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3" r:id="rId4"/>
    <p:sldMasterId id="2147483695" r:id="rId5"/>
    <p:sldMasterId id="2147483737" r:id="rId6"/>
    <p:sldMasterId id="2147483746" r:id="rId7"/>
    <p:sldMasterId id="2147483775" r:id="rId8"/>
    <p:sldMasterId id="2147483803" r:id="rId9"/>
  </p:sldMasterIdLst>
  <p:notesMasterIdLst>
    <p:notesMasterId r:id="rId73"/>
  </p:notesMasterIdLst>
  <p:sldIdLst>
    <p:sldId id="2504" r:id="rId10"/>
    <p:sldId id="1559" r:id="rId11"/>
    <p:sldId id="2493" r:id="rId12"/>
    <p:sldId id="2361" r:id="rId13"/>
    <p:sldId id="257" r:id="rId14"/>
    <p:sldId id="2261" r:id="rId15"/>
    <p:sldId id="2459" r:id="rId16"/>
    <p:sldId id="2284" r:id="rId17"/>
    <p:sldId id="261" r:id="rId18"/>
    <p:sldId id="2497" r:id="rId19"/>
    <p:sldId id="2470" r:id="rId20"/>
    <p:sldId id="2451" r:id="rId21"/>
    <p:sldId id="2427" r:id="rId22"/>
    <p:sldId id="2311" r:id="rId23"/>
    <p:sldId id="2472" r:id="rId24"/>
    <p:sldId id="2310" r:id="rId25"/>
    <p:sldId id="2306" r:id="rId26"/>
    <p:sldId id="2443" r:id="rId27"/>
    <p:sldId id="2452" r:id="rId28"/>
    <p:sldId id="2473" r:id="rId29"/>
    <p:sldId id="2474" r:id="rId30"/>
    <p:sldId id="2444" r:id="rId31"/>
    <p:sldId id="2453" r:id="rId32"/>
    <p:sldId id="2428" r:id="rId33"/>
    <p:sldId id="2394" r:id="rId34"/>
    <p:sldId id="2388" r:id="rId35"/>
    <p:sldId id="2288" r:id="rId36"/>
    <p:sldId id="2289" r:id="rId37"/>
    <p:sldId id="2501" r:id="rId38"/>
    <p:sldId id="2503" r:id="rId39"/>
    <p:sldId id="2393" r:id="rId40"/>
    <p:sldId id="2498" r:id="rId41"/>
    <p:sldId id="2476" r:id="rId42"/>
    <p:sldId id="2331" r:id="rId43"/>
    <p:sldId id="2385" r:id="rId44"/>
    <p:sldId id="2387" r:id="rId45"/>
    <p:sldId id="2339" r:id="rId46"/>
    <p:sldId id="2340" r:id="rId47"/>
    <p:sldId id="2341" r:id="rId48"/>
    <p:sldId id="2345" r:id="rId49"/>
    <p:sldId id="2346" r:id="rId50"/>
    <p:sldId id="2344" r:id="rId51"/>
    <p:sldId id="2327" r:id="rId52"/>
    <p:sldId id="2454" r:id="rId53"/>
    <p:sldId id="356" r:id="rId54"/>
    <p:sldId id="1944" r:id="rId55"/>
    <p:sldId id="2435" r:id="rId56"/>
    <p:sldId id="2485" r:id="rId57"/>
    <p:sldId id="2486" r:id="rId58"/>
    <p:sldId id="2436" r:id="rId59"/>
    <p:sldId id="2358" r:id="rId60"/>
    <p:sldId id="1947" r:id="rId61"/>
    <p:sldId id="2467" r:id="rId62"/>
    <p:sldId id="2477" r:id="rId63"/>
    <p:sldId id="2468" r:id="rId64"/>
    <p:sldId id="2460" r:id="rId65"/>
    <p:sldId id="2458" r:id="rId66"/>
    <p:sldId id="2437" r:id="rId67"/>
    <p:sldId id="2482" r:id="rId68"/>
    <p:sldId id="2439" r:id="rId69"/>
    <p:sldId id="2481" r:id="rId70"/>
    <p:sldId id="2496" r:id="rId71"/>
    <p:sldId id="2425" r:id="rId7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1pPr>
    <a:lvl2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9pPr>
  </p:defaultTextStyle>
  <p:extLst>
    <p:ext uri="{521415D9-36F7-43E2-AB2F-B90AF26B5E84}">
      <p14:sectionLst xmlns:p14="http://schemas.microsoft.com/office/powerpoint/2010/main">
        <p14:section name="Inleiding" id="{12CFF14C-8E71-429F-A4E5-1C3926C1F95E}">
          <p14:sldIdLst>
            <p14:sldId id="2504"/>
            <p14:sldId id="1559"/>
            <p14:sldId id="2493"/>
            <p14:sldId id="2361"/>
            <p14:sldId id="257"/>
            <p14:sldId id="2261"/>
            <p14:sldId id="2459"/>
            <p14:sldId id="2284"/>
            <p14:sldId id="261"/>
            <p14:sldId id="2497"/>
            <p14:sldId id="2470"/>
            <p14:sldId id="2451"/>
            <p14:sldId id="2427"/>
            <p14:sldId id="2311"/>
            <p14:sldId id="2472"/>
            <p14:sldId id="2310"/>
            <p14:sldId id="2306"/>
            <p14:sldId id="2443"/>
            <p14:sldId id="2452"/>
            <p14:sldId id="2473"/>
            <p14:sldId id="2474"/>
            <p14:sldId id="2444"/>
            <p14:sldId id="2453"/>
            <p14:sldId id="2428"/>
            <p14:sldId id="2394"/>
            <p14:sldId id="2388"/>
            <p14:sldId id="2288"/>
            <p14:sldId id="2289"/>
            <p14:sldId id="2501"/>
            <p14:sldId id="2503"/>
            <p14:sldId id="2393"/>
            <p14:sldId id="2498"/>
            <p14:sldId id="2476"/>
            <p14:sldId id="2331"/>
            <p14:sldId id="2385"/>
            <p14:sldId id="2387"/>
            <p14:sldId id="2339"/>
            <p14:sldId id="2340"/>
            <p14:sldId id="2341"/>
            <p14:sldId id="2345"/>
            <p14:sldId id="2346"/>
            <p14:sldId id="2344"/>
            <p14:sldId id="2327"/>
            <p14:sldId id="2454"/>
            <p14:sldId id="356"/>
            <p14:sldId id="1944"/>
            <p14:sldId id="2435"/>
            <p14:sldId id="2485"/>
            <p14:sldId id="2486"/>
            <p14:sldId id="2436"/>
            <p14:sldId id="2358"/>
            <p14:sldId id="1947"/>
            <p14:sldId id="2467"/>
            <p14:sldId id="2477"/>
            <p14:sldId id="2468"/>
            <p14:sldId id="2460"/>
            <p14:sldId id="2458"/>
            <p14:sldId id="2437"/>
            <p14:sldId id="2482"/>
            <p14:sldId id="2439"/>
            <p14:sldId id="2481"/>
            <p14:sldId id="2496"/>
            <p14:sldId id="2425"/>
          </p14:sldIdLst>
        </p14:section>
        <p14:section name="Afsluiting" id="{11AA13A2-2761-48AC-BCC7-D7EF088773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4D6F07-E8AB-AC7D-788B-D37971BA0815}" name="Niek Pluijmert" initials="NP" userId="S::Niek.Pluijmert@vng.nl::6e91e904-b1f1-41ed-9a56-d742c095c282" providerId="AD"/>
  <p188:author id="{C147570D-C20E-C143-F3C7-90F22F05A454}" name="Babette Jonker" initials="BJ" userId="S::babette.jonker@vng.nl::5fad3df6-d824-40f1-8b8d-d5840835c016" providerId="AD"/>
  <p188:author id="{279DB530-1FC7-6B2B-BED4-CB0FD33FD49B}" name="Lisa Van Gool" initials="LG" userId="S::lisa.vangool@vng.nl::d7ea30c7-601b-40b1-bcd4-4476a7ecaadd" providerId="AD"/>
  <p188:author id="{824DB930-78E3-40B0-F331-838E0210544F}" name="Melina Schouten" initials="MS" userId="S::Melina.Schouten@vng.nl::6f88f0c6-ab72-4529-b72b-5913d4722ae9" providerId="AD"/>
  <p188:author id="{4E844E34-A20C-0C6A-A8C5-C58F9F5F0043}" name="Wimfred Grashoff" initials="WG" userId="S::wimfred.grashoff@vng.nl::677750f6-4251-4cff-92a7-0f7b8a40eacb" providerId="AD"/>
  <p188:author id="{658C7F37-6870-9DCD-65BE-F0DC55D85E94}" name="Tim Nelissen" initials="TN" userId="S::tim.nelissen@vng.nl::9a10f8ec-0689-432c-be9e-2370907ea03f" providerId="AD"/>
  <p188:author id="{A9AF4142-0E7B-B8E5-5B94-19C82DCC137B}" name="Juliette van der Jagt" initials="JJ" userId="S::juliette.vanderjagt@vng.nl::0da359ea-525f-42ab-b5ff-859cae37785e" providerId="AD"/>
  <p188:author id="{926C0844-6114-544C-E071-79844940D792}" name="Niek Pluijmert" initials="NP" userId="S::niek.pluijmert@vng.nl::6e91e904-b1f1-41ed-9a56-d742c095c282" providerId="AD"/>
  <p188:author id="{DEEC2170-8166-DE7E-E4B9-20AFC9E105E5}" name="Wimfred Grashoff" initials="WG" userId="S::Wimfred.Grashoff@vng.nl::677750f6-4251-4cff-92a7-0f7b8a40eacb" providerId="AD"/>
  <p188:author id="{6E9E179B-24D6-4307-14EF-609651BDDF74}" name="Joey Vermijs" initials="JV" userId="S::joey.vermijs@vng.nl::4b80a738-1714-4c23-958d-d56dabdf3c43" providerId="AD"/>
  <p188:author id="{BFAAEFF3-E39C-A86C-4D62-D1B6FEB5E1FC}" name="Lisa Van Gool" initials="" userId="S::Lisa.VanGool@vng.nl::d7ea30c7-601b-40b1-bcd4-4476a7ecaadd" providerId="AD"/>
  <p188:author id="{9DCBEBFC-4BAD-10D1-7F18-766038FEC9DF}" name="Meryem Tas" initials="MT" userId="S::meryem.tas@vng.nl::5f3ba144-d6f8-48e3-830f-010095e4d8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DFF5"/>
          </a:solidFill>
        </a:fill>
      </a:tcStyle>
    </a:wholeTbl>
    <a:band2H>
      <a:tcTxStyle/>
      <a:tcStyle>
        <a:tcBdr/>
        <a:fill>
          <a:solidFill>
            <a:srgbClr val="E6F0FA"/>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5CDCD"/>
          </a:solidFill>
        </a:fill>
      </a:tcStyle>
    </a:wholeTbl>
    <a:band2H>
      <a:tcTxStyle/>
      <a:tcStyle>
        <a:tcBdr/>
        <a:fill>
          <a:solidFill>
            <a:srgbClr val="FAE7E8"/>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E2CA"/>
          </a:solidFill>
        </a:fill>
      </a:tcStyle>
    </a:wholeTbl>
    <a:band2H>
      <a:tcTxStyle/>
      <a:tcStyle>
        <a:tcBdr/>
        <a:fill>
          <a:solidFill>
            <a:srgbClr val="FDF1E6"/>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in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in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2"/>
    <p:restoredTop sz="94690"/>
  </p:normalViewPr>
  <p:slideViewPr>
    <p:cSldViewPr snapToGrid="0">
      <p:cViewPr varScale="1">
        <p:scale>
          <a:sx n="158" d="100"/>
          <a:sy n="158" d="100"/>
        </p:scale>
        <p:origin x="4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1143000" y="685800"/>
            <a:ext cx="4572000" cy="3429000"/>
          </a:xfrm>
          <a:prstGeom prst="rect">
            <a:avLst/>
          </a:prstGeom>
        </p:spPr>
        <p:txBody>
          <a:bodyPr/>
          <a:lstStyle/>
          <a:p>
            <a:endParaRPr/>
          </a:p>
        </p:txBody>
      </p:sp>
      <p:sp>
        <p:nvSpPr>
          <p:cNvPr id="494" name="Shape 4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Helvetica"/>
      </a:defRPr>
    </a:lvl1pPr>
    <a:lvl2pPr indent="228600" latinLnBrk="0">
      <a:defRPr sz="1200">
        <a:latin typeface="+mn-lt"/>
        <a:ea typeface="+mn-ea"/>
        <a:cs typeface="+mn-cs"/>
        <a:sym typeface="Helvetica"/>
      </a:defRPr>
    </a:lvl2pPr>
    <a:lvl3pPr indent="457200" latinLnBrk="0">
      <a:defRPr sz="1200">
        <a:latin typeface="+mn-lt"/>
        <a:ea typeface="+mn-ea"/>
        <a:cs typeface="+mn-cs"/>
        <a:sym typeface="Helvetica"/>
      </a:defRPr>
    </a:lvl3pPr>
    <a:lvl4pPr indent="685800" latinLnBrk="0">
      <a:defRPr sz="1200">
        <a:latin typeface="+mn-lt"/>
        <a:ea typeface="+mn-ea"/>
        <a:cs typeface="+mn-cs"/>
        <a:sym typeface="Helvetica"/>
      </a:defRPr>
    </a:lvl4pPr>
    <a:lvl5pPr indent="914400" latinLnBrk="0">
      <a:defRPr sz="1200">
        <a:latin typeface="+mn-lt"/>
        <a:ea typeface="+mn-ea"/>
        <a:cs typeface="+mn-cs"/>
        <a:sym typeface="Helvetica"/>
      </a:defRPr>
    </a:lvl5pPr>
    <a:lvl6pPr indent="1143000" latinLnBrk="0">
      <a:defRPr sz="1200">
        <a:latin typeface="+mn-lt"/>
        <a:ea typeface="+mn-ea"/>
        <a:cs typeface="+mn-cs"/>
        <a:sym typeface="Helvetica"/>
      </a:defRPr>
    </a:lvl6pPr>
    <a:lvl7pPr indent="1371600" latinLnBrk="0">
      <a:defRPr sz="1200">
        <a:latin typeface="+mn-lt"/>
        <a:ea typeface="+mn-ea"/>
        <a:cs typeface="+mn-cs"/>
        <a:sym typeface="Helvetica"/>
      </a:defRPr>
    </a:lvl7pPr>
    <a:lvl8pPr indent="1600200" latinLnBrk="0">
      <a:defRPr sz="1200">
        <a:latin typeface="+mn-lt"/>
        <a:ea typeface="+mn-ea"/>
        <a:cs typeface="+mn-cs"/>
        <a:sym typeface="Helvetica"/>
      </a:defRPr>
    </a:lvl8pPr>
    <a:lvl9pPr indent="1828800" latinLnBrk="0">
      <a:defRPr sz="12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ABD47-22FF-8B71-38E2-363DB1C5CD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7999B4-11E0-0267-398C-8FE52C8B91D4}"/>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4708407E-449E-5E7B-E8B4-56B225049A38}"/>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952DB2CB-56D4-CFB7-B42B-2DF510A71668}"/>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45983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FDCE9-1746-2A8B-4DFC-B3E8BE4DD0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D77FFD-E79D-EAAB-2985-1AA7092F9FAB}"/>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5EE9140B-B391-C580-9DDD-CC4EB5777DE3}"/>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BCF4A2A7-E36A-5F1B-0794-383EB52A3D88}"/>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19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87560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A4851-9330-A76D-5446-49638E790F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6E16A7-10A3-74AE-5609-B406115C279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15C1081-7162-09A2-E36F-4B30D73856C6}"/>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B939D391-FC12-D946-50D8-BFFB57D99389}"/>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20</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96275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E5D3A-4169-D236-98C8-C705BACBBB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B447E1-998D-567A-429D-6ABE0818D6EB}"/>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6B058813-5317-6E6F-2BBC-CA5349AD8A73}"/>
              </a:ext>
            </a:extLst>
          </p:cNvPr>
          <p:cNvSpPr>
            <a:spLocks noGrp="1"/>
          </p:cNvSpPr>
          <p:nvPr>
            <p:ph type="body" idx="1"/>
          </p:nvPr>
        </p:nvSpPr>
        <p:spPr/>
        <p:txBody>
          <a:bodyPr/>
          <a:lstStyle/>
          <a:p>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CB920030-E134-A721-B933-D3536A36C8C2}"/>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21</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198178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6460-81CC-35F3-1443-A16979DDE3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7650B6-59D7-6607-7122-09C9CB643F0A}"/>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84A9251E-AF9B-8C42-5E9D-AFE9273B5477}"/>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7403CEB1-6C48-E89A-E931-6C71995E9DB2}"/>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23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05633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68A7-724F-AEC0-66A1-05C2365733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DBB689-0386-B38D-1A58-6FE579F449A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9773E44-AAE4-36DC-0A12-448A1B1FAC5A}"/>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22E30E20-99D5-36D4-A51A-04ACBA8731A8}"/>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24</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44878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A7F8D-1B7F-3E10-7F05-C026E9DF24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BACFBE-550D-E354-9F06-F6B8070716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999CAE-1066-5090-BA3B-74C151695373}"/>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16C609F5-724A-12AE-04D2-9CB1CE5FFE3C}"/>
              </a:ext>
            </a:extLst>
          </p:cNvPr>
          <p:cNvSpPr>
            <a:spLocks noGrp="1"/>
          </p:cNvSpPr>
          <p:nvPr>
            <p:ph type="sldNum" sz="quarter" idx="5"/>
          </p:nvPr>
        </p:nvSpPr>
        <p:spPr/>
        <p:txBody>
          <a:bodyPr/>
          <a:lstStyle/>
          <a:p>
            <a:fld id="{8BDF4AFE-7FF5-4408-A52E-C1543EF963D6}" type="slidenum">
              <a:rPr lang="nl-NL" smtClean="0"/>
              <a:t>25</a:t>
            </a:fld>
            <a:endParaRPr lang="nl-NL"/>
          </a:p>
        </p:txBody>
      </p:sp>
    </p:spTree>
    <p:extLst>
      <p:ext uri="{BB962C8B-B14F-4D97-AF65-F5344CB8AC3E}">
        <p14:creationId xmlns:p14="http://schemas.microsoft.com/office/powerpoint/2010/main" val="1170274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C1C3-966C-FD18-9B2C-53587217DA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0A9C62-AFDF-A6C1-C48A-B04076E6BB3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0532025-A10D-7220-1D4D-396667177D50}"/>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FCB54ECF-D32F-35FA-F5BE-C52935BA73DB}"/>
              </a:ext>
            </a:extLst>
          </p:cNvPr>
          <p:cNvSpPr>
            <a:spLocks noGrp="1"/>
          </p:cNvSpPr>
          <p:nvPr>
            <p:ph type="sldNum" sz="quarter" idx="5"/>
          </p:nvPr>
        </p:nvSpPr>
        <p:spPr/>
        <p:txBody>
          <a:bodyPr/>
          <a:lstStyle/>
          <a:p>
            <a:fld id="{8BDF4AFE-7FF5-4408-A52E-C1543EF963D6}" type="slidenum">
              <a:rPr lang="nl-NL" smtClean="0"/>
              <a:t>27</a:t>
            </a:fld>
            <a:endParaRPr lang="nl-NL"/>
          </a:p>
        </p:txBody>
      </p:sp>
    </p:spTree>
    <p:extLst>
      <p:ext uri="{BB962C8B-B14F-4D97-AF65-F5344CB8AC3E}">
        <p14:creationId xmlns:p14="http://schemas.microsoft.com/office/powerpoint/2010/main" val="372742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F71CD-36E6-0C6B-30D7-68EF0AD4A3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14C6EB-DC98-947D-EC56-606326CF1DB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F0A5DC8-A0EC-EF4C-A1C2-FEF9E4F265EB}"/>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33DF7E31-66B0-8641-3A96-E581C4668B58}"/>
              </a:ext>
            </a:extLst>
          </p:cNvPr>
          <p:cNvSpPr>
            <a:spLocks noGrp="1"/>
          </p:cNvSpPr>
          <p:nvPr>
            <p:ph type="sldNum" sz="quarter" idx="5"/>
          </p:nvPr>
        </p:nvSpPr>
        <p:spPr/>
        <p:txBody>
          <a:bodyPr/>
          <a:lstStyle/>
          <a:p>
            <a:fld id="{8BDF4AFE-7FF5-4408-A52E-C1543EF963D6}" type="slidenum">
              <a:rPr lang="nl-NL" smtClean="0"/>
              <a:t>28</a:t>
            </a:fld>
            <a:endParaRPr lang="nl-NL"/>
          </a:p>
        </p:txBody>
      </p:sp>
    </p:spTree>
    <p:extLst>
      <p:ext uri="{BB962C8B-B14F-4D97-AF65-F5344CB8AC3E}">
        <p14:creationId xmlns:p14="http://schemas.microsoft.com/office/powerpoint/2010/main" val="257445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585CE-F403-6559-C6CE-08BAF51D2D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A5044B-AEC2-F032-3D7F-519ABBA42043}"/>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6606C3FC-B7DF-27CB-5D25-7D233FA2A688}"/>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0F72EAF5-0C43-6D4F-1E4C-F4F8BD6AA450}"/>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29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95937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BEE77C9-ECE7-4A02-89C5-67F57ABEFDCF}" type="slidenum">
              <a:rPr lang="nl-NL" smtClean="0"/>
              <a:t>31</a:t>
            </a:fld>
            <a:endParaRPr lang="nl-NL"/>
          </a:p>
        </p:txBody>
      </p:sp>
    </p:spTree>
    <p:extLst>
      <p:ext uri="{BB962C8B-B14F-4D97-AF65-F5344CB8AC3E}">
        <p14:creationId xmlns:p14="http://schemas.microsoft.com/office/powerpoint/2010/main" val="170569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37725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D38A3-B3B2-1A12-6823-0C36550DE4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A9A108-8242-17F5-0ACE-0B5AB7327F1C}"/>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9B7B1288-705A-73CF-5184-ADABF6C0893F}"/>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EDC5A7FF-9DF7-EC37-5792-019E1479CB0A}"/>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32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145018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BFA2-5761-3032-B145-29BF9F1CFB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AC8539-2884-E238-F644-8E831C4A57CF}"/>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022E791-7938-0655-FF37-E5151C9DD564}"/>
              </a:ext>
            </a:extLst>
          </p:cNvPr>
          <p:cNvSpPr>
            <a:spLocks noGrp="1"/>
          </p:cNvSpPr>
          <p:nvPr>
            <p:ph type="body" idx="1"/>
          </p:nvPr>
        </p:nvSpPr>
        <p:spPr/>
        <p:txBody>
          <a:bodyPr/>
          <a:lstStyle/>
          <a:p>
            <a:r>
              <a:rPr lang="en-US">
                <a:solidFill>
                  <a:srgbClr val="1A1A1A"/>
                </a:solidFill>
              </a:rPr>
              <a:t>Het is </a:t>
            </a:r>
            <a:r>
              <a:rPr lang="en-US" err="1">
                <a:solidFill>
                  <a:srgbClr val="1A1A1A"/>
                </a:solidFill>
              </a:rPr>
              <a:t>belangrijk</a:t>
            </a:r>
            <a:r>
              <a:rPr lang="en-US">
                <a:solidFill>
                  <a:srgbClr val="1A1A1A"/>
                </a:solidFill>
              </a:rPr>
              <a:t> om </a:t>
            </a:r>
            <a:r>
              <a:rPr lang="en-US" err="1">
                <a:solidFill>
                  <a:srgbClr val="1A1A1A"/>
                </a:solidFill>
              </a:rPr>
              <a:t>een</a:t>
            </a:r>
            <a:r>
              <a:rPr lang="en-US">
                <a:solidFill>
                  <a:srgbClr val="1A1A1A"/>
                </a:solidFill>
              </a:rPr>
              <a:t> </a:t>
            </a:r>
            <a:r>
              <a:rPr lang="en-US" err="1">
                <a:solidFill>
                  <a:srgbClr val="1A1A1A"/>
                </a:solidFill>
              </a:rPr>
              <a:t>toepassingsbereik</a:t>
            </a:r>
            <a:r>
              <a:rPr lang="en-US">
                <a:solidFill>
                  <a:srgbClr val="1A1A1A"/>
                </a:solidFill>
              </a:rPr>
              <a:t> </a:t>
            </a:r>
            <a:r>
              <a:rPr lang="en-US" err="1">
                <a:solidFill>
                  <a:srgbClr val="1A1A1A"/>
                </a:solidFill>
              </a:rPr>
              <a:t>bepaling</a:t>
            </a:r>
            <a:r>
              <a:rPr lang="en-US">
                <a:solidFill>
                  <a:srgbClr val="1A1A1A"/>
                </a:solidFill>
              </a:rPr>
              <a:t> om </a:t>
            </a:r>
            <a:r>
              <a:rPr lang="en-US" err="1">
                <a:solidFill>
                  <a:srgbClr val="1A1A1A"/>
                </a:solidFill>
              </a:rPr>
              <a:t>te</a:t>
            </a:r>
            <a:r>
              <a:rPr lang="en-US">
                <a:solidFill>
                  <a:srgbClr val="1A1A1A"/>
                </a:solidFill>
              </a:rPr>
              <a:t> </a:t>
            </a:r>
            <a:r>
              <a:rPr lang="en-US" err="1">
                <a:solidFill>
                  <a:srgbClr val="1A1A1A"/>
                </a:solidFill>
              </a:rPr>
              <a:t>nemen</a:t>
            </a:r>
            <a:r>
              <a:rPr lang="en-US">
                <a:solidFill>
                  <a:srgbClr val="1A1A1A"/>
                </a:solidFill>
              </a:rPr>
              <a:t> die </a:t>
            </a:r>
            <a:r>
              <a:rPr lang="en-US" err="1">
                <a:solidFill>
                  <a:srgbClr val="1A1A1A"/>
                </a:solidFill>
              </a:rPr>
              <a:t>bepaalt</a:t>
            </a:r>
            <a:r>
              <a:rPr lang="en-US">
                <a:solidFill>
                  <a:srgbClr val="1A1A1A"/>
                </a:solidFill>
              </a:rPr>
              <a:t> </a:t>
            </a:r>
            <a:r>
              <a:rPr lang="en-US" err="1">
                <a:solidFill>
                  <a:srgbClr val="1A1A1A"/>
                </a:solidFill>
              </a:rPr>
              <a:t>dat</a:t>
            </a:r>
            <a:r>
              <a:rPr lang="en-US">
                <a:solidFill>
                  <a:srgbClr val="1A1A1A"/>
                </a:solidFill>
              </a:rPr>
              <a:t> de regels in </a:t>
            </a:r>
            <a:r>
              <a:rPr lang="en-US" err="1">
                <a:solidFill>
                  <a:srgbClr val="1A1A1A"/>
                </a:solidFill>
              </a:rPr>
              <a:t>hoofdstuk</a:t>
            </a:r>
            <a:r>
              <a:rPr lang="en-US">
                <a:solidFill>
                  <a:srgbClr val="1A1A1A"/>
                </a:solidFill>
              </a:rPr>
              <a:t>, </a:t>
            </a:r>
            <a:r>
              <a:rPr lang="en-US" err="1">
                <a:solidFill>
                  <a:srgbClr val="1A1A1A"/>
                </a:solidFill>
              </a:rPr>
              <a:t>titel</a:t>
            </a:r>
            <a:r>
              <a:rPr lang="en-US">
                <a:solidFill>
                  <a:srgbClr val="1A1A1A"/>
                </a:solidFill>
              </a:rPr>
              <a:t> of </a:t>
            </a:r>
            <a:r>
              <a:rPr lang="en-US" err="1">
                <a:solidFill>
                  <a:srgbClr val="1A1A1A"/>
                </a:solidFill>
              </a:rPr>
              <a:t>afdeling</a:t>
            </a:r>
            <a:r>
              <a:rPr lang="en-US">
                <a:solidFill>
                  <a:srgbClr val="1A1A1A"/>
                </a:solidFill>
              </a:rPr>
              <a:t> </a:t>
            </a:r>
            <a:r>
              <a:rPr lang="en-US" err="1">
                <a:solidFill>
                  <a:srgbClr val="1A1A1A"/>
                </a:solidFill>
              </a:rPr>
              <a:t>alleen</a:t>
            </a:r>
            <a:r>
              <a:rPr lang="en-US">
                <a:solidFill>
                  <a:srgbClr val="1A1A1A"/>
                </a:solidFill>
              </a:rPr>
              <a:t> van </a:t>
            </a:r>
            <a:r>
              <a:rPr lang="en-US" err="1">
                <a:solidFill>
                  <a:srgbClr val="1A1A1A"/>
                </a:solidFill>
              </a:rPr>
              <a:t>toepassing</a:t>
            </a:r>
            <a:r>
              <a:rPr lang="en-US">
                <a:solidFill>
                  <a:srgbClr val="1A1A1A"/>
                </a:solidFill>
              </a:rPr>
              <a:t> </a:t>
            </a:r>
            <a:r>
              <a:rPr lang="en-US" err="1">
                <a:solidFill>
                  <a:srgbClr val="1A1A1A"/>
                </a:solidFill>
              </a:rPr>
              <a:t>zijn</a:t>
            </a:r>
            <a:r>
              <a:rPr lang="en-US">
                <a:solidFill>
                  <a:srgbClr val="1A1A1A"/>
                </a:solidFill>
              </a:rPr>
              <a:t> op de </a:t>
            </a:r>
            <a:r>
              <a:rPr lang="en-US" err="1">
                <a:solidFill>
                  <a:srgbClr val="1A1A1A"/>
                </a:solidFill>
              </a:rPr>
              <a:t>locatie</a:t>
            </a:r>
            <a:r>
              <a:rPr lang="en-US">
                <a:solidFill>
                  <a:srgbClr val="1A1A1A"/>
                </a:solidFill>
              </a:rPr>
              <a:t> van de </a:t>
            </a:r>
            <a:r>
              <a:rPr lang="en-US" err="1">
                <a:solidFill>
                  <a:srgbClr val="1A1A1A"/>
                </a:solidFill>
              </a:rPr>
              <a:t>gebiedsontwikkeling</a:t>
            </a:r>
            <a:r>
              <a:rPr lang="en-US">
                <a:solidFill>
                  <a:srgbClr val="1A1A1A"/>
                </a:solidFill>
              </a:rPr>
              <a:t>. </a:t>
            </a:r>
            <a:r>
              <a:rPr lang="en-US" err="1">
                <a:solidFill>
                  <a:srgbClr val="1A1A1A"/>
                </a:solidFill>
              </a:rPr>
              <a:t>Ontbreekt</a:t>
            </a:r>
            <a:r>
              <a:rPr lang="en-US">
                <a:solidFill>
                  <a:srgbClr val="1A1A1A"/>
                </a:solidFill>
              </a:rPr>
              <a:t> </a:t>
            </a:r>
            <a:r>
              <a:rPr lang="en-US" err="1">
                <a:solidFill>
                  <a:srgbClr val="1A1A1A"/>
                </a:solidFill>
              </a:rPr>
              <a:t>een</a:t>
            </a:r>
            <a:r>
              <a:rPr lang="en-US">
                <a:solidFill>
                  <a:srgbClr val="1A1A1A"/>
                </a:solidFill>
              </a:rPr>
              <a:t> </a:t>
            </a:r>
            <a:r>
              <a:rPr lang="en-US" err="1">
                <a:solidFill>
                  <a:srgbClr val="1A1A1A"/>
                </a:solidFill>
              </a:rPr>
              <a:t>toepassingsbereik</a:t>
            </a:r>
            <a:r>
              <a:rPr lang="en-US">
                <a:solidFill>
                  <a:srgbClr val="1A1A1A"/>
                </a:solidFill>
              </a:rPr>
              <a:t>? Dan </a:t>
            </a:r>
            <a:r>
              <a:rPr lang="en-US" err="1">
                <a:solidFill>
                  <a:srgbClr val="1A1A1A"/>
                </a:solidFill>
              </a:rPr>
              <a:t>kan</a:t>
            </a:r>
            <a:r>
              <a:rPr lang="en-US">
                <a:solidFill>
                  <a:srgbClr val="1A1A1A"/>
                </a:solidFill>
              </a:rPr>
              <a:t> de </a:t>
            </a:r>
            <a:r>
              <a:rPr lang="en-US" err="1">
                <a:solidFill>
                  <a:srgbClr val="1A1A1A"/>
                </a:solidFill>
              </a:rPr>
              <a:t>indruk</a:t>
            </a:r>
            <a:r>
              <a:rPr lang="en-US">
                <a:solidFill>
                  <a:srgbClr val="1A1A1A"/>
                </a:solidFill>
              </a:rPr>
              <a:t> </a:t>
            </a:r>
            <a:r>
              <a:rPr lang="en-US" err="1">
                <a:solidFill>
                  <a:srgbClr val="1A1A1A"/>
                </a:solidFill>
              </a:rPr>
              <a:t>ontstaan</a:t>
            </a:r>
            <a:r>
              <a:rPr lang="en-US">
                <a:solidFill>
                  <a:srgbClr val="1A1A1A"/>
                </a:solidFill>
              </a:rPr>
              <a:t> </a:t>
            </a:r>
            <a:r>
              <a:rPr lang="en-US" err="1">
                <a:solidFill>
                  <a:srgbClr val="1A1A1A"/>
                </a:solidFill>
              </a:rPr>
              <a:t>dat</a:t>
            </a:r>
            <a:r>
              <a:rPr lang="en-US">
                <a:solidFill>
                  <a:srgbClr val="1A1A1A"/>
                </a:solidFill>
              </a:rPr>
              <a:t> de regels </a:t>
            </a:r>
            <a:r>
              <a:rPr lang="en-US" err="1">
                <a:solidFill>
                  <a:srgbClr val="1A1A1A"/>
                </a:solidFill>
              </a:rPr>
              <a:t>een</a:t>
            </a:r>
            <a:r>
              <a:rPr lang="en-US">
                <a:solidFill>
                  <a:srgbClr val="1A1A1A"/>
                </a:solidFill>
              </a:rPr>
              <a:t> </a:t>
            </a:r>
            <a:r>
              <a:rPr lang="en-US" err="1">
                <a:solidFill>
                  <a:srgbClr val="1A1A1A"/>
                </a:solidFill>
              </a:rPr>
              <a:t>veel</a:t>
            </a:r>
            <a:r>
              <a:rPr lang="en-US">
                <a:solidFill>
                  <a:srgbClr val="1A1A1A"/>
                </a:solidFill>
              </a:rPr>
              <a:t> </a:t>
            </a:r>
            <a:r>
              <a:rPr lang="en-US" err="1">
                <a:solidFill>
                  <a:srgbClr val="1A1A1A"/>
                </a:solidFill>
              </a:rPr>
              <a:t>breder</a:t>
            </a:r>
            <a:r>
              <a:rPr lang="en-US">
                <a:solidFill>
                  <a:srgbClr val="1A1A1A"/>
                </a:solidFill>
              </a:rPr>
              <a:t> </a:t>
            </a:r>
            <a:r>
              <a:rPr lang="en-US" err="1">
                <a:solidFill>
                  <a:srgbClr val="1A1A1A"/>
                </a:solidFill>
              </a:rPr>
              <a:t>bereik</a:t>
            </a:r>
            <a:r>
              <a:rPr lang="en-US">
                <a:solidFill>
                  <a:srgbClr val="1A1A1A"/>
                </a:solidFill>
              </a:rPr>
              <a:t> </a:t>
            </a:r>
            <a:r>
              <a:rPr lang="en-US" err="1">
                <a:solidFill>
                  <a:srgbClr val="1A1A1A"/>
                </a:solidFill>
              </a:rPr>
              <a:t>hebben</a:t>
            </a:r>
            <a:r>
              <a:rPr lang="en-US">
                <a:solidFill>
                  <a:srgbClr val="1A1A1A"/>
                </a:solidFill>
              </a:rPr>
              <a:t> dan </a:t>
            </a:r>
            <a:r>
              <a:rPr lang="en-US" err="1">
                <a:solidFill>
                  <a:srgbClr val="1A1A1A"/>
                </a:solidFill>
              </a:rPr>
              <a:t>beoogd</a:t>
            </a:r>
            <a:r>
              <a:rPr lang="en-US">
                <a:solidFill>
                  <a:srgbClr val="1A1A1A"/>
                </a:solidFill>
              </a:rPr>
              <a:t>.</a:t>
            </a:r>
            <a:endParaRPr lang="nl-NL"/>
          </a:p>
          <a:p>
            <a:r>
              <a:rPr lang="en-US" err="1">
                <a:solidFill>
                  <a:srgbClr val="1A1A1A"/>
                </a:solidFill>
              </a:rPr>
              <a:t>Bijvoorbeeld</a:t>
            </a:r>
            <a:r>
              <a:rPr lang="en-US">
                <a:solidFill>
                  <a:srgbClr val="1A1A1A"/>
                </a:solidFill>
              </a:rPr>
              <a:t>: ‘De regels in </a:t>
            </a:r>
            <a:r>
              <a:rPr lang="en-US" err="1">
                <a:solidFill>
                  <a:srgbClr val="1A1A1A"/>
                </a:solidFill>
              </a:rPr>
              <a:t>dit</a:t>
            </a:r>
            <a:r>
              <a:rPr lang="en-US">
                <a:solidFill>
                  <a:srgbClr val="1A1A1A"/>
                </a:solidFill>
              </a:rPr>
              <a:t> </a:t>
            </a:r>
            <a:r>
              <a:rPr lang="en-US" err="1">
                <a:solidFill>
                  <a:srgbClr val="1A1A1A"/>
                </a:solidFill>
              </a:rPr>
              <a:t>hoofdstuk</a:t>
            </a:r>
            <a:r>
              <a:rPr lang="en-US">
                <a:solidFill>
                  <a:srgbClr val="1A1A1A"/>
                </a:solidFill>
              </a:rPr>
              <a:t>/</a:t>
            </a:r>
            <a:r>
              <a:rPr lang="en-US" err="1">
                <a:solidFill>
                  <a:srgbClr val="1A1A1A"/>
                </a:solidFill>
              </a:rPr>
              <a:t>titel</a:t>
            </a:r>
            <a:r>
              <a:rPr lang="en-US">
                <a:solidFill>
                  <a:srgbClr val="1A1A1A"/>
                </a:solidFill>
              </a:rPr>
              <a:t>/</a:t>
            </a:r>
            <a:r>
              <a:rPr lang="en-US" err="1">
                <a:solidFill>
                  <a:srgbClr val="1A1A1A"/>
                </a:solidFill>
              </a:rPr>
              <a:t>afdeling</a:t>
            </a:r>
            <a:r>
              <a:rPr lang="en-US">
                <a:solidFill>
                  <a:srgbClr val="1A1A1A"/>
                </a:solidFill>
              </a:rPr>
              <a:t> </a:t>
            </a:r>
            <a:r>
              <a:rPr lang="en-US" err="1">
                <a:solidFill>
                  <a:srgbClr val="1A1A1A"/>
                </a:solidFill>
              </a:rPr>
              <a:t>zijn</a:t>
            </a:r>
            <a:r>
              <a:rPr lang="en-US">
                <a:solidFill>
                  <a:srgbClr val="1A1A1A"/>
                </a:solidFill>
              </a:rPr>
              <a:t> van </a:t>
            </a:r>
            <a:r>
              <a:rPr lang="en-US" err="1">
                <a:solidFill>
                  <a:srgbClr val="1A1A1A"/>
                </a:solidFill>
              </a:rPr>
              <a:t>toepassing</a:t>
            </a:r>
            <a:r>
              <a:rPr lang="en-US">
                <a:solidFill>
                  <a:srgbClr val="1A1A1A"/>
                </a:solidFill>
              </a:rPr>
              <a:t> op </a:t>
            </a:r>
            <a:r>
              <a:rPr lang="en-US" err="1">
                <a:solidFill>
                  <a:srgbClr val="1A1A1A"/>
                </a:solidFill>
              </a:rPr>
              <a:t>locatie</a:t>
            </a:r>
            <a:r>
              <a:rPr lang="en-US">
                <a:solidFill>
                  <a:srgbClr val="1A1A1A"/>
                </a:solidFill>
              </a:rPr>
              <a:t> &lt;PM&gt;.’</a:t>
            </a:r>
            <a:endParaRPr lang="en-US"/>
          </a:p>
          <a:p>
            <a:endParaRPr lang="en-US">
              <a:ea typeface="Calibri"/>
              <a:cs typeface="Calibri"/>
            </a:endParaRPr>
          </a:p>
        </p:txBody>
      </p:sp>
      <p:sp>
        <p:nvSpPr>
          <p:cNvPr id="4" name="Tijdelijke aanduiding voor dianummer 3">
            <a:extLst>
              <a:ext uri="{FF2B5EF4-FFF2-40B4-BE49-F238E27FC236}">
                <a16:creationId xmlns:a16="http://schemas.microsoft.com/office/drawing/2014/main" id="{A69A1727-2A04-F91C-2235-E7D8B2B3CFB2}"/>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04599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FCDAC-CDA2-9CC5-0042-F86D53EA7F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670CB99-4CAF-6C35-BD6C-64AA8835FD9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90A4D552-850E-1D57-5E15-64AF4CF00241}"/>
              </a:ext>
            </a:extLst>
          </p:cNvPr>
          <p:cNvSpPr>
            <a:spLocks noGrp="1"/>
          </p:cNvSpPr>
          <p:nvPr>
            <p:ph type="body" idx="1"/>
          </p:nvPr>
        </p:nvSpPr>
        <p:spPr/>
        <p:txBody>
          <a:bodyPr/>
          <a:lstStyle/>
          <a:p>
            <a:endParaRPr lang="en-US">
              <a:solidFill>
                <a:srgbClr val="1A1A1A"/>
              </a:solidFill>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F0D1EC68-F5C7-6B49-9470-2D3B83CE0EB2}"/>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3BEE77C9-ECE7-4A02-89C5-67F57ABEFDCF}" type="slidenum">
              <a:rPr kumimoji="0" lang="nl-NL" sz="1300" b="1" i="0" u="none" strike="noStrike" kern="0" cap="none" spc="0" normalizeH="0" baseline="0" noProof="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35</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97009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E207A-A0B7-4F8B-3BBC-5D7FD64173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6975DD-4E76-F9A1-3CE4-8FB4395321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F5BE97-5352-B3D9-04F6-F843BDD3AD08}"/>
              </a:ext>
            </a:extLst>
          </p:cNvPr>
          <p:cNvSpPr>
            <a:spLocks noGrp="1"/>
          </p:cNvSpPr>
          <p:nvPr>
            <p:ph type="body" idx="1"/>
          </p:nvPr>
        </p:nvSpPr>
        <p:spPr/>
        <p:txBody>
          <a:bodyPr/>
          <a:lstStyle/>
          <a:p>
            <a:endParaRPr lang="en-US">
              <a:solidFill>
                <a:srgbClr val="1A1A1A"/>
              </a:solidFill>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F31850D5-6869-3D1B-5673-8DE2F8366372}"/>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7631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D6FE-E518-4452-30B2-D44306C8A0A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EE934-96F4-D2A0-48A3-5891F501F7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46DC7F-DF37-AC2B-F94B-048C2035F58C}"/>
              </a:ext>
            </a:extLst>
          </p:cNvPr>
          <p:cNvSpPr>
            <a:spLocks noGrp="1"/>
          </p:cNvSpPr>
          <p:nvPr>
            <p:ph type="body" idx="1"/>
          </p:nvPr>
        </p:nvSpPr>
        <p:spPr/>
        <p:txBody>
          <a:bodyPr/>
          <a:lstStyle/>
          <a:p>
            <a:endParaRPr lang="en-US">
              <a:solidFill>
                <a:srgbClr val="1A1A1A"/>
              </a:solidFill>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7176A530-DB98-5E32-1BFF-4C0B7F5950DA}"/>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83345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44D1-40D0-B275-B902-CB3D91027C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88AEC0-832D-B1B6-BB4E-3F5C873F26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32AF6D-82EB-9A36-C153-59C3F8DC4F88}"/>
              </a:ext>
            </a:extLst>
          </p:cNvPr>
          <p:cNvSpPr>
            <a:spLocks noGrp="1"/>
          </p:cNvSpPr>
          <p:nvPr>
            <p:ph type="body" idx="1"/>
          </p:nvPr>
        </p:nvSpPr>
        <p:spPr/>
        <p:txBody>
          <a:bodyPr/>
          <a:lstStyle/>
          <a:p>
            <a:endParaRPr lang="en-US">
              <a:solidFill>
                <a:srgbClr val="1A1A1A"/>
              </a:solidFill>
              <a:ea typeface="Calibri"/>
              <a:cs typeface="Calibri"/>
            </a:endParaRPr>
          </a:p>
          <a:p>
            <a:r>
              <a:rPr lang="en-US">
                <a:solidFill>
                  <a:srgbClr val="1A1A1A"/>
                </a:solidFill>
              </a:rPr>
              <a:t>De </a:t>
            </a:r>
            <a:r>
              <a:rPr lang="en-US" err="1">
                <a:solidFill>
                  <a:srgbClr val="1A1A1A"/>
                </a:solidFill>
              </a:rPr>
              <a:t>bruidsschat</a:t>
            </a:r>
            <a:r>
              <a:rPr lang="en-US">
                <a:solidFill>
                  <a:srgbClr val="1A1A1A"/>
                </a:solidFill>
              </a:rPr>
              <a:t> (</a:t>
            </a:r>
            <a:r>
              <a:rPr lang="en-US" err="1">
                <a:solidFill>
                  <a:srgbClr val="1A1A1A"/>
                </a:solidFill>
              </a:rPr>
              <a:t>hoofdstuk</a:t>
            </a:r>
            <a:r>
              <a:rPr lang="en-US">
                <a:solidFill>
                  <a:srgbClr val="1A1A1A"/>
                </a:solidFill>
              </a:rPr>
              <a:t> 22) </a:t>
            </a:r>
            <a:r>
              <a:rPr lang="en-US" err="1">
                <a:solidFill>
                  <a:srgbClr val="1A1A1A"/>
                </a:solidFill>
              </a:rPr>
              <a:t>bevat</a:t>
            </a:r>
            <a:r>
              <a:rPr lang="en-US">
                <a:solidFill>
                  <a:srgbClr val="1A1A1A"/>
                </a:solidFill>
              </a:rPr>
              <a:t> regels van het </a:t>
            </a:r>
            <a:r>
              <a:rPr lang="en-US" err="1">
                <a:solidFill>
                  <a:srgbClr val="1A1A1A"/>
                </a:solidFill>
              </a:rPr>
              <a:t>rijk</a:t>
            </a:r>
            <a:r>
              <a:rPr lang="en-US">
                <a:solidFill>
                  <a:srgbClr val="1A1A1A"/>
                </a:solidFill>
              </a:rPr>
              <a:t> die </a:t>
            </a:r>
            <a:r>
              <a:rPr lang="en-US" err="1">
                <a:solidFill>
                  <a:srgbClr val="1A1A1A"/>
                </a:solidFill>
              </a:rPr>
              <a:t>gemeentebreed</a:t>
            </a:r>
            <a:r>
              <a:rPr lang="en-US">
                <a:solidFill>
                  <a:srgbClr val="1A1A1A"/>
                </a:solidFill>
              </a:rPr>
              <a:t> </a:t>
            </a:r>
            <a:r>
              <a:rPr lang="en-US" err="1">
                <a:solidFill>
                  <a:srgbClr val="1A1A1A"/>
                </a:solidFill>
              </a:rPr>
              <a:t>gelden</a:t>
            </a:r>
            <a:r>
              <a:rPr lang="en-US">
                <a:solidFill>
                  <a:srgbClr val="1A1A1A"/>
                </a:solidFill>
              </a:rPr>
              <a:t>. </a:t>
            </a:r>
            <a:r>
              <a:rPr lang="en-US" err="1">
                <a:solidFill>
                  <a:srgbClr val="1A1A1A"/>
                </a:solidFill>
              </a:rPr>
              <a:t>Deze</a:t>
            </a:r>
            <a:r>
              <a:rPr lang="en-US">
                <a:solidFill>
                  <a:srgbClr val="1A1A1A"/>
                </a:solidFill>
              </a:rPr>
              <a:t> regels </a:t>
            </a:r>
            <a:r>
              <a:rPr lang="en-US" err="1">
                <a:solidFill>
                  <a:srgbClr val="1A1A1A"/>
                </a:solidFill>
              </a:rPr>
              <a:t>blijven</a:t>
            </a:r>
            <a:r>
              <a:rPr lang="en-US">
                <a:solidFill>
                  <a:srgbClr val="1A1A1A"/>
                </a:solidFill>
              </a:rPr>
              <a:t> in </a:t>
            </a:r>
            <a:r>
              <a:rPr lang="en-US" err="1">
                <a:solidFill>
                  <a:srgbClr val="1A1A1A"/>
                </a:solidFill>
              </a:rPr>
              <a:t>beginsel</a:t>
            </a:r>
            <a:r>
              <a:rPr lang="en-US">
                <a:solidFill>
                  <a:srgbClr val="1A1A1A"/>
                </a:solidFill>
              </a:rPr>
              <a:t> van </a:t>
            </a:r>
            <a:r>
              <a:rPr lang="en-US" err="1">
                <a:solidFill>
                  <a:srgbClr val="1A1A1A"/>
                </a:solidFill>
              </a:rPr>
              <a:t>toepassing</a:t>
            </a:r>
            <a:r>
              <a:rPr lang="en-US">
                <a:solidFill>
                  <a:srgbClr val="1A1A1A"/>
                </a:solidFill>
              </a:rPr>
              <a:t>, </a:t>
            </a:r>
            <a:r>
              <a:rPr lang="en-US" err="1">
                <a:solidFill>
                  <a:srgbClr val="1A1A1A"/>
                </a:solidFill>
              </a:rPr>
              <a:t>ook</a:t>
            </a:r>
            <a:r>
              <a:rPr lang="en-US">
                <a:solidFill>
                  <a:srgbClr val="1A1A1A"/>
                </a:solidFill>
              </a:rPr>
              <a:t> </a:t>
            </a:r>
            <a:r>
              <a:rPr lang="en-US" err="1">
                <a:solidFill>
                  <a:srgbClr val="1A1A1A"/>
                </a:solidFill>
              </a:rPr>
              <a:t>bij</a:t>
            </a:r>
            <a:r>
              <a:rPr lang="en-US">
                <a:solidFill>
                  <a:srgbClr val="1A1A1A"/>
                </a:solidFill>
              </a:rPr>
              <a:t> </a:t>
            </a:r>
            <a:r>
              <a:rPr lang="en-US" err="1">
                <a:solidFill>
                  <a:srgbClr val="1A1A1A"/>
                </a:solidFill>
              </a:rPr>
              <a:t>gebiedsontwikkeling</a:t>
            </a:r>
            <a:r>
              <a:rPr lang="en-US">
                <a:solidFill>
                  <a:srgbClr val="1A1A1A"/>
                </a:solidFill>
              </a:rPr>
              <a:t>. Maar </a:t>
            </a:r>
            <a:r>
              <a:rPr lang="en-US" err="1">
                <a:solidFill>
                  <a:srgbClr val="1A1A1A"/>
                </a:solidFill>
              </a:rPr>
              <a:t>soms</a:t>
            </a:r>
            <a:r>
              <a:rPr lang="en-US">
                <a:solidFill>
                  <a:srgbClr val="1A1A1A"/>
                </a:solidFill>
              </a:rPr>
              <a:t> wilt of </a:t>
            </a:r>
            <a:r>
              <a:rPr lang="en-US" err="1">
                <a:solidFill>
                  <a:srgbClr val="1A1A1A"/>
                </a:solidFill>
              </a:rPr>
              <a:t>moet</a:t>
            </a:r>
            <a:r>
              <a:rPr lang="en-US">
                <a:solidFill>
                  <a:srgbClr val="1A1A1A"/>
                </a:solidFill>
              </a:rPr>
              <a:t> u </a:t>
            </a:r>
            <a:r>
              <a:rPr lang="en-US" err="1">
                <a:solidFill>
                  <a:srgbClr val="1A1A1A"/>
                </a:solidFill>
              </a:rPr>
              <a:t>hiervan</a:t>
            </a:r>
            <a:r>
              <a:rPr lang="en-US">
                <a:solidFill>
                  <a:srgbClr val="1A1A1A"/>
                </a:solidFill>
              </a:rPr>
              <a:t> </a:t>
            </a:r>
            <a:r>
              <a:rPr lang="en-US" err="1">
                <a:solidFill>
                  <a:srgbClr val="1A1A1A"/>
                </a:solidFill>
              </a:rPr>
              <a:t>afwijken</a:t>
            </a:r>
            <a:r>
              <a:rPr lang="en-US">
                <a:solidFill>
                  <a:srgbClr val="1A1A1A"/>
                </a:solidFill>
              </a:rPr>
              <a:t>.</a:t>
            </a:r>
            <a:endParaRPr lang="en-US"/>
          </a:p>
        </p:txBody>
      </p:sp>
      <p:sp>
        <p:nvSpPr>
          <p:cNvPr id="4" name="Tijdelijke aanduiding voor dianummer 3">
            <a:extLst>
              <a:ext uri="{FF2B5EF4-FFF2-40B4-BE49-F238E27FC236}">
                <a16:creationId xmlns:a16="http://schemas.microsoft.com/office/drawing/2014/main" id="{02B91BCA-F809-C977-8532-E34EA9ADE3A9}"/>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2285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79FC-BD74-0C85-2ECB-8550AEC158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E7252A-DE59-AFE6-72C5-4525051C61D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B03E755-66E4-7578-C867-2B3E88538699}"/>
              </a:ext>
            </a:extLst>
          </p:cNvPr>
          <p:cNvSpPr>
            <a:spLocks noGrp="1"/>
          </p:cNvSpPr>
          <p:nvPr>
            <p:ph type="body" idx="1"/>
          </p:nvPr>
        </p:nvSpPr>
        <p:spPr/>
        <p:txBody>
          <a:bodyPr/>
          <a:lstStyle/>
          <a:p>
            <a:r>
              <a:rPr lang="en-US">
                <a:solidFill>
                  <a:srgbClr val="1A1A1A"/>
                </a:solidFill>
              </a:rPr>
              <a:t>In </a:t>
            </a:r>
            <a:r>
              <a:rPr lang="en-US" err="1">
                <a:solidFill>
                  <a:srgbClr val="1A1A1A"/>
                </a:solidFill>
              </a:rPr>
              <a:t>dit</a:t>
            </a:r>
            <a:r>
              <a:rPr lang="en-US">
                <a:solidFill>
                  <a:srgbClr val="1A1A1A"/>
                </a:solidFill>
              </a:rPr>
              <a:t> </a:t>
            </a:r>
            <a:r>
              <a:rPr lang="en-US" err="1">
                <a:solidFill>
                  <a:srgbClr val="1A1A1A"/>
                </a:solidFill>
              </a:rPr>
              <a:t>geval</a:t>
            </a:r>
            <a:r>
              <a:rPr lang="en-US">
                <a:solidFill>
                  <a:srgbClr val="1A1A1A"/>
                </a:solidFill>
              </a:rPr>
              <a:t> laat u hoofdstuk 22 ongemoeid en regelt u de verhouding via een voorrangsregel in het transitiehoofdstuk. Dit kan met een:</a:t>
            </a:r>
            <a:endParaRPr lang="nl-NL"/>
          </a:p>
          <a:p>
            <a:pPr marL="171450" indent="-171450">
              <a:buFont typeface="Arial"/>
              <a:buChar char="•"/>
            </a:pPr>
            <a:r>
              <a:rPr lang="en-US" err="1">
                <a:solidFill>
                  <a:srgbClr val="1A1A1A"/>
                </a:solidFill>
              </a:rPr>
              <a:t>Algemene</a:t>
            </a:r>
            <a:r>
              <a:rPr lang="en-US">
                <a:solidFill>
                  <a:srgbClr val="1A1A1A"/>
                </a:solidFill>
              </a:rPr>
              <a:t> </a:t>
            </a:r>
            <a:r>
              <a:rPr lang="en-US" err="1">
                <a:solidFill>
                  <a:srgbClr val="1A1A1A"/>
                </a:solidFill>
              </a:rPr>
              <a:t>voorrangsbepaling</a:t>
            </a:r>
            <a:r>
              <a:rPr lang="en-US">
                <a:solidFill>
                  <a:srgbClr val="1A1A1A"/>
                </a:solidFill>
              </a:rPr>
              <a:t>. </a:t>
            </a:r>
            <a:r>
              <a:rPr lang="en-US" err="1">
                <a:solidFill>
                  <a:srgbClr val="1A1A1A"/>
                </a:solidFill>
              </a:rPr>
              <a:t>Bijvoorbeeld</a:t>
            </a:r>
            <a:r>
              <a:rPr lang="en-US">
                <a:solidFill>
                  <a:srgbClr val="1A1A1A"/>
                </a:solidFill>
              </a:rPr>
              <a:t> </a:t>
            </a:r>
            <a:r>
              <a:rPr lang="en-US" err="1">
                <a:solidFill>
                  <a:srgbClr val="1A1A1A"/>
                </a:solidFill>
              </a:rPr>
              <a:t>aan</a:t>
            </a:r>
            <a:r>
              <a:rPr lang="en-US">
                <a:solidFill>
                  <a:srgbClr val="1A1A1A"/>
                </a:solidFill>
              </a:rPr>
              <a:t> het begin van het </a:t>
            </a:r>
            <a:r>
              <a:rPr lang="en-US" err="1">
                <a:solidFill>
                  <a:srgbClr val="1A1A1A"/>
                </a:solidFill>
              </a:rPr>
              <a:t>hoofdstuk</a:t>
            </a:r>
            <a:r>
              <a:rPr lang="en-US">
                <a:solidFill>
                  <a:srgbClr val="1A1A1A"/>
                </a:solidFill>
              </a:rPr>
              <a:t>, </a:t>
            </a:r>
            <a:r>
              <a:rPr lang="en-US" err="1">
                <a:solidFill>
                  <a:srgbClr val="1A1A1A"/>
                </a:solidFill>
              </a:rPr>
              <a:t>titel</a:t>
            </a:r>
            <a:r>
              <a:rPr lang="en-US">
                <a:solidFill>
                  <a:srgbClr val="1A1A1A"/>
                </a:solidFill>
              </a:rPr>
              <a:t> of </a:t>
            </a:r>
            <a:r>
              <a:rPr lang="en-US" err="1">
                <a:solidFill>
                  <a:srgbClr val="1A1A1A"/>
                </a:solidFill>
              </a:rPr>
              <a:t>afdeling</a:t>
            </a:r>
            <a:r>
              <a:rPr lang="en-US">
                <a:solidFill>
                  <a:srgbClr val="1A1A1A"/>
                </a:solidFill>
              </a:rPr>
              <a:t>.</a:t>
            </a:r>
            <a:endParaRPr lang="en-US"/>
          </a:p>
          <a:p>
            <a:pPr marL="171450" indent="-171450">
              <a:buFont typeface="Arial"/>
              <a:buChar char="•"/>
            </a:pPr>
            <a:r>
              <a:rPr lang="en-US" err="1">
                <a:solidFill>
                  <a:srgbClr val="1A1A1A"/>
                </a:solidFill>
              </a:rPr>
              <a:t>Specifieke</a:t>
            </a:r>
            <a:r>
              <a:rPr lang="en-US">
                <a:solidFill>
                  <a:srgbClr val="1A1A1A"/>
                </a:solidFill>
              </a:rPr>
              <a:t> </a:t>
            </a:r>
            <a:r>
              <a:rPr lang="en-US" err="1">
                <a:solidFill>
                  <a:srgbClr val="1A1A1A"/>
                </a:solidFill>
              </a:rPr>
              <a:t>voorrangsbepaling</a:t>
            </a:r>
            <a:r>
              <a:rPr lang="en-US">
                <a:solidFill>
                  <a:srgbClr val="1A1A1A"/>
                </a:solidFill>
              </a:rPr>
              <a:t>, </a:t>
            </a:r>
            <a:r>
              <a:rPr lang="en-US" err="1">
                <a:solidFill>
                  <a:srgbClr val="1A1A1A"/>
                </a:solidFill>
              </a:rPr>
              <a:t>opgenomen</a:t>
            </a:r>
            <a:r>
              <a:rPr lang="en-US">
                <a:solidFill>
                  <a:srgbClr val="1A1A1A"/>
                </a:solidFill>
              </a:rPr>
              <a:t> </a:t>
            </a:r>
            <a:r>
              <a:rPr lang="en-US" err="1">
                <a:solidFill>
                  <a:srgbClr val="1A1A1A"/>
                </a:solidFill>
              </a:rPr>
              <a:t>bij</a:t>
            </a:r>
            <a:r>
              <a:rPr lang="en-US">
                <a:solidFill>
                  <a:srgbClr val="1A1A1A"/>
                </a:solidFill>
              </a:rPr>
              <a:t> het </a:t>
            </a:r>
            <a:r>
              <a:rPr lang="en-US" err="1">
                <a:solidFill>
                  <a:srgbClr val="1A1A1A"/>
                </a:solidFill>
              </a:rPr>
              <a:t>betreffende</a:t>
            </a:r>
            <a:r>
              <a:rPr lang="en-US">
                <a:solidFill>
                  <a:srgbClr val="1A1A1A"/>
                </a:solidFill>
              </a:rPr>
              <a:t> </a:t>
            </a:r>
            <a:r>
              <a:rPr lang="en-US" err="1">
                <a:solidFill>
                  <a:srgbClr val="1A1A1A"/>
                </a:solidFill>
              </a:rPr>
              <a:t>artikel</a:t>
            </a:r>
            <a:r>
              <a:rPr lang="en-US">
                <a:solidFill>
                  <a:srgbClr val="1A1A1A"/>
                </a:solidFill>
              </a:rPr>
              <a:t> </a:t>
            </a:r>
            <a:r>
              <a:rPr lang="en-US" err="1">
                <a:solidFill>
                  <a:srgbClr val="1A1A1A"/>
                </a:solidFill>
              </a:rPr>
              <a:t>waarin</a:t>
            </a:r>
            <a:r>
              <a:rPr lang="en-US">
                <a:solidFill>
                  <a:srgbClr val="1A1A1A"/>
                </a:solidFill>
              </a:rPr>
              <a:t> de </a:t>
            </a:r>
            <a:r>
              <a:rPr lang="en-US" err="1">
                <a:solidFill>
                  <a:srgbClr val="1A1A1A"/>
                </a:solidFill>
              </a:rPr>
              <a:t>afwijking</a:t>
            </a:r>
            <a:r>
              <a:rPr lang="en-US">
                <a:solidFill>
                  <a:srgbClr val="1A1A1A"/>
                </a:solidFill>
              </a:rPr>
              <a:t> </a:t>
            </a:r>
            <a:r>
              <a:rPr lang="en-US" err="1">
                <a:solidFill>
                  <a:srgbClr val="1A1A1A"/>
                </a:solidFill>
              </a:rPr>
              <a:t>plaatsvindt</a:t>
            </a:r>
            <a:r>
              <a:rPr lang="en-US">
                <a:solidFill>
                  <a:srgbClr val="1A1A1A"/>
                </a:solidFill>
              </a:rPr>
              <a:t>.</a:t>
            </a:r>
            <a:endParaRPr lang="en-US"/>
          </a:p>
          <a:p>
            <a:r>
              <a:rPr lang="en-US">
                <a:solidFill>
                  <a:srgbClr val="1A1A1A"/>
                </a:solidFill>
              </a:rPr>
              <a:t>Ons </a:t>
            </a:r>
            <a:r>
              <a:rPr lang="en-US" err="1">
                <a:solidFill>
                  <a:srgbClr val="1A1A1A"/>
                </a:solidFill>
              </a:rPr>
              <a:t>advies</a:t>
            </a:r>
            <a:r>
              <a:rPr lang="en-US">
                <a:solidFill>
                  <a:srgbClr val="1A1A1A"/>
                </a:solidFill>
              </a:rPr>
              <a:t>: </a:t>
            </a:r>
            <a:r>
              <a:rPr lang="en-US" err="1">
                <a:solidFill>
                  <a:srgbClr val="1A1A1A"/>
                </a:solidFill>
              </a:rPr>
              <a:t>gebruik</a:t>
            </a:r>
            <a:r>
              <a:rPr lang="en-US">
                <a:solidFill>
                  <a:srgbClr val="1A1A1A"/>
                </a:solidFill>
              </a:rPr>
              <a:t> </a:t>
            </a:r>
            <a:r>
              <a:rPr lang="en-US" err="1">
                <a:solidFill>
                  <a:srgbClr val="1A1A1A"/>
                </a:solidFill>
              </a:rPr>
              <a:t>bij</a:t>
            </a:r>
            <a:r>
              <a:rPr lang="en-US">
                <a:solidFill>
                  <a:srgbClr val="1A1A1A"/>
                </a:solidFill>
              </a:rPr>
              <a:t> </a:t>
            </a:r>
            <a:r>
              <a:rPr lang="en-US" err="1">
                <a:solidFill>
                  <a:srgbClr val="1A1A1A"/>
                </a:solidFill>
              </a:rPr>
              <a:t>voorkeur</a:t>
            </a:r>
            <a:r>
              <a:rPr lang="en-US">
                <a:solidFill>
                  <a:srgbClr val="1A1A1A"/>
                </a:solidFill>
              </a:rPr>
              <a:t> </a:t>
            </a:r>
            <a:r>
              <a:rPr lang="en-US" err="1">
                <a:solidFill>
                  <a:srgbClr val="1A1A1A"/>
                </a:solidFill>
              </a:rPr>
              <a:t>specifieke</a:t>
            </a:r>
            <a:r>
              <a:rPr lang="en-US">
                <a:solidFill>
                  <a:srgbClr val="1A1A1A"/>
                </a:solidFill>
              </a:rPr>
              <a:t> </a:t>
            </a:r>
            <a:r>
              <a:rPr lang="en-US" err="1">
                <a:solidFill>
                  <a:srgbClr val="1A1A1A"/>
                </a:solidFill>
              </a:rPr>
              <a:t>voorrangsbepalingen</a:t>
            </a:r>
            <a:r>
              <a:rPr lang="en-US">
                <a:solidFill>
                  <a:srgbClr val="1A1A1A"/>
                </a:solidFill>
              </a:rPr>
              <a:t>. </a:t>
            </a:r>
            <a:r>
              <a:rPr lang="en-US" err="1">
                <a:solidFill>
                  <a:srgbClr val="1A1A1A"/>
                </a:solidFill>
              </a:rPr>
              <a:t>Deze</a:t>
            </a:r>
            <a:r>
              <a:rPr lang="en-US">
                <a:solidFill>
                  <a:srgbClr val="1A1A1A"/>
                </a:solidFill>
              </a:rPr>
              <a:t> </a:t>
            </a:r>
            <a:r>
              <a:rPr lang="en-US" err="1">
                <a:solidFill>
                  <a:srgbClr val="1A1A1A"/>
                </a:solidFill>
              </a:rPr>
              <a:t>zijn</a:t>
            </a:r>
            <a:r>
              <a:rPr lang="en-US">
                <a:solidFill>
                  <a:srgbClr val="1A1A1A"/>
                </a:solidFill>
              </a:rPr>
              <a:t> </a:t>
            </a:r>
            <a:r>
              <a:rPr lang="en-US" err="1">
                <a:solidFill>
                  <a:srgbClr val="1A1A1A"/>
                </a:solidFill>
              </a:rPr>
              <a:t>duidelijker</a:t>
            </a:r>
            <a:r>
              <a:rPr lang="en-US">
                <a:solidFill>
                  <a:srgbClr val="1A1A1A"/>
                </a:solidFill>
              </a:rPr>
              <a:t>, </a:t>
            </a:r>
            <a:r>
              <a:rPr lang="en-US" err="1">
                <a:solidFill>
                  <a:srgbClr val="1A1A1A"/>
                </a:solidFill>
              </a:rPr>
              <a:t>juridisch</a:t>
            </a:r>
            <a:r>
              <a:rPr lang="en-US">
                <a:solidFill>
                  <a:srgbClr val="1A1A1A"/>
                </a:solidFill>
              </a:rPr>
              <a:t> </a:t>
            </a:r>
            <a:r>
              <a:rPr lang="en-US" err="1">
                <a:solidFill>
                  <a:srgbClr val="1A1A1A"/>
                </a:solidFill>
              </a:rPr>
              <a:t>nauwkeuriger</a:t>
            </a:r>
            <a:r>
              <a:rPr lang="en-US">
                <a:solidFill>
                  <a:srgbClr val="1A1A1A"/>
                </a:solidFill>
              </a:rPr>
              <a:t> </a:t>
            </a:r>
            <a:r>
              <a:rPr lang="en-US" err="1">
                <a:solidFill>
                  <a:srgbClr val="1A1A1A"/>
                </a:solidFill>
              </a:rPr>
              <a:t>en</a:t>
            </a:r>
            <a:r>
              <a:rPr lang="en-US">
                <a:solidFill>
                  <a:srgbClr val="1A1A1A"/>
                </a:solidFill>
              </a:rPr>
              <a:t> </a:t>
            </a:r>
            <a:r>
              <a:rPr lang="en-US" err="1">
                <a:solidFill>
                  <a:srgbClr val="1A1A1A"/>
                </a:solidFill>
              </a:rPr>
              <a:t>beperken</a:t>
            </a:r>
            <a:r>
              <a:rPr lang="en-US">
                <a:solidFill>
                  <a:srgbClr val="1A1A1A"/>
                </a:solidFill>
              </a:rPr>
              <a:t> de </a:t>
            </a:r>
            <a:r>
              <a:rPr lang="en-US" err="1">
                <a:solidFill>
                  <a:srgbClr val="1A1A1A"/>
                </a:solidFill>
              </a:rPr>
              <a:t>werking</a:t>
            </a:r>
            <a:r>
              <a:rPr lang="en-US">
                <a:solidFill>
                  <a:srgbClr val="1A1A1A"/>
                </a:solidFill>
              </a:rPr>
              <a:t> tot de </a:t>
            </a:r>
            <a:r>
              <a:rPr lang="en-US" err="1">
                <a:solidFill>
                  <a:srgbClr val="1A1A1A"/>
                </a:solidFill>
              </a:rPr>
              <a:t>relevante</a:t>
            </a:r>
            <a:r>
              <a:rPr lang="en-US">
                <a:solidFill>
                  <a:srgbClr val="1A1A1A"/>
                </a:solidFill>
              </a:rPr>
              <a:t> </a:t>
            </a:r>
            <a:r>
              <a:rPr lang="en-US" err="1">
                <a:solidFill>
                  <a:srgbClr val="1A1A1A"/>
                </a:solidFill>
              </a:rPr>
              <a:t>situatie</a:t>
            </a:r>
            <a:r>
              <a:rPr lang="en-US">
                <a:solidFill>
                  <a:srgbClr val="1A1A1A"/>
                </a:solidFill>
              </a:rPr>
              <a:t>, </a:t>
            </a:r>
            <a:r>
              <a:rPr lang="en-US" err="1">
                <a:solidFill>
                  <a:srgbClr val="1A1A1A"/>
                </a:solidFill>
              </a:rPr>
              <a:t>bijvoorbeeld</a:t>
            </a:r>
            <a:r>
              <a:rPr lang="en-US">
                <a:solidFill>
                  <a:srgbClr val="1A1A1A"/>
                </a:solidFill>
              </a:rPr>
              <a:t> </a:t>
            </a:r>
            <a:r>
              <a:rPr lang="en-US" err="1">
                <a:solidFill>
                  <a:srgbClr val="1A1A1A"/>
                </a:solidFill>
              </a:rPr>
              <a:t>een</a:t>
            </a:r>
            <a:r>
              <a:rPr lang="en-US">
                <a:solidFill>
                  <a:srgbClr val="1A1A1A"/>
                </a:solidFill>
              </a:rPr>
              <a:t> </a:t>
            </a:r>
            <a:r>
              <a:rPr lang="en-US" err="1">
                <a:solidFill>
                  <a:srgbClr val="1A1A1A"/>
                </a:solidFill>
              </a:rPr>
              <a:t>specifieke</a:t>
            </a:r>
            <a:r>
              <a:rPr lang="en-US">
                <a:solidFill>
                  <a:srgbClr val="1A1A1A"/>
                </a:solidFill>
              </a:rPr>
              <a:t> </a:t>
            </a:r>
            <a:r>
              <a:rPr lang="en-US" err="1">
                <a:solidFill>
                  <a:srgbClr val="1A1A1A"/>
                </a:solidFill>
              </a:rPr>
              <a:t>bouwregel</a:t>
            </a:r>
            <a:r>
              <a:rPr lang="en-US">
                <a:solidFill>
                  <a:srgbClr val="1A1A1A"/>
                </a:solidFill>
              </a:rPr>
              <a:t> of </a:t>
            </a:r>
            <a:r>
              <a:rPr lang="en-US" err="1">
                <a:solidFill>
                  <a:srgbClr val="1A1A1A"/>
                </a:solidFill>
              </a:rPr>
              <a:t>milieuregel</a:t>
            </a:r>
            <a:r>
              <a:rPr lang="en-US">
                <a:solidFill>
                  <a:srgbClr val="1A1A1A"/>
                </a:solidFill>
              </a:rPr>
              <a:t>. </a:t>
            </a:r>
            <a:r>
              <a:rPr lang="en-US" err="1">
                <a:solidFill>
                  <a:srgbClr val="1A1A1A"/>
                </a:solidFill>
              </a:rPr>
              <a:t>Vanuit</a:t>
            </a:r>
            <a:r>
              <a:rPr lang="en-US">
                <a:solidFill>
                  <a:srgbClr val="1A1A1A"/>
                </a:solidFill>
              </a:rPr>
              <a:t> het </a:t>
            </a:r>
            <a:r>
              <a:rPr lang="en-US" err="1">
                <a:solidFill>
                  <a:srgbClr val="1A1A1A"/>
                </a:solidFill>
              </a:rPr>
              <a:t>oogpunt</a:t>
            </a:r>
            <a:r>
              <a:rPr lang="en-US">
                <a:solidFill>
                  <a:srgbClr val="1A1A1A"/>
                </a:solidFill>
              </a:rPr>
              <a:t> van </a:t>
            </a:r>
            <a:r>
              <a:rPr lang="en-US" err="1">
                <a:solidFill>
                  <a:srgbClr val="1A1A1A"/>
                </a:solidFill>
              </a:rPr>
              <a:t>rechtszekerheid</a:t>
            </a:r>
            <a:r>
              <a:rPr lang="en-US">
                <a:solidFill>
                  <a:srgbClr val="1A1A1A"/>
                </a:solidFill>
              </a:rPr>
              <a:t> is </a:t>
            </a:r>
            <a:r>
              <a:rPr lang="en-US" err="1">
                <a:solidFill>
                  <a:srgbClr val="1A1A1A"/>
                </a:solidFill>
              </a:rPr>
              <a:t>dit</a:t>
            </a:r>
            <a:r>
              <a:rPr lang="en-US">
                <a:solidFill>
                  <a:srgbClr val="1A1A1A"/>
                </a:solidFill>
              </a:rPr>
              <a:t> </a:t>
            </a:r>
            <a:r>
              <a:rPr lang="en-US" err="1">
                <a:solidFill>
                  <a:srgbClr val="1A1A1A"/>
                </a:solidFill>
              </a:rPr>
              <a:t>aan</a:t>
            </a:r>
            <a:r>
              <a:rPr lang="en-US">
                <a:solidFill>
                  <a:srgbClr val="1A1A1A"/>
                </a:solidFill>
              </a:rPr>
              <a:t> </a:t>
            </a:r>
            <a:r>
              <a:rPr lang="en-US" err="1">
                <a:solidFill>
                  <a:srgbClr val="1A1A1A"/>
                </a:solidFill>
              </a:rPr>
              <a:t>te</a:t>
            </a:r>
            <a:r>
              <a:rPr lang="en-US">
                <a:solidFill>
                  <a:srgbClr val="1A1A1A"/>
                </a:solidFill>
              </a:rPr>
              <a:t> </a:t>
            </a:r>
            <a:r>
              <a:rPr lang="en-US" err="1">
                <a:solidFill>
                  <a:srgbClr val="1A1A1A"/>
                </a:solidFill>
              </a:rPr>
              <a:t>bevelen</a:t>
            </a:r>
            <a:r>
              <a:rPr lang="en-US">
                <a:solidFill>
                  <a:srgbClr val="1A1A1A"/>
                </a:solidFill>
              </a:rPr>
              <a:t>.  </a:t>
            </a:r>
            <a:endParaRPr lang="en-US"/>
          </a:p>
          <a:p>
            <a:endParaRPr lang="en-US">
              <a:solidFill>
                <a:srgbClr val="1A1A1A"/>
              </a:solidFill>
              <a:ea typeface="Calibri"/>
              <a:cs typeface="Calibri"/>
            </a:endParaRPr>
          </a:p>
          <a:p>
            <a:pPr marL="171450" indent="-171450">
              <a:buFont typeface="Arial"/>
              <a:buChar char="•"/>
            </a:pPr>
            <a:endParaRPr lang="en-US">
              <a:solidFill>
                <a:srgbClr val="1A1A1A"/>
              </a:solidFill>
              <a:ea typeface="Calibri"/>
              <a:cs typeface="Calibri"/>
            </a:endParaRPr>
          </a:p>
          <a:p>
            <a:endParaRPr lang="en-US">
              <a:solidFill>
                <a:srgbClr val="1A1A1A"/>
              </a:solidFill>
              <a:ea typeface="Calibri"/>
              <a:cs typeface="Calibri"/>
            </a:endParaRPr>
          </a:p>
        </p:txBody>
      </p:sp>
      <p:sp>
        <p:nvSpPr>
          <p:cNvPr id="4" name="Tijdelijke aanduiding voor dianummer 3">
            <a:extLst>
              <a:ext uri="{FF2B5EF4-FFF2-40B4-BE49-F238E27FC236}">
                <a16:creationId xmlns:a16="http://schemas.microsoft.com/office/drawing/2014/main" id="{DFC3BB69-E980-2F6D-1697-3EABF87E1E96}"/>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97099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82290-F1E2-91BE-C9D5-B5E3850CC0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24CC75-4952-CFD5-BC2E-55C744F9335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C6894CF-ED11-AD1F-32A1-F5092D15EB20}"/>
              </a:ext>
            </a:extLst>
          </p:cNvPr>
          <p:cNvSpPr>
            <a:spLocks noGrp="1"/>
          </p:cNvSpPr>
          <p:nvPr>
            <p:ph type="body" idx="1"/>
          </p:nvPr>
        </p:nvSpPr>
        <p:spPr/>
        <p:txBody>
          <a:bodyPr/>
          <a:lstStyle/>
          <a:p>
            <a:r>
              <a:rPr lang="en-US" dirty="0" err="1">
                <a:solidFill>
                  <a:srgbClr val="1A1A1A"/>
                </a:solidFill>
              </a:rPr>
              <a:t>Voorbeeld</a:t>
            </a:r>
            <a:r>
              <a:rPr lang="en-US" dirty="0">
                <a:solidFill>
                  <a:srgbClr val="1A1A1A"/>
                </a:solidFill>
              </a:rPr>
              <a:t> 1: </a:t>
            </a:r>
            <a:r>
              <a:rPr lang="en-US" dirty="0" err="1">
                <a:solidFill>
                  <a:srgbClr val="1A1A1A"/>
                </a:solidFill>
              </a:rPr>
              <a:t>Algemene</a:t>
            </a:r>
            <a:r>
              <a:rPr lang="en-US" dirty="0">
                <a:solidFill>
                  <a:srgbClr val="1A1A1A"/>
                </a:solidFill>
              </a:rPr>
              <a:t> </a:t>
            </a:r>
            <a:r>
              <a:rPr lang="en-US" dirty="0" err="1">
                <a:solidFill>
                  <a:srgbClr val="1A1A1A"/>
                </a:solidFill>
              </a:rPr>
              <a:t>voorrangsregel</a:t>
            </a:r>
            <a:endParaRPr lang="nl-NL" dirty="0"/>
          </a:p>
          <a:p>
            <a:r>
              <a:rPr lang="en-US" dirty="0">
                <a:solidFill>
                  <a:srgbClr val="1A1A1A"/>
                </a:solidFill>
              </a:rPr>
              <a:t>‘De regels in </a:t>
            </a:r>
            <a:r>
              <a:rPr lang="en-US" dirty="0" err="1">
                <a:solidFill>
                  <a:srgbClr val="1A1A1A"/>
                </a:solidFill>
              </a:rPr>
              <a:t>afdeling</a:t>
            </a:r>
            <a:r>
              <a:rPr lang="en-US" dirty="0">
                <a:solidFill>
                  <a:srgbClr val="1A1A1A"/>
                </a:solidFill>
              </a:rPr>
              <a:t> 22.2 </a:t>
            </a:r>
            <a:r>
              <a:rPr lang="en-US" dirty="0" err="1">
                <a:solidFill>
                  <a:srgbClr val="1A1A1A"/>
                </a:solidFill>
              </a:rPr>
              <a:t>en</a:t>
            </a:r>
            <a:r>
              <a:rPr lang="en-US" dirty="0">
                <a:solidFill>
                  <a:srgbClr val="1A1A1A"/>
                </a:solidFill>
              </a:rPr>
              <a:t> </a:t>
            </a:r>
            <a:r>
              <a:rPr lang="en-US" dirty="0" err="1">
                <a:solidFill>
                  <a:srgbClr val="1A1A1A"/>
                </a:solidFill>
              </a:rPr>
              <a:t>afdeling</a:t>
            </a:r>
            <a:r>
              <a:rPr lang="en-US" dirty="0">
                <a:solidFill>
                  <a:srgbClr val="1A1A1A"/>
                </a:solidFill>
              </a:rPr>
              <a:t> 22.3 </a:t>
            </a:r>
            <a:r>
              <a:rPr lang="en-US" dirty="0" err="1">
                <a:solidFill>
                  <a:srgbClr val="1A1A1A"/>
                </a:solidFill>
              </a:rPr>
              <a:t>zijn</a:t>
            </a:r>
            <a:r>
              <a:rPr lang="en-US" dirty="0">
                <a:solidFill>
                  <a:srgbClr val="1A1A1A"/>
                </a:solidFill>
              </a:rPr>
              <a:t> </a:t>
            </a:r>
            <a:r>
              <a:rPr lang="en-US" dirty="0" err="1">
                <a:solidFill>
                  <a:srgbClr val="1A1A1A"/>
                </a:solidFill>
              </a:rPr>
              <a:t>niet</a:t>
            </a:r>
            <a:r>
              <a:rPr lang="en-US" dirty="0">
                <a:solidFill>
                  <a:srgbClr val="1A1A1A"/>
                </a:solidFill>
              </a:rPr>
              <a:t> van </a:t>
            </a:r>
            <a:r>
              <a:rPr lang="en-US" dirty="0" err="1">
                <a:solidFill>
                  <a:srgbClr val="1A1A1A"/>
                </a:solidFill>
              </a:rPr>
              <a:t>toepassing</a:t>
            </a:r>
            <a:r>
              <a:rPr lang="en-US" dirty="0">
                <a:solidFill>
                  <a:srgbClr val="1A1A1A"/>
                </a:solidFill>
              </a:rPr>
              <a:t> op de </a:t>
            </a:r>
            <a:r>
              <a:rPr lang="en-US" dirty="0" err="1">
                <a:solidFill>
                  <a:srgbClr val="1A1A1A"/>
                </a:solidFill>
              </a:rPr>
              <a:t>locatie</a:t>
            </a:r>
            <a:r>
              <a:rPr lang="en-US" dirty="0">
                <a:solidFill>
                  <a:srgbClr val="1A1A1A"/>
                </a:solidFill>
              </a:rPr>
              <a:t> </a:t>
            </a:r>
            <a:r>
              <a:rPr lang="en-US" dirty="0" err="1">
                <a:solidFill>
                  <a:srgbClr val="1A1A1A"/>
                </a:solidFill>
              </a:rPr>
              <a:t>bedoeld</a:t>
            </a:r>
            <a:r>
              <a:rPr lang="en-US" dirty="0">
                <a:solidFill>
                  <a:srgbClr val="1A1A1A"/>
                </a:solidFill>
              </a:rPr>
              <a:t> in [</a:t>
            </a:r>
            <a:r>
              <a:rPr lang="en-US" dirty="0" err="1">
                <a:solidFill>
                  <a:srgbClr val="1A1A1A"/>
                </a:solidFill>
              </a:rPr>
              <a:t>verwijzing</a:t>
            </a:r>
            <a:r>
              <a:rPr lang="en-US" dirty="0">
                <a:solidFill>
                  <a:srgbClr val="1A1A1A"/>
                </a:solidFill>
              </a:rPr>
              <a:t> </a:t>
            </a:r>
            <a:r>
              <a:rPr lang="en-US" dirty="0" err="1">
                <a:solidFill>
                  <a:srgbClr val="1A1A1A"/>
                </a:solidFill>
              </a:rPr>
              <a:t>naar</a:t>
            </a:r>
            <a:r>
              <a:rPr lang="en-US" dirty="0">
                <a:solidFill>
                  <a:srgbClr val="1A1A1A"/>
                </a:solidFill>
              </a:rPr>
              <a:t> het </a:t>
            </a:r>
            <a:r>
              <a:rPr lang="en-US" dirty="0" err="1">
                <a:solidFill>
                  <a:srgbClr val="1A1A1A"/>
                </a:solidFill>
              </a:rPr>
              <a:t>toepassingsbereik</a:t>
            </a:r>
            <a:r>
              <a:rPr lang="en-US" dirty="0">
                <a:solidFill>
                  <a:srgbClr val="1A1A1A"/>
                </a:solidFill>
              </a:rPr>
              <a:t> van de </a:t>
            </a:r>
            <a:r>
              <a:rPr lang="en-US" dirty="0" err="1">
                <a:solidFill>
                  <a:srgbClr val="1A1A1A"/>
                </a:solidFill>
              </a:rPr>
              <a:t>wijziging</a:t>
            </a:r>
            <a:r>
              <a:rPr lang="en-US" dirty="0">
                <a:solidFill>
                  <a:srgbClr val="1A1A1A"/>
                </a:solidFill>
              </a:rPr>
              <a:t> van het </a:t>
            </a:r>
            <a:r>
              <a:rPr lang="en-US" dirty="0" err="1">
                <a:solidFill>
                  <a:srgbClr val="1A1A1A"/>
                </a:solidFill>
              </a:rPr>
              <a:t>omgevingsplan</a:t>
            </a:r>
            <a:r>
              <a:rPr lang="en-US" dirty="0">
                <a:solidFill>
                  <a:srgbClr val="1A1A1A"/>
                </a:solidFill>
              </a:rPr>
              <a:t>], </a:t>
            </a:r>
            <a:r>
              <a:rPr lang="en-US" dirty="0" err="1">
                <a:solidFill>
                  <a:srgbClr val="1A1A1A"/>
                </a:solidFill>
              </a:rPr>
              <a:t>voor</a:t>
            </a:r>
            <a:r>
              <a:rPr lang="en-US" dirty="0">
                <a:solidFill>
                  <a:srgbClr val="1A1A1A"/>
                </a:solidFill>
              </a:rPr>
              <a:t> </a:t>
            </a:r>
            <a:r>
              <a:rPr lang="en-US" dirty="0" err="1">
                <a:solidFill>
                  <a:srgbClr val="1A1A1A"/>
                </a:solidFill>
              </a:rPr>
              <a:t>zover</a:t>
            </a:r>
            <a:r>
              <a:rPr lang="en-US" dirty="0">
                <a:solidFill>
                  <a:srgbClr val="1A1A1A"/>
                </a:solidFill>
              </a:rPr>
              <a:t> die regels in </a:t>
            </a:r>
            <a:r>
              <a:rPr lang="en-US" dirty="0" err="1">
                <a:solidFill>
                  <a:srgbClr val="1A1A1A"/>
                </a:solidFill>
              </a:rPr>
              <a:t>strijd</a:t>
            </a:r>
            <a:r>
              <a:rPr lang="en-US" dirty="0">
                <a:solidFill>
                  <a:srgbClr val="1A1A1A"/>
                </a:solidFill>
              </a:rPr>
              <a:t> </a:t>
            </a:r>
            <a:r>
              <a:rPr lang="en-US" dirty="0" err="1">
                <a:solidFill>
                  <a:srgbClr val="1A1A1A"/>
                </a:solidFill>
              </a:rPr>
              <a:t>zijn</a:t>
            </a:r>
            <a:r>
              <a:rPr lang="en-US" dirty="0">
                <a:solidFill>
                  <a:srgbClr val="1A1A1A"/>
                </a:solidFill>
              </a:rPr>
              <a:t> met regels in </a:t>
            </a:r>
            <a:r>
              <a:rPr lang="en-US" dirty="0" err="1">
                <a:solidFill>
                  <a:srgbClr val="1A1A1A"/>
                </a:solidFill>
              </a:rPr>
              <a:t>dit</a:t>
            </a:r>
            <a:r>
              <a:rPr lang="en-US" dirty="0">
                <a:solidFill>
                  <a:srgbClr val="1A1A1A"/>
                </a:solidFill>
              </a:rPr>
              <a:t> </a:t>
            </a:r>
            <a:r>
              <a:rPr lang="en-US" dirty="0" err="1">
                <a:solidFill>
                  <a:srgbClr val="1A1A1A"/>
                </a:solidFill>
              </a:rPr>
              <a:t>hoofdstuk</a:t>
            </a:r>
            <a:r>
              <a:rPr lang="en-US" dirty="0">
                <a:solidFill>
                  <a:srgbClr val="1A1A1A"/>
                </a:solidFill>
              </a:rPr>
              <a:t>/</a:t>
            </a:r>
            <a:r>
              <a:rPr lang="en-US" dirty="0" err="1">
                <a:solidFill>
                  <a:srgbClr val="1A1A1A"/>
                </a:solidFill>
              </a:rPr>
              <a:t>titel</a:t>
            </a:r>
            <a:r>
              <a:rPr lang="en-US" dirty="0">
                <a:solidFill>
                  <a:srgbClr val="1A1A1A"/>
                </a:solidFill>
              </a:rPr>
              <a:t> of </a:t>
            </a:r>
            <a:r>
              <a:rPr lang="en-US" dirty="0" err="1">
                <a:solidFill>
                  <a:srgbClr val="1A1A1A"/>
                </a:solidFill>
              </a:rPr>
              <a:t>afdeling</a:t>
            </a:r>
            <a:r>
              <a:rPr lang="en-US" dirty="0">
                <a:solidFill>
                  <a:srgbClr val="1A1A1A"/>
                </a:solidFill>
              </a:rPr>
              <a:t>.’</a:t>
            </a:r>
            <a:endParaRPr lang="en-US" dirty="0"/>
          </a:p>
          <a:p>
            <a:r>
              <a:rPr lang="en-US" dirty="0" err="1">
                <a:solidFill>
                  <a:srgbClr val="1A1A1A"/>
                </a:solidFill>
              </a:rPr>
              <a:t>Voorbeeld</a:t>
            </a:r>
            <a:r>
              <a:rPr lang="en-US" dirty="0">
                <a:solidFill>
                  <a:srgbClr val="1A1A1A"/>
                </a:solidFill>
              </a:rPr>
              <a:t> 2: </a:t>
            </a:r>
            <a:r>
              <a:rPr lang="en-US" dirty="0" err="1">
                <a:solidFill>
                  <a:srgbClr val="1A1A1A"/>
                </a:solidFill>
              </a:rPr>
              <a:t>Bijzondere</a:t>
            </a:r>
            <a:r>
              <a:rPr lang="en-US" dirty="0">
                <a:solidFill>
                  <a:srgbClr val="1A1A1A"/>
                </a:solidFill>
              </a:rPr>
              <a:t> </a:t>
            </a:r>
            <a:r>
              <a:rPr lang="en-US" dirty="0" err="1">
                <a:solidFill>
                  <a:srgbClr val="1A1A1A"/>
                </a:solidFill>
              </a:rPr>
              <a:t>voorrangsregel</a:t>
            </a:r>
            <a:r>
              <a:rPr lang="en-US" dirty="0">
                <a:solidFill>
                  <a:srgbClr val="1A1A1A"/>
                </a:solidFill>
              </a:rPr>
              <a:t> </a:t>
            </a:r>
            <a:r>
              <a:rPr lang="en-US" dirty="0" err="1">
                <a:solidFill>
                  <a:srgbClr val="1A1A1A"/>
                </a:solidFill>
              </a:rPr>
              <a:t>vergunningplicht</a:t>
            </a:r>
            <a:r>
              <a:rPr lang="en-US" dirty="0">
                <a:solidFill>
                  <a:srgbClr val="1A1A1A"/>
                </a:solidFill>
              </a:rPr>
              <a:t> </a:t>
            </a:r>
            <a:r>
              <a:rPr lang="en-US" dirty="0" err="1">
                <a:solidFill>
                  <a:srgbClr val="1A1A1A"/>
                </a:solidFill>
              </a:rPr>
              <a:t>bouwwerken</a:t>
            </a:r>
            <a:r>
              <a:rPr lang="en-US" dirty="0">
                <a:solidFill>
                  <a:srgbClr val="1A1A1A"/>
                </a:solidFill>
              </a:rPr>
              <a:t> </a:t>
            </a:r>
            <a:r>
              <a:rPr lang="en-US" dirty="0" err="1">
                <a:solidFill>
                  <a:srgbClr val="1A1A1A"/>
                </a:solidFill>
              </a:rPr>
              <a:t>bruidsschat</a:t>
            </a:r>
            <a:endParaRPr lang="en-US" dirty="0"/>
          </a:p>
          <a:p>
            <a:r>
              <a:rPr lang="en-US" dirty="0">
                <a:solidFill>
                  <a:srgbClr val="1A1A1A"/>
                </a:solidFill>
              </a:rPr>
              <a:t>‘In </a:t>
            </a:r>
            <a:r>
              <a:rPr lang="en-US" dirty="0" err="1">
                <a:solidFill>
                  <a:srgbClr val="1A1A1A"/>
                </a:solidFill>
              </a:rPr>
              <a:t>afwijking</a:t>
            </a:r>
            <a:r>
              <a:rPr lang="en-US" dirty="0">
                <a:solidFill>
                  <a:srgbClr val="1A1A1A"/>
                </a:solidFill>
              </a:rPr>
              <a:t> van het </a:t>
            </a:r>
            <a:r>
              <a:rPr lang="en-US" dirty="0" err="1">
                <a:solidFill>
                  <a:srgbClr val="1A1A1A"/>
                </a:solidFill>
              </a:rPr>
              <a:t>bepaalde</a:t>
            </a:r>
            <a:r>
              <a:rPr lang="en-US" dirty="0">
                <a:solidFill>
                  <a:srgbClr val="1A1A1A"/>
                </a:solidFill>
              </a:rPr>
              <a:t> in </a:t>
            </a:r>
            <a:r>
              <a:rPr lang="en-US" dirty="0" err="1">
                <a:solidFill>
                  <a:srgbClr val="1A1A1A"/>
                </a:solidFill>
              </a:rPr>
              <a:t>artikel</a:t>
            </a:r>
            <a:r>
              <a:rPr lang="en-US" dirty="0">
                <a:solidFill>
                  <a:srgbClr val="1A1A1A"/>
                </a:solidFill>
              </a:rPr>
              <a:t> 22.36 </a:t>
            </a:r>
            <a:r>
              <a:rPr lang="en-US" dirty="0" err="1">
                <a:solidFill>
                  <a:srgbClr val="1A1A1A"/>
                </a:solidFill>
              </a:rPr>
              <a:t>gelden</a:t>
            </a:r>
            <a:r>
              <a:rPr lang="en-US" dirty="0">
                <a:solidFill>
                  <a:srgbClr val="1A1A1A"/>
                </a:solidFill>
              </a:rPr>
              <a:t> </a:t>
            </a:r>
            <a:r>
              <a:rPr lang="en-US" dirty="0" err="1">
                <a:solidFill>
                  <a:srgbClr val="1A1A1A"/>
                </a:solidFill>
              </a:rPr>
              <a:t>voor</a:t>
            </a:r>
            <a:r>
              <a:rPr lang="en-US" dirty="0">
                <a:solidFill>
                  <a:srgbClr val="1A1A1A"/>
                </a:solidFill>
              </a:rPr>
              <a:t> </a:t>
            </a:r>
            <a:r>
              <a:rPr lang="en-US" dirty="0" err="1">
                <a:solidFill>
                  <a:srgbClr val="1A1A1A"/>
                </a:solidFill>
              </a:rPr>
              <a:t>bijbehorende</a:t>
            </a:r>
            <a:r>
              <a:rPr lang="en-US" dirty="0">
                <a:solidFill>
                  <a:srgbClr val="1A1A1A"/>
                </a:solidFill>
              </a:rPr>
              <a:t> </a:t>
            </a:r>
            <a:r>
              <a:rPr lang="en-US" dirty="0" err="1">
                <a:solidFill>
                  <a:srgbClr val="1A1A1A"/>
                </a:solidFill>
              </a:rPr>
              <a:t>bouwwerken</a:t>
            </a:r>
            <a:r>
              <a:rPr lang="en-US" dirty="0">
                <a:solidFill>
                  <a:srgbClr val="1A1A1A"/>
                </a:solidFill>
              </a:rPr>
              <a:t> de </a:t>
            </a:r>
            <a:r>
              <a:rPr lang="en-US" dirty="0" err="1">
                <a:solidFill>
                  <a:srgbClr val="1A1A1A"/>
                </a:solidFill>
              </a:rPr>
              <a:t>volgende</a:t>
            </a:r>
            <a:r>
              <a:rPr lang="en-US" dirty="0">
                <a:solidFill>
                  <a:srgbClr val="1A1A1A"/>
                </a:solidFill>
              </a:rPr>
              <a:t> regels:....‘</a:t>
            </a:r>
            <a:endParaRPr lang="en-US" dirty="0"/>
          </a:p>
          <a:p>
            <a:r>
              <a:rPr lang="en-US" dirty="0" err="1">
                <a:solidFill>
                  <a:srgbClr val="1A1A1A"/>
                </a:solidFill>
              </a:rPr>
              <a:t>Belangrijk</a:t>
            </a:r>
            <a:r>
              <a:rPr lang="en-US" dirty="0">
                <a:solidFill>
                  <a:srgbClr val="1A1A1A"/>
                </a:solidFill>
              </a:rPr>
              <a:t>: </a:t>
            </a:r>
            <a:r>
              <a:rPr lang="en-US" dirty="0" err="1">
                <a:solidFill>
                  <a:srgbClr val="1A1A1A"/>
                </a:solidFill>
              </a:rPr>
              <a:t>Landelijk</a:t>
            </a:r>
            <a:r>
              <a:rPr lang="en-US" dirty="0">
                <a:solidFill>
                  <a:srgbClr val="1A1A1A"/>
                </a:solidFill>
              </a:rPr>
              <a:t> </a:t>
            </a:r>
            <a:r>
              <a:rPr lang="en-US" dirty="0" err="1">
                <a:solidFill>
                  <a:srgbClr val="1A1A1A"/>
                </a:solidFill>
              </a:rPr>
              <a:t>vergunningvrije</a:t>
            </a:r>
            <a:r>
              <a:rPr lang="en-US" dirty="0">
                <a:solidFill>
                  <a:srgbClr val="1A1A1A"/>
                </a:solidFill>
              </a:rPr>
              <a:t> </a:t>
            </a:r>
            <a:r>
              <a:rPr lang="en-US" dirty="0" err="1">
                <a:solidFill>
                  <a:srgbClr val="1A1A1A"/>
                </a:solidFill>
              </a:rPr>
              <a:t>bouwwerken</a:t>
            </a:r>
            <a:r>
              <a:rPr lang="en-US" dirty="0">
                <a:solidFill>
                  <a:srgbClr val="1A1A1A"/>
                </a:solidFill>
              </a:rPr>
              <a:t> (</a:t>
            </a:r>
            <a:r>
              <a:rPr lang="en-US" dirty="0" err="1">
                <a:solidFill>
                  <a:srgbClr val="1A1A1A"/>
                </a:solidFill>
              </a:rPr>
              <a:t>zoals</a:t>
            </a:r>
            <a:r>
              <a:rPr lang="en-US" dirty="0">
                <a:solidFill>
                  <a:srgbClr val="1A1A1A"/>
                </a:solidFill>
              </a:rPr>
              <a:t> </a:t>
            </a:r>
            <a:r>
              <a:rPr lang="en-US" dirty="0" err="1">
                <a:solidFill>
                  <a:srgbClr val="1A1A1A"/>
                </a:solidFill>
              </a:rPr>
              <a:t>bedoeld</a:t>
            </a:r>
            <a:r>
              <a:rPr lang="en-US" dirty="0">
                <a:solidFill>
                  <a:srgbClr val="1A1A1A"/>
                </a:solidFill>
              </a:rPr>
              <a:t> in </a:t>
            </a:r>
            <a:r>
              <a:rPr lang="en-US" dirty="0" err="1">
                <a:solidFill>
                  <a:srgbClr val="1A1A1A"/>
                </a:solidFill>
              </a:rPr>
              <a:t>artikel</a:t>
            </a:r>
            <a:r>
              <a:rPr lang="en-US" dirty="0">
                <a:solidFill>
                  <a:srgbClr val="1A1A1A"/>
                </a:solidFill>
              </a:rPr>
              <a:t> 2.29 </a:t>
            </a:r>
            <a:r>
              <a:rPr lang="en-US" dirty="0" err="1">
                <a:solidFill>
                  <a:srgbClr val="1A1A1A"/>
                </a:solidFill>
              </a:rPr>
              <a:t>Bbl</a:t>
            </a:r>
            <a:r>
              <a:rPr lang="en-US" dirty="0">
                <a:solidFill>
                  <a:srgbClr val="1A1A1A"/>
                </a:solidFill>
              </a:rPr>
              <a:t>) </a:t>
            </a:r>
            <a:r>
              <a:rPr lang="en-US" dirty="0" err="1">
                <a:solidFill>
                  <a:srgbClr val="1A1A1A"/>
                </a:solidFill>
              </a:rPr>
              <a:t>hoeven</a:t>
            </a:r>
            <a:r>
              <a:rPr lang="en-US" dirty="0">
                <a:solidFill>
                  <a:srgbClr val="1A1A1A"/>
                </a:solidFill>
              </a:rPr>
              <a:t> </a:t>
            </a:r>
            <a:r>
              <a:rPr lang="en-US" dirty="0" err="1">
                <a:solidFill>
                  <a:srgbClr val="1A1A1A"/>
                </a:solidFill>
              </a:rPr>
              <a:t>niet</a:t>
            </a:r>
            <a:r>
              <a:rPr lang="en-US" dirty="0">
                <a:solidFill>
                  <a:srgbClr val="1A1A1A"/>
                </a:solidFill>
              </a:rPr>
              <a:t> </a:t>
            </a:r>
            <a:r>
              <a:rPr lang="en-US" dirty="0" err="1">
                <a:solidFill>
                  <a:srgbClr val="1A1A1A"/>
                </a:solidFill>
              </a:rPr>
              <a:t>opnieuw</a:t>
            </a:r>
            <a:r>
              <a:rPr lang="en-US" dirty="0">
                <a:solidFill>
                  <a:srgbClr val="1A1A1A"/>
                </a:solidFill>
              </a:rPr>
              <a:t> </a:t>
            </a:r>
            <a:r>
              <a:rPr lang="en-US" dirty="0" err="1">
                <a:solidFill>
                  <a:srgbClr val="1A1A1A"/>
                </a:solidFill>
              </a:rPr>
              <a:t>geregeld</a:t>
            </a:r>
            <a:r>
              <a:rPr lang="en-US" dirty="0">
                <a:solidFill>
                  <a:srgbClr val="1A1A1A"/>
                </a:solidFill>
              </a:rPr>
              <a:t> te </a:t>
            </a:r>
            <a:r>
              <a:rPr lang="en-US" dirty="0" err="1">
                <a:solidFill>
                  <a:srgbClr val="1A1A1A"/>
                </a:solidFill>
              </a:rPr>
              <a:t>worden</a:t>
            </a:r>
            <a:r>
              <a:rPr lang="en-US" dirty="0">
                <a:solidFill>
                  <a:srgbClr val="1A1A1A"/>
                </a:solidFill>
              </a:rPr>
              <a:t> in het </a:t>
            </a:r>
            <a:r>
              <a:rPr lang="en-US" dirty="0" err="1">
                <a:solidFill>
                  <a:srgbClr val="1A1A1A"/>
                </a:solidFill>
              </a:rPr>
              <a:t>omgevingsplan</a:t>
            </a:r>
            <a:r>
              <a:rPr lang="en-US" dirty="0">
                <a:solidFill>
                  <a:srgbClr val="1A1A1A"/>
                </a:solidFill>
              </a:rPr>
              <a:t>. Die </a:t>
            </a:r>
            <a:r>
              <a:rPr lang="en-US" dirty="0" err="1">
                <a:solidFill>
                  <a:srgbClr val="1A1A1A"/>
                </a:solidFill>
              </a:rPr>
              <a:t>zijn</a:t>
            </a:r>
            <a:r>
              <a:rPr lang="en-US" dirty="0">
                <a:solidFill>
                  <a:srgbClr val="1A1A1A"/>
                </a:solidFill>
              </a:rPr>
              <a:t> </a:t>
            </a:r>
            <a:r>
              <a:rPr lang="en-US" dirty="0" err="1">
                <a:solidFill>
                  <a:srgbClr val="1A1A1A"/>
                </a:solidFill>
              </a:rPr>
              <a:t>altijd</a:t>
            </a:r>
            <a:r>
              <a:rPr lang="en-US" dirty="0">
                <a:solidFill>
                  <a:srgbClr val="1A1A1A"/>
                </a:solidFill>
              </a:rPr>
              <a:t> </a:t>
            </a:r>
            <a:r>
              <a:rPr lang="en-US" dirty="0" err="1">
                <a:solidFill>
                  <a:srgbClr val="1A1A1A"/>
                </a:solidFill>
              </a:rPr>
              <a:t>toegestaan</a:t>
            </a:r>
            <a:r>
              <a:rPr lang="en-US" dirty="0">
                <a:solidFill>
                  <a:srgbClr val="1A1A1A"/>
                </a:solidFill>
              </a:rPr>
              <a:t>.</a:t>
            </a:r>
            <a:endParaRPr lang="en-US" dirty="0"/>
          </a:p>
          <a:p>
            <a:r>
              <a:rPr lang="en-US" dirty="0">
                <a:solidFill>
                  <a:srgbClr val="1A1A1A"/>
                </a:solidFill>
              </a:rPr>
              <a:t>  </a:t>
            </a:r>
            <a:endParaRPr lang="en-US" dirty="0">
              <a:ea typeface="Calibri"/>
              <a:cs typeface="Calibri"/>
            </a:endParaRPr>
          </a:p>
          <a:p>
            <a:endParaRPr lang="en-US" dirty="0">
              <a:solidFill>
                <a:srgbClr val="1A1A1A"/>
              </a:solidFill>
              <a:ea typeface="Calibri"/>
              <a:cs typeface="Calibri"/>
            </a:endParaRPr>
          </a:p>
          <a:p>
            <a:pPr marL="171450" indent="-171450">
              <a:buFont typeface="Arial"/>
              <a:buChar char="•"/>
            </a:pPr>
            <a:endParaRPr lang="en-US" dirty="0">
              <a:solidFill>
                <a:srgbClr val="1A1A1A"/>
              </a:solidFill>
              <a:ea typeface="Calibri"/>
              <a:cs typeface="Calibri"/>
            </a:endParaRPr>
          </a:p>
          <a:p>
            <a:endParaRPr lang="en-US" dirty="0">
              <a:solidFill>
                <a:srgbClr val="1A1A1A"/>
              </a:solidFill>
              <a:ea typeface="Calibri"/>
              <a:cs typeface="Calibri"/>
            </a:endParaRPr>
          </a:p>
        </p:txBody>
      </p:sp>
      <p:sp>
        <p:nvSpPr>
          <p:cNvPr id="4" name="Tijdelijke aanduiding voor dianummer 3">
            <a:extLst>
              <a:ext uri="{FF2B5EF4-FFF2-40B4-BE49-F238E27FC236}">
                <a16:creationId xmlns:a16="http://schemas.microsoft.com/office/drawing/2014/main" id="{65D07382-5FE2-8C66-125D-106F0C2FC89F}"/>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78599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9EA8-739A-8200-807C-4C4909B6B9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1E089B-262A-0972-47B1-B36F640CDE6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F86EC109-F0C4-D7B1-ED72-1A6566607318}"/>
              </a:ext>
            </a:extLst>
          </p:cNvPr>
          <p:cNvSpPr>
            <a:spLocks noGrp="1"/>
          </p:cNvSpPr>
          <p:nvPr>
            <p:ph type="body" idx="1"/>
          </p:nvPr>
        </p:nvSpPr>
        <p:spPr/>
        <p:txBody>
          <a:bodyPr/>
          <a:lstStyle/>
          <a:p>
            <a:endParaRPr lang="en-US">
              <a:solidFill>
                <a:srgbClr val="1A1A1A"/>
              </a:solidFill>
              <a:ea typeface="Calibri"/>
              <a:cs typeface="Calibri"/>
            </a:endParaRPr>
          </a:p>
          <a:p>
            <a:r>
              <a:rPr lang="en-US">
                <a:solidFill>
                  <a:srgbClr val="1A1A1A"/>
                </a:solidFill>
              </a:rPr>
              <a:t>Een </a:t>
            </a:r>
            <a:r>
              <a:rPr lang="en-US" err="1">
                <a:solidFill>
                  <a:srgbClr val="1A1A1A"/>
                </a:solidFill>
              </a:rPr>
              <a:t>wijziging</a:t>
            </a:r>
            <a:r>
              <a:rPr lang="en-US">
                <a:solidFill>
                  <a:srgbClr val="1A1A1A"/>
                </a:solidFill>
              </a:rPr>
              <a:t> van de bruidsschat geldt voor de hele gemeente. Ons advies: pas dit alleen toe als er een duidelijke inhoudelijke noodzaak is op gemeentelijk niveau.</a:t>
            </a:r>
            <a:endParaRPr lang="en-US"/>
          </a:p>
          <a:p>
            <a:r>
              <a:rPr lang="en-US">
                <a:solidFill>
                  <a:srgbClr val="1A1A1A"/>
                </a:solidFill>
              </a:rPr>
              <a:t>De </a:t>
            </a:r>
            <a:r>
              <a:rPr lang="en-US" err="1">
                <a:solidFill>
                  <a:srgbClr val="1A1A1A"/>
                </a:solidFill>
              </a:rPr>
              <a:t>aanpassing</a:t>
            </a:r>
            <a:r>
              <a:rPr lang="en-US">
                <a:solidFill>
                  <a:srgbClr val="1A1A1A"/>
                </a:solidFill>
              </a:rPr>
              <a:t> </a:t>
            </a:r>
            <a:r>
              <a:rPr lang="en-US" err="1">
                <a:solidFill>
                  <a:srgbClr val="1A1A1A"/>
                </a:solidFill>
              </a:rPr>
              <a:t>kan</a:t>
            </a:r>
            <a:r>
              <a:rPr lang="en-US">
                <a:solidFill>
                  <a:srgbClr val="1A1A1A"/>
                </a:solidFill>
              </a:rPr>
              <a:t> technisch via:</a:t>
            </a:r>
            <a:endParaRPr lang="en-US"/>
          </a:p>
          <a:p>
            <a:pPr marL="171450" indent="-171450">
              <a:buFont typeface="Arial"/>
              <a:buChar char="•"/>
            </a:pPr>
            <a:r>
              <a:rPr lang="en-US">
                <a:solidFill>
                  <a:srgbClr val="1A1A1A"/>
                </a:solidFill>
              </a:rPr>
              <a:t>Het </a:t>
            </a:r>
            <a:r>
              <a:rPr lang="en-US" err="1">
                <a:solidFill>
                  <a:srgbClr val="1A1A1A"/>
                </a:solidFill>
              </a:rPr>
              <a:t>wijzigen</a:t>
            </a:r>
            <a:r>
              <a:rPr lang="en-US">
                <a:solidFill>
                  <a:srgbClr val="1A1A1A"/>
                </a:solidFill>
              </a:rPr>
              <a:t> van het werkingsgebied van een specifieke bruidsschatregel, zodat deze niet meer geldt op de ontwikkellocatie.  </a:t>
            </a:r>
            <a:endParaRPr lang="en-US"/>
          </a:p>
          <a:p>
            <a:pPr marL="171450" indent="-171450">
              <a:buFont typeface="Arial"/>
              <a:buChar char="•"/>
            </a:pPr>
            <a:r>
              <a:rPr lang="en-US">
                <a:solidFill>
                  <a:srgbClr val="1A1A1A"/>
                </a:solidFill>
              </a:rPr>
              <a:t>Het </a:t>
            </a:r>
            <a:r>
              <a:rPr lang="en-US" err="1">
                <a:solidFill>
                  <a:srgbClr val="1A1A1A"/>
                </a:solidFill>
              </a:rPr>
              <a:t>verwijderen</a:t>
            </a:r>
            <a:r>
              <a:rPr lang="en-US">
                <a:solidFill>
                  <a:srgbClr val="1A1A1A"/>
                </a:solidFill>
              </a:rPr>
              <a:t> van een bruidsschatregel. </a:t>
            </a:r>
            <a:endParaRPr lang="en-US"/>
          </a:p>
          <a:p>
            <a:endParaRPr lang="en-US">
              <a:solidFill>
                <a:srgbClr val="1A1A1A"/>
              </a:solidFill>
              <a:ea typeface="Calibri"/>
              <a:cs typeface="Calibri"/>
            </a:endParaRPr>
          </a:p>
        </p:txBody>
      </p:sp>
      <p:sp>
        <p:nvSpPr>
          <p:cNvPr id="4" name="Tijdelijke aanduiding voor dianummer 3">
            <a:extLst>
              <a:ext uri="{FF2B5EF4-FFF2-40B4-BE49-F238E27FC236}">
                <a16:creationId xmlns:a16="http://schemas.microsoft.com/office/drawing/2014/main" id="{19321A27-4DA0-A3F4-7850-5FAB7116390A}"/>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18194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7AA35-BDC3-978D-5F70-DBF8BC16F4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33F680-CAC7-692B-3F9D-ABBA6118F0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CC8C17-AB31-53AA-1416-447C13C03F66}"/>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50655027-2110-A124-846A-40E61DC5D19A}"/>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339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110F-B379-3D57-160D-92AA7B64F7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3BDFF1-215A-5D97-6558-E8215287803F}"/>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F32F7F56-B7AF-DC14-3E05-81E9462F0AE0}"/>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6A3BC48D-601D-5D6E-3B61-56FBBD39FB3A}"/>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7</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3865762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7BCC-7B4E-5BDB-78E9-0EE65579F1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37CBFD-2E5A-92CD-9434-05846979E9F7}"/>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147837F2-7BB0-5594-ED55-8DA570734835}"/>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86E6CC25-DACF-EAF9-C3CC-44206E5AA502}"/>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44</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073217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77C9-C83C-07E7-4849-A3783E97FB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0514B7-7796-722A-7C1E-20C9D14DFA15}"/>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45D86146-2DF3-0F68-4C1D-02B553B8C458}"/>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F0C330B1-476D-C433-9681-38602F344C62}"/>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53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359421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F8A4-F3EC-4A87-90B2-B7A57E4237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7DD10F-33E8-4CD1-EB94-92D974864A42}"/>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1FD4C732-1D80-E710-7755-B7CDFD3F243D}"/>
              </a:ext>
            </a:extLst>
          </p:cNvPr>
          <p:cNvSpPr>
            <a:spLocks noGrp="1"/>
          </p:cNvSpPr>
          <p:nvPr>
            <p:ph type="body" idx="1"/>
          </p:nvPr>
        </p:nvSpPr>
        <p:spPr/>
        <p:txBody>
          <a:bodyPr/>
          <a:lstStyle/>
          <a:p>
            <a:r>
              <a:rPr lang="en-US" err="1">
                <a:solidFill>
                  <a:srgbClr val="1A1A1A"/>
                </a:solidFill>
              </a:rPr>
              <a:t>Naast</a:t>
            </a:r>
            <a:r>
              <a:rPr lang="en-US">
                <a:solidFill>
                  <a:srgbClr val="1A1A1A"/>
                </a:solidFill>
              </a:rPr>
              <a:t> de regels maken ook de algemene en artikelsgewijze toelichting onderdeel uit van een wijziging van het omgevingsplan. Deze toelichting is niet verplicht, maar kan wel verduidelijkend werken. Deze toelichting moet u niet verwarren met de toelichting bij een bestemmingsplan.  </a:t>
            </a:r>
            <a:endParaRPr lang="nl-NL"/>
          </a:p>
          <a:p>
            <a:r>
              <a:rPr lang="en-US">
                <a:solidFill>
                  <a:srgbClr val="1A1A1A"/>
                </a:solidFill>
              </a:rPr>
              <a:t>De </a:t>
            </a:r>
            <a:r>
              <a:rPr lang="en-US" err="1">
                <a:solidFill>
                  <a:srgbClr val="1A1A1A"/>
                </a:solidFill>
              </a:rPr>
              <a:t>opvolger</a:t>
            </a:r>
            <a:r>
              <a:rPr lang="en-US">
                <a:solidFill>
                  <a:srgbClr val="1A1A1A"/>
                </a:solidFill>
              </a:rPr>
              <a:t> van de toelichting bij een bestemmingsplan is de motivering van het besluit tot vaststelling van een wijziging van het omgevingsplan. Deze motivering maakt geen deel uit van het omgevingsplan, maar van het besluit tot vaststelling van een wijziging van het omgevingsplan. De motivering van een wijziging van het omgevingsplan is dan ook niet te raadplegen via Regels op de kaart. U kunt de motivering wel raadplegen via officielebekendmakingen.nl.  </a:t>
            </a:r>
            <a:endParaRPr lang="en-US"/>
          </a:p>
          <a:p>
            <a:r>
              <a:rPr lang="en-US" err="1">
                <a:solidFill>
                  <a:srgbClr val="1A1A1A"/>
                </a:solidFill>
              </a:rPr>
              <a:t>Verwerkt</a:t>
            </a:r>
            <a:r>
              <a:rPr lang="en-US">
                <a:solidFill>
                  <a:srgbClr val="1A1A1A"/>
                </a:solidFill>
              </a:rPr>
              <a:t> u de wijziging van het omgevingsplan in een transitiehoofdstuk? Dan raden wij u aan om in de algemene toelichting van het omgevingsplan een stuk tekst te wijden aan de opzet en de werkwijze met het transitiehoofdstuk. De verschillende artikelen van het transitiehoofdstuk kunnen vervolgens worden vergezeld van een artikelgewijze toelichting.</a:t>
            </a:r>
            <a:endParaRPr lang="en-US"/>
          </a:p>
          <a:p>
            <a:endParaRPr lang="en-US">
              <a:ea typeface="Calibri"/>
              <a:cs typeface="Calibri"/>
            </a:endParaRPr>
          </a:p>
        </p:txBody>
      </p:sp>
      <p:sp>
        <p:nvSpPr>
          <p:cNvPr id="4" name="Tijdelijke aanduiding voor dianummer 3">
            <a:extLst>
              <a:ext uri="{FF2B5EF4-FFF2-40B4-BE49-F238E27FC236}">
                <a16:creationId xmlns:a16="http://schemas.microsoft.com/office/drawing/2014/main" id="{E0C5AB47-B6F3-2970-71B5-B1A5178750ED}"/>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55</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sym typeface="Helvetica"/>
            </a:endParaRPr>
          </a:p>
        </p:txBody>
      </p:sp>
    </p:spTree>
    <p:extLst>
      <p:ext uri="{BB962C8B-B14F-4D97-AF65-F5344CB8AC3E}">
        <p14:creationId xmlns:p14="http://schemas.microsoft.com/office/powerpoint/2010/main" val="2619437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9FFC-D6EC-9331-03A0-62E00D6518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13FA47-DC2B-9742-0A6D-CC0C109A4570}"/>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68412995-3F64-7366-A373-3E5326DC37B2}"/>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46856F0C-6986-599C-21D5-435CE2A4353E}"/>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56</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29140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42658-E061-460F-3845-86298E751B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699C16-D71E-4E74-F6CA-FEA0B403D7B3}"/>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E19C49E6-E25E-0BD8-F227-EAD72AD2798F}"/>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61C7C165-F4CD-E5BB-D2C6-70C0D2351C2D}"/>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62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150108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8335-3DFD-7BFC-31BE-B1F2857C9E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A001B4-B4F7-0D4A-6AC2-62ED0CB0355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09E0442-E1A1-ECC6-6774-D96ACE7F392A}"/>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07BDE6D6-2FDF-5F8D-B233-C6CDF34CF52A}"/>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8</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315836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21F60-D705-8ABF-02CC-4B9530BC44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B95666-A52A-805B-6B38-34DB8500304F}"/>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1D5B8732-82FF-502F-52B4-64F18380448E}"/>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6F111477-8833-DE27-1D96-592E2E026397}"/>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12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304707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EF907-C288-FEB9-DB3F-19E59A3CE4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E807CD-1CF5-964D-9940-755CF0058BD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99F19AD1-A179-D790-240D-DA37DFFA092B}"/>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07897DCE-F766-DB01-3087-35E7C82C5ADD}"/>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13</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138142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91DC-FC12-A425-04CA-9421B1FD61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F483CE-FA72-27AC-3F07-5C2E03BCC612}"/>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E5DB410-31A6-F31A-A62B-88AF95F7EAB2}"/>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CEE6E6D0-59C5-1E78-BF75-07C73DCC5287}"/>
              </a:ext>
            </a:extLst>
          </p:cNvPr>
          <p:cNvSpPr>
            <a:spLocks noGrp="1"/>
          </p:cNvSpPr>
          <p:nvPr>
            <p:ph type="sldNum" sz="quarter" idx="5"/>
          </p:nvPr>
        </p:nvSpPr>
        <p:spPr/>
        <p:txBody>
          <a:bodyPr/>
          <a:lstStyle/>
          <a:p>
            <a:fld id="{8BDF4AFE-7FF5-4408-A52E-C1543EF963D6}" type="slidenum">
              <a:rPr lang="nl-NL" smtClean="0"/>
              <a:t>14</a:t>
            </a:fld>
            <a:endParaRPr lang="nl-NL"/>
          </a:p>
        </p:txBody>
      </p:sp>
    </p:spTree>
    <p:extLst>
      <p:ext uri="{BB962C8B-B14F-4D97-AF65-F5344CB8AC3E}">
        <p14:creationId xmlns:p14="http://schemas.microsoft.com/office/powerpoint/2010/main" val="173949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86EB4-9825-5B5E-F7A2-33C18116FD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00C0A5-A23B-BEEE-0D78-F11CB2E35DC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ED00488C-AACB-80DC-C8F3-9CC2CBBFF2B7}"/>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EF4E0AC7-6AC0-F9A7-3BAC-12306657232F}"/>
              </a:ext>
            </a:extLst>
          </p:cNvPr>
          <p:cNvSpPr>
            <a:spLocks noGrp="1"/>
          </p:cNvSpPr>
          <p:nvPr>
            <p:ph type="sldNum" sz="quarter" idx="5"/>
          </p:nvPr>
        </p:nvSpPr>
        <p:spPr/>
        <p:txBody>
          <a:bodyPr/>
          <a:lstStyle/>
          <a:p>
            <a:fld id="{8BDF4AFE-7FF5-4408-A52E-C1543EF963D6}" type="slidenum">
              <a:rPr lang="nl-NL" smtClean="0"/>
              <a:t>16</a:t>
            </a:fld>
            <a:endParaRPr lang="nl-NL"/>
          </a:p>
        </p:txBody>
      </p:sp>
    </p:spTree>
    <p:extLst>
      <p:ext uri="{BB962C8B-B14F-4D97-AF65-F5344CB8AC3E}">
        <p14:creationId xmlns:p14="http://schemas.microsoft.com/office/powerpoint/2010/main" val="492216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3D1E-2770-8114-E5AC-D5A9E9EA4C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CF5AC8-1B80-7744-9C0F-D937C50408A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5FCE35B-DC7B-38DB-DB79-1088D1DD1B93}"/>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FC01DA1A-35A4-3E63-1408-A083D24E2FBB}"/>
              </a:ext>
            </a:extLst>
          </p:cNvPr>
          <p:cNvSpPr>
            <a:spLocks noGrp="1"/>
          </p:cNvSpPr>
          <p:nvPr>
            <p:ph type="sldNum" sz="quarter" idx="5"/>
          </p:nvPr>
        </p:nvSpPr>
        <p:spPr/>
        <p:txBody>
          <a:bodyPr/>
          <a:lstStyle/>
          <a:p>
            <a:fld id="{8BDF4AFE-7FF5-4408-A52E-C1543EF963D6}" type="slidenum">
              <a:rPr lang="nl-NL" smtClean="0"/>
              <a:t>17</a:t>
            </a:fld>
            <a:endParaRPr lang="nl-NL"/>
          </a:p>
        </p:txBody>
      </p:sp>
    </p:spTree>
    <p:extLst>
      <p:ext uri="{BB962C8B-B14F-4D97-AF65-F5344CB8AC3E}">
        <p14:creationId xmlns:p14="http://schemas.microsoft.com/office/powerpoint/2010/main" val="3660000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7" y="1403749"/>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4"/>
            <a:ext cx="7277100" cy="1214437"/>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671"/>
          </a:p>
        </p:txBody>
      </p:sp>
      <p:pic>
        <p:nvPicPr>
          <p:cNvPr id="8" name="Afbeelding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579"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1"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1" y="2969955"/>
            <a:ext cx="4590000" cy="810000"/>
          </a:xfrm>
          <a:prstGeom prst="rect">
            <a:avLst/>
          </a:prstGeom>
        </p:spPr>
        <p:txBody>
          <a:bodyPr lIns="0" tIns="0" rIns="0" bIns="0">
            <a:noAutofit/>
          </a:bodyPr>
          <a:lstStyle>
            <a:lvl1pPr marL="0" indent="0" algn="l">
              <a:buNone/>
              <a:defRPr sz="1800">
                <a:solidFill>
                  <a:schemeClr val="tx1"/>
                </a:solidFill>
              </a:defRPr>
            </a:lvl1pPr>
            <a:lvl2pPr marL="342926" indent="0" algn="ctr">
              <a:buNone/>
              <a:defRPr>
                <a:solidFill>
                  <a:schemeClr val="tx1">
                    <a:tint val="75000"/>
                  </a:schemeClr>
                </a:solidFill>
              </a:defRPr>
            </a:lvl2pPr>
            <a:lvl3pPr marL="685850" indent="0" algn="ctr">
              <a:buNone/>
              <a:defRPr>
                <a:solidFill>
                  <a:schemeClr val="tx1">
                    <a:tint val="75000"/>
                  </a:schemeClr>
                </a:solidFill>
              </a:defRPr>
            </a:lvl3pPr>
            <a:lvl4pPr marL="1028776" indent="0" algn="ctr">
              <a:buNone/>
              <a:defRPr>
                <a:solidFill>
                  <a:schemeClr val="tx1">
                    <a:tint val="75000"/>
                  </a:schemeClr>
                </a:solidFill>
              </a:defRPr>
            </a:lvl4pPr>
            <a:lvl5pPr marL="1371702" indent="0" algn="ctr">
              <a:buNone/>
              <a:defRPr>
                <a:solidFill>
                  <a:schemeClr val="tx1">
                    <a:tint val="75000"/>
                  </a:schemeClr>
                </a:solidFill>
              </a:defRPr>
            </a:lvl5pPr>
            <a:lvl6pPr marL="1714628" indent="0" algn="ctr">
              <a:buNone/>
              <a:defRPr>
                <a:solidFill>
                  <a:schemeClr val="tx1">
                    <a:tint val="75000"/>
                  </a:schemeClr>
                </a:solidFill>
              </a:defRPr>
            </a:lvl6pPr>
            <a:lvl7pPr marL="2057553" indent="0" algn="ctr">
              <a:buNone/>
              <a:defRPr>
                <a:solidFill>
                  <a:schemeClr val="tx1">
                    <a:tint val="75000"/>
                  </a:schemeClr>
                </a:solidFill>
              </a:defRPr>
            </a:lvl7pPr>
            <a:lvl8pPr marL="2400478" indent="0" algn="ctr">
              <a:buNone/>
              <a:defRPr>
                <a:solidFill>
                  <a:schemeClr val="tx1">
                    <a:tint val="75000"/>
                  </a:schemeClr>
                </a:solidFill>
              </a:defRPr>
            </a:lvl8pPr>
            <a:lvl9pPr marL="2743404"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1"/>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273369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1" cy="540000"/>
          </a:xfrm>
        </p:spPr>
        <p:txBody>
          <a:bodyPr>
            <a:noAutofit/>
          </a:bodyPr>
          <a:lstStyle>
            <a:lvl1pPr>
              <a:defRPr sz="2635"/>
            </a:lvl1pPr>
          </a:lstStyle>
          <a:p>
            <a:r>
              <a:rPr lang="nl-NL"/>
              <a:t>Klik om stijl te bewerken</a:t>
            </a:r>
          </a:p>
        </p:txBody>
      </p:sp>
    </p:spTree>
    <p:extLst>
      <p:ext uri="{BB962C8B-B14F-4D97-AF65-F5344CB8AC3E}">
        <p14:creationId xmlns:p14="http://schemas.microsoft.com/office/powerpoint/2010/main" val="22432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0" y="810000"/>
            <a:ext cx="7524901"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97619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6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5E63812-F8DE-AC48-8ECF-AFBF01D94176}"/>
              </a:ext>
            </a:extLst>
          </p:cNvPr>
          <p:cNvSpPr/>
          <p:nvPr userDrawn="1"/>
        </p:nvSpPr>
        <p:spPr>
          <a:xfrm>
            <a:off x="1"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215" tIns="38108" rIns="76215" bIns="38108" anchor="ctr"/>
          <a:lstStyle/>
          <a:p>
            <a:pPr algn="ctr" defTabSz="760871" eaLnBrk="1" hangingPunct="1">
              <a:defRPr/>
            </a:pPr>
            <a:endParaRPr lang="nl-NL" sz="2027">
              <a:solidFill>
                <a:srgbClr val="FFFFFF"/>
              </a:solidFill>
            </a:endParaRPr>
          </a:p>
        </p:txBody>
      </p:sp>
      <p:grpSp>
        <p:nvGrpSpPr>
          <p:cNvPr id="3" name="Groep 1">
            <a:extLst>
              <a:ext uri="{FF2B5EF4-FFF2-40B4-BE49-F238E27FC236}">
                <a16:creationId xmlns:a16="http://schemas.microsoft.com/office/drawing/2014/main" id="{3FE66A43-E562-714B-B254-D62CCF210F76}"/>
              </a:ext>
            </a:extLst>
          </p:cNvPr>
          <p:cNvGrpSpPr/>
          <p:nvPr userDrawn="1"/>
        </p:nvGrpSpPr>
        <p:grpSpPr>
          <a:xfrm>
            <a:off x="-5530" y="4811997"/>
            <a:ext cx="3712369" cy="336946"/>
            <a:chOff x="0" y="6408737"/>
            <a:chExt cx="4949825" cy="449261"/>
          </a:xfrm>
          <a:solidFill>
            <a:schemeClr val="bg2"/>
          </a:solidFill>
        </p:grpSpPr>
        <p:sp>
          <p:nvSpPr>
            <p:cNvPr id="4" name="Freeform 5">
              <a:extLst>
                <a:ext uri="{FF2B5EF4-FFF2-40B4-BE49-F238E27FC236}">
                  <a16:creationId xmlns:a16="http://schemas.microsoft.com/office/drawing/2014/main" id="{75D676C8-67AF-E142-9C09-3B837B073ED2}"/>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sp>
          <p:nvSpPr>
            <p:cNvPr id="5" name="Freeform 5">
              <a:extLst>
                <a:ext uri="{FF2B5EF4-FFF2-40B4-BE49-F238E27FC236}">
                  <a16:creationId xmlns:a16="http://schemas.microsoft.com/office/drawing/2014/main" id="{D451F826-1651-8D4C-86C7-07FECA5963E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grpSp>
      <p:pic>
        <p:nvPicPr>
          <p:cNvPr id="6" name="Afbeelding 17">
            <a:extLst>
              <a:ext uri="{FF2B5EF4-FFF2-40B4-BE49-F238E27FC236}">
                <a16:creationId xmlns:a16="http://schemas.microsoft.com/office/drawing/2014/main" id="{787EEECB-BC12-2D48-94A3-F1AFC9E4A9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4602" y="1"/>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37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9082" y="1619250"/>
            <a:ext cx="8604646" cy="2984897"/>
          </a:xfrm>
        </p:spPr>
        <p:txBody>
          <a:bodyPr/>
          <a:lstStyle>
            <a:lvl1pPr>
              <a:defRPr/>
            </a:lvl1pPr>
            <a:lvl5pPr>
              <a:defRPr/>
            </a:lvl5pPr>
          </a:lstStyle>
          <a:p>
            <a:pPr lvl="0"/>
            <a:r>
              <a:rPr lang="nl-NL" noProof="0"/>
              <a:t>Click to add text (Enter+TAB for next text level, SHIFT+TAB to go back in levels)</a:t>
            </a:r>
            <a:endParaRPr lang="nl-NL"/>
          </a:p>
          <a:p>
            <a:pPr lvl="1"/>
            <a:r>
              <a:rPr lang="nl-NL" noProof="0"/>
              <a:t>Second level</a:t>
            </a:r>
            <a:endParaRPr lang="nl-NL"/>
          </a:p>
          <a:p>
            <a:pPr lvl="2"/>
            <a:r>
              <a:rPr lang="nl-NL" noProof="0"/>
              <a:t>Third level</a:t>
            </a:r>
            <a:endParaRPr lang="nl-NL"/>
          </a:p>
          <a:p>
            <a:pPr lvl="3"/>
            <a:r>
              <a:rPr lang="nl-NL" noProof="0"/>
              <a:t>Fourth level</a:t>
            </a:r>
            <a:endParaRPr lang="nl-NL"/>
          </a:p>
          <a:p>
            <a:pPr lvl="4"/>
            <a:r>
              <a:rPr lang="nl-NL" noProof="0"/>
              <a:t>Fifth level</a:t>
            </a:r>
            <a:endParaRPr lang="nl-NL"/>
          </a:p>
          <a:p>
            <a:pPr lvl="5"/>
            <a:r>
              <a:rPr lang="nl-NL" noProof="0"/>
              <a:t>6</a:t>
            </a:r>
            <a:endParaRPr lang="nl-NL"/>
          </a:p>
          <a:p>
            <a:pPr lvl="6"/>
            <a:r>
              <a:rPr lang="nl-NL" noProof="0"/>
              <a:t>7</a:t>
            </a:r>
            <a:endParaRPr lang="nl-NL"/>
          </a:p>
          <a:p>
            <a:pPr lvl="7"/>
            <a:r>
              <a:rPr lang="nl-NL" noProof="0"/>
              <a:t>8</a:t>
            </a:r>
            <a:endParaRPr lang="nl-NL"/>
          </a:p>
          <a:p>
            <a:pPr lvl="8"/>
            <a:r>
              <a:rPr lang="nl-NL" noProof="0"/>
              <a:t>9</a:t>
            </a:r>
            <a:endParaRPr lang="nl-NL"/>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nl-NL" smtClean="0"/>
              <a:pPr/>
              <a:t>9 juli 2026</a:t>
            </a:fld>
            <a:endParaRPr lang="nl-NL"/>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nl-NL"/>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nl-NL" smtClean="0"/>
              <a:pPr/>
              <a:t>‹nr.›</a:t>
            </a:fld>
            <a:endParaRPr lang="nl-NL"/>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nl-NL"/>
              <a:t>Click to add title</a:t>
            </a:r>
          </a:p>
        </p:txBody>
      </p:sp>
    </p:spTree>
    <p:extLst>
      <p:ext uri="{BB962C8B-B14F-4D97-AF65-F5344CB8AC3E}">
        <p14:creationId xmlns:p14="http://schemas.microsoft.com/office/powerpoint/2010/main" val="172959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8"/>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975"/>
          </a:p>
        </p:txBody>
      </p:sp>
      <p:pic>
        <p:nvPicPr>
          <p:cNvPr id="8" name="Afbeelding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579"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02534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97BAB42-BF04-1FDB-9FFF-D734D3B801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1" name="Title 1">
            <a:extLst>
              <a:ext uri="{FF2B5EF4-FFF2-40B4-BE49-F238E27FC236}">
                <a16:creationId xmlns:a16="http://schemas.microsoft.com/office/drawing/2014/main" id="{19AFFF28-33A2-D31D-ACC5-515495203084}"/>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12" name="Content Placeholder 2">
            <a:extLst>
              <a:ext uri="{FF2B5EF4-FFF2-40B4-BE49-F238E27FC236}">
                <a16:creationId xmlns:a16="http://schemas.microsoft.com/office/drawing/2014/main" id="{F23A7415-94E8-F051-BBD6-2CAB4A83B06D}"/>
              </a:ext>
            </a:extLst>
          </p:cNvPr>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42732E79-4A24-0B5F-4F9F-FAD5E4BAAF8C}"/>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419608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1" y="810000"/>
            <a:ext cx="7524901" cy="540000"/>
          </a:xfrm>
        </p:spPr>
        <p:txBody>
          <a:bodyPr>
            <a:noAutofit/>
          </a:bodyPr>
          <a:lstStyle>
            <a:lvl1pPr>
              <a:defRPr sz="2635">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23625" indent="-223625">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3942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1" y="810000"/>
            <a:ext cx="7524901" cy="540000"/>
          </a:xfrm>
        </p:spPr>
        <p:txBody>
          <a:bodyPr>
            <a:noAutofit/>
          </a:bodyPr>
          <a:lstStyle>
            <a:lvl1pPr>
              <a:defRPr sz="2635"/>
            </a:lvl1pPr>
          </a:lstStyle>
          <a:p>
            <a:r>
              <a:rPr lang="nl-NL"/>
              <a:t>Klik om stijl te bewerken</a:t>
            </a:r>
          </a:p>
        </p:txBody>
      </p:sp>
      <p:sp>
        <p:nvSpPr>
          <p:cNvPr id="3" name="Tijdelijke aanduiding voor inhoud 2"/>
          <p:cNvSpPr>
            <a:spLocks noGrp="1"/>
          </p:cNvSpPr>
          <p:nvPr>
            <p:ph idx="1"/>
          </p:nvPr>
        </p:nvSpPr>
        <p:spPr>
          <a:xfrm>
            <a:off x="810002"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2"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98018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1" y="810000"/>
            <a:ext cx="7524901" cy="540000"/>
          </a:xfrm>
        </p:spPr>
        <p:txBody>
          <a:bodyPr>
            <a:noAutofit/>
          </a:bodyPr>
          <a:lstStyle>
            <a:lvl1pPr>
              <a:defRPr sz="2635"/>
            </a:lvl1pPr>
          </a:lstStyle>
          <a:p>
            <a:r>
              <a:rPr lang="nl-NL"/>
              <a:t>Klik om stijl te bewerken</a:t>
            </a:r>
          </a:p>
        </p:txBody>
      </p:sp>
    </p:spTree>
    <p:extLst>
      <p:ext uri="{BB962C8B-B14F-4D97-AF65-F5344CB8AC3E}">
        <p14:creationId xmlns:p14="http://schemas.microsoft.com/office/powerpoint/2010/main" val="82437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29282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1" y="810000"/>
            <a:ext cx="7524901"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1365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774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5E63812-F8DE-AC48-8ECF-AFBF01D94176}"/>
              </a:ext>
            </a:extLst>
          </p:cNvPr>
          <p:cNvSpPr/>
          <p:nvPr userDrawn="1"/>
        </p:nvSpPr>
        <p:spPr>
          <a:xfrm>
            <a:off x="1"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215" tIns="38108" rIns="76215" bIns="38108" anchor="ctr"/>
          <a:lstStyle/>
          <a:p>
            <a:pPr algn="ctr" defTabSz="760852" eaLnBrk="1" hangingPunct="1">
              <a:defRPr/>
            </a:pPr>
            <a:endParaRPr lang="nl-NL" sz="2027">
              <a:solidFill>
                <a:srgbClr val="FFFFFF"/>
              </a:solidFill>
            </a:endParaRPr>
          </a:p>
        </p:txBody>
      </p:sp>
      <p:grpSp>
        <p:nvGrpSpPr>
          <p:cNvPr id="3" name="Groep 1">
            <a:extLst>
              <a:ext uri="{FF2B5EF4-FFF2-40B4-BE49-F238E27FC236}">
                <a16:creationId xmlns:a16="http://schemas.microsoft.com/office/drawing/2014/main" id="{3FE66A43-E562-714B-B254-D62CCF210F76}"/>
              </a:ext>
            </a:extLst>
          </p:cNvPr>
          <p:cNvGrpSpPr/>
          <p:nvPr userDrawn="1"/>
        </p:nvGrpSpPr>
        <p:grpSpPr>
          <a:xfrm>
            <a:off x="-5530" y="4811997"/>
            <a:ext cx="3712369" cy="336946"/>
            <a:chOff x="0" y="6408737"/>
            <a:chExt cx="4949825" cy="449261"/>
          </a:xfrm>
          <a:solidFill>
            <a:schemeClr val="bg2"/>
          </a:solidFill>
        </p:grpSpPr>
        <p:sp>
          <p:nvSpPr>
            <p:cNvPr id="4" name="Freeform 5">
              <a:extLst>
                <a:ext uri="{FF2B5EF4-FFF2-40B4-BE49-F238E27FC236}">
                  <a16:creationId xmlns:a16="http://schemas.microsoft.com/office/drawing/2014/main" id="{75D676C8-67AF-E142-9C09-3B837B073ED2}"/>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sp>
          <p:nvSpPr>
            <p:cNvPr id="5" name="Freeform 5">
              <a:extLst>
                <a:ext uri="{FF2B5EF4-FFF2-40B4-BE49-F238E27FC236}">
                  <a16:creationId xmlns:a16="http://schemas.microsoft.com/office/drawing/2014/main" id="{D451F826-1651-8D4C-86C7-07FECA5963E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grpSp>
      <p:pic>
        <p:nvPicPr>
          <p:cNvPr id="6" name="Afbeelding 17">
            <a:extLst>
              <a:ext uri="{FF2B5EF4-FFF2-40B4-BE49-F238E27FC236}">
                <a16:creationId xmlns:a16="http://schemas.microsoft.com/office/drawing/2014/main" id="{787EEECB-BC12-2D48-94A3-F1AFC9E4A9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4603" y="2"/>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944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9082" y="1619251"/>
            <a:ext cx="8604646" cy="2984897"/>
          </a:xfrm>
        </p:spPr>
        <p:txBody>
          <a:bodyPr/>
          <a:lstStyle>
            <a:lvl1pPr>
              <a:defRPr/>
            </a:lvl1pPr>
            <a:lvl5pPr>
              <a:defRPr/>
            </a:lvl5pPr>
          </a:lstStyle>
          <a:p>
            <a:pPr lvl="0"/>
            <a:r>
              <a:rPr lang="nl-NL" noProof="0"/>
              <a:t>Click to add text (Enter+TAB for next text level, SHIFT+TAB to go back in levels)</a:t>
            </a:r>
            <a:endParaRPr lang="nl-NL"/>
          </a:p>
          <a:p>
            <a:pPr lvl="1"/>
            <a:r>
              <a:rPr lang="nl-NL" noProof="0"/>
              <a:t>Second level</a:t>
            </a:r>
            <a:endParaRPr lang="nl-NL"/>
          </a:p>
          <a:p>
            <a:pPr lvl="2"/>
            <a:r>
              <a:rPr lang="nl-NL" noProof="0"/>
              <a:t>Third level</a:t>
            </a:r>
            <a:endParaRPr lang="nl-NL"/>
          </a:p>
          <a:p>
            <a:pPr lvl="3"/>
            <a:r>
              <a:rPr lang="nl-NL" noProof="0"/>
              <a:t>Fourth level</a:t>
            </a:r>
            <a:endParaRPr lang="nl-NL"/>
          </a:p>
          <a:p>
            <a:pPr lvl="4"/>
            <a:r>
              <a:rPr lang="nl-NL" noProof="0"/>
              <a:t>Fifth level</a:t>
            </a:r>
            <a:endParaRPr lang="nl-NL"/>
          </a:p>
          <a:p>
            <a:pPr lvl="5"/>
            <a:r>
              <a:rPr lang="nl-NL" noProof="0"/>
              <a:t>6</a:t>
            </a:r>
            <a:endParaRPr lang="nl-NL"/>
          </a:p>
          <a:p>
            <a:pPr lvl="6"/>
            <a:r>
              <a:rPr lang="nl-NL" noProof="0"/>
              <a:t>7</a:t>
            </a:r>
            <a:endParaRPr lang="nl-NL"/>
          </a:p>
          <a:p>
            <a:pPr lvl="7"/>
            <a:r>
              <a:rPr lang="nl-NL" noProof="0"/>
              <a:t>8</a:t>
            </a:r>
            <a:endParaRPr lang="nl-NL"/>
          </a:p>
          <a:p>
            <a:pPr lvl="8"/>
            <a:r>
              <a:rPr lang="nl-NL" noProof="0"/>
              <a:t>9</a:t>
            </a:r>
            <a:endParaRPr lang="nl-NL"/>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nl-NL" smtClean="0"/>
              <a:pPr/>
              <a:t>9 juli 2026</a:t>
            </a:fld>
            <a:endParaRPr lang="nl-NL"/>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nl-NL"/>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nl-NL" smtClean="0"/>
              <a:pPr/>
              <a:t>‹nr.›</a:t>
            </a:fld>
            <a:endParaRPr lang="nl-NL"/>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nl-NL"/>
              <a:t>Click to add title</a:t>
            </a:r>
          </a:p>
        </p:txBody>
      </p:sp>
    </p:spTree>
    <p:extLst>
      <p:ext uri="{BB962C8B-B14F-4D97-AF65-F5344CB8AC3E}">
        <p14:creationId xmlns:p14="http://schemas.microsoft.com/office/powerpoint/2010/main" val="1792512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9"/>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975"/>
          </a:p>
        </p:txBody>
      </p:sp>
      <p:pic>
        <p:nvPicPr>
          <p:cNvPr id="8" name="Afbeelding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580"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1"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8857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01216" indent="-201216">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02128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51315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Tree>
    <p:extLst>
      <p:ext uri="{BB962C8B-B14F-4D97-AF65-F5344CB8AC3E}">
        <p14:creationId xmlns:p14="http://schemas.microsoft.com/office/powerpoint/2010/main" val="362237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0" y="810000"/>
            <a:ext cx="7524900"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99595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29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 - Tekstpagina met kader">
    <p:bg>
      <p:bgPr>
        <a:solidFill>
          <a:schemeClr val="accent1"/>
        </a:solidFill>
        <a:effectLst/>
      </p:bgPr>
    </p:bg>
    <p:spTree>
      <p:nvGrpSpPr>
        <p:cNvPr id="1" name=""/>
        <p:cNvGrpSpPr/>
        <p:nvPr/>
      </p:nvGrpSpPr>
      <p:grpSpPr>
        <a:xfrm>
          <a:off x="0" y="0"/>
          <a:ext cx="0" cy="0"/>
          <a:chOff x="0" y="0"/>
          <a:chExt cx="0" cy="0"/>
        </a:xfrm>
      </p:grpSpPr>
      <p:pic>
        <p:nvPicPr>
          <p:cNvPr id="66" name="Afbeelding 2" descr="Afbeelding 2"/>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67" name="Hoofdtekst - niveau één…"/>
          <p:cNvSpPr txBox="1">
            <a:spLocks noGrp="1"/>
          </p:cNvSpPr>
          <p:nvPr>
            <p:ph type="body" idx="1"/>
          </p:nvPr>
        </p:nvSpPr>
        <p:spPr>
          <a:xfrm>
            <a:off x="1079999" y="863999"/>
            <a:ext cx="6984003" cy="3384002"/>
          </a:xfrm>
          <a:prstGeom prst="rect">
            <a:avLst/>
          </a:prstGeom>
        </p:spPr>
        <p:txBody>
          <a:bodyPr lIns="45718" tIns="45718" rIns="45718" bIns="45718"/>
          <a:lstStyle>
            <a:lvl1pPr marL="179999" indent="-179999">
              <a:lnSpc>
                <a:spcPct val="100000"/>
              </a:lnSpc>
              <a:spcBef>
                <a:spcPts val="0"/>
              </a:spcBef>
              <a:defRPr sz="1600">
                <a:solidFill>
                  <a:srgbClr val="143462"/>
                </a:solidFill>
              </a:defRPr>
            </a:lvl1pPr>
            <a:lvl2pPr marL="359999" indent="-179999">
              <a:lnSpc>
                <a:spcPct val="100000"/>
              </a:lnSpc>
              <a:spcBef>
                <a:spcPts val="0"/>
              </a:spcBef>
              <a:defRPr sz="1600">
                <a:solidFill>
                  <a:srgbClr val="143462"/>
                </a:solidFill>
              </a:defRPr>
            </a:lvl2pPr>
            <a:lvl3pPr marL="539999" indent="-180000">
              <a:lnSpc>
                <a:spcPct val="100000"/>
              </a:lnSpc>
              <a:spcBef>
                <a:spcPts val="0"/>
              </a:spcBef>
              <a:defRPr sz="1600">
                <a:solidFill>
                  <a:srgbClr val="143462"/>
                </a:solidFill>
              </a:defRPr>
            </a:lvl3pPr>
            <a:lvl4pPr marL="719998" indent="-180000">
              <a:lnSpc>
                <a:spcPct val="100000"/>
              </a:lnSpc>
              <a:spcBef>
                <a:spcPts val="0"/>
              </a:spcBef>
              <a:defRPr sz="1600">
                <a:solidFill>
                  <a:srgbClr val="143462"/>
                </a:solidFill>
              </a:defRPr>
            </a:lvl4pPr>
            <a:lvl5pPr marL="900000" indent="-180000">
              <a:lnSpc>
                <a:spcPct val="100000"/>
              </a:lnSpc>
              <a:spcBef>
                <a:spcPts val="0"/>
              </a:spcBef>
              <a:defRPr sz="1600">
                <a:solidFill>
                  <a:srgbClr val="143462"/>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xfrm>
            <a:off x="6279546" y="4632643"/>
            <a:ext cx="273654" cy="269239"/>
          </a:xfrm>
          <a:prstGeom prst="rect">
            <a:avLst/>
          </a:prstGeom>
        </p:spPr>
        <p:txBody>
          <a:bodyPr lIns="45718" tIns="45718" rIns="45718" bIns="45718"/>
          <a:lstStyle>
            <a:lvl1pPr>
              <a:defRPr sz="12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421338981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ekstdia: aflopend beeld">
    <p:spTree>
      <p:nvGrpSpPr>
        <p:cNvPr id="1" name=""/>
        <p:cNvGrpSpPr/>
        <p:nvPr/>
      </p:nvGrpSpPr>
      <p:grpSpPr>
        <a:xfrm>
          <a:off x="0" y="0"/>
          <a:ext cx="0" cy="0"/>
          <a:chOff x="0" y="0"/>
          <a:chExt cx="0" cy="0"/>
        </a:xfrm>
      </p:grpSpPr>
      <p:sp>
        <p:nvSpPr>
          <p:cNvPr id="8" name="Rechthoek 7"/>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9" name="Groep 1"/>
          <p:cNvGrpSpPr/>
          <p:nvPr/>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601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ekstdia: aflopend beeld">
    <p:spTree>
      <p:nvGrpSpPr>
        <p:cNvPr id="1" name=""/>
        <p:cNvGrpSpPr/>
        <p:nvPr/>
      </p:nvGrpSpPr>
      <p:grpSpPr>
        <a:xfrm>
          <a:off x="0" y="0"/>
          <a:ext cx="0" cy="0"/>
          <a:chOff x="0" y="0"/>
          <a:chExt cx="0" cy="0"/>
        </a:xfrm>
      </p:grpSpPr>
      <p:sp>
        <p:nvSpPr>
          <p:cNvPr id="8" name="Rechthoek 7"/>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9" name="Groep 1"/>
          <p:cNvGrpSpPr/>
          <p:nvPr/>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007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dia: aflopend beeld">
    <p:spTree>
      <p:nvGrpSpPr>
        <p:cNvPr id="1" name=""/>
        <p:cNvGrpSpPr/>
        <p:nvPr/>
      </p:nvGrpSpPr>
      <p:grpSpPr>
        <a:xfrm>
          <a:off x="0" y="0"/>
          <a:ext cx="0" cy="0"/>
          <a:chOff x="0" y="0"/>
          <a:chExt cx="0" cy="0"/>
        </a:xfrm>
      </p:grpSpPr>
      <p:sp>
        <p:nvSpPr>
          <p:cNvPr id="8" name="Rechthoek 7"/>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75"/>
          </a:p>
        </p:txBody>
      </p:sp>
      <p:grpSp>
        <p:nvGrpSpPr>
          <p:cNvPr id="9" name="Groep 1"/>
          <p:cNvGrpSpPr/>
          <p:nvPr/>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882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951FD9-6F07-F54A-8E97-3672483F8130}"/>
              </a:ext>
            </a:extLst>
          </p:cNvPr>
          <p:cNvSpPr>
            <a:spLocks noGrp="1"/>
          </p:cNvSpPr>
          <p:nvPr>
            <p:ph type="dt" sz="half" idx="10"/>
          </p:nvPr>
        </p:nvSpPr>
        <p:spPr/>
        <p:txBody>
          <a:bodyPr/>
          <a:lstStyle/>
          <a:p>
            <a:fld id="{425DFAD7-FBF1-4924-9032-AAD1B35CAA39}" type="datetimeFigureOut">
              <a:rPr lang="nl-NL" smtClean="0"/>
              <a:t>9-7-2026</a:t>
            </a:fld>
            <a:endParaRPr lang="nl-NL"/>
          </a:p>
        </p:txBody>
      </p:sp>
      <p:sp>
        <p:nvSpPr>
          <p:cNvPr id="3" name="Tijdelijke aanduiding voor voettekst 2">
            <a:extLst>
              <a:ext uri="{FF2B5EF4-FFF2-40B4-BE49-F238E27FC236}">
                <a16:creationId xmlns:a16="http://schemas.microsoft.com/office/drawing/2014/main" id="{E48BB2D8-BB38-9E43-916B-C7F58F9CE9A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309B03-A33C-E541-8A8F-C79DE1C365DC}"/>
              </a:ext>
            </a:extLst>
          </p:cNvPr>
          <p:cNvSpPr>
            <a:spLocks noGrp="1"/>
          </p:cNvSpPr>
          <p:nvPr>
            <p:ph type="sldNum" sz="quarter" idx="12"/>
          </p:nvPr>
        </p:nvSpPr>
        <p:spPr/>
        <p:txBody>
          <a:bodyPr/>
          <a:lstStyle/>
          <a:p>
            <a:fld id="{463F0307-C473-4A97-B94B-B29C39453B6F}" type="slidenum">
              <a:rPr lang="nl-NL" smtClean="0"/>
              <a:t>‹nr.›</a:t>
            </a:fld>
            <a:endParaRPr lang="nl-NL"/>
          </a:p>
        </p:txBody>
      </p:sp>
    </p:spTree>
    <p:extLst>
      <p:ext uri="{BB962C8B-B14F-4D97-AF65-F5344CB8AC3E}">
        <p14:creationId xmlns:p14="http://schemas.microsoft.com/office/powerpoint/2010/main" val="4035024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el foto donk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Gelijkbenige driehoek 8">
            <a:extLst>
              <a:ext uri="{FF2B5EF4-FFF2-40B4-BE49-F238E27FC236}">
                <a16:creationId xmlns:a16="http://schemas.microsoft.com/office/drawing/2014/main" id="{FBED7AAB-CDAA-72E0-3A43-540D621F3688}"/>
              </a:ext>
            </a:extLst>
          </p:cNvPr>
          <p:cNvSpPr/>
          <p:nvPr userDrawn="1"/>
        </p:nvSpPr>
        <p:spPr>
          <a:xfrm>
            <a:off x="1315490" y="3023755"/>
            <a:ext cx="4129006" cy="2119745"/>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A9B5A378-D087-E905-A9CD-E41FF608F580}"/>
              </a:ext>
            </a:extLst>
          </p:cNvPr>
          <p:cNvSpPr>
            <a:spLocks noGrp="1"/>
          </p:cNvSpPr>
          <p:nvPr>
            <p:ph type="ctrTitle"/>
          </p:nvPr>
        </p:nvSpPr>
        <p:spPr>
          <a:xfrm>
            <a:off x="4407759" y="317499"/>
            <a:ext cx="4482241" cy="1502224"/>
          </a:xfrm>
        </p:spPr>
        <p:txBody>
          <a:bodyPr anchor="b">
            <a:normAutofit/>
          </a:bodyPr>
          <a:lstStyle>
            <a:lvl1pPr algn="l">
              <a:defRPr sz="3600">
                <a:solidFill>
                  <a:schemeClr val="bg1"/>
                </a:solidFill>
                <a:effectLst>
                  <a:outerShdw blurRad="38100" dist="38100" dir="2700000" algn="tl">
                    <a:srgbClr val="000000">
                      <a:alpha val="43137"/>
                    </a:srgbClr>
                  </a:outerShdw>
                </a:effectLst>
              </a:defRPr>
            </a:lvl1pPr>
          </a:lstStyle>
          <a:p>
            <a:r>
              <a:rPr lang="nl-NL"/>
              <a:t>Klik om stijl te bewerken</a:t>
            </a:r>
          </a:p>
        </p:txBody>
      </p:sp>
      <p:sp>
        <p:nvSpPr>
          <p:cNvPr id="3" name="Ondertitel 2">
            <a:extLst>
              <a:ext uri="{FF2B5EF4-FFF2-40B4-BE49-F238E27FC236}">
                <a16:creationId xmlns:a16="http://schemas.microsoft.com/office/drawing/2014/main" id="{74457518-AC06-A099-9F3C-A25877688B6B}"/>
              </a:ext>
            </a:extLst>
          </p:cNvPr>
          <p:cNvSpPr>
            <a:spLocks noGrp="1"/>
          </p:cNvSpPr>
          <p:nvPr>
            <p:ph type="subTitle" idx="1"/>
          </p:nvPr>
        </p:nvSpPr>
        <p:spPr>
          <a:xfrm>
            <a:off x="4407760" y="1888780"/>
            <a:ext cx="3620193" cy="84155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7" name="Vrije vorm: vorm 6">
            <a:extLst>
              <a:ext uri="{FF2B5EF4-FFF2-40B4-BE49-F238E27FC236}">
                <a16:creationId xmlns:a16="http://schemas.microsoft.com/office/drawing/2014/main" id="{91BD37D6-B25E-967C-E52E-4F310795267C}"/>
              </a:ext>
              <a:ext uri="{C183D7F6-B498-43B3-948B-1728B52AA6E4}">
                <adec:decorative xmlns:adec="http://schemas.microsoft.com/office/drawing/2017/decorative" val="1"/>
              </a:ext>
            </a:extLst>
          </p:cNvPr>
          <p:cNvSpPr/>
          <p:nvPr userDrawn="1"/>
        </p:nvSpPr>
        <p:spPr>
          <a:xfrm>
            <a:off x="0" y="1"/>
            <a:ext cx="4379119" cy="4381976"/>
          </a:xfrm>
          <a:custGeom>
            <a:avLst/>
            <a:gdLst>
              <a:gd name="connsiteX0" fmla="*/ 5841340 w 5841339"/>
              <a:gd name="connsiteY0" fmla="*/ 0 h 5841720"/>
              <a:gd name="connsiteX1" fmla="*/ 3301403 w 5841339"/>
              <a:gd name="connsiteY1" fmla="*/ 0 h 5841720"/>
              <a:gd name="connsiteX2" fmla="*/ 1655826 w 5841339"/>
              <a:gd name="connsiteY2" fmla="*/ 1645666 h 5841720"/>
              <a:gd name="connsiteX3" fmla="*/ 10268 w 5841339"/>
              <a:gd name="connsiteY3" fmla="*/ 0 h 5841720"/>
              <a:gd name="connsiteX4" fmla="*/ 0 w 5841339"/>
              <a:gd name="connsiteY4" fmla="*/ 0 h 5841720"/>
              <a:gd name="connsiteX5" fmla="*/ 0 w 5841339"/>
              <a:gd name="connsiteY5" fmla="*/ 5841721 h 5841720"/>
              <a:gd name="connsiteX6" fmla="*/ 5841340 w 5841339"/>
              <a:gd name="connsiteY6" fmla="*/ 0 h 58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1339" h="5841720">
                <a:moveTo>
                  <a:pt x="5841340" y="0"/>
                </a:moveTo>
                <a:lnTo>
                  <a:pt x="3301403" y="0"/>
                </a:lnTo>
                <a:lnTo>
                  <a:pt x="1655826" y="1645666"/>
                </a:lnTo>
                <a:lnTo>
                  <a:pt x="10268" y="0"/>
                </a:lnTo>
                <a:lnTo>
                  <a:pt x="0" y="0"/>
                </a:lnTo>
                <a:lnTo>
                  <a:pt x="0" y="5841721"/>
                </a:lnTo>
                <a:lnTo>
                  <a:pt x="5841340" y="0"/>
                </a:lnTo>
                <a:close/>
              </a:path>
            </a:pathLst>
          </a:custGeom>
          <a:solidFill>
            <a:srgbClr val="0085C6">
              <a:alpha val="74902"/>
            </a:srgbClr>
          </a:solidFill>
          <a:ln w="12695" cap="flat">
            <a:noFill/>
            <a:prstDash val="solid"/>
            <a:miter/>
          </a:ln>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nl-NL" sz="1800"/>
          </a:p>
        </p:txBody>
      </p:sp>
      <p:sp>
        <p:nvSpPr>
          <p:cNvPr id="5" name="Vrije vorm: vorm 4">
            <a:extLst>
              <a:ext uri="{FF2B5EF4-FFF2-40B4-BE49-F238E27FC236}">
                <a16:creationId xmlns:a16="http://schemas.microsoft.com/office/drawing/2014/main" id="{2E3052D2-7619-D462-11E0-04B85514BCDC}"/>
              </a:ext>
            </a:extLst>
          </p:cNvPr>
          <p:cNvSpPr/>
          <p:nvPr/>
        </p:nvSpPr>
        <p:spPr>
          <a:xfrm>
            <a:off x="6981008" y="3832188"/>
            <a:ext cx="567299" cy="567484"/>
          </a:xfrm>
          <a:custGeom>
            <a:avLst/>
            <a:gdLst>
              <a:gd name="connsiteX0" fmla="*/ 586222 w 756398"/>
              <a:gd name="connsiteY0" fmla="*/ 0 h 756645"/>
              <a:gd name="connsiteX1" fmla="*/ 0 w 756398"/>
              <a:gd name="connsiteY1" fmla="*/ 586435 h 756645"/>
              <a:gd name="connsiteX2" fmla="*/ 0 w 756398"/>
              <a:gd name="connsiteY2" fmla="*/ 756646 h 756645"/>
              <a:gd name="connsiteX3" fmla="*/ 170189 w 756398"/>
              <a:gd name="connsiteY3" fmla="*/ 756646 h 756645"/>
              <a:gd name="connsiteX4" fmla="*/ 378206 w 756398"/>
              <a:gd name="connsiteY4" fmla="*/ 548566 h 756645"/>
              <a:gd name="connsiteX5" fmla="*/ 459213 w 756398"/>
              <a:gd name="connsiteY5" fmla="*/ 629614 h 756645"/>
              <a:gd name="connsiteX6" fmla="*/ 629405 w 756398"/>
              <a:gd name="connsiteY6" fmla="*/ 459372 h 756645"/>
              <a:gd name="connsiteX7" fmla="*/ 548380 w 756398"/>
              <a:gd name="connsiteY7" fmla="*/ 378324 h 756645"/>
              <a:gd name="connsiteX8" fmla="*/ 756398 w 756398"/>
              <a:gd name="connsiteY8" fmla="*/ 170241 h 756645"/>
              <a:gd name="connsiteX9" fmla="*/ 756398 w 756398"/>
              <a:gd name="connsiteY9" fmla="*/ 0 h 756645"/>
              <a:gd name="connsiteX10" fmla="*/ 586224 w 756398"/>
              <a:gd name="connsiteY10" fmla="*/ 0 h 756645"/>
              <a:gd name="connsiteX11" fmla="*/ 81008 w 756398"/>
              <a:gd name="connsiteY11" fmla="*/ 251291 h 756645"/>
              <a:gd name="connsiteX12" fmla="*/ 251197 w 756398"/>
              <a:gd name="connsiteY12" fmla="*/ 81048 h 756645"/>
              <a:gd name="connsiteX13" fmla="*/ 170189 w 756398"/>
              <a:gd name="connsiteY13" fmla="*/ 15 h 756645"/>
              <a:gd name="connsiteX14" fmla="*/ 170189 w 756398"/>
              <a:gd name="connsiteY14" fmla="*/ 0 h 756645"/>
              <a:gd name="connsiteX15" fmla="*/ 0 w 756398"/>
              <a:gd name="connsiteY15" fmla="*/ 0 h 756645"/>
              <a:gd name="connsiteX16" fmla="*/ 0 w 756398"/>
              <a:gd name="connsiteY16" fmla="*/ 170241 h 756645"/>
              <a:gd name="connsiteX17" fmla="*/ 81008 w 756398"/>
              <a:gd name="connsiteY17" fmla="*/ 251291 h 756645"/>
              <a:gd name="connsiteX18" fmla="*/ 756398 w 756398"/>
              <a:gd name="connsiteY18" fmla="*/ 756646 h 756645"/>
              <a:gd name="connsiteX19" fmla="*/ 756398 w 756398"/>
              <a:gd name="connsiteY19" fmla="*/ 586435 h 756645"/>
              <a:gd name="connsiteX20" fmla="*/ 586252 w 756398"/>
              <a:gd name="connsiteY20" fmla="*/ 756646 h 756645"/>
              <a:gd name="connsiteX21" fmla="*/ 756398 w 756398"/>
              <a:gd name="connsiteY21"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6398" h="756645">
                <a:moveTo>
                  <a:pt x="586222" y="0"/>
                </a:moveTo>
                <a:lnTo>
                  <a:pt x="0" y="586435"/>
                </a:lnTo>
                <a:lnTo>
                  <a:pt x="0" y="756646"/>
                </a:lnTo>
                <a:lnTo>
                  <a:pt x="170189" y="756646"/>
                </a:lnTo>
                <a:lnTo>
                  <a:pt x="378206" y="548566"/>
                </a:lnTo>
                <a:lnTo>
                  <a:pt x="459213" y="629614"/>
                </a:lnTo>
                <a:lnTo>
                  <a:pt x="629405" y="459372"/>
                </a:lnTo>
                <a:lnTo>
                  <a:pt x="548380" y="378324"/>
                </a:lnTo>
                <a:lnTo>
                  <a:pt x="756398" y="170241"/>
                </a:lnTo>
                <a:lnTo>
                  <a:pt x="756398" y="0"/>
                </a:lnTo>
                <a:lnTo>
                  <a:pt x="586224" y="0"/>
                </a:lnTo>
                <a:close/>
                <a:moveTo>
                  <a:pt x="81008" y="251291"/>
                </a:moveTo>
                <a:lnTo>
                  <a:pt x="251197" y="81048"/>
                </a:lnTo>
                <a:lnTo>
                  <a:pt x="170189" y="15"/>
                </a:lnTo>
                <a:lnTo>
                  <a:pt x="170189" y="0"/>
                </a:lnTo>
                <a:lnTo>
                  <a:pt x="0" y="0"/>
                </a:lnTo>
                <a:lnTo>
                  <a:pt x="0" y="170241"/>
                </a:lnTo>
                <a:lnTo>
                  <a:pt x="81008" y="251291"/>
                </a:lnTo>
                <a:close/>
                <a:moveTo>
                  <a:pt x="756398" y="756646"/>
                </a:moveTo>
                <a:lnTo>
                  <a:pt x="756398" y="586435"/>
                </a:lnTo>
                <a:lnTo>
                  <a:pt x="586252" y="756646"/>
                </a:lnTo>
                <a:lnTo>
                  <a:pt x="756398" y="756646"/>
                </a:lnTo>
                <a:close/>
              </a:path>
            </a:pathLst>
          </a:custGeom>
          <a:solidFill>
            <a:srgbClr val="97BE0D"/>
          </a:solidFill>
          <a:ln w="14994" cap="flat">
            <a:noFill/>
            <a:prstDash val="solid"/>
            <a:miter/>
          </a:ln>
        </p:spPr>
        <p:txBody>
          <a:bodyPr rtlCol="0" anchor="ctr"/>
          <a:lstStyle/>
          <a:p>
            <a:endParaRPr lang="nl-NL" sz="1800"/>
          </a:p>
        </p:txBody>
      </p:sp>
      <p:sp>
        <p:nvSpPr>
          <p:cNvPr id="6" name="Vrije vorm: vorm 5">
            <a:extLst>
              <a:ext uri="{FF2B5EF4-FFF2-40B4-BE49-F238E27FC236}">
                <a16:creationId xmlns:a16="http://schemas.microsoft.com/office/drawing/2014/main" id="{2290EBA2-8E2D-6DE4-0054-29203AF1659C}"/>
              </a:ext>
            </a:extLst>
          </p:cNvPr>
          <p:cNvSpPr/>
          <p:nvPr/>
        </p:nvSpPr>
        <p:spPr>
          <a:xfrm>
            <a:off x="8115596" y="3832193"/>
            <a:ext cx="567309" cy="567485"/>
          </a:xfrm>
          <a:custGeom>
            <a:avLst/>
            <a:gdLst>
              <a:gd name="connsiteX0" fmla="*/ 0 w 756412"/>
              <a:gd name="connsiteY0" fmla="*/ 0 h 756647"/>
              <a:gd name="connsiteX1" fmla="*/ 0 w 756412"/>
              <a:gd name="connsiteY1" fmla="*/ 0 h 756647"/>
              <a:gd name="connsiteX2" fmla="*/ 586223 w 756412"/>
              <a:gd name="connsiteY2" fmla="*/ 0 h 756647"/>
              <a:gd name="connsiteX3" fmla="*/ 0 w 756412"/>
              <a:gd name="connsiteY3" fmla="*/ 586435 h 756647"/>
              <a:gd name="connsiteX4" fmla="*/ 0 w 756412"/>
              <a:gd name="connsiteY4" fmla="*/ 756647 h 756647"/>
              <a:gd name="connsiteX5" fmla="*/ 170190 w 756412"/>
              <a:gd name="connsiteY5" fmla="*/ 756647 h 756647"/>
              <a:gd name="connsiteX6" fmla="*/ 463309 w 756412"/>
              <a:gd name="connsiteY6" fmla="*/ 463438 h 756647"/>
              <a:gd name="connsiteX7" fmla="*/ 756398 w 756412"/>
              <a:gd name="connsiteY7" fmla="*/ 756647 h 756647"/>
              <a:gd name="connsiteX8" fmla="*/ 756413 w 756412"/>
              <a:gd name="connsiteY8" fmla="*/ 756647 h 756647"/>
              <a:gd name="connsiteX9" fmla="*/ 756413 w 756412"/>
              <a:gd name="connsiteY9" fmla="*/ 0 h 756647"/>
              <a:gd name="connsiteX10" fmla="*/ 586223 w 756412"/>
              <a:gd name="connsiteY10" fmla="*/ 0 h 756647"/>
              <a:gd name="connsiteX11" fmla="*/ 332220 w 756412"/>
              <a:gd name="connsiteY11" fmla="*/ 0 h 756647"/>
              <a:gd name="connsiteX12" fmla="*/ 15 w 756412"/>
              <a:gd name="connsiteY12" fmla="*/ 0 h 756647"/>
              <a:gd name="connsiteX13" fmla="*/ 166125 w 756412"/>
              <a:gd name="connsiteY13" fmla="*/ 166162 h 756647"/>
              <a:gd name="connsiteX14" fmla="*/ 332220 w 756412"/>
              <a:gd name="connsiteY14" fmla="*/ 0 h 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12" h="756647">
                <a:moveTo>
                  <a:pt x="0" y="0"/>
                </a:moveTo>
                <a:lnTo>
                  <a:pt x="0" y="0"/>
                </a:lnTo>
                <a:close/>
                <a:moveTo>
                  <a:pt x="586223" y="0"/>
                </a:moveTo>
                <a:lnTo>
                  <a:pt x="0" y="586435"/>
                </a:lnTo>
                <a:lnTo>
                  <a:pt x="0" y="756647"/>
                </a:lnTo>
                <a:lnTo>
                  <a:pt x="170190" y="756647"/>
                </a:lnTo>
                <a:lnTo>
                  <a:pt x="463309" y="463438"/>
                </a:lnTo>
                <a:lnTo>
                  <a:pt x="756398" y="756647"/>
                </a:lnTo>
                <a:lnTo>
                  <a:pt x="756413" y="756647"/>
                </a:lnTo>
                <a:lnTo>
                  <a:pt x="756413" y="0"/>
                </a:lnTo>
                <a:lnTo>
                  <a:pt x="586223" y="0"/>
                </a:lnTo>
                <a:close/>
                <a:moveTo>
                  <a:pt x="332220" y="0"/>
                </a:moveTo>
                <a:lnTo>
                  <a:pt x="15" y="0"/>
                </a:lnTo>
                <a:lnTo>
                  <a:pt x="166125" y="166162"/>
                </a:lnTo>
                <a:lnTo>
                  <a:pt x="332220" y="0"/>
                </a:lnTo>
                <a:close/>
              </a:path>
            </a:pathLst>
          </a:custGeom>
          <a:solidFill>
            <a:srgbClr val="0086C5"/>
          </a:solidFill>
          <a:ln w="14994" cap="flat">
            <a:noFill/>
            <a:prstDash val="solid"/>
            <a:miter/>
          </a:ln>
        </p:spPr>
        <p:txBody>
          <a:bodyPr rtlCol="0" anchor="ctr"/>
          <a:lstStyle/>
          <a:p>
            <a:endParaRPr lang="nl-NL" sz="1800"/>
          </a:p>
        </p:txBody>
      </p:sp>
      <p:sp>
        <p:nvSpPr>
          <p:cNvPr id="8" name="Vrije vorm: vorm 7">
            <a:extLst>
              <a:ext uri="{FF2B5EF4-FFF2-40B4-BE49-F238E27FC236}">
                <a16:creationId xmlns:a16="http://schemas.microsoft.com/office/drawing/2014/main" id="{DF62DE58-EDBC-170B-6165-304CC012C3C0}"/>
              </a:ext>
            </a:extLst>
          </p:cNvPr>
          <p:cNvSpPr/>
          <p:nvPr/>
        </p:nvSpPr>
        <p:spPr>
          <a:xfrm>
            <a:off x="6968169" y="4519689"/>
            <a:ext cx="148902" cy="184316"/>
          </a:xfrm>
          <a:custGeom>
            <a:avLst/>
            <a:gdLst>
              <a:gd name="connsiteX0" fmla="*/ 103821 w 198536"/>
              <a:gd name="connsiteY0" fmla="*/ 245754 h 245754"/>
              <a:gd name="connsiteX1" fmla="*/ 0 w 198536"/>
              <a:gd name="connsiteY1" fmla="*/ 127423 h 245754"/>
              <a:gd name="connsiteX2" fmla="*/ 112100 w 198536"/>
              <a:gd name="connsiteY2" fmla="*/ 0 h 245754"/>
              <a:gd name="connsiteX3" fmla="*/ 193572 w 198536"/>
              <a:gd name="connsiteY3" fmla="*/ 34748 h 245754"/>
              <a:gd name="connsiteX4" fmla="*/ 174136 w 198536"/>
              <a:gd name="connsiteY4" fmla="*/ 59158 h 245754"/>
              <a:gd name="connsiteX5" fmla="*/ 119540 w 198536"/>
              <a:gd name="connsiteY5" fmla="*/ 43030 h 245754"/>
              <a:gd name="connsiteX6" fmla="*/ 56260 w 198536"/>
              <a:gd name="connsiteY6" fmla="*/ 119561 h 245754"/>
              <a:gd name="connsiteX7" fmla="*/ 112505 w 198536"/>
              <a:gd name="connsiteY7" fmla="*/ 202740 h 245754"/>
              <a:gd name="connsiteX8" fmla="*/ 144768 w 198536"/>
              <a:gd name="connsiteY8" fmla="*/ 194458 h 245754"/>
              <a:gd name="connsiteX9" fmla="*/ 144768 w 198536"/>
              <a:gd name="connsiteY9" fmla="*/ 140251 h 245754"/>
              <a:gd name="connsiteX10" fmla="*/ 111260 w 198536"/>
              <a:gd name="connsiteY10" fmla="*/ 140251 h 245754"/>
              <a:gd name="connsiteX11" fmla="*/ 111260 w 198536"/>
              <a:gd name="connsiteY11" fmla="*/ 104678 h 245754"/>
              <a:gd name="connsiteX12" fmla="*/ 198537 w 198536"/>
              <a:gd name="connsiteY12" fmla="*/ 104678 h 245754"/>
              <a:gd name="connsiteX13" fmla="*/ 198537 w 198536"/>
              <a:gd name="connsiteY13" fmla="*/ 213902 h 245754"/>
              <a:gd name="connsiteX14" fmla="*/ 103821 w 198536"/>
              <a:gd name="connsiteY14" fmla="*/ 24575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36" h="245754">
                <a:moveTo>
                  <a:pt x="103821" y="245754"/>
                </a:moveTo>
                <a:cubicBezTo>
                  <a:pt x="34752" y="245754"/>
                  <a:pt x="0" y="210166"/>
                  <a:pt x="0" y="127423"/>
                </a:cubicBezTo>
                <a:cubicBezTo>
                  <a:pt x="0" y="39309"/>
                  <a:pt x="50471" y="0"/>
                  <a:pt x="112100" y="0"/>
                </a:cubicBezTo>
                <a:cubicBezTo>
                  <a:pt x="147256" y="0"/>
                  <a:pt x="173714" y="14058"/>
                  <a:pt x="193572" y="34748"/>
                </a:cubicBezTo>
                <a:lnTo>
                  <a:pt x="174136" y="59158"/>
                </a:lnTo>
                <a:cubicBezTo>
                  <a:pt x="156767" y="49226"/>
                  <a:pt x="137734" y="43030"/>
                  <a:pt x="119540" y="43030"/>
                </a:cubicBezTo>
                <a:cubicBezTo>
                  <a:pt x="82313" y="43030"/>
                  <a:pt x="56260" y="70335"/>
                  <a:pt x="56260" y="119561"/>
                </a:cubicBezTo>
                <a:cubicBezTo>
                  <a:pt x="56260" y="184121"/>
                  <a:pt x="80663" y="202740"/>
                  <a:pt x="112505" y="202740"/>
                </a:cubicBezTo>
                <a:cubicBezTo>
                  <a:pt x="126574" y="202740"/>
                  <a:pt x="138152" y="199004"/>
                  <a:pt x="144768" y="194458"/>
                </a:cubicBezTo>
                <a:lnTo>
                  <a:pt x="144768" y="140251"/>
                </a:lnTo>
                <a:lnTo>
                  <a:pt x="111260" y="140251"/>
                </a:lnTo>
                <a:lnTo>
                  <a:pt x="111260" y="104678"/>
                </a:lnTo>
                <a:lnTo>
                  <a:pt x="198537" y="104678"/>
                </a:lnTo>
                <a:lnTo>
                  <a:pt x="198537" y="213902"/>
                </a:lnTo>
                <a:cubicBezTo>
                  <a:pt x="173714" y="234172"/>
                  <a:pt x="140629" y="245754"/>
                  <a:pt x="103821" y="245754"/>
                </a:cubicBezTo>
              </a:path>
            </a:pathLst>
          </a:custGeom>
          <a:solidFill>
            <a:srgbClr val="97BE0D"/>
          </a:solidFill>
          <a:ln w="14994" cap="flat">
            <a:noFill/>
            <a:prstDash val="solid"/>
            <a:miter/>
          </a:ln>
        </p:spPr>
        <p:txBody>
          <a:bodyPr rtlCol="0" anchor="ctr"/>
          <a:lstStyle/>
          <a:p>
            <a:endParaRPr lang="nl-NL" sz="1800"/>
          </a:p>
        </p:txBody>
      </p:sp>
      <p:sp>
        <p:nvSpPr>
          <p:cNvPr id="10" name="Vrije vorm: vorm 9">
            <a:extLst>
              <a:ext uri="{FF2B5EF4-FFF2-40B4-BE49-F238E27FC236}">
                <a16:creationId xmlns:a16="http://schemas.microsoft.com/office/drawing/2014/main" id="{074A652D-0EA5-F295-D355-4AC8A19B1DDA}"/>
              </a:ext>
            </a:extLst>
          </p:cNvPr>
          <p:cNvSpPr/>
          <p:nvPr/>
        </p:nvSpPr>
        <p:spPr>
          <a:xfrm>
            <a:off x="7176936" y="4523106"/>
            <a:ext cx="111049" cy="177484"/>
          </a:xfrm>
          <a:custGeom>
            <a:avLst/>
            <a:gdLst>
              <a:gd name="connsiteX0" fmla="*/ 0 w 148065"/>
              <a:gd name="connsiteY0" fmla="*/ 236646 h 236645"/>
              <a:gd name="connsiteX1" fmla="*/ 0 w 148065"/>
              <a:gd name="connsiteY1" fmla="*/ 0 h 236645"/>
              <a:gd name="connsiteX2" fmla="*/ 146415 w 148065"/>
              <a:gd name="connsiteY2" fmla="*/ 0 h 236645"/>
              <a:gd name="connsiteX3" fmla="*/ 146415 w 148065"/>
              <a:gd name="connsiteY3" fmla="*/ 42204 h 236645"/>
              <a:gd name="connsiteX4" fmla="*/ 55014 w 148065"/>
              <a:gd name="connsiteY4" fmla="*/ 42204 h 236645"/>
              <a:gd name="connsiteX5" fmla="*/ 55014 w 148065"/>
              <a:gd name="connsiteY5" fmla="*/ 96395 h 236645"/>
              <a:gd name="connsiteX6" fmla="*/ 131522 w 148065"/>
              <a:gd name="connsiteY6" fmla="*/ 96395 h 236645"/>
              <a:gd name="connsiteX7" fmla="*/ 131522 w 148065"/>
              <a:gd name="connsiteY7" fmla="*/ 136110 h 236645"/>
              <a:gd name="connsiteX8" fmla="*/ 55014 w 148065"/>
              <a:gd name="connsiteY8" fmla="*/ 136110 h 236645"/>
              <a:gd name="connsiteX9" fmla="*/ 55014 w 148065"/>
              <a:gd name="connsiteY9" fmla="*/ 193618 h 236645"/>
              <a:gd name="connsiteX10" fmla="*/ 148065 w 148065"/>
              <a:gd name="connsiteY10" fmla="*/ 193618 h 236645"/>
              <a:gd name="connsiteX11" fmla="*/ 148065 w 148065"/>
              <a:gd name="connsiteY11" fmla="*/ 236646 h 236645"/>
              <a:gd name="connsiteX12" fmla="*/ 0 w 148065"/>
              <a:gd name="connsiteY12"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65" h="236645">
                <a:moveTo>
                  <a:pt x="0" y="236646"/>
                </a:moveTo>
                <a:lnTo>
                  <a:pt x="0" y="0"/>
                </a:lnTo>
                <a:lnTo>
                  <a:pt x="146415" y="0"/>
                </a:lnTo>
                <a:lnTo>
                  <a:pt x="146415" y="42204"/>
                </a:lnTo>
                <a:lnTo>
                  <a:pt x="55014" y="42204"/>
                </a:lnTo>
                <a:lnTo>
                  <a:pt x="55014" y="96395"/>
                </a:lnTo>
                <a:lnTo>
                  <a:pt x="131522" y="96395"/>
                </a:lnTo>
                <a:lnTo>
                  <a:pt x="131522" y="136110"/>
                </a:lnTo>
                <a:lnTo>
                  <a:pt x="55014" y="136110"/>
                </a:lnTo>
                <a:lnTo>
                  <a:pt x="55014" y="193618"/>
                </a:lnTo>
                <a:lnTo>
                  <a:pt x="148065" y="193618"/>
                </a:lnTo>
                <a:lnTo>
                  <a:pt x="148065" y="236646"/>
                </a:lnTo>
                <a:lnTo>
                  <a:pt x="0" y="236646"/>
                </a:lnTo>
                <a:close/>
              </a:path>
            </a:pathLst>
          </a:custGeom>
          <a:solidFill>
            <a:srgbClr val="97BE0D"/>
          </a:solidFill>
          <a:ln w="14994" cap="flat">
            <a:noFill/>
            <a:prstDash val="solid"/>
            <a:miter/>
          </a:ln>
        </p:spPr>
        <p:txBody>
          <a:bodyPr rtlCol="0" anchor="ctr"/>
          <a:lstStyle/>
          <a:p>
            <a:endParaRPr lang="nl-NL" sz="1800"/>
          </a:p>
        </p:txBody>
      </p:sp>
      <p:sp>
        <p:nvSpPr>
          <p:cNvPr id="14" name="Vrije vorm: vorm 13">
            <a:extLst>
              <a:ext uri="{FF2B5EF4-FFF2-40B4-BE49-F238E27FC236}">
                <a16:creationId xmlns:a16="http://schemas.microsoft.com/office/drawing/2014/main" id="{5FAEC22B-27B5-0C44-848E-174383106CF4}"/>
              </a:ext>
            </a:extLst>
          </p:cNvPr>
          <p:cNvSpPr/>
          <p:nvPr/>
        </p:nvSpPr>
        <p:spPr>
          <a:xfrm>
            <a:off x="7328321" y="4519684"/>
            <a:ext cx="174022" cy="184316"/>
          </a:xfrm>
          <a:custGeom>
            <a:avLst/>
            <a:gdLst>
              <a:gd name="connsiteX0" fmla="*/ 112925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25 w 232029"/>
              <a:gd name="connsiteY4" fmla="*/ 245754 h 245754"/>
              <a:gd name="connsiteX5" fmla="*/ 114155 w 232029"/>
              <a:gd name="connsiteY5" fmla="*/ 42204 h 245754"/>
              <a:gd name="connsiteX6" fmla="*/ 58315 w 232029"/>
              <a:gd name="connsiteY6" fmla="*/ 118331 h 245754"/>
              <a:gd name="connsiteX7" fmla="*/ 117050 w 232029"/>
              <a:gd name="connsiteY7" fmla="*/ 203145 h 245754"/>
              <a:gd name="connsiteX8" fmla="*/ 173714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25"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25" y="245754"/>
                </a:cubicBezTo>
                <a:moveTo>
                  <a:pt x="114155" y="42204"/>
                </a:moveTo>
                <a:cubicBezTo>
                  <a:pt x="81893" y="42204"/>
                  <a:pt x="58315" y="62894"/>
                  <a:pt x="58315" y="118331"/>
                </a:cubicBezTo>
                <a:cubicBezTo>
                  <a:pt x="58315" y="182050"/>
                  <a:pt x="79823" y="203145"/>
                  <a:pt x="117050" y="203145"/>
                </a:cubicBezTo>
                <a:cubicBezTo>
                  <a:pt x="150137" y="203145"/>
                  <a:pt x="173714" y="182455"/>
                  <a:pt x="173714" y="125368"/>
                </a:cubicBezTo>
                <a:cubicBezTo>
                  <a:pt x="173714" y="64139"/>
                  <a:pt x="152206" y="42204"/>
                  <a:pt x="114155" y="42204"/>
                </a:cubicBezTo>
              </a:path>
            </a:pathLst>
          </a:custGeom>
          <a:solidFill>
            <a:srgbClr val="97BE0D"/>
          </a:solidFill>
          <a:ln w="14994" cap="flat">
            <a:noFill/>
            <a:prstDash val="solid"/>
            <a:miter/>
          </a:ln>
        </p:spPr>
        <p:txBody>
          <a:bodyPr rtlCol="0" anchor="ctr"/>
          <a:lstStyle/>
          <a:p>
            <a:endParaRPr lang="nl-NL" sz="1800"/>
          </a:p>
        </p:txBody>
      </p:sp>
      <p:sp>
        <p:nvSpPr>
          <p:cNvPr id="19" name="Vrije vorm: vorm 18">
            <a:extLst>
              <a:ext uri="{FF2B5EF4-FFF2-40B4-BE49-F238E27FC236}">
                <a16:creationId xmlns:a16="http://schemas.microsoft.com/office/drawing/2014/main" id="{FFA13B9D-AF5C-670C-1F19-ED37017F557C}"/>
              </a:ext>
            </a:extLst>
          </p:cNvPr>
          <p:cNvSpPr/>
          <p:nvPr/>
        </p:nvSpPr>
        <p:spPr>
          <a:xfrm>
            <a:off x="7554282" y="4523106"/>
            <a:ext cx="157272" cy="177484"/>
          </a:xfrm>
          <a:custGeom>
            <a:avLst/>
            <a:gdLst>
              <a:gd name="connsiteX0" fmla="*/ 150962 w 209696"/>
              <a:gd name="connsiteY0" fmla="*/ 236646 h 236645"/>
              <a:gd name="connsiteX1" fmla="*/ 45911 w 209696"/>
              <a:gd name="connsiteY1" fmla="*/ 69915 h 236645"/>
              <a:gd name="connsiteX2" fmla="*/ 45911 w 209696"/>
              <a:gd name="connsiteY2" fmla="*/ 236646 h 236645"/>
              <a:gd name="connsiteX3" fmla="*/ 0 w 209696"/>
              <a:gd name="connsiteY3" fmla="*/ 236646 h 236645"/>
              <a:gd name="connsiteX4" fmla="*/ 0 w 209696"/>
              <a:gd name="connsiteY4" fmla="*/ 0 h 236645"/>
              <a:gd name="connsiteX5" fmla="*/ 68649 w 209696"/>
              <a:gd name="connsiteY5" fmla="*/ 0 h 236645"/>
              <a:gd name="connsiteX6" fmla="*/ 164190 w 209696"/>
              <a:gd name="connsiteY6" fmla="*/ 146042 h 236645"/>
              <a:gd name="connsiteX7" fmla="*/ 164190 w 209696"/>
              <a:gd name="connsiteY7" fmla="*/ 0 h 236645"/>
              <a:gd name="connsiteX8" fmla="*/ 209696 w 209696"/>
              <a:gd name="connsiteY8" fmla="*/ 0 h 236645"/>
              <a:gd name="connsiteX9" fmla="*/ 209696 w 209696"/>
              <a:gd name="connsiteY9" fmla="*/ 236646 h 236645"/>
              <a:gd name="connsiteX10" fmla="*/ 150962 w 209696"/>
              <a:gd name="connsiteY10"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96" h="236645">
                <a:moveTo>
                  <a:pt x="150962" y="236646"/>
                </a:moveTo>
                <a:lnTo>
                  <a:pt x="45911" y="69915"/>
                </a:lnTo>
                <a:lnTo>
                  <a:pt x="45911" y="236646"/>
                </a:lnTo>
                <a:lnTo>
                  <a:pt x="0" y="236646"/>
                </a:lnTo>
                <a:lnTo>
                  <a:pt x="0" y="0"/>
                </a:lnTo>
                <a:lnTo>
                  <a:pt x="68649" y="0"/>
                </a:lnTo>
                <a:lnTo>
                  <a:pt x="164190" y="146042"/>
                </a:lnTo>
                <a:lnTo>
                  <a:pt x="164190" y="0"/>
                </a:lnTo>
                <a:lnTo>
                  <a:pt x="209696" y="0"/>
                </a:lnTo>
                <a:lnTo>
                  <a:pt x="209696" y="236646"/>
                </a:lnTo>
                <a:lnTo>
                  <a:pt x="150962" y="236646"/>
                </a:lnTo>
                <a:close/>
              </a:path>
            </a:pathLst>
          </a:custGeom>
          <a:solidFill>
            <a:schemeClr val="bg1"/>
          </a:solidFill>
          <a:ln w="14994" cap="flat">
            <a:noFill/>
            <a:prstDash val="solid"/>
            <a:miter/>
          </a:ln>
        </p:spPr>
        <p:txBody>
          <a:bodyPr rtlCol="0" anchor="ctr"/>
          <a:lstStyle/>
          <a:p>
            <a:endParaRPr lang="nl-NL" sz="1800"/>
          </a:p>
        </p:txBody>
      </p:sp>
      <p:sp>
        <p:nvSpPr>
          <p:cNvPr id="20" name="Vrije vorm: vorm 19">
            <a:extLst>
              <a:ext uri="{FF2B5EF4-FFF2-40B4-BE49-F238E27FC236}">
                <a16:creationId xmlns:a16="http://schemas.microsoft.com/office/drawing/2014/main" id="{B7E54905-3714-2A5F-7274-5F3435008768}"/>
              </a:ext>
            </a:extLst>
          </p:cNvPr>
          <p:cNvSpPr/>
          <p:nvPr/>
        </p:nvSpPr>
        <p:spPr>
          <a:xfrm>
            <a:off x="7777620" y="4519684"/>
            <a:ext cx="174022" cy="184316"/>
          </a:xfrm>
          <a:custGeom>
            <a:avLst/>
            <a:gdLst>
              <a:gd name="connsiteX0" fmla="*/ 112910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10 w 232029"/>
              <a:gd name="connsiteY4" fmla="*/ 245754 h 245754"/>
              <a:gd name="connsiteX5" fmla="*/ 114155 w 232029"/>
              <a:gd name="connsiteY5" fmla="*/ 42204 h 245754"/>
              <a:gd name="connsiteX6" fmla="*/ 58330 w 232029"/>
              <a:gd name="connsiteY6" fmla="*/ 118331 h 245754"/>
              <a:gd name="connsiteX7" fmla="*/ 117050 w 232029"/>
              <a:gd name="connsiteY7" fmla="*/ 203145 h 245754"/>
              <a:gd name="connsiteX8" fmla="*/ 173715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10"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10" y="245754"/>
                </a:cubicBezTo>
                <a:moveTo>
                  <a:pt x="114155" y="42204"/>
                </a:moveTo>
                <a:cubicBezTo>
                  <a:pt x="81893" y="42204"/>
                  <a:pt x="58330" y="62894"/>
                  <a:pt x="58330" y="118331"/>
                </a:cubicBezTo>
                <a:cubicBezTo>
                  <a:pt x="58330" y="182050"/>
                  <a:pt x="79823" y="203145"/>
                  <a:pt x="117050" y="203145"/>
                </a:cubicBezTo>
                <a:cubicBezTo>
                  <a:pt x="150152" y="203145"/>
                  <a:pt x="173715" y="182455"/>
                  <a:pt x="173715" y="125368"/>
                </a:cubicBezTo>
                <a:cubicBezTo>
                  <a:pt x="173715" y="64139"/>
                  <a:pt x="152206" y="42204"/>
                  <a:pt x="114155" y="42204"/>
                </a:cubicBezTo>
              </a:path>
            </a:pathLst>
          </a:custGeom>
          <a:solidFill>
            <a:schemeClr val="bg1"/>
          </a:solidFill>
          <a:ln w="14994" cap="flat">
            <a:noFill/>
            <a:prstDash val="solid"/>
            <a:miter/>
          </a:ln>
        </p:spPr>
        <p:txBody>
          <a:bodyPr rtlCol="0" anchor="ctr"/>
          <a:lstStyle/>
          <a:p>
            <a:endParaRPr lang="nl-NL" sz="1800"/>
          </a:p>
        </p:txBody>
      </p:sp>
      <p:sp>
        <p:nvSpPr>
          <p:cNvPr id="21" name="Vrije vorm: vorm 20">
            <a:extLst>
              <a:ext uri="{FF2B5EF4-FFF2-40B4-BE49-F238E27FC236}">
                <a16:creationId xmlns:a16="http://schemas.microsoft.com/office/drawing/2014/main" id="{4785C39B-D6D8-2871-966A-115AC70143AE}"/>
              </a:ext>
            </a:extLst>
          </p:cNvPr>
          <p:cNvSpPr/>
          <p:nvPr/>
        </p:nvSpPr>
        <p:spPr>
          <a:xfrm>
            <a:off x="7996952" y="4523106"/>
            <a:ext cx="165642" cy="177484"/>
          </a:xfrm>
          <a:custGeom>
            <a:avLst/>
            <a:gdLst>
              <a:gd name="connsiteX0" fmla="*/ 145579 w 220856"/>
              <a:gd name="connsiteY0" fmla="*/ 236646 h 236645"/>
              <a:gd name="connsiteX1" fmla="*/ 78158 w 220856"/>
              <a:gd name="connsiteY1" fmla="*/ 236646 h 236645"/>
              <a:gd name="connsiteX2" fmla="*/ 0 w 220856"/>
              <a:gd name="connsiteY2" fmla="*/ 0 h 236645"/>
              <a:gd name="connsiteX3" fmla="*/ 61210 w 220856"/>
              <a:gd name="connsiteY3" fmla="*/ 0 h 236645"/>
              <a:gd name="connsiteX4" fmla="*/ 116211 w 220856"/>
              <a:gd name="connsiteY4" fmla="*/ 187406 h 236645"/>
              <a:gd name="connsiteX5" fmla="*/ 116631 w 220856"/>
              <a:gd name="connsiteY5" fmla="*/ 187406 h 236645"/>
              <a:gd name="connsiteX6" fmla="*/ 166262 w 220856"/>
              <a:gd name="connsiteY6" fmla="*/ 0 h 236645"/>
              <a:gd name="connsiteX7" fmla="*/ 220857 w 220856"/>
              <a:gd name="connsiteY7" fmla="*/ 0 h 236645"/>
              <a:gd name="connsiteX8" fmla="*/ 145579 w 220856"/>
              <a:gd name="connsiteY8"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56" h="236645">
                <a:moveTo>
                  <a:pt x="145579" y="236646"/>
                </a:moveTo>
                <a:lnTo>
                  <a:pt x="78158" y="236646"/>
                </a:lnTo>
                <a:cubicBezTo>
                  <a:pt x="43421" y="155149"/>
                  <a:pt x="19830" y="79848"/>
                  <a:pt x="0" y="0"/>
                </a:cubicBezTo>
                <a:lnTo>
                  <a:pt x="61210" y="0"/>
                </a:lnTo>
                <a:cubicBezTo>
                  <a:pt x="74438" y="60808"/>
                  <a:pt x="93052" y="122457"/>
                  <a:pt x="116211" y="187406"/>
                </a:cubicBezTo>
                <a:lnTo>
                  <a:pt x="116631" y="187406"/>
                </a:lnTo>
                <a:cubicBezTo>
                  <a:pt x="138139" y="125351"/>
                  <a:pt x="153858" y="63299"/>
                  <a:pt x="166262" y="0"/>
                </a:cubicBezTo>
                <a:lnTo>
                  <a:pt x="220857" y="0"/>
                </a:lnTo>
                <a:cubicBezTo>
                  <a:pt x="203068" y="79427"/>
                  <a:pt x="178666" y="160100"/>
                  <a:pt x="145579" y="236646"/>
                </a:cubicBezTo>
              </a:path>
            </a:pathLst>
          </a:custGeom>
          <a:solidFill>
            <a:schemeClr val="bg1"/>
          </a:solidFill>
          <a:ln w="14994" cap="flat">
            <a:noFill/>
            <a:prstDash val="solid"/>
            <a:miter/>
          </a:ln>
        </p:spPr>
        <p:txBody>
          <a:bodyPr rtlCol="0" anchor="ctr"/>
          <a:lstStyle/>
          <a:p>
            <a:endParaRPr lang="nl-NL" sz="1800"/>
          </a:p>
        </p:txBody>
      </p:sp>
      <p:sp>
        <p:nvSpPr>
          <p:cNvPr id="22" name="Vrije vorm: vorm 21">
            <a:extLst>
              <a:ext uri="{FF2B5EF4-FFF2-40B4-BE49-F238E27FC236}">
                <a16:creationId xmlns:a16="http://schemas.microsoft.com/office/drawing/2014/main" id="{3BD1466B-D90A-B56A-D2E8-ABECC1BE9674}"/>
              </a:ext>
            </a:extLst>
          </p:cNvPr>
          <p:cNvSpPr/>
          <p:nvPr/>
        </p:nvSpPr>
        <p:spPr>
          <a:xfrm>
            <a:off x="8220279" y="4523099"/>
            <a:ext cx="157587" cy="180906"/>
          </a:xfrm>
          <a:custGeom>
            <a:avLst/>
            <a:gdLst>
              <a:gd name="connsiteX0" fmla="*/ 100926 w 210116"/>
              <a:gd name="connsiteY0" fmla="*/ 241208 h 241208"/>
              <a:gd name="connsiteX1" fmla="*/ 0 w 210116"/>
              <a:gd name="connsiteY1" fmla="*/ 148533 h 241208"/>
              <a:gd name="connsiteX2" fmla="*/ 0 w 210116"/>
              <a:gd name="connsiteY2" fmla="*/ 0 h 241208"/>
              <a:gd name="connsiteX3" fmla="*/ 55015 w 210116"/>
              <a:gd name="connsiteY3" fmla="*/ 0 h 241208"/>
              <a:gd name="connsiteX4" fmla="*/ 55015 w 210116"/>
              <a:gd name="connsiteY4" fmla="*/ 142322 h 241208"/>
              <a:gd name="connsiteX5" fmla="*/ 105471 w 210116"/>
              <a:gd name="connsiteY5" fmla="*/ 201495 h 241208"/>
              <a:gd name="connsiteX6" fmla="*/ 155941 w 210116"/>
              <a:gd name="connsiteY6" fmla="*/ 145637 h 241208"/>
              <a:gd name="connsiteX7" fmla="*/ 155941 w 210116"/>
              <a:gd name="connsiteY7" fmla="*/ 0 h 241208"/>
              <a:gd name="connsiteX8" fmla="*/ 210116 w 210116"/>
              <a:gd name="connsiteY8" fmla="*/ 0 h 241208"/>
              <a:gd name="connsiteX9" fmla="*/ 210116 w 210116"/>
              <a:gd name="connsiteY9" fmla="*/ 142322 h 241208"/>
              <a:gd name="connsiteX10" fmla="*/ 100926 w 210116"/>
              <a:gd name="connsiteY10" fmla="*/ 241208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16" h="241208">
                <a:moveTo>
                  <a:pt x="100926" y="241208"/>
                </a:moveTo>
                <a:cubicBezTo>
                  <a:pt x="35157" y="241208"/>
                  <a:pt x="0" y="213497"/>
                  <a:pt x="0" y="148533"/>
                </a:cubicBezTo>
                <a:lnTo>
                  <a:pt x="0" y="0"/>
                </a:lnTo>
                <a:lnTo>
                  <a:pt x="55015" y="0"/>
                </a:lnTo>
                <a:lnTo>
                  <a:pt x="55015" y="142322"/>
                </a:lnTo>
                <a:cubicBezTo>
                  <a:pt x="55015" y="184526"/>
                  <a:pt x="71139" y="201495"/>
                  <a:pt x="105471" y="201495"/>
                </a:cubicBezTo>
                <a:cubicBezTo>
                  <a:pt x="136908" y="201495"/>
                  <a:pt x="155941" y="186596"/>
                  <a:pt x="155941" y="145637"/>
                </a:cubicBezTo>
                <a:lnTo>
                  <a:pt x="155941" y="0"/>
                </a:lnTo>
                <a:lnTo>
                  <a:pt x="210116" y="0"/>
                </a:lnTo>
                <a:lnTo>
                  <a:pt x="210116" y="142322"/>
                </a:lnTo>
                <a:cubicBezTo>
                  <a:pt x="210116" y="212252"/>
                  <a:pt x="164625" y="241208"/>
                  <a:pt x="100926" y="241208"/>
                </a:cubicBezTo>
              </a:path>
            </a:pathLst>
          </a:custGeom>
          <a:solidFill>
            <a:schemeClr val="bg1"/>
          </a:solidFill>
          <a:ln w="14994" cap="flat">
            <a:noFill/>
            <a:prstDash val="solid"/>
            <a:miter/>
          </a:ln>
        </p:spPr>
        <p:txBody>
          <a:bodyPr rtlCol="0" anchor="ctr"/>
          <a:lstStyle/>
          <a:p>
            <a:endParaRPr lang="nl-NL" sz="1800"/>
          </a:p>
        </p:txBody>
      </p:sp>
      <p:sp>
        <p:nvSpPr>
          <p:cNvPr id="23" name="Vrije vorm: vorm 22">
            <a:extLst>
              <a:ext uri="{FF2B5EF4-FFF2-40B4-BE49-F238E27FC236}">
                <a16:creationId xmlns:a16="http://schemas.microsoft.com/office/drawing/2014/main" id="{03D7E4D5-3EE6-0749-BFA6-7BA5DC89CBE8}"/>
              </a:ext>
            </a:extLst>
          </p:cNvPr>
          <p:cNvSpPr/>
          <p:nvPr/>
        </p:nvSpPr>
        <p:spPr>
          <a:xfrm>
            <a:off x="8448904" y="4523106"/>
            <a:ext cx="227375" cy="177484"/>
          </a:xfrm>
          <a:custGeom>
            <a:avLst/>
            <a:gdLst>
              <a:gd name="connsiteX0" fmla="*/ 246098 w 303167"/>
              <a:gd name="connsiteY0" fmla="*/ 236646 h 236645"/>
              <a:gd name="connsiteX1" fmla="*/ 233259 w 303167"/>
              <a:gd name="connsiteY1" fmla="*/ 59158 h 236645"/>
              <a:gd name="connsiteX2" fmla="*/ 232869 w 303167"/>
              <a:gd name="connsiteY2" fmla="*/ 59158 h 236645"/>
              <a:gd name="connsiteX3" fmla="*/ 169980 w 303167"/>
              <a:gd name="connsiteY3" fmla="*/ 236646 h 236645"/>
              <a:gd name="connsiteX4" fmla="*/ 124489 w 303167"/>
              <a:gd name="connsiteY4" fmla="*/ 236646 h 236645"/>
              <a:gd name="connsiteX5" fmla="*/ 63279 w 303167"/>
              <a:gd name="connsiteY5" fmla="*/ 59578 h 236645"/>
              <a:gd name="connsiteX6" fmla="*/ 62844 w 303167"/>
              <a:gd name="connsiteY6" fmla="*/ 59578 h 236645"/>
              <a:gd name="connsiteX7" fmla="*/ 52525 w 303167"/>
              <a:gd name="connsiteY7" fmla="*/ 236646 h 236645"/>
              <a:gd name="connsiteX8" fmla="*/ 0 w 303167"/>
              <a:gd name="connsiteY8" fmla="*/ 236646 h 236645"/>
              <a:gd name="connsiteX9" fmla="*/ 22333 w 303167"/>
              <a:gd name="connsiteY9" fmla="*/ 0 h 236645"/>
              <a:gd name="connsiteX10" fmla="*/ 94717 w 303167"/>
              <a:gd name="connsiteY10" fmla="*/ 0 h 236645"/>
              <a:gd name="connsiteX11" fmla="*/ 151786 w 303167"/>
              <a:gd name="connsiteY11" fmla="*/ 158450 h 236645"/>
              <a:gd name="connsiteX12" fmla="*/ 152206 w 303167"/>
              <a:gd name="connsiteY12" fmla="*/ 158450 h 236645"/>
              <a:gd name="connsiteX13" fmla="*/ 211766 w 303167"/>
              <a:gd name="connsiteY13" fmla="*/ 0 h 236645"/>
              <a:gd name="connsiteX14" fmla="*/ 281255 w 303167"/>
              <a:gd name="connsiteY14" fmla="*/ 0 h 236645"/>
              <a:gd name="connsiteX15" fmla="*/ 303168 w 303167"/>
              <a:gd name="connsiteY15" fmla="*/ 236646 h 236645"/>
              <a:gd name="connsiteX16" fmla="*/ 246098 w 303167"/>
              <a:gd name="connsiteY16"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67" h="236645">
                <a:moveTo>
                  <a:pt x="246098" y="236646"/>
                </a:moveTo>
                <a:cubicBezTo>
                  <a:pt x="244853" y="174173"/>
                  <a:pt x="239469" y="112540"/>
                  <a:pt x="233259" y="59158"/>
                </a:cubicBezTo>
                <a:lnTo>
                  <a:pt x="232869" y="59158"/>
                </a:lnTo>
                <a:lnTo>
                  <a:pt x="169980" y="236646"/>
                </a:lnTo>
                <a:lnTo>
                  <a:pt x="124489" y="236646"/>
                </a:lnTo>
                <a:lnTo>
                  <a:pt x="63279" y="59578"/>
                </a:lnTo>
                <a:lnTo>
                  <a:pt x="62844" y="59578"/>
                </a:lnTo>
                <a:cubicBezTo>
                  <a:pt x="57070" y="112540"/>
                  <a:pt x="53350" y="174173"/>
                  <a:pt x="52525" y="236646"/>
                </a:cubicBezTo>
                <a:lnTo>
                  <a:pt x="0" y="236646"/>
                </a:lnTo>
                <a:cubicBezTo>
                  <a:pt x="2490" y="158045"/>
                  <a:pt x="9914" y="78182"/>
                  <a:pt x="22333" y="0"/>
                </a:cubicBezTo>
                <a:lnTo>
                  <a:pt x="94717" y="0"/>
                </a:lnTo>
                <a:lnTo>
                  <a:pt x="151786" y="158450"/>
                </a:lnTo>
                <a:lnTo>
                  <a:pt x="152206" y="158450"/>
                </a:lnTo>
                <a:lnTo>
                  <a:pt x="211766" y="0"/>
                </a:lnTo>
                <a:lnTo>
                  <a:pt x="281255" y="0"/>
                </a:lnTo>
                <a:cubicBezTo>
                  <a:pt x="292009" y="78182"/>
                  <a:pt x="299433" y="158045"/>
                  <a:pt x="303168" y="236646"/>
                </a:cubicBezTo>
                <a:lnTo>
                  <a:pt x="246098" y="236646"/>
                </a:lnTo>
                <a:close/>
              </a:path>
            </a:pathLst>
          </a:custGeom>
          <a:solidFill>
            <a:schemeClr val="bg1"/>
          </a:solidFill>
          <a:ln w="14994" cap="flat">
            <a:noFill/>
            <a:prstDash val="solid"/>
            <a:miter/>
          </a:ln>
        </p:spPr>
        <p:txBody>
          <a:bodyPr rtlCol="0" anchor="ctr"/>
          <a:lstStyle/>
          <a:p>
            <a:endParaRPr lang="nl-NL" sz="1800"/>
          </a:p>
        </p:txBody>
      </p:sp>
      <p:sp>
        <p:nvSpPr>
          <p:cNvPr id="24" name="Vrije vorm: vorm 23">
            <a:extLst>
              <a:ext uri="{FF2B5EF4-FFF2-40B4-BE49-F238E27FC236}">
                <a16:creationId xmlns:a16="http://schemas.microsoft.com/office/drawing/2014/main" id="{38C502D0-B4B8-F48B-83A5-0356E3E50B16}"/>
              </a:ext>
            </a:extLst>
          </p:cNvPr>
          <p:cNvSpPr/>
          <p:nvPr/>
        </p:nvSpPr>
        <p:spPr>
          <a:xfrm>
            <a:off x="7548308" y="3832188"/>
            <a:ext cx="567299" cy="567484"/>
          </a:xfrm>
          <a:custGeom>
            <a:avLst/>
            <a:gdLst>
              <a:gd name="connsiteX0" fmla="*/ 586221 w 756399"/>
              <a:gd name="connsiteY0" fmla="*/ 0 h 756645"/>
              <a:gd name="connsiteX1" fmla="*/ 0 w 756399"/>
              <a:gd name="connsiteY1" fmla="*/ 586435 h 756645"/>
              <a:gd name="connsiteX2" fmla="*/ 0 w 756399"/>
              <a:gd name="connsiteY2" fmla="*/ 756646 h 756645"/>
              <a:gd name="connsiteX3" fmla="*/ 332219 w 756399"/>
              <a:gd name="connsiteY3" fmla="*/ 756646 h 756645"/>
              <a:gd name="connsiteX4" fmla="*/ 756399 w 756399"/>
              <a:gd name="connsiteY4" fmla="*/ 332323 h 756645"/>
              <a:gd name="connsiteX5" fmla="*/ 756399 w 756399"/>
              <a:gd name="connsiteY5" fmla="*/ 0 h 756645"/>
              <a:gd name="connsiteX6" fmla="*/ 586221 w 756399"/>
              <a:gd name="connsiteY6" fmla="*/ 0 h 756645"/>
              <a:gd name="connsiteX7" fmla="*/ 0 w 756399"/>
              <a:gd name="connsiteY7" fmla="*/ 0 h 756645"/>
              <a:gd name="connsiteX8" fmla="*/ 0 w 756399"/>
              <a:gd name="connsiteY8" fmla="*/ 332338 h 756645"/>
              <a:gd name="connsiteX9" fmla="*/ 332204 w 756399"/>
              <a:gd name="connsiteY9" fmla="*/ 0 h 756645"/>
              <a:gd name="connsiteX10" fmla="*/ 0 w 756399"/>
              <a:gd name="connsiteY10" fmla="*/ 0 h 756645"/>
              <a:gd name="connsiteX11" fmla="*/ 756399 w 756399"/>
              <a:gd name="connsiteY11" fmla="*/ 756646 h 756645"/>
              <a:gd name="connsiteX12" fmla="*/ 756399 w 756399"/>
              <a:gd name="connsiteY12" fmla="*/ 586435 h 756645"/>
              <a:gd name="connsiteX13" fmla="*/ 586251 w 756399"/>
              <a:gd name="connsiteY13" fmla="*/ 756646 h 756645"/>
              <a:gd name="connsiteX14" fmla="*/ 756399 w 756399"/>
              <a:gd name="connsiteY14"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99" h="756645">
                <a:moveTo>
                  <a:pt x="586221" y="0"/>
                </a:moveTo>
                <a:lnTo>
                  <a:pt x="0" y="586435"/>
                </a:lnTo>
                <a:lnTo>
                  <a:pt x="0" y="756646"/>
                </a:lnTo>
                <a:lnTo>
                  <a:pt x="332219" y="756646"/>
                </a:lnTo>
                <a:lnTo>
                  <a:pt x="756399" y="332323"/>
                </a:lnTo>
                <a:lnTo>
                  <a:pt x="756399" y="0"/>
                </a:lnTo>
                <a:lnTo>
                  <a:pt x="586221" y="0"/>
                </a:lnTo>
                <a:close/>
                <a:moveTo>
                  <a:pt x="0" y="0"/>
                </a:moveTo>
                <a:lnTo>
                  <a:pt x="0" y="332338"/>
                </a:lnTo>
                <a:lnTo>
                  <a:pt x="332204" y="0"/>
                </a:lnTo>
                <a:lnTo>
                  <a:pt x="0" y="0"/>
                </a:lnTo>
                <a:close/>
                <a:moveTo>
                  <a:pt x="756399" y="756646"/>
                </a:moveTo>
                <a:lnTo>
                  <a:pt x="756399" y="586435"/>
                </a:lnTo>
                <a:lnTo>
                  <a:pt x="586251" y="756646"/>
                </a:lnTo>
                <a:lnTo>
                  <a:pt x="756399" y="756646"/>
                </a:lnTo>
                <a:close/>
              </a:path>
            </a:pathLst>
          </a:custGeom>
          <a:solidFill>
            <a:schemeClr val="bg1"/>
          </a:solidFill>
          <a:ln w="14994" cap="flat">
            <a:noFill/>
            <a:prstDash val="solid"/>
            <a:miter/>
          </a:ln>
        </p:spPr>
        <p:txBody>
          <a:bodyPr rtlCol="0" anchor="ctr"/>
          <a:lstStyle/>
          <a:p>
            <a:endParaRPr lang="nl-NL" sz="1800"/>
          </a:p>
        </p:txBody>
      </p:sp>
      <p:graphicFrame>
        <p:nvGraphicFramePr>
          <p:cNvPr id="12" name="Tabel 11">
            <a:extLst>
              <a:ext uri="{FF2B5EF4-FFF2-40B4-BE49-F238E27FC236}">
                <a16:creationId xmlns:a16="http://schemas.microsoft.com/office/drawing/2014/main" id="{81FD4CB5-3167-082F-8D85-CA01E847436B}"/>
              </a:ext>
            </a:extLst>
          </p:cNvPr>
          <p:cNvGraphicFramePr>
            <a:graphicFrameLocks noGrp="1"/>
          </p:cNvGraphicFramePr>
          <p:nvPr userDrawn="1"/>
        </p:nvGraphicFramePr>
        <p:xfrm>
          <a:off x="4491165" y="4310774"/>
          <a:ext cx="485702" cy="635373"/>
        </p:xfrm>
        <a:graphic>
          <a:graphicData uri="http://schemas.openxmlformats.org/drawingml/2006/table">
            <a:tbl>
              <a:tblPr>
                <a:tableStyleId>{5C22544A-7EE6-4342-B048-85BDC9FD1C3A}</a:tableStyleId>
              </a:tblPr>
              <a:tblGrid>
                <a:gridCol w="485702">
                  <a:extLst>
                    <a:ext uri="{9D8B030D-6E8A-4147-A177-3AD203B41FA5}">
                      <a16:colId xmlns:a16="http://schemas.microsoft.com/office/drawing/2014/main" val="1466305088"/>
                    </a:ext>
                  </a:extLst>
                </a:gridCol>
              </a:tblGrid>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Auteur</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68165"/>
                  </a:ext>
                </a:extLst>
              </a:tr>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Datum</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549219"/>
                  </a:ext>
                </a:extLst>
              </a:tr>
              <a:tr h="211791">
                <a:tc>
                  <a:txBody>
                    <a:bodyPr/>
                    <a:lstStyle/>
                    <a:p>
                      <a:pPr algn="l"/>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756723"/>
                  </a:ext>
                </a:extLst>
              </a:tr>
            </a:tbl>
          </a:graphicData>
        </a:graphic>
      </p:graphicFrame>
      <p:sp>
        <p:nvSpPr>
          <p:cNvPr id="13" name="Tijdelijke aanduiding voor tekst 6">
            <a:extLst>
              <a:ext uri="{FF2B5EF4-FFF2-40B4-BE49-F238E27FC236}">
                <a16:creationId xmlns:a16="http://schemas.microsoft.com/office/drawing/2014/main" id="{7F808714-911C-A469-23CF-4FEE04047C29}"/>
              </a:ext>
            </a:extLst>
          </p:cNvPr>
          <p:cNvSpPr>
            <a:spLocks noGrp="1"/>
          </p:cNvSpPr>
          <p:nvPr>
            <p:ph type="body" sz="quarter" idx="21" hasCustomPrompt="1"/>
          </p:nvPr>
        </p:nvSpPr>
        <p:spPr>
          <a:xfrm>
            <a:off x="4963195" y="4314929"/>
            <a:ext cx="1990130" cy="162000"/>
          </a:xfrm>
        </p:spPr>
        <p:txBody>
          <a:bodyPr anchor="ctr">
            <a:noAutofit/>
          </a:bodyPr>
          <a:lstStyle>
            <a:lvl1pPr marL="0" indent="0">
              <a:buNone/>
              <a:defRPr sz="1050">
                <a:solidFill>
                  <a:schemeClr val="bg1"/>
                </a:solidFill>
                <a:effectLst>
                  <a:outerShdw blurRad="38100" dist="38100" dir="2700000" algn="tl">
                    <a:srgbClr val="000000">
                      <a:alpha val="43137"/>
                    </a:srgbClr>
                  </a:outerShdw>
                </a:effectLst>
                <a:latin typeface="+mj-lt"/>
              </a:defRPr>
            </a:lvl1pPr>
          </a:lstStyle>
          <a:p>
            <a:pPr lvl="0"/>
            <a:r>
              <a:rPr lang="nl-NL"/>
              <a:t>[Auteur]</a:t>
            </a:r>
          </a:p>
        </p:txBody>
      </p:sp>
      <p:sp>
        <p:nvSpPr>
          <p:cNvPr id="16" name="Tijdelijke aanduiding voor datum 15">
            <a:extLst>
              <a:ext uri="{FF2B5EF4-FFF2-40B4-BE49-F238E27FC236}">
                <a16:creationId xmlns:a16="http://schemas.microsoft.com/office/drawing/2014/main" id="{8F2794E4-629D-DAEA-7AEE-1DC722F30A35}"/>
              </a:ext>
            </a:extLst>
          </p:cNvPr>
          <p:cNvSpPr>
            <a:spLocks noGrp="1"/>
          </p:cNvSpPr>
          <p:nvPr>
            <p:ph type="dt" sz="half" idx="22"/>
          </p:nvPr>
        </p:nvSpPr>
        <p:spPr>
          <a:xfrm>
            <a:off x="4963195" y="4519685"/>
            <a:ext cx="1990130" cy="162000"/>
          </a:xfrm>
        </p:spPr>
        <p:txBody>
          <a:bodyPr/>
          <a:lstStyle>
            <a:lvl1pPr>
              <a:defRPr lang="nl-NL" sz="1050" b="0" kern="1200" smtClean="0">
                <a:solidFill>
                  <a:schemeClr val="bg1"/>
                </a:solidFill>
                <a:effectLst>
                  <a:outerShdw blurRad="38100" dist="38100" dir="2700000" algn="tl">
                    <a:srgbClr val="000000">
                      <a:alpha val="43137"/>
                    </a:srgbClr>
                  </a:outerShdw>
                </a:effectLst>
                <a:latin typeface="+mj-lt"/>
                <a:ea typeface="+mn-ea"/>
                <a:cs typeface="+mn-cs"/>
              </a:defRPr>
            </a:lvl1pPr>
          </a:lstStyle>
          <a:p>
            <a:fld id="{A2D4CE28-2779-4906-957D-A173F7999FCA}" type="datetime1">
              <a:rPr lang="nl-NL" smtClean="0"/>
              <a:pPr/>
              <a:t>9-7-2026</a:t>
            </a:fld>
            <a:endParaRPr lang="nl-NL"/>
          </a:p>
        </p:txBody>
      </p:sp>
      <p:sp>
        <p:nvSpPr>
          <p:cNvPr id="17" name="Tijdelijke aanduiding voor voettekst 16">
            <a:extLst>
              <a:ext uri="{FF2B5EF4-FFF2-40B4-BE49-F238E27FC236}">
                <a16:creationId xmlns:a16="http://schemas.microsoft.com/office/drawing/2014/main" id="{8646DEB4-B83C-06CE-1799-0319DAC6E1F8}"/>
              </a:ext>
            </a:extLst>
          </p:cNvPr>
          <p:cNvSpPr>
            <a:spLocks noGrp="1"/>
          </p:cNvSpPr>
          <p:nvPr>
            <p:ph type="ftr" sz="quarter" idx="23"/>
          </p:nvPr>
        </p:nvSpPr>
        <p:spPr>
          <a:xfrm>
            <a:off x="1808390" y="5147582"/>
            <a:ext cx="6441621" cy="273844"/>
          </a:xfrm>
        </p:spPr>
        <p:txBody>
          <a:bodyPr/>
          <a:lstStyle/>
          <a:p>
            <a:endParaRPr lang="nl-NL"/>
          </a:p>
        </p:txBody>
      </p:sp>
      <p:sp>
        <p:nvSpPr>
          <p:cNvPr id="18" name="Tijdelijke aanduiding voor dianummer 17">
            <a:extLst>
              <a:ext uri="{FF2B5EF4-FFF2-40B4-BE49-F238E27FC236}">
                <a16:creationId xmlns:a16="http://schemas.microsoft.com/office/drawing/2014/main" id="{D343DFAA-0AA6-804A-1BC4-D7EE73A5FFD4}"/>
              </a:ext>
            </a:extLst>
          </p:cNvPr>
          <p:cNvSpPr>
            <a:spLocks noGrp="1"/>
          </p:cNvSpPr>
          <p:nvPr>
            <p:ph type="sldNum" sz="quarter" idx="24"/>
          </p:nvPr>
        </p:nvSpPr>
        <p:spPr>
          <a:xfrm>
            <a:off x="8339818" y="5147582"/>
            <a:ext cx="576101" cy="273844"/>
          </a:xfrm>
        </p:spPr>
        <p:txBody>
          <a:bodyPr/>
          <a:lstStyle/>
          <a:p>
            <a:fld id="{A648B885-FF76-47CB-8BBD-27E7EBF07CA9}" type="slidenum">
              <a:rPr lang="nl-NL" smtClean="0"/>
              <a:pPr/>
              <a:t>‹nr.›</a:t>
            </a:fld>
            <a:endParaRPr lang="nl-NL"/>
          </a:p>
        </p:txBody>
      </p:sp>
    </p:spTree>
    <p:extLst>
      <p:ext uri="{BB962C8B-B14F-4D97-AF65-F5344CB8AC3E}">
        <p14:creationId xmlns:p14="http://schemas.microsoft.com/office/powerpoint/2010/main" val="521319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el foto donk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Gelijkbenige driehoek 8">
            <a:extLst>
              <a:ext uri="{FF2B5EF4-FFF2-40B4-BE49-F238E27FC236}">
                <a16:creationId xmlns:a16="http://schemas.microsoft.com/office/drawing/2014/main" id="{FBED7AAB-CDAA-72E0-3A43-540D621F3688}"/>
              </a:ext>
            </a:extLst>
          </p:cNvPr>
          <p:cNvSpPr/>
          <p:nvPr userDrawn="1"/>
        </p:nvSpPr>
        <p:spPr>
          <a:xfrm>
            <a:off x="1315490" y="3023755"/>
            <a:ext cx="4129006" cy="2119745"/>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A9B5A378-D087-E905-A9CD-E41FF608F580}"/>
              </a:ext>
            </a:extLst>
          </p:cNvPr>
          <p:cNvSpPr>
            <a:spLocks noGrp="1"/>
          </p:cNvSpPr>
          <p:nvPr>
            <p:ph type="ctrTitle"/>
          </p:nvPr>
        </p:nvSpPr>
        <p:spPr>
          <a:xfrm>
            <a:off x="4407759" y="317499"/>
            <a:ext cx="4482241" cy="1502224"/>
          </a:xfrm>
        </p:spPr>
        <p:txBody>
          <a:bodyPr anchor="b">
            <a:normAutofit/>
          </a:bodyPr>
          <a:lstStyle>
            <a:lvl1pPr algn="l">
              <a:defRPr sz="3600">
                <a:solidFill>
                  <a:schemeClr val="bg1"/>
                </a:solidFill>
                <a:effectLst>
                  <a:outerShdw blurRad="38100" dist="38100" dir="2700000" algn="tl">
                    <a:srgbClr val="000000">
                      <a:alpha val="43137"/>
                    </a:srgbClr>
                  </a:outerShdw>
                </a:effectLst>
              </a:defRPr>
            </a:lvl1pPr>
          </a:lstStyle>
          <a:p>
            <a:r>
              <a:rPr lang="nl-NL"/>
              <a:t>Klik om stijl te bewerken</a:t>
            </a:r>
          </a:p>
        </p:txBody>
      </p:sp>
      <p:sp>
        <p:nvSpPr>
          <p:cNvPr id="3" name="Ondertitel 2">
            <a:extLst>
              <a:ext uri="{FF2B5EF4-FFF2-40B4-BE49-F238E27FC236}">
                <a16:creationId xmlns:a16="http://schemas.microsoft.com/office/drawing/2014/main" id="{74457518-AC06-A099-9F3C-A25877688B6B}"/>
              </a:ext>
            </a:extLst>
          </p:cNvPr>
          <p:cNvSpPr>
            <a:spLocks noGrp="1"/>
          </p:cNvSpPr>
          <p:nvPr>
            <p:ph type="subTitle" idx="1"/>
          </p:nvPr>
        </p:nvSpPr>
        <p:spPr>
          <a:xfrm>
            <a:off x="4407760" y="1888780"/>
            <a:ext cx="3620193" cy="84155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7" name="Vrije vorm: vorm 6">
            <a:extLst>
              <a:ext uri="{FF2B5EF4-FFF2-40B4-BE49-F238E27FC236}">
                <a16:creationId xmlns:a16="http://schemas.microsoft.com/office/drawing/2014/main" id="{91BD37D6-B25E-967C-E52E-4F310795267C}"/>
              </a:ext>
              <a:ext uri="{C183D7F6-B498-43B3-948B-1728B52AA6E4}">
                <adec:decorative xmlns:adec="http://schemas.microsoft.com/office/drawing/2017/decorative" val="1"/>
              </a:ext>
            </a:extLst>
          </p:cNvPr>
          <p:cNvSpPr/>
          <p:nvPr userDrawn="1"/>
        </p:nvSpPr>
        <p:spPr>
          <a:xfrm>
            <a:off x="0" y="1"/>
            <a:ext cx="4379119" cy="4381976"/>
          </a:xfrm>
          <a:custGeom>
            <a:avLst/>
            <a:gdLst>
              <a:gd name="connsiteX0" fmla="*/ 5841340 w 5841339"/>
              <a:gd name="connsiteY0" fmla="*/ 0 h 5841720"/>
              <a:gd name="connsiteX1" fmla="*/ 3301403 w 5841339"/>
              <a:gd name="connsiteY1" fmla="*/ 0 h 5841720"/>
              <a:gd name="connsiteX2" fmla="*/ 1655826 w 5841339"/>
              <a:gd name="connsiteY2" fmla="*/ 1645666 h 5841720"/>
              <a:gd name="connsiteX3" fmla="*/ 10268 w 5841339"/>
              <a:gd name="connsiteY3" fmla="*/ 0 h 5841720"/>
              <a:gd name="connsiteX4" fmla="*/ 0 w 5841339"/>
              <a:gd name="connsiteY4" fmla="*/ 0 h 5841720"/>
              <a:gd name="connsiteX5" fmla="*/ 0 w 5841339"/>
              <a:gd name="connsiteY5" fmla="*/ 5841721 h 5841720"/>
              <a:gd name="connsiteX6" fmla="*/ 5841340 w 5841339"/>
              <a:gd name="connsiteY6" fmla="*/ 0 h 58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1339" h="5841720">
                <a:moveTo>
                  <a:pt x="5841340" y="0"/>
                </a:moveTo>
                <a:lnTo>
                  <a:pt x="3301403" y="0"/>
                </a:lnTo>
                <a:lnTo>
                  <a:pt x="1655826" y="1645666"/>
                </a:lnTo>
                <a:lnTo>
                  <a:pt x="10268" y="0"/>
                </a:lnTo>
                <a:lnTo>
                  <a:pt x="0" y="0"/>
                </a:lnTo>
                <a:lnTo>
                  <a:pt x="0" y="5841721"/>
                </a:lnTo>
                <a:lnTo>
                  <a:pt x="5841340" y="0"/>
                </a:lnTo>
                <a:close/>
              </a:path>
            </a:pathLst>
          </a:custGeom>
          <a:solidFill>
            <a:srgbClr val="0085C6">
              <a:alpha val="74902"/>
            </a:srgbClr>
          </a:solidFill>
          <a:ln w="12695" cap="flat">
            <a:noFill/>
            <a:prstDash val="solid"/>
            <a:miter/>
          </a:ln>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nl-NL" sz="1800"/>
          </a:p>
        </p:txBody>
      </p:sp>
      <p:sp>
        <p:nvSpPr>
          <p:cNvPr id="5" name="Vrije vorm: vorm 4">
            <a:extLst>
              <a:ext uri="{FF2B5EF4-FFF2-40B4-BE49-F238E27FC236}">
                <a16:creationId xmlns:a16="http://schemas.microsoft.com/office/drawing/2014/main" id="{2E3052D2-7619-D462-11E0-04B85514BCDC}"/>
              </a:ext>
            </a:extLst>
          </p:cNvPr>
          <p:cNvSpPr/>
          <p:nvPr/>
        </p:nvSpPr>
        <p:spPr>
          <a:xfrm>
            <a:off x="6981008" y="3832188"/>
            <a:ext cx="567299" cy="567484"/>
          </a:xfrm>
          <a:custGeom>
            <a:avLst/>
            <a:gdLst>
              <a:gd name="connsiteX0" fmla="*/ 586222 w 756398"/>
              <a:gd name="connsiteY0" fmla="*/ 0 h 756645"/>
              <a:gd name="connsiteX1" fmla="*/ 0 w 756398"/>
              <a:gd name="connsiteY1" fmla="*/ 586435 h 756645"/>
              <a:gd name="connsiteX2" fmla="*/ 0 w 756398"/>
              <a:gd name="connsiteY2" fmla="*/ 756646 h 756645"/>
              <a:gd name="connsiteX3" fmla="*/ 170189 w 756398"/>
              <a:gd name="connsiteY3" fmla="*/ 756646 h 756645"/>
              <a:gd name="connsiteX4" fmla="*/ 378206 w 756398"/>
              <a:gd name="connsiteY4" fmla="*/ 548566 h 756645"/>
              <a:gd name="connsiteX5" fmla="*/ 459213 w 756398"/>
              <a:gd name="connsiteY5" fmla="*/ 629614 h 756645"/>
              <a:gd name="connsiteX6" fmla="*/ 629405 w 756398"/>
              <a:gd name="connsiteY6" fmla="*/ 459372 h 756645"/>
              <a:gd name="connsiteX7" fmla="*/ 548380 w 756398"/>
              <a:gd name="connsiteY7" fmla="*/ 378324 h 756645"/>
              <a:gd name="connsiteX8" fmla="*/ 756398 w 756398"/>
              <a:gd name="connsiteY8" fmla="*/ 170241 h 756645"/>
              <a:gd name="connsiteX9" fmla="*/ 756398 w 756398"/>
              <a:gd name="connsiteY9" fmla="*/ 0 h 756645"/>
              <a:gd name="connsiteX10" fmla="*/ 586224 w 756398"/>
              <a:gd name="connsiteY10" fmla="*/ 0 h 756645"/>
              <a:gd name="connsiteX11" fmla="*/ 81008 w 756398"/>
              <a:gd name="connsiteY11" fmla="*/ 251291 h 756645"/>
              <a:gd name="connsiteX12" fmla="*/ 251197 w 756398"/>
              <a:gd name="connsiteY12" fmla="*/ 81048 h 756645"/>
              <a:gd name="connsiteX13" fmla="*/ 170189 w 756398"/>
              <a:gd name="connsiteY13" fmla="*/ 15 h 756645"/>
              <a:gd name="connsiteX14" fmla="*/ 170189 w 756398"/>
              <a:gd name="connsiteY14" fmla="*/ 0 h 756645"/>
              <a:gd name="connsiteX15" fmla="*/ 0 w 756398"/>
              <a:gd name="connsiteY15" fmla="*/ 0 h 756645"/>
              <a:gd name="connsiteX16" fmla="*/ 0 w 756398"/>
              <a:gd name="connsiteY16" fmla="*/ 170241 h 756645"/>
              <a:gd name="connsiteX17" fmla="*/ 81008 w 756398"/>
              <a:gd name="connsiteY17" fmla="*/ 251291 h 756645"/>
              <a:gd name="connsiteX18" fmla="*/ 756398 w 756398"/>
              <a:gd name="connsiteY18" fmla="*/ 756646 h 756645"/>
              <a:gd name="connsiteX19" fmla="*/ 756398 w 756398"/>
              <a:gd name="connsiteY19" fmla="*/ 586435 h 756645"/>
              <a:gd name="connsiteX20" fmla="*/ 586252 w 756398"/>
              <a:gd name="connsiteY20" fmla="*/ 756646 h 756645"/>
              <a:gd name="connsiteX21" fmla="*/ 756398 w 756398"/>
              <a:gd name="connsiteY21"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6398" h="756645">
                <a:moveTo>
                  <a:pt x="586222" y="0"/>
                </a:moveTo>
                <a:lnTo>
                  <a:pt x="0" y="586435"/>
                </a:lnTo>
                <a:lnTo>
                  <a:pt x="0" y="756646"/>
                </a:lnTo>
                <a:lnTo>
                  <a:pt x="170189" y="756646"/>
                </a:lnTo>
                <a:lnTo>
                  <a:pt x="378206" y="548566"/>
                </a:lnTo>
                <a:lnTo>
                  <a:pt x="459213" y="629614"/>
                </a:lnTo>
                <a:lnTo>
                  <a:pt x="629405" y="459372"/>
                </a:lnTo>
                <a:lnTo>
                  <a:pt x="548380" y="378324"/>
                </a:lnTo>
                <a:lnTo>
                  <a:pt x="756398" y="170241"/>
                </a:lnTo>
                <a:lnTo>
                  <a:pt x="756398" y="0"/>
                </a:lnTo>
                <a:lnTo>
                  <a:pt x="586224" y="0"/>
                </a:lnTo>
                <a:close/>
                <a:moveTo>
                  <a:pt x="81008" y="251291"/>
                </a:moveTo>
                <a:lnTo>
                  <a:pt x="251197" y="81048"/>
                </a:lnTo>
                <a:lnTo>
                  <a:pt x="170189" y="15"/>
                </a:lnTo>
                <a:lnTo>
                  <a:pt x="170189" y="0"/>
                </a:lnTo>
                <a:lnTo>
                  <a:pt x="0" y="0"/>
                </a:lnTo>
                <a:lnTo>
                  <a:pt x="0" y="170241"/>
                </a:lnTo>
                <a:lnTo>
                  <a:pt x="81008" y="251291"/>
                </a:lnTo>
                <a:close/>
                <a:moveTo>
                  <a:pt x="756398" y="756646"/>
                </a:moveTo>
                <a:lnTo>
                  <a:pt x="756398" y="586435"/>
                </a:lnTo>
                <a:lnTo>
                  <a:pt x="586252" y="756646"/>
                </a:lnTo>
                <a:lnTo>
                  <a:pt x="756398" y="756646"/>
                </a:lnTo>
                <a:close/>
              </a:path>
            </a:pathLst>
          </a:custGeom>
          <a:solidFill>
            <a:srgbClr val="97BE0D"/>
          </a:solidFill>
          <a:ln w="14994" cap="flat">
            <a:noFill/>
            <a:prstDash val="solid"/>
            <a:miter/>
          </a:ln>
        </p:spPr>
        <p:txBody>
          <a:bodyPr rtlCol="0" anchor="ctr"/>
          <a:lstStyle/>
          <a:p>
            <a:endParaRPr lang="nl-NL" sz="1800"/>
          </a:p>
        </p:txBody>
      </p:sp>
      <p:sp>
        <p:nvSpPr>
          <p:cNvPr id="6" name="Vrije vorm: vorm 5">
            <a:extLst>
              <a:ext uri="{FF2B5EF4-FFF2-40B4-BE49-F238E27FC236}">
                <a16:creationId xmlns:a16="http://schemas.microsoft.com/office/drawing/2014/main" id="{2290EBA2-8E2D-6DE4-0054-29203AF1659C}"/>
              </a:ext>
            </a:extLst>
          </p:cNvPr>
          <p:cNvSpPr/>
          <p:nvPr/>
        </p:nvSpPr>
        <p:spPr>
          <a:xfrm>
            <a:off x="8115596" y="3832193"/>
            <a:ext cx="567309" cy="567485"/>
          </a:xfrm>
          <a:custGeom>
            <a:avLst/>
            <a:gdLst>
              <a:gd name="connsiteX0" fmla="*/ 0 w 756412"/>
              <a:gd name="connsiteY0" fmla="*/ 0 h 756647"/>
              <a:gd name="connsiteX1" fmla="*/ 0 w 756412"/>
              <a:gd name="connsiteY1" fmla="*/ 0 h 756647"/>
              <a:gd name="connsiteX2" fmla="*/ 586223 w 756412"/>
              <a:gd name="connsiteY2" fmla="*/ 0 h 756647"/>
              <a:gd name="connsiteX3" fmla="*/ 0 w 756412"/>
              <a:gd name="connsiteY3" fmla="*/ 586435 h 756647"/>
              <a:gd name="connsiteX4" fmla="*/ 0 w 756412"/>
              <a:gd name="connsiteY4" fmla="*/ 756647 h 756647"/>
              <a:gd name="connsiteX5" fmla="*/ 170190 w 756412"/>
              <a:gd name="connsiteY5" fmla="*/ 756647 h 756647"/>
              <a:gd name="connsiteX6" fmla="*/ 463309 w 756412"/>
              <a:gd name="connsiteY6" fmla="*/ 463438 h 756647"/>
              <a:gd name="connsiteX7" fmla="*/ 756398 w 756412"/>
              <a:gd name="connsiteY7" fmla="*/ 756647 h 756647"/>
              <a:gd name="connsiteX8" fmla="*/ 756413 w 756412"/>
              <a:gd name="connsiteY8" fmla="*/ 756647 h 756647"/>
              <a:gd name="connsiteX9" fmla="*/ 756413 w 756412"/>
              <a:gd name="connsiteY9" fmla="*/ 0 h 756647"/>
              <a:gd name="connsiteX10" fmla="*/ 586223 w 756412"/>
              <a:gd name="connsiteY10" fmla="*/ 0 h 756647"/>
              <a:gd name="connsiteX11" fmla="*/ 332220 w 756412"/>
              <a:gd name="connsiteY11" fmla="*/ 0 h 756647"/>
              <a:gd name="connsiteX12" fmla="*/ 15 w 756412"/>
              <a:gd name="connsiteY12" fmla="*/ 0 h 756647"/>
              <a:gd name="connsiteX13" fmla="*/ 166125 w 756412"/>
              <a:gd name="connsiteY13" fmla="*/ 166162 h 756647"/>
              <a:gd name="connsiteX14" fmla="*/ 332220 w 756412"/>
              <a:gd name="connsiteY14" fmla="*/ 0 h 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12" h="756647">
                <a:moveTo>
                  <a:pt x="0" y="0"/>
                </a:moveTo>
                <a:lnTo>
                  <a:pt x="0" y="0"/>
                </a:lnTo>
                <a:close/>
                <a:moveTo>
                  <a:pt x="586223" y="0"/>
                </a:moveTo>
                <a:lnTo>
                  <a:pt x="0" y="586435"/>
                </a:lnTo>
                <a:lnTo>
                  <a:pt x="0" y="756647"/>
                </a:lnTo>
                <a:lnTo>
                  <a:pt x="170190" y="756647"/>
                </a:lnTo>
                <a:lnTo>
                  <a:pt x="463309" y="463438"/>
                </a:lnTo>
                <a:lnTo>
                  <a:pt x="756398" y="756647"/>
                </a:lnTo>
                <a:lnTo>
                  <a:pt x="756413" y="756647"/>
                </a:lnTo>
                <a:lnTo>
                  <a:pt x="756413" y="0"/>
                </a:lnTo>
                <a:lnTo>
                  <a:pt x="586223" y="0"/>
                </a:lnTo>
                <a:close/>
                <a:moveTo>
                  <a:pt x="332220" y="0"/>
                </a:moveTo>
                <a:lnTo>
                  <a:pt x="15" y="0"/>
                </a:lnTo>
                <a:lnTo>
                  <a:pt x="166125" y="166162"/>
                </a:lnTo>
                <a:lnTo>
                  <a:pt x="332220" y="0"/>
                </a:lnTo>
                <a:close/>
              </a:path>
            </a:pathLst>
          </a:custGeom>
          <a:solidFill>
            <a:srgbClr val="0086C5"/>
          </a:solidFill>
          <a:ln w="14994" cap="flat">
            <a:noFill/>
            <a:prstDash val="solid"/>
            <a:miter/>
          </a:ln>
        </p:spPr>
        <p:txBody>
          <a:bodyPr rtlCol="0" anchor="ctr"/>
          <a:lstStyle/>
          <a:p>
            <a:endParaRPr lang="nl-NL" sz="1800"/>
          </a:p>
        </p:txBody>
      </p:sp>
      <p:sp>
        <p:nvSpPr>
          <p:cNvPr id="8" name="Vrije vorm: vorm 7">
            <a:extLst>
              <a:ext uri="{FF2B5EF4-FFF2-40B4-BE49-F238E27FC236}">
                <a16:creationId xmlns:a16="http://schemas.microsoft.com/office/drawing/2014/main" id="{DF62DE58-EDBC-170B-6165-304CC012C3C0}"/>
              </a:ext>
            </a:extLst>
          </p:cNvPr>
          <p:cNvSpPr/>
          <p:nvPr/>
        </p:nvSpPr>
        <p:spPr>
          <a:xfrm>
            <a:off x="6968169" y="4519689"/>
            <a:ext cx="148902" cy="184316"/>
          </a:xfrm>
          <a:custGeom>
            <a:avLst/>
            <a:gdLst>
              <a:gd name="connsiteX0" fmla="*/ 103821 w 198536"/>
              <a:gd name="connsiteY0" fmla="*/ 245754 h 245754"/>
              <a:gd name="connsiteX1" fmla="*/ 0 w 198536"/>
              <a:gd name="connsiteY1" fmla="*/ 127423 h 245754"/>
              <a:gd name="connsiteX2" fmla="*/ 112100 w 198536"/>
              <a:gd name="connsiteY2" fmla="*/ 0 h 245754"/>
              <a:gd name="connsiteX3" fmla="*/ 193572 w 198536"/>
              <a:gd name="connsiteY3" fmla="*/ 34748 h 245754"/>
              <a:gd name="connsiteX4" fmla="*/ 174136 w 198536"/>
              <a:gd name="connsiteY4" fmla="*/ 59158 h 245754"/>
              <a:gd name="connsiteX5" fmla="*/ 119540 w 198536"/>
              <a:gd name="connsiteY5" fmla="*/ 43030 h 245754"/>
              <a:gd name="connsiteX6" fmla="*/ 56260 w 198536"/>
              <a:gd name="connsiteY6" fmla="*/ 119561 h 245754"/>
              <a:gd name="connsiteX7" fmla="*/ 112505 w 198536"/>
              <a:gd name="connsiteY7" fmla="*/ 202740 h 245754"/>
              <a:gd name="connsiteX8" fmla="*/ 144768 w 198536"/>
              <a:gd name="connsiteY8" fmla="*/ 194458 h 245754"/>
              <a:gd name="connsiteX9" fmla="*/ 144768 w 198536"/>
              <a:gd name="connsiteY9" fmla="*/ 140251 h 245754"/>
              <a:gd name="connsiteX10" fmla="*/ 111260 w 198536"/>
              <a:gd name="connsiteY10" fmla="*/ 140251 h 245754"/>
              <a:gd name="connsiteX11" fmla="*/ 111260 w 198536"/>
              <a:gd name="connsiteY11" fmla="*/ 104678 h 245754"/>
              <a:gd name="connsiteX12" fmla="*/ 198537 w 198536"/>
              <a:gd name="connsiteY12" fmla="*/ 104678 h 245754"/>
              <a:gd name="connsiteX13" fmla="*/ 198537 w 198536"/>
              <a:gd name="connsiteY13" fmla="*/ 213902 h 245754"/>
              <a:gd name="connsiteX14" fmla="*/ 103821 w 198536"/>
              <a:gd name="connsiteY14" fmla="*/ 24575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36" h="245754">
                <a:moveTo>
                  <a:pt x="103821" y="245754"/>
                </a:moveTo>
                <a:cubicBezTo>
                  <a:pt x="34752" y="245754"/>
                  <a:pt x="0" y="210166"/>
                  <a:pt x="0" y="127423"/>
                </a:cubicBezTo>
                <a:cubicBezTo>
                  <a:pt x="0" y="39309"/>
                  <a:pt x="50471" y="0"/>
                  <a:pt x="112100" y="0"/>
                </a:cubicBezTo>
                <a:cubicBezTo>
                  <a:pt x="147256" y="0"/>
                  <a:pt x="173714" y="14058"/>
                  <a:pt x="193572" y="34748"/>
                </a:cubicBezTo>
                <a:lnTo>
                  <a:pt x="174136" y="59158"/>
                </a:lnTo>
                <a:cubicBezTo>
                  <a:pt x="156767" y="49226"/>
                  <a:pt x="137734" y="43030"/>
                  <a:pt x="119540" y="43030"/>
                </a:cubicBezTo>
                <a:cubicBezTo>
                  <a:pt x="82313" y="43030"/>
                  <a:pt x="56260" y="70335"/>
                  <a:pt x="56260" y="119561"/>
                </a:cubicBezTo>
                <a:cubicBezTo>
                  <a:pt x="56260" y="184121"/>
                  <a:pt x="80663" y="202740"/>
                  <a:pt x="112505" y="202740"/>
                </a:cubicBezTo>
                <a:cubicBezTo>
                  <a:pt x="126574" y="202740"/>
                  <a:pt x="138152" y="199004"/>
                  <a:pt x="144768" y="194458"/>
                </a:cubicBezTo>
                <a:lnTo>
                  <a:pt x="144768" y="140251"/>
                </a:lnTo>
                <a:lnTo>
                  <a:pt x="111260" y="140251"/>
                </a:lnTo>
                <a:lnTo>
                  <a:pt x="111260" y="104678"/>
                </a:lnTo>
                <a:lnTo>
                  <a:pt x="198537" y="104678"/>
                </a:lnTo>
                <a:lnTo>
                  <a:pt x="198537" y="213902"/>
                </a:lnTo>
                <a:cubicBezTo>
                  <a:pt x="173714" y="234172"/>
                  <a:pt x="140629" y="245754"/>
                  <a:pt x="103821" y="245754"/>
                </a:cubicBezTo>
              </a:path>
            </a:pathLst>
          </a:custGeom>
          <a:solidFill>
            <a:srgbClr val="97BE0D"/>
          </a:solidFill>
          <a:ln w="14994" cap="flat">
            <a:noFill/>
            <a:prstDash val="solid"/>
            <a:miter/>
          </a:ln>
        </p:spPr>
        <p:txBody>
          <a:bodyPr rtlCol="0" anchor="ctr"/>
          <a:lstStyle/>
          <a:p>
            <a:endParaRPr lang="nl-NL" sz="1800"/>
          </a:p>
        </p:txBody>
      </p:sp>
      <p:sp>
        <p:nvSpPr>
          <p:cNvPr id="10" name="Vrije vorm: vorm 9">
            <a:extLst>
              <a:ext uri="{FF2B5EF4-FFF2-40B4-BE49-F238E27FC236}">
                <a16:creationId xmlns:a16="http://schemas.microsoft.com/office/drawing/2014/main" id="{074A652D-0EA5-F295-D355-4AC8A19B1DDA}"/>
              </a:ext>
            </a:extLst>
          </p:cNvPr>
          <p:cNvSpPr/>
          <p:nvPr/>
        </p:nvSpPr>
        <p:spPr>
          <a:xfrm>
            <a:off x="7176936" y="4523106"/>
            <a:ext cx="111049" cy="177484"/>
          </a:xfrm>
          <a:custGeom>
            <a:avLst/>
            <a:gdLst>
              <a:gd name="connsiteX0" fmla="*/ 0 w 148065"/>
              <a:gd name="connsiteY0" fmla="*/ 236646 h 236645"/>
              <a:gd name="connsiteX1" fmla="*/ 0 w 148065"/>
              <a:gd name="connsiteY1" fmla="*/ 0 h 236645"/>
              <a:gd name="connsiteX2" fmla="*/ 146415 w 148065"/>
              <a:gd name="connsiteY2" fmla="*/ 0 h 236645"/>
              <a:gd name="connsiteX3" fmla="*/ 146415 w 148065"/>
              <a:gd name="connsiteY3" fmla="*/ 42204 h 236645"/>
              <a:gd name="connsiteX4" fmla="*/ 55014 w 148065"/>
              <a:gd name="connsiteY4" fmla="*/ 42204 h 236645"/>
              <a:gd name="connsiteX5" fmla="*/ 55014 w 148065"/>
              <a:gd name="connsiteY5" fmla="*/ 96395 h 236645"/>
              <a:gd name="connsiteX6" fmla="*/ 131522 w 148065"/>
              <a:gd name="connsiteY6" fmla="*/ 96395 h 236645"/>
              <a:gd name="connsiteX7" fmla="*/ 131522 w 148065"/>
              <a:gd name="connsiteY7" fmla="*/ 136110 h 236645"/>
              <a:gd name="connsiteX8" fmla="*/ 55014 w 148065"/>
              <a:gd name="connsiteY8" fmla="*/ 136110 h 236645"/>
              <a:gd name="connsiteX9" fmla="*/ 55014 w 148065"/>
              <a:gd name="connsiteY9" fmla="*/ 193618 h 236645"/>
              <a:gd name="connsiteX10" fmla="*/ 148065 w 148065"/>
              <a:gd name="connsiteY10" fmla="*/ 193618 h 236645"/>
              <a:gd name="connsiteX11" fmla="*/ 148065 w 148065"/>
              <a:gd name="connsiteY11" fmla="*/ 236646 h 236645"/>
              <a:gd name="connsiteX12" fmla="*/ 0 w 148065"/>
              <a:gd name="connsiteY12"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65" h="236645">
                <a:moveTo>
                  <a:pt x="0" y="236646"/>
                </a:moveTo>
                <a:lnTo>
                  <a:pt x="0" y="0"/>
                </a:lnTo>
                <a:lnTo>
                  <a:pt x="146415" y="0"/>
                </a:lnTo>
                <a:lnTo>
                  <a:pt x="146415" y="42204"/>
                </a:lnTo>
                <a:lnTo>
                  <a:pt x="55014" y="42204"/>
                </a:lnTo>
                <a:lnTo>
                  <a:pt x="55014" y="96395"/>
                </a:lnTo>
                <a:lnTo>
                  <a:pt x="131522" y="96395"/>
                </a:lnTo>
                <a:lnTo>
                  <a:pt x="131522" y="136110"/>
                </a:lnTo>
                <a:lnTo>
                  <a:pt x="55014" y="136110"/>
                </a:lnTo>
                <a:lnTo>
                  <a:pt x="55014" y="193618"/>
                </a:lnTo>
                <a:lnTo>
                  <a:pt x="148065" y="193618"/>
                </a:lnTo>
                <a:lnTo>
                  <a:pt x="148065" y="236646"/>
                </a:lnTo>
                <a:lnTo>
                  <a:pt x="0" y="236646"/>
                </a:lnTo>
                <a:close/>
              </a:path>
            </a:pathLst>
          </a:custGeom>
          <a:solidFill>
            <a:srgbClr val="97BE0D"/>
          </a:solidFill>
          <a:ln w="14994" cap="flat">
            <a:noFill/>
            <a:prstDash val="solid"/>
            <a:miter/>
          </a:ln>
        </p:spPr>
        <p:txBody>
          <a:bodyPr rtlCol="0" anchor="ctr"/>
          <a:lstStyle/>
          <a:p>
            <a:endParaRPr lang="nl-NL" sz="1800"/>
          </a:p>
        </p:txBody>
      </p:sp>
      <p:sp>
        <p:nvSpPr>
          <p:cNvPr id="14" name="Vrije vorm: vorm 13">
            <a:extLst>
              <a:ext uri="{FF2B5EF4-FFF2-40B4-BE49-F238E27FC236}">
                <a16:creationId xmlns:a16="http://schemas.microsoft.com/office/drawing/2014/main" id="{5FAEC22B-27B5-0C44-848E-174383106CF4}"/>
              </a:ext>
            </a:extLst>
          </p:cNvPr>
          <p:cNvSpPr/>
          <p:nvPr/>
        </p:nvSpPr>
        <p:spPr>
          <a:xfrm>
            <a:off x="7328321" y="4519684"/>
            <a:ext cx="174022" cy="184316"/>
          </a:xfrm>
          <a:custGeom>
            <a:avLst/>
            <a:gdLst>
              <a:gd name="connsiteX0" fmla="*/ 112925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25 w 232029"/>
              <a:gd name="connsiteY4" fmla="*/ 245754 h 245754"/>
              <a:gd name="connsiteX5" fmla="*/ 114155 w 232029"/>
              <a:gd name="connsiteY5" fmla="*/ 42204 h 245754"/>
              <a:gd name="connsiteX6" fmla="*/ 58315 w 232029"/>
              <a:gd name="connsiteY6" fmla="*/ 118331 h 245754"/>
              <a:gd name="connsiteX7" fmla="*/ 117050 w 232029"/>
              <a:gd name="connsiteY7" fmla="*/ 203145 h 245754"/>
              <a:gd name="connsiteX8" fmla="*/ 173714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25"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25" y="245754"/>
                </a:cubicBezTo>
                <a:moveTo>
                  <a:pt x="114155" y="42204"/>
                </a:moveTo>
                <a:cubicBezTo>
                  <a:pt x="81893" y="42204"/>
                  <a:pt x="58315" y="62894"/>
                  <a:pt x="58315" y="118331"/>
                </a:cubicBezTo>
                <a:cubicBezTo>
                  <a:pt x="58315" y="182050"/>
                  <a:pt x="79823" y="203145"/>
                  <a:pt x="117050" y="203145"/>
                </a:cubicBezTo>
                <a:cubicBezTo>
                  <a:pt x="150137" y="203145"/>
                  <a:pt x="173714" y="182455"/>
                  <a:pt x="173714" y="125368"/>
                </a:cubicBezTo>
                <a:cubicBezTo>
                  <a:pt x="173714" y="64139"/>
                  <a:pt x="152206" y="42204"/>
                  <a:pt x="114155" y="42204"/>
                </a:cubicBezTo>
              </a:path>
            </a:pathLst>
          </a:custGeom>
          <a:solidFill>
            <a:srgbClr val="97BE0D"/>
          </a:solidFill>
          <a:ln w="14994" cap="flat">
            <a:noFill/>
            <a:prstDash val="solid"/>
            <a:miter/>
          </a:ln>
        </p:spPr>
        <p:txBody>
          <a:bodyPr rtlCol="0" anchor="ctr"/>
          <a:lstStyle/>
          <a:p>
            <a:endParaRPr lang="nl-NL" sz="1800"/>
          </a:p>
        </p:txBody>
      </p:sp>
      <p:sp>
        <p:nvSpPr>
          <p:cNvPr id="19" name="Vrije vorm: vorm 18">
            <a:extLst>
              <a:ext uri="{FF2B5EF4-FFF2-40B4-BE49-F238E27FC236}">
                <a16:creationId xmlns:a16="http://schemas.microsoft.com/office/drawing/2014/main" id="{FFA13B9D-AF5C-670C-1F19-ED37017F557C}"/>
              </a:ext>
            </a:extLst>
          </p:cNvPr>
          <p:cNvSpPr/>
          <p:nvPr/>
        </p:nvSpPr>
        <p:spPr>
          <a:xfrm>
            <a:off x="7554282" y="4523106"/>
            <a:ext cx="157272" cy="177484"/>
          </a:xfrm>
          <a:custGeom>
            <a:avLst/>
            <a:gdLst>
              <a:gd name="connsiteX0" fmla="*/ 150962 w 209696"/>
              <a:gd name="connsiteY0" fmla="*/ 236646 h 236645"/>
              <a:gd name="connsiteX1" fmla="*/ 45911 w 209696"/>
              <a:gd name="connsiteY1" fmla="*/ 69915 h 236645"/>
              <a:gd name="connsiteX2" fmla="*/ 45911 w 209696"/>
              <a:gd name="connsiteY2" fmla="*/ 236646 h 236645"/>
              <a:gd name="connsiteX3" fmla="*/ 0 w 209696"/>
              <a:gd name="connsiteY3" fmla="*/ 236646 h 236645"/>
              <a:gd name="connsiteX4" fmla="*/ 0 w 209696"/>
              <a:gd name="connsiteY4" fmla="*/ 0 h 236645"/>
              <a:gd name="connsiteX5" fmla="*/ 68649 w 209696"/>
              <a:gd name="connsiteY5" fmla="*/ 0 h 236645"/>
              <a:gd name="connsiteX6" fmla="*/ 164190 w 209696"/>
              <a:gd name="connsiteY6" fmla="*/ 146042 h 236645"/>
              <a:gd name="connsiteX7" fmla="*/ 164190 w 209696"/>
              <a:gd name="connsiteY7" fmla="*/ 0 h 236645"/>
              <a:gd name="connsiteX8" fmla="*/ 209696 w 209696"/>
              <a:gd name="connsiteY8" fmla="*/ 0 h 236645"/>
              <a:gd name="connsiteX9" fmla="*/ 209696 w 209696"/>
              <a:gd name="connsiteY9" fmla="*/ 236646 h 236645"/>
              <a:gd name="connsiteX10" fmla="*/ 150962 w 209696"/>
              <a:gd name="connsiteY10"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96" h="236645">
                <a:moveTo>
                  <a:pt x="150962" y="236646"/>
                </a:moveTo>
                <a:lnTo>
                  <a:pt x="45911" y="69915"/>
                </a:lnTo>
                <a:lnTo>
                  <a:pt x="45911" y="236646"/>
                </a:lnTo>
                <a:lnTo>
                  <a:pt x="0" y="236646"/>
                </a:lnTo>
                <a:lnTo>
                  <a:pt x="0" y="0"/>
                </a:lnTo>
                <a:lnTo>
                  <a:pt x="68649" y="0"/>
                </a:lnTo>
                <a:lnTo>
                  <a:pt x="164190" y="146042"/>
                </a:lnTo>
                <a:lnTo>
                  <a:pt x="164190" y="0"/>
                </a:lnTo>
                <a:lnTo>
                  <a:pt x="209696" y="0"/>
                </a:lnTo>
                <a:lnTo>
                  <a:pt x="209696" y="236646"/>
                </a:lnTo>
                <a:lnTo>
                  <a:pt x="150962" y="236646"/>
                </a:lnTo>
                <a:close/>
              </a:path>
            </a:pathLst>
          </a:custGeom>
          <a:solidFill>
            <a:schemeClr val="bg1"/>
          </a:solidFill>
          <a:ln w="14994" cap="flat">
            <a:noFill/>
            <a:prstDash val="solid"/>
            <a:miter/>
          </a:ln>
        </p:spPr>
        <p:txBody>
          <a:bodyPr rtlCol="0" anchor="ctr"/>
          <a:lstStyle/>
          <a:p>
            <a:endParaRPr lang="nl-NL" sz="1800"/>
          </a:p>
        </p:txBody>
      </p:sp>
      <p:sp>
        <p:nvSpPr>
          <p:cNvPr id="20" name="Vrije vorm: vorm 19">
            <a:extLst>
              <a:ext uri="{FF2B5EF4-FFF2-40B4-BE49-F238E27FC236}">
                <a16:creationId xmlns:a16="http://schemas.microsoft.com/office/drawing/2014/main" id="{B7E54905-3714-2A5F-7274-5F3435008768}"/>
              </a:ext>
            </a:extLst>
          </p:cNvPr>
          <p:cNvSpPr/>
          <p:nvPr/>
        </p:nvSpPr>
        <p:spPr>
          <a:xfrm>
            <a:off x="7777620" y="4519684"/>
            <a:ext cx="174022" cy="184316"/>
          </a:xfrm>
          <a:custGeom>
            <a:avLst/>
            <a:gdLst>
              <a:gd name="connsiteX0" fmla="*/ 112910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10 w 232029"/>
              <a:gd name="connsiteY4" fmla="*/ 245754 h 245754"/>
              <a:gd name="connsiteX5" fmla="*/ 114155 w 232029"/>
              <a:gd name="connsiteY5" fmla="*/ 42204 h 245754"/>
              <a:gd name="connsiteX6" fmla="*/ 58330 w 232029"/>
              <a:gd name="connsiteY6" fmla="*/ 118331 h 245754"/>
              <a:gd name="connsiteX7" fmla="*/ 117050 w 232029"/>
              <a:gd name="connsiteY7" fmla="*/ 203145 h 245754"/>
              <a:gd name="connsiteX8" fmla="*/ 173715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10"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10" y="245754"/>
                </a:cubicBezTo>
                <a:moveTo>
                  <a:pt x="114155" y="42204"/>
                </a:moveTo>
                <a:cubicBezTo>
                  <a:pt x="81893" y="42204"/>
                  <a:pt x="58330" y="62894"/>
                  <a:pt x="58330" y="118331"/>
                </a:cubicBezTo>
                <a:cubicBezTo>
                  <a:pt x="58330" y="182050"/>
                  <a:pt x="79823" y="203145"/>
                  <a:pt x="117050" y="203145"/>
                </a:cubicBezTo>
                <a:cubicBezTo>
                  <a:pt x="150152" y="203145"/>
                  <a:pt x="173715" y="182455"/>
                  <a:pt x="173715" y="125368"/>
                </a:cubicBezTo>
                <a:cubicBezTo>
                  <a:pt x="173715" y="64139"/>
                  <a:pt x="152206" y="42204"/>
                  <a:pt x="114155" y="42204"/>
                </a:cubicBezTo>
              </a:path>
            </a:pathLst>
          </a:custGeom>
          <a:solidFill>
            <a:schemeClr val="bg1"/>
          </a:solidFill>
          <a:ln w="14994" cap="flat">
            <a:noFill/>
            <a:prstDash val="solid"/>
            <a:miter/>
          </a:ln>
        </p:spPr>
        <p:txBody>
          <a:bodyPr rtlCol="0" anchor="ctr"/>
          <a:lstStyle/>
          <a:p>
            <a:endParaRPr lang="nl-NL" sz="1800"/>
          </a:p>
        </p:txBody>
      </p:sp>
      <p:sp>
        <p:nvSpPr>
          <p:cNvPr id="21" name="Vrije vorm: vorm 20">
            <a:extLst>
              <a:ext uri="{FF2B5EF4-FFF2-40B4-BE49-F238E27FC236}">
                <a16:creationId xmlns:a16="http://schemas.microsoft.com/office/drawing/2014/main" id="{4785C39B-D6D8-2871-966A-115AC70143AE}"/>
              </a:ext>
            </a:extLst>
          </p:cNvPr>
          <p:cNvSpPr/>
          <p:nvPr/>
        </p:nvSpPr>
        <p:spPr>
          <a:xfrm>
            <a:off x="7996952" y="4523106"/>
            <a:ext cx="165642" cy="177484"/>
          </a:xfrm>
          <a:custGeom>
            <a:avLst/>
            <a:gdLst>
              <a:gd name="connsiteX0" fmla="*/ 145579 w 220856"/>
              <a:gd name="connsiteY0" fmla="*/ 236646 h 236645"/>
              <a:gd name="connsiteX1" fmla="*/ 78158 w 220856"/>
              <a:gd name="connsiteY1" fmla="*/ 236646 h 236645"/>
              <a:gd name="connsiteX2" fmla="*/ 0 w 220856"/>
              <a:gd name="connsiteY2" fmla="*/ 0 h 236645"/>
              <a:gd name="connsiteX3" fmla="*/ 61210 w 220856"/>
              <a:gd name="connsiteY3" fmla="*/ 0 h 236645"/>
              <a:gd name="connsiteX4" fmla="*/ 116211 w 220856"/>
              <a:gd name="connsiteY4" fmla="*/ 187406 h 236645"/>
              <a:gd name="connsiteX5" fmla="*/ 116631 w 220856"/>
              <a:gd name="connsiteY5" fmla="*/ 187406 h 236645"/>
              <a:gd name="connsiteX6" fmla="*/ 166262 w 220856"/>
              <a:gd name="connsiteY6" fmla="*/ 0 h 236645"/>
              <a:gd name="connsiteX7" fmla="*/ 220857 w 220856"/>
              <a:gd name="connsiteY7" fmla="*/ 0 h 236645"/>
              <a:gd name="connsiteX8" fmla="*/ 145579 w 220856"/>
              <a:gd name="connsiteY8"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56" h="236645">
                <a:moveTo>
                  <a:pt x="145579" y="236646"/>
                </a:moveTo>
                <a:lnTo>
                  <a:pt x="78158" y="236646"/>
                </a:lnTo>
                <a:cubicBezTo>
                  <a:pt x="43421" y="155149"/>
                  <a:pt x="19830" y="79848"/>
                  <a:pt x="0" y="0"/>
                </a:cubicBezTo>
                <a:lnTo>
                  <a:pt x="61210" y="0"/>
                </a:lnTo>
                <a:cubicBezTo>
                  <a:pt x="74438" y="60808"/>
                  <a:pt x="93052" y="122457"/>
                  <a:pt x="116211" y="187406"/>
                </a:cubicBezTo>
                <a:lnTo>
                  <a:pt x="116631" y="187406"/>
                </a:lnTo>
                <a:cubicBezTo>
                  <a:pt x="138139" y="125351"/>
                  <a:pt x="153858" y="63299"/>
                  <a:pt x="166262" y="0"/>
                </a:cubicBezTo>
                <a:lnTo>
                  <a:pt x="220857" y="0"/>
                </a:lnTo>
                <a:cubicBezTo>
                  <a:pt x="203068" y="79427"/>
                  <a:pt x="178666" y="160100"/>
                  <a:pt x="145579" y="236646"/>
                </a:cubicBezTo>
              </a:path>
            </a:pathLst>
          </a:custGeom>
          <a:solidFill>
            <a:schemeClr val="bg1"/>
          </a:solidFill>
          <a:ln w="14994" cap="flat">
            <a:noFill/>
            <a:prstDash val="solid"/>
            <a:miter/>
          </a:ln>
        </p:spPr>
        <p:txBody>
          <a:bodyPr rtlCol="0" anchor="ctr"/>
          <a:lstStyle/>
          <a:p>
            <a:endParaRPr lang="nl-NL" sz="1800"/>
          </a:p>
        </p:txBody>
      </p:sp>
      <p:sp>
        <p:nvSpPr>
          <p:cNvPr id="22" name="Vrije vorm: vorm 21">
            <a:extLst>
              <a:ext uri="{FF2B5EF4-FFF2-40B4-BE49-F238E27FC236}">
                <a16:creationId xmlns:a16="http://schemas.microsoft.com/office/drawing/2014/main" id="{3BD1466B-D90A-B56A-D2E8-ABECC1BE9674}"/>
              </a:ext>
            </a:extLst>
          </p:cNvPr>
          <p:cNvSpPr/>
          <p:nvPr/>
        </p:nvSpPr>
        <p:spPr>
          <a:xfrm>
            <a:off x="8220279" y="4523099"/>
            <a:ext cx="157587" cy="180906"/>
          </a:xfrm>
          <a:custGeom>
            <a:avLst/>
            <a:gdLst>
              <a:gd name="connsiteX0" fmla="*/ 100926 w 210116"/>
              <a:gd name="connsiteY0" fmla="*/ 241208 h 241208"/>
              <a:gd name="connsiteX1" fmla="*/ 0 w 210116"/>
              <a:gd name="connsiteY1" fmla="*/ 148533 h 241208"/>
              <a:gd name="connsiteX2" fmla="*/ 0 w 210116"/>
              <a:gd name="connsiteY2" fmla="*/ 0 h 241208"/>
              <a:gd name="connsiteX3" fmla="*/ 55015 w 210116"/>
              <a:gd name="connsiteY3" fmla="*/ 0 h 241208"/>
              <a:gd name="connsiteX4" fmla="*/ 55015 w 210116"/>
              <a:gd name="connsiteY4" fmla="*/ 142322 h 241208"/>
              <a:gd name="connsiteX5" fmla="*/ 105471 w 210116"/>
              <a:gd name="connsiteY5" fmla="*/ 201495 h 241208"/>
              <a:gd name="connsiteX6" fmla="*/ 155941 w 210116"/>
              <a:gd name="connsiteY6" fmla="*/ 145637 h 241208"/>
              <a:gd name="connsiteX7" fmla="*/ 155941 w 210116"/>
              <a:gd name="connsiteY7" fmla="*/ 0 h 241208"/>
              <a:gd name="connsiteX8" fmla="*/ 210116 w 210116"/>
              <a:gd name="connsiteY8" fmla="*/ 0 h 241208"/>
              <a:gd name="connsiteX9" fmla="*/ 210116 w 210116"/>
              <a:gd name="connsiteY9" fmla="*/ 142322 h 241208"/>
              <a:gd name="connsiteX10" fmla="*/ 100926 w 210116"/>
              <a:gd name="connsiteY10" fmla="*/ 241208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16" h="241208">
                <a:moveTo>
                  <a:pt x="100926" y="241208"/>
                </a:moveTo>
                <a:cubicBezTo>
                  <a:pt x="35157" y="241208"/>
                  <a:pt x="0" y="213497"/>
                  <a:pt x="0" y="148533"/>
                </a:cubicBezTo>
                <a:lnTo>
                  <a:pt x="0" y="0"/>
                </a:lnTo>
                <a:lnTo>
                  <a:pt x="55015" y="0"/>
                </a:lnTo>
                <a:lnTo>
                  <a:pt x="55015" y="142322"/>
                </a:lnTo>
                <a:cubicBezTo>
                  <a:pt x="55015" y="184526"/>
                  <a:pt x="71139" y="201495"/>
                  <a:pt x="105471" y="201495"/>
                </a:cubicBezTo>
                <a:cubicBezTo>
                  <a:pt x="136908" y="201495"/>
                  <a:pt x="155941" y="186596"/>
                  <a:pt x="155941" y="145637"/>
                </a:cubicBezTo>
                <a:lnTo>
                  <a:pt x="155941" y="0"/>
                </a:lnTo>
                <a:lnTo>
                  <a:pt x="210116" y="0"/>
                </a:lnTo>
                <a:lnTo>
                  <a:pt x="210116" y="142322"/>
                </a:lnTo>
                <a:cubicBezTo>
                  <a:pt x="210116" y="212252"/>
                  <a:pt x="164625" y="241208"/>
                  <a:pt x="100926" y="241208"/>
                </a:cubicBezTo>
              </a:path>
            </a:pathLst>
          </a:custGeom>
          <a:solidFill>
            <a:schemeClr val="bg1"/>
          </a:solidFill>
          <a:ln w="14994" cap="flat">
            <a:noFill/>
            <a:prstDash val="solid"/>
            <a:miter/>
          </a:ln>
        </p:spPr>
        <p:txBody>
          <a:bodyPr rtlCol="0" anchor="ctr"/>
          <a:lstStyle/>
          <a:p>
            <a:endParaRPr lang="nl-NL" sz="1800"/>
          </a:p>
        </p:txBody>
      </p:sp>
      <p:sp>
        <p:nvSpPr>
          <p:cNvPr id="23" name="Vrije vorm: vorm 22">
            <a:extLst>
              <a:ext uri="{FF2B5EF4-FFF2-40B4-BE49-F238E27FC236}">
                <a16:creationId xmlns:a16="http://schemas.microsoft.com/office/drawing/2014/main" id="{03D7E4D5-3EE6-0749-BFA6-7BA5DC89CBE8}"/>
              </a:ext>
            </a:extLst>
          </p:cNvPr>
          <p:cNvSpPr/>
          <p:nvPr/>
        </p:nvSpPr>
        <p:spPr>
          <a:xfrm>
            <a:off x="8448904" y="4523106"/>
            <a:ext cx="227375" cy="177484"/>
          </a:xfrm>
          <a:custGeom>
            <a:avLst/>
            <a:gdLst>
              <a:gd name="connsiteX0" fmla="*/ 246098 w 303167"/>
              <a:gd name="connsiteY0" fmla="*/ 236646 h 236645"/>
              <a:gd name="connsiteX1" fmla="*/ 233259 w 303167"/>
              <a:gd name="connsiteY1" fmla="*/ 59158 h 236645"/>
              <a:gd name="connsiteX2" fmla="*/ 232869 w 303167"/>
              <a:gd name="connsiteY2" fmla="*/ 59158 h 236645"/>
              <a:gd name="connsiteX3" fmla="*/ 169980 w 303167"/>
              <a:gd name="connsiteY3" fmla="*/ 236646 h 236645"/>
              <a:gd name="connsiteX4" fmla="*/ 124489 w 303167"/>
              <a:gd name="connsiteY4" fmla="*/ 236646 h 236645"/>
              <a:gd name="connsiteX5" fmla="*/ 63279 w 303167"/>
              <a:gd name="connsiteY5" fmla="*/ 59578 h 236645"/>
              <a:gd name="connsiteX6" fmla="*/ 62844 w 303167"/>
              <a:gd name="connsiteY6" fmla="*/ 59578 h 236645"/>
              <a:gd name="connsiteX7" fmla="*/ 52525 w 303167"/>
              <a:gd name="connsiteY7" fmla="*/ 236646 h 236645"/>
              <a:gd name="connsiteX8" fmla="*/ 0 w 303167"/>
              <a:gd name="connsiteY8" fmla="*/ 236646 h 236645"/>
              <a:gd name="connsiteX9" fmla="*/ 22333 w 303167"/>
              <a:gd name="connsiteY9" fmla="*/ 0 h 236645"/>
              <a:gd name="connsiteX10" fmla="*/ 94717 w 303167"/>
              <a:gd name="connsiteY10" fmla="*/ 0 h 236645"/>
              <a:gd name="connsiteX11" fmla="*/ 151786 w 303167"/>
              <a:gd name="connsiteY11" fmla="*/ 158450 h 236645"/>
              <a:gd name="connsiteX12" fmla="*/ 152206 w 303167"/>
              <a:gd name="connsiteY12" fmla="*/ 158450 h 236645"/>
              <a:gd name="connsiteX13" fmla="*/ 211766 w 303167"/>
              <a:gd name="connsiteY13" fmla="*/ 0 h 236645"/>
              <a:gd name="connsiteX14" fmla="*/ 281255 w 303167"/>
              <a:gd name="connsiteY14" fmla="*/ 0 h 236645"/>
              <a:gd name="connsiteX15" fmla="*/ 303168 w 303167"/>
              <a:gd name="connsiteY15" fmla="*/ 236646 h 236645"/>
              <a:gd name="connsiteX16" fmla="*/ 246098 w 303167"/>
              <a:gd name="connsiteY16"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67" h="236645">
                <a:moveTo>
                  <a:pt x="246098" y="236646"/>
                </a:moveTo>
                <a:cubicBezTo>
                  <a:pt x="244853" y="174173"/>
                  <a:pt x="239469" y="112540"/>
                  <a:pt x="233259" y="59158"/>
                </a:cubicBezTo>
                <a:lnTo>
                  <a:pt x="232869" y="59158"/>
                </a:lnTo>
                <a:lnTo>
                  <a:pt x="169980" y="236646"/>
                </a:lnTo>
                <a:lnTo>
                  <a:pt x="124489" y="236646"/>
                </a:lnTo>
                <a:lnTo>
                  <a:pt x="63279" y="59578"/>
                </a:lnTo>
                <a:lnTo>
                  <a:pt x="62844" y="59578"/>
                </a:lnTo>
                <a:cubicBezTo>
                  <a:pt x="57070" y="112540"/>
                  <a:pt x="53350" y="174173"/>
                  <a:pt x="52525" y="236646"/>
                </a:cubicBezTo>
                <a:lnTo>
                  <a:pt x="0" y="236646"/>
                </a:lnTo>
                <a:cubicBezTo>
                  <a:pt x="2490" y="158045"/>
                  <a:pt x="9914" y="78182"/>
                  <a:pt x="22333" y="0"/>
                </a:cubicBezTo>
                <a:lnTo>
                  <a:pt x="94717" y="0"/>
                </a:lnTo>
                <a:lnTo>
                  <a:pt x="151786" y="158450"/>
                </a:lnTo>
                <a:lnTo>
                  <a:pt x="152206" y="158450"/>
                </a:lnTo>
                <a:lnTo>
                  <a:pt x="211766" y="0"/>
                </a:lnTo>
                <a:lnTo>
                  <a:pt x="281255" y="0"/>
                </a:lnTo>
                <a:cubicBezTo>
                  <a:pt x="292009" y="78182"/>
                  <a:pt x="299433" y="158045"/>
                  <a:pt x="303168" y="236646"/>
                </a:cubicBezTo>
                <a:lnTo>
                  <a:pt x="246098" y="236646"/>
                </a:lnTo>
                <a:close/>
              </a:path>
            </a:pathLst>
          </a:custGeom>
          <a:solidFill>
            <a:schemeClr val="bg1"/>
          </a:solidFill>
          <a:ln w="14994" cap="flat">
            <a:noFill/>
            <a:prstDash val="solid"/>
            <a:miter/>
          </a:ln>
        </p:spPr>
        <p:txBody>
          <a:bodyPr rtlCol="0" anchor="ctr"/>
          <a:lstStyle/>
          <a:p>
            <a:endParaRPr lang="nl-NL" sz="1800"/>
          </a:p>
        </p:txBody>
      </p:sp>
      <p:sp>
        <p:nvSpPr>
          <p:cNvPr id="24" name="Vrije vorm: vorm 23">
            <a:extLst>
              <a:ext uri="{FF2B5EF4-FFF2-40B4-BE49-F238E27FC236}">
                <a16:creationId xmlns:a16="http://schemas.microsoft.com/office/drawing/2014/main" id="{38C502D0-B4B8-F48B-83A5-0356E3E50B16}"/>
              </a:ext>
            </a:extLst>
          </p:cNvPr>
          <p:cNvSpPr/>
          <p:nvPr/>
        </p:nvSpPr>
        <p:spPr>
          <a:xfrm>
            <a:off x="7548308" y="3832188"/>
            <a:ext cx="567299" cy="567484"/>
          </a:xfrm>
          <a:custGeom>
            <a:avLst/>
            <a:gdLst>
              <a:gd name="connsiteX0" fmla="*/ 586221 w 756399"/>
              <a:gd name="connsiteY0" fmla="*/ 0 h 756645"/>
              <a:gd name="connsiteX1" fmla="*/ 0 w 756399"/>
              <a:gd name="connsiteY1" fmla="*/ 586435 h 756645"/>
              <a:gd name="connsiteX2" fmla="*/ 0 w 756399"/>
              <a:gd name="connsiteY2" fmla="*/ 756646 h 756645"/>
              <a:gd name="connsiteX3" fmla="*/ 332219 w 756399"/>
              <a:gd name="connsiteY3" fmla="*/ 756646 h 756645"/>
              <a:gd name="connsiteX4" fmla="*/ 756399 w 756399"/>
              <a:gd name="connsiteY4" fmla="*/ 332323 h 756645"/>
              <a:gd name="connsiteX5" fmla="*/ 756399 w 756399"/>
              <a:gd name="connsiteY5" fmla="*/ 0 h 756645"/>
              <a:gd name="connsiteX6" fmla="*/ 586221 w 756399"/>
              <a:gd name="connsiteY6" fmla="*/ 0 h 756645"/>
              <a:gd name="connsiteX7" fmla="*/ 0 w 756399"/>
              <a:gd name="connsiteY7" fmla="*/ 0 h 756645"/>
              <a:gd name="connsiteX8" fmla="*/ 0 w 756399"/>
              <a:gd name="connsiteY8" fmla="*/ 332338 h 756645"/>
              <a:gd name="connsiteX9" fmla="*/ 332204 w 756399"/>
              <a:gd name="connsiteY9" fmla="*/ 0 h 756645"/>
              <a:gd name="connsiteX10" fmla="*/ 0 w 756399"/>
              <a:gd name="connsiteY10" fmla="*/ 0 h 756645"/>
              <a:gd name="connsiteX11" fmla="*/ 756399 w 756399"/>
              <a:gd name="connsiteY11" fmla="*/ 756646 h 756645"/>
              <a:gd name="connsiteX12" fmla="*/ 756399 w 756399"/>
              <a:gd name="connsiteY12" fmla="*/ 586435 h 756645"/>
              <a:gd name="connsiteX13" fmla="*/ 586251 w 756399"/>
              <a:gd name="connsiteY13" fmla="*/ 756646 h 756645"/>
              <a:gd name="connsiteX14" fmla="*/ 756399 w 756399"/>
              <a:gd name="connsiteY14"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99" h="756645">
                <a:moveTo>
                  <a:pt x="586221" y="0"/>
                </a:moveTo>
                <a:lnTo>
                  <a:pt x="0" y="586435"/>
                </a:lnTo>
                <a:lnTo>
                  <a:pt x="0" y="756646"/>
                </a:lnTo>
                <a:lnTo>
                  <a:pt x="332219" y="756646"/>
                </a:lnTo>
                <a:lnTo>
                  <a:pt x="756399" y="332323"/>
                </a:lnTo>
                <a:lnTo>
                  <a:pt x="756399" y="0"/>
                </a:lnTo>
                <a:lnTo>
                  <a:pt x="586221" y="0"/>
                </a:lnTo>
                <a:close/>
                <a:moveTo>
                  <a:pt x="0" y="0"/>
                </a:moveTo>
                <a:lnTo>
                  <a:pt x="0" y="332338"/>
                </a:lnTo>
                <a:lnTo>
                  <a:pt x="332204" y="0"/>
                </a:lnTo>
                <a:lnTo>
                  <a:pt x="0" y="0"/>
                </a:lnTo>
                <a:close/>
                <a:moveTo>
                  <a:pt x="756399" y="756646"/>
                </a:moveTo>
                <a:lnTo>
                  <a:pt x="756399" y="586435"/>
                </a:lnTo>
                <a:lnTo>
                  <a:pt x="586251" y="756646"/>
                </a:lnTo>
                <a:lnTo>
                  <a:pt x="756399" y="756646"/>
                </a:lnTo>
                <a:close/>
              </a:path>
            </a:pathLst>
          </a:custGeom>
          <a:solidFill>
            <a:schemeClr val="bg1"/>
          </a:solidFill>
          <a:ln w="14994" cap="flat">
            <a:noFill/>
            <a:prstDash val="solid"/>
            <a:miter/>
          </a:ln>
        </p:spPr>
        <p:txBody>
          <a:bodyPr rtlCol="0" anchor="ctr"/>
          <a:lstStyle/>
          <a:p>
            <a:endParaRPr lang="nl-NL" sz="1800"/>
          </a:p>
        </p:txBody>
      </p:sp>
      <p:graphicFrame>
        <p:nvGraphicFramePr>
          <p:cNvPr id="12" name="Tabel 11">
            <a:extLst>
              <a:ext uri="{FF2B5EF4-FFF2-40B4-BE49-F238E27FC236}">
                <a16:creationId xmlns:a16="http://schemas.microsoft.com/office/drawing/2014/main" id="{81FD4CB5-3167-082F-8D85-CA01E847436B}"/>
              </a:ext>
            </a:extLst>
          </p:cNvPr>
          <p:cNvGraphicFramePr>
            <a:graphicFrameLocks noGrp="1"/>
          </p:cNvGraphicFramePr>
          <p:nvPr userDrawn="1"/>
        </p:nvGraphicFramePr>
        <p:xfrm>
          <a:off x="4491165" y="4310774"/>
          <a:ext cx="485702" cy="635373"/>
        </p:xfrm>
        <a:graphic>
          <a:graphicData uri="http://schemas.openxmlformats.org/drawingml/2006/table">
            <a:tbl>
              <a:tblPr>
                <a:tableStyleId>{5C22544A-7EE6-4342-B048-85BDC9FD1C3A}</a:tableStyleId>
              </a:tblPr>
              <a:tblGrid>
                <a:gridCol w="485702">
                  <a:extLst>
                    <a:ext uri="{9D8B030D-6E8A-4147-A177-3AD203B41FA5}">
                      <a16:colId xmlns:a16="http://schemas.microsoft.com/office/drawing/2014/main" val="1466305088"/>
                    </a:ext>
                  </a:extLst>
                </a:gridCol>
              </a:tblGrid>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Auteur</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68165"/>
                  </a:ext>
                </a:extLst>
              </a:tr>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Datum</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549219"/>
                  </a:ext>
                </a:extLst>
              </a:tr>
              <a:tr h="211791">
                <a:tc>
                  <a:txBody>
                    <a:bodyPr/>
                    <a:lstStyle/>
                    <a:p>
                      <a:pPr algn="l"/>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756723"/>
                  </a:ext>
                </a:extLst>
              </a:tr>
            </a:tbl>
          </a:graphicData>
        </a:graphic>
      </p:graphicFrame>
      <p:sp>
        <p:nvSpPr>
          <p:cNvPr id="13" name="Tijdelijke aanduiding voor tekst 6">
            <a:extLst>
              <a:ext uri="{FF2B5EF4-FFF2-40B4-BE49-F238E27FC236}">
                <a16:creationId xmlns:a16="http://schemas.microsoft.com/office/drawing/2014/main" id="{7F808714-911C-A469-23CF-4FEE04047C29}"/>
              </a:ext>
            </a:extLst>
          </p:cNvPr>
          <p:cNvSpPr>
            <a:spLocks noGrp="1"/>
          </p:cNvSpPr>
          <p:nvPr>
            <p:ph type="body" sz="quarter" idx="21" hasCustomPrompt="1"/>
          </p:nvPr>
        </p:nvSpPr>
        <p:spPr>
          <a:xfrm>
            <a:off x="4963195" y="4314929"/>
            <a:ext cx="1990130" cy="162000"/>
          </a:xfrm>
        </p:spPr>
        <p:txBody>
          <a:bodyPr anchor="ctr">
            <a:noAutofit/>
          </a:bodyPr>
          <a:lstStyle>
            <a:lvl1pPr marL="0" indent="0">
              <a:buNone/>
              <a:defRPr sz="1050">
                <a:solidFill>
                  <a:schemeClr val="bg1"/>
                </a:solidFill>
                <a:effectLst>
                  <a:outerShdw blurRad="38100" dist="38100" dir="2700000" algn="tl">
                    <a:srgbClr val="000000">
                      <a:alpha val="43137"/>
                    </a:srgbClr>
                  </a:outerShdw>
                </a:effectLst>
                <a:latin typeface="+mj-lt"/>
              </a:defRPr>
            </a:lvl1pPr>
          </a:lstStyle>
          <a:p>
            <a:pPr lvl="0"/>
            <a:r>
              <a:rPr lang="nl-NL"/>
              <a:t>[Auteur]</a:t>
            </a:r>
          </a:p>
        </p:txBody>
      </p:sp>
      <p:sp>
        <p:nvSpPr>
          <p:cNvPr id="16" name="Tijdelijke aanduiding voor datum 15">
            <a:extLst>
              <a:ext uri="{FF2B5EF4-FFF2-40B4-BE49-F238E27FC236}">
                <a16:creationId xmlns:a16="http://schemas.microsoft.com/office/drawing/2014/main" id="{8F2794E4-629D-DAEA-7AEE-1DC722F30A35}"/>
              </a:ext>
            </a:extLst>
          </p:cNvPr>
          <p:cNvSpPr>
            <a:spLocks noGrp="1"/>
          </p:cNvSpPr>
          <p:nvPr>
            <p:ph type="dt" sz="half" idx="22"/>
          </p:nvPr>
        </p:nvSpPr>
        <p:spPr>
          <a:xfrm>
            <a:off x="4963195" y="4519685"/>
            <a:ext cx="1990130" cy="162000"/>
          </a:xfrm>
        </p:spPr>
        <p:txBody>
          <a:bodyPr/>
          <a:lstStyle>
            <a:lvl1pPr>
              <a:defRPr lang="nl-NL" sz="1050" b="0" kern="1200" smtClean="0">
                <a:solidFill>
                  <a:schemeClr val="bg1"/>
                </a:solidFill>
                <a:effectLst>
                  <a:outerShdw blurRad="38100" dist="38100" dir="2700000" algn="tl">
                    <a:srgbClr val="000000">
                      <a:alpha val="43137"/>
                    </a:srgbClr>
                  </a:outerShdw>
                </a:effectLst>
                <a:latin typeface="+mj-lt"/>
                <a:ea typeface="+mn-ea"/>
                <a:cs typeface="+mn-cs"/>
              </a:defRPr>
            </a:lvl1pPr>
          </a:lstStyle>
          <a:p>
            <a:fld id="{A2D4CE28-2779-4906-957D-A173F7999FCA}" type="datetime1">
              <a:rPr lang="nl-NL" smtClean="0"/>
              <a:pPr/>
              <a:t>9-7-2026</a:t>
            </a:fld>
            <a:endParaRPr lang="nl-NL"/>
          </a:p>
        </p:txBody>
      </p:sp>
      <p:sp>
        <p:nvSpPr>
          <p:cNvPr id="17" name="Tijdelijke aanduiding voor voettekst 16">
            <a:extLst>
              <a:ext uri="{FF2B5EF4-FFF2-40B4-BE49-F238E27FC236}">
                <a16:creationId xmlns:a16="http://schemas.microsoft.com/office/drawing/2014/main" id="{8646DEB4-B83C-06CE-1799-0319DAC6E1F8}"/>
              </a:ext>
            </a:extLst>
          </p:cNvPr>
          <p:cNvSpPr>
            <a:spLocks noGrp="1"/>
          </p:cNvSpPr>
          <p:nvPr>
            <p:ph type="ftr" sz="quarter" idx="23"/>
          </p:nvPr>
        </p:nvSpPr>
        <p:spPr>
          <a:xfrm>
            <a:off x="1808390" y="5147582"/>
            <a:ext cx="6441621" cy="273844"/>
          </a:xfrm>
        </p:spPr>
        <p:txBody>
          <a:bodyPr/>
          <a:lstStyle/>
          <a:p>
            <a:endParaRPr lang="nl-NL"/>
          </a:p>
        </p:txBody>
      </p:sp>
      <p:sp>
        <p:nvSpPr>
          <p:cNvPr id="18" name="Tijdelijke aanduiding voor dianummer 17">
            <a:extLst>
              <a:ext uri="{FF2B5EF4-FFF2-40B4-BE49-F238E27FC236}">
                <a16:creationId xmlns:a16="http://schemas.microsoft.com/office/drawing/2014/main" id="{D343DFAA-0AA6-804A-1BC4-D7EE73A5FFD4}"/>
              </a:ext>
            </a:extLst>
          </p:cNvPr>
          <p:cNvSpPr>
            <a:spLocks noGrp="1"/>
          </p:cNvSpPr>
          <p:nvPr>
            <p:ph type="sldNum" sz="quarter" idx="24"/>
          </p:nvPr>
        </p:nvSpPr>
        <p:spPr>
          <a:xfrm>
            <a:off x="8339818" y="5147582"/>
            <a:ext cx="576101" cy="273844"/>
          </a:xfrm>
        </p:spPr>
        <p:txBody>
          <a:bodyPr/>
          <a:lstStyle/>
          <a:p>
            <a:fld id="{A648B885-FF76-47CB-8BBD-27E7EBF07CA9}" type="slidenum">
              <a:rPr lang="nl-NL" smtClean="0"/>
              <a:pPr/>
              <a:t>‹nr.›</a:t>
            </a:fld>
            <a:endParaRPr lang="nl-NL"/>
          </a:p>
        </p:txBody>
      </p:sp>
    </p:spTree>
    <p:extLst>
      <p:ext uri="{BB962C8B-B14F-4D97-AF65-F5344CB8AC3E}">
        <p14:creationId xmlns:p14="http://schemas.microsoft.com/office/powerpoint/2010/main" val="397499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8"/>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1800"/>
          </a:p>
        </p:txBody>
      </p:sp>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447611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foto donk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Gelijkbenige driehoek 8">
            <a:extLst>
              <a:ext uri="{FF2B5EF4-FFF2-40B4-BE49-F238E27FC236}">
                <a16:creationId xmlns:a16="http://schemas.microsoft.com/office/drawing/2014/main" id="{FBED7AAB-CDAA-72E0-3A43-540D621F3688}"/>
              </a:ext>
            </a:extLst>
          </p:cNvPr>
          <p:cNvSpPr/>
          <p:nvPr userDrawn="1"/>
        </p:nvSpPr>
        <p:spPr>
          <a:xfrm>
            <a:off x="1315490" y="3023755"/>
            <a:ext cx="4129006" cy="2119745"/>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 name="Titel 1">
            <a:extLst>
              <a:ext uri="{FF2B5EF4-FFF2-40B4-BE49-F238E27FC236}">
                <a16:creationId xmlns:a16="http://schemas.microsoft.com/office/drawing/2014/main" id="{A9B5A378-D087-E905-A9CD-E41FF608F580}"/>
              </a:ext>
            </a:extLst>
          </p:cNvPr>
          <p:cNvSpPr>
            <a:spLocks noGrp="1"/>
          </p:cNvSpPr>
          <p:nvPr>
            <p:ph type="ctrTitle"/>
          </p:nvPr>
        </p:nvSpPr>
        <p:spPr>
          <a:xfrm>
            <a:off x="4407759" y="317499"/>
            <a:ext cx="4482241" cy="1502224"/>
          </a:xfrm>
        </p:spPr>
        <p:txBody>
          <a:bodyPr anchor="b">
            <a:normAutofit/>
          </a:bodyPr>
          <a:lstStyle>
            <a:lvl1pPr algn="l">
              <a:defRPr sz="3600">
                <a:solidFill>
                  <a:schemeClr val="bg1"/>
                </a:solidFill>
                <a:effectLst>
                  <a:outerShdw blurRad="38100" dist="38100" dir="2700000" algn="tl">
                    <a:srgbClr val="000000">
                      <a:alpha val="43137"/>
                    </a:srgbClr>
                  </a:outerShdw>
                </a:effectLst>
              </a:defRPr>
            </a:lvl1pPr>
          </a:lstStyle>
          <a:p>
            <a:r>
              <a:rPr lang="nl-NL"/>
              <a:t>Klik om stijl te bewerken</a:t>
            </a:r>
          </a:p>
        </p:txBody>
      </p:sp>
      <p:sp>
        <p:nvSpPr>
          <p:cNvPr id="3" name="Ondertitel 2">
            <a:extLst>
              <a:ext uri="{FF2B5EF4-FFF2-40B4-BE49-F238E27FC236}">
                <a16:creationId xmlns:a16="http://schemas.microsoft.com/office/drawing/2014/main" id="{74457518-AC06-A099-9F3C-A25877688B6B}"/>
              </a:ext>
            </a:extLst>
          </p:cNvPr>
          <p:cNvSpPr>
            <a:spLocks noGrp="1"/>
          </p:cNvSpPr>
          <p:nvPr>
            <p:ph type="subTitle" idx="1"/>
          </p:nvPr>
        </p:nvSpPr>
        <p:spPr>
          <a:xfrm>
            <a:off x="4407760" y="1888780"/>
            <a:ext cx="3620193" cy="84155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7" name="Vrije vorm: vorm 6">
            <a:extLst>
              <a:ext uri="{FF2B5EF4-FFF2-40B4-BE49-F238E27FC236}">
                <a16:creationId xmlns:a16="http://schemas.microsoft.com/office/drawing/2014/main" id="{91BD37D6-B25E-967C-E52E-4F310795267C}"/>
              </a:ext>
              <a:ext uri="{C183D7F6-B498-43B3-948B-1728B52AA6E4}">
                <adec:decorative xmlns:adec="http://schemas.microsoft.com/office/drawing/2017/decorative" val="1"/>
              </a:ext>
            </a:extLst>
          </p:cNvPr>
          <p:cNvSpPr/>
          <p:nvPr userDrawn="1"/>
        </p:nvSpPr>
        <p:spPr>
          <a:xfrm>
            <a:off x="0" y="1"/>
            <a:ext cx="4379119" cy="4381976"/>
          </a:xfrm>
          <a:custGeom>
            <a:avLst/>
            <a:gdLst>
              <a:gd name="connsiteX0" fmla="*/ 5841340 w 5841339"/>
              <a:gd name="connsiteY0" fmla="*/ 0 h 5841720"/>
              <a:gd name="connsiteX1" fmla="*/ 3301403 w 5841339"/>
              <a:gd name="connsiteY1" fmla="*/ 0 h 5841720"/>
              <a:gd name="connsiteX2" fmla="*/ 1655826 w 5841339"/>
              <a:gd name="connsiteY2" fmla="*/ 1645666 h 5841720"/>
              <a:gd name="connsiteX3" fmla="*/ 10268 w 5841339"/>
              <a:gd name="connsiteY3" fmla="*/ 0 h 5841720"/>
              <a:gd name="connsiteX4" fmla="*/ 0 w 5841339"/>
              <a:gd name="connsiteY4" fmla="*/ 0 h 5841720"/>
              <a:gd name="connsiteX5" fmla="*/ 0 w 5841339"/>
              <a:gd name="connsiteY5" fmla="*/ 5841721 h 5841720"/>
              <a:gd name="connsiteX6" fmla="*/ 5841340 w 5841339"/>
              <a:gd name="connsiteY6" fmla="*/ 0 h 58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1339" h="5841720">
                <a:moveTo>
                  <a:pt x="5841340" y="0"/>
                </a:moveTo>
                <a:lnTo>
                  <a:pt x="3301403" y="0"/>
                </a:lnTo>
                <a:lnTo>
                  <a:pt x="1655826" y="1645666"/>
                </a:lnTo>
                <a:lnTo>
                  <a:pt x="10268" y="0"/>
                </a:lnTo>
                <a:lnTo>
                  <a:pt x="0" y="0"/>
                </a:lnTo>
                <a:lnTo>
                  <a:pt x="0" y="5841721"/>
                </a:lnTo>
                <a:lnTo>
                  <a:pt x="5841340" y="0"/>
                </a:lnTo>
                <a:close/>
              </a:path>
            </a:pathLst>
          </a:custGeom>
          <a:solidFill>
            <a:srgbClr val="0085C6">
              <a:alpha val="74902"/>
            </a:srgbClr>
          </a:solidFill>
          <a:ln w="12695" cap="flat">
            <a:noFill/>
            <a:prstDash val="solid"/>
            <a:miter/>
          </a:ln>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nl-NL" sz="975"/>
          </a:p>
        </p:txBody>
      </p:sp>
      <p:sp>
        <p:nvSpPr>
          <p:cNvPr id="5" name="Vrije vorm: vorm 4">
            <a:extLst>
              <a:ext uri="{FF2B5EF4-FFF2-40B4-BE49-F238E27FC236}">
                <a16:creationId xmlns:a16="http://schemas.microsoft.com/office/drawing/2014/main" id="{2E3052D2-7619-D462-11E0-04B85514BCDC}"/>
              </a:ext>
            </a:extLst>
          </p:cNvPr>
          <p:cNvSpPr/>
          <p:nvPr/>
        </p:nvSpPr>
        <p:spPr>
          <a:xfrm>
            <a:off x="6981008" y="3832188"/>
            <a:ext cx="567299" cy="567484"/>
          </a:xfrm>
          <a:custGeom>
            <a:avLst/>
            <a:gdLst>
              <a:gd name="connsiteX0" fmla="*/ 586222 w 756398"/>
              <a:gd name="connsiteY0" fmla="*/ 0 h 756645"/>
              <a:gd name="connsiteX1" fmla="*/ 0 w 756398"/>
              <a:gd name="connsiteY1" fmla="*/ 586435 h 756645"/>
              <a:gd name="connsiteX2" fmla="*/ 0 w 756398"/>
              <a:gd name="connsiteY2" fmla="*/ 756646 h 756645"/>
              <a:gd name="connsiteX3" fmla="*/ 170189 w 756398"/>
              <a:gd name="connsiteY3" fmla="*/ 756646 h 756645"/>
              <a:gd name="connsiteX4" fmla="*/ 378206 w 756398"/>
              <a:gd name="connsiteY4" fmla="*/ 548566 h 756645"/>
              <a:gd name="connsiteX5" fmla="*/ 459213 w 756398"/>
              <a:gd name="connsiteY5" fmla="*/ 629614 h 756645"/>
              <a:gd name="connsiteX6" fmla="*/ 629405 w 756398"/>
              <a:gd name="connsiteY6" fmla="*/ 459372 h 756645"/>
              <a:gd name="connsiteX7" fmla="*/ 548380 w 756398"/>
              <a:gd name="connsiteY7" fmla="*/ 378324 h 756645"/>
              <a:gd name="connsiteX8" fmla="*/ 756398 w 756398"/>
              <a:gd name="connsiteY8" fmla="*/ 170241 h 756645"/>
              <a:gd name="connsiteX9" fmla="*/ 756398 w 756398"/>
              <a:gd name="connsiteY9" fmla="*/ 0 h 756645"/>
              <a:gd name="connsiteX10" fmla="*/ 586224 w 756398"/>
              <a:gd name="connsiteY10" fmla="*/ 0 h 756645"/>
              <a:gd name="connsiteX11" fmla="*/ 81008 w 756398"/>
              <a:gd name="connsiteY11" fmla="*/ 251291 h 756645"/>
              <a:gd name="connsiteX12" fmla="*/ 251197 w 756398"/>
              <a:gd name="connsiteY12" fmla="*/ 81048 h 756645"/>
              <a:gd name="connsiteX13" fmla="*/ 170189 w 756398"/>
              <a:gd name="connsiteY13" fmla="*/ 15 h 756645"/>
              <a:gd name="connsiteX14" fmla="*/ 170189 w 756398"/>
              <a:gd name="connsiteY14" fmla="*/ 0 h 756645"/>
              <a:gd name="connsiteX15" fmla="*/ 0 w 756398"/>
              <a:gd name="connsiteY15" fmla="*/ 0 h 756645"/>
              <a:gd name="connsiteX16" fmla="*/ 0 w 756398"/>
              <a:gd name="connsiteY16" fmla="*/ 170241 h 756645"/>
              <a:gd name="connsiteX17" fmla="*/ 81008 w 756398"/>
              <a:gd name="connsiteY17" fmla="*/ 251291 h 756645"/>
              <a:gd name="connsiteX18" fmla="*/ 756398 w 756398"/>
              <a:gd name="connsiteY18" fmla="*/ 756646 h 756645"/>
              <a:gd name="connsiteX19" fmla="*/ 756398 w 756398"/>
              <a:gd name="connsiteY19" fmla="*/ 586435 h 756645"/>
              <a:gd name="connsiteX20" fmla="*/ 586252 w 756398"/>
              <a:gd name="connsiteY20" fmla="*/ 756646 h 756645"/>
              <a:gd name="connsiteX21" fmla="*/ 756398 w 756398"/>
              <a:gd name="connsiteY21"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6398" h="756645">
                <a:moveTo>
                  <a:pt x="586222" y="0"/>
                </a:moveTo>
                <a:lnTo>
                  <a:pt x="0" y="586435"/>
                </a:lnTo>
                <a:lnTo>
                  <a:pt x="0" y="756646"/>
                </a:lnTo>
                <a:lnTo>
                  <a:pt x="170189" y="756646"/>
                </a:lnTo>
                <a:lnTo>
                  <a:pt x="378206" y="548566"/>
                </a:lnTo>
                <a:lnTo>
                  <a:pt x="459213" y="629614"/>
                </a:lnTo>
                <a:lnTo>
                  <a:pt x="629405" y="459372"/>
                </a:lnTo>
                <a:lnTo>
                  <a:pt x="548380" y="378324"/>
                </a:lnTo>
                <a:lnTo>
                  <a:pt x="756398" y="170241"/>
                </a:lnTo>
                <a:lnTo>
                  <a:pt x="756398" y="0"/>
                </a:lnTo>
                <a:lnTo>
                  <a:pt x="586224" y="0"/>
                </a:lnTo>
                <a:close/>
                <a:moveTo>
                  <a:pt x="81008" y="251291"/>
                </a:moveTo>
                <a:lnTo>
                  <a:pt x="251197" y="81048"/>
                </a:lnTo>
                <a:lnTo>
                  <a:pt x="170189" y="15"/>
                </a:lnTo>
                <a:lnTo>
                  <a:pt x="170189" y="0"/>
                </a:lnTo>
                <a:lnTo>
                  <a:pt x="0" y="0"/>
                </a:lnTo>
                <a:lnTo>
                  <a:pt x="0" y="170241"/>
                </a:lnTo>
                <a:lnTo>
                  <a:pt x="81008" y="251291"/>
                </a:lnTo>
                <a:close/>
                <a:moveTo>
                  <a:pt x="756398" y="756646"/>
                </a:moveTo>
                <a:lnTo>
                  <a:pt x="756398" y="586435"/>
                </a:lnTo>
                <a:lnTo>
                  <a:pt x="586252" y="756646"/>
                </a:lnTo>
                <a:lnTo>
                  <a:pt x="756398" y="756646"/>
                </a:lnTo>
                <a:close/>
              </a:path>
            </a:pathLst>
          </a:custGeom>
          <a:solidFill>
            <a:srgbClr val="97BE0D"/>
          </a:solidFill>
          <a:ln w="14994" cap="flat">
            <a:noFill/>
            <a:prstDash val="solid"/>
            <a:miter/>
          </a:ln>
        </p:spPr>
        <p:txBody>
          <a:bodyPr rtlCol="0" anchor="ctr"/>
          <a:lstStyle/>
          <a:p>
            <a:endParaRPr lang="nl-NL" sz="975"/>
          </a:p>
        </p:txBody>
      </p:sp>
      <p:sp>
        <p:nvSpPr>
          <p:cNvPr id="6" name="Vrije vorm: vorm 5">
            <a:extLst>
              <a:ext uri="{FF2B5EF4-FFF2-40B4-BE49-F238E27FC236}">
                <a16:creationId xmlns:a16="http://schemas.microsoft.com/office/drawing/2014/main" id="{2290EBA2-8E2D-6DE4-0054-29203AF1659C}"/>
              </a:ext>
            </a:extLst>
          </p:cNvPr>
          <p:cNvSpPr/>
          <p:nvPr/>
        </p:nvSpPr>
        <p:spPr>
          <a:xfrm>
            <a:off x="8115596" y="3832193"/>
            <a:ext cx="567309" cy="567485"/>
          </a:xfrm>
          <a:custGeom>
            <a:avLst/>
            <a:gdLst>
              <a:gd name="connsiteX0" fmla="*/ 0 w 756412"/>
              <a:gd name="connsiteY0" fmla="*/ 0 h 756647"/>
              <a:gd name="connsiteX1" fmla="*/ 0 w 756412"/>
              <a:gd name="connsiteY1" fmla="*/ 0 h 756647"/>
              <a:gd name="connsiteX2" fmla="*/ 586223 w 756412"/>
              <a:gd name="connsiteY2" fmla="*/ 0 h 756647"/>
              <a:gd name="connsiteX3" fmla="*/ 0 w 756412"/>
              <a:gd name="connsiteY3" fmla="*/ 586435 h 756647"/>
              <a:gd name="connsiteX4" fmla="*/ 0 w 756412"/>
              <a:gd name="connsiteY4" fmla="*/ 756647 h 756647"/>
              <a:gd name="connsiteX5" fmla="*/ 170190 w 756412"/>
              <a:gd name="connsiteY5" fmla="*/ 756647 h 756647"/>
              <a:gd name="connsiteX6" fmla="*/ 463309 w 756412"/>
              <a:gd name="connsiteY6" fmla="*/ 463438 h 756647"/>
              <a:gd name="connsiteX7" fmla="*/ 756398 w 756412"/>
              <a:gd name="connsiteY7" fmla="*/ 756647 h 756647"/>
              <a:gd name="connsiteX8" fmla="*/ 756413 w 756412"/>
              <a:gd name="connsiteY8" fmla="*/ 756647 h 756647"/>
              <a:gd name="connsiteX9" fmla="*/ 756413 w 756412"/>
              <a:gd name="connsiteY9" fmla="*/ 0 h 756647"/>
              <a:gd name="connsiteX10" fmla="*/ 586223 w 756412"/>
              <a:gd name="connsiteY10" fmla="*/ 0 h 756647"/>
              <a:gd name="connsiteX11" fmla="*/ 332220 w 756412"/>
              <a:gd name="connsiteY11" fmla="*/ 0 h 756647"/>
              <a:gd name="connsiteX12" fmla="*/ 15 w 756412"/>
              <a:gd name="connsiteY12" fmla="*/ 0 h 756647"/>
              <a:gd name="connsiteX13" fmla="*/ 166125 w 756412"/>
              <a:gd name="connsiteY13" fmla="*/ 166162 h 756647"/>
              <a:gd name="connsiteX14" fmla="*/ 332220 w 756412"/>
              <a:gd name="connsiteY14" fmla="*/ 0 h 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12" h="756647">
                <a:moveTo>
                  <a:pt x="0" y="0"/>
                </a:moveTo>
                <a:lnTo>
                  <a:pt x="0" y="0"/>
                </a:lnTo>
                <a:close/>
                <a:moveTo>
                  <a:pt x="586223" y="0"/>
                </a:moveTo>
                <a:lnTo>
                  <a:pt x="0" y="586435"/>
                </a:lnTo>
                <a:lnTo>
                  <a:pt x="0" y="756647"/>
                </a:lnTo>
                <a:lnTo>
                  <a:pt x="170190" y="756647"/>
                </a:lnTo>
                <a:lnTo>
                  <a:pt x="463309" y="463438"/>
                </a:lnTo>
                <a:lnTo>
                  <a:pt x="756398" y="756647"/>
                </a:lnTo>
                <a:lnTo>
                  <a:pt x="756413" y="756647"/>
                </a:lnTo>
                <a:lnTo>
                  <a:pt x="756413" y="0"/>
                </a:lnTo>
                <a:lnTo>
                  <a:pt x="586223" y="0"/>
                </a:lnTo>
                <a:close/>
                <a:moveTo>
                  <a:pt x="332220" y="0"/>
                </a:moveTo>
                <a:lnTo>
                  <a:pt x="15" y="0"/>
                </a:lnTo>
                <a:lnTo>
                  <a:pt x="166125" y="166162"/>
                </a:lnTo>
                <a:lnTo>
                  <a:pt x="332220" y="0"/>
                </a:lnTo>
                <a:close/>
              </a:path>
            </a:pathLst>
          </a:custGeom>
          <a:solidFill>
            <a:srgbClr val="0086C5"/>
          </a:solidFill>
          <a:ln w="14994" cap="flat">
            <a:noFill/>
            <a:prstDash val="solid"/>
            <a:miter/>
          </a:ln>
        </p:spPr>
        <p:txBody>
          <a:bodyPr rtlCol="0" anchor="ctr"/>
          <a:lstStyle/>
          <a:p>
            <a:endParaRPr lang="nl-NL" sz="975"/>
          </a:p>
        </p:txBody>
      </p:sp>
      <p:sp>
        <p:nvSpPr>
          <p:cNvPr id="8" name="Vrije vorm: vorm 7">
            <a:extLst>
              <a:ext uri="{FF2B5EF4-FFF2-40B4-BE49-F238E27FC236}">
                <a16:creationId xmlns:a16="http://schemas.microsoft.com/office/drawing/2014/main" id="{DF62DE58-EDBC-170B-6165-304CC012C3C0}"/>
              </a:ext>
            </a:extLst>
          </p:cNvPr>
          <p:cNvSpPr/>
          <p:nvPr/>
        </p:nvSpPr>
        <p:spPr>
          <a:xfrm>
            <a:off x="6968169" y="4519689"/>
            <a:ext cx="148902" cy="184316"/>
          </a:xfrm>
          <a:custGeom>
            <a:avLst/>
            <a:gdLst>
              <a:gd name="connsiteX0" fmla="*/ 103821 w 198536"/>
              <a:gd name="connsiteY0" fmla="*/ 245754 h 245754"/>
              <a:gd name="connsiteX1" fmla="*/ 0 w 198536"/>
              <a:gd name="connsiteY1" fmla="*/ 127423 h 245754"/>
              <a:gd name="connsiteX2" fmla="*/ 112100 w 198536"/>
              <a:gd name="connsiteY2" fmla="*/ 0 h 245754"/>
              <a:gd name="connsiteX3" fmla="*/ 193572 w 198536"/>
              <a:gd name="connsiteY3" fmla="*/ 34748 h 245754"/>
              <a:gd name="connsiteX4" fmla="*/ 174136 w 198536"/>
              <a:gd name="connsiteY4" fmla="*/ 59158 h 245754"/>
              <a:gd name="connsiteX5" fmla="*/ 119540 w 198536"/>
              <a:gd name="connsiteY5" fmla="*/ 43030 h 245754"/>
              <a:gd name="connsiteX6" fmla="*/ 56260 w 198536"/>
              <a:gd name="connsiteY6" fmla="*/ 119561 h 245754"/>
              <a:gd name="connsiteX7" fmla="*/ 112505 w 198536"/>
              <a:gd name="connsiteY7" fmla="*/ 202740 h 245754"/>
              <a:gd name="connsiteX8" fmla="*/ 144768 w 198536"/>
              <a:gd name="connsiteY8" fmla="*/ 194458 h 245754"/>
              <a:gd name="connsiteX9" fmla="*/ 144768 w 198536"/>
              <a:gd name="connsiteY9" fmla="*/ 140251 h 245754"/>
              <a:gd name="connsiteX10" fmla="*/ 111260 w 198536"/>
              <a:gd name="connsiteY10" fmla="*/ 140251 h 245754"/>
              <a:gd name="connsiteX11" fmla="*/ 111260 w 198536"/>
              <a:gd name="connsiteY11" fmla="*/ 104678 h 245754"/>
              <a:gd name="connsiteX12" fmla="*/ 198537 w 198536"/>
              <a:gd name="connsiteY12" fmla="*/ 104678 h 245754"/>
              <a:gd name="connsiteX13" fmla="*/ 198537 w 198536"/>
              <a:gd name="connsiteY13" fmla="*/ 213902 h 245754"/>
              <a:gd name="connsiteX14" fmla="*/ 103821 w 198536"/>
              <a:gd name="connsiteY14" fmla="*/ 24575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36" h="245754">
                <a:moveTo>
                  <a:pt x="103821" y="245754"/>
                </a:moveTo>
                <a:cubicBezTo>
                  <a:pt x="34752" y="245754"/>
                  <a:pt x="0" y="210166"/>
                  <a:pt x="0" y="127423"/>
                </a:cubicBezTo>
                <a:cubicBezTo>
                  <a:pt x="0" y="39309"/>
                  <a:pt x="50471" y="0"/>
                  <a:pt x="112100" y="0"/>
                </a:cubicBezTo>
                <a:cubicBezTo>
                  <a:pt x="147256" y="0"/>
                  <a:pt x="173714" y="14058"/>
                  <a:pt x="193572" y="34748"/>
                </a:cubicBezTo>
                <a:lnTo>
                  <a:pt x="174136" y="59158"/>
                </a:lnTo>
                <a:cubicBezTo>
                  <a:pt x="156767" y="49226"/>
                  <a:pt x="137734" y="43030"/>
                  <a:pt x="119540" y="43030"/>
                </a:cubicBezTo>
                <a:cubicBezTo>
                  <a:pt x="82313" y="43030"/>
                  <a:pt x="56260" y="70335"/>
                  <a:pt x="56260" y="119561"/>
                </a:cubicBezTo>
                <a:cubicBezTo>
                  <a:pt x="56260" y="184121"/>
                  <a:pt x="80663" y="202740"/>
                  <a:pt x="112505" y="202740"/>
                </a:cubicBezTo>
                <a:cubicBezTo>
                  <a:pt x="126574" y="202740"/>
                  <a:pt x="138152" y="199004"/>
                  <a:pt x="144768" y="194458"/>
                </a:cubicBezTo>
                <a:lnTo>
                  <a:pt x="144768" y="140251"/>
                </a:lnTo>
                <a:lnTo>
                  <a:pt x="111260" y="140251"/>
                </a:lnTo>
                <a:lnTo>
                  <a:pt x="111260" y="104678"/>
                </a:lnTo>
                <a:lnTo>
                  <a:pt x="198537" y="104678"/>
                </a:lnTo>
                <a:lnTo>
                  <a:pt x="198537" y="213902"/>
                </a:lnTo>
                <a:cubicBezTo>
                  <a:pt x="173714" y="234172"/>
                  <a:pt x="140629" y="245754"/>
                  <a:pt x="103821" y="245754"/>
                </a:cubicBezTo>
              </a:path>
            </a:pathLst>
          </a:custGeom>
          <a:solidFill>
            <a:srgbClr val="97BE0D"/>
          </a:solidFill>
          <a:ln w="14994" cap="flat">
            <a:noFill/>
            <a:prstDash val="solid"/>
            <a:miter/>
          </a:ln>
        </p:spPr>
        <p:txBody>
          <a:bodyPr rtlCol="0" anchor="ctr"/>
          <a:lstStyle/>
          <a:p>
            <a:endParaRPr lang="nl-NL" sz="975"/>
          </a:p>
        </p:txBody>
      </p:sp>
      <p:sp>
        <p:nvSpPr>
          <p:cNvPr id="10" name="Vrije vorm: vorm 9">
            <a:extLst>
              <a:ext uri="{FF2B5EF4-FFF2-40B4-BE49-F238E27FC236}">
                <a16:creationId xmlns:a16="http://schemas.microsoft.com/office/drawing/2014/main" id="{074A652D-0EA5-F295-D355-4AC8A19B1DDA}"/>
              </a:ext>
            </a:extLst>
          </p:cNvPr>
          <p:cNvSpPr/>
          <p:nvPr/>
        </p:nvSpPr>
        <p:spPr>
          <a:xfrm>
            <a:off x="7176936" y="4523106"/>
            <a:ext cx="111049" cy="177484"/>
          </a:xfrm>
          <a:custGeom>
            <a:avLst/>
            <a:gdLst>
              <a:gd name="connsiteX0" fmla="*/ 0 w 148065"/>
              <a:gd name="connsiteY0" fmla="*/ 236646 h 236645"/>
              <a:gd name="connsiteX1" fmla="*/ 0 w 148065"/>
              <a:gd name="connsiteY1" fmla="*/ 0 h 236645"/>
              <a:gd name="connsiteX2" fmla="*/ 146415 w 148065"/>
              <a:gd name="connsiteY2" fmla="*/ 0 h 236645"/>
              <a:gd name="connsiteX3" fmla="*/ 146415 w 148065"/>
              <a:gd name="connsiteY3" fmla="*/ 42204 h 236645"/>
              <a:gd name="connsiteX4" fmla="*/ 55014 w 148065"/>
              <a:gd name="connsiteY4" fmla="*/ 42204 h 236645"/>
              <a:gd name="connsiteX5" fmla="*/ 55014 w 148065"/>
              <a:gd name="connsiteY5" fmla="*/ 96395 h 236645"/>
              <a:gd name="connsiteX6" fmla="*/ 131522 w 148065"/>
              <a:gd name="connsiteY6" fmla="*/ 96395 h 236645"/>
              <a:gd name="connsiteX7" fmla="*/ 131522 w 148065"/>
              <a:gd name="connsiteY7" fmla="*/ 136110 h 236645"/>
              <a:gd name="connsiteX8" fmla="*/ 55014 w 148065"/>
              <a:gd name="connsiteY8" fmla="*/ 136110 h 236645"/>
              <a:gd name="connsiteX9" fmla="*/ 55014 w 148065"/>
              <a:gd name="connsiteY9" fmla="*/ 193618 h 236645"/>
              <a:gd name="connsiteX10" fmla="*/ 148065 w 148065"/>
              <a:gd name="connsiteY10" fmla="*/ 193618 h 236645"/>
              <a:gd name="connsiteX11" fmla="*/ 148065 w 148065"/>
              <a:gd name="connsiteY11" fmla="*/ 236646 h 236645"/>
              <a:gd name="connsiteX12" fmla="*/ 0 w 148065"/>
              <a:gd name="connsiteY12"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65" h="236645">
                <a:moveTo>
                  <a:pt x="0" y="236646"/>
                </a:moveTo>
                <a:lnTo>
                  <a:pt x="0" y="0"/>
                </a:lnTo>
                <a:lnTo>
                  <a:pt x="146415" y="0"/>
                </a:lnTo>
                <a:lnTo>
                  <a:pt x="146415" y="42204"/>
                </a:lnTo>
                <a:lnTo>
                  <a:pt x="55014" y="42204"/>
                </a:lnTo>
                <a:lnTo>
                  <a:pt x="55014" y="96395"/>
                </a:lnTo>
                <a:lnTo>
                  <a:pt x="131522" y="96395"/>
                </a:lnTo>
                <a:lnTo>
                  <a:pt x="131522" y="136110"/>
                </a:lnTo>
                <a:lnTo>
                  <a:pt x="55014" y="136110"/>
                </a:lnTo>
                <a:lnTo>
                  <a:pt x="55014" y="193618"/>
                </a:lnTo>
                <a:lnTo>
                  <a:pt x="148065" y="193618"/>
                </a:lnTo>
                <a:lnTo>
                  <a:pt x="148065" y="236646"/>
                </a:lnTo>
                <a:lnTo>
                  <a:pt x="0" y="236646"/>
                </a:lnTo>
                <a:close/>
              </a:path>
            </a:pathLst>
          </a:custGeom>
          <a:solidFill>
            <a:srgbClr val="97BE0D"/>
          </a:solidFill>
          <a:ln w="14994" cap="flat">
            <a:noFill/>
            <a:prstDash val="solid"/>
            <a:miter/>
          </a:ln>
        </p:spPr>
        <p:txBody>
          <a:bodyPr rtlCol="0" anchor="ctr"/>
          <a:lstStyle/>
          <a:p>
            <a:endParaRPr lang="nl-NL" sz="975"/>
          </a:p>
        </p:txBody>
      </p:sp>
      <p:sp>
        <p:nvSpPr>
          <p:cNvPr id="14" name="Vrije vorm: vorm 13">
            <a:extLst>
              <a:ext uri="{FF2B5EF4-FFF2-40B4-BE49-F238E27FC236}">
                <a16:creationId xmlns:a16="http://schemas.microsoft.com/office/drawing/2014/main" id="{5FAEC22B-27B5-0C44-848E-174383106CF4}"/>
              </a:ext>
            </a:extLst>
          </p:cNvPr>
          <p:cNvSpPr/>
          <p:nvPr/>
        </p:nvSpPr>
        <p:spPr>
          <a:xfrm>
            <a:off x="7328321" y="4519684"/>
            <a:ext cx="174022" cy="184316"/>
          </a:xfrm>
          <a:custGeom>
            <a:avLst/>
            <a:gdLst>
              <a:gd name="connsiteX0" fmla="*/ 112925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25 w 232029"/>
              <a:gd name="connsiteY4" fmla="*/ 245754 h 245754"/>
              <a:gd name="connsiteX5" fmla="*/ 114155 w 232029"/>
              <a:gd name="connsiteY5" fmla="*/ 42204 h 245754"/>
              <a:gd name="connsiteX6" fmla="*/ 58315 w 232029"/>
              <a:gd name="connsiteY6" fmla="*/ 118331 h 245754"/>
              <a:gd name="connsiteX7" fmla="*/ 117050 w 232029"/>
              <a:gd name="connsiteY7" fmla="*/ 203145 h 245754"/>
              <a:gd name="connsiteX8" fmla="*/ 173714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25"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25" y="245754"/>
                </a:cubicBezTo>
                <a:moveTo>
                  <a:pt x="114155" y="42204"/>
                </a:moveTo>
                <a:cubicBezTo>
                  <a:pt x="81893" y="42204"/>
                  <a:pt x="58315" y="62894"/>
                  <a:pt x="58315" y="118331"/>
                </a:cubicBezTo>
                <a:cubicBezTo>
                  <a:pt x="58315" y="182050"/>
                  <a:pt x="79823" y="203145"/>
                  <a:pt x="117050" y="203145"/>
                </a:cubicBezTo>
                <a:cubicBezTo>
                  <a:pt x="150137" y="203145"/>
                  <a:pt x="173714" y="182455"/>
                  <a:pt x="173714" y="125368"/>
                </a:cubicBezTo>
                <a:cubicBezTo>
                  <a:pt x="173714" y="64139"/>
                  <a:pt x="152206" y="42204"/>
                  <a:pt x="114155" y="42204"/>
                </a:cubicBezTo>
              </a:path>
            </a:pathLst>
          </a:custGeom>
          <a:solidFill>
            <a:srgbClr val="97BE0D"/>
          </a:solidFill>
          <a:ln w="14994" cap="flat">
            <a:noFill/>
            <a:prstDash val="solid"/>
            <a:miter/>
          </a:ln>
        </p:spPr>
        <p:txBody>
          <a:bodyPr rtlCol="0" anchor="ctr"/>
          <a:lstStyle/>
          <a:p>
            <a:endParaRPr lang="nl-NL" sz="975"/>
          </a:p>
        </p:txBody>
      </p:sp>
      <p:sp>
        <p:nvSpPr>
          <p:cNvPr id="19" name="Vrije vorm: vorm 18">
            <a:extLst>
              <a:ext uri="{FF2B5EF4-FFF2-40B4-BE49-F238E27FC236}">
                <a16:creationId xmlns:a16="http://schemas.microsoft.com/office/drawing/2014/main" id="{FFA13B9D-AF5C-670C-1F19-ED37017F557C}"/>
              </a:ext>
            </a:extLst>
          </p:cNvPr>
          <p:cNvSpPr/>
          <p:nvPr/>
        </p:nvSpPr>
        <p:spPr>
          <a:xfrm>
            <a:off x="7554282" y="4523106"/>
            <a:ext cx="157272" cy="177484"/>
          </a:xfrm>
          <a:custGeom>
            <a:avLst/>
            <a:gdLst>
              <a:gd name="connsiteX0" fmla="*/ 150962 w 209696"/>
              <a:gd name="connsiteY0" fmla="*/ 236646 h 236645"/>
              <a:gd name="connsiteX1" fmla="*/ 45911 w 209696"/>
              <a:gd name="connsiteY1" fmla="*/ 69915 h 236645"/>
              <a:gd name="connsiteX2" fmla="*/ 45911 w 209696"/>
              <a:gd name="connsiteY2" fmla="*/ 236646 h 236645"/>
              <a:gd name="connsiteX3" fmla="*/ 0 w 209696"/>
              <a:gd name="connsiteY3" fmla="*/ 236646 h 236645"/>
              <a:gd name="connsiteX4" fmla="*/ 0 w 209696"/>
              <a:gd name="connsiteY4" fmla="*/ 0 h 236645"/>
              <a:gd name="connsiteX5" fmla="*/ 68649 w 209696"/>
              <a:gd name="connsiteY5" fmla="*/ 0 h 236645"/>
              <a:gd name="connsiteX6" fmla="*/ 164190 w 209696"/>
              <a:gd name="connsiteY6" fmla="*/ 146042 h 236645"/>
              <a:gd name="connsiteX7" fmla="*/ 164190 w 209696"/>
              <a:gd name="connsiteY7" fmla="*/ 0 h 236645"/>
              <a:gd name="connsiteX8" fmla="*/ 209696 w 209696"/>
              <a:gd name="connsiteY8" fmla="*/ 0 h 236645"/>
              <a:gd name="connsiteX9" fmla="*/ 209696 w 209696"/>
              <a:gd name="connsiteY9" fmla="*/ 236646 h 236645"/>
              <a:gd name="connsiteX10" fmla="*/ 150962 w 209696"/>
              <a:gd name="connsiteY10"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96" h="236645">
                <a:moveTo>
                  <a:pt x="150962" y="236646"/>
                </a:moveTo>
                <a:lnTo>
                  <a:pt x="45911" y="69915"/>
                </a:lnTo>
                <a:lnTo>
                  <a:pt x="45911" y="236646"/>
                </a:lnTo>
                <a:lnTo>
                  <a:pt x="0" y="236646"/>
                </a:lnTo>
                <a:lnTo>
                  <a:pt x="0" y="0"/>
                </a:lnTo>
                <a:lnTo>
                  <a:pt x="68649" y="0"/>
                </a:lnTo>
                <a:lnTo>
                  <a:pt x="164190" y="146042"/>
                </a:lnTo>
                <a:lnTo>
                  <a:pt x="164190" y="0"/>
                </a:lnTo>
                <a:lnTo>
                  <a:pt x="209696" y="0"/>
                </a:lnTo>
                <a:lnTo>
                  <a:pt x="209696" y="236646"/>
                </a:lnTo>
                <a:lnTo>
                  <a:pt x="150962" y="236646"/>
                </a:lnTo>
                <a:close/>
              </a:path>
            </a:pathLst>
          </a:custGeom>
          <a:solidFill>
            <a:schemeClr val="bg1"/>
          </a:solidFill>
          <a:ln w="14994" cap="flat">
            <a:noFill/>
            <a:prstDash val="solid"/>
            <a:miter/>
          </a:ln>
        </p:spPr>
        <p:txBody>
          <a:bodyPr rtlCol="0" anchor="ctr"/>
          <a:lstStyle/>
          <a:p>
            <a:endParaRPr lang="nl-NL" sz="975"/>
          </a:p>
        </p:txBody>
      </p:sp>
      <p:sp>
        <p:nvSpPr>
          <p:cNvPr id="20" name="Vrije vorm: vorm 19">
            <a:extLst>
              <a:ext uri="{FF2B5EF4-FFF2-40B4-BE49-F238E27FC236}">
                <a16:creationId xmlns:a16="http://schemas.microsoft.com/office/drawing/2014/main" id="{B7E54905-3714-2A5F-7274-5F3435008768}"/>
              </a:ext>
            </a:extLst>
          </p:cNvPr>
          <p:cNvSpPr/>
          <p:nvPr/>
        </p:nvSpPr>
        <p:spPr>
          <a:xfrm>
            <a:off x="7777620" y="4519684"/>
            <a:ext cx="174022" cy="184316"/>
          </a:xfrm>
          <a:custGeom>
            <a:avLst/>
            <a:gdLst>
              <a:gd name="connsiteX0" fmla="*/ 112910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10 w 232029"/>
              <a:gd name="connsiteY4" fmla="*/ 245754 h 245754"/>
              <a:gd name="connsiteX5" fmla="*/ 114155 w 232029"/>
              <a:gd name="connsiteY5" fmla="*/ 42204 h 245754"/>
              <a:gd name="connsiteX6" fmla="*/ 58330 w 232029"/>
              <a:gd name="connsiteY6" fmla="*/ 118331 h 245754"/>
              <a:gd name="connsiteX7" fmla="*/ 117050 w 232029"/>
              <a:gd name="connsiteY7" fmla="*/ 203145 h 245754"/>
              <a:gd name="connsiteX8" fmla="*/ 173715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10"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10" y="245754"/>
                </a:cubicBezTo>
                <a:moveTo>
                  <a:pt x="114155" y="42204"/>
                </a:moveTo>
                <a:cubicBezTo>
                  <a:pt x="81893" y="42204"/>
                  <a:pt x="58330" y="62894"/>
                  <a:pt x="58330" y="118331"/>
                </a:cubicBezTo>
                <a:cubicBezTo>
                  <a:pt x="58330" y="182050"/>
                  <a:pt x="79823" y="203145"/>
                  <a:pt x="117050" y="203145"/>
                </a:cubicBezTo>
                <a:cubicBezTo>
                  <a:pt x="150152" y="203145"/>
                  <a:pt x="173715" y="182455"/>
                  <a:pt x="173715" y="125368"/>
                </a:cubicBezTo>
                <a:cubicBezTo>
                  <a:pt x="173715" y="64139"/>
                  <a:pt x="152206" y="42204"/>
                  <a:pt x="114155" y="42204"/>
                </a:cubicBezTo>
              </a:path>
            </a:pathLst>
          </a:custGeom>
          <a:solidFill>
            <a:schemeClr val="bg1"/>
          </a:solidFill>
          <a:ln w="14994" cap="flat">
            <a:noFill/>
            <a:prstDash val="solid"/>
            <a:miter/>
          </a:ln>
        </p:spPr>
        <p:txBody>
          <a:bodyPr rtlCol="0" anchor="ctr"/>
          <a:lstStyle/>
          <a:p>
            <a:endParaRPr lang="nl-NL" sz="975"/>
          </a:p>
        </p:txBody>
      </p:sp>
      <p:sp>
        <p:nvSpPr>
          <p:cNvPr id="21" name="Vrije vorm: vorm 20">
            <a:extLst>
              <a:ext uri="{FF2B5EF4-FFF2-40B4-BE49-F238E27FC236}">
                <a16:creationId xmlns:a16="http://schemas.microsoft.com/office/drawing/2014/main" id="{4785C39B-D6D8-2871-966A-115AC70143AE}"/>
              </a:ext>
            </a:extLst>
          </p:cNvPr>
          <p:cNvSpPr/>
          <p:nvPr/>
        </p:nvSpPr>
        <p:spPr>
          <a:xfrm>
            <a:off x="7996952" y="4523106"/>
            <a:ext cx="165642" cy="177484"/>
          </a:xfrm>
          <a:custGeom>
            <a:avLst/>
            <a:gdLst>
              <a:gd name="connsiteX0" fmla="*/ 145579 w 220856"/>
              <a:gd name="connsiteY0" fmla="*/ 236646 h 236645"/>
              <a:gd name="connsiteX1" fmla="*/ 78158 w 220856"/>
              <a:gd name="connsiteY1" fmla="*/ 236646 h 236645"/>
              <a:gd name="connsiteX2" fmla="*/ 0 w 220856"/>
              <a:gd name="connsiteY2" fmla="*/ 0 h 236645"/>
              <a:gd name="connsiteX3" fmla="*/ 61210 w 220856"/>
              <a:gd name="connsiteY3" fmla="*/ 0 h 236645"/>
              <a:gd name="connsiteX4" fmla="*/ 116211 w 220856"/>
              <a:gd name="connsiteY4" fmla="*/ 187406 h 236645"/>
              <a:gd name="connsiteX5" fmla="*/ 116631 w 220856"/>
              <a:gd name="connsiteY5" fmla="*/ 187406 h 236645"/>
              <a:gd name="connsiteX6" fmla="*/ 166262 w 220856"/>
              <a:gd name="connsiteY6" fmla="*/ 0 h 236645"/>
              <a:gd name="connsiteX7" fmla="*/ 220857 w 220856"/>
              <a:gd name="connsiteY7" fmla="*/ 0 h 236645"/>
              <a:gd name="connsiteX8" fmla="*/ 145579 w 220856"/>
              <a:gd name="connsiteY8"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56" h="236645">
                <a:moveTo>
                  <a:pt x="145579" y="236646"/>
                </a:moveTo>
                <a:lnTo>
                  <a:pt x="78158" y="236646"/>
                </a:lnTo>
                <a:cubicBezTo>
                  <a:pt x="43421" y="155149"/>
                  <a:pt x="19830" y="79848"/>
                  <a:pt x="0" y="0"/>
                </a:cubicBezTo>
                <a:lnTo>
                  <a:pt x="61210" y="0"/>
                </a:lnTo>
                <a:cubicBezTo>
                  <a:pt x="74438" y="60808"/>
                  <a:pt x="93052" y="122457"/>
                  <a:pt x="116211" y="187406"/>
                </a:cubicBezTo>
                <a:lnTo>
                  <a:pt x="116631" y="187406"/>
                </a:lnTo>
                <a:cubicBezTo>
                  <a:pt x="138139" y="125351"/>
                  <a:pt x="153858" y="63299"/>
                  <a:pt x="166262" y="0"/>
                </a:cubicBezTo>
                <a:lnTo>
                  <a:pt x="220857" y="0"/>
                </a:lnTo>
                <a:cubicBezTo>
                  <a:pt x="203068" y="79427"/>
                  <a:pt x="178666" y="160100"/>
                  <a:pt x="145579" y="236646"/>
                </a:cubicBezTo>
              </a:path>
            </a:pathLst>
          </a:custGeom>
          <a:solidFill>
            <a:schemeClr val="bg1"/>
          </a:solidFill>
          <a:ln w="14994" cap="flat">
            <a:noFill/>
            <a:prstDash val="solid"/>
            <a:miter/>
          </a:ln>
        </p:spPr>
        <p:txBody>
          <a:bodyPr rtlCol="0" anchor="ctr"/>
          <a:lstStyle/>
          <a:p>
            <a:endParaRPr lang="nl-NL" sz="975"/>
          </a:p>
        </p:txBody>
      </p:sp>
      <p:sp>
        <p:nvSpPr>
          <p:cNvPr id="22" name="Vrije vorm: vorm 21">
            <a:extLst>
              <a:ext uri="{FF2B5EF4-FFF2-40B4-BE49-F238E27FC236}">
                <a16:creationId xmlns:a16="http://schemas.microsoft.com/office/drawing/2014/main" id="{3BD1466B-D90A-B56A-D2E8-ABECC1BE9674}"/>
              </a:ext>
            </a:extLst>
          </p:cNvPr>
          <p:cNvSpPr/>
          <p:nvPr/>
        </p:nvSpPr>
        <p:spPr>
          <a:xfrm>
            <a:off x="8220279" y="4523099"/>
            <a:ext cx="157587" cy="180906"/>
          </a:xfrm>
          <a:custGeom>
            <a:avLst/>
            <a:gdLst>
              <a:gd name="connsiteX0" fmla="*/ 100926 w 210116"/>
              <a:gd name="connsiteY0" fmla="*/ 241208 h 241208"/>
              <a:gd name="connsiteX1" fmla="*/ 0 w 210116"/>
              <a:gd name="connsiteY1" fmla="*/ 148533 h 241208"/>
              <a:gd name="connsiteX2" fmla="*/ 0 w 210116"/>
              <a:gd name="connsiteY2" fmla="*/ 0 h 241208"/>
              <a:gd name="connsiteX3" fmla="*/ 55015 w 210116"/>
              <a:gd name="connsiteY3" fmla="*/ 0 h 241208"/>
              <a:gd name="connsiteX4" fmla="*/ 55015 w 210116"/>
              <a:gd name="connsiteY4" fmla="*/ 142322 h 241208"/>
              <a:gd name="connsiteX5" fmla="*/ 105471 w 210116"/>
              <a:gd name="connsiteY5" fmla="*/ 201495 h 241208"/>
              <a:gd name="connsiteX6" fmla="*/ 155941 w 210116"/>
              <a:gd name="connsiteY6" fmla="*/ 145637 h 241208"/>
              <a:gd name="connsiteX7" fmla="*/ 155941 w 210116"/>
              <a:gd name="connsiteY7" fmla="*/ 0 h 241208"/>
              <a:gd name="connsiteX8" fmla="*/ 210116 w 210116"/>
              <a:gd name="connsiteY8" fmla="*/ 0 h 241208"/>
              <a:gd name="connsiteX9" fmla="*/ 210116 w 210116"/>
              <a:gd name="connsiteY9" fmla="*/ 142322 h 241208"/>
              <a:gd name="connsiteX10" fmla="*/ 100926 w 210116"/>
              <a:gd name="connsiteY10" fmla="*/ 241208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16" h="241208">
                <a:moveTo>
                  <a:pt x="100926" y="241208"/>
                </a:moveTo>
                <a:cubicBezTo>
                  <a:pt x="35157" y="241208"/>
                  <a:pt x="0" y="213497"/>
                  <a:pt x="0" y="148533"/>
                </a:cubicBezTo>
                <a:lnTo>
                  <a:pt x="0" y="0"/>
                </a:lnTo>
                <a:lnTo>
                  <a:pt x="55015" y="0"/>
                </a:lnTo>
                <a:lnTo>
                  <a:pt x="55015" y="142322"/>
                </a:lnTo>
                <a:cubicBezTo>
                  <a:pt x="55015" y="184526"/>
                  <a:pt x="71139" y="201495"/>
                  <a:pt x="105471" y="201495"/>
                </a:cubicBezTo>
                <a:cubicBezTo>
                  <a:pt x="136908" y="201495"/>
                  <a:pt x="155941" y="186596"/>
                  <a:pt x="155941" y="145637"/>
                </a:cubicBezTo>
                <a:lnTo>
                  <a:pt x="155941" y="0"/>
                </a:lnTo>
                <a:lnTo>
                  <a:pt x="210116" y="0"/>
                </a:lnTo>
                <a:lnTo>
                  <a:pt x="210116" y="142322"/>
                </a:lnTo>
                <a:cubicBezTo>
                  <a:pt x="210116" y="212252"/>
                  <a:pt x="164625" y="241208"/>
                  <a:pt x="100926" y="241208"/>
                </a:cubicBezTo>
              </a:path>
            </a:pathLst>
          </a:custGeom>
          <a:solidFill>
            <a:schemeClr val="bg1"/>
          </a:solidFill>
          <a:ln w="14994" cap="flat">
            <a:noFill/>
            <a:prstDash val="solid"/>
            <a:miter/>
          </a:ln>
        </p:spPr>
        <p:txBody>
          <a:bodyPr rtlCol="0" anchor="ctr"/>
          <a:lstStyle/>
          <a:p>
            <a:endParaRPr lang="nl-NL" sz="975"/>
          </a:p>
        </p:txBody>
      </p:sp>
      <p:sp>
        <p:nvSpPr>
          <p:cNvPr id="23" name="Vrije vorm: vorm 22">
            <a:extLst>
              <a:ext uri="{FF2B5EF4-FFF2-40B4-BE49-F238E27FC236}">
                <a16:creationId xmlns:a16="http://schemas.microsoft.com/office/drawing/2014/main" id="{03D7E4D5-3EE6-0749-BFA6-7BA5DC89CBE8}"/>
              </a:ext>
            </a:extLst>
          </p:cNvPr>
          <p:cNvSpPr/>
          <p:nvPr/>
        </p:nvSpPr>
        <p:spPr>
          <a:xfrm>
            <a:off x="8448904" y="4523106"/>
            <a:ext cx="227375" cy="177484"/>
          </a:xfrm>
          <a:custGeom>
            <a:avLst/>
            <a:gdLst>
              <a:gd name="connsiteX0" fmla="*/ 246098 w 303167"/>
              <a:gd name="connsiteY0" fmla="*/ 236646 h 236645"/>
              <a:gd name="connsiteX1" fmla="*/ 233259 w 303167"/>
              <a:gd name="connsiteY1" fmla="*/ 59158 h 236645"/>
              <a:gd name="connsiteX2" fmla="*/ 232869 w 303167"/>
              <a:gd name="connsiteY2" fmla="*/ 59158 h 236645"/>
              <a:gd name="connsiteX3" fmla="*/ 169980 w 303167"/>
              <a:gd name="connsiteY3" fmla="*/ 236646 h 236645"/>
              <a:gd name="connsiteX4" fmla="*/ 124489 w 303167"/>
              <a:gd name="connsiteY4" fmla="*/ 236646 h 236645"/>
              <a:gd name="connsiteX5" fmla="*/ 63279 w 303167"/>
              <a:gd name="connsiteY5" fmla="*/ 59578 h 236645"/>
              <a:gd name="connsiteX6" fmla="*/ 62844 w 303167"/>
              <a:gd name="connsiteY6" fmla="*/ 59578 h 236645"/>
              <a:gd name="connsiteX7" fmla="*/ 52525 w 303167"/>
              <a:gd name="connsiteY7" fmla="*/ 236646 h 236645"/>
              <a:gd name="connsiteX8" fmla="*/ 0 w 303167"/>
              <a:gd name="connsiteY8" fmla="*/ 236646 h 236645"/>
              <a:gd name="connsiteX9" fmla="*/ 22333 w 303167"/>
              <a:gd name="connsiteY9" fmla="*/ 0 h 236645"/>
              <a:gd name="connsiteX10" fmla="*/ 94717 w 303167"/>
              <a:gd name="connsiteY10" fmla="*/ 0 h 236645"/>
              <a:gd name="connsiteX11" fmla="*/ 151786 w 303167"/>
              <a:gd name="connsiteY11" fmla="*/ 158450 h 236645"/>
              <a:gd name="connsiteX12" fmla="*/ 152206 w 303167"/>
              <a:gd name="connsiteY12" fmla="*/ 158450 h 236645"/>
              <a:gd name="connsiteX13" fmla="*/ 211766 w 303167"/>
              <a:gd name="connsiteY13" fmla="*/ 0 h 236645"/>
              <a:gd name="connsiteX14" fmla="*/ 281255 w 303167"/>
              <a:gd name="connsiteY14" fmla="*/ 0 h 236645"/>
              <a:gd name="connsiteX15" fmla="*/ 303168 w 303167"/>
              <a:gd name="connsiteY15" fmla="*/ 236646 h 236645"/>
              <a:gd name="connsiteX16" fmla="*/ 246098 w 303167"/>
              <a:gd name="connsiteY16"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67" h="236645">
                <a:moveTo>
                  <a:pt x="246098" y="236646"/>
                </a:moveTo>
                <a:cubicBezTo>
                  <a:pt x="244853" y="174173"/>
                  <a:pt x="239469" y="112540"/>
                  <a:pt x="233259" y="59158"/>
                </a:cubicBezTo>
                <a:lnTo>
                  <a:pt x="232869" y="59158"/>
                </a:lnTo>
                <a:lnTo>
                  <a:pt x="169980" y="236646"/>
                </a:lnTo>
                <a:lnTo>
                  <a:pt x="124489" y="236646"/>
                </a:lnTo>
                <a:lnTo>
                  <a:pt x="63279" y="59578"/>
                </a:lnTo>
                <a:lnTo>
                  <a:pt x="62844" y="59578"/>
                </a:lnTo>
                <a:cubicBezTo>
                  <a:pt x="57070" y="112540"/>
                  <a:pt x="53350" y="174173"/>
                  <a:pt x="52525" y="236646"/>
                </a:cubicBezTo>
                <a:lnTo>
                  <a:pt x="0" y="236646"/>
                </a:lnTo>
                <a:cubicBezTo>
                  <a:pt x="2490" y="158045"/>
                  <a:pt x="9914" y="78182"/>
                  <a:pt x="22333" y="0"/>
                </a:cubicBezTo>
                <a:lnTo>
                  <a:pt x="94717" y="0"/>
                </a:lnTo>
                <a:lnTo>
                  <a:pt x="151786" y="158450"/>
                </a:lnTo>
                <a:lnTo>
                  <a:pt x="152206" y="158450"/>
                </a:lnTo>
                <a:lnTo>
                  <a:pt x="211766" y="0"/>
                </a:lnTo>
                <a:lnTo>
                  <a:pt x="281255" y="0"/>
                </a:lnTo>
                <a:cubicBezTo>
                  <a:pt x="292009" y="78182"/>
                  <a:pt x="299433" y="158045"/>
                  <a:pt x="303168" y="236646"/>
                </a:cubicBezTo>
                <a:lnTo>
                  <a:pt x="246098" y="236646"/>
                </a:lnTo>
                <a:close/>
              </a:path>
            </a:pathLst>
          </a:custGeom>
          <a:solidFill>
            <a:schemeClr val="bg1"/>
          </a:solidFill>
          <a:ln w="14994" cap="flat">
            <a:noFill/>
            <a:prstDash val="solid"/>
            <a:miter/>
          </a:ln>
        </p:spPr>
        <p:txBody>
          <a:bodyPr rtlCol="0" anchor="ctr"/>
          <a:lstStyle/>
          <a:p>
            <a:endParaRPr lang="nl-NL" sz="975"/>
          </a:p>
        </p:txBody>
      </p:sp>
      <p:sp>
        <p:nvSpPr>
          <p:cNvPr id="24" name="Vrije vorm: vorm 23">
            <a:extLst>
              <a:ext uri="{FF2B5EF4-FFF2-40B4-BE49-F238E27FC236}">
                <a16:creationId xmlns:a16="http://schemas.microsoft.com/office/drawing/2014/main" id="{38C502D0-B4B8-F48B-83A5-0356E3E50B16}"/>
              </a:ext>
            </a:extLst>
          </p:cNvPr>
          <p:cNvSpPr/>
          <p:nvPr/>
        </p:nvSpPr>
        <p:spPr>
          <a:xfrm>
            <a:off x="7548308" y="3832188"/>
            <a:ext cx="567299" cy="567484"/>
          </a:xfrm>
          <a:custGeom>
            <a:avLst/>
            <a:gdLst>
              <a:gd name="connsiteX0" fmla="*/ 586221 w 756399"/>
              <a:gd name="connsiteY0" fmla="*/ 0 h 756645"/>
              <a:gd name="connsiteX1" fmla="*/ 0 w 756399"/>
              <a:gd name="connsiteY1" fmla="*/ 586435 h 756645"/>
              <a:gd name="connsiteX2" fmla="*/ 0 w 756399"/>
              <a:gd name="connsiteY2" fmla="*/ 756646 h 756645"/>
              <a:gd name="connsiteX3" fmla="*/ 332219 w 756399"/>
              <a:gd name="connsiteY3" fmla="*/ 756646 h 756645"/>
              <a:gd name="connsiteX4" fmla="*/ 756399 w 756399"/>
              <a:gd name="connsiteY4" fmla="*/ 332323 h 756645"/>
              <a:gd name="connsiteX5" fmla="*/ 756399 w 756399"/>
              <a:gd name="connsiteY5" fmla="*/ 0 h 756645"/>
              <a:gd name="connsiteX6" fmla="*/ 586221 w 756399"/>
              <a:gd name="connsiteY6" fmla="*/ 0 h 756645"/>
              <a:gd name="connsiteX7" fmla="*/ 0 w 756399"/>
              <a:gd name="connsiteY7" fmla="*/ 0 h 756645"/>
              <a:gd name="connsiteX8" fmla="*/ 0 w 756399"/>
              <a:gd name="connsiteY8" fmla="*/ 332338 h 756645"/>
              <a:gd name="connsiteX9" fmla="*/ 332204 w 756399"/>
              <a:gd name="connsiteY9" fmla="*/ 0 h 756645"/>
              <a:gd name="connsiteX10" fmla="*/ 0 w 756399"/>
              <a:gd name="connsiteY10" fmla="*/ 0 h 756645"/>
              <a:gd name="connsiteX11" fmla="*/ 756399 w 756399"/>
              <a:gd name="connsiteY11" fmla="*/ 756646 h 756645"/>
              <a:gd name="connsiteX12" fmla="*/ 756399 w 756399"/>
              <a:gd name="connsiteY12" fmla="*/ 586435 h 756645"/>
              <a:gd name="connsiteX13" fmla="*/ 586251 w 756399"/>
              <a:gd name="connsiteY13" fmla="*/ 756646 h 756645"/>
              <a:gd name="connsiteX14" fmla="*/ 756399 w 756399"/>
              <a:gd name="connsiteY14"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99" h="756645">
                <a:moveTo>
                  <a:pt x="586221" y="0"/>
                </a:moveTo>
                <a:lnTo>
                  <a:pt x="0" y="586435"/>
                </a:lnTo>
                <a:lnTo>
                  <a:pt x="0" y="756646"/>
                </a:lnTo>
                <a:lnTo>
                  <a:pt x="332219" y="756646"/>
                </a:lnTo>
                <a:lnTo>
                  <a:pt x="756399" y="332323"/>
                </a:lnTo>
                <a:lnTo>
                  <a:pt x="756399" y="0"/>
                </a:lnTo>
                <a:lnTo>
                  <a:pt x="586221" y="0"/>
                </a:lnTo>
                <a:close/>
                <a:moveTo>
                  <a:pt x="0" y="0"/>
                </a:moveTo>
                <a:lnTo>
                  <a:pt x="0" y="332338"/>
                </a:lnTo>
                <a:lnTo>
                  <a:pt x="332204" y="0"/>
                </a:lnTo>
                <a:lnTo>
                  <a:pt x="0" y="0"/>
                </a:lnTo>
                <a:close/>
                <a:moveTo>
                  <a:pt x="756399" y="756646"/>
                </a:moveTo>
                <a:lnTo>
                  <a:pt x="756399" y="586435"/>
                </a:lnTo>
                <a:lnTo>
                  <a:pt x="586251" y="756646"/>
                </a:lnTo>
                <a:lnTo>
                  <a:pt x="756399" y="756646"/>
                </a:lnTo>
                <a:close/>
              </a:path>
            </a:pathLst>
          </a:custGeom>
          <a:solidFill>
            <a:schemeClr val="bg1"/>
          </a:solidFill>
          <a:ln w="14994" cap="flat">
            <a:noFill/>
            <a:prstDash val="solid"/>
            <a:miter/>
          </a:ln>
        </p:spPr>
        <p:txBody>
          <a:bodyPr rtlCol="0" anchor="ctr"/>
          <a:lstStyle/>
          <a:p>
            <a:endParaRPr lang="nl-NL" sz="975"/>
          </a:p>
        </p:txBody>
      </p:sp>
      <p:graphicFrame>
        <p:nvGraphicFramePr>
          <p:cNvPr id="12" name="Tabel 11">
            <a:extLst>
              <a:ext uri="{FF2B5EF4-FFF2-40B4-BE49-F238E27FC236}">
                <a16:creationId xmlns:a16="http://schemas.microsoft.com/office/drawing/2014/main" id="{81FD4CB5-3167-082F-8D85-CA01E847436B}"/>
              </a:ext>
            </a:extLst>
          </p:cNvPr>
          <p:cNvGraphicFramePr>
            <a:graphicFrameLocks noGrp="1"/>
          </p:cNvGraphicFramePr>
          <p:nvPr userDrawn="1"/>
        </p:nvGraphicFramePr>
        <p:xfrm>
          <a:off x="4491165" y="4310774"/>
          <a:ext cx="485702" cy="635373"/>
        </p:xfrm>
        <a:graphic>
          <a:graphicData uri="http://schemas.openxmlformats.org/drawingml/2006/table">
            <a:tbl>
              <a:tblPr>
                <a:tableStyleId>{5C22544A-7EE6-4342-B048-85BDC9FD1C3A}</a:tableStyleId>
              </a:tblPr>
              <a:tblGrid>
                <a:gridCol w="485702">
                  <a:extLst>
                    <a:ext uri="{9D8B030D-6E8A-4147-A177-3AD203B41FA5}">
                      <a16:colId xmlns:a16="http://schemas.microsoft.com/office/drawing/2014/main" val="1466305088"/>
                    </a:ext>
                  </a:extLst>
                </a:gridCol>
              </a:tblGrid>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Auteur</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68165"/>
                  </a:ext>
                </a:extLst>
              </a:tr>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Datum</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549219"/>
                  </a:ext>
                </a:extLst>
              </a:tr>
              <a:tr h="211791">
                <a:tc>
                  <a:txBody>
                    <a:bodyPr/>
                    <a:lstStyle/>
                    <a:p>
                      <a:pPr algn="l"/>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756723"/>
                  </a:ext>
                </a:extLst>
              </a:tr>
            </a:tbl>
          </a:graphicData>
        </a:graphic>
      </p:graphicFrame>
      <p:sp>
        <p:nvSpPr>
          <p:cNvPr id="13" name="Tijdelijke aanduiding voor tekst 6">
            <a:extLst>
              <a:ext uri="{FF2B5EF4-FFF2-40B4-BE49-F238E27FC236}">
                <a16:creationId xmlns:a16="http://schemas.microsoft.com/office/drawing/2014/main" id="{7F808714-911C-A469-23CF-4FEE04047C29}"/>
              </a:ext>
            </a:extLst>
          </p:cNvPr>
          <p:cNvSpPr>
            <a:spLocks noGrp="1"/>
          </p:cNvSpPr>
          <p:nvPr>
            <p:ph type="body" sz="quarter" idx="21" hasCustomPrompt="1"/>
          </p:nvPr>
        </p:nvSpPr>
        <p:spPr>
          <a:xfrm>
            <a:off x="4963195" y="4314929"/>
            <a:ext cx="1990130" cy="162000"/>
          </a:xfrm>
        </p:spPr>
        <p:txBody>
          <a:bodyPr anchor="ctr">
            <a:noAutofit/>
          </a:bodyPr>
          <a:lstStyle>
            <a:lvl1pPr marL="0" indent="0">
              <a:buNone/>
              <a:defRPr sz="1050">
                <a:solidFill>
                  <a:schemeClr val="bg1"/>
                </a:solidFill>
                <a:effectLst>
                  <a:outerShdw blurRad="38100" dist="38100" dir="2700000" algn="tl">
                    <a:srgbClr val="000000">
                      <a:alpha val="43137"/>
                    </a:srgbClr>
                  </a:outerShdw>
                </a:effectLst>
                <a:latin typeface="+mj-lt"/>
              </a:defRPr>
            </a:lvl1pPr>
          </a:lstStyle>
          <a:p>
            <a:pPr lvl="0"/>
            <a:r>
              <a:rPr lang="nl-NL"/>
              <a:t>[Auteur]</a:t>
            </a:r>
          </a:p>
        </p:txBody>
      </p:sp>
      <p:sp>
        <p:nvSpPr>
          <p:cNvPr id="16" name="Tijdelijke aanduiding voor datum 15">
            <a:extLst>
              <a:ext uri="{FF2B5EF4-FFF2-40B4-BE49-F238E27FC236}">
                <a16:creationId xmlns:a16="http://schemas.microsoft.com/office/drawing/2014/main" id="{8F2794E4-629D-DAEA-7AEE-1DC722F30A35}"/>
              </a:ext>
            </a:extLst>
          </p:cNvPr>
          <p:cNvSpPr>
            <a:spLocks noGrp="1"/>
          </p:cNvSpPr>
          <p:nvPr>
            <p:ph type="dt" sz="half" idx="22"/>
          </p:nvPr>
        </p:nvSpPr>
        <p:spPr>
          <a:xfrm>
            <a:off x="4963195" y="4519685"/>
            <a:ext cx="1990130" cy="162000"/>
          </a:xfrm>
        </p:spPr>
        <p:txBody>
          <a:bodyPr/>
          <a:lstStyle>
            <a:lvl1pPr>
              <a:defRPr lang="nl-NL" sz="1050" b="0" kern="1200" smtClean="0">
                <a:solidFill>
                  <a:schemeClr val="bg1"/>
                </a:solidFill>
                <a:effectLst>
                  <a:outerShdw blurRad="38100" dist="38100" dir="2700000" algn="tl">
                    <a:srgbClr val="000000">
                      <a:alpha val="43137"/>
                    </a:srgbClr>
                  </a:outerShdw>
                </a:effectLst>
                <a:latin typeface="+mj-lt"/>
                <a:ea typeface="+mn-ea"/>
                <a:cs typeface="+mn-cs"/>
              </a:defRPr>
            </a:lvl1pPr>
          </a:lstStyle>
          <a:p>
            <a:fld id="{A2D4CE28-2779-4906-957D-A173F7999FCA}" type="datetime1">
              <a:rPr lang="nl-NL" smtClean="0"/>
              <a:pPr/>
              <a:t>9-7-2026</a:t>
            </a:fld>
            <a:endParaRPr lang="nl-NL"/>
          </a:p>
        </p:txBody>
      </p:sp>
      <p:sp>
        <p:nvSpPr>
          <p:cNvPr id="17" name="Tijdelijke aanduiding voor voettekst 16">
            <a:extLst>
              <a:ext uri="{FF2B5EF4-FFF2-40B4-BE49-F238E27FC236}">
                <a16:creationId xmlns:a16="http://schemas.microsoft.com/office/drawing/2014/main" id="{8646DEB4-B83C-06CE-1799-0319DAC6E1F8}"/>
              </a:ext>
            </a:extLst>
          </p:cNvPr>
          <p:cNvSpPr>
            <a:spLocks noGrp="1"/>
          </p:cNvSpPr>
          <p:nvPr>
            <p:ph type="ftr" sz="quarter" idx="23"/>
          </p:nvPr>
        </p:nvSpPr>
        <p:spPr>
          <a:xfrm>
            <a:off x="1808390" y="5147582"/>
            <a:ext cx="6441621" cy="273844"/>
          </a:xfrm>
        </p:spPr>
        <p:txBody>
          <a:bodyPr/>
          <a:lstStyle/>
          <a:p>
            <a:endParaRPr lang="nl-NL"/>
          </a:p>
        </p:txBody>
      </p:sp>
      <p:sp>
        <p:nvSpPr>
          <p:cNvPr id="18" name="Tijdelijke aanduiding voor dianummer 17">
            <a:extLst>
              <a:ext uri="{FF2B5EF4-FFF2-40B4-BE49-F238E27FC236}">
                <a16:creationId xmlns:a16="http://schemas.microsoft.com/office/drawing/2014/main" id="{D343DFAA-0AA6-804A-1BC4-D7EE73A5FFD4}"/>
              </a:ext>
            </a:extLst>
          </p:cNvPr>
          <p:cNvSpPr>
            <a:spLocks noGrp="1"/>
          </p:cNvSpPr>
          <p:nvPr>
            <p:ph type="sldNum" sz="quarter" idx="24"/>
          </p:nvPr>
        </p:nvSpPr>
        <p:spPr>
          <a:xfrm>
            <a:off x="8339818" y="5147582"/>
            <a:ext cx="576101" cy="273844"/>
          </a:xfrm>
        </p:spPr>
        <p:txBody>
          <a:bodyPr/>
          <a:lstStyle/>
          <a:p>
            <a:fld id="{A648B885-FF76-47CB-8BBD-27E7EBF07CA9}" type="slidenum">
              <a:rPr lang="nl-NL" smtClean="0"/>
              <a:pPr/>
              <a:t>‹nr.›</a:t>
            </a:fld>
            <a:endParaRPr lang="nl-NL"/>
          </a:p>
        </p:txBody>
      </p:sp>
    </p:spTree>
    <p:extLst>
      <p:ext uri="{BB962C8B-B14F-4D97-AF65-F5344CB8AC3E}">
        <p14:creationId xmlns:p14="http://schemas.microsoft.com/office/powerpoint/2010/main" val="301326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8"/>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975"/>
          </a:p>
        </p:txBody>
      </p:sp>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78867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 - Titelblad uitgebreid">
    <p:bg>
      <p:bgPr>
        <a:solidFill>
          <a:schemeClr val="accent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7FE8838-5315-24F2-9B20-EF0F9362BA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5" name="Text Placeholder 3">
            <a:extLst>
              <a:ext uri="{FF2B5EF4-FFF2-40B4-BE49-F238E27FC236}">
                <a16:creationId xmlns:a16="http://schemas.microsoft.com/office/drawing/2014/main" id="{428B37C5-903E-08B0-58A1-E89DEAD5BEC2}"/>
              </a:ext>
            </a:extLst>
          </p:cNvPr>
          <p:cNvSpPr>
            <a:spLocks noGrp="1"/>
          </p:cNvSpPr>
          <p:nvPr>
            <p:ph type="body" sz="half" idx="13" hasCustomPrompt="1"/>
          </p:nvPr>
        </p:nvSpPr>
        <p:spPr>
          <a:xfrm>
            <a:off x="1296000" y="3888000"/>
            <a:ext cx="3060782" cy="360000"/>
          </a:xfrm>
          <a:prstGeom prst="rect">
            <a:avLst/>
          </a:prstGeom>
        </p:spPr>
        <p:txBody>
          <a:bodyPr anchor="b" anchorCtr="0"/>
          <a:lstStyle>
            <a:lvl1pPr marL="0" indent="0" algn="r">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Thema</a:t>
            </a:r>
          </a:p>
        </p:txBody>
      </p:sp>
      <p:sp>
        <p:nvSpPr>
          <p:cNvPr id="14" name="Title 1">
            <a:extLst>
              <a:ext uri="{FF2B5EF4-FFF2-40B4-BE49-F238E27FC236}">
                <a16:creationId xmlns:a16="http://schemas.microsoft.com/office/drawing/2014/main" id="{02CEF6F5-ADF3-2131-871C-B5631E2DCE32}"/>
              </a:ext>
            </a:extLst>
          </p:cNvPr>
          <p:cNvSpPr>
            <a:spLocks noGrp="1"/>
          </p:cNvSpPr>
          <p:nvPr>
            <p:ph type="ctrTitle" hasCustomPrompt="1"/>
          </p:nvPr>
        </p:nvSpPr>
        <p:spPr>
          <a:xfrm>
            <a:off x="864000" y="1836000"/>
            <a:ext cx="3492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16" name="Subtitle 2">
            <a:extLst>
              <a:ext uri="{FF2B5EF4-FFF2-40B4-BE49-F238E27FC236}">
                <a16:creationId xmlns:a16="http://schemas.microsoft.com/office/drawing/2014/main" id="{B9360470-6AD7-00CE-2A05-3075B0CDEC0C}"/>
              </a:ext>
            </a:extLst>
          </p:cNvPr>
          <p:cNvSpPr>
            <a:spLocks noGrp="1"/>
          </p:cNvSpPr>
          <p:nvPr>
            <p:ph type="subTitle" idx="1" hasCustomPrompt="1"/>
          </p:nvPr>
        </p:nvSpPr>
        <p:spPr>
          <a:xfrm>
            <a:off x="4788000" y="3384000"/>
            <a:ext cx="3708000" cy="864000"/>
          </a:xfrm>
          <a:prstGeom prst="rect">
            <a:avLst/>
          </a:prstGeom>
        </p:spPr>
        <p:txBody>
          <a:bodyPr anchor="b" anchorCtr="0"/>
          <a:lstStyle>
            <a:lvl1pPr marL="0" indent="0" algn="l">
              <a:lnSpc>
                <a:spcPct val="10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sp>
        <p:nvSpPr>
          <p:cNvPr id="17" name="Text Placeholder 3">
            <a:extLst>
              <a:ext uri="{FF2B5EF4-FFF2-40B4-BE49-F238E27FC236}">
                <a16:creationId xmlns:a16="http://schemas.microsoft.com/office/drawing/2014/main" id="{D722208E-217E-556D-D2A7-3DF40BFCA83D}"/>
              </a:ext>
            </a:extLst>
          </p:cNvPr>
          <p:cNvSpPr>
            <a:spLocks noGrp="1"/>
          </p:cNvSpPr>
          <p:nvPr>
            <p:ph type="body" sz="half" idx="2" hasCustomPrompt="1"/>
          </p:nvPr>
        </p:nvSpPr>
        <p:spPr>
          <a:xfrm>
            <a:off x="863999" y="2844000"/>
            <a:ext cx="3491567"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7" name="Afbeelding 6" descr="VNG">
            <a:extLst>
              <a:ext uri="{FF2B5EF4-FFF2-40B4-BE49-F238E27FC236}">
                <a16:creationId xmlns:a16="http://schemas.microsoft.com/office/drawing/2014/main" id="{057B954A-6D43-4FE6-02A2-CD635A262CA0}"/>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62857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H - Meer weten">
    <p:bg>
      <p:bgPr>
        <a:solidFill>
          <a:schemeClr val="accent1"/>
        </a:solidFill>
        <a:effectLst/>
      </p:bgPr>
    </p:bg>
    <p:spTree>
      <p:nvGrpSpPr>
        <p:cNvPr id="1" name=""/>
        <p:cNvGrpSpPr/>
        <p:nvPr/>
      </p:nvGrpSpPr>
      <p:grpSpPr>
        <a:xfrm>
          <a:off x="0" y="0"/>
          <a:ext cx="0" cy="0"/>
          <a:chOff x="0" y="0"/>
          <a:chExt cx="0" cy="0"/>
        </a:xfrm>
      </p:grpSpPr>
      <p:pic>
        <p:nvPicPr>
          <p:cNvPr id="345" name="Afbeelding 9" descr="Afbeelding 9"/>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346" name="Hoofdtekst - niveau één…"/>
          <p:cNvSpPr txBox="1">
            <a:spLocks noGrp="1"/>
          </p:cNvSpPr>
          <p:nvPr>
            <p:ph type="body" sz="quarter" idx="1"/>
          </p:nvPr>
        </p:nvSpPr>
        <p:spPr>
          <a:xfrm>
            <a:off x="1079999" y="2736000"/>
            <a:ext cx="3060002" cy="1512002"/>
          </a:xfrm>
          <a:prstGeom prst="rect">
            <a:avLst/>
          </a:prstGeom>
        </p:spPr>
        <p:txBody>
          <a:bodyPr lIns="45718" tIns="45718" rIns="45718" bIns="45718" anchor="b"/>
          <a:lstStyle>
            <a:lvl1pPr marL="0" indent="0">
              <a:lnSpc>
                <a:spcPct val="100000"/>
              </a:lnSpc>
              <a:spcBef>
                <a:spcPts val="0"/>
              </a:spcBef>
              <a:buSzTx/>
              <a:buFontTx/>
              <a:buNone/>
              <a:defRPr sz="1600">
                <a:latin typeface="Avenir Book"/>
                <a:ea typeface="Avenir Book"/>
                <a:cs typeface="Avenir Book"/>
                <a:sym typeface="Avenir Book"/>
              </a:defRPr>
            </a:lvl1pPr>
            <a:lvl2pPr marL="0" indent="0">
              <a:lnSpc>
                <a:spcPct val="100000"/>
              </a:lnSpc>
              <a:spcBef>
                <a:spcPts val="0"/>
              </a:spcBef>
              <a:buSzTx/>
              <a:buFontTx/>
              <a:buNone/>
              <a:defRPr sz="1600">
                <a:latin typeface="Avenir Book"/>
                <a:ea typeface="Avenir Book"/>
                <a:cs typeface="Avenir Book"/>
                <a:sym typeface="Avenir Book"/>
              </a:defRPr>
            </a:lvl2pPr>
            <a:lvl3pPr marL="0" indent="0">
              <a:lnSpc>
                <a:spcPct val="100000"/>
              </a:lnSpc>
              <a:spcBef>
                <a:spcPts val="0"/>
              </a:spcBef>
              <a:buSzTx/>
              <a:buFontTx/>
              <a:buNone/>
              <a:defRPr sz="1600">
                <a:latin typeface="Avenir Book"/>
                <a:ea typeface="Avenir Book"/>
                <a:cs typeface="Avenir Book"/>
                <a:sym typeface="Avenir Book"/>
              </a:defRPr>
            </a:lvl3pPr>
            <a:lvl4pPr marL="0" indent="0">
              <a:lnSpc>
                <a:spcPct val="100000"/>
              </a:lnSpc>
              <a:spcBef>
                <a:spcPts val="0"/>
              </a:spcBef>
              <a:buSzTx/>
              <a:buFontTx/>
              <a:buNone/>
              <a:defRPr sz="1600">
                <a:latin typeface="Avenir Book"/>
                <a:ea typeface="Avenir Book"/>
                <a:cs typeface="Avenir Book"/>
                <a:sym typeface="Avenir Book"/>
              </a:defRPr>
            </a:lvl4pPr>
            <a:lvl5pPr marL="0" indent="0">
              <a:lnSpc>
                <a:spcPct val="100000"/>
              </a:lnSpc>
              <a:spcBef>
                <a:spcPts val="0"/>
              </a:spcBef>
              <a:buSzTx/>
              <a:buFontTx/>
              <a:buNone/>
              <a:defRPr sz="1600">
                <a:latin typeface="Avenir Book"/>
                <a:ea typeface="Avenir Book"/>
                <a:cs typeface="Avenir Book"/>
                <a:sym typeface="Avenir Book"/>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47" name="Titeltekst"/>
          <p:cNvSpPr txBox="1">
            <a:spLocks noGrp="1"/>
          </p:cNvSpPr>
          <p:nvPr>
            <p:ph type="title"/>
          </p:nvPr>
        </p:nvSpPr>
        <p:spPr>
          <a:xfrm>
            <a:off x="5003998" y="863999"/>
            <a:ext cx="3276003" cy="504002"/>
          </a:xfrm>
          <a:prstGeom prst="rect">
            <a:avLst/>
          </a:prstGeom>
        </p:spPr>
        <p:txBody>
          <a:bodyPr lIns="45718" tIns="45718" rIns="45718" bIns="45718" anchor="t"/>
          <a:lstStyle>
            <a:lvl1pPr>
              <a:lnSpc>
                <a:spcPct val="100000"/>
              </a:lnSpc>
              <a:defRPr sz="2400">
                <a:solidFill>
                  <a:srgbClr val="143462"/>
                </a:solidFill>
                <a:latin typeface="Avenir Book"/>
                <a:ea typeface="Avenir Book"/>
                <a:cs typeface="Avenir Book"/>
                <a:sym typeface="Avenir Book"/>
              </a:defRPr>
            </a:lvl1pPr>
          </a:lstStyle>
          <a:p>
            <a:r>
              <a:t>Titeltekst</a:t>
            </a:r>
          </a:p>
        </p:txBody>
      </p:sp>
      <p:sp>
        <p:nvSpPr>
          <p:cNvPr id="348" name="Text Placeholder 3"/>
          <p:cNvSpPr>
            <a:spLocks noGrp="1"/>
          </p:cNvSpPr>
          <p:nvPr>
            <p:ph type="body" sz="quarter" idx="21"/>
          </p:nvPr>
        </p:nvSpPr>
        <p:spPr>
          <a:xfrm>
            <a:off x="5003998" y="1511998"/>
            <a:ext cx="3276003" cy="2736003"/>
          </a:xfrm>
          <a:prstGeom prst="rect">
            <a:avLst/>
          </a:prstGeom>
        </p:spPr>
        <p:txBody>
          <a:bodyPr lIns="45718" tIns="45718" rIns="45718" bIns="45718"/>
          <a:lstStyle/>
          <a:p>
            <a:pPr marL="179999" indent="-179999">
              <a:lnSpc>
                <a:spcPct val="110000"/>
              </a:lnSpc>
              <a:spcBef>
                <a:spcPts val="0"/>
              </a:spcBef>
              <a:defRPr sz="1600">
                <a:solidFill>
                  <a:srgbClr val="143462"/>
                </a:solidFill>
              </a:defRPr>
            </a:pPr>
            <a:endParaRPr/>
          </a:p>
        </p:txBody>
      </p:sp>
      <p:pic>
        <p:nvPicPr>
          <p:cNvPr id="349" name="Afbeelding 1" descr="Afbeelding 1"/>
          <p:cNvPicPr>
            <a:picLocks noChangeAspect="1"/>
          </p:cNvPicPr>
          <p:nvPr/>
        </p:nvPicPr>
        <p:blipFill>
          <a:blip r:embed="rId3"/>
          <a:stretch>
            <a:fillRect/>
          </a:stretch>
        </p:blipFill>
        <p:spPr>
          <a:xfrm>
            <a:off x="431999" y="432027"/>
            <a:ext cx="936002" cy="576229"/>
          </a:xfrm>
          <a:prstGeom prst="rect">
            <a:avLst/>
          </a:prstGeom>
          <a:ln w="12700">
            <a:miter lim="400000"/>
          </a:ln>
        </p:spPr>
      </p:pic>
      <p:sp>
        <p:nvSpPr>
          <p:cNvPr id="350" name="Dianummer"/>
          <p:cNvSpPr txBox="1">
            <a:spLocks noGrp="1"/>
          </p:cNvSpPr>
          <p:nvPr>
            <p:ph type="sldNum" sz="quarter" idx="2"/>
          </p:nvPr>
        </p:nvSpPr>
        <p:spPr>
          <a:xfrm>
            <a:off x="6268620" y="4619943"/>
            <a:ext cx="284580" cy="294639"/>
          </a:xfrm>
          <a:prstGeom prst="rect">
            <a:avLst/>
          </a:prstGeom>
        </p:spPr>
        <p:txBody>
          <a:bodyPr lIns="45718" tIns="45718" rIns="45718" bIns="45718"/>
          <a:lstStyle>
            <a:lvl1pPr>
              <a:defRPr sz="1200" b="0">
                <a:solidFill>
                  <a:srgbClr val="000000"/>
                </a:solidFill>
                <a:latin typeface="Avenir Heavy"/>
                <a:ea typeface="Avenir Heavy"/>
                <a:cs typeface="Avenir Heavy"/>
                <a:sym typeface="Avenir Heavy"/>
              </a:defRPr>
            </a:lvl1pPr>
          </a:lstStyle>
          <a:p>
            <a:fld id="{86CB4B4D-7CA3-9044-876B-883B54F8677D}" type="slidenum">
              <a:t>‹nr.›</a:t>
            </a:fld>
            <a:endParaRPr/>
          </a:p>
        </p:txBody>
      </p:sp>
    </p:spTree>
    <p:extLst>
      <p:ext uri="{BB962C8B-B14F-4D97-AF65-F5344CB8AC3E}">
        <p14:creationId xmlns:p14="http://schemas.microsoft.com/office/powerpoint/2010/main" val="348765442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 - Titelblad simpel">
    <p:bg>
      <p:bgPr>
        <a:solidFill>
          <a:schemeClr val="accent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AAE0C00-7DEB-F5C5-D3A3-F7F38592403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3" name="Title 1">
            <a:extLst>
              <a:ext uri="{FF2B5EF4-FFF2-40B4-BE49-F238E27FC236}">
                <a16:creationId xmlns:a16="http://schemas.microsoft.com/office/drawing/2014/main" id="{10C405B5-6787-4763-EAF0-ED24B1A74854}"/>
              </a:ext>
            </a:extLst>
          </p:cNvPr>
          <p:cNvSpPr>
            <a:spLocks noGrp="1"/>
          </p:cNvSpPr>
          <p:nvPr>
            <p:ph type="ctrTitle" hasCustomPrompt="1"/>
          </p:nvPr>
        </p:nvSpPr>
        <p:spPr>
          <a:xfrm>
            <a:off x="5004000" y="864000"/>
            <a:ext cx="3276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8" name="Text Placeholder 3">
            <a:extLst>
              <a:ext uri="{FF2B5EF4-FFF2-40B4-BE49-F238E27FC236}">
                <a16:creationId xmlns:a16="http://schemas.microsoft.com/office/drawing/2014/main" id="{F140B6F8-FC00-3870-BC55-3514D071007D}"/>
              </a:ext>
            </a:extLst>
          </p:cNvPr>
          <p:cNvSpPr>
            <a:spLocks noGrp="1"/>
          </p:cNvSpPr>
          <p:nvPr>
            <p:ph type="body" sz="half" idx="2" hasCustomPrompt="1"/>
          </p:nvPr>
        </p:nvSpPr>
        <p:spPr>
          <a:xfrm>
            <a:off x="5004001" y="1872000"/>
            <a:ext cx="3276000"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4" name="Afbeelding 3" descr="VNG">
            <a:extLst>
              <a:ext uri="{FF2B5EF4-FFF2-40B4-BE49-F238E27FC236}">
                <a16:creationId xmlns:a16="http://schemas.microsoft.com/office/drawing/2014/main" id="{D256745C-6E98-E645-784D-E3583DB208BF}"/>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4022011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 - Hoofdstuk">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25056D9-C762-E93D-605E-C90FF5ADCF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2" name="Title 1">
            <a:extLst>
              <a:ext uri="{FF2B5EF4-FFF2-40B4-BE49-F238E27FC236}">
                <a16:creationId xmlns:a16="http://schemas.microsoft.com/office/drawing/2014/main" id="{303360AF-90CA-0758-9A1D-65EE2EEE461B}"/>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solidFill>
                  <a:schemeClr val="bg1"/>
                </a:solidFill>
                <a:latin typeface="Arial" panose="020B0604020202020204" pitchFamily="34" charset="0"/>
                <a:cs typeface="Arial" panose="020B0604020202020204" pitchFamily="34" charset="0"/>
              </a:defRPr>
            </a:lvl1pPr>
          </a:lstStyle>
          <a:p>
            <a:r>
              <a:rPr lang="nl-NL"/>
              <a:t>Klik om hoofdstuktitel te bewerken</a:t>
            </a:r>
            <a:endParaRPr lang="en-US"/>
          </a:p>
        </p:txBody>
      </p:sp>
      <p:sp>
        <p:nvSpPr>
          <p:cNvPr id="13" name="Content Placeholder 2">
            <a:extLst>
              <a:ext uri="{FF2B5EF4-FFF2-40B4-BE49-F238E27FC236}">
                <a16:creationId xmlns:a16="http://schemas.microsoft.com/office/drawing/2014/main" id="{C3AFA0E2-B3DB-A01D-3389-19317CC24F3E}"/>
              </a:ext>
            </a:extLst>
          </p:cNvPr>
          <p:cNvSpPr>
            <a:spLocks noGrp="1"/>
          </p:cNvSpPr>
          <p:nvPr>
            <p:ph idx="1" hasCustomPrompt="1"/>
          </p:nvPr>
        </p:nvSpPr>
        <p:spPr>
          <a:xfrm>
            <a:off x="1080001" y="1512000"/>
            <a:ext cx="6983999" cy="1728000"/>
          </a:xfrm>
          <a:prstGeom prst="rect">
            <a:avLst/>
          </a:prstGeom>
        </p:spPr>
        <p:txBody>
          <a:bodyP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subtitel te bewerken</a:t>
            </a:r>
            <a:endParaRPr lang="en-US"/>
          </a:p>
        </p:txBody>
      </p:sp>
      <p:sp>
        <p:nvSpPr>
          <p:cNvPr id="14" name="Text Placeholder 3">
            <a:extLst>
              <a:ext uri="{FF2B5EF4-FFF2-40B4-BE49-F238E27FC236}">
                <a16:creationId xmlns:a16="http://schemas.microsoft.com/office/drawing/2014/main" id="{A7A2ABBD-E41E-F7E5-11D5-D913600EE314}"/>
              </a:ext>
            </a:extLst>
          </p:cNvPr>
          <p:cNvSpPr>
            <a:spLocks noGrp="1"/>
          </p:cNvSpPr>
          <p:nvPr>
            <p:ph type="body" sz="half" idx="13" hasCustomPrompt="1"/>
          </p:nvPr>
        </p:nvSpPr>
        <p:spPr>
          <a:xfrm>
            <a:off x="4572000" y="3888000"/>
            <a:ext cx="3492000" cy="360000"/>
          </a:xfrm>
          <a:prstGeom prst="rect">
            <a:avLst/>
          </a:prstGeom>
        </p:spPr>
        <p:txBody>
          <a:bodyPr anchor="b" anchorCtr="0"/>
          <a:lstStyle>
            <a:lvl1pPr marL="0" indent="0" algn="r">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Thema</a:t>
            </a:r>
          </a:p>
        </p:txBody>
      </p:sp>
    </p:spTree>
    <p:extLst>
      <p:ext uri="{BB962C8B-B14F-4D97-AF65-F5344CB8AC3E}">
        <p14:creationId xmlns:p14="http://schemas.microsoft.com/office/powerpoint/2010/main" val="2273881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97BAB42-BF04-1FDB-9FFF-D734D3B801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1" name="Title 1">
            <a:extLst>
              <a:ext uri="{FF2B5EF4-FFF2-40B4-BE49-F238E27FC236}">
                <a16:creationId xmlns:a16="http://schemas.microsoft.com/office/drawing/2014/main" id="{19AFFF28-33A2-D31D-ACC5-515495203084}"/>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12" name="Content Placeholder 2">
            <a:extLst>
              <a:ext uri="{FF2B5EF4-FFF2-40B4-BE49-F238E27FC236}">
                <a16:creationId xmlns:a16="http://schemas.microsoft.com/office/drawing/2014/main" id="{F23A7415-94E8-F051-BBD6-2CAB4A83B06D}"/>
              </a:ext>
            </a:extLst>
          </p:cNvPr>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42732E79-4A24-0B5F-4F9F-FAD5E4BAAF8C}"/>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1784224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 - Tekstpagina zonder titel">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868B118-3671-7D0B-C2E5-FD3F2AABB72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7" name="Content Placeholder 2">
            <a:extLst>
              <a:ext uri="{FF2B5EF4-FFF2-40B4-BE49-F238E27FC236}">
                <a16:creationId xmlns:a16="http://schemas.microsoft.com/office/drawing/2014/main" id="{E814241B-32CC-2979-7226-DFE4A68CB780}"/>
              </a:ext>
            </a:extLst>
          </p:cNvPr>
          <p:cNvSpPr>
            <a:spLocks noGrp="1"/>
          </p:cNvSpPr>
          <p:nvPr>
            <p:ph idx="1" hasCustomPrompt="1"/>
          </p:nvPr>
        </p:nvSpPr>
        <p:spPr>
          <a:xfrm>
            <a:off x="1080000" y="864000"/>
            <a:ext cx="6983999" cy="374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11AF9B95-2369-E06D-FD57-B4039E5CFBF2}"/>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325159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 - Tekstpagina met kader">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8304C0-0773-A1DB-D76F-AE634B6D956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Content Placeholder 2">
            <a:extLst>
              <a:ext uri="{FF2B5EF4-FFF2-40B4-BE49-F238E27FC236}">
                <a16:creationId xmlns:a16="http://schemas.microsoft.com/office/drawing/2014/main" id="{166FAD03-BCBD-F7FF-7AAC-DF0624DFF03E}"/>
              </a:ext>
            </a:extLst>
          </p:cNvPr>
          <p:cNvSpPr>
            <a:spLocks noGrp="1"/>
          </p:cNvSpPr>
          <p:nvPr>
            <p:ph idx="1" hasCustomPrompt="1"/>
          </p:nvPr>
        </p:nvSpPr>
        <p:spPr>
          <a:xfrm>
            <a:off x="1080000" y="864000"/>
            <a:ext cx="6984000" cy="338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spTree>
    <p:extLst>
      <p:ext uri="{BB962C8B-B14F-4D97-AF65-F5344CB8AC3E}">
        <p14:creationId xmlns:p14="http://schemas.microsoft.com/office/powerpoint/2010/main" val="3580417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 - Tekstpagina met foto in kader">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154D45-6210-80C4-AC74-58D274027C5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2" name="Tijdelijke aanduiding voor afbeelding 12">
            <a:extLst>
              <a:ext uri="{FF2B5EF4-FFF2-40B4-BE49-F238E27FC236}">
                <a16:creationId xmlns:a16="http://schemas.microsoft.com/office/drawing/2014/main" id="{C162338C-FD02-1F65-8E96-250739E367C7}"/>
              </a:ext>
            </a:extLst>
          </p:cNvPr>
          <p:cNvSpPr>
            <a:spLocks noGrp="1"/>
          </p:cNvSpPr>
          <p:nvPr>
            <p:ph type="pic" idx="1" hasCustomPrompt="1"/>
          </p:nvPr>
        </p:nvSpPr>
        <p:spPr>
          <a:xfrm>
            <a:off x="4572000" y="430591"/>
            <a:ext cx="4140000" cy="4068000"/>
          </a:xfrm>
          <a:custGeom>
            <a:avLst/>
            <a:gdLst>
              <a:gd name="connsiteX0" fmla="*/ 223777 w 4140000"/>
              <a:gd name="connsiteY0" fmla="*/ 0 h 4065809"/>
              <a:gd name="connsiteX1" fmla="*/ 4140000 w 4140000"/>
              <a:gd name="connsiteY1" fmla="*/ 0 h 4065809"/>
              <a:gd name="connsiteX2" fmla="*/ 4140000 w 4140000"/>
              <a:gd name="connsiteY2" fmla="*/ 685408 h 4065809"/>
              <a:gd name="connsiteX3" fmla="*/ 4140000 w 4140000"/>
              <a:gd name="connsiteY3" fmla="*/ 1377188 h 4065809"/>
              <a:gd name="connsiteX4" fmla="*/ 4140000 w 4140000"/>
              <a:gd name="connsiteY4" fmla="*/ 2141158 h 4065809"/>
              <a:gd name="connsiteX5" fmla="*/ 4140000 w 4140000"/>
              <a:gd name="connsiteY5" fmla="*/ 2879536 h 4065809"/>
              <a:gd name="connsiteX6" fmla="*/ 4138819 w 4140000"/>
              <a:gd name="connsiteY6" fmla="*/ 2879536 h 4065809"/>
              <a:gd name="connsiteX7" fmla="*/ 4138819 w 4140000"/>
              <a:gd name="connsiteY7" fmla="*/ 4065809 h 4065809"/>
              <a:gd name="connsiteX8" fmla="*/ 890282 w 4140000"/>
              <a:gd name="connsiteY8" fmla="*/ 4065809 h 4065809"/>
              <a:gd name="connsiteX9" fmla="*/ 0 w 4140000"/>
              <a:gd name="connsiteY9" fmla="*/ 3175408 h 4065809"/>
              <a:gd name="connsiteX10" fmla="*/ 0 w 4140000"/>
              <a:gd name="connsiteY10" fmla="*/ 2879536 h 4065809"/>
              <a:gd name="connsiteX11" fmla="*/ 0 w 4140000"/>
              <a:gd name="connsiteY11" fmla="*/ 2141158 h 4065809"/>
              <a:gd name="connsiteX12" fmla="*/ 0 w 4140000"/>
              <a:gd name="connsiteY12" fmla="*/ 1377188 h 4065809"/>
              <a:gd name="connsiteX13" fmla="*/ 0 w 4140000"/>
              <a:gd name="connsiteY13" fmla="*/ 685408 h 4065809"/>
              <a:gd name="connsiteX14" fmla="*/ 0 w 4140000"/>
              <a:gd name="connsiteY14" fmla="*/ 223642 h 4065809"/>
              <a:gd name="connsiteX15" fmla="*/ 223777 w 4140000"/>
              <a:gd name="connsiteY15" fmla="*/ 0 h 406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4065809">
                <a:moveTo>
                  <a:pt x="223777" y="0"/>
                </a:moveTo>
                <a:lnTo>
                  <a:pt x="4140000" y="0"/>
                </a:lnTo>
                <a:lnTo>
                  <a:pt x="4140000" y="685408"/>
                </a:lnTo>
                <a:lnTo>
                  <a:pt x="4140000" y="1377188"/>
                </a:lnTo>
                <a:lnTo>
                  <a:pt x="4140000" y="2141158"/>
                </a:lnTo>
                <a:lnTo>
                  <a:pt x="4140000" y="2879536"/>
                </a:lnTo>
                <a:lnTo>
                  <a:pt x="4138819" y="2879536"/>
                </a:lnTo>
                <a:lnTo>
                  <a:pt x="4138819" y="4065809"/>
                </a:lnTo>
                <a:lnTo>
                  <a:pt x="890282" y="4065809"/>
                </a:lnTo>
                <a:cubicBezTo>
                  <a:pt x="398544" y="4065809"/>
                  <a:pt x="0" y="3667154"/>
                  <a:pt x="0" y="3175408"/>
                </a:cubicBezTo>
                <a:lnTo>
                  <a:pt x="0" y="2879536"/>
                </a:lnTo>
                <a:lnTo>
                  <a:pt x="0" y="2141158"/>
                </a:lnTo>
                <a:lnTo>
                  <a:pt x="0" y="1377188"/>
                </a:lnTo>
                <a:lnTo>
                  <a:pt x="0" y="685408"/>
                </a:lnTo>
                <a:lnTo>
                  <a:pt x="0" y="223642"/>
                </a:lnTo>
                <a:cubicBezTo>
                  <a:pt x="0" y="100073"/>
                  <a:pt x="100204" y="0"/>
                  <a:pt x="223777" y="0"/>
                </a:cubicBez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Font typeface="Arial" panose="020B0604020202020204" pitchFamily="34" charset="0"/>
              <a:buNone/>
              <a:defRPr sz="160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10" name="Content Placeholder 2">
            <a:extLst>
              <a:ext uri="{FF2B5EF4-FFF2-40B4-BE49-F238E27FC236}">
                <a16:creationId xmlns:a16="http://schemas.microsoft.com/office/drawing/2014/main" id="{7587CA0E-6F83-9AB5-85F5-948E05F3039F}"/>
              </a:ext>
            </a:extLst>
          </p:cNvPr>
          <p:cNvSpPr>
            <a:spLocks noGrp="1"/>
          </p:cNvSpPr>
          <p:nvPr>
            <p:ph idx="13" hasCustomPrompt="1"/>
          </p:nvPr>
        </p:nvSpPr>
        <p:spPr>
          <a:xfrm>
            <a:off x="1080000" y="864000"/>
            <a:ext cx="3060000" cy="3420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3" name="Afbeelding 2" descr="VNG">
            <a:extLst>
              <a:ext uri="{FF2B5EF4-FFF2-40B4-BE49-F238E27FC236}">
                <a16:creationId xmlns:a16="http://schemas.microsoft.com/office/drawing/2014/main" id="{BE3A87CD-B256-A89B-67D9-62799DA9F2A2}"/>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857076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 - Tekstpagina met foto rechts">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0F1B34E-9284-A38A-EE94-D3B4194827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4572000" y="0"/>
            <a:ext cx="4572000" cy="51444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7" name="Content Placeholder 2">
            <a:extLst>
              <a:ext uri="{FF2B5EF4-FFF2-40B4-BE49-F238E27FC236}">
                <a16:creationId xmlns:a16="http://schemas.microsoft.com/office/drawing/2014/main" id="{F1412FF4-1FB6-46BC-F379-879BDD25E90D}"/>
              </a:ext>
            </a:extLst>
          </p:cNvPr>
          <p:cNvSpPr>
            <a:spLocks noGrp="1"/>
          </p:cNvSpPr>
          <p:nvPr>
            <p:ph idx="14" hasCustomPrompt="1"/>
          </p:nvPr>
        </p:nvSpPr>
        <p:spPr>
          <a:xfrm>
            <a:off x="1080000" y="864000"/>
            <a:ext cx="3060000" cy="3600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3" name="Afbeelding 2" descr="VNG">
            <a:extLst>
              <a:ext uri="{FF2B5EF4-FFF2-40B4-BE49-F238E27FC236}">
                <a16:creationId xmlns:a16="http://schemas.microsoft.com/office/drawing/2014/main" id="{07313F76-8B6D-4212-9119-D7DFBF9D0152}"/>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1523093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 - Tekstpagina met foto onder">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6921E7-70C7-E515-4409-526E2C4B4FC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0" y="2516400"/>
            <a:ext cx="9144000" cy="26280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3" name="Content Placeholder 2">
            <a:extLst>
              <a:ext uri="{FF2B5EF4-FFF2-40B4-BE49-F238E27FC236}">
                <a16:creationId xmlns:a16="http://schemas.microsoft.com/office/drawing/2014/main" id="{73E44442-0B0A-D73B-9E74-93C7353C8CE5}"/>
              </a:ext>
            </a:extLst>
          </p:cNvPr>
          <p:cNvSpPr>
            <a:spLocks noGrp="1"/>
          </p:cNvSpPr>
          <p:nvPr>
            <p:ph idx="1" hasCustomPrompt="1"/>
          </p:nvPr>
        </p:nvSpPr>
        <p:spPr>
          <a:xfrm>
            <a:off x="1080000" y="864000"/>
            <a:ext cx="6983999" cy="1512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4" name="Afbeelding 3" descr="VNG">
            <a:extLst>
              <a:ext uri="{FF2B5EF4-FFF2-40B4-BE49-F238E27FC236}">
                <a16:creationId xmlns:a16="http://schemas.microsoft.com/office/drawing/2014/main" id="{DCD9A27A-3FA8-7A93-1C02-C290A65F2F4D}"/>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738935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V - Fotopagina met gekleurd logo">
    <p:bg>
      <p:bgPr>
        <a:solidFill>
          <a:schemeClr val="accent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0" y="0"/>
            <a:ext cx="9144000" cy="51444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pic>
        <p:nvPicPr>
          <p:cNvPr id="2" name="Afbeelding 1" descr="VNG">
            <a:extLst>
              <a:ext uri="{FF2B5EF4-FFF2-40B4-BE49-F238E27FC236}">
                <a16:creationId xmlns:a16="http://schemas.microsoft.com/office/drawing/2014/main" id="{32E837D0-DB12-8F86-4F11-EA9B0459D047}"/>
              </a:ext>
            </a:extLst>
          </p:cNvPr>
          <p:cNvPicPr>
            <a:picLocks noChangeAspect="1"/>
          </p:cNvPicPr>
          <p:nvPr userDrawn="1"/>
        </p:nvPicPr>
        <p:blipFill>
          <a:blip r:embed="rId2"/>
          <a:stretch>
            <a:fillRect/>
          </a:stretch>
        </p:blipFill>
        <p:spPr>
          <a:xfrm>
            <a:off x="432000" y="432028"/>
            <a:ext cx="936000" cy="576227"/>
          </a:xfrm>
          <a:prstGeom prst="rect">
            <a:avLst/>
          </a:prstGeom>
        </p:spPr>
      </p:pic>
    </p:spTree>
    <p:extLst>
      <p:ext uri="{BB962C8B-B14F-4D97-AF65-F5344CB8AC3E}">
        <p14:creationId xmlns:p14="http://schemas.microsoft.com/office/powerpoint/2010/main" val="2057731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V - Fotopagina met wit logo">
    <p:bg>
      <p:bgPr>
        <a:solidFill>
          <a:schemeClr val="accent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0" y="0"/>
            <a:ext cx="9144000" cy="51444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pic>
        <p:nvPicPr>
          <p:cNvPr id="6" name="Afbeelding 5" descr="VNG">
            <a:extLst>
              <a:ext uri="{FF2B5EF4-FFF2-40B4-BE49-F238E27FC236}">
                <a16:creationId xmlns:a16="http://schemas.microsoft.com/office/drawing/2014/main" id="{AB112480-AB59-6707-E606-3CEDBDC33061}"/>
              </a:ext>
            </a:extLst>
          </p:cNvPr>
          <p:cNvPicPr>
            <a:picLocks noChangeAspect="1"/>
          </p:cNvPicPr>
          <p:nvPr userDrawn="1"/>
        </p:nvPicPr>
        <p:blipFill>
          <a:blip r:embed="rId2"/>
          <a:stretch>
            <a:fillRect/>
          </a:stretch>
        </p:blipFill>
        <p:spPr>
          <a:xfrm>
            <a:off x="432001" y="432000"/>
            <a:ext cx="935624" cy="576000"/>
          </a:xfrm>
          <a:prstGeom prst="rect">
            <a:avLst/>
          </a:prstGeom>
        </p:spPr>
      </p:pic>
    </p:spTree>
    <p:extLst>
      <p:ext uri="{BB962C8B-B14F-4D97-AF65-F5344CB8AC3E}">
        <p14:creationId xmlns:p14="http://schemas.microsoft.com/office/powerpoint/2010/main" val="61950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H - Tekstpagina met titel">
    <p:bg>
      <p:bgPr>
        <a:solidFill>
          <a:schemeClr val="accent1"/>
        </a:solidFill>
        <a:effectLst/>
      </p:bgPr>
    </p:bg>
    <p:spTree>
      <p:nvGrpSpPr>
        <p:cNvPr id="1" name=""/>
        <p:cNvGrpSpPr/>
        <p:nvPr/>
      </p:nvGrpSpPr>
      <p:grpSpPr>
        <a:xfrm>
          <a:off x="0" y="0"/>
          <a:ext cx="0" cy="0"/>
          <a:chOff x="0" y="0"/>
          <a:chExt cx="0" cy="0"/>
        </a:xfrm>
      </p:grpSpPr>
      <p:pic>
        <p:nvPicPr>
          <p:cNvPr id="45" name="Afbeelding 8" descr="Afbeelding 8"/>
          <p:cNvPicPr>
            <a:picLocks noChangeAspect="1"/>
          </p:cNvPicPr>
          <p:nvPr/>
        </p:nvPicPr>
        <p:blipFill>
          <a:blip r:embed="rId2"/>
          <a:stretch>
            <a:fillRect/>
          </a:stretch>
        </p:blipFill>
        <p:spPr>
          <a:xfrm>
            <a:off x="0" y="761"/>
            <a:ext cx="9144000" cy="5141977"/>
          </a:xfrm>
          <a:prstGeom prst="rect">
            <a:avLst/>
          </a:prstGeom>
          <a:ln w="12700">
            <a:miter lim="400000"/>
          </a:ln>
        </p:spPr>
      </p:pic>
      <p:sp>
        <p:nvSpPr>
          <p:cNvPr id="46" name="Titeltekst"/>
          <p:cNvSpPr txBox="1">
            <a:spLocks noGrp="1"/>
          </p:cNvSpPr>
          <p:nvPr>
            <p:ph type="title"/>
          </p:nvPr>
        </p:nvSpPr>
        <p:spPr>
          <a:xfrm>
            <a:off x="1079999" y="863999"/>
            <a:ext cx="6984001" cy="504002"/>
          </a:xfrm>
          <a:prstGeom prst="rect">
            <a:avLst/>
          </a:prstGeom>
        </p:spPr>
        <p:txBody>
          <a:bodyPr lIns="45718" tIns="45718" rIns="45718" bIns="45718" anchor="t"/>
          <a:lstStyle>
            <a:lvl1pPr>
              <a:lnSpc>
                <a:spcPct val="100000"/>
              </a:lnSpc>
              <a:defRPr sz="2100" b="1">
                <a:solidFill>
                  <a:srgbClr val="00A9F3"/>
                </a:solidFill>
              </a:defRPr>
            </a:lvl1pPr>
          </a:lstStyle>
          <a:p>
            <a:r>
              <a:t>Titeltekst</a:t>
            </a:r>
          </a:p>
        </p:txBody>
      </p:sp>
      <p:sp>
        <p:nvSpPr>
          <p:cNvPr id="47" name="Hoofdtekst - niveau één…"/>
          <p:cNvSpPr txBox="1">
            <a:spLocks noGrp="1"/>
          </p:cNvSpPr>
          <p:nvPr>
            <p:ph type="body" idx="1"/>
          </p:nvPr>
        </p:nvSpPr>
        <p:spPr>
          <a:xfrm>
            <a:off x="1080001" y="1511998"/>
            <a:ext cx="6984001" cy="3096002"/>
          </a:xfrm>
          <a:prstGeom prst="rect">
            <a:avLst/>
          </a:prstGeom>
        </p:spPr>
        <p:txBody>
          <a:bodyPr lIns="45718" tIns="45718" rIns="45718" bIns="45718"/>
          <a:lstStyle>
            <a:lvl1pPr marL="179999" indent="-179999">
              <a:lnSpc>
                <a:spcPct val="100000"/>
              </a:lnSpc>
              <a:spcBef>
                <a:spcPts val="0"/>
              </a:spcBef>
              <a:defRPr sz="1600">
                <a:solidFill>
                  <a:srgbClr val="143462"/>
                </a:solidFill>
              </a:defRPr>
            </a:lvl1pPr>
            <a:lvl2pPr marL="359999" indent="-179999">
              <a:lnSpc>
                <a:spcPct val="100000"/>
              </a:lnSpc>
              <a:spcBef>
                <a:spcPts val="0"/>
              </a:spcBef>
              <a:defRPr sz="1600">
                <a:solidFill>
                  <a:srgbClr val="143462"/>
                </a:solidFill>
              </a:defRPr>
            </a:lvl2pPr>
            <a:lvl3pPr marL="539999" indent="-180000">
              <a:lnSpc>
                <a:spcPct val="100000"/>
              </a:lnSpc>
              <a:spcBef>
                <a:spcPts val="0"/>
              </a:spcBef>
              <a:defRPr sz="1600">
                <a:solidFill>
                  <a:srgbClr val="143462"/>
                </a:solidFill>
              </a:defRPr>
            </a:lvl3pPr>
            <a:lvl4pPr marL="719998" indent="-180000">
              <a:lnSpc>
                <a:spcPct val="100000"/>
              </a:lnSpc>
              <a:spcBef>
                <a:spcPts val="0"/>
              </a:spcBef>
              <a:defRPr sz="1600">
                <a:solidFill>
                  <a:srgbClr val="143462"/>
                </a:solidFill>
              </a:defRPr>
            </a:lvl4pPr>
            <a:lvl5pPr marL="900000" indent="-180000">
              <a:lnSpc>
                <a:spcPct val="100000"/>
              </a:lnSpc>
              <a:spcBef>
                <a:spcPts val="0"/>
              </a:spcBef>
              <a:defRPr sz="1600">
                <a:solidFill>
                  <a:srgbClr val="143462"/>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48" name="Afbeelding 1" descr="Afbeelding 1"/>
          <p:cNvPicPr>
            <a:picLocks noChangeAspect="1"/>
          </p:cNvPicPr>
          <p:nvPr/>
        </p:nvPicPr>
        <p:blipFill>
          <a:blip r:embed="rId3"/>
          <a:stretch>
            <a:fillRect/>
          </a:stretch>
        </p:blipFill>
        <p:spPr>
          <a:xfrm>
            <a:off x="431999" y="432029"/>
            <a:ext cx="643249" cy="396002"/>
          </a:xfrm>
          <a:prstGeom prst="rect">
            <a:avLst/>
          </a:prstGeom>
          <a:ln w="12700">
            <a:miter lim="400000"/>
          </a:ln>
        </p:spPr>
      </p:pic>
      <p:sp>
        <p:nvSpPr>
          <p:cNvPr id="49" name="Dianummer"/>
          <p:cNvSpPr txBox="1">
            <a:spLocks noGrp="1"/>
          </p:cNvSpPr>
          <p:nvPr>
            <p:ph type="sldNum" sz="quarter" idx="2"/>
          </p:nvPr>
        </p:nvSpPr>
        <p:spPr>
          <a:xfrm>
            <a:off x="6279546" y="4632643"/>
            <a:ext cx="273654" cy="269239"/>
          </a:xfrm>
          <a:prstGeom prst="rect">
            <a:avLst/>
          </a:prstGeom>
        </p:spPr>
        <p:txBody>
          <a:bodyPr lIns="45718" tIns="45718" rIns="45718" bIns="45718"/>
          <a:lstStyle>
            <a:lvl1pPr>
              <a:defRPr sz="12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321778507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 - Meer weten">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2D84BE0D-FA50-EF0C-F14C-54696FE7C99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6" name="Text Placeholder 3">
            <a:extLst>
              <a:ext uri="{FF2B5EF4-FFF2-40B4-BE49-F238E27FC236}">
                <a16:creationId xmlns:a16="http://schemas.microsoft.com/office/drawing/2014/main" id="{F48889DB-C6B9-E052-06A2-C3970409C3FC}"/>
              </a:ext>
            </a:extLst>
          </p:cNvPr>
          <p:cNvSpPr>
            <a:spLocks noGrp="1"/>
          </p:cNvSpPr>
          <p:nvPr>
            <p:ph type="body" sz="half" idx="2" hasCustomPrompt="1"/>
          </p:nvPr>
        </p:nvSpPr>
        <p:spPr>
          <a:xfrm>
            <a:off x="1080000" y="2736000"/>
            <a:ext cx="3060000" cy="1512000"/>
          </a:xfrm>
          <a:prstGeom prst="rect">
            <a:avLst/>
          </a:prstGeom>
        </p:spPr>
        <p:txBody>
          <a:bodyPr anchor="b" anchorCtr="0"/>
          <a:lstStyle>
            <a:lvl1pPr marL="0" indent="0">
              <a:lnSpc>
                <a:spcPct val="100000"/>
              </a:lnSpc>
              <a:buNone/>
              <a:defRPr sz="1600">
                <a:solidFill>
                  <a:schemeClr val="tx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subtitel te bewerken</a:t>
            </a:r>
          </a:p>
        </p:txBody>
      </p:sp>
      <p:sp>
        <p:nvSpPr>
          <p:cNvPr id="9" name="Title 1">
            <a:extLst>
              <a:ext uri="{FF2B5EF4-FFF2-40B4-BE49-F238E27FC236}">
                <a16:creationId xmlns:a16="http://schemas.microsoft.com/office/drawing/2014/main" id="{6DC72A37-EDF4-79BD-2C4A-655F12EEE71F}"/>
              </a:ext>
            </a:extLst>
          </p:cNvPr>
          <p:cNvSpPr>
            <a:spLocks noGrp="1"/>
          </p:cNvSpPr>
          <p:nvPr>
            <p:ph type="title" hasCustomPrompt="1"/>
          </p:nvPr>
        </p:nvSpPr>
        <p:spPr>
          <a:xfrm>
            <a:off x="5004000" y="864000"/>
            <a:ext cx="3276000" cy="504000"/>
          </a:xfrm>
          <a:prstGeom prst="rect">
            <a:avLst/>
          </a:prstGeom>
        </p:spPr>
        <p:txBody>
          <a:bodyPr anchor="t" anchorCtr="0"/>
          <a:lstStyle>
            <a:lvl1pPr>
              <a:lnSpc>
                <a:spcPct val="100000"/>
              </a:lnSpc>
              <a:defRPr sz="2400">
                <a:latin typeface="Arial" panose="020B0604020202020204" pitchFamily="34" charset="0"/>
                <a:cs typeface="Arial" panose="020B0604020202020204" pitchFamily="34" charset="0"/>
              </a:defRPr>
            </a:lvl1pPr>
          </a:lstStyle>
          <a:p>
            <a:r>
              <a:rPr lang="nl-NL"/>
              <a:t>Meer weten?</a:t>
            </a:r>
            <a:endParaRPr lang="en-US"/>
          </a:p>
        </p:txBody>
      </p:sp>
      <p:sp>
        <p:nvSpPr>
          <p:cNvPr id="11" name="Text Placeholder 3">
            <a:extLst>
              <a:ext uri="{FF2B5EF4-FFF2-40B4-BE49-F238E27FC236}">
                <a16:creationId xmlns:a16="http://schemas.microsoft.com/office/drawing/2014/main" id="{1C610AA6-D533-C808-0CA9-125738DF9F59}"/>
              </a:ext>
            </a:extLst>
          </p:cNvPr>
          <p:cNvSpPr>
            <a:spLocks noGrp="1"/>
          </p:cNvSpPr>
          <p:nvPr>
            <p:ph type="body" sz="half" idx="14" hasCustomPrompt="1"/>
          </p:nvPr>
        </p:nvSpPr>
        <p:spPr>
          <a:xfrm>
            <a:off x="5004000" y="1512000"/>
            <a:ext cx="3276000" cy="2736000"/>
          </a:xfrm>
          <a:prstGeom prst="rect">
            <a:avLst/>
          </a:prstGeom>
        </p:spPr>
        <p:txBody>
          <a:bodyPr anchor="t" anchorCtr="0"/>
          <a:lstStyle>
            <a:lvl1pPr marL="0" indent="0">
              <a:lnSpc>
                <a:spcPct val="100000"/>
              </a:lnSpc>
              <a:buNone/>
              <a:defRPr sz="1600">
                <a:solidFill>
                  <a:schemeClr val="tx2"/>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noProof="1"/>
              <a:t>vng.nl</a:t>
            </a:r>
          </a:p>
          <a:p>
            <a:pPr lvl="0"/>
            <a:endParaRPr lang="nl-NL" noProof="1"/>
          </a:p>
        </p:txBody>
      </p:sp>
      <p:pic>
        <p:nvPicPr>
          <p:cNvPr id="2" name="Afbeelding 1" descr="VNG">
            <a:extLst>
              <a:ext uri="{FF2B5EF4-FFF2-40B4-BE49-F238E27FC236}">
                <a16:creationId xmlns:a16="http://schemas.microsoft.com/office/drawing/2014/main" id="{F39942EC-F342-A903-0293-C8EFB4D51CE8}"/>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198734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 - Titelblad uitgebreid">
    <p:bg>
      <p:bgPr>
        <a:solidFill>
          <a:schemeClr val="accent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E47D27-E79E-61FE-A909-0E60D63B8F5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892D1649-8177-CAC9-A6FD-0822051FB23A}"/>
              </a:ext>
            </a:extLst>
          </p:cNvPr>
          <p:cNvSpPr>
            <a:spLocks noGrp="1"/>
          </p:cNvSpPr>
          <p:nvPr>
            <p:ph type="ctrTitle" hasCustomPrompt="1"/>
          </p:nvPr>
        </p:nvSpPr>
        <p:spPr>
          <a:xfrm>
            <a:off x="864000" y="1836000"/>
            <a:ext cx="3492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9" name="Subtitle 2">
            <a:extLst>
              <a:ext uri="{FF2B5EF4-FFF2-40B4-BE49-F238E27FC236}">
                <a16:creationId xmlns:a16="http://schemas.microsoft.com/office/drawing/2014/main" id="{E282AD33-5F40-9015-EEBA-53FC9F1F618D}"/>
              </a:ext>
            </a:extLst>
          </p:cNvPr>
          <p:cNvSpPr>
            <a:spLocks noGrp="1"/>
          </p:cNvSpPr>
          <p:nvPr>
            <p:ph type="subTitle" idx="1" hasCustomPrompt="1"/>
          </p:nvPr>
        </p:nvSpPr>
        <p:spPr>
          <a:xfrm>
            <a:off x="4788000" y="3384000"/>
            <a:ext cx="3708000" cy="864000"/>
          </a:xfrm>
          <a:prstGeom prst="rect">
            <a:avLst/>
          </a:prstGeom>
        </p:spPr>
        <p:txBody>
          <a:bodyPr anchor="b" anchorCtr="0"/>
          <a:lstStyle>
            <a:lvl1pPr marL="0" indent="0" algn="l">
              <a:lnSpc>
                <a:spcPct val="10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sp>
        <p:nvSpPr>
          <p:cNvPr id="10" name="Text Placeholder 3">
            <a:extLst>
              <a:ext uri="{FF2B5EF4-FFF2-40B4-BE49-F238E27FC236}">
                <a16:creationId xmlns:a16="http://schemas.microsoft.com/office/drawing/2014/main" id="{EBF42D68-33FB-C489-06D1-7C1BA615365F}"/>
              </a:ext>
            </a:extLst>
          </p:cNvPr>
          <p:cNvSpPr>
            <a:spLocks noGrp="1"/>
          </p:cNvSpPr>
          <p:nvPr>
            <p:ph type="body" sz="half" idx="2" hasCustomPrompt="1"/>
          </p:nvPr>
        </p:nvSpPr>
        <p:spPr>
          <a:xfrm>
            <a:off x="863999" y="2844000"/>
            <a:ext cx="3491567"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4" name="Afbeelding 3" descr="VNG">
            <a:extLst>
              <a:ext uri="{FF2B5EF4-FFF2-40B4-BE49-F238E27FC236}">
                <a16:creationId xmlns:a16="http://schemas.microsoft.com/office/drawing/2014/main" id="{37086DBC-CDE9-0636-C108-781AF5969339}"/>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2871032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 - Titelblad met foto in kader">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84AF015-2AD4-C079-54AE-0E626E7BEA3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13" name="Tijdelijke aanduiding voor afbeelding 12">
            <a:extLst>
              <a:ext uri="{FF2B5EF4-FFF2-40B4-BE49-F238E27FC236}">
                <a16:creationId xmlns:a16="http://schemas.microsoft.com/office/drawing/2014/main" id="{D8A91568-5FA9-A2D2-8AAD-A34801C1863C}"/>
              </a:ext>
            </a:extLst>
          </p:cNvPr>
          <p:cNvSpPr>
            <a:spLocks noGrp="1"/>
          </p:cNvSpPr>
          <p:nvPr>
            <p:ph type="pic" idx="1" hasCustomPrompt="1"/>
          </p:nvPr>
        </p:nvSpPr>
        <p:spPr>
          <a:xfrm>
            <a:off x="432000" y="1403999"/>
            <a:ext cx="4140000" cy="3308400"/>
          </a:xfrm>
          <a:custGeom>
            <a:avLst/>
            <a:gdLst>
              <a:gd name="connsiteX0" fmla="*/ 223777 w 4140000"/>
              <a:gd name="connsiteY0" fmla="*/ 0 h 3308400"/>
              <a:gd name="connsiteX1" fmla="*/ 4140000 w 4140000"/>
              <a:gd name="connsiteY1" fmla="*/ 0 h 3308400"/>
              <a:gd name="connsiteX2" fmla="*/ 4140000 w 4140000"/>
              <a:gd name="connsiteY2" fmla="*/ 3308400 h 3308400"/>
              <a:gd name="connsiteX3" fmla="*/ 891044 w 4140000"/>
              <a:gd name="connsiteY3" fmla="*/ 3308400 h 3308400"/>
              <a:gd name="connsiteX4" fmla="*/ 0 w 4140000"/>
              <a:gd name="connsiteY4" fmla="*/ 2417896 h 3308400"/>
              <a:gd name="connsiteX5" fmla="*/ 0 w 4140000"/>
              <a:gd name="connsiteY5" fmla="*/ 223642 h 3308400"/>
              <a:gd name="connsiteX6" fmla="*/ 223777 w 4140000"/>
              <a:gd name="connsiteY6" fmla="*/ 0 h 33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00" h="3308400">
                <a:moveTo>
                  <a:pt x="223777" y="0"/>
                </a:moveTo>
                <a:lnTo>
                  <a:pt x="4140000" y="0"/>
                </a:lnTo>
                <a:lnTo>
                  <a:pt x="4140000" y="3308400"/>
                </a:lnTo>
                <a:lnTo>
                  <a:pt x="891044" y="3308400"/>
                </a:lnTo>
                <a:cubicBezTo>
                  <a:pt x="398913" y="3308400"/>
                  <a:pt x="0" y="2909629"/>
                  <a:pt x="0" y="2417896"/>
                </a:cubicBezTo>
                <a:lnTo>
                  <a:pt x="0" y="223642"/>
                </a:lnTo>
                <a:cubicBezTo>
                  <a:pt x="0" y="100073"/>
                  <a:pt x="100204" y="0"/>
                  <a:pt x="223777" y="0"/>
                </a:cubicBez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7" name="Title 1">
            <a:extLst>
              <a:ext uri="{FF2B5EF4-FFF2-40B4-BE49-F238E27FC236}">
                <a16:creationId xmlns:a16="http://schemas.microsoft.com/office/drawing/2014/main" id="{769D3C3D-F82C-FF72-DCDA-E90319A626EE}"/>
              </a:ext>
            </a:extLst>
          </p:cNvPr>
          <p:cNvSpPr>
            <a:spLocks noGrp="1"/>
          </p:cNvSpPr>
          <p:nvPr>
            <p:ph type="ctrTitle" hasCustomPrompt="1"/>
          </p:nvPr>
        </p:nvSpPr>
        <p:spPr>
          <a:xfrm>
            <a:off x="5004000" y="1836000"/>
            <a:ext cx="3276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8" name="Text Placeholder 3">
            <a:extLst>
              <a:ext uri="{FF2B5EF4-FFF2-40B4-BE49-F238E27FC236}">
                <a16:creationId xmlns:a16="http://schemas.microsoft.com/office/drawing/2014/main" id="{EA6BD51B-2661-6EDB-C142-6AAF02215911}"/>
              </a:ext>
            </a:extLst>
          </p:cNvPr>
          <p:cNvSpPr>
            <a:spLocks noGrp="1"/>
          </p:cNvSpPr>
          <p:nvPr>
            <p:ph type="body" sz="half" idx="2" hasCustomPrompt="1"/>
          </p:nvPr>
        </p:nvSpPr>
        <p:spPr>
          <a:xfrm>
            <a:off x="5004001" y="2844000"/>
            <a:ext cx="3276000"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4" name="Afbeelding 3" descr="VNG">
            <a:extLst>
              <a:ext uri="{FF2B5EF4-FFF2-40B4-BE49-F238E27FC236}">
                <a16:creationId xmlns:a16="http://schemas.microsoft.com/office/drawing/2014/main" id="{C75D7A00-606D-F348-9809-12E074B2D23E}"/>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861424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 - Titelblad simpel">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540B268-5002-B0D4-DCA2-18370582BF8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11" name="Title 1">
            <a:extLst>
              <a:ext uri="{FF2B5EF4-FFF2-40B4-BE49-F238E27FC236}">
                <a16:creationId xmlns:a16="http://schemas.microsoft.com/office/drawing/2014/main" id="{E957DD93-57C8-1296-3069-C8DA32EB578E}"/>
              </a:ext>
            </a:extLst>
          </p:cNvPr>
          <p:cNvSpPr>
            <a:spLocks noGrp="1"/>
          </p:cNvSpPr>
          <p:nvPr>
            <p:ph type="ctrTitle" hasCustomPrompt="1"/>
          </p:nvPr>
        </p:nvSpPr>
        <p:spPr>
          <a:xfrm>
            <a:off x="5004000" y="864000"/>
            <a:ext cx="3276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12" name="Text Placeholder 3">
            <a:extLst>
              <a:ext uri="{FF2B5EF4-FFF2-40B4-BE49-F238E27FC236}">
                <a16:creationId xmlns:a16="http://schemas.microsoft.com/office/drawing/2014/main" id="{2A011DB4-AA52-C68E-70F5-1CB23BF6AAA6}"/>
              </a:ext>
            </a:extLst>
          </p:cNvPr>
          <p:cNvSpPr>
            <a:spLocks noGrp="1"/>
          </p:cNvSpPr>
          <p:nvPr>
            <p:ph type="body" sz="half" idx="2" hasCustomPrompt="1"/>
          </p:nvPr>
        </p:nvSpPr>
        <p:spPr>
          <a:xfrm>
            <a:off x="5004001" y="1872000"/>
            <a:ext cx="3276000"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2" name="Afbeelding 1" descr="VNG">
            <a:extLst>
              <a:ext uri="{FF2B5EF4-FFF2-40B4-BE49-F238E27FC236}">
                <a16:creationId xmlns:a16="http://schemas.microsoft.com/office/drawing/2014/main" id="{FD3F67B1-F91E-D356-F2C8-B0FA97034203}"/>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1673024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 - Titelblad met foto en gekleurd logo">
    <p:bg>
      <p:bgPr>
        <a:solidFill>
          <a:schemeClr val="accent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CD7ADCE-5CB8-C149-7FA5-227080A620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525"/>
            <a:ext cx="9144000" cy="5141975"/>
          </a:xfrm>
          <a:prstGeom prst="rect">
            <a:avLst/>
          </a:prstGeom>
        </p:spPr>
      </p:pic>
      <p:sp>
        <p:nvSpPr>
          <p:cNvPr id="9" name="Tijdelijke aanduiding voor afbeelding 27">
            <a:extLst>
              <a:ext uri="{FF2B5EF4-FFF2-40B4-BE49-F238E27FC236}">
                <a16:creationId xmlns:a16="http://schemas.microsoft.com/office/drawing/2014/main" id="{CCFD6FDB-40F3-AD42-AA5B-48B315C0AF68}"/>
              </a:ext>
            </a:extLst>
          </p:cNvPr>
          <p:cNvSpPr>
            <a:spLocks noGrp="1"/>
          </p:cNvSpPr>
          <p:nvPr>
            <p:ph type="pic" idx="13" hasCustomPrompt="1"/>
          </p:nvPr>
        </p:nvSpPr>
        <p:spPr>
          <a:xfrm>
            <a:off x="0" y="1035"/>
            <a:ext cx="6696000" cy="5142465"/>
          </a:xfrm>
          <a:custGeom>
            <a:avLst/>
            <a:gdLst>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1104106 w 6696000"/>
              <a:gd name="connsiteY17" fmla="*/ 5596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104106 w 6696000"/>
              <a:gd name="connsiteY51" fmla="*/ 5596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575541 w 6696000"/>
              <a:gd name="connsiteY7" fmla="*/ 564834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437429 w 6696000"/>
              <a:gd name="connsiteY7" fmla="*/ 643415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437429 w 6696000"/>
              <a:gd name="connsiteY6" fmla="*/ 643415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788060 w 6696000"/>
              <a:gd name="connsiteY17" fmla="*/ 564834 h 5142465"/>
              <a:gd name="connsiteX18" fmla="*/ 1464106 w 6696000"/>
              <a:gd name="connsiteY18" fmla="*/ 358044 h 5142465"/>
              <a:gd name="connsiteX19" fmla="*/ 1062822 w 6696000"/>
              <a:gd name="connsiteY19" fmla="*/ 566440 h 5142465"/>
              <a:gd name="connsiteX20" fmla="*/ 1029922 w 6696000"/>
              <a:gd name="connsiteY20" fmla="*/ 586087 h 5142465"/>
              <a:gd name="connsiteX21" fmla="*/ 1008327 w 6696000"/>
              <a:gd name="connsiteY21" fmla="*/ 617103 h 5142465"/>
              <a:gd name="connsiteX22" fmla="*/ 1000578 w 6696000"/>
              <a:gd name="connsiteY22" fmla="*/ 657633 h 5142465"/>
              <a:gd name="connsiteX23" fmla="*/ 1008327 w 6696000"/>
              <a:gd name="connsiteY23" fmla="*/ 698163 h 5142465"/>
              <a:gd name="connsiteX24" fmla="*/ 1029922 w 6696000"/>
              <a:gd name="connsiteY24" fmla="*/ 729179 h 5142465"/>
              <a:gd name="connsiteX25" fmla="*/ 1062822 w 6696000"/>
              <a:gd name="connsiteY25" fmla="*/ 748826 h 5142465"/>
              <a:gd name="connsiteX26" fmla="*/ 1104106 w 6696000"/>
              <a:gd name="connsiteY26" fmla="*/ 755622 h 5142465"/>
              <a:gd name="connsiteX27" fmla="*/ 1145010 w 6696000"/>
              <a:gd name="connsiteY27" fmla="*/ 751421 h 5142465"/>
              <a:gd name="connsiteX28" fmla="*/ 1183753 w 6696000"/>
              <a:gd name="connsiteY28" fmla="*/ 737828 h 5142465"/>
              <a:gd name="connsiteX29" fmla="*/ 1185405 w 6696000"/>
              <a:gd name="connsiteY29" fmla="*/ 736963 h 5142465"/>
              <a:gd name="connsiteX30" fmla="*/ 1185405 w 6696000"/>
              <a:gd name="connsiteY30" fmla="*/ 637615 h 5142465"/>
              <a:gd name="connsiteX31" fmla="*/ 1106393 w 6696000"/>
              <a:gd name="connsiteY31" fmla="*/ 637615 h 5142465"/>
              <a:gd name="connsiteX32" fmla="*/ 1106266 w 6696000"/>
              <a:gd name="connsiteY32" fmla="*/ 637986 h 5142465"/>
              <a:gd name="connsiteX33" fmla="*/ 1106266 w 6696000"/>
              <a:gd name="connsiteY33" fmla="*/ 680740 h 5142465"/>
              <a:gd name="connsiteX34" fmla="*/ 1139674 w 6696000"/>
              <a:gd name="connsiteY34" fmla="*/ 680740 h 5142465"/>
              <a:gd name="connsiteX35" fmla="*/ 1139674 w 6696000"/>
              <a:gd name="connsiteY35" fmla="*/ 705330 h 5142465"/>
              <a:gd name="connsiteX36" fmla="*/ 1126336 w 6696000"/>
              <a:gd name="connsiteY36" fmla="*/ 710273 h 5142465"/>
              <a:gd name="connsiteX37" fmla="*/ 1104106 w 6696000"/>
              <a:gd name="connsiteY37" fmla="*/ 713115 h 5142465"/>
              <a:gd name="connsiteX38" fmla="*/ 1081495 w 6696000"/>
              <a:gd name="connsiteY38" fmla="*/ 709037 h 5142465"/>
              <a:gd name="connsiteX39" fmla="*/ 1064219 w 6696000"/>
              <a:gd name="connsiteY39" fmla="*/ 697545 h 5142465"/>
              <a:gd name="connsiteX40" fmla="*/ 1053168 w 6696000"/>
              <a:gd name="connsiteY40" fmla="*/ 680122 h 5142465"/>
              <a:gd name="connsiteX41" fmla="*/ 1049230 w 6696000"/>
              <a:gd name="connsiteY41" fmla="*/ 657757 h 5142465"/>
              <a:gd name="connsiteX42" fmla="*/ 1053168 w 6696000"/>
              <a:gd name="connsiteY42" fmla="*/ 635514 h 5142465"/>
              <a:gd name="connsiteX43" fmla="*/ 1064219 w 6696000"/>
              <a:gd name="connsiteY43" fmla="*/ 617968 h 5142465"/>
              <a:gd name="connsiteX44" fmla="*/ 1081495 w 6696000"/>
              <a:gd name="connsiteY44" fmla="*/ 606476 h 5142465"/>
              <a:gd name="connsiteX45" fmla="*/ 1104106 w 6696000"/>
              <a:gd name="connsiteY45" fmla="*/ 602398 h 5142465"/>
              <a:gd name="connsiteX46" fmla="*/ 1129258 w 6696000"/>
              <a:gd name="connsiteY46" fmla="*/ 606476 h 5142465"/>
              <a:gd name="connsiteX47" fmla="*/ 1147169 w 6696000"/>
              <a:gd name="connsiteY47" fmla="*/ 618586 h 5142465"/>
              <a:gd name="connsiteX48" fmla="*/ 1149456 w 6696000"/>
              <a:gd name="connsiteY48" fmla="*/ 620810 h 5142465"/>
              <a:gd name="connsiteX49" fmla="*/ 1182737 w 6696000"/>
              <a:gd name="connsiteY49" fmla="*/ 585593 h 5142465"/>
              <a:gd name="connsiteX50" fmla="*/ 1180450 w 6696000"/>
              <a:gd name="connsiteY50" fmla="*/ 583616 h 5142465"/>
              <a:gd name="connsiteX51" fmla="*/ 1146153 w 6696000"/>
              <a:gd name="connsiteY51" fmla="*/ 564957 h 5142465"/>
              <a:gd name="connsiteX52" fmla="*/ 1464106 w 6696000"/>
              <a:gd name="connsiteY52" fmla="*/ 358044 h 5142465"/>
              <a:gd name="connsiteX53" fmla="*/ 1018617 w 6696000"/>
              <a:gd name="connsiteY53" fmla="*/ 431999 h 5142465"/>
              <a:gd name="connsiteX54" fmla="*/ 994990 w 6696000"/>
              <a:gd name="connsiteY54" fmla="*/ 454983 h 5142465"/>
              <a:gd name="connsiteX55" fmla="*/ 1018617 w 6696000"/>
              <a:gd name="connsiteY55" fmla="*/ 477966 h 5142465"/>
              <a:gd name="connsiteX56" fmla="*/ 1093564 w 6696000"/>
              <a:gd name="connsiteY56" fmla="*/ 477966 h 5142465"/>
              <a:gd name="connsiteX57" fmla="*/ 1279279 w 6696000"/>
              <a:gd name="connsiteY57" fmla="*/ 658251 h 5142465"/>
              <a:gd name="connsiteX58" fmla="*/ 1093564 w 6696000"/>
              <a:gd name="connsiteY58" fmla="*/ 838536 h 5142465"/>
              <a:gd name="connsiteX59" fmla="*/ 835188 w 6696000"/>
              <a:gd name="connsiteY59" fmla="*/ 838536 h 5142465"/>
              <a:gd name="connsiteX60" fmla="*/ 835188 w 6696000"/>
              <a:gd name="connsiteY60" fmla="*/ 796647 h 5142465"/>
              <a:gd name="connsiteX61" fmla="*/ 787933 w 6696000"/>
              <a:gd name="connsiteY61" fmla="*/ 796647 h 5142465"/>
              <a:gd name="connsiteX62" fmla="*/ 787933 w 6696000"/>
              <a:gd name="connsiteY62" fmla="*/ 884380 h 5142465"/>
              <a:gd name="connsiteX63" fmla="*/ 1094199 w 6696000"/>
              <a:gd name="connsiteY63" fmla="*/ 884380 h 5142465"/>
              <a:gd name="connsiteX64" fmla="*/ 1308131 w 6696000"/>
              <a:gd name="connsiteY64" fmla="*/ 745975 h 5142465"/>
              <a:gd name="connsiteX65" fmla="*/ 1326394 w 6696000"/>
              <a:gd name="connsiteY65" fmla="*/ 658190 h 5142465"/>
              <a:gd name="connsiteX66" fmla="*/ 1326407 w 6696000"/>
              <a:gd name="connsiteY66" fmla="*/ 658251 h 5142465"/>
              <a:gd name="connsiteX67" fmla="*/ 1326407 w 6696000"/>
              <a:gd name="connsiteY67" fmla="*/ 658128 h 5142465"/>
              <a:gd name="connsiteX68" fmla="*/ 1326394 w 6696000"/>
              <a:gd name="connsiteY68" fmla="*/ 658190 h 5142465"/>
              <a:gd name="connsiteX69" fmla="*/ 1308194 w 6696000"/>
              <a:gd name="connsiteY69" fmla="*/ 570456 h 5142465"/>
              <a:gd name="connsiteX70" fmla="*/ 1094834 w 6696000"/>
              <a:gd name="connsiteY70" fmla="*/ 431999 h 5142465"/>
              <a:gd name="connsiteX71" fmla="*/ 1018617 w 6696000"/>
              <a:gd name="connsiteY71" fmla="*/ 431999 h 5142465"/>
              <a:gd name="connsiteX72" fmla="*/ 664207 w 6696000"/>
              <a:gd name="connsiteY72" fmla="*/ 431999 h 5142465"/>
              <a:gd name="connsiteX73" fmla="*/ 431999 w 6696000"/>
              <a:gd name="connsiteY73" fmla="*/ 658251 h 5142465"/>
              <a:gd name="connsiteX74" fmla="*/ 663572 w 6696000"/>
              <a:gd name="connsiteY74" fmla="*/ 884503 h 5142465"/>
              <a:gd name="connsiteX75" fmla="*/ 739789 w 6696000"/>
              <a:gd name="connsiteY75" fmla="*/ 884503 h 5142465"/>
              <a:gd name="connsiteX76" fmla="*/ 763417 w 6696000"/>
              <a:gd name="connsiteY76" fmla="*/ 861520 h 5142465"/>
              <a:gd name="connsiteX77" fmla="*/ 739789 w 6696000"/>
              <a:gd name="connsiteY77" fmla="*/ 838536 h 5142465"/>
              <a:gd name="connsiteX78" fmla="*/ 664842 w 6696000"/>
              <a:gd name="connsiteY78" fmla="*/ 838536 h 5142465"/>
              <a:gd name="connsiteX79" fmla="*/ 479127 w 6696000"/>
              <a:gd name="connsiteY79" fmla="*/ 658251 h 5142465"/>
              <a:gd name="connsiteX80" fmla="*/ 664842 w 6696000"/>
              <a:gd name="connsiteY80" fmla="*/ 477843 h 5142465"/>
              <a:gd name="connsiteX81" fmla="*/ 923218 w 6696000"/>
              <a:gd name="connsiteY81" fmla="*/ 477843 h 5142465"/>
              <a:gd name="connsiteX82" fmla="*/ 923218 w 6696000"/>
              <a:gd name="connsiteY82" fmla="*/ 519732 h 5142465"/>
              <a:gd name="connsiteX83" fmla="*/ 970473 w 6696000"/>
              <a:gd name="connsiteY83" fmla="*/ 519732 h 5142465"/>
              <a:gd name="connsiteX84" fmla="*/ 970473 w 6696000"/>
              <a:gd name="connsiteY84" fmla="*/ 431999 h 5142465"/>
              <a:gd name="connsiteX85" fmla="*/ 664207 w 6696000"/>
              <a:gd name="connsiteY85" fmla="*/ 431999 h 5142465"/>
              <a:gd name="connsiteX86" fmla="*/ 0 w 6696000"/>
              <a:gd name="connsiteY86" fmla="*/ 0 h 5142465"/>
              <a:gd name="connsiteX87" fmla="*/ 6696000 w 6696000"/>
              <a:gd name="connsiteY87" fmla="*/ 0 h 5142465"/>
              <a:gd name="connsiteX88" fmla="*/ 6696000 w 6696000"/>
              <a:gd name="connsiteY88" fmla="*/ 1796399 h 5142465"/>
              <a:gd name="connsiteX89" fmla="*/ 4219772 w 6696000"/>
              <a:gd name="connsiteY89" fmla="*/ 1796399 h 5142465"/>
              <a:gd name="connsiteX90" fmla="*/ 3995999 w 6696000"/>
              <a:gd name="connsiteY90" fmla="*/ 2020043 h 5142465"/>
              <a:gd name="connsiteX91" fmla="*/ 3995999 w 6696000"/>
              <a:gd name="connsiteY91" fmla="*/ 3821890 h 5142465"/>
              <a:gd name="connsiteX92" fmla="*/ 4887028 w 6696000"/>
              <a:gd name="connsiteY92" fmla="*/ 4712400 h 5142465"/>
              <a:gd name="connsiteX93" fmla="*/ 6696000 w 6696000"/>
              <a:gd name="connsiteY93" fmla="*/ 4712400 h 5142465"/>
              <a:gd name="connsiteX94" fmla="*/ 6696000 w 6696000"/>
              <a:gd name="connsiteY94" fmla="*/ 5142465 h 5142465"/>
              <a:gd name="connsiteX95" fmla="*/ 0 w 6696000"/>
              <a:gd name="connsiteY95" fmla="*/ 5142465 h 5142465"/>
              <a:gd name="connsiteX96" fmla="*/ 0 w 6696000"/>
              <a:gd name="connsiteY96" fmla="*/ 0 h 5142465"/>
              <a:gd name="connsiteX0" fmla="*/ 672972 w 6696000"/>
              <a:gd name="connsiteY0" fmla="*/ 678393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788060 w 6696000"/>
              <a:gd name="connsiteY6" fmla="*/ 564834 h 5142465"/>
              <a:gd name="connsiteX7" fmla="*/ 788060 w 6696000"/>
              <a:gd name="connsiteY7" fmla="*/ 751297 h 5142465"/>
              <a:gd name="connsiteX8" fmla="*/ 835188 w 6696000"/>
              <a:gd name="connsiteY8" fmla="*/ 751297 h 5142465"/>
              <a:gd name="connsiteX9" fmla="*/ 835188 w 6696000"/>
              <a:gd name="connsiteY9" fmla="*/ 629583 h 5142465"/>
              <a:gd name="connsiteX10" fmla="*/ 912040 w 6696000"/>
              <a:gd name="connsiteY10" fmla="*/ 751297 h 5142465"/>
              <a:gd name="connsiteX11" fmla="*/ 970346 w 6696000"/>
              <a:gd name="connsiteY11" fmla="*/ 751297 h 5142465"/>
              <a:gd name="connsiteX12" fmla="*/ 970346 w 6696000"/>
              <a:gd name="connsiteY12" fmla="*/ 564834 h 5142465"/>
              <a:gd name="connsiteX13" fmla="*/ 923218 w 6696000"/>
              <a:gd name="connsiteY13" fmla="*/ 564834 h 5142465"/>
              <a:gd name="connsiteX14" fmla="*/ 923218 w 6696000"/>
              <a:gd name="connsiteY14" fmla="*/ 683459 h 5142465"/>
              <a:gd name="connsiteX15" fmla="*/ 848526 w 6696000"/>
              <a:gd name="connsiteY15" fmla="*/ 564834 h 5142465"/>
              <a:gd name="connsiteX16" fmla="*/ 788060 w 6696000"/>
              <a:gd name="connsiteY16" fmla="*/ 564834 h 5142465"/>
              <a:gd name="connsiteX17" fmla="*/ 1464106 w 6696000"/>
              <a:gd name="connsiteY17" fmla="*/ 3580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464106 w 6696000"/>
              <a:gd name="connsiteY51" fmla="*/ 3580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1018617 w 6696000"/>
              <a:gd name="connsiteY70" fmla="*/ 431999 h 5142465"/>
              <a:gd name="connsiteX71" fmla="*/ 664207 w 6696000"/>
              <a:gd name="connsiteY71" fmla="*/ 431999 h 5142465"/>
              <a:gd name="connsiteX72" fmla="*/ 431999 w 6696000"/>
              <a:gd name="connsiteY72" fmla="*/ 658251 h 5142465"/>
              <a:gd name="connsiteX73" fmla="*/ 663572 w 6696000"/>
              <a:gd name="connsiteY73" fmla="*/ 884503 h 5142465"/>
              <a:gd name="connsiteX74" fmla="*/ 739789 w 6696000"/>
              <a:gd name="connsiteY74" fmla="*/ 884503 h 5142465"/>
              <a:gd name="connsiteX75" fmla="*/ 763417 w 6696000"/>
              <a:gd name="connsiteY75" fmla="*/ 861520 h 5142465"/>
              <a:gd name="connsiteX76" fmla="*/ 739789 w 6696000"/>
              <a:gd name="connsiteY76" fmla="*/ 838536 h 5142465"/>
              <a:gd name="connsiteX77" fmla="*/ 664842 w 6696000"/>
              <a:gd name="connsiteY77" fmla="*/ 838536 h 5142465"/>
              <a:gd name="connsiteX78" fmla="*/ 479127 w 6696000"/>
              <a:gd name="connsiteY78" fmla="*/ 658251 h 5142465"/>
              <a:gd name="connsiteX79" fmla="*/ 664842 w 6696000"/>
              <a:gd name="connsiteY79" fmla="*/ 477843 h 5142465"/>
              <a:gd name="connsiteX80" fmla="*/ 923218 w 6696000"/>
              <a:gd name="connsiteY80" fmla="*/ 477843 h 5142465"/>
              <a:gd name="connsiteX81" fmla="*/ 923218 w 6696000"/>
              <a:gd name="connsiteY81" fmla="*/ 519732 h 5142465"/>
              <a:gd name="connsiteX82" fmla="*/ 970473 w 6696000"/>
              <a:gd name="connsiteY82" fmla="*/ 519732 h 5142465"/>
              <a:gd name="connsiteX83" fmla="*/ 970473 w 6696000"/>
              <a:gd name="connsiteY83" fmla="*/ 431999 h 5142465"/>
              <a:gd name="connsiteX84" fmla="*/ 664207 w 6696000"/>
              <a:gd name="connsiteY84" fmla="*/ 431999 h 5142465"/>
              <a:gd name="connsiteX85" fmla="*/ 0 w 6696000"/>
              <a:gd name="connsiteY85" fmla="*/ 0 h 5142465"/>
              <a:gd name="connsiteX86" fmla="*/ 6696000 w 6696000"/>
              <a:gd name="connsiteY86" fmla="*/ 0 h 5142465"/>
              <a:gd name="connsiteX87" fmla="*/ 6696000 w 6696000"/>
              <a:gd name="connsiteY87" fmla="*/ 1796399 h 5142465"/>
              <a:gd name="connsiteX88" fmla="*/ 4219772 w 6696000"/>
              <a:gd name="connsiteY88" fmla="*/ 1796399 h 5142465"/>
              <a:gd name="connsiteX89" fmla="*/ 3995999 w 6696000"/>
              <a:gd name="connsiteY89" fmla="*/ 2020043 h 5142465"/>
              <a:gd name="connsiteX90" fmla="*/ 3995999 w 6696000"/>
              <a:gd name="connsiteY90" fmla="*/ 3821890 h 5142465"/>
              <a:gd name="connsiteX91" fmla="*/ 4887028 w 6696000"/>
              <a:gd name="connsiteY91" fmla="*/ 4712400 h 5142465"/>
              <a:gd name="connsiteX92" fmla="*/ 6696000 w 6696000"/>
              <a:gd name="connsiteY92" fmla="*/ 4712400 h 5142465"/>
              <a:gd name="connsiteX93" fmla="*/ 6696000 w 6696000"/>
              <a:gd name="connsiteY93" fmla="*/ 5142465 h 5142465"/>
              <a:gd name="connsiteX94" fmla="*/ 0 w 6696000"/>
              <a:gd name="connsiteY94" fmla="*/ 5142465 h 5142465"/>
              <a:gd name="connsiteX95" fmla="*/ 0 w 6696000"/>
              <a:gd name="connsiteY95" fmla="*/ 0 h 5142465"/>
              <a:gd name="connsiteX0" fmla="*/ 71794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788060 w 6696000"/>
              <a:gd name="connsiteY5" fmla="*/ 564834 h 5142465"/>
              <a:gd name="connsiteX6" fmla="*/ 788060 w 6696000"/>
              <a:gd name="connsiteY6" fmla="*/ 751297 h 5142465"/>
              <a:gd name="connsiteX7" fmla="*/ 835188 w 6696000"/>
              <a:gd name="connsiteY7" fmla="*/ 751297 h 5142465"/>
              <a:gd name="connsiteX8" fmla="*/ 835188 w 6696000"/>
              <a:gd name="connsiteY8" fmla="*/ 629583 h 5142465"/>
              <a:gd name="connsiteX9" fmla="*/ 912040 w 6696000"/>
              <a:gd name="connsiteY9" fmla="*/ 751297 h 5142465"/>
              <a:gd name="connsiteX10" fmla="*/ 970346 w 6696000"/>
              <a:gd name="connsiteY10" fmla="*/ 751297 h 5142465"/>
              <a:gd name="connsiteX11" fmla="*/ 970346 w 6696000"/>
              <a:gd name="connsiteY11" fmla="*/ 564834 h 5142465"/>
              <a:gd name="connsiteX12" fmla="*/ 923218 w 6696000"/>
              <a:gd name="connsiteY12" fmla="*/ 564834 h 5142465"/>
              <a:gd name="connsiteX13" fmla="*/ 923218 w 6696000"/>
              <a:gd name="connsiteY13" fmla="*/ 683459 h 5142465"/>
              <a:gd name="connsiteX14" fmla="*/ 848526 w 6696000"/>
              <a:gd name="connsiteY14" fmla="*/ 564834 h 5142465"/>
              <a:gd name="connsiteX15" fmla="*/ 788060 w 6696000"/>
              <a:gd name="connsiteY15" fmla="*/ 564834 h 5142465"/>
              <a:gd name="connsiteX16" fmla="*/ 1464106 w 6696000"/>
              <a:gd name="connsiteY16" fmla="*/ 358044 h 5142465"/>
              <a:gd name="connsiteX17" fmla="*/ 1062822 w 6696000"/>
              <a:gd name="connsiteY17" fmla="*/ 566440 h 5142465"/>
              <a:gd name="connsiteX18" fmla="*/ 1029922 w 6696000"/>
              <a:gd name="connsiteY18" fmla="*/ 586087 h 5142465"/>
              <a:gd name="connsiteX19" fmla="*/ 1008327 w 6696000"/>
              <a:gd name="connsiteY19" fmla="*/ 617103 h 5142465"/>
              <a:gd name="connsiteX20" fmla="*/ 1000578 w 6696000"/>
              <a:gd name="connsiteY20" fmla="*/ 657633 h 5142465"/>
              <a:gd name="connsiteX21" fmla="*/ 1008327 w 6696000"/>
              <a:gd name="connsiteY21" fmla="*/ 698163 h 5142465"/>
              <a:gd name="connsiteX22" fmla="*/ 1029922 w 6696000"/>
              <a:gd name="connsiteY22" fmla="*/ 729179 h 5142465"/>
              <a:gd name="connsiteX23" fmla="*/ 1062822 w 6696000"/>
              <a:gd name="connsiteY23" fmla="*/ 748826 h 5142465"/>
              <a:gd name="connsiteX24" fmla="*/ 1104106 w 6696000"/>
              <a:gd name="connsiteY24" fmla="*/ 755622 h 5142465"/>
              <a:gd name="connsiteX25" fmla="*/ 1145010 w 6696000"/>
              <a:gd name="connsiteY25" fmla="*/ 751421 h 5142465"/>
              <a:gd name="connsiteX26" fmla="*/ 1183753 w 6696000"/>
              <a:gd name="connsiteY26" fmla="*/ 737828 h 5142465"/>
              <a:gd name="connsiteX27" fmla="*/ 1185405 w 6696000"/>
              <a:gd name="connsiteY27" fmla="*/ 736963 h 5142465"/>
              <a:gd name="connsiteX28" fmla="*/ 1185405 w 6696000"/>
              <a:gd name="connsiteY28" fmla="*/ 637615 h 5142465"/>
              <a:gd name="connsiteX29" fmla="*/ 1106393 w 6696000"/>
              <a:gd name="connsiteY29" fmla="*/ 637615 h 5142465"/>
              <a:gd name="connsiteX30" fmla="*/ 1106266 w 6696000"/>
              <a:gd name="connsiteY30" fmla="*/ 637986 h 5142465"/>
              <a:gd name="connsiteX31" fmla="*/ 1106266 w 6696000"/>
              <a:gd name="connsiteY31" fmla="*/ 680740 h 5142465"/>
              <a:gd name="connsiteX32" fmla="*/ 1139674 w 6696000"/>
              <a:gd name="connsiteY32" fmla="*/ 680740 h 5142465"/>
              <a:gd name="connsiteX33" fmla="*/ 1139674 w 6696000"/>
              <a:gd name="connsiteY33" fmla="*/ 705330 h 5142465"/>
              <a:gd name="connsiteX34" fmla="*/ 1126336 w 6696000"/>
              <a:gd name="connsiteY34" fmla="*/ 710273 h 5142465"/>
              <a:gd name="connsiteX35" fmla="*/ 1104106 w 6696000"/>
              <a:gd name="connsiteY35" fmla="*/ 713115 h 5142465"/>
              <a:gd name="connsiteX36" fmla="*/ 1081495 w 6696000"/>
              <a:gd name="connsiteY36" fmla="*/ 709037 h 5142465"/>
              <a:gd name="connsiteX37" fmla="*/ 1064219 w 6696000"/>
              <a:gd name="connsiteY37" fmla="*/ 697545 h 5142465"/>
              <a:gd name="connsiteX38" fmla="*/ 1053168 w 6696000"/>
              <a:gd name="connsiteY38" fmla="*/ 680122 h 5142465"/>
              <a:gd name="connsiteX39" fmla="*/ 1049230 w 6696000"/>
              <a:gd name="connsiteY39" fmla="*/ 657757 h 5142465"/>
              <a:gd name="connsiteX40" fmla="*/ 1053168 w 6696000"/>
              <a:gd name="connsiteY40" fmla="*/ 635514 h 5142465"/>
              <a:gd name="connsiteX41" fmla="*/ 1064219 w 6696000"/>
              <a:gd name="connsiteY41" fmla="*/ 617968 h 5142465"/>
              <a:gd name="connsiteX42" fmla="*/ 1081495 w 6696000"/>
              <a:gd name="connsiteY42" fmla="*/ 606476 h 5142465"/>
              <a:gd name="connsiteX43" fmla="*/ 1104106 w 6696000"/>
              <a:gd name="connsiteY43" fmla="*/ 602398 h 5142465"/>
              <a:gd name="connsiteX44" fmla="*/ 1129258 w 6696000"/>
              <a:gd name="connsiteY44" fmla="*/ 606476 h 5142465"/>
              <a:gd name="connsiteX45" fmla="*/ 1147169 w 6696000"/>
              <a:gd name="connsiteY45" fmla="*/ 618586 h 5142465"/>
              <a:gd name="connsiteX46" fmla="*/ 1149456 w 6696000"/>
              <a:gd name="connsiteY46" fmla="*/ 620810 h 5142465"/>
              <a:gd name="connsiteX47" fmla="*/ 1182737 w 6696000"/>
              <a:gd name="connsiteY47" fmla="*/ 585593 h 5142465"/>
              <a:gd name="connsiteX48" fmla="*/ 1180450 w 6696000"/>
              <a:gd name="connsiteY48" fmla="*/ 583616 h 5142465"/>
              <a:gd name="connsiteX49" fmla="*/ 1146153 w 6696000"/>
              <a:gd name="connsiteY49" fmla="*/ 564957 h 5142465"/>
              <a:gd name="connsiteX50" fmla="*/ 1464106 w 6696000"/>
              <a:gd name="connsiteY50" fmla="*/ 358044 h 5142465"/>
              <a:gd name="connsiteX51" fmla="*/ 1018617 w 6696000"/>
              <a:gd name="connsiteY51" fmla="*/ 431999 h 5142465"/>
              <a:gd name="connsiteX52" fmla="*/ 994990 w 6696000"/>
              <a:gd name="connsiteY52" fmla="*/ 454983 h 5142465"/>
              <a:gd name="connsiteX53" fmla="*/ 1018617 w 6696000"/>
              <a:gd name="connsiteY53" fmla="*/ 477966 h 5142465"/>
              <a:gd name="connsiteX54" fmla="*/ 1093564 w 6696000"/>
              <a:gd name="connsiteY54" fmla="*/ 477966 h 5142465"/>
              <a:gd name="connsiteX55" fmla="*/ 1279279 w 6696000"/>
              <a:gd name="connsiteY55" fmla="*/ 658251 h 5142465"/>
              <a:gd name="connsiteX56" fmla="*/ 1093564 w 6696000"/>
              <a:gd name="connsiteY56" fmla="*/ 838536 h 5142465"/>
              <a:gd name="connsiteX57" fmla="*/ 835188 w 6696000"/>
              <a:gd name="connsiteY57" fmla="*/ 838536 h 5142465"/>
              <a:gd name="connsiteX58" fmla="*/ 835188 w 6696000"/>
              <a:gd name="connsiteY58" fmla="*/ 796647 h 5142465"/>
              <a:gd name="connsiteX59" fmla="*/ 787933 w 6696000"/>
              <a:gd name="connsiteY59" fmla="*/ 796647 h 5142465"/>
              <a:gd name="connsiteX60" fmla="*/ 787933 w 6696000"/>
              <a:gd name="connsiteY60" fmla="*/ 884380 h 5142465"/>
              <a:gd name="connsiteX61" fmla="*/ 1094199 w 6696000"/>
              <a:gd name="connsiteY61" fmla="*/ 884380 h 5142465"/>
              <a:gd name="connsiteX62" fmla="*/ 1308131 w 6696000"/>
              <a:gd name="connsiteY62" fmla="*/ 745975 h 5142465"/>
              <a:gd name="connsiteX63" fmla="*/ 1326394 w 6696000"/>
              <a:gd name="connsiteY63" fmla="*/ 658190 h 5142465"/>
              <a:gd name="connsiteX64" fmla="*/ 1326407 w 6696000"/>
              <a:gd name="connsiteY64" fmla="*/ 658251 h 5142465"/>
              <a:gd name="connsiteX65" fmla="*/ 1326407 w 6696000"/>
              <a:gd name="connsiteY65" fmla="*/ 658128 h 5142465"/>
              <a:gd name="connsiteX66" fmla="*/ 1326394 w 6696000"/>
              <a:gd name="connsiteY66" fmla="*/ 658190 h 5142465"/>
              <a:gd name="connsiteX67" fmla="*/ 1308194 w 6696000"/>
              <a:gd name="connsiteY67" fmla="*/ 570456 h 5142465"/>
              <a:gd name="connsiteX68" fmla="*/ 1094834 w 6696000"/>
              <a:gd name="connsiteY68" fmla="*/ 431999 h 5142465"/>
              <a:gd name="connsiteX69" fmla="*/ 1018617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664207 w 6696000"/>
              <a:gd name="connsiteY83" fmla="*/ 431999 h 5142465"/>
              <a:gd name="connsiteX84" fmla="*/ 0 w 6696000"/>
              <a:gd name="connsiteY84" fmla="*/ 0 h 5142465"/>
              <a:gd name="connsiteX85" fmla="*/ 6696000 w 6696000"/>
              <a:gd name="connsiteY85" fmla="*/ 0 h 5142465"/>
              <a:gd name="connsiteX86" fmla="*/ 6696000 w 6696000"/>
              <a:gd name="connsiteY86" fmla="*/ 1796399 h 5142465"/>
              <a:gd name="connsiteX87" fmla="*/ 4219772 w 6696000"/>
              <a:gd name="connsiteY87" fmla="*/ 1796399 h 5142465"/>
              <a:gd name="connsiteX88" fmla="*/ 3995999 w 6696000"/>
              <a:gd name="connsiteY88" fmla="*/ 2020043 h 5142465"/>
              <a:gd name="connsiteX89" fmla="*/ 3995999 w 6696000"/>
              <a:gd name="connsiteY89" fmla="*/ 3821890 h 5142465"/>
              <a:gd name="connsiteX90" fmla="*/ 4887028 w 6696000"/>
              <a:gd name="connsiteY90" fmla="*/ 4712400 h 5142465"/>
              <a:gd name="connsiteX91" fmla="*/ 6696000 w 6696000"/>
              <a:gd name="connsiteY91" fmla="*/ 4712400 h 5142465"/>
              <a:gd name="connsiteX92" fmla="*/ 6696000 w 6696000"/>
              <a:gd name="connsiteY92" fmla="*/ 5142465 h 5142465"/>
              <a:gd name="connsiteX93" fmla="*/ 0 w 6696000"/>
              <a:gd name="connsiteY93" fmla="*/ 5142465 h 5142465"/>
              <a:gd name="connsiteX94" fmla="*/ 0 w 6696000"/>
              <a:gd name="connsiteY94" fmla="*/ 0 h 5142465"/>
              <a:gd name="connsiteX0" fmla="*/ 76837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88060 w 6696000"/>
              <a:gd name="connsiteY4" fmla="*/ 564834 h 5142465"/>
              <a:gd name="connsiteX5" fmla="*/ 788060 w 6696000"/>
              <a:gd name="connsiteY5" fmla="*/ 751297 h 5142465"/>
              <a:gd name="connsiteX6" fmla="*/ 835188 w 6696000"/>
              <a:gd name="connsiteY6" fmla="*/ 751297 h 5142465"/>
              <a:gd name="connsiteX7" fmla="*/ 835188 w 6696000"/>
              <a:gd name="connsiteY7" fmla="*/ 629583 h 5142465"/>
              <a:gd name="connsiteX8" fmla="*/ 912040 w 6696000"/>
              <a:gd name="connsiteY8" fmla="*/ 751297 h 5142465"/>
              <a:gd name="connsiteX9" fmla="*/ 970346 w 6696000"/>
              <a:gd name="connsiteY9" fmla="*/ 751297 h 5142465"/>
              <a:gd name="connsiteX10" fmla="*/ 970346 w 6696000"/>
              <a:gd name="connsiteY10" fmla="*/ 564834 h 5142465"/>
              <a:gd name="connsiteX11" fmla="*/ 923218 w 6696000"/>
              <a:gd name="connsiteY11" fmla="*/ 564834 h 5142465"/>
              <a:gd name="connsiteX12" fmla="*/ 923218 w 6696000"/>
              <a:gd name="connsiteY12" fmla="*/ 683459 h 5142465"/>
              <a:gd name="connsiteX13" fmla="*/ 848526 w 6696000"/>
              <a:gd name="connsiteY13" fmla="*/ 564834 h 5142465"/>
              <a:gd name="connsiteX14" fmla="*/ 788060 w 6696000"/>
              <a:gd name="connsiteY14" fmla="*/ 564834 h 5142465"/>
              <a:gd name="connsiteX15" fmla="*/ 1464106 w 6696000"/>
              <a:gd name="connsiteY15" fmla="*/ 358044 h 5142465"/>
              <a:gd name="connsiteX16" fmla="*/ 1062822 w 6696000"/>
              <a:gd name="connsiteY16" fmla="*/ 566440 h 5142465"/>
              <a:gd name="connsiteX17" fmla="*/ 1029922 w 6696000"/>
              <a:gd name="connsiteY17" fmla="*/ 586087 h 5142465"/>
              <a:gd name="connsiteX18" fmla="*/ 1008327 w 6696000"/>
              <a:gd name="connsiteY18" fmla="*/ 617103 h 5142465"/>
              <a:gd name="connsiteX19" fmla="*/ 1000578 w 6696000"/>
              <a:gd name="connsiteY19" fmla="*/ 657633 h 5142465"/>
              <a:gd name="connsiteX20" fmla="*/ 1008327 w 6696000"/>
              <a:gd name="connsiteY20" fmla="*/ 698163 h 5142465"/>
              <a:gd name="connsiteX21" fmla="*/ 1029922 w 6696000"/>
              <a:gd name="connsiteY21" fmla="*/ 729179 h 5142465"/>
              <a:gd name="connsiteX22" fmla="*/ 1062822 w 6696000"/>
              <a:gd name="connsiteY22" fmla="*/ 748826 h 5142465"/>
              <a:gd name="connsiteX23" fmla="*/ 1104106 w 6696000"/>
              <a:gd name="connsiteY23" fmla="*/ 755622 h 5142465"/>
              <a:gd name="connsiteX24" fmla="*/ 1145010 w 6696000"/>
              <a:gd name="connsiteY24" fmla="*/ 751421 h 5142465"/>
              <a:gd name="connsiteX25" fmla="*/ 1183753 w 6696000"/>
              <a:gd name="connsiteY25" fmla="*/ 737828 h 5142465"/>
              <a:gd name="connsiteX26" fmla="*/ 1185405 w 6696000"/>
              <a:gd name="connsiteY26" fmla="*/ 736963 h 5142465"/>
              <a:gd name="connsiteX27" fmla="*/ 1185405 w 6696000"/>
              <a:gd name="connsiteY27" fmla="*/ 637615 h 5142465"/>
              <a:gd name="connsiteX28" fmla="*/ 1106393 w 6696000"/>
              <a:gd name="connsiteY28" fmla="*/ 637615 h 5142465"/>
              <a:gd name="connsiteX29" fmla="*/ 1106266 w 6696000"/>
              <a:gd name="connsiteY29" fmla="*/ 637986 h 5142465"/>
              <a:gd name="connsiteX30" fmla="*/ 1106266 w 6696000"/>
              <a:gd name="connsiteY30" fmla="*/ 680740 h 5142465"/>
              <a:gd name="connsiteX31" fmla="*/ 1139674 w 6696000"/>
              <a:gd name="connsiteY31" fmla="*/ 680740 h 5142465"/>
              <a:gd name="connsiteX32" fmla="*/ 1139674 w 6696000"/>
              <a:gd name="connsiteY32" fmla="*/ 705330 h 5142465"/>
              <a:gd name="connsiteX33" fmla="*/ 1126336 w 6696000"/>
              <a:gd name="connsiteY33" fmla="*/ 710273 h 5142465"/>
              <a:gd name="connsiteX34" fmla="*/ 1104106 w 6696000"/>
              <a:gd name="connsiteY34" fmla="*/ 713115 h 5142465"/>
              <a:gd name="connsiteX35" fmla="*/ 1081495 w 6696000"/>
              <a:gd name="connsiteY35" fmla="*/ 709037 h 5142465"/>
              <a:gd name="connsiteX36" fmla="*/ 1064219 w 6696000"/>
              <a:gd name="connsiteY36" fmla="*/ 697545 h 5142465"/>
              <a:gd name="connsiteX37" fmla="*/ 1053168 w 6696000"/>
              <a:gd name="connsiteY37" fmla="*/ 680122 h 5142465"/>
              <a:gd name="connsiteX38" fmla="*/ 1049230 w 6696000"/>
              <a:gd name="connsiteY38" fmla="*/ 657757 h 5142465"/>
              <a:gd name="connsiteX39" fmla="*/ 1053168 w 6696000"/>
              <a:gd name="connsiteY39" fmla="*/ 635514 h 5142465"/>
              <a:gd name="connsiteX40" fmla="*/ 1064219 w 6696000"/>
              <a:gd name="connsiteY40" fmla="*/ 617968 h 5142465"/>
              <a:gd name="connsiteX41" fmla="*/ 1081495 w 6696000"/>
              <a:gd name="connsiteY41" fmla="*/ 606476 h 5142465"/>
              <a:gd name="connsiteX42" fmla="*/ 1104106 w 6696000"/>
              <a:gd name="connsiteY42" fmla="*/ 602398 h 5142465"/>
              <a:gd name="connsiteX43" fmla="*/ 1129258 w 6696000"/>
              <a:gd name="connsiteY43" fmla="*/ 606476 h 5142465"/>
              <a:gd name="connsiteX44" fmla="*/ 1147169 w 6696000"/>
              <a:gd name="connsiteY44" fmla="*/ 618586 h 5142465"/>
              <a:gd name="connsiteX45" fmla="*/ 1149456 w 6696000"/>
              <a:gd name="connsiteY45" fmla="*/ 620810 h 5142465"/>
              <a:gd name="connsiteX46" fmla="*/ 1182737 w 6696000"/>
              <a:gd name="connsiteY46" fmla="*/ 585593 h 5142465"/>
              <a:gd name="connsiteX47" fmla="*/ 1180450 w 6696000"/>
              <a:gd name="connsiteY47" fmla="*/ 583616 h 5142465"/>
              <a:gd name="connsiteX48" fmla="*/ 1146153 w 6696000"/>
              <a:gd name="connsiteY48" fmla="*/ 564957 h 5142465"/>
              <a:gd name="connsiteX49" fmla="*/ 1464106 w 6696000"/>
              <a:gd name="connsiteY49" fmla="*/ 358044 h 5142465"/>
              <a:gd name="connsiteX50" fmla="*/ 1018617 w 6696000"/>
              <a:gd name="connsiteY50" fmla="*/ 431999 h 5142465"/>
              <a:gd name="connsiteX51" fmla="*/ 994990 w 6696000"/>
              <a:gd name="connsiteY51" fmla="*/ 454983 h 5142465"/>
              <a:gd name="connsiteX52" fmla="*/ 1018617 w 6696000"/>
              <a:gd name="connsiteY52" fmla="*/ 477966 h 5142465"/>
              <a:gd name="connsiteX53" fmla="*/ 1093564 w 6696000"/>
              <a:gd name="connsiteY53" fmla="*/ 477966 h 5142465"/>
              <a:gd name="connsiteX54" fmla="*/ 1279279 w 6696000"/>
              <a:gd name="connsiteY54" fmla="*/ 658251 h 5142465"/>
              <a:gd name="connsiteX55" fmla="*/ 1093564 w 6696000"/>
              <a:gd name="connsiteY55" fmla="*/ 838536 h 5142465"/>
              <a:gd name="connsiteX56" fmla="*/ 835188 w 6696000"/>
              <a:gd name="connsiteY56" fmla="*/ 838536 h 5142465"/>
              <a:gd name="connsiteX57" fmla="*/ 835188 w 6696000"/>
              <a:gd name="connsiteY57" fmla="*/ 796647 h 5142465"/>
              <a:gd name="connsiteX58" fmla="*/ 787933 w 6696000"/>
              <a:gd name="connsiteY58" fmla="*/ 796647 h 5142465"/>
              <a:gd name="connsiteX59" fmla="*/ 787933 w 6696000"/>
              <a:gd name="connsiteY59" fmla="*/ 884380 h 5142465"/>
              <a:gd name="connsiteX60" fmla="*/ 1094199 w 6696000"/>
              <a:gd name="connsiteY60" fmla="*/ 884380 h 5142465"/>
              <a:gd name="connsiteX61" fmla="*/ 1308131 w 6696000"/>
              <a:gd name="connsiteY61" fmla="*/ 745975 h 5142465"/>
              <a:gd name="connsiteX62" fmla="*/ 1326394 w 6696000"/>
              <a:gd name="connsiteY62" fmla="*/ 658190 h 5142465"/>
              <a:gd name="connsiteX63" fmla="*/ 1326407 w 6696000"/>
              <a:gd name="connsiteY63" fmla="*/ 658251 h 5142465"/>
              <a:gd name="connsiteX64" fmla="*/ 1326407 w 6696000"/>
              <a:gd name="connsiteY64" fmla="*/ 658128 h 5142465"/>
              <a:gd name="connsiteX65" fmla="*/ 1326394 w 6696000"/>
              <a:gd name="connsiteY65" fmla="*/ 658190 h 5142465"/>
              <a:gd name="connsiteX66" fmla="*/ 1308194 w 6696000"/>
              <a:gd name="connsiteY66" fmla="*/ 570456 h 5142465"/>
              <a:gd name="connsiteX67" fmla="*/ 1094834 w 6696000"/>
              <a:gd name="connsiteY67" fmla="*/ 431999 h 5142465"/>
              <a:gd name="connsiteX68" fmla="*/ 1018617 w 6696000"/>
              <a:gd name="connsiteY68" fmla="*/ 431999 h 5142465"/>
              <a:gd name="connsiteX69" fmla="*/ 664207 w 6696000"/>
              <a:gd name="connsiteY69" fmla="*/ 431999 h 5142465"/>
              <a:gd name="connsiteX70" fmla="*/ 431999 w 6696000"/>
              <a:gd name="connsiteY70" fmla="*/ 658251 h 5142465"/>
              <a:gd name="connsiteX71" fmla="*/ 663572 w 6696000"/>
              <a:gd name="connsiteY71" fmla="*/ 884503 h 5142465"/>
              <a:gd name="connsiteX72" fmla="*/ 739789 w 6696000"/>
              <a:gd name="connsiteY72" fmla="*/ 884503 h 5142465"/>
              <a:gd name="connsiteX73" fmla="*/ 763417 w 6696000"/>
              <a:gd name="connsiteY73" fmla="*/ 861520 h 5142465"/>
              <a:gd name="connsiteX74" fmla="*/ 739789 w 6696000"/>
              <a:gd name="connsiteY74" fmla="*/ 838536 h 5142465"/>
              <a:gd name="connsiteX75" fmla="*/ 664842 w 6696000"/>
              <a:gd name="connsiteY75" fmla="*/ 838536 h 5142465"/>
              <a:gd name="connsiteX76" fmla="*/ 479127 w 6696000"/>
              <a:gd name="connsiteY76" fmla="*/ 658251 h 5142465"/>
              <a:gd name="connsiteX77" fmla="*/ 664842 w 6696000"/>
              <a:gd name="connsiteY77" fmla="*/ 477843 h 5142465"/>
              <a:gd name="connsiteX78" fmla="*/ 923218 w 6696000"/>
              <a:gd name="connsiteY78" fmla="*/ 477843 h 5142465"/>
              <a:gd name="connsiteX79" fmla="*/ 923218 w 6696000"/>
              <a:gd name="connsiteY79" fmla="*/ 519732 h 5142465"/>
              <a:gd name="connsiteX80" fmla="*/ 970473 w 6696000"/>
              <a:gd name="connsiteY80" fmla="*/ 519732 h 5142465"/>
              <a:gd name="connsiteX81" fmla="*/ 970473 w 6696000"/>
              <a:gd name="connsiteY81" fmla="*/ 431999 h 5142465"/>
              <a:gd name="connsiteX82" fmla="*/ 664207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93" fmla="*/ 0 w 6696000"/>
              <a:gd name="connsiteY93" fmla="*/ 0 h 5142465"/>
              <a:gd name="connsiteX0" fmla="*/ 689232 w 6696000"/>
              <a:gd name="connsiteY0" fmla="*/ 751297 h 5142465"/>
              <a:gd name="connsiteX1" fmla="*/ 652266 w 6696000"/>
              <a:gd name="connsiteY1" fmla="*/ 751297 h 5142465"/>
              <a:gd name="connsiteX2" fmla="*/ 689232 w 6696000"/>
              <a:gd name="connsiteY2" fmla="*/ 751297 h 5142465"/>
              <a:gd name="connsiteX3" fmla="*/ 788060 w 6696000"/>
              <a:gd name="connsiteY3" fmla="*/ 564834 h 5142465"/>
              <a:gd name="connsiteX4" fmla="*/ 788060 w 6696000"/>
              <a:gd name="connsiteY4" fmla="*/ 751297 h 5142465"/>
              <a:gd name="connsiteX5" fmla="*/ 835188 w 6696000"/>
              <a:gd name="connsiteY5" fmla="*/ 751297 h 5142465"/>
              <a:gd name="connsiteX6" fmla="*/ 835188 w 6696000"/>
              <a:gd name="connsiteY6" fmla="*/ 629583 h 5142465"/>
              <a:gd name="connsiteX7" fmla="*/ 912040 w 6696000"/>
              <a:gd name="connsiteY7" fmla="*/ 751297 h 5142465"/>
              <a:gd name="connsiteX8" fmla="*/ 970346 w 6696000"/>
              <a:gd name="connsiteY8" fmla="*/ 751297 h 5142465"/>
              <a:gd name="connsiteX9" fmla="*/ 970346 w 6696000"/>
              <a:gd name="connsiteY9" fmla="*/ 564834 h 5142465"/>
              <a:gd name="connsiteX10" fmla="*/ 923218 w 6696000"/>
              <a:gd name="connsiteY10" fmla="*/ 564834 h 5142465"/>
              <a:gd name="connsiteX11" fmla="*/ 923218 w 6696000"/>
              <a:gd name="connsiteY11" fmla="*/ 683459 h 5142465"/>
              <a:gd name="connsiteX12" fmla="*/ 848526 w 6696000"/>
              <a:gd name="connsiteY12" fmla="*/ 564834 h 5142465"/>
              <a:gd name="connsiteX13" fmla="*/ 788060 w 6696000"/>
              <a:gd name="connsiteY13" fmla="*/ 564834 h 5142465"/>
              <a:gd name="connsiteX14" fmla="*/ 1464106 w 6696000"/>
              <a:gd name="connsiteY14" fmla="*/ 358044 h 5142465"/>
              <a:gd name="connsiteX15" fmla="*/ 1062822 w 6696000"/>
              <a:gd name="connsiteY15" fmla="*/ 566440 h 5142465"/>
              <a:gd name="connsiteX16" fmla="*/ 1029922 w 6696000"/>
              <a:gd name="connsiteY16" fmla="*/ 586087 h 5142465"/>
              <a:gd name="connsiteX17" fmla="*/ 1008327 w 6696000"/>
              <a:gd name="connsiteY17" fmla="*/ 617103 h 5142465"/>
              <a:gd name="connsiteX18" fmla="*/ 1000578 w 6696000"/>
              <a:gd name="connsiteY18" fmla="*/ 657633 h 5142465"/>
              <a:gd name="connsiteX19" fmla="*/ 1008327 w 6696000"/>
              <a:gd name="connsiteY19" fmla="*/ 698163 h 5142465"/>
              <a:gd name="connsiteX20" fmla="*/ 1029922 w 6696000"/>
              <a:gd name="connsiteY20" fmla="*/ 729179 h 5142465"/>
              <a:gd name="connsiteX21" fmla="*/ 1062822 w 6696000"/>
              <a:gd name="connsiteY21" fmla="*/ 748826 h 5142465"/>
              <a:gd name="connsiteX22" fmla="*/ 1104106 w 6696000"/>
              <a:gd name="connsiteY22" fmla="*/ 755622 h 5142465"/>
              <a:gd name="connsiteX23" fmla="*/ 1145010 w 6696000"/>
              <a:gd name="connsiteY23" fmla="*/ 751421 h 5142465"/>
              <a:gd name="connsiteX24" fmla="*/ 1183753 w 6696000"/>
              <a:gd name="connsiteY24" fmla="*/ 737828 h 5142465"/>
              <a:gd name="connsiteX25" fmla="*/ 1185405 w 6696000"/>
              <a:gd name="connsiteY25" fmla="*/ 736963 h 5142465"/>
              <a:gd name="connsiteX26" fmla="*/ 1185405 w 6696000"/>
              <a:gd name="connsiteY26" fmla="*/ 637615 h 5142465"/>
              <a:gd name="connsiteX27" fmla="*/ 1106393 w 6696000"/>
              <a:gd name="connsiteY27" fmla="*/ 637615 h 5142465"/>
              <a:gd name="connsiteX28" fmla="*/ 1106266 w 6696000"/>
              <a:gd name="connsiteY28" fmla="*/ 637986 h 5142465"/>
              <a:gd name="connsiteX29" fmla="*/ 1106266 w 6696000"/>
              <a:gd name="connsiteY29" fmla="*/ 680740 h 5142465"/>
              <a:gd name="connsiteX30" fmla="*/ 1139674 w 6696000"/>
              <a:gd name="connsiteY30" fmla="*/ 680740 h 5142465"/>
              <a:gd name="connsiteX31" fmla="*/ 1139674 w 6696000"/>
              <a:gd name="connsiteY31" fmla="*/ 705330 h 5142465"/>
              <a:gd name="connsiteX32" fmla="*/ 1126336 w 6696000"/>
              <a:gd name="connsiteY32" fmla="*/ 710273 h 5142465"/>
              <a:gd name="connsiteX33" fmla="*/ 1104106 w 6696000"/>
              <a:gd name="connsiteY33" fmla="*/ 713115 h 5142465"/>
              <a:gd name="connsiteX34" fmla="*/ 1081495 w 6696000"/>
              <a:gd name="connsiteY34" fmla="*/ 709037 h 5142465"/>
              <a:gd name="connsiteX35" fmla="*/ 1064219 w 6696000"/>
              <a:gd name="connsiteY35" fmla="*/ 697545 h 5142465"/>
              <a:gd name="connsiteX36" fmla="*/ 1053168 w 6696000"/>
              <a:gd name="connsiteY36" fmla="*/ 680122 h 5142465"/>
              <a:gd name="connsiteX37" fmla="*/ 1049230 w 6696000"/>
              <a:gd name="connsiteY37" fmla="*/ 657757 h 5142465"/>
              <a:gd name="connsiteX38" fmla="*/ 1053168 w 6696000"/>
              <a:gd name="connsiteY38" fmla="*/ 635514 h 5142465"/>
              <a:gd name="connsiteX39" fmla="*/ 1064219 w 6696000"/>
              <a:gd name="connsiteY39" fmla="*/ 617968 h 5142465"/>
              <a:gd name="connsiteX40" fmla="*/ 1081495 w 6696000"/>
              <a:gd name="connsiteY40" fmla="*/ 606476 h 5142465"/>
              <a:gd name="connsiteX41" fmla="*/ 1104106 w 6696000"/>
              <a:gd name="connsiteY41" fmla="*/ 602398 h 5142465"/>
              <a:gd name="connsiteX42" fmla="*/ 1129258 w 6696000"/>
              <a:gd name="connsiteY42" fmla="*/ 606476 h 5142465"/>
              <a:gd name="connsiteX43" fmla="*/ 1147169 w 6696000"/>
              <a:gd name="connsiteY43" fmla="*/ 618586 h 5142465"/>
              <a:gd name="connsiteX44" fmla="*/ 1149456 w 6696000"/>
              <a:gd name="connsiteY44" fmla="*/ 620810 h 5142465"/>
              <a:gd name="connsiteX45" fmla="*/ 1182737 w 6696000"/>
              <a:gd name="connsiteY45" fmla="*/ 585593 h 5142465"/>
              <a:gd name="connsiteX46" fmla="*/ 1180450 w 6696000"/>
              <a:gd name="connsiteY46" fmla="*/ 583616 h 5142465"/>
              <a:gd name="connsiteX47" fmla="*/ 1146153 w 6696000"/>
              <a:gd name="connsiteY47" fmla="*/ 564957 h 5142465"/>
              <a:gd name="connsiteX48" fmla="*/ 1464106 w 6696000"/>
              <a:gd name="connsiteY48" fmla="*/ 358044 h 5142465"/>
              <a:gd name="connsiteX49" fmla="*/ 1018617 w 6696000"/>
              <a:gd name="connsiteY49" fmla="*/ 431999 h 5142465"/>
              <a:gd name="connsiteX50" fmla="*/ 994990 w 6696000"/>
              <a:gd name="connsiteY50" fmla="*/ 454983 h 5142465"/>
              <a:gd name="connsiteX51" fmla="*/ 1018617 w 6696000"/>
              <a:gd name="connsiteY51" fmla="*/ 477966 h 5142465"/>
              <a:gd name="connsiteX52" fmla="*/ 1093564 w 6696000"/>
              <a:gd name="connsiteY52" fmla="*/ 477966 h 5142465"/>
              <a:gd name="connsiteX53" fmla="*/ 1279279 w 6696000"/>
              <a:gd name="connsiteY53" fmla="*/ 658251 h 5142465"/>
              <a:gd name="connsiteX54" fmla="*/ 1093564 w 6696000"/>
              <a:gd name="connsiteY54" fmla="*/ 838536 h 5142465"/>
              <a:gd name="connsiteX55" fmla="*/ 835188 w 6696000"/>
              <a:gd name="connsiteY55" fmla="*/ 838536 h 5142465"/>
              <a:gd name="connsiteX56" fmla="*/ 835188 w 6696000"/>
              <a:gd name="connsiteY56" fmla="*/ 796647 h 5142465"/>
              <a:gd name="connsiteX57" fmla="*/ 787933 w 6696000"/>
              <a:gd name="connsiteY57" fmla="*/ 796647 h 5142465"/>
              <a:gd name="connsiteX58" fmla="*/ 787933 w 6696000"/>
              <a:gd name="connsiteY58" fmla="*/ 884380 h 5142465"/>
              <a:gd name="connsiteX59" fmla="*/ 1094199 w 6696000"/>
              <a:gd name="connsiteY59" fmla="*/ 884380 h 5142465"/>
              <a:gd name="connsiteX60" fmla="*/ 1308131 w 6696000"/>
              <a:gd name="connsiteY60" fmla="*/ 745975 h 5142465"/>
              <a:gd name="connsiteX61" fmla="*/ 1326394 w 6696000"/>
              <a:gd name="connsiteY61" fmla="*/ 658190 h 5142465"/>
              <a:gd name="connsiteX62" fmla="*/ 1326407 w 6696000"/>
              <a:gd name="connsiteY62" fmla="*/ 658251 h 5142465"/>
              <a:gd name="connsiteX63" fmla="*/ 1326407 w 6696000"/>
              <a:gd name="connsiteY63" fmla="*/ 658128 h 5142465"/>
              <a:gd name="connsiteX64" fmla="*/ 1326394 w 6696000"/>
              <a:gd name="connsiteY64" fmla="*/ 658190 h 5142465"/>
              <a:gd name="connsiteX65" fmla="*/ 1308194 w 6696000"/>
              <a:gd name="connsiteY65" fmla="*/ 570456 h 5142465"/>
              <a:gd name="connsiteX66" fmla="*/ 1094834 w 6696000"/>
              <a:gd name="connsiteY66" fmla="*/ 431999 h 5142465"/>
              <a:gd name="connsiteX67" fmla="*/ 1018617 w 6696000"/>
              <a:gd name="connsiteY67" fmla="*/ 431999 h 5142465"/>
              <a:gd name="connsiteX68" fmla="*/ 664207 w 6696000"/>
              <a:gd name="connsiteY68" fmla="*/ 431999 h 5142465"/>
              <a:gd name="connsiteX69" fmla="*/ 431999 w 6696000"/>
              <a:gd name="connsiteY69" fmla="*/ 658251 h 5142465"/>
              <a:gd name="connsiteX70" fmla="*/ 663572 w 6696000"/>
              <a:gd name="connsiteY70" fmla="*/ 884503 h 5142465"/>
              <a:gd name="connsiteX71" fmla="*/ 739789 w 6696000"/>
              <a:gd name="connsiteY71" fmla="*/ 884503 h 5142465"/>
              <a:gd name="connsiteX72" fmla="*/ 763417 w 6696000"/>
              <a:gd name="connsiteY72" fmla="*/ 861520 h 5142465"/>
              <a:gd name="connsiteX73" fmla="*/ 739789 w 6696000"/>
              <a:gd name="connsiteY73" fmla="*/ 838536 h 5142465"/>
              <a:gd name="connsiteX74" fmla="*/ 664842 w 6696000"/>
              <a:gd name="connsiteY74" fmla="*/ 838536 h 5142465"/>
              <a:gd name="connsiteX75" fmla="*/ 479127 w 6696000"/>
              <a:gd name="connsiteY75" fmla="*/ 658251 h 5142465"/>
              <a:gd name="connsiteX76" fmla="*/ 664842 w 6696000"/>
              <a:gd name="connsiteY76" fmla="*/ 477843 h 5142465"/>
              <a:gd name="connsiteX77" fmla="*/ 923218 w 6696000"/>
              <a:gd name="connsiteY77" fmla="*/ 477843 h 5142465"/>
              <a:gd name="connsiteX78" fmla="*/ 923218 w 6696000"/>
              <a:gd name="connsiteY78" fmla="*/ 519732 h 5142465"/>
              <a:gd name="connsiteX79" fmla="*/ 970473 w 6696000"/>
              <a:gd name="connsiteY79" fmla="*/ 519732 h 5142465"/>
              <a:gd name="connsiteX80" fmla="*/ 970473 w 6696000"/>
              <a:gd name="connsiteY80" fmla="*/ 431999 h 5142465"/>
              <a:gd name="connsiteX81" fmla="*/ 664207 w 6696000"/>
              <a:gd name="connsiteY81" fmla="*/ 431999 h 5142465"/>
              <a:gd name="connsiteX82" fmla="*/ 0 w 6696000"/>
              <a:gd name="connsiteY82" fmla="*/ 0 h 5142465"/>
              <a:gd name="connsiteX83" fmla="*/ 6696000 w 6696000"/>
              <a:gd name="connsiteY83" fmla="*/ 0 h 5142465"/>
              <a:gd name="connsiteX84" fmla="*/ 6696000 w 6696000"/>
              <a:gd name="connsiteY84" fmla="*/ 1796399 h 5142465"/>
              <a:gd name="connsiteX85" fmla="*/ 4219772 w 6696000"/>
              <a:gd name="connsiteY85" fmla="*/ 1796399 h 5142465"/>
              <a:gd name="connsiteX86" fmla="*/ 3995999 w 6696000"/>
              <a:gd name="connsiteY86" fmla="*/ 2020043 h 5142465"/>
              <a:gd name="connsiteX87" fmla="*/ 3995999 w 6696000"/>
              <a:gd name="connsiteY87" fmla="*/ 3821890 h 5142465"/>
              <a:gd name="connsiteX88" fmla="*/ 4887028 w 6696000"/>
              <a:gd name="connsiteY88" fmla="*/ 4712400 h 5142465"/>
              <a:gd name="connsiteX89" fmla="*/ 6696000 w 6696000"/>
              <a:gd name="connsiteY89" fmla="*/ 4712400 h 5142465"/>
              <a:gd name="connsiteX90" fmla="*/ 6696000 w 6696000"/>
              <a:gd name="connsiteY90" fmla="*/ 5142465 h 5142465"/>
              <a:gd name="connsiteX91" fmla="*/ 0 w 6696000"/>
              <a:gd name="connsiteY91" fmla="*/ 5142465 h 5142465"/>
              <a:gd name="connsiteX92" fmla="*/ 0 w 6696000"/>
              <a:gd name="connsiteY92" fmla="*/ 0 h 5142465"/>
              <a:gd name="connsiteX0" fmla="*/ 788060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788060 w 6696000"/>
              <a:gd name="connsiteY10" fmla="*/ 564834 h 5142465"/>
              <a:gd name="connsiteX11" fmla="*/ 1464106 w 6696000"/>
              <a:gd name="connsiteY11" fmla="*/ 358044 h 5142465"/>
              <a:gd name="connsiteX12" fmla="*/ 1062822 w 6696000"/>
              <a:gd name="connsiteY12" fmla="*/ 566440 h 5142465"/>
              <a:gd name="connsiteX13" fmla="*/ 1029922 w 6696000"/>
              <a:gd name="connsiteY13" fmla="*/ 586087 h 5142465"/>
              <a:gd name="connsiteX14" fmla="*/ 1008327 w 6696000"/>
              <a:gd name="connsiteY14" fmla="*/ 617103 h 5142465"/>
              <a:gd name="connsiteX15" fmla="*/ 1000578 w 6696000"/>
              <a:gd name="connsiteY15" fmla="*/ 657633 h 5142465"/>
              <a:gd name="connsiteX16" fmla="*/ 1008327 w 6696000"/>
              <a:gd name="connsiteY16" fmla="*/ 698163 h 5142465"/>
              <a:gd name="connsiteX17" fmla="*/ 1029922 w 6696000"/>
              <a:gd name="connsiteY17" fmla="*/ 729179 h 5142465"/>
              <a:gd name="connsiteX18" fmla="*/ 1062822 w 6696000"/>
              <a:gd name="connsiteY18" fmla="*/ 748826 h 5142465"/>
              <a:gd name="connsiteX19" fmla="*/ 1104106 w 6696000"/>
              <a:gd name="connsiteY19" fmla="*/ 755622 h 5142465"/>
              <a:gd name="connsiteX20" fmla="*/ 1145010 w 6696000"/>
              <a:gd name="connsiteY20" fmla="*/ 751421 h 5142465"/>
              <a:gd name="connsiteX21" fmla="*/ 1183753 w 6696000"/>
              <a:gd name="connsiteY21" fmla="*/ 737828 h 5142465"/>
              <a:gd name="connsiteX22" fmla="*/ 1185405 w 6696000"/>
              <a:gd name="connsiteY22" fmla="*/ 736963 h 5142465"/>
              <a:gd name="connsiteX23" fmla="*/ 1185405 w 6696000"/>
              <a:gd name="connsiteY23" fmla="*/ 637615 h 5142465"/>
              <a:gd name="connsiteX24" fmla="*/ 1106393 w 6696000"/>
              <a:gd name="connsiteY24" fmla="*/ 637615 h 5142465"/>
              <a:gd name="connsiteX25" fmla="*/ 1106266 w 6696000"/>
              <a:gd name="connsiteY25" fmla="*/ 637986 h 5142465"/>
              <a:gd name="connsiteX26" fmla="*/ 1106266 w 6696000"/>
              <a:gd name="connsiteY26" fmla="*/ 680740 h 5142465"/>
              <a:gd name="connsiteX27" fmla="*/ 1139674 w 6696000"/>
              <a:gd name="connsiteY27" fmla="*/ 680740 h 5142465"/>
              <a:gd name="connsiteX28" fmla="*/ 1139674 w 6696000"/>
              <a:gd name="connsiteY28" fmla="*/ 705330 h 5142465"/>
              <a:gd name="connsiteX29" fmla="*/ 1126336 w 6696000"/>
              <a:gd name="connsiteY29" fmla="*/ 710273 h 5142465"/>
              <a:gd name="connsiteX30" fmla="*/ 1104106 w 6696000"/>
              <a:gd name="connsiteY30" fmla="*/ 713115 h 5142465"/>
              <a:gd name="connsiteX31" fmla="*/ 1081495 w 6696000"/>
              <a:gd name="connsiteY31" fmla="*/ 709037 h 5142465"/>
              <a:gd name="connsiteX32" fmla="*/ 1064219 w 6696000"/>
              <a:gd name="connsiteY32" fmla="*/ 697545 h 5142465"/>
              <a:gd name="connsiteX33" fmla="*/ 1053168 w 6696000"/>
              <a:gd name="connsiteY33" fmla="*/ 680122 h 5142465"/>
              <a:gd name="connsiteX34" fmla="*/ 1049230 w 6696000"/>
              <a:gd name="connsiteY34" fmla="*/ 657757 h 5142465"/>
              <a:gd name="connsiteX35" fmla="*/ 1053168 w 6696000"/>
              <a:gd name="connsiteY35" fmla="*/ 635514 h 5142465"/>
              <a:gd name="connsiteX36" fmla="*/ 1064219 w 6696000"/>
              <a:gd name="connsiteY36" fmla="*/ 617968 h 5142465"/>
              <a:gd name="connsiteX37" fmla="*/ 1081495 w 6696000"/>
              <a:gd name="connsiteY37" fmla="*/ 606476 h 5142465"/>
              <a:gd name="connsiteX38" fmla="*/ 1104106 w 6696000"/>
              <a:gd name="connsiteY38" fmla="*/ 602398 h 5142465"/>
              <a:gd name="connsiteX39" fmla="*/ 1129258 w 6696000"/>
              <a:gd name="connsiteY39" fmla="*/ 606476 h 5142465"/>
              <a:gd name="connsiteX40" fmla="*/ 1147169 w 6696000"/>
              <a:gd name="connsiteY40" fmla="*/ 618586 h 5142465"/>
              <a:gd name="connsiteX41" fmla="*/ 1149456 w 6696000"/>
              <a:gd name="connsiteY41" fmla="*/ 620810 h 5142465"/>
              <a:gd name="connsiteX42" fmla="*/ 1182737 w 6696000"/>
              <a:gd name="connsiteY42" fmla="*/ 585593 h 5142465"/>
              <a:gd name="connsiteX43" fmla="*/ 1180450 w 6696000"/>
              <a:gd name="connsiteY43" fmla="*/ 583616 h 5142465"/>
              <a:gd name="connsiteX44" fmla="*/ 1146153 w 6696000"/>
              <a:gd name="connsiteY44" fmla="*/ 564957 h 5142465"/>
              <a:gd name="connsiteX45" fmla="*/ 1464106 w 6696000"/>
              <a:gd name="connsiteY45" fmla="*/ 358044 h 5142465"/>
              <a:gd name="connsiteX46" fmla="*/ 1018617 w 6696000"/>
              <a:gd name="connsiteY46" fmla="*/ 431999 h 5142465"/>
              <a:gd name="connsiteX47" fmla="*/ 994990 w 6696000"/>
              <a:gd name="connsiteY47" fmla="*/ 454983 h 5142465"/>
              <a:gd name="connsiteX48" fmla="*/ 1018617 w 6696000"/>
              <a:gd name="connsiteY48" fmla="*/ 477966 h 5142465"/>
              <a:gd name="connsiteX49" fmla="*/ 1093564 w 6696000"/>
              <a:gd name="connsiteY49" fmla="*/ 477966 h 5142465"/>
              <a:gd name="connsiteX50" fmla="*/ 1279279 w 6696000"/>
              <a:gd name="connsiteY50" fmla="*/ 658251 h 5142465"/>
              <a:gd name="connsiteX51" fmla="*/ 1093564 w 6696000"/>
              <a:gd name="connsiteY51" fmla="*/ 838536 h 5142465"/>
              <a:gd name="connsiteX52" fmla="*/ 835188 w 6696000"/>
              <a:gd name="connsiteY52" fmla="*/ 838536 h 5142465"/>
              <a:gd name="connsiteX53" fmla="*/ 835188 w 6696000"/>
              <a:gd name="connsiteY53" fmla="*/ 796647 h 5142465"/>
              <a:gd name="connsiteX54" fmla="*/ 787933 w 6696000"/>
              <a:gd name="connsiteY54" fmla="*/ 796647 h 5142465"/>
              <a:gd name="connsiteX55" fmla="*/ 787933 w 6696000"/>
              <a:gd name="connsiteY55" fmla="*/ 884380 h 5142465"/>
              <a:gd name="connsiteX56" fmla="*/ 1094199 w 6696000"/>
              <a:gd name="connsiteY56" fmla="*/ 884380 h 5142465"/>
              <a:gd name="connsiteX57" fmla="*/ 1308131 w 6696000"/>
              <a:gd name="connsiteY57" fmla="*/ 745975 h 5142465"/>
              <a:gd name="connsiteX58" fmla="*/ 1326394 w 6696000"/>
              <a:gd name="connsiteY58" fmla="*/ 658190 h 5142465"/>
              <a:gd name="connsiteX59" fmla="*/ 1326407 w 6696000"/>
              <a:gd name="connsiteY59" fmla="*/ 658251 h 5142465"/>
              <a:gd name="connsiteX60" fmla="*/ 1326407 w 6696000"/>
              <a:gd name="connsiteY60" fmla="*/ 658128 h 5142465"/>
              <a:gd name="connsiteX61" fmla="*/ 1326394 w 6696000"/>
              <a:gd name="connsiteY61" fmla="*/ 658190 h 5142465"/>
              <a:gd name="connsiteX62" fmla="*/ 1308194 w 6696000"/>
              <a:gd name="connsiteY62" fmla="*/ 570456 h 5142465"/>
              <a:gd name="connsiteX63" fmla="*/ 1094834 w 6696000"/>
              <a:gd name="connsiteY63" fmla="*/ 431999 h 5142465"/>
              <a:gd name="connsiteX64" fmla="*/ 1018617 w 6696000"/>
              <a:gd name="connsiteY64" fmla="*/ 431999 h 5142465"/>
              <a:gd name="connsiteX65" fmla="*/ 664207 w 6696000"/>
              <a:gd name="connsiteY65" fmla="*/ 431999 h 5142465"/>
              <a:gd name="connsiteX66" fmla="*/ 431999 w 6696000"/>
              <a:gd name="connsiteY66" fmla="*/ 658251 h 5142465"/>
              <a:gd name="connsiteX67" fmla="*/ 663572 w 6696000"/>
              <a:gd name="connsiteY67" fmla="*/ 884503 h 5142465"/>
              <a:gd name="connsiteX68" fmla="*/ 739789 w 6696000"/>
              <a:gd name="connsiteY68" fmla="*/ 884503 h 5142465"/>
              <a:gd name="connsiteX69" fmla="*/ 763417 w 6696000"/>
              <a:gd name="connsiteY69" fmla="*/ 861520 h 5142465"/>
              <a:gd name="connsiteX70" fmla="*/ 739789 w 6696000"/>
              <a:gd name="connsiteY70" fmla="*/ 838536 h 5142465"/>
              <a:gd name="connsiteX71" fmla="*/ 664842 w 6696000"/>
              <a:gd name="connsiteY71" fmla="*/ 838536 h 5142465"/>
              <a:gd name="connsiteX72" fmla="*/ 479127 w 6696000"/>
              <a:gd name="connsiteY72" fmla="*/ 658251 h 5142465"/>
              <a:gd name="connsiteX73" fmla="*/ 664842 w 6696000"/>
              <a:gd name="connsiteY73" fmla="*/ 477843 h 5142465"/>
              <a:gd name="connsiteX74" fmla="*/ 923218 w 6696000"/>
              <a:gd name="connsiteY74" fmla="*/ 477843 h 5142465"/>
              <a:gd name="connsiteX75" fmla="*/ 923218 w 6696000"/>
              <a:gd name="connsiteY75" fmla="*/ 519732 h 5142465"/>
              <a:gd name="connsiteX76" fmla="*/ 970473 w 6696000"/>
              <a:gd name="connsiteY76" fmla="*/ 519732 h 5142465"/>
              <a:gd name="connsiteX77" fmla="*/ 970473 w 6696000"/>
              <a:gd name="connsiteY77" fmla="*/ 431999 h 5142465"/>
              <a:gd name="connsiteX78" fmla="*/ 664207 w 6696000"/>
              <a:gd name="connsiteY78" fmla="*/ 431999 h 5142465"/>
              <a:gd name="connsiteX79" fmla="*/ 0 w 6696000"/>
              <a:gd name="connsiteY79" fmla="*/ 0 h 5142465"/>
              <a:gd name="connsiteX80" fmla="*/ 6696000 w 6696000"/>
              <a:gd name="connsiteY80" fmla="*/ 0 h 5142465"/>
              <a:gd name="connsiteX81" fmla="*/ 6696000 w 6696000"/>
              <a:gd name="connsiteY81" fmla="*/ 1796399 h 5142465"/>
              <a:gd name="connsiteX82" fmla="*/ 4219772 w 6696000"/>
              <a:gd name="connsiteY82" fmla="*/ 1796399 h 5142465"/>
              <a:gd name="connsiteX83" fmla="*/ 3995999 w 6696000"/>
              <a:gd name="connsiteY83" fmla="*/ 2020043 h 5142465"/>
              <a:gd name="connsiteX84" fmla="*/ 3995999 w 6696000"/>
              <a:gd name="connsiteY84" fmla="*/ 3821890 h 5142465"/>
              <a:gd name="connsiteX85" fmla="*/ 4887028 w 6696000"/>
              <a:gd name="connsiteY85" fmla="*/ 4712400 h 5142465"/>
              <a:gd name="connsiteX86" fmla="*/ 6696000 w 6696000"/>
              <a:gd name="connsiteY86" fmla="*/ 4712400 h 5142465"/>
              <a:gd name="connsiteX87" fmla="*/ 6696000 w 6696000"/>
              <a:gd name="connsiteY87" fmla="*/ 5142465 h 5142465"/>
              <a:gd name="connsiteX88" fmla="*/ 0 w 6696000"/>
              <a:gd name="connsiteY88" fmla="*/ 5142465 h 5142465"/>
              <a:gd name="connsiteX89" fmla="*/ 0 w 6696000"/>
              <a:gd name="connsiteY89" fmla="*/ 0 h 5142465"/>
              <a:gd name="connsiteX0" fmla="*/ 848526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1464106 w 6696000"/>
              <a:gd name="connsiteY10" fmla="*/ 358044 h 5142465"/>
              <a:gd name="connsiteX11" fmla="*/ 1062822 w 6696000"/>
              <a:gd name="connsiteY11" fmla="*/ 566440 h 5142465"/>
              <a:gd name="connsiteX12" fmla="*/ 1029922 w 6696000"/>
              <a:gd name="connsiteY12" fmla="*/ 586087 h 5142465"/>
              <a:gd name="connsiteX13" fmla="*/ 1008327 w 6696000"/>
              <a:gd name="connsiteY13" fmla="*/ 617103 h 5142465"/>
              <a:gd name="connsiteX14" fmla="*/ 1000578 w 6696000"/>
              <a:gd name="connsiteY14" fmla="*/ 657633 h 5142465"/>
              <a:gd name="connsiteX15" fmla="*/ 1008327 w 6696000"/>
              <a:gd name="connsiteY15" fmla="*/ 698163 h 5142465"/>
              <a:gd name="connsiteX16" fmla="*/ 1029922 w 6696000"/>
              <a:gd name="connsiteY16" fmla="*/ 729179 h 5142465"/>
              <a:gd name="connsiteX17" fmla="*/ 1062822 w 6696000"/>
              <a:gd name="connsiteY17" fmla="*/ 748826 h 5142465"/>
              <a:gd name="connsiteX18" fmla="*/ 1104106 w 6696000"/>
              <a:gd name="connsiteY18" fmla="*/ 755622 h 5142465"/>
              <a:gd name="connsiteX19" fmla="*/ 1145010 w 6696000"/>
              <a:gd name="connsiteY19" fmla="*/ 751421 h 5142465"/>
              <a:gd name="connsiteX20" fmla="*/ 1183753 w 6696000"/>
              <a:gd name="connsiteY20" fmla="*/ 737828 h 5142465"/>
              <a:gd name="connsiteX21" fmla="*/ 1185405 w 6696000"/>
              <a:gd name="connsiteY21" fmla="*/ 736963 h 5142465"/>
              <a:gd name="connsiteX22" fmla="*/ 1185405 w 6696000"/>
              <a:gd name="connsiteY22" fmla="*/ 637615 h 5142465"/>
              <a:gd name="connsiteX23" fmla="*/ 1106393 w 6696000"/>
              <a:gd name="connsiteY23" fmla="*/ 637615 h 5142465"/>
              <a:gd name="connsiteX24" fmla="*/ 1106266 w 6696000"/>
              <a:gd name="connsiteY24" fmla="*/ 637986 h 5142465"/>
              <a:gd name="connsiteX25" fmla="*/ 1106266 w 6696000"/>
              <a:gd name="connsiteY25" fmla="*/ 680740 h 5142465"/>
              <a:gd name="connsiteX26" fmla="*/ 1139674 w 6696000"/>
              <a:gd name="connsiteY26" fmla="*/ 680740 h 5142465"/>
              <a:gd name="connsiteX27" fmla="*/ 1139674 w 6696000"/>
              <a:gd name="connsiteY27" fmla="*/ 705330 h 5142465"/>
              <a:gd name="connsiteX28" fmla="*/ 1126336 w 6696000"/>
              <a:gd name="connsiteY28" fmla="*/ 710273 h 5142465"/>
              <a:gd name="connsiteX29" fmla="*/ 1104106 w 6696000"/>
              <a:gd name="connsiteY29" fmla="*/ 713115 h 5142465"/>
              <a:gd name="connsiteX30" fmla="*/ 1081495 w 6696000"/>
              <a:gd name="connsiteY30" fmla="*/ 709037 h 5142465"/>
              <a:gd name="connsiteX31" fmla="*/ 1064219 w 6696000"/>
              <a:gd name="connsiteY31" fmla="*/ 697545 h 5142465"/>
              <a:gd name="connsiteX32" fmla="*/ 1053168 w 6696000"/>
              <a:gd name="connsiteY32" fmla="*/ 680122 h 5142465"/>
              <a:gd name="connsiteX33" fmla="*/ 1049230 w 6696000"/>
              <a:gd name="connsiteY33" fmla="*/ 657757 h 5142465"/>
              <a:gd name="connsiteX34" fmla="*/ 1053168 w 6696000"/>
              <a:gd name="connsiteY34" fmla="*/ 635514 h 5142465"/>
              <a:gd name="connsiteX35" fmla="*/ 1064219 w 6696000"/>
              <a:gd name="connsiteY35" fmla="*/ 617968 h 5142465"/>
              <a:gd name="connsiteX36" fmla="*/ 1081495 w 6696000"/>
              <a:gd name="connsiteY36" fmla="*/ 606476 h 5142465"/>
              <a:gd name="connsiteX37" fmla="*/ 1104106 w 6696000"/>
              <a:gd name="connsiteY37" fmla="*/ 602398 h 5142465"/>
              <a:gd name="connsiteX38" fmla="*/ 1129258 w 6696000"/>
              <a:gd name="connsiteY38" fmla="*/ 606476 h 5142465"/>
              <a:gd name="connsiteX39" fmla="*/ 1147169 w 6696000"/>
              <a:gd name="connsiteY39" fmla="*/ 618586 h 5142465"/>
              <a:gd name="connsiteX40" fmla="*/ 1149456 w 6696000"/>
              <a:gd name="connsiteY40" fmla="*/ 620810 h 5142465"/>
              <a:gd name="connsiteX41" fmla="*/ 1182737 w 6696000"/>
              <a:gd name="connsiteY41" fmla="*/ 585593 h 5142465"/>
              <a:gd name="connsiteX42" fmla="*/ 1180450 w 6696000"/>
              <a:gd name="connsiteY42" fmla="*/ 583616 h 5142465"/>
              <a:gd name="connsiteX43" fmla="*/ 1146153 w 6696000"/>
              <a:gd name="connsiteY43" fmla="*/ 564957 h 5142465"/>
              <a:gd name="connsiteX44" fmla="*/ 1464106 w 6696000"/>
              <a:gd name="connsiteY44" fmla="*/ 358044 h 5142465"/>
              <a:gd name="connsiteX45" fmla="*/ 1018617 w 6696000"/>
              <a:gd name="connsiteY45" fmla="*/ 431999 h 5142465"/>
              <a:gd name="connsiteX46" fmla="*/ 994990 w 6696000"/>
              <a:gd name="connsiteY46" fmla="*/ 454983 h 5142465"/>
              <a:gd name="connsiteX47" fmla="*/ 1018617 w 6696000"/>
              <a:gd name="connsiteY47" fmla="*/ 477966 h 5142465"/>
              <a:gd name="connsiteX48" fmla="*/ 1093564 w 6696000"/>
              <a:gd name="connsiteY48" fmla="*/ 477966 h 5142465"/>
              <a:gd name="connsiteX49" fmla="*/ 1279279 w 6696000"/>
              <a:gd name="connsiteY49" fmla="*/ 658251 h 5142465"/>
              <a:gd name="connsiteX50" fmla="*/ 1093564 w 6696000"/>
              <a:gd name="connsiteY50" fmla="*/ 838536 h 5142465"/>
              <a:gd name="connsiteX51" fmla="*/ 835188 w 6696000"/>
              <a:gd name="connsiteY51" fmla="*/ 838536 h 5142465"/>
              <a:gd name="connsiteX52" fmla="*/ 835188 w 6696000"/>
              <a:gd name="connsiteY52" fmla="*/ 796647 h 5142465"/>
              <a:gd name="connsiteX53" fmla="*/ 787933 w 6696000"/>
              <a:gd name="connsiteY53" fmla="*/ 796647 h 5142465"/>
              <a:gd name="connsiteX54" fmla="*/ 787933 w 6696000"/>
              <a:gd name="connsiteY54" fmla="*/ 884380 h 5142465"/>
              <a:gd name="connsiteX55" fmla="*/ 1094199 w 6696000"/>
              <a:gd name="connsiteY55" fmla="*/ 884380 h 5142465"/>
              <a:gd name="connsiteX56" fmla="*/ 1308131 w 6696000"/>
              <a:gd name="connsiteY56" fmla="*/ 745975 h 5142465"/>
              <a:gd name="connsiteX57" fmla="*/ 1326394 w 6696000"/>
              <a:gd name="connsiteY57" fmla="*/ 658190 h 5142465"/>
              <a:gd name="connsiteX58" fmla="*/ 1326407 w 6696000"/>
              <a:gd name="connsiteY58" fmla="*/ 658251 h 5142465"/>
              <a:gd name="connsiteX59" fmla="*/ 1326407 w 6696000"/>
              <a:gd name="connsiteY59" fmla="*/ 658128 h 5142465"/>
              <a:gd name="connsiteX60" fmla="*/ 1326394 w 6696000"/>
              <a:gd name="connsiteY60" fmla="*/ 658190 h 5142465"/>
              <a:gd name="connsiteX61" fmla="*/ 1308194 w 6696000"/>
              <a:gd name="connsiteY61" fmla="*/ 570456 h 5142465"/>
              <a:gd name="connsiteX62" fmla="*/ 1094834 w 6696000"/>
              <a:gd name="connsiteY62" fmla="*/ 431999 h 5142465"/>
              <a:gd name="connsiteX63" fmla="*/ 1018617 w 6696000"/>
              <a:gd name="connsiteY63" fmla="*/ 431999 h 5142465"/>
              <a:gd name="connsiteX64" fmla="*/ 664207 w 6696000"/>
              <a:gd name="connsiteY64" fmla="*/ 431999 h 5142465"/>
              <a:gd name="connsiteX65" fmla="*/ 431999 w 6696000"/>
              <a:gd name="connsiteY65" fmla="*/ 658251 h 5142465"/>
              <a:gd name="connsiteX66" fmla="*/ 663572 w 6696000"/>
              <a:gd name="connsiteY66" fmla="*/ 884503 h 5142465"/>
              <a:gd name="connsiteX67" fmla="*/ 739789 w 6696000"/>
              <a:gd name="connsiteY67" fmla="*/ 884503 h 5142465"/>
              <a:gd name="connsiteX68" fmla="*/ 763417 w 6696000"/>
              <a:gd name="connsiteY68" fmla="*/ 861520 h 5142465"/>
              <a:gd name="connsiteX69" fmla="*/ 739789 w 6696000"/>
              <a:gd name="connsiteY69" fmla="*/ 838536 h 5142465"/>
              <a:gd name="connsiteX70" fmla="*/ 664842 w 6696000"/>
              <a:gd name="connsiteY70" fmla="*/ 838536 h 5142465"/>
              <a:gd name="connsiteX71" fmla="*/ 479127 w 6696000"/>
              <a:gd name="connsiteY71" fmla="*/ 658251 h 5142465"/>
              <a:gd name="connsiteX72" fmla="*/ 664842 w 6696000"/>
              <a:gd name="connsiteY72" fmla="*/ 477843 h 5142465"/>
              <a:gd name="connsiteX73" fmla="*/ 923218 w 6696000"/>
              <a:gd name="connsiteY73" fmla="*/ 477843 h 5142465"/>
              <a:gd name="connsiteX74" fmla="*/ 923218 w 6696000"/>
              <a:gd name="connsiteY74" fmla="*/ 519732 h 5142465"/>
              <a:gd name="connsiteX75" fmla="*/ 970473 w 6696000"/>
              <a:gd name="connsiteY75" fmla="*/ 519732 h 5142465"/>
              <a:gd name="connsiteX76" fmla="*/ 970473 w 6696000"/>
              <a:gd name="connsiteY76" fmla="*/ 431999 h 5142465"/>
              <a:gd name="connsiteX77" fmla="*/ 664207 w 6696000"/>
              <a:gd name="connsiteY77" fmla="*/ 431999 h 5142465"/>
              <a:gd name="connsiteX78" fmla="*/ 0 w 6696000"/>
              <a:gd name="connsiteY78" fmla="*/ 0 h 5142465"/>
              <a:gd name="connsiteX79" fmla="*/ 6696000 w 6696000"/>
              <a:gd name="connsiteY79" fmla="*/ 0 h 5142465"/>
              <a:gd name="connsiteX80" fmla="*/ 6696000 w 6696000"/>
              <a:gd name="connsiteY80" fmla="*/ 1796399 h 5142465"/>
              <a:gd name="connsiteX81" fmla="*/ 4219772 w 6696000"/>
              <a:gd name="connsiteY81" fmla="*/ 1796399 h 5142465"/>
              <a:gd name="connsiteX82" fmla="*/ 3995999 w 6696000"/>
              <a:gd name="connsiteY82" fmla="*/ 2020043 h 5142465"/>
              <a:gd name="connsiteX83" fmla="*/ 3995999 w 6696000"/>
              <a:gd name="connsiteY83" fmla="*/ 3821890 h 5142465"/>
              <a:gd name="connsiteX84" fmla="*/ 4887028 w 6696000"/>
              <a:gd name="connsiteY84" fmla="*/ 4712400 h 5142465"/>
              <a:gd name="connsiteX85" fmla="*/ 6696000 w 6696000"/>
              <a:gd name="connsiteY85" fmla="*/ 4712400 h 5142465"/>
              <a:gd name="connsiteX86" fmla="*/ 6696000 w 6696000"/>
              <a:gd name="connsiteY86" fmla="*/ 5142465 h 5142465"/>
              <a:gd name="connsiteX87" fmla="*/ 0 w 6696000"/>
              <a:gd name="connsiteY87" fmla="*/ 5142465 h 5142465"/>
              <a:gd name="connsiteX88" fmla="*/ 0 w 6696000"/>
              <a:gd name="connsiteY88" fmla="*/ 0 h 5142465"/>
              <a:gd name="connsiteX0" fmla="*/ 923218 w 6696000"/>
              <a:gd name="connsiteY0" fmla="*/ 683459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1464106 w 6696000"/>
              <a:gd name="connsiteY9" fmla="*/ 358044 h 5142465"/>
              <a:gd name="connsiteX10" fmla="*/ 1062822 w 6696000"/>
              <a:gd name="connsiteY10" fmla="*/ 566440 h 5142465"/>
              <a:gd name="connsiteX11" fmla="*/ 1029922 w 6696000"/>
              <a:gd name="connsiteY11" fmla="*/ 586087 h 5142465"/>
              <a:gd name="connsiteX12" fmla="*/ 1008327 w 6696000"/>
              <a:gd name="connsiteY12" fmla="*/ 617103 h 5142465"/>
              <a:gd name="connsiteX13" fmla="*/ 1000578 w 6696000"/>
              <a:gd name="connsiteY13" fmla="*/ 657633 h 5142465"/>
              <a:gd name="connsiteX14" fmla="*/ 1008327 w 6696000"/>
              <a:gd name="connsiteY14" fmla="*/ 698163 h 5142465"/>
              <a:gd name="connsiteX15" fmla="*/ 1029922 w 6696000"/>
              <a:gd name="connsiteY15" fmla="*/ 729179 h 5142465"/>
              <a:gd name="connsiteX16" fmla="*/ 1062822 w 6696000"/>
              <a:gd name="connsiteY16" fmla="*/ 748826 h 5142465"/>
              <a:gd name="connsiteX17" fmla="*/ 1104106 w 6696000"/>
              <a:gd name="connsiteY17" fmla="*/ 755622 h 5142465"/>
              <a:gd name="connsiteX18" fmla="*/ 1145010 w 6696000"/>
              <a:gd name="connsiteY18" fmla="*/ 751421 h 5142465"/>
              <a:gd name="connsiteX19" fmla="*/ 1183753 w 6696000"/>
              <a:gd name="connsiteY19" fmla="*/ 737828 h 5142465"/>
              <a:gd name="connsiteX20" fmla="*/ 1185405 w 6696000"/>
              <a:gd name="connsiteY20" fmla="*/ 736963 h 5142465"/>
              <a:gd name="connsiteX21" fmla="*/ 1185405 w 6696000"/>
              <a:gd name="connsiteY21" fmla="*/ 637615 h 5142465"/>
              <a:gd name="connsiteX22" fmla="*/ 1106393 w 6696000"/>
              <a:gd name="connsiteY22" fmla="*/ 637615 h 5142465"/>
              <a:gd name="connsiteX23" fmla="*/ 1106266 w 6696000"/>
              <a:gd name="connsiteY23" fmla="*/ 637986 h 5142465"/>
              <a:gd name="connsiteX24" fmla="*/ 1106266 w 6696000"/>
              <a:gd name="connsiteY24" fmla="*/ 680740 h 5142465"/>
              <a:gd name="connsiteX25" fmla="*/ 1139674 w 6696000"/>
              <a:gd name="connsiteY25" fmla="*/ 680740 h 5142465"/>
              <a:gd name="connsiteX26" fmla="*/ 1139674 w 6696000"/>
              <a:gd name="connsiteY26" fmla="*/ 705330 h 5142465"/>
              <a:gd name="connsiteX27" fmla="*/ 1126336 w 6696000"/>
              <a:gd name="connsiteY27" fmla="*/ 710273 h 5142465"/>
              <a:gd name="connsiteX28" fmla="*/ 1104106 w 6696000"/>
              <a:gd name="connsiteY28" fmla="*/ 713115 h 5142465"/>
              <a:gd name="connsiteX29" fmla="*/ 1081495 w 6696000"/>
              <a:gd name="connsiteY29" fmla="*/ 709037 h 5142465"/>
              <a:gd name="connsiteX30" fmla="*/ 1064219 w 6696000"/>
              <a:gd name="connsiteY30" fmla="*/ 697545 h 5142465"/>
              <a:gd name="connsiteX31" fmla="*/ 1053168 w 6696000"/>
              <a:gd name="connsiteY31" fmla="*/ 680122 h 5142465"/>
              <a:gd name="connsiteX32" fmla="*/ 1049230 w 6696000"/>
              <a:gd name="connsiteY32" fmla="*/ 657757 h 5142465"/>
              <a:gd name="connsiteX33" fmla="*/ 1053168 w 6696000"/>
              <a:gd name="connsiteY33" fmla="*/ 635514 h 5142465"/>
              <a:gd name="connsiteX34" fmla="*/ 1064219 w 6696000"/>
              <a:gd name="connsiteY34" fmla="*/ 617968 h 5142465"/>
              <a:gd name="connsiteX35" fmla="*/ 1081495 w 6696000"/>
              <a:gd name="connsiteY35" fmla="*/ 606476 h 5142465"/>
              <a:gd name="connsiteX36" fmla="*/ 1104106 w 6696000"/>
              <a:gd name="connsiteY36" fmla="*/ 602398 h 5142465"/>
              <a:gd name="connsiteX37" fmla="*/ 1129258 w 6696000"/>
              <a:gd name="connsiteY37" fmla="*/ 606476 h 5142465"/>
              <a:gd name="connsiteX38" fmla="*/ 1147169 w 6696000"/>
              <a:gd name="connsiteY38" fmla="*/ 618586 h 5142465"/>
              <a:gd name="connsiteX39" fmla="*/ 1149456 w 6696000"/>
              <a:gd name="connsiteY39" fmla="*/ 620810 h 5142465"/>
              <a:gd name="connsiteX40" fmla="*/ 1182737 w 6696000"/>
              <a:gd name="connsiteY40" fmla="*/ 585593 h 5142465"/>
              <a:gd name="connsiteX41" fmla="*/ 1180450 w 6696000"/>
              <a:gd name="connsiteY41" fmla="*/ 583616 h 5142465"/>
              <a:gd name="connsiteX42" fmla="*/ 1146153 w 6696000"/>
              <a:gd name="connsiteY42" fmla="*/ 564957 h 5142465"/>
              <a:gd name="connsiteX43" fmla="*/ 1464106 w 6696000"/>
              <a:gd name="connsiteY43" fmla="*/ 358044 h 5142465"/>
              <a:gd name="connsiteX44" fmla="*/ 1018617 w 6696000"/>
              <a:gd name="connsiteY44" fmla="*/ 431999 h 5142465"/>
              <a:gd name="connsiteX45" fmla="*/ 994990 w 6696000"/>
              <a:gd name="connsiteY45" fmla="*/ 454983 h 5142465"/>
              <a:gd name="connsiteX46" fmla="*/ 1018617 w 6696000"/>
              <a:gd name="connsiteY46" fmla="*/ 477966 h 5142465"/>
              <a:gd name="connsiteX47" fmla="*/ 1093564 w 6696000"/>
              <a:gd name="connsiteY47" fmla="*/ 477966 h 5142465"/>
              <a:gd name="connsiteX48" fmla="*/ 1279279 w 6696000"/>
              <a:gd name="connsiteY48" fmla="*/ 658251 h 5142465"/>
              <a:gd name="connsiteX49" fmla="*/ 1093564 w 6696000"/>
              <a:gd name="connsiteY49" fmla="*/ 838536 h 5142465"/>
              <a:gd name="connsiteX50" fmla="*/ 835188 w 6696000"/>
              <a:gd name="connsiteY50" fmla="*/ 838536 h 5142465"/>
              <a:gd name="connsiteX51" fmla="*/ 835188 w 6696000"/>
              <a:gd name="connsiteY51" fmla="*/ 796647 h 5142465"/>
              <a:gd name="connsiteX52" fmla="*/ 787933 w 6696000"/>
              <a:gd name="connsiteY52" fmla="*/ 796647 h 5142465"/>
              <a:gd name="connsiteX53" fmla="*/ 787933 w 6696000"/>
              <a:gd name="connsiteY53" fmla="*/ 884380 h 5142465"/>
              <a:gd name="connsiteX54" fmla="*/ 1094199 w 6696000"/>
              <a:gd name="connsiteY54" fmla="*/ 884380 h 5142465"/>
              <a:gd name="connsiteX55" fmla="*/ 1308131 w 6696000"/>
              <a:gd name="connsiteY55" fmla="*/ 745975 h 5142465"/>
              <a:gd name="connsiteX56" fmla="*/ 1326394 w 6696000"/>
              <a:gd name="connsiteY56" fmla="*/ 658190 h 5142465"/>
              <a:gd name="connsiteX57" fmla="*/ 1326407 w 6696000"/>
              <a:gd name="connsiteY57" fmla="*/ 658251 h 5142465"/>
              <a:gd name="connsiteX58" fmla="*/ 1326407 w 6696000"/>
              <a:gd name="connsiteY58" fmla="*/ 658128 h 5142465"/>
              <a:gd name="connsiteX59" fmla="*/ 1326394 w 6696000"/>
              <a:gd name="connsiteY59" fmla="*/ 658190 h 5142465"/>
              <a:gd name="connsiteX60" fmla="*/ 1308194 w 6696000"/>
              <a:gd name="connsiteY60" fmla="*/ 570456 h 5142465"/>
              <a:gd name="connsiteX61" fmla="*/ 1094834 w 6696000"/>
              <a:gd name="connsiteY61" fmla="*/ 431999 h 5142465"/>
              <a:gd name="connsiteX62" fmla="*/ 1018617 w 6696000"/>
              <a:gd name="connsiteY62" fmla="*/ 431999 h 5142465"/>
              <a:gd name="connsiteX63" fmla="*/ 664207 w 6696000"/>
              <a:gd name="connsiteY63" fmla="*/ 431999 h 5142465"/>
              <a:gd name="connsiteX64" fmla="*/ 431999 w 6696000"/>
              <a:gd name="connsiteY64" fmla="*/ 658251 h 5142465"/>
              <a:gd name="connsiteX65" fmla="*/ 663572 w 6696000"/>
              <a:gd name="connsiteY65" fmla="*/ 884503 h 5142465"/>
              <a:gd name="connsiteX66" fmla="*/ 739789 w 6696000"/>
              <a:gd name="connsiteY66" fmla="*/ 884503 h 5142465"/>
              <a:gd name="connsiteX67" fmla="*/ 763417 w 6696000"/>
              <a:gd name="connsiteY67" fmla="*/ 861520 h 5142465"/>
              <a:gd name="connsiteX68" fmla="*/ 739789 w 6696000"/>
              <a:gd name="connsiteY68" fmla="*/ 838536 h 5142465"/>
              <a:gd name="connsiteX69" fmla="*/ 664842 w 6696000"/>
              <a:gd name="connsiteY69" fmla="*/ 838536 h 5142465"/>
              <a:gd name="connsiteX70" fmla="*/ 479127 w 6696000"/>
              <a:gd name="connsiteY70" fmla="*/ 658251 h 5142465"/>
              <a:gd name="connsiteX71" fmla="*/ 664842 w 6696000"/>
              <a:gd name="connsiteY71" fmla="*/ 477843 h 5142465"/>
              <a:gd name="connsiteX72" fmla="*/ 923218 w 6696000"/>
              <a:gd name="connsiteY72" fmla="*/ 477843 h 5142465"/>
              <a:gd name="connsiteX73" fmla="*/ 923218 w 6696000"/>
              <a:gd name="connsiteY73" fmla="*/ 519732 h 5142465"/>
              <a:gd name="connsiteX74" fmla="*/ 970473 w 6696000"/>
              <a:gd name="connsiteY74" fmla="*/ 519732 h 5142465"/>
              <a:gd name="connsiteX75" fmla="*/ 970473 w 6696000"/>
              <a:gd name="connsiteY75" fmla="*/ 431999 h 5142465"/>
              <a:gd name="connsiteX76" fmla="*/ 664207 w 6696000"/>
              <a:gd name="connsiteY76" fmla="*/ 431999 h 5142465"/>
              <a:gd name="connsiteX77" fmla="*/ 0 w 6696000"/>
              <a:gd name="connsiteY77" fmla="*/ 0 h 5142465"/>
              <a:gd name="connsiteX78" fmla="*/ 6696000 w 6696000"/>
              <a:gd name="connsiteY78" fmla="*/ 0 h 5142465"/>
              <a:gd name="connsiteX79" fmla="*/ 6696000 w 6696000"/>
              <a:gd name="connsiteY79" fmla="*/ 1796399 h 5142465"/>
              <a:gd name="connsiteX80" fmla="*/ 4219772 w 6696000"/>
              <a:gd name="connsiteY80" fmla="*/ 1796399 h 5142465"/>
              <a:gd name="connsiteX81" fmla="*/ 3995999 w 6696000"/>
              <a:gd name="connsiteY81" fmla="*/ 2020043 h 5142465"/>
              <a:gd name="connsiteX82" fmla="*/ 3995999 w 6696000"/>
              <a:gd name="connsiteY82" fmla="*/ 3821890 h 5142465"/>
              <a:gd name="connsiteX83" fmla="*/ 4887028 w 6696000"/>
              <a:gd name="connsiteY83" fmla="*/ 4712400 h 5142465"/>
              <a:gd name="connsiteX84" fmla="*/ 6696000 w 6696000"/>
              <a:gd name="connsiteY84" fmla="*/ 4712400 h 5142465"/>
              <a:gd name="connsiteX85" fmla="*/ 6696000 w 6696000"/>
              <a:gd name="connsiteY85" fmla="*/ 5142465 h 5142465"/>
              <a:gd name="connsiteX86" fmla="*/ 0 w 6696000"/>
              <a:gd name="connsiteY86" fmla="*/ 5142465 h 5142465"/>
              <a:gd name="connsiteX87" fmla="*/ 0 w 6696000"/>
              <a:gd name="connsiteY87" fmla="*/ 0 h 5142465"/>
              <a:gd name="connsiteX0" fmla="*/ 923218 w 6696000"/>
              <a:gd name="connsiteY0" fmla="*/ 683459 h 5142465"/>
              <a:gd name="connsiteX1" fmla="*/ 835188 w 6696000"/>
              <a:gd name="connsiteY1" fmla="*/ 751297 h 5142465"/>
              <a:gd name="connsiteX2" fmla="*/ 835188 w 6696000"/>
              <a:gd name="connsiteY2" fmla="*/ 629583 h 5142465"/>
              <a:gd name="connsiteX3" fmla="*/ 912040 w 6696000"/>
              <a:gd name="connsiteY3" fmla="*/ 751297 h 5142465"/>
              <a:gd name="connsiteX4" fmla="*/ 970346 w 6696000"/>
              <a:gd name="connsiteY4" fmla="*/ 751297 h 5142465"/>
              <a:gd name="connsiteX5" fmla="*/ 970346 w 6696000"/>
              <a:gd name="connsiteY5" fmla="*/ 564834 h 5142465"/>
              <a:gd name="connsiteX6" fmla="*/ 923218 w 6696000"/>
              <a:gd name="connsiteY6" fmla="*/ 564834 h 5142465"/>
              <a:gd name="connsiteX7" fmla="*/ 923218 w 6696000"/>
              <a:gd name="connsiteY7" fmla="*/ 683459 h 5142465"/>
              <a:gd name="connsiteX8" fmla="*/ 1464106 w 6696000"/>
              <a:gd name="connsiteY8" fmla="*/ 358044 h 5142465"/>
              <a:gd name="connsiteX9" fmla="*/ 1062822 w 6696000"/>
              <a:gd name="connsiteY9" fmla="*/ 566440 h 5142465"/>
              <a:gd name="connsiteX10" fmla="*/ 1029922 w 6696000"/>
              <a:gd name="connsiteY10" fmla="*/ 586087 h 5142465"/>
              <a:gd name="connsiteX11" fmla="*/ 1008327 w 6696000"/>
              <a:gd name="connsiteY11" fmla="*/ 617103 h 5142465"/>
              <a:gd name="connsiteX12" fmla="*/ 1000578 w 6696000"/>
              <a:gd name="connsiteY12" fmla="*/ 657633 h 5142465"/>
              <a:gd name="connsiteX13" fmla="*/ 1008327 w 6696000"/>
              <a:gd name="connsiteY13" fmla="*/ 698163 h 5142465"/>
              <a:gd name="connsiteX14" fmla="*/ 1029922 w 6696000"/>
              <a:gd name="connsiteY14" fmla="*/ 729179 h 5142465"/>
              <a:gd name="connsiteX15" fmla="*/ 1062822 w 6696000"/>
              <a:gd name="connsiteY15" fmla="*/ 748826 h 5142465"/>
              <a:gd name="connsiteX16" fmla="*/ 1104106 w 6696000"/>
              <a:gd name="connsiteY16" fmla="*/ 755622 h 5142465"/>
              <a:gd name="connsiteX17" fmla="*/ 1145010 w 6696000"/>
              <a:gd name="connsiteY17" fmla="*/ 751421 h 5142465"/>
              <a:gd name="connsiteX18" fmla="*/ 1183753 w 6696000"/>
              <a:gd name="connsiteY18" fmla="*/ 737828 h 5142465"/>
              <a:gd name="connsiteX19" fmla="*/ 1185405 w 6696000"/>
              <a:gd name="connsiteY19" fmla="*/ 736963 h 5142465"/>
              <a:gd name="connsiteX20" fmla="*/ 1185405 w 6696000"/>
              <a:gd name="connsiteY20" fmla="*/ 637615 h 5142465"/>
              <a:gd name="connsiteX21" fmla="*/ 1106393 w 6696000"/>
              <a:gd name="connsiteY21" fmla="*/ 637615 h 5142465"/>
              <a:gd name="connsiteX22" fmla="*/ 1106266 w 6696000"/>
              <a:gd name="connsiteY22" fmla="*/ 637986 h 5142465"/>
              <a:gd name="connsiteX23" fmla="*/ 1106266 w 6696000"/>
              <a:gd name="connsiteY23" fmla="*/ 680740 h 5142465"/>
              <a:gd name="connsiteX24" fmla="*/ 1139674 w 6696000"/>
              <a:gd name="connsiteY24" fmla="*/ 680740 h 5142465"/>
              <a:gd name="connsiteX25" fmla="*/ 1139674 w 6696000"/>
              <a:gd name="connsiteY25" fmla="*/ 705330 h 5142465"/>
              <a:gd name="connsiteX26" fmla="*/ 1126336 w 6696000"/>
              <a:gd name="connsiteY26" fmla="*/ 710273 h 5142465"/>
              <a:gd name="connsiteX27" fmla="*/ 1104106 w 6696000"/>
              <a:gd name="connsiteY27" fmla="*/ 713115 h 5142465"/>
              <a:gd name="connsiteX28" fmla="*/ 1081495 w 6696000"/>
              <a:gd name="connsiteY28" fmla="*/ 709037 h 5142465"/>
              <a:gd name="connsiteX29" fmla="*/ 1064219 w 6696000"/>
              <a:gd name="connsiteY29" fmla="*/ 697545 h 5142465"/>
              <a:gd name="connsiteX30" fmla="*/ 1053168 w 6696000"/>
              <a:gd name="connsiteY30" fmla="*/ 680122 h 5142465"/>
              <a:gd name="connsiteX31" fmla="*/ 1049230 w 6696000"/>
              <a:gd name="connsiteY31" fmla="*/ 657757 h 5142465"/>
              <a:gd name="connsiteX32" fmla="*/ 1053168 w 6696000"/>
              <a:gd name="connsiteY32" fmla="*/ 635514 h 5142465"/>
              <a:gd name="connsiteX33" fmla="*/ 1064219 w 6696000"/>
              <a:gd name="connsiteY33" fmla="*/ 617968 h 5142465"/>
              <a:gd name="connsiteX34" fmla="*/ 1081495 w 6696000"/>
              <a:gd name="connsiteY34" fmla="*/ 606476 h 5142465"/>
              <a:gd name="connsiteX35" fmla="*/ 1104106 w 6696000"/>
              <a:gd name="connsiteY35" fmla="*/ 602398 h 5142465"/>
              <a:gd name="connsiteX36" fmla="*/ 1129258 w 6696000"/>
              <a:gd name="connsiteY36" fmla="*/ 606476 h 5142465"/>
              <a:gd name="connsiteX37" fmla="*/ 1147169 w 6696000"/>
              <a:gd name="connsiteY37" fmla="*/ 618586 h 5142465"/>
              <a:gd name="connsiteX38" fmla="*/ 1149456 w 6696000"/>
              <a:gd name="connsiteY38" fmla="*/ 620810 h 5142465"/>
              <a:gd name="connsiteX39" fmla="*/ 1182737 w 6696000"/>
              <a:gd name="connsiteY39" fmla="*/ 585593 h 5142465"/>
              <a:gd name="connsiteX40" fmla="*/ 1180450 w 6696000"/>
              <a:gd name="connsiteY40" fmla="*/ 583616 h 5142465"/>
              <a:gd name="connsiteX41" fmla="*/ 1146153 w 6696000"/>
              <a:gd name="connsiteY41" fmla="*/ 564957 h 5142465"/>
              <a:gd name="connsiteX42" fmla="*/ 1464106 w 6696000"/>
              <a:gd name="connsiteY42" fmla="*/ 358044 h 5142465"/>
              <a:gd name="connsiteX43" fmla="*/ 1018617 w 6696000"/>
              <a:gd name="connsiteY43" fmla="*/ 431999 h 5142465"/>
              <a:gd name="connsiteX44" fmla="*/ 994990 w 6696000"/>
              <a:gd name="connsiteY44" fmla="*/ 454983 h 5142465"/>
              <a:gd name="connsiteX45" fmla="*/ 1018617 w 6696000"/>
              <a:gd name="connsiteY45" fmla="*/ 477966 h 5142465"/>
              <a:gd name="connsiteX46" fmla="*/ 1093564 w 6696000"/>
              <a:gd name="connsiteY46" fmla="*/ 477966 h 5142465"/>
              <a:gd name="connsiteX47" fmla="*/ 1279279 w 6696000"/>
              <a:gd name="connsiteY47" fmla="*/ 658251 h 5142465"/>
              <a:gd name="connsiteX48" fmla="*/ 1093564 w 6696000"/>
              <a:gd name="connsiteY48" fmla="*/ 838536 h 5142465"/>
              <a:gd name="connsiteX49" fmla="*/ 835188 w 6696000"/>
              <a:gd name="connsiteY49" fmla="*/ 838536 h 5142465"/>
              <a:gd name="connsiteX50" fmla="*/ 835188 w 6696000"/>
              <a:gd name="connsiteY50" fmla="*/ 796647 h 5142465"/>
              <a:gd name="connsiteX51" fmla="*/ 787933 w 6696000"/>
              <a:gd name="connsiteY51" fmla="*/ 796647 h 5142465"/>
              <a:gd name="connsiteX52" fmla="*/ 787933 w 6696000"/>
              <a:gd name="connsiteY52" fmla="*/ 884380 h 5142465"/>
              <a:gd name="connsiteX53" fmla="*/ 1094199 w 6696000"/>
              <a:gd name="connsiteY53" fmla="*/ 884380 h 5142465"/>
              <a:gd name="connsiteX54" fmla="*/ 1308131 w 6696000"/>
              <a:gd name="connsiteY54" fmla="*/ 745975 h 5142465"/>
              <a:gd name="connsiteX55" fmla="*/ 1326394 w 6696000"/>
              <a:gd name="connsiteY55" fmla="*/ 658190 h 5142465"/>
              <a:gd name="connsiteX56" fmla="*/ 1326407 w 6696000"/>
              <a:gd name="connsiteY56" fmla="*/ 658251 h 5142465"/>
              <a:gd name="connsiteX57" fmla="*/ 1326407 w 6696000"/>
              <a:gd name="connsiteY57" fmla="*/ 658128 h 5142465"/>
              <a:gd name="connsiteX58" fmla="*/ 1326394 w 6696000"/>
              <a:gd name="connsiteY58" fmla="*/ 658190 h 5142465"/>
              <a:gd name="connsiteX59" fmla="*/ 1308194 w 6696000"/>
              <a:gd name="connsiteY59" fmla="*/ 570456 h 5142465"/>
              <a:gd name="connsiteX60" fmla="*/ 1094834 w 6696000"/>
              <a:gd name="connsiteY60" fmla="*/ 431999 h 5142465"/>
              <a:gd name="connsiteX61" fmla="*/ 1018617 w 6696000"/>
              <a:gd name="connsiteY61" fmla="*/ 431999 h 5142465"/>
              <a:gd name="connsiteX62" fmla="*/ 664207 w 6696000"/>
              <a:gd name="connsiteY62" fmla="*/ 431999 h 5142465"/>
              <a:gd name="connsiteX63" fmla="*/ 431999 w 6696000"/>
              <a:gd name="connsiteY63" fmla="*/ 658251 h 5142465"/>
              <a:gd name="connsiteX64" fmla="*/ 663572 w 6696000"/>
              <a:gd name="connsiteY64" fmla="*/ 884503 h 5142465"/>
              <a:gd name="connsiteX65" fmla="*/ 739789 w 6696000"/>
              <a:gd name="connsiteY65" fmla="*/ 884503 h 5142465"/>
              <a:gd name="connsiteX66" fmla="*/ 763417 w 6696000"/>
              <a:gd name="connsiteY66" fmla="*/ 861520 h 5142465"/>
              <a:gd name="connsiteX67" fmla="*/ 739789 w 6696000"/>
              <a:gd name="connsiteY67" fmla="*/ 838536 h 5142465"/>
              <a:gd name="connsiteX68" fmla="*/ 664842 w 6696000"/>
              <a:gd name="connsiteY68" fmla="*/ 838536 h 5142465"/>
              <a:gd name="connsiteX69" fmla="*/ 479127 w 6696000"/>
              <a:gd name="connsiteY69" fmla="*/ 658251 h 5142465"/>
              <a:gd name="connsiteX70" fmla="*/ 664842 w 6696000"/>
              <a:gd name="connsiteY70" fmla="*/ 477843 h 5142465"/>
              <a:gd name="connsiteX71" fmla="*/ 923218 w 6696000"/>
              <a:gd name="connsiteY71" fmla="*/ 477843 h 5142465"/>
              <a:gd name="connsiteX72" fmla="*/ 923218 w 6696000"/>
              <a:gd name="connsiteY72" fmla="*/ 519732 h 5142465"/>
              <a:gd name="connsiteX73" fmla="*/ 970473 w 6696000"/>
              <a:gd name="connsiteY73" fmla="*/ 519732 h 5142465"/>
              <a:gd name="connsiteX74" fmla="*/ 970473 w 6696000"/>
              <a:gd name="connsiteY74" fmla="*/ 431999 h 5142465"/>
              <a:gd name="connsiteX75" fmla="*/ 664207 w 6696000"/>
              <a:gd name="connsiteY75" fmla="*/ 431999 h 5142465"/>
              <a:gd name="connsiteX76" fmla="*/ 0 w 6696000"/>
              <a:gd name="connsiteY76" fmla="*/ 0 h 5142465"/>
              <a:gd name="connsiteX77" fmla="*/ 6696000 w 6696000"/>
              <a:gd name="connsiteY77" fmla="*/ 0 h 5142465"/>
              <a:gd name="connsiteX78" fmla="*/ 6696000 w 6696000"/>
              <a:gd name="connsiteY78" fmla="*/ 1796399 h 5142465"/>
              <a:gd name="connsiteX79" fmla="*/ 4219772 w 6696000"/>
              <a:gd name="connsiteY79" fmla="*/ 1796399 h 5142465"/>
              <a:gd name="connsiteX80" fmla="*/ 3995999 w 6696000"/>
              <a:gd name="connsiteY80" fmla="*/ 2020043 h 5142465"/>
              <a:gd name="connsiteX81" fmla="*/ 3995999 w 6696000"/>
              <a:gd name="connsiteY81" fmla="*/ 3821890 h 5142465"/>
              <a:gd name="connsiteX82" fmla="*/ 4887028 w 6696000"/>
              <a:gd name="connsiteY82" fmla="*/ 4712400 h 5142465"/>
              <a:gd name="connsiteX83" fmla="*/ 6696000 w 6696000"/>
              <a:gd name="connsiteY83" fmla="*/ 4712400 h 5142465"/>
              <a:gd name="connsiteX84" fmla="*/ 6696000 w 6696000"/>
              <a:gd name="connsiteY84" fmla="*/ 5142465 h 5142465"/>
              <a:gd name="connsiteX85" fmla="*/ 0 w 6696000"/>
              <a:gd name="connsiteY85" fmla="*/ 5142465 h 5142465"/>
              <a:gd name="connsiteX86" fmla="*/ 0 w 6696000"/>
              <a:gd name="connsiteY86" fmla="*/ 0 h 5142465"/>
              <a:gd name="connsiteX0" fmla="*/ 923218 w 6696000"/>
              <a:gd name="connsiteY0" fmla="*/ 683459 h 5142465"/>
              <a:gd name="connsiteX1" fmla="*/ 835188 w 6696000"/>
              <a:gd name="connsiteY1" fmla="*/ 629583 h 5142465"/>
              <a:gd name="connsiteX2" fmla="*/ 912040 w 6696000"/>
              <a:gd name="connsiteY2" fmla="*/ 751297 h 5142465"/>
              <a:gd name="connsiteX3" fmla="*/ 970346 w 6696000"/>
              <a:gd name="connsiteY3" fmla="*/ 751297 h 5142465"/>
              <a:gd name="connsiteX4" fmla="*/ 970346 w 6696000"/>
              <a:gd name="connsiteY4" fmla="*/ 564834 h 5142465"/>
              <a:gd name="connsiteX5" fmla="*/ 923218 w 6696000"/>
              <a:gd name="connsiteY5" fmla="*/ 564834 h 5142465"/>
              <a:gd name="connsiteX6" fmla="*/ 923218 w 6696000"/>
              <a:gd name="connsiteY6" fmla="*/ 683459 h 5142465"/>
              <a:gd name="connsiteX7" fmla="*/ 1464106 w 6696000"/>
              <a:gd name="connsiteY7" fmla="*/ 358044 h 5142465"/>
              <a:gd name="connsiteX8" fmla="*/ 1062822 w 6696000"/>
              <a:gd name="connsiteY8" fmla="*/ 566440 h 5142465"/>
              <a:gd name="connsiteX9" fmla="*/ 1029922 w 6696000"/>
              <a:gd name="connsiteY9" fmla="*/ 586087 h 5142465"/>
              <a:gd name="connsiteX10" fmla="*/ 1008327 w 6696000"/>
              <a:gd name="connsiteY10" fmla="*/ 617103 h 5142465"/>
              <a:gd name="connsiteX11" fmla="*/ 1000578 w 6696000"/>
              <a:gd name="connsiteY11" fmla="*/ 657633 h 5142465"/>
              <a:gd name="connsiteX12" fmla="*/ 1008327 w 6696000"/>
              <a:gd name="connsiteY12" fmla="*/ 698163 h 5142465"/>
              <a:gd name="connsiteX13" fmla="*/ 1029922 w 6696000"/>
              <a:gd name="connsiteY13" fmla="*/ 729179 h 5142465"/>
              <a:gd name="connsiteX14" fmla="*/ 1062822 w 6696000"/>
              <a:gd name="connsiteY14" fmla="*/ 748826 h 5142465"/>
              <a:gd name="connsiteX15" fmla="*/ 1104106 w 6696000"/>
              <a:gd name="connsiteY15" fmla="*/ 755622 h 5142465"/>
              <a:gd name="connsiteX16" fmla="*/ 1145010 w 6696000"/>
              <a:gd name="connsiteY16" fmla="*/ 751421 h 5142465"/>
              <a:gd name="connsiteX17" fmla="*/ 1183753 w 6696000"/>
              <a:gd name="connsiteY17" fmla="*/ 737828 h 5142465"/>
              <a:gd name="connsiteX18" fmla="*/ 1185405 w 6696000"/>
              <a:gd name="connsiteY18" fmla="*/ 736963 h 5142465"/>
              <a:gd name="connsiteX19" fmla="*/ 1185405 w 6696000"/>
              <a:gd name="connsiteY19" fmla="*/ 637615 h 5142465"/>
              <a:gd name="connsiteX20" fmla="*/ 1106393 w 6696000"/>
              <a:gd name="connsiteY20" fmla="*/ 637615 h 5142465"/>
              <a:gd name="connsiteX21" fmla="*/ 1106266 w 6696000"/>
              <a:gd name="connsiteY21" fmla="*/ 637986 h 5142465"/>
              <a:gd name="connsiteX22" fmla="*/ 1106266 w 6696000"/>
              <a:gd name="connsiteY22" fmla="*/ 680740 h 5142465"/>
              <a:gd name="connsiteX23" fmla="*/ 1139674 w 6696000"/>
              <a:gd name="connsiteY23" fmla="*/ 680740 h 5142465"/>
              <a:gd name="connsiteX24" fmla="*/ 1139674 w 6696000"/>
              <a:gd name="connsiteY24" fmla="*/ 705330 h 5142465"/>
              <a:gd name="connsiteX25" fmla="*/ 1126336 w 6696000"/>
              <a:gd name="connsiteY25" fmla="*/ 710273 h 5142465"/>
              <a:gd name="connsiteX26" fmla="*/ 1104106 w 6696000"/>
              <a:gd name="connsiteY26" fmla="*/ 713115 h 5142465"/>
              <a:gd name="connsiteX27" fmla="*/ 1081495 w 6696000"/>
              <a:gd name="connsiteY27" fmla="*/ 709037 h 5142465"/>
              <a:gd name="connsiteX28" fmla="*/ 1064219 w 6696000"/>
              <a:gd name="connsiteY28" fmla="*/ 697545 h 5142465"/>
              <a:gd name="connsiteX29" fmla="*/ 1053168 w 6696000"/>
              <a:gd name="connsiteY29" fmla="*/ 680122 h 5142465"/>
              <a:gd name="connsiteX30" fmla="*/ 1049230 w 6696000"/>
              <a:gd name="connsiteY30" fmla="*/ 657757 h 5142465"/>
              <a:gd name="connsiteX31" fmla="*/ 1053168 w 6696000"/>
              <a:gd name="connsiteY31" fmla="*/ 635514 h 5142465"/>
              <a:gd name="connsiteX32" fmla="*/ 1064219 w 6696000"/>
              <a:gd name="connsiteY32" fmla="*/ 617968 h 5142465"/>
              <a:gd name="connsiteX33" fmla="*/ 1081495 w 6696000"/>
              <a:gd name="connsiteY33" fmla="*/ 606476 h 5142465"/>
              <a:gd name="connsiteX34" fmla="*/ 1104106 w 6696000"/>
              <a:gd name="connsiteY34" fmla="*/ 602398 h 5142465"/>
              <a:gd name="connsiteX35" fmla="*/ 1129258 w 6696000"/>
              <a:gd name="connsiteY35" fmla="*/ 606476 h 5142465"/>
              <a:gd name="connsiteX36" fmla="*/ 1147169 w 6696000"/>
              <a:gd name="connsiteY36" fmla="*/ 618586 h 5142465"/>
              <a:gd name="connsiteX37" fmla="*/ 1149456 w 6696000"/>
              <a:gd name="connsiteY37" fmla="*/ 620810 h 5142465"/>
              <a:gd name="connsiteX38" fmla="*/ 1182737 w 6696000"/>
              <a:gd name="connsiteY38" fmla="*/ 585593 h 5142465"/>
              <a:gd name="connsiteX39" fmla="*/ 1180450 w 6696000"/>
              <a:gd name="connsiteY39" fmla="*/ 583616 h 5142465"/>
              <a:gd name="connsiteX40" fmla="*/ 1146153 w 6696000"/>
              <a:gd name="connsiteY40" fmla="*/ 564957 h 5142465"/>
              <a:gd name="connsiteX41" fmla="*/ 1464106 w 6696000"/>
              <a:gd name="connsiteY41" fmla="*/ 358044 h 5142465"/>
              <a:gd name="connsiteX42" fmla="*/ 1018617 w 6696000"/>
              <a:gd name="connsiteY42" fmla="*/ 431999 h 5142465"/>
              <a:gd name="connsiteX43" fmla="*/ 994990 w 6696000"/>
              <a:gd name="connsiteY43" fmla="*/ 454983 h 5142465"/>
              <a:gd name="connsiteX44" fmla="*/ 1018617 w 6696000"/>
              <a:gd name="connsiteY44" fmla="*/ 477966 h 5142465"/>
              <a:gd name="connsiteX45" fmla="*/ 1093564 w 6696000"/>
              <a:gd name="connsiteY45" fmla="*/ 477966 h 5142465"/>
              <a:gd name="connsiteX46" fmla="*/ 1279279 w 6696000"/>
              <a:gd name="connsiteY46" fmla="*/ 658251 h 5142465"/>
              <a:gd name="connsiteX47" fmla="*/ 1093564 w 6696000"/>
              <a:gd name="connsiteY47" fmla="*/ 838536 h 5142465"/>
              <a:gd name="connsiteX48" fmla="*/ 835188 w 6696000"/>
              <a:gd name="connsiteY48" fmla="*/ 838536 h 5142465"/>
              <a:gd name="connsiteX49" fmla="*/ 835188 w 6696000"/>
              <a:gd name="connsiteY49" fmla="*/ 796647 h 5142465"/>
              <a:gd name="connsiteX50" fmla="*/ 787933 w 6696000"/>
              <a:gd name="connsiteY50" fmla="*/ 796647 h 5142465"/>
              <a:gd name="connsiteX51" fmla="*/ 787933 w 6696000"/>
              <a:gd name="connsiteY51" fmla="*/ 884380 h 5142465"/>
              <a:gd name="connsiteX52" fmla="*/ 1094199 w 6696000"/>
              <a:gd name="connsiteY52" fmla="*/ 884380 h 5142465"/>
              <a:gd name="connsiteX53" fmla="*/ 1308131 w 6696000"/>
              <a:gd name="connsiteY53" fmla="*/ 745975 h 5142465"/>
              <a:gd name="connsiteX54" fmla="*/ 1326394 w 6696000"/>
              <a:gd name="connsiteY54" fmla="*/ 658190 h 5142465"/>
              <a:gd name="connsiteX55" fmla="*/ 1326407 w 6696000"/>
              <a:gd name="connsiteY55" fmla="*/ 658251 h 5142465"/>
              <a:gd name="connsiteX56" fmla="*/ 1326407 w 6696000"/>
              <a:gd name="connsiteY56" fmla="*/ 658128 h 5142465"/>
              <a:gd name="connsiteX57" fmla="*/ 1326394 w 6696000"/>
              <a:gd name="connsiteY57" fmla="*/ 658190 h 5142465"/>
              <a:gd name="connsiteX58" fmla="*/ 1308194 w 6696000"/>
              <a:gd name="connsiteY58" fmla="*/ 570456 h 5142465"/>
              <a:gd name="connsiteX59" fmla="*/ 1094834 w 6696000"/>
              <a:gd name="connsiteY59" fmla="*/ 431999 h 5142465"/>
              <a:gd name="connsiteX60" fmla="*/ 1018617 w 6696000"/>
              <a:gd name="connsiteY60" fmla="*/ 431999 h 5142465"/>
              <a:gd name="connsiteX61" fmla="*/ 664207 w 6696000"/>
              <a:gd name="connsiteY61" fmla="*/ 431999 h 5142465"/>
              <a:gd name="connsiteX62" fmla="*/ 431999 w 6696000"/>
              <a:gd name="connsiteY62" fmla="*/ 658251 h 5142465"/>
              <a:gd name="connsiteX63" fmla="*/ 663572 w 6696000"/>
              <a:gd name="connsiteY63" fmla="*/ 884503 h 5142465"/>
              <a:gd name="connsiteX64" fmla="*/ 739789 w 6696000"/>
              <a:gd name="connsiteY64" fmla="*/ 884503 h 5142465"/>
              <a:gd name="connsiteX65" fmla="*/ 763417 w 6696000"/>
              <a:gd name="connsiteY65" fmla="*/ 861520 h 5142465"/>
              <a:gd name="connsiteX66" fmla="*/ 739789 w 6696000"/>
              <a:gd name="connsiteY66" fmla="*/ 838536 h 5142465"/>
              <a:gd name="connsiteX67" fmla="*/ 664842 w 6696000"/>
              <a:gd name="connsiteY67" fmla="*/ 838536 h 5142465"/>
              <a:gd name="connsiteX68" fmla="*/ 479127 w 6696000"/>
              <a:gd name="connsiteY68" fmla="*/ 658251 h 5142465"/>
              <a:gd name="connsiteX69" fmla="*/ 664842 w 6696000"/>
              <a:gd name="connsiteY69" fmla="*/ 477843 h 5142465"/>
              <a:gd name="connsiteX70" fmla="*/ 923218 w 6696000"/>
              <a:gd name="connsiteY70" fmla="*/ 477843 h 5142465"/>
              <a:gd name="connsiteX71" fmla="*/ 923218 w 6696000"/>
              <a:gd name="connsiteY71" fmla="*/ 519732 h 5142465"/>
              <a:gd name="connsiteX72" fmla="*/ 970473 w 6696000"/>
              <a:gd name="connsiteY72" fmla="*/ 519732 h 5142465"/>
              <a:gd name="connsiteX73" fmla="*/ 970473 w 6696000"/>
              <a:gd name="connsiteY73" fmla="*/ 431999 h 5142465"/>
              <a:gd name="connsiteX74" fmla="*/ 664207 w 6696000"/>
              <a:gd name="connsiteY74" fmla="*/ 431999 h 5142465"/>
              <a:gd name="connsiteX75" fmla="*/ 0 w 6696000"/>
              <a:gd name="connsiteY75" fmla="*/ 0 h 5142465"/>
              <a:gd name="connsiteX76" fmla="*/ 6696000 w 6696000"/>
              <a:gd name="connsiteY76" fmla="*/ 0 h 5142465"/>
              <a:gd name="connsiteX77" fmla="*/ 6696000 w 6696000"/>
              <a:gd name="connsiteY77" fmla="*/ 1796399 h 5142465"/>
              <a:gd name="connsiteX78" fmla="*/ 4219772 w 6696000"/>
              <a:gd name="connsiteY78" fmla="*/ 1796399 h 5142465"/>
              <a:gd name="connsiteX79" fmla="*/ 3995999 w 6696000"/>
              <a:gd name="connsiteY79" fmla="*/ 2020043 h 5142465"/>
              <a:gd name="connsiteX80" fmla="*/ 3995999 w 6696000"/>
              <a:gd name="connsiteY80" fmla="*/ 3821890 h 5142465"/>
              <a:gd name="connsiteX81" fmla="*/ 4887028 w 6696000"/>
              <a:gd name="connsiteY81" fmla="*/ 4712400 h 5142465"/>
              <a:gd name="connsiteX82" fmla="*/ 6696000 w 6696000"/>
              <a:gd name="connsiteY82" fmla="*/ 4712400 h 5142465"/>
              <a:gd name="connsiteX83" fmla="*/ 6696000 w 6696000"/>
              <a:gd name="connsiteY83" fmla="*/ 5142465 h 5142465"/>
              <a:gd name="connsiteX84" fmla="*/ 0 w 6696000"/>
              <a:gd name="connsiteY84" fmla="*/ 5142465 h 5142465"/>
              <a:gd name="connsiteX85" fmla="*/ 0 w 6696000"/>
              <a:gd name="connsiteY85" fmla="*/ 0 h 5142465"/>
              <a:gd name="connsiteX0" fmla="*/ 923218 w 6696000"/>
              <a:gd name="connsiteY0" fmla="*/ 683459 h 5142465"/>
              <a:gd name="connsiteX1" fmla="*/ 912040 w 6696000"/>
              <a:gd name="connsiteY1" fmla="*/ 751297 h 5142465"/>
              <a:gd name="connsiteX2" fmla="*/ 970346 w 6696000"/>
              <a:gd name="connsiteY2" fmla="*/ 751297 h 5142465"/>
              <a:gd name="connsiteX3" fmla="*/ 970346 w 6696000"/>
              <a:gd name="connsiteY3" fmla="*/ 564834 h 5142465"/>
              <a:gd name="connsiteX4" fmla="*/ 923218 w 6696000"/>
              <a:gd name="connsiteY4" fmla="*/ 564834 h 5142465"/>
              <a:gd name="connsiteX5" fmla="*/ 923218 w 6696000"/>
              <a:gd name="connsiteY5" fmla="*/ 683459 h 5142465"/>
              <a:gd name="connsiteX6" fmla="*/ 1464106 w 6696000"/>
              <a:gd name="connsiteY6" fmla="*/ 358044 h 5142465"/>
              <a:gd name="connsiteX7" fmla="*/ 1062822 w 6696000"/>
              <a:gd name="connsiteY7" fmla="*/ 566440 h 5142465"/>
              <a:gd name="connsiteX8" fmla="*/ 1029922 w 6696000"/>
              <a:gd name="connsiteY8" fmla="*/ 586087 h 5142465"/>
              <a:gd name="connsiteX9" fmla="*/ 1008327 w 6696000"/>
              <a:gd name="connsiteY9" fmla="*/ 617103 h 5142465"/>
              <a:gd name="connsiteX10" fmla="*/ 1000578 w 6696000"/>
              <a:gd name="connsiteY10" fmla="*/ 657633 h 5142465"/>
              <a:gd name="connsiteX11" fmla="*/ 1008327 w 6696000"/>
              <a:gd name="connsiteY11" fmla="*/ 698163 h 5142465"/>
              <a:gd name="connsiteX12" fmla="*/ 1029922 w 6696000"/>
              <a:gd name="connsiteY12" fmla="*/ 729179 h 5142465"/>
              <a:gd name="connsiteX13" fmla="*/ 1062822 w 6696000"/>
              <a:gd name="connsiteY13" fmla="*/ 748826 h 5142465"/>
              <a:gd name="connsiteX14" fmla="*/ 1104106 w 6696000"/>
              <a:gd name="connsiteY14" fmla="*/ 755622 h 5142465"/>
              <a:gd name="connsiteX15" fmla="*/ 1145010 w 6696000"/>
              <a:gd name="connsiteY15" fmla="*/ 751421 h 5142465"/>
              <a:gd name="connsiteX16" fmla="*/ 1183753 w 6696000"/>
              <a:gd name="connsiteY16" fmla="*/ 737828 h 5142465"/>
              <a:gd name="connsiteX17" fmla="*/ 1185405 w 6696000"/>
              <a:gd name="connsiteY17" fmla="*/ 736963 h 5142465"/>
              <a:gd name="connsiteX18" fmla="*/ 1185405 w 6696000"/>
              <a:gd name="connsiteY18" fmla="*/ 637615 h 5142465"/>
              <a:gd name="connsiteX19" fmla="*/ 1106393 w 6696000"/>
              <a:gd name="connsiteY19" fmla="*/ 637615 h 5142465"/>
              <a:gd name="connsiteX20" fmla="*/ 1106266 w 6696000"/>
              <a:gd name="connsiteY20" fmla="*/ 637986 h 5142465"/>
              <a:gd name="connsiteX21" fmla="*/ 1106266 w 6696000"/>
              <a:gd name="connsiteY21" fmla="*/ 680740 h 5142465"/>
              <a:gd name="connsiteX22" fmla="*/ 1139674 w 6696000"/>
              <a:gd name="connsiteY22" fmla="*/ 680740 h 5142465"/>
              <a:gd name="connsiteX23" fmla="*/ 1139674 w 6696000"/>
              <a:gd name="connsiteY23" fmla="*/ 705330 h 5142465"/>
              <a:gd name="connsiteX24" fmla="*/ 1126336 w 6696000"/>
              <a:gd name="connsiteY24" fmla="*/ 710273 h 5142465"/>
              <a:gd name="connsiteX25" fmla="*/ 1104106 w 6696000"/>
              <a:gd name="connsiteY25" fmla="*/ 713115 h 5142465"/>
              <a:gd name="connsiteX26" fmla="*/ 1081495 w 6696000"/>
              <a:gd name="connsiteY26" fmla="*/ 709037 h 5142465"/>
              <a:gd name="connsiteX27" fmla="*/ 1064219 w 6696000"/>
              <a:gd name="connsiteY27" fmla="*/ 697545 h 5142465"/>
              <a:gd name="connsiteX28" fmla="*/ 1053168 w 6696000"/>
              <a:gd name="connsiteY28" fmla="*/ 680122 h 5142465"/>
              <a:gd name="connsiteX29" fmla="*/ 1049230 w 6696000"/>
              <a:gd name="connsiteY29" fmla="*/ 657757 h 5142465"/>
              <a:gd name="connsiteX30" fmla="*/ 1053168 w 6696000"/>
              <a:gd name="connsiteY30" fmla="*/ 635514 h 5142465"/>
              <a:gd name="connsiteX31" fmla="*/ 1064219 w 6696000"/>
              <a:gd name="connsiteY31" fmla="*/ 617968 h 5142465"/>
              <a:gd name="connsiteX32" fmla="*/ 1081495 w 6696000"/>
              <a:gd name="connsiteY32" fmla="*/ 606476 h 5142465"/>
              <a:gd name="connsiteX33" fmla="*/ 1104106 w 6696000"/>
              <a:gd name="connsiteY33" fmla="*/ 602398 h 5142465"/>
              <a:gd name="connsiteX34" fmla="*/ 1129258 w 6696000"/>
              <a:gd name="connsiteY34" fmla="*/ 606476 h 5142465"/>
              <a:gd name="connsiteX35" fmla="*/ 1147169 w 6696000"/>
              <a:gd name="connsiteY35" fmla="*/ 618586 h 5142465"/>
              <a:gd name="connsiteX36" fmla="*/ 1149456 w 6696000"/>
              <a:gd name="connsiteY36" fmla="*/ 620810 h 5142465"/>
              <a:gd name="connsiteX37" fmla="*/ 1182737 w 6696000"/>
              <a:gd name="connsiteY37" fmla="*/ 585593 h 5142465"/>
              <a:gd name="connsiteX38" fmla="*/ 1180450 w 6696000"/>
              <a:gd name="connsiteY38" fmla="*/ 583616 h 5142465"/>
              <a:gd name="connsiteX39" fmla="*/ 1146153 w 6696000"/>
              <a:gd name="connsiteY39" fmla="*/ 564957 h 5142465"/>
              <a:gd name="connsiteX40" fmla="*/ 1464106 w 6696000"/>
              <a:gd name="connsiteY40" fmla="*/ 358044 h 5142465"/>
              <a:gd name="connsiteX41" fmla="*/ 1018617 w 6696000"/>
              <a:gd name="connsiteY41" fmla="*/ 431999 h 5142465"/>
              <a:gd name="connsiteX42" fmla="*/ 994990 w 6696000"/>
              <a:gd name="connsiteY42" fmla="*/ 454983 h 5142465"/>
              <a:gd name="connsiteX43" fmla="*/ 1018617 w 6696000"/>
              <a:gd name="connsiteY43" fmla="*/ 477966 h 5142465"/>
              <a:gd name="connsiteX44" fmla="*/ 1093564 w 6696000"/>
              <a:gd name="connsiteY44" fmla="*/ 477966 h 5142465"/>
              <a:gd name="connsiteX45" fmla="*/ 1279279 w 6696000"/>
              <a:gd name="connsiteY45" fmla="*/ 658251 h 5142465"/>
              <a:gd name="connsiteX46" fmla="*/ 1093564 w 6696000"/>
              <a:gd name="connsiteY46" fmla="*/ 838536 h 5142465"/>
              <a:gd name="connsiteX47" fmla="*/ 835188 w 6696000"/>
              <a:gd name="connsiteY47" fmla="*/ 838536 h 5142465"/>
              <a:gd name="connsiteX48" fmla="*/ 835188 w 6696000"/>
              <a:gd name="connsiteY48" fmla="*/ 796647 h 5142465"/>
              <a:gd name="connsiteX49" fmla="*/ 787933 w 6696000"/>
              <a:gd name="connsiteY49" fmla="*/ 796647 h 5142465"/>
              <a:gd name="connsiteX50" fmla="*/ 787933 w 6696000"/>
              <a:gd name="connsiteY50" fmla="*/ 884380 h 5142465"/>
              <a:gd name="connsiteX51" fmla="*/ 1094199 w 6696000"/>
              <a:gd name="connsiteY51" fmla="*/ 884380 h 5142465"/>
              <a:gd name="connsiteX52" fmla="*/ 1308131 w 6696000"/>
              <a:gd name="connsiteY52" fmla="*/ 745975 h 5142465"/>
              <a:gd name="connsiteX53" fmla="*/ 1326394 w 6696000"/>
              <a:gd name="connsiteY53" fmla="*/ 658190 h 5142465"/>
              <a:gd name="connsiteX54" fmla="*/ 1326407 w 6696000"/>
              <a:gd name="connsiteY54" fmla="*/ 658251 h 5142465"/>
              <a:gd name="connsiteX55" fmla="*/ 1326407 w 6696000"/>
              <a:gd name="connsiteY55" fmla="*/ 658128 h 5142465"/>
              <a:gd name="connsiteX56" fmla="*/ 1326394 w 6696000"/>
              <a:gd name="connsiteY56" fmla="*/ 658190 h 5142465"/>
              <a:gd name="connsiteX57" fmla="*/ 1308194 w 6696000"/>
              <a:gd name="connsiteY57" fmla="*/ 570456 h 5142465"/>
              <a:gd name="connsiteX58" fmla="*/ 1094834 w 6696000"/>
              <a:gd name="connsiteY58" fmla="*/ 431999 h 5142465"/>
              <a:gd name="connsiteX59" fmla="*/ 1018617 w 6696000"/>
              <a:gd name="connsiteY59" fmla="*/ 431999 h 5142465"/>
              <a:gd name="connsiteX60" fmla="*/ 664207 w 6696000"/>
              <a:gd name="connsiteY60" fmla="*/ 431999 h 5142465"/>
              <a:gd name="connsiteX61" fmla="*/ 431999 w 6696000"/>
              <a:gd name="connsiteY61" fmla="*/ 658251 h 5142465"/>
              <a:gd name="connsiteX62" fmla="*/ 663572 w 6696000"/>
              <a:gd name="connsiteY62" fmla="*/ 884503 h 5142465"/>
              <a:gd name="connsiteX63" fmla="*/ 739789 w 6696000"/>
              <a:gd name="connsiteY63" fmla="*/ 884503 h 5142465"/>
              <a:gd name="connsiteX64" fmla="*/ 763417 w 6696000"/>
              <a:gd name="connsiteY64" fmla="*/ 861520 h 5142465"/>
              <a:gd name="connsiteX65" fmla="*/ 739789 w 6696000"/>
              <a:gd name="connsiteY65" fmla="*/ 838536 h 5142465"/>
              <a:gd name="connsiteX66" fmla="*/ 664842 w 6696000"/>
              <a:gd name="connsiteY66" fmla="*/ 838536 h 5142465"/>
              <a:gd name="connsiteX67" fmla="*/ 479127 w 6696000"/>
              <a:gd name="connsiteY67" fmla="*/ 658251 h 5142465"/>
              <a:gd name="connsiteX68" fmla="*/ 664842 w 6696000"/>
              <a:gd name="connsiteY68" fmla="*/ 477843 h 5142465"/>
              <a:gd name="connsiteX69" fmla="*/ 923218 w 6696000"/>
              <a:gd name="connsiteY69" fmla="*/ 477843 h 5142465"/>
              <a:gd name="connsiteX70" fmla="*/ 923218 w 6696000"/>
              <a:gd name="connsiteY70" fmla="*/ 519732 h 5142465"/>
              <a:gd name="connsiteX71" fmla="*/ 970473 w 6696000"/>
              <a:gd name="connsiteY71" fmla="*/ 519732 h 5142465"/>
              <a:gd name="connsiteX72" fmla="*/ 970473 w 6696000"/>
              <a:gd name="connsiteY72" fmla="*/ 431999 h 5142465"/>
              <a:gd name="connsiteX73" fmla="*/ 664207 w 6696000"/>
              <a:gd name="connsiteY73" fmla="*/ 431999 h 5142465"/>
              <a:gd name="connsiteX74" fmla="*/ 0 w 6696000"/>
              <a:gd name="connsiteY74" fmla="*/ 0 h 5142465"/>
              <a:gd name="connsiteX75" fmla="*/ 6696000 w 6696000"/>
              <a:gd name="connsiteY75" fmla="*/ 0 h 5142465"/>
              <a:gd name="connsiteX76" fmla="*/ 6696000 w 6696000"/>
              <a:gd name="connsiteY76" fmla="*/ 1796399 h 5142465"/>
              <a:gd name="connsiteX77" fmla="*/ 4219772 w 6696000"/>
              <a:gd name="connsiteY77" fmla="*/ 1796399 h 5142465"/>
              <a:gd name="connsiteX78" fmla="*/ 3995999 w 6696000"/>
              <a:gd name="connsiteY78" fmla="*/ 2020043 h 5142465"/>
              <a:gd name="connsiteX79" fmla="*/ 3995999 w 6696000"/>
              <a:gd name="connsiteY79" fmla="*/ 3821890 h 5142465"/>
              <a:gd name="connsiteX80" fmla="*/ 4887028 w 6696000"/>
              <a:gd name="connsiteY80" fmla="*/ 4712400 h 5142465"/>
              <a:gd name="connsiteX81" fmla="*/ 6696000 w 6696000"/>
              <a:gd name="connsiteY81" fmla="*/ 4712400 h 5142465"/>
              <a:gd name="connsiteX82" fmla="*/ 6696000 w 6696000"/>
              <a:gd name="connsiteY82" fmla="*/ 5142465 h 5142465"/>
              <a:gd name="connsiteX83" fmla="*/ 0 w 6696000"/>
              <a:gd name="connsiteY83" fmla="*/ 5142465 h 5142465"/>
              <a:gd name="connsiteX84" fmla="*/ 0 w 6696000"/>
              <a:gd name="connsiteY84" fmla="*/ 0 h 5142465"/>
              <a:gd name="connsiteX0" fmla="*/ 923218 w 6696000"/>
              <a:gd name="connsiteY0" fmla="*/ 683459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923218 w 6696000"/>
              <a:gd name="connsiteY4" fmla="*/ 683459 h 5142465"/>
              <a:gd name="connsiteX5" fmla="*/ 1464106 w 6696000"/>
              <a:gd name="connsiteY5" fmla="*/ 358044 h 5142465"/>
              <a:gd name="connsiteX6" fmla="*/ 1062822 w 6696000"/>
              <a:gd name="connsiteY6" fmla="*/ 566440 h 5142465"/>
              <a:gd name="connsiteX7" fmla="*/ 1029922 w 6696000"/>
              <a:gd name="connsiteY7" fmla="*/ 586087 h 5142465"/>
              <a:gd name="connsiteX8" fmla="*/ 1008327 w 6696000"/>
              <a:gd name="connsiteY8" fmla="*/ 617103 h 5142465"/>
              <a:gd name="connsiteX9" fmla="*/ 1000578 w 6696000"/>
              <a:gd name="connsiteY9" fmla="*/ 657633 h 5142465"/>
              <a:gd name="connsiteX10" fmla="*/ 1008327 w 6696000"/>
              <a:gd name="connsiteY10" fmla="*/ 698163 h 5142465"/>
              <a:gd name="connsiteX11" fmla="*/ 1029922 w 6696000"/>
              <a:gd name="connsiteY11" fmla="*/ 729179 h 5142465"/>
              <a:gd name="connsiteX12" fmla="*/ 1062822 w 6696000"/>
              <a:gd name="connsiteY12" fmla="*/ 748826 h 5142465"/>
              <a:gd name="connsiteX13" fmla="*/ 1104106 w 6696000"/>
              <a:gd name="connsiteY13" fmla="*/ 755622 h 5142465"/>
              <a:gd name="connsiteX14" fmla="*/ 1145010 w 6696000"/>
              <a:gd name="connsiteY14" fmla="*/ 751421 h 5142465"/>
              <a:gd name="connsiteX15" fmla="*/ 1183753 w 6696000"/>
              <a:gd name="connsiteY15" fmla="*/ 737828 h 5142465"/>
              <a:gd name="connsiteX16" fmla="*/ 1185405 w 6696000"/>
              <a:gd name="connsiteY16" fmla="*/ 736963 h 5142465"/>
              <a:gd name="connsiteX17" fmla="*/ 1185405 w 6696000"/>
              <a:gd name="connsiteY17" fmla="*/ 637615 h 5142465"/>
              <a:gd name="connsiteX18" fmla="*/ 1106393 w 6696000"/>
              <a:gd name="connsiteY18" fmla="*/ 637615 h 5142465"/>
              <a:gd name="connsiteX19" fmla="*/ 1106266 w 6696000"/>
              <a:gd name="connsiteY19" fmla="*/ 637986 h 5142465"/>
              <a:gd name="connsiteX20" fmla="*/ 1106266 w 6696000"/>
              <a:gd name="connsiteY20" fmla="*/ 680740 h 5142465"/>
              <a:gd name="connsiteX21" fmla="*/ 1139674 w 6696000"/>
              <a:gd name="connsiteY21" fmla="*/ 680740 h 5142465"/>
              <a:gd name="connsiteX22" fmla="*/ 1139674 w 6696000"/>
              <a:gd name="connsiteY22" fmla="*/ 705330 h 5142465"/>
              <a:gd name="connsiteX23" fmla="*/ 1126336 w 6696000"/>
              <a:gd name="connsiteY23" fmla="*/ 710273 h 5142465"/>
              <a:gd name="connsiteX24" fmla="*/ 1104106 w 6696000"/>
              <a:gd name="connsiteY24" fmla="*/ 713115 h 5142465"/>
              <a:gd name="connsiteX25" fmla="*/ 1081495 w 6696000"/>
              <a:gd name="connsiteY25" fmla="*/ 709037 h 5142465"/>
              <a:gd name="connsiteX26" fmla="*/ 1064219 w 6696000"/>
              <a:gd name="connsiteY26" fmla="*/ 697545 h 5142465"/>
              <a:gd name="connsiteX27" fmla="*/ 1053168 w 6696000"/>
              <a:gd name="connsiteY27" fmla="*/ 680122 h 5142465"/>
              <a:gd name="connsiteX28" fmla="*/ 1049230 w 6696000"/>
              <a:gd name="connsiteY28" fmla="*/ 657757 h 5142465"/>
              <a:gd name="connsiteX29" fmla="*/ 1053168 w 6696000"/>
              <a:gd name="connsiteY29" fmla="*/ 635514 h 5142465"/>
              <a:gd name="connsiteX30" fmla="*/ 1064219 w 6696000"/>
              <a:gd name="connsiteY30" fmla="*/ 617968 h 5142465"/>
              <a:gd name="connsiteX31" fmla="*/ 1081495 w 6696000"/>
              <a:gd name="connsiteY31" fmla="*/ 606476 h 5142465"/>
              <a:gd name="connsiteX32" fmla="*/ 1104106 w 6696000"/>
              <a:gd name="connsiteY32" fmla="*/ 602398 h 5142465"/>
              <a:gd name="connsiteX33" fmla="*/ 1129258 w 6696000"/>
              <a:gd name="connsiteY33" fmla="*/ 606476 h 5142465"/>
              <a:gd name="connsiteX34" fmla="*/ 1147169 w 6696000"/>
              <a:gd name="connsiteY34" fmla="*/ 618586 h 5142465"/>
              <a:gd name="connsiteX35" fmla="*/ 1149456 w 6696000"/>
              <a:gd name="connsiteY35" fmla="*/ 620810 h 5142465"/>
              <a:gd name="connsiteX36" fmla="*/ 1182737 w 6696000"/>
              <a:gd name="connsiteY36" fmla="*/ 585593 h 5142465"/>
              <a:gd name="connsiteX37" fmla="*/ 1180450 w 6696000"/>
              <a:gd name="connsiteY37" fmla="*/ 583616 h 5142465"/>
              <a:gd name="connsiteX38" fmla="*/ 1146153 w 6696000"/>
              <a:gd name="connsiteY38" fmla="*/ 564957 h 5142465"/>
              <a:gd name="connsiteX39" fmla="*/ 1464106 w 6696000"/>
              <a:gd name="connsiteY39" fmla="*/ 358044 h 5142465"/>
              <a:gd name="connsiteX40" fmla="*/ 1018617 w 6696000"/>
              <a:gd name="connsiteY40" fmla="*/ 431999 h 5142465"/>
              <a:gd name="connsiteX41" fmla="*/ 994990 w 6696000"/>
              <a:gd name="connsiteY41" fmla="*/ 454983 h 5142465"/>
              <a:gd name="connsiteX42" fmla="*/ 1018617 w 6696000"/>
              <a:gd name="connsiteY42" fmla="*/ 477966 h 5142465"/>
              <a:gd name="connsiteX43" fmla="*/ 1093564 w 6696000"/>
              <a:gd name="connsiteY43" fmla="*/ 477966 h 5142465"/>
              <a:gd name="connsiteX44" fmla="*/ 1279279 w 6696000"/>
              <a:gd name="connsiteY44" fmla="*/ 658251 h 5142465"/>
              <a:gd name="connsiteX45" fmla="*/ 1093564 w 6696000"/>
              <a:gd name="connsiteY45" fmla="*/ 838536 h 5142465"/>
              <a:gd name="connsiteX46" fmla="*/ 835188 w 6696000"/>
              <a:gd name="connsiteY46" fmla="*/ 838536 h 5142465"/>
              <a:gd name="connsiteX47" fmla="*/ 835188 w 6696000"/>
              <a:gd name="connsiteY47" fmla="*/ 796647 h 5142465"/>
              <a:gd name="connsiteX48" fmla="*/ 787933 w 6696000"/>
              <a:gd name="connsiteY48" fmla="*/ 796647 h 5142465"/>
              <a:gd name="connsiteX49" fmla="*/ 787933 w 6696000"/>
              <a:gd name="connsiteY49" fmla="*/ 884380 h 5142465"/>
              <a:gd name="connsiteX50" fmla="*/ 1094199 w 6696000"/>
              <a:gd name="connsiteY50" fmla="*/ 884380 h 5142465"/>
              <a:gd name="connsiteX51" fmla="*/ 1308131 w 6696000"/>
              <a:gd name="connsiteY51" fmla="*/ 745975 h 5142465"/>
              <a:gd name="connsiteX52" fmla="*/ 1326394 w 6696000"/>
              <a:gd name="connsiteY52" fmla="*/ 658190 h 5142465"/>
              <a:gd name="connsiteX53" fmla="*/ 1326407 w 6696000"/>
              <a:gd name="connsiteY53" fmla="*/ 658251 h 5142465"/>
              <a:gd name="connsiteX54" fmla="*/ 1326407 w 6696000"/>
              <a:gd name="connsiteY54" fmla="*/ 658128 h 5142465"/>
              <a:gd name="connsiteX55" fmla="*/ 1326394 w 6696000"/>
              <a:gd name="connsiteY55" fmla="*/ 658190 h 5142465"/>
              <a:gd name="connsiteX56" fmla="*/ 1308194 w 6696000"/>
              <a:gd name="connsiteY56" fmla="*/ 570456 h 5142465"/>
              <a:gd name="connsiteX57" fmla="*/ 1094834 w 6696000"/>
              <a:gd name="connsiteY57" fmla="*/ 431999 h 5142465"/>
              <a:gd name="connsiteX58" fmla="*/ 1018617 w 6696000"/>
              <a:gd name="connsiteY58" fmla="*/ 431999 h 5142465"/>
              <a:gd name="connsiteX59" fmla="*/ 664207 w 6696000"/>
              <a:gd name="connsiteY59" fmla="*/ 431999 h 5142465"/>
              <a:gd name="connsiteX60" fmla="*/ 431999 w 6696000"/>
              <a:gd name="connsiteY60" fmla="*/ 658251 h 5142465"/>
              <a:gd name="connsiteX61" fmla="*/ 663572 w 6696000"/>
              <a:gd name="connsiteY61" fmla="*/ 884503 h 5142465"/>
              <a:gd name="connsiteX62" fmla="*/ 739789 w 6696000"/>
              <a:gd name="connsiteY62" fmla="*/ 884503 h 5142465"/>
              <a:gd name="connsiteX63" fmla="*/ 763417 w 6696000"/>
              <a:gd name="connsiteY63" fmla="*/ 861520 h 5142465"/>
              <a:gd name="connsiteX64" fmla="*/ 739789 w 6696000"/>
              <a:gd name="connsiteY64" fmla="*/ 838536 h 5142465"/>
              <a:gd name="connsiteX65" fmla="*/ 664842 w 6696000"/>
              <a:gd name="connsiteY65" fmla="*/ 838536 h 5142465"/>
              <a:gd name="connsiteX66" fmla="*/ 479127 w 6696000"/>
              <a:gd name="connsiteY66" fmla="*/ 658251 h 5142465"/>
              <a:gd name="connsiteX67" fmla="*/ 664842 w 6696000"/>
              <a:gd name="connsiteY67" fmla="*/ 477843 h 5142465"/>
              <a:gd name="connsiteX68" fmla="*/ 923218 w 6696000"/>
              <a:gd name="connsiteY68" fmla="*/ 477843 h 5142465"/>
              <a:gd name="connsiteX69" fmla="*/ 923218 w 6696000"/>
              <a:gd name="connsiteY69" fmla="*/ 519732 h 5142465"/>
              <a:gd name="connsiteX70" fmla="*/ 970473 w 6696000"/>
              <a:gd name="connsiteY70" fmla="*/ 519732 h 5142465"/>
              <a:gd name="connsiteX71" fmla="*/ 970473 w 6696000"/>
              <a:gd name="connsiteY71" fmla="*/ 431999 h 5142465"/>
              <a:gd name="connsiteX72" fmla="*/ 664207 w 6696000"/>
              <a:gd name="connsiteY72" fmla="*/ 431999 h 5142465"/>
              <a:gd name="connsiteX73" fmla="*/ 0 w 6696000"/>
              <a:gd name="connsiteY73" fmla="*/ 0 h 5142465"/>
              <a:gd name="connsiteX74" fmla="*/ 6696000 w 6696000"/>
              <a:gd name="connsiteY74" fmla="*/ 0 h 5142465"/>
              <a:gd name="connsiteX75" fmla="*/ 6696000 w 6696000"/>
              <a:gd name="connsiteY75" fmla="*/ 1796399 h 5142465"/>
              <a:gd name="connsiteX76" fmla="*/ 4219772 w 6696000"/>
              <a:gd name="connsiteY76" fmla="*/ 1796399 h 5142465"/>
              <a:gd name="connsiteX77" fmla="*/ 3995999 w 6696000"/>
              <a:gd name="connsiteY77" fmla="*/ 2020043 h 5142465"/>
              <a:gd name="connsiteX78" fmla="*/ 3995999 w 6696000"/>
              <a:gd name="connsiteY78" fmla="*/ 3821890 h 5142465"/>
              <a:gd name="connsiteX79" fmla="*/ 4887028 w 6696000"/>
              <a:gd name="connsiteY79" fmla="*/ 4712400 h 5142465"/>
              <a:gd name="connsiteX80" fmla="*/ 6696000 w 6696000"/>
              <a:gd name="connsiteY80" fmla="*/ 4712400 h 5142465"/>
              <a:gd name="connsiteX81" fmla="*/ 6696000 w 6696000"/>
              <a:gd name="connsiteY81" fmla="*/ 5142465 h 5142465"/>
              <a:gd name="connsiteX82" fmla="*/ 0 w 6696000"/>
              <a:gd name="connsiteY82" fmla="*/ 5142465 h 5142465"/>
              <a:gd name="connsiteX83" fmla="*/ 0 w 6696000"/>
              <a:gd name="connsiteY83" fmla="*/ 0 h 5142465"/>
              <a:gd name="connsiteX0" fmla="*/ 923218 w 6696000"/>
              <a:gd name="connsiteY0" fmla="*/ 564834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1464106 w 6696000"/>
              <a:gd name="connsiteY4" fmla="*/ 358044 h 5142465"/>
              <a:gd name="connsiteX5" fmla="*/ 1062822 w 6696000"/>
              <a:gd name="connsiteY5" fmla="*/ 566440 h 5142465"/>
              <a:gd name="connsiteX6" fmla="*/ 1029922 w 6696000"/>
              <a:gd name="connsiteY6" fmla="*/ 586087 h 5142465"/>
              <a:gd name="connsiteX7" fmla="*/ 1008327 w 6696000"/>
              <a:gd name="connsiteY7" fmla="*/ 617103 h 5142465"/>
              <a:gd name="connsiteX8" fmla="*/ 1000578 w 6696000"/>
              <a:gd name="connsiteY8" fmla="*/ 657633 h 5142465"/>
              <a:gd name="connsiteX9" fmla="*/ 1008327 w 6696000"/>
              <a:gd name="connsiteY9" fmla="*/ 698163 h 5142465"/>
              <a:gd name="connsiteX10" fmla="*/ 1029922 w 6696000"/>
              <a:gd name="connsiteY10" fmla="*/ 729179 h 5142465"/>
              <a:gd name="connsiteX11" fmla="*/ 1062822 w 6696000"/>
              <a:gd name="connsiteY11" fmla="*/ 748826 h 5142465"/>
              <a:gd name="connsiteX12" fmla="*/ 1104106 w 6696000"/>
              <a:gd name="connsiteY12" fmla="*/ 755622 h 5142465"/>
              <a:gd name="connsiteX13" fmla="*/ 1145010 w 6696000"/>
              <a:gd name="connsiteY13" fmla="*/ 751421 h 5142465"/>
              <a:gd name="connsiteX14" fmla="*/ 1183753 w 6696000"/>
              <a:gd name="connsiteY14" fmla="*/ 737828 h 5142465"/>
              <a:gd name="connsiteX15" fmla="*/ 1185405 w 6696000"/>
              <a:gd name="connsiteY15" fmla="*/ 736963 h 5142465"/>
              <a:gd name="connsiteX16" fmla="*/ 1185405 w 6696000"/>
              <a:gd name="connsiteY16" fmla="*/ 637615 h 5142465"/>
              <a:gd name="connsiteX17" fmla="*/ 1106393 w 6696000"/>
              <a:gd name="connsiteY17" fmla="*/ 637615 h 5142465"/>
              <a:gd name="connsiteX18" fmla="*/ 1106266 w 6696000"/>
              <a:gd name="connsiteY18" fmla="*/ 637986 h 5142465"/>
              <a:gd name="connsiteX19" fmla="*/ 1106266 w 6696000"/>
              <a:gd name="connsiteY19" fmla="*/ 680740 h 5142465"/>
              <a:gd name="connsiteX20" fmla="*/ 1139674 w 6696000"/>
              <a:gd name="connsiteY20" fmla="*/ 680740 h 5142465"/>
              <a:gd name="connsiteX21" fmla="*/ 1139674 w 6696000"/>
              <a:gd name="connsiteY21" fmla="*/ 705330 h 5142465"/>
              <a:gd name="connsiteX22" fmla="*/ 1126336 w 6696000"/>
              <a:gd name="connsiteY22" fmla="*/ 710273 h 5142465"/>
              <a:gd name="connsiteX23" fmla="*/ 1104106 w 6696000"/>
              <a:gd name="connsiteY23" fmla="*/ 713115 h 5142465"/>
              <a:gd name="connsiteX24" fmla="*/ 1081495 w 6696000"/>
              <a:gd name="connsiteY24" fmla="*/ 709037 h 5142465"/>
              <a:gd name="connsiteX25" fmla="*/ 1064219 w 6696000"/>
              <a:gd name="connsiteY25" fmla="*/ 697545 h 5142465"/>
              <a:gd name="connsiteX26" fmla="*/ 1053168 w 6696000"/>
              <a:gd name="connsiteY26" fmla="*/ 680122 h 5142465"/>
              <a:gd name="connsiteX27" fmla="*/ 1049230 w 6696000"/>
              <a:gd name="connsiteY27" fmla="*/ 657757 h 5142465"/>
              <a:gd name="connsiteX28" fmla="*/ 1053168 w 6696000"/>
              <a:gd name="connsiteY28" fmla="*/ 635514 h 5142465"/>
              <a:gd name="connsiteX29" fmla="*/ 1064219 w 6696000"/>
              <a:gd name="connsiteY29" fmla="*/ 617968 h 5142465"/>
              <a:gd name="connsiteX30" fmla="*/ 1081495 w 6696000"/>
              <a:gd name="connsiteY30" fmla="*/ 606476 h 5142465"/>
              <a:gd name="connsiteX31" fmla="*/ 1104106 w 6696000"/>
              <a:gd name="connsiteY31" fmla="*/ 602398 h 5142465"/>
              <a:gd name="connsiteX32" fmla="*/ 1129258 w 6696000"/>
              <a:gd name="connsiteY32" fmla="*/ 606476 h 5142465"/>
              <a:gd name="connsiteX33" fmla="*/ 1147169 w 6696000"/>
              <a:gd name="connsiteY33" fmla="*/ 618586 h 5142465"/>
              <a:gd name="connsiteX34" fmla="*/ 1149456 w 6696000"/>
              <a:gd name="connsiteY34" fmla="*/ 620810 h 5142465"/>
              <a:gd name="connsiteX35" fmla="*/ 1182737 w 6696000"/>
              <a:gd name="connsiteY35" fmla="*/ 585593 h 5142465"/>
              <a:gd name="connsiteX36" fmla="*/ 1180450 w 6696000"/>
              <a:gd name="connsiteY36" fmla="*/ 583616 h 5142465"/>
              <a:gd name="connsiteX37" fmla="*/ 1146153 w 6696000"/>
              <a:gd name="connsiteY37" fmla="*/ 564957 h 5142465"/>
              <a:gd name="connsiteX38" fmla="*/ 1464106 w 6696000"/>
              <a:gd name="connsiteY38" fmla="*/ 358044 h 5142465"/>
              <a:gd name="connsiteX39" fmla="*/ 1018617 w 6696000"/>
              <a:gd name="connsiteY39" fmla="*/ 431999 h 5142465"/>
              <a:gd name="connsiteX40" fmla="*/ 994990 w 6696000"/>
              <a:gd name="connsiteY40" fmla="*/ 454983 h 5142465"/>
              <a:gd name="connsiteX41" fmla="*/ 1018617 w 6696000"/>
              <a:gd name="connsiteY41" fmla="*/ 477966 h 5142465"/>
              <a:gd name="connsiteX42" fmla="*/ 1093564 w 6696000"/>
              <a:gd name="connsiteY42" fmla="*/ 477966 h 5142465"/>
              <a:gd name="connsiteX43" fmla="*/ 1279279 w 6696000"/>
              <a:gd name="connsiteY43" fmla="*/ 658251 h 5142465"/>
              <a:gd name="connsiteX44" fmla="*/ 1093564 w 6696000"/>
              <a:gd name="connsiteY44" fmla="*/ 838536 h 5142465"/>
              <a:gd name="connsiteX45" fmla="*/ 835188 w 6696000"/>
              <a:gd name="connsiteY45" fmla="*/ 838536 h 5142465"/>
              <a:gd name="connsiteX46" fmla="*/ 835188 w 6696000"/>
              <a:gd name="connsiteY46" fmla="*/ 796647 h 5142465"/>
              <a:gd name="connsiteX47" fmla="*/ 787933 w 6696000"/>
              <a:gd name="connsiteY47" fmla="*/ 796647 h 5142465"/>
              <a:gd name="connsiteX48" fmla="*/ 787933 w 6696000"/>
              <a:gd name="connsiteY48" fmla="*/ 884380 h 5142465"/>
              <a:gd name="connsiteX49" fmla="*/ 1094199 w 6696000"/>
              <a:gd name="connsiteY49" fmla="*/ 884380 h 5142465"/>
              <a:gd name="connsiteX50" fmla="*/ 1308131 w 6696000"/>
              <a:gd name="connsiteY50" fmla="*/ 745975 h 5142465"/>
              <a:gd name="connsiteX51" fmla="*/ 1326394 w 6696000"/>
              <a:gd name="connsiteY51" fmla="*/ 658190 h 5142465"/>
              <a:gd name="connsiteX52" fmla="*/ 1326407 w 6696000"/>
              <a:gd name="connsiteY52" fmla="*/ 658251 h 5142465"/>
              <a:gd name="connsiteX53" fmla="*/ 1326407 w 6696000"/>
              <a:gd name="connsiteY53" fmla="*/ 658128 h 5142465"/>
              <a:gd name="connsiteX54" fmla="*/ 1326394 w 6696000"/>
              <a:gd name="connsiteY54" fmla="*/ 658190 h 5142465"/>
              <a:gd name="connsiteX55" fmla="*/ 1308194 w 6696000"/>
              <a:gd name="connsiteY55" fmla="*/ 570456 h 5142465"/>
              <a:gd name="connsiteX56" fmla="*/ 1094834 w 6696000"/>
              <a:gd name="connsiteY56" fmla="*/ 431999 h 5142465"/>
              <a:gd name="connsiteX57" fmla="*/ 1018617 w 6696000"/>
              <a:gd name="connsiteY57" fmla="*/ 431999 h 5142465"/>
              <a:gd name="connsiteX58" fmla="*/ 664207 w 6696000"/>
              <a:gd name="connsiteY58" fmla="*/ 431999 h 5142465"/>
              <a:gd name="connsiteX59" fmla="*/ 431999 w 6696000"/>
              <a:gd name="connsiteY59" fmla="*/ 658251 h 5142465"/>
              <a:gd name="connsiteX60" fmla="*/ 663572 w 6696000"/>
              <a:gd name="connsiteY60" fmla="*/ 884503 h 5142465"/>
              <a:gd name="connsiteX61" fmla="*/ 739789 w 6696000"/>
              <a:gd name="connsiteY61" fmla="*/ 884503 h 5142465"/>
              <a:gd name="connsiteX62" fmla="*/ 763417 w 6696000"/>
              <a:gd name="connsiteY62" fmla="*/ 861520 h 5142465"/>
              <a:gd name="connsiteX63" fmla="*/ 739789 w 6696000"/>
              <a:gd name="connsiteY63" fmla="*/ 838536 h 5142465"/>
              <a:gd name="connsiteX64" fmla="*/ 664842 w 6696000"/>
              <a:gd name="connsiteY64" fmla="*/ 838536 h 5142465"/>
              <a:gd name="connsiteX65" fmla="*/ 479127 w 6696000"/>
              <a:gd name="connsiteY65" fmla="*/ 658251 h 5142465"/>
              <a:gd name="connsiteX66" fmla="*/ 664842 w 6696000"/>
              <a:gd name="connsiteY66" fmla="*/ 477843 h 5142465"/>
              <a:gd name="connsiteX67" fmla="*/ 923218 w 6696000"/>
              <a:gd name="connsiteY67" fmla="*/ 477843 h 5142465"/>
              <a:gd name="connsiteX68" fmla="*/ 923218 w 6696000"/>
              <a:gd name="connsiteY68" fmla="*/ 519732 h 5142465"/>
              <a:gd name="connsiteX69" fmla="*/ 970473 w 6696000"/>
              <a:gd name="connsiteY69" fmla="*/ 519732 h 5142465"/>
              <a:gd name="connsiteX70" fmla="*/ 970473 w 6696000"/>
              <a:gd name="connsiteY70" fmla="*/ 431999 h 5142465"/>
              <a:gd name="connsiteX71" fmla="*/ 664207 w 6696000"/>
              <a:gd name="connsiteY71" fmla="*/ 431999 h 5142465"/>
              <a:gd name="connsiteX72" fmla="*/ 0 w 6696000"/>
              <a:gd name="connsiteY72" fmla="*/ 0 h 5142465"/>
              <a:gd name="connsiteX73" fmla="*/ 6696000 w 6696000"/>
              <a:gd name="connsiteY73" fmla="*/ 0 h 5142465"/>
              <a:gd name="connsiteX74" fmla="*/ 6696000 w 6696000"/>
              <a:gd name="connsiteY74" fmla="*/ 1796399 h 5142465"/>
              <a:gd name="connsiteX75" fmla="*/ 4219772 w 6696000"/>
              <a:gd name="connsiteY75" fmla="*/ 1796399 h 5142465"/>
              <a:gd name="connsiteX76" fmla="*/ 3995999 w 6696000"/>
              <a:gd name="connsiteY76" fmla="*/ 2020043 h 5142465"/>
              <a:gd name="connsiteX77" fmla="*/ 3995999 w 6696000"/>
              <a:gd name="connsiteY77" fmla="*/ 3821890 h 5142465"/>
              <a:gd name="connsiteX78" fmla="*/ 4887028 w 6696000"/>
              <a:gd name="connsiteY78" fmla="*/ 4712400 h 5142465"/>
              <a:gd name="connsiteX79" fmla="*/ 6696000 w 6696000"/>
              <a:gd name="connsiteY79" fmla="*/ 4712400 h 5142465"/>
              <a:gd name="connsiteX80" fmla="*/ 6696000 w 6696000"/>
              <a:gd name="connsiteY80" fmla="*/ 5142465 h 5142465"/>
              <a:gd name="connsiteX81" fmla="*/ 0 w 6696000"/>
              <a:gd name="connsiteY81" fmla="*/ 5142465 h 5142465"/>
              <a:gd name="connsiteX82" fmla="*/ 0 w 6696000"/>
              <a:gd name="connsiteY82" fmla="*/ 0 h 5142465"/>
              <a:gd name="connsiteX0" fmla="*/ 970346 w 6696000"/>
              <a:gd name="connsiteY0" fmla="*/ 564834 h 5142465"/>
              <a:gd name="connsiteX1" fmla="*/ 970346 w 6696000"/>
              <a:gd name="connsiteY1" fmla="*/ 751297 h 5142465"/>
              <a:gd name="connsiteX2" fmla="*/ 970346 w 6696000"/>
              <a:gd name="connsiteY2" fmla="*/ 564834 h 5142465"/>
              <a:gd name="connsiteX3" fmla="*/ 1464106 w 6696000"/>
              <a:gd name="connsiteY3" fmla="*/ 358044 h 5142465"/>
              <a:gd name="connsiteX4" fmla="*/ 1062822 w 6696000"/>
              <a:gd name="connsiteY4" fmla="*/ 566440 h 5142465"/>
              <a:gd name="connsiteX5" fmla="*/ 1029922 w 6696000"/>
              <a:gd name="connsiteY5" fmla="*/ 586087 h 5142465"/>
              <a:gd name="connsiteX6" fmla="*/ 1008327 w 6696000"/>
              <a:gd name="connsiteY6" fmla="*/ 617103 h 5142465"/>
              <a:gd name="connsiteX7" fmla="*/ 1000578 w 6696000"/>
              <a:gd name="connsiteY7" fmla="*/ 657633 h 5142465"/>
              <a:gd name="connsiteX8" fmla="*/ 1008327 w 6696000"/>
              <a:gd name="connsiteY8" fmla="*/ 698163 h 5142465"/>
              <a:gd name="connsiteX9" fmla="*/ 1029922 w 6696000"/>
              <a:gd name="connsiteY9" fmla="*/ 729179 h 5142465"/>
              <a:gd name="connsiteX10" fmla="*/ 1062822 w 6696000"/>
              <a:gd name="connsiteY10" fmla="*/ 748826 h 5142465"/>
              <a:gd name="connsiteX11" fmla="*/ 1104106 w 6696000"/>
              <a:gd name="connsiteY11" fmla="*/ 755622 h 5142465"/>
              <a:gd name="connsiteX12" fmla="*/ 1145010 w 6696000"/>
              <a:gd name="connsiteY12" fmla="*/ 751421 h 5142465"/>
              <a:gd name="connsiteX13" fmla="*/ 1183753 w 6696000"/>
              <a:gd name="connsiteY13" fmla="*/ 737828 h 5142465"/>
              <a:gd name="connsiteX14" fmla="*/ 1185405 w 6696000"/>
              <a:gd name="connsiteY14" fmla="*/ 736963 h 5142465"/>
              <a:gd name="connsiteX15" fmla="*/ 1185405 w 6696000"/>
              <a:gd name="connsiteY15" fmla="*/ 637615 h 5142465"/>
              <a:gd name="connsiteX16" fmla="*/ 1106393 w 6696000"/>
              <a:gd name="connsiteY16" fmla="*/ 637615 h 5142465"/>
              <a:gd name="connsiteX17" fmla="*/ 1106266 w 6696000"/>
              <a:gd name="connsiteY17" fmla="*/ 637986 h 5142465"/>
              <a:gd name="connsiteX18" fmla="*/ 1106266 w 6696000"/>
              <a:gd name="connsiteY18" fmla="*/ 680740 h 5142465"/>
              <a:gd name="connsiteX19" fmla="*/ 1139674 w 6696000"/>
              <a:gd name="connsiteY19" fmla="*/ 680740 h 5142465"/>
              <a:gd name="connsiteX20" fmla="*/ 1139674 w 6696000"/>
              <a:gd name="connsiteY20" fmla="*/ 705330 h 5142465"/>
              <a:gd name="connsiteX21" fmla="*/ 1126336 w 6696000"/>
              <a:gd name="connsiteY21" fmla="*/ 710273 h 5142465"/>
              <a:gd name="connsiteX22" fmla="*/ 1104106 w 6696000"/>
              <a:gd name="connsiteY22" fmla="*/ 713115 h 5142465"/>
              <a:gd name="connsiteX23" fmla="*/ 1081495 w 6696000"/>
              <a:gd name="connsiteY23" fmla="*/ 709037 h 5142465"/>
              <a:gd name="connsiteX24" fmla="*/ 1064219 w 6696000"/>
              <a:gd name="connsiteY24" fmla="*/ 697545 h 5142465"/>
              <a:gd name="connsiteX25" fmla="*/ 1053168 w 6696000"/>
              <a:gd name="connsiteY25" fmla="*/ 680122 h 5142465"/>
              <a:gd name="connsiteX26" fmla="*/ 1049230 w 6696000"/>
              <a:gd name="connsiteY26" fmla="*/ 657757 h 5142465"/>
              <a:gd name="connsiteX27" fmla="*/ 1053168 w 6696000"/>
              <a:gd name="connsiteY27" fmla="*/ 635514 h 5142465"/>
              <a:gd name="connsiteX28" fmla="*/ 1064219 w 6696000"/>
              <a:gd name="connsiteY28" fmla="*/ 617968 h 5142465"/>
              <a:gd name="connsiteX29" fmla="*/ 1081495 w 6696000"/>
              <a:gd name="connsiteY29" fmla="*/ 606476 h 5142465"/>
              <a:gd name="connsiteX30" fmla="*/ 1104106 w 6696000"/>
              <a:gd name="connsiteY30" fmla="*/ 602398 h 5142465"/>
              <a:gd name="connsiteX31" fmla="*/ 1129258 w 6696000"/>
              <a:gd name="connsiteY31" fmla="*/ 606476 h 5142465"/>
              <a:gd name="connsiteX32" fmla="*/ 1147169 w 6696000"/>
              <a:gd name="connsiteY32" fmla="*/ 618586 h 5142465"/>
              <a:gd name="connsiteX33" fmla="*/ 1149456 w 6696000"/>
              <a:gd name="connsiteY33" fmla="*/ 620810 h 5142465"/>
              <a:gd name="connsiteX34" fmla="*/ 1182737 w 6696000"/>
              <a:gd name="connsiteY34" fmla="*/ 585593 h 5142465"/>
              <a:gd name="connsiteX35" fmla="*/ 1180450 w 6696000"/>
              <a:gd name="connsiteY35" fmla="*/ 583616 h 5142465"/>
              <a:gd name="connsiteX36" fmla="*/ 1146153 w 6696000"/>
              <a:gd name="connsiteY36" fmla="*/ 564957 h 5142465"/>
              <a:gd name="connsiteX37" fmla="*/ 1464106 w 6696000"/>
              <a:gd name="connsiteY37" fmla="*/ 358044 h 5142465"/>
              <a:gd name="connsiteX38" fmla="*/ 1018617 w 6696000"/>
              <a:gd name="connsiteY38" fmla="*/ 431999 h 5142465"/>
              <a:gd name="connsiteX39" fmla="*/ 994990 w 6696000"/>
              <a:gd name="connsiteY39" fmla="*/ 454983 h 5142465"/>
              <a:gd name="connsiteX40" fmla="*/ 1018617 w 6696000"/>
              <a:gd name="connsiteY40" fmla="*/ 477966 h 5142465"/>
              <a:gd name="connsiteX41" fmla="*/ 1093564 w 6696000"/>
              <a:gd name="connsiteY41" fmla="*/ 477966 h 5142465"/>
              <a:gd name="connsiteX42" fmla="*/ 1279279 w 6696000"/>
              <a:gd name="connsiteY42" fmla="*/ 658251 h 5142465"/>
              <a:gd name="connsiteX43" fmla="*/ 1093564 w 6696000"/>
              <a:gd name="connsiteY43" fmla="*/ 838536 h 5142465"/>
              <a:gd name="connsiteX44" fmla="*/ 835188 w 6696000"/>
              <a:gd name="connsiteY44" fmla="*/ 838536 h 5142465"/>
              <a:gd name="connsiteX45" fmla="*/ 835188 w 6696000"/>
              <a:gd name="connsiteY45" fmla="*/ 796647 h 5142465"/>
              <a:gd name="connsiteX46" fmla="*/ 787933 w 6696000"/>
              <a:gd name="connsiteY46" fmla="*/ 796647 h 5142465"/>
              <a:gd name="connsiteX47" fmla="*/ 787933 w 6696000"/>
              <a:gd name="connsiteY47" fmla="*/ 884380 h 5142465"/>
              <a:gd name="connsiteX48" fmla="*/ 1094199 w 6696000"/>
              <a:gd name="connsiteY48" fmla="*/ 884380 h 5142465"/>
              <a:gd name="connsiteX49" fmla="*/ 1308131 w 6696000"/>
              <a:gd name="connsiteY49" fmla="*/ 745975 h 5142465"/>
              <a:gd name="connsiteX50" fmla="*/ 1326394 w 6696000"/>
              <a:gd name="connsiteY50" fmla="*/ 658190 h 5142465"/>
              <a:gd name="connsiteX51" fmla="*/ 1326407 w 6696000"/>
              <a:gd name="connsiteY51" fmla="*/ 658251 h 5142465"/>
              <a:gd name="connsiteX52" fmla="*/ 1326407 w 6696000"/>
              <a:gd name="connsiteY52" fmla="*/ 658128 h 5142465"/>
              <a:gd name="connsiteX53" fmla="*/ 1326394 w 6696000"/>
              <a:gd name="connsiteY53" fmla="*/ 658190 h 5142465"/>
              <a:gd name="connsiteX54" fmla="*/ 1308194 w 6696000"/>
              <a:gd name="connsiteY54" fmla="*/ 570456 h 5142465"/>
              <a:gd name="connsiteX55" fmla="*/ 1094834 w 6696000"/>
              <a:gd name="connsiteY55" fmla="*/ 431999 h 5142465"/>
              <a:gd name="connsiteX56" fmla="*/ 1018617 w 6696000"/>
              <a:gd name="connsiteY56" fmla="*/ 431999 h 5142465"/>
              <a:gd name="connsiteX57" fmla="*/ 664207 w 6696000"/>
              <a:gd name="connsiteY57" fmla="*/ 431999 h 5142465"/>
              <a:gd name="connsiteX58" fmla="*/ 431999 w 6696000"/>
              <a:gd name="connsiteY58" fmla="*/ 658251 h 5142465"/>
              <a:gd name="connsiteX59" fmla="*/ 663572 w 6696000"/>
              <a:gd name="connsiteY59" fmla="*/ 884503 h 5142465"/>
              <a:gd name="connsiteX60" fmla="*/ 739789 w 6696000"/>
              <a:gd name="connsiteY60" fmla="*/ 884503 h 5142465"/>
              <a:gd name="connsiteX61" fmla="*/ 763417 w 6696000"/>
              <a:gd name="connsiteY61" fmla="*/ 861520 h 5142465"/>
              <a:gd name="connsiteX62" fmla="*/ 739789 w 6696000"/>
              <a:gd name="connsiteY62" fmla="*/ 838536 h 5142465"/>
              <a:gd name="connsiteX63" fmla="*/ 664842 w 6696000"/>
              <a:gd name="connsiteY63" fmla="*/ 838536 h 5142465"/>
              <a:gd name="connsiteX64" fmla="*/ 479127 w 6696000"/>
              <a:gd name="connsiteY64" fmla="*/ 658251 h 5142465"/>
              <a:gd name="connsiteX65" fmla="*/ 664842 w 6696000"/>
              <a:gd name="connsiteY65" fmla="*/ 477843 h 5142465"/>
              <a:gd name="connsiteX66" fmla="*/ 923218 w 6696000"/>
              <a:gd name="connsiteY66" fmla="*/ 477843 h 5142465"/>
              <a:gd name="connsiteX67" fmla="*/ 923218 w 6696000"/>
              <a:gd name="connsiteY67" fmla="*/ 519732 h 5142465"/>
              <a:gd name="connsiteX68" fmla="*/ 970473 w 6696000"/>
              <a:gd name="connsiteY68" fmla="*/ 519732 h 5142465"/>
              <a:gd name="connsiteX69" fmla="*/ 970473 w 6696000"/>
              <a:gd name="connsiteY69" fmla="*/ 431999 h 5142465"/>
              <a:gd name="connsiteX70" fmla="*/ 664207 w 6696000"/>
              <a:gd name="connsiteY70" fmla="*/ 431999 h 5142465"/>
              <a:gd name="connsiteX71" fmla="*/ 0 w 6696000"/>
              <a:gd name="connsiteY71" fmla="*/ 0 h 5142465"/>
              <a:gd name="connsiteX72" fmla="*/ 6696000 w 6696000"/>
              <a:gd name="connsiteY72" fmla="*/ 0 h 5142465"/>
              <a:gd name="connsiteX73" fmla="*/ 6696000 w 6696000"/>
              <a:gd name="connsiteY73" fmla="*/ 1796399 h 5142465"/>
              <a:gd name="connsiteX74" fmla="*/ 4219772 w 6696000"/>
              <a:gd name="connsiteY74" fmla="*/ 1796399 h 5142465"/>
              <a:gd name="connsiteX75" fmla="*/ 3995999 w 6696000"/>
              <a:gd name="connsiteY75" fmla="*/ 2020043 h 5142465"/>
              <a:gd name="connsiteX76" fmla="*/ 3995999 w 6696000"/>
              <a:gd name="connsiteY76" fmla="*/ 3821890 h 5142465"/>
              <a:gd name="connsiteX77" fmla="*/ 4887028 w 6696000"/>
              <a:gd name="connsiteY77" fmla="*/ 4712400 h 5142465"/>
              <a:gd name="connsiteX78" fmla="*/ 6696000 w 6696000"/>
              <a:gd name="connsiteY78" fmla="*/ 4712400 h 5142465"/>
              <a:gd name="connsiteX79" fmla="*/ 6696000 w 6696000"/>
              <a:gd name="connsiteY79" fmla="*/ 5142465 h 5142465"/>
              <a:gd name="connsiteX80" fmla="*/ 0 w 6696000"/>
              <a:gd name="connsiteY80" fmla="*/ 5142465 h 5142465"/>
              <a:gd name="connsiteX81" fmla="*/ 0 w 6696000"/>
              <a:gd name="connsiteY81" fmla="*/ 0 h 5142465"/>
              <a:gd name="connsiteX0" fmla="*/ 1464106 w 6696000"/>
              <a:gd name="connsiteY0" fmla="*/ 358044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464106 w 6696000"/>
              <a:gd name="connsiteY34" fmla="*/ 358044 h 5142465"/>
              <a:gd name="connsiteX35" fmla="*/ 1018617 w 6696000"/>
              <a:gd name="connsiteY35" fmla="*/ 431999 h 5142465"/>
              <a:gd name="connsiteX36" fmla="*/ 994990 w 6696000"/>
              <a:gd name="connsiteY36" fmla="*/ 454983 h 5142465"/>
              <a:gd name="connsiteX37" fmla="*/ 1018617 w 6696000"/>
              <a:gd name="connsiteY37" fmla="*/ 477966 h 5142465"/>
              <a:gd name="connsiteX38" fmla="*/ 1093564 w 6696000"/>
              <a:gd name="connsiteY38" fmla="*/ 477966 h 5142465"/>
              <a:gd name="connsiteX39" fmla="*/ 1279279 w 6696000"/>
              <a:gd name="connsiteY39" fmla="*/ 658251 h 5142465"/>
              <a:gd name="connsiteX40" fmla="*/ 1093564 w 6696000"/>
              <a:gd name="connsiteY40" fmla="*/ 838536 h 5142465"/>
              <a:gd name="connsiteX41" fmla="*/ 835188 w 6696000"/>
              <a:gd name="connsiteY41" fmla="*/ 838536 h 5142465"/>
              <a:gd name="connsiteX42" fmla="*/ 835188 w 6696000"/>
              <a:gd name="connsiteY42" fmla="*/ 796647 h 5142465"/>
              <a:gd name="connsiteX43" fmla="*/ 787933 w 6696000"/>
              <a:gd name="connsiteY43" fmla="*/ 796647 h 5142465"/>
              <a:gd name="connsiteX44" fmla="*/ 787933 w 6696000"/>
              <a:gd name="connsiteY44" fmla="*/ 884380 h 5142465"/>
              <a:gd name="connsiteX45" fmla="*/ 1094199 w 6696000"/>
              <a:gd name="connsiteY45" fmla="*/ 884380 h 5142465"/>
              <a:gd name="connsiteX46" fmla="*/ 1308131 w 6696000"/>
              <a:gd name="connsiteY46" fmla="*/ 745975 h 5142465"/>
              <a:gd name="connsiteX47" fmla="*/ 1326394 w 6696000"/>
              <a:gd name="connsiteY47" fmla="*/ 658190 h 5142465"/>
              <a:gd name="connsiteX48" fmla="*/ 1326407 w 6696000"/>
              <a:gd name="connsiteY48" fmla="*/ 658251 h 5142465"/>
              <a:gd name="connsiteX49" fmla="*/ 1326407 w 6696000"/>
              <a:gd name="connsiteY49" fmla="*/ 658128 h 5142465"/>
              <a:gd name="connsiteX50" fmla="*/ 1326394 w 6696000"/>
              <a:gd name="connsiteY50" fmla="*/ 658190 h 5142465"/>
              <a:gd name="connsiteX51" fmla="*/ 1308194 w 6696000"/>
              <a:gd name="connsiteY51" fmla="*/ 570456 h 5142465"/>
              <a:gd name="connsiteX52" fmla="*/ 1094834 w 6696000"/>
              <a:gd name="connsiteY52" fmla="*/ 431999 h 5142465"/>
              <a:gd name="connsiteX53" fmla="*/ 1018617 w 6696000"/>
              <a:gd name="connsiteY53" fmla="*/ 431999 h 5142465"/>
              <a:gd name="connsiteX54" fmla="*/ 664207 w 6696000"/>
              <a:gd name="connsiteY54" fmla="*/ 431999 h 5142465"/>
              <a:gd name="connsiteX55" fmla="*/ 431999 w 6696000"/>
              <a:gd name="connsiteY55" fmla="*/ 658251 h 5142465"/>
              <a:gd name="connsiteX56" fmla="*/ 663572 w 6696000"/>
              <a:gd name="connsiteY56" fmla="*/ 884503 h 5142465"/>
              <a:gd name="connsiteX57" fmla="*/ 739789 w 6696000"/>
              <a:gd name="connsiteY57" fmla="*/ 884503 h 5142465"/>
              <a:gd name="connsiteX58" fmla="*/ 763417 w 6696000"/>
              <a:gd name="connsiteY58" fmla="*/ 861520 h 5142465"/>
              <a:gd name="connsiteX59" fmla="*/ 739789 w 6696000"/>
              <a:gd name="connsiteY59" fmla="*/ 838536 h 5142465"/>
              <a:gd name="connsiteX60" fmla="*/ 664842 w 6696000"/>
              <a:gd name="connsiteY60" fmla="*/ 838536 h 5142465"/>
              <a:gd name="connsiteX61" fmla="*/ 479127 w 6696000"/>
              <a:gd name="connsiteY61" fmla="*/ 658251 h 5142465"/>
              <a:gd name="connsiteX62" fmla="*/ 664842 w 6696000"/>
              <a:gd name="connsiteY62" fmla="*/ 477843 h 5142465"/>
              <a:gd name="connsiteX63" fmla="*/ 923218 w 6696000"/>
              <a:gd name="connsiteY63" fmla="*/ 477843 h 5142465"/>
              <a:gd name="connsiteX64" fmla="*/ 923218 w 6696000"/>
              <a:gd name="connsiteY64" fmla="*/ 519732 h 5142465"/>
              <a:gd name="connsiteX65" fmla="*/ 970473 w 6696000"/>
              <a:gd name="connsiteY65" fmla="*/ 519732 h 5142465"/>
              <a:gd name="connsiteX66" fmla="*/ 970473 w 6696000"/>
              <a:gd name="connsiteY66" fmla="*/ 431999 h 5142465"/>
              <a:gd name="connsiteX67" fmla="*/ 664207 w 6696000"/>
              <a:gd name="connsiteY67" fmla="*/ 431999 h 5142465"/>
              <a:gd name="connsiteX68" fmla="*/ 0 w 6696000"/>
              <a:gd name="connsiteY68" fmla="*/ 0 h 5142465"/>
              <a:gd name="connsiteX69" fmla="*/ 6696000 w 6696000"/>
              <a:gd name="connsiteY69" fmla="*/ 0 h 5142465"/>
              <a:gd name="connsiteX70" fmla="*/ 6696000 w 6696000"/>
              <a:gd name="connsiteY70" fmla="*/ 1796399 h 5142465"/>
              <a:gd name="connsiteX71" fmla="*/ 4219772 w 6696000"/>
              <a:gd name="connsiteY71" fmla="*/ 1796399 h 5142465"/>
              <a:gd name="connsiteX72" fmla="*/ 3995999 w 6696000"/>
              <a:gd name="connsiteY72" fmla="*/ 2020043 h 5142465"/>
              <a:gd name="connsiteX73" fmla="*/ 3995999 w 6696000"/>
              <a:gd name="connsiteY73" fmla="*/ 3821890 h 5142465"/>
              <a:gd name="connsiteX74" fmla="*/ 4887028 w 6696000"/>
              <a:gd name="connsiteY74" fmla="*/ 4712400 h 5142465"/>
              <a:gd name="connsiteX75" fmla="*/ 6696000 w 6696000"/>
              <a:gd name="connsiteY75" fmla="*/ 4712400 h 5142465"/>
              <a:gd name="connsiteX76" fmla="*/ 6696000 w 6696000"/>
              <a:gd name="connsiteY76" fmla="*/ 5142465 h 5142465"/>
              <a:gd name="connsiteX77" fmla="*/ 0 w 6696000"/>
              <a:gd name="connsiteY77" fmla="*/ 5142465 h 5142465"/>
              <a:gd name="connsiteX78" fmla="*/ 0 w 6696000"/>
              <a:gd name="connsiteY78" fmla="*/ 0 h 5142465"/>
              <a:gd name="connsiteX0" fmla="*/ 1146153 w 6696000"/>
              <a:gd name="connsiteY0" fmla="*/ 564957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018617 w 6696000"/>
              <a:gd name="connsiteY34" fmla="*/ 431999 h 5142465"/>
              <a:gd name="connsiteX35" fmla="*/ 994990 w 6696000"/>
              <a:gd name="connsiteY35" fmla="*/ 454983 h 5142465"/>
              <a:gd name="connsiteX36" fmla="*/ 1018617 w 6696000"/>
              <a:gd name="connsiteY36" fmla="*/ 477966 h 5142465"/>
              <a:gd name="connsiteX37" fmla="*/ 1093564 w 6696000"/>
              <a:gd name="connsiteY37" fmla="*/ 477966 h 5142465"/>
              <a:gd name="connsiteX38" fmla="*/ 1279279 w 6696000"/>
              <a:gd name="connsiteY38" fmla="*/ 658251 h 5142465"/>
              <a:gd name="connsiteX39" fmla="*/ 1093564 w 6696000"/>
              <a:gd name="connsiteY39" fmla="*/ 838536 h 5142465"/>
              <a:gd name="connsiteX40" fmla="*/ 835188 w 6696000"/>
              <a:gd name="connsiteY40" fmla="*/ 838536 h 5142465"/>
              <a:gd name="connsiteX41" fmla="*/ 835188 w 6696000"/>
              <a:gd name="connsiteY41" fmla="*/ 796647 h 5142465"/>
              <a:gd name="connsiteX42" fmla="*/ 787933 w 6696000"/>
              <a:gd name="connsiteY42" fmla="*/ 796647 h 5142465"/>
              <a:gd name="connsiteX43" fmla="*/ 787933 w 6696000"/>
              <a:gd name="connsiteY43" fmla="*/ 884380 h 5142465"/>
              <a:gd name="connsiteX44" fmla="*/ 1094199 w 6696000"/>
              <a:gd name="connsiteY44" fmla="*/ 884380 h 5142465"/>
              <a:gd name="connsiteX45" fmla="*/ 1308131 w 6696000"/>
              <a:gd name="connsiteY45" fmla="*/ 745975 h 5142465"/>
              <a:gd name="connsiteX46" fmla="*/ 1326394 w 6696000"/>
              <a:gd name="connsiteY46" fmla="*/ 658190 h 5142465"/>
              <a:gd name="connsiteX47" fmla="*/ 1326407 w 6696000"/>
              <a:gd name="connsiteY47" fmla="*/ 658251 h 5142465"/>
              <a:gd name="connsiteX48" fmla="*/ 1326407 w 6696000"/>
              <a:gd name="connsiteY48" fmla="*/ 658128 h 5142465"/>
              <a:gd name="connsiteX49" fmla="*/ 1326394 w 6696000"/>
              <a:gd name="connsiteY49" fmla="*/ 658190 h 5142465"/>
              <a:gd name="connsiteX50" fmla="*/ 1308194 w 6696000"/>
              <a:gd name="connsiteY50" fmla="*/ 570456 h 5142465"/>
              <a:gd name="connsiteX51" fmla="*/ 1094834 w 6696000"/>
              <a:gd name="connsiteY51" fmla="*/ 431999 h 5142465"/>
              <a:gd name="connsiteX52" fmla="*/ 1018617 w 6696000"/>
              <a:gd name="connsiteY52" fmla="*/ 431999 h 5142465"/>
              <a:gd name="connsiteX53" fmla="*/ 664207 w 6696000"/>
              <a:gd name="connsiteY53" fmla="*/ 431999 h 5142465"/>
              <a:gd name="connsiteX54" fmla="*/ 431999 w 6696000"/>
              <a:gd name="connsiteY54" fmla="*/ 658251 h 5142465"/>
              <a:gd name="connsiteX55" fmla="*/ 663572 w 6696000"/>
              <a:gd name="connsiteY55" fmla="*/ 884503 h 5142465"/>
              <a:gd name="connsiteX56" fmla="*/ 739789 w 6696000"/>
              <a:gd name="connsiteY56" fmla="*/ 884503 h 5142465"/>
              <a:gd name="connsiteX57" fmla="*/ 763417 w 6696000"/>
              <a:gd name="connsiteY57" fmla="*/ 861520 h 5142465"/>
              <a:gd name="connsiteX58" fmla="*/ 739789 w 6696000"/>
              <a:gd name="connsiteY58" fmla="*/ 838536 h 5142465"/>
              <a:gd name="connsiteX59" fmla="*/ 664842 w 6696000"/>
              <a:gd name="connsiteY59" fmla="*/ 838536 h 5142465"/>
              <a:gd name="connsiteX60" fmla="*/ 479127 w 6696000"/>
              <a:gd name="connsiteY60" fmla="*/ 658251 h 5142465"/>
              <a:gd name="connsiteX61" fmla="*/ 664842 w 6696000"/>
              <a:gd name="connsiteY61" fmla="*/ 477843 h 5142465"/>
              <a:gd name="connsiteX62" fmla="*/ 923218 w 6696000"/>
              <a:gd name="connsiteY62" fmla="*/ 477843 h 5142465"/>
              <a:gd name="connsiteX63" fmla="*/ 923218 w 6696000"/>
              <a:gd name="connsiteY63" fmla="*/ 519732 h 5142465"/>
              <a:gd name="connsiteX64" fmla="*/ 970473 w 6696000"/>
              <a:gd name="connsiteY64" fmla="*/ 519732 h 5142465"/>
              <a:gd name="connsiteX65" fmla="*/ 970473 w 6696000"/>
              <a:gd name="connsiteY65" fmla="*/ 431999 h 5142465"/>
              <a:gd name="connsiteX66" fmla="*/ 664207 w 6696000"/>
              <a:gd name="connsiteY66" fmla="*/ 431999 h 5142465"/>
              <a:gd name="connsiteX67" fmla="*/ 0 w 6696000"/>
              <a:gd name="connsiteY67" fmla="*/ 0 h 5142465"/>
              <a:gd name="connsiteX68" fmla="*/ 6696000 w 6696000"/>
              <a:gd name="connsiteY68" fmla="*/ 0 h 5142465"/>
              <a:gd name="connsiteX69" fmla="*/ 6696000 w 6696000"/>
              <a:gd name="connsiteY69" fmla="*/ 1796399 h 5142465"/>
              <a:gd name="connsiteX70" fmla="*/ 4219772 w 6696000"/>
              <a:gd name="connsiteY70" fmla="*/ 1796399 h 5142465"/>
              <a:gd name="connsiteX71" fmla="*/ 3995999 w 6696000"/>
              <a:gd name="connsiteY71" fmla="*/ 2020043 h 5142465"/>
              <a:gd name="connsiteX72" fmla="*/ 3995999 w 6696000"/>
              <a:gd name="connsiteY72" fmla="*/ 3821890 h 5142465"/>
              <a:gd name="connsiteX73" fmla="*/ 4887028 w 6696000"/>
              <a:gd name="connsiteY73" fmla="*/ 4712400 h 5142465"/>
              <a:gd name="connsiteX74" fmla="*/ 6696000 w 6696000"/>
              <a:gd name="connsiteY74" fmla="*/ 4712400 h 5142465"/>
              <a:gd name="connsiteX75" fmla="*/ 6696000 w 6696000"/>
              <a:gd name="connsiteY75" fmla="*/ 5142465 h 5142465"/>
              <a:gd name="connsiteX76" fmla="*/ 0 w 6696000"/>
              <a:gd name="connsiteY76" fmla="*/ 5142465 h 5142465"/>
              <a:gd name="connsiteX77" fmla="*/ 0 w 6696000"/>
              <a:gd name="connsiteY77" fmla="*/ 0 h 5142465"/>
              <a:gd name="connsiteX0" fmla="*/ 1180450 w 6696000"/>
              <a:gd name="connsiteY0" fmla="*/ 58361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018617 w 6696000"/>
              <a:gd name="connsiteY33" fmla="*/ 431999 h 5142465"/>
              <a:gd name="connsiteX34" fmla="*/ 994990 w 6696000"/>
              <a:gd name="connsiteY34" fmla="*/ 454983 h 5142465"/>
              <a:gd name="connsiteX35" fmla="*/ 1018617 w 6696000"/>
              <a:gd name="connsiteY35" fmla="*/ 477966 h 5142465"/>
              <a:gd name="connsiteX36" fmla="*/ 1093564 w 6696000"/>
              <a:gd name="connsiteY36" fmla="*/ 477966 h 5142465"/>
              <a:gd name="connsiteX37" fmla="*/ 1279279 w 6696000"/>
              <a:gd name="connsiteY37" fmla="*/ 658251 h 5142465"/>
              <a:gd name="connsiteX38" fmla="*/ 1093564 w 6696000"/>
              <a:gd name="connsiteY38" fmla="*/ 838536 h 5142465"/>
              <a:gd name="connsiteX39" fmla="*/ 835188 w 6696000"/>
              <a:gd name="connsiteY39" fmla="*/ 838536 h 5142465"/>
              <a:gd name="connsiteX40" fmla="*/ 835188 w 6696000"/>
              <a:gd name="connsiteY40" fmla="*/ 796647 h 5142465"/>
              <a:gd name="connsiteX41" fmla="*/ 787933 w 6696000"/>
              <a:gd name="connsiteY41" fmla="*/ 796647 h 5142465"/>
              <a:gd name="connsiteX42" fmla="*/ 787933 w 6696000"/>
              <a:gd name="connsiteY42" fmla="*/ 884380 h 5142465"/>
              <a:gd name="connsiteX43" fmla="*/ 1094199 w 6696000"/>
              <a:gd name="connsiteY43" fmla="*/ 884380 h 5142465"/>
              <a:gd name="connsiteX44" fmla="*/ 1308131 w 6696000"/>
              <a:gd name="connsiteY44" fmla="*/ 745975 h 5142465"/>
              <a:gd name="connsiteX45" fmla="*/ 1326394 w 6696000"/>
              <a:gd name="connsiteY45" fmla="*/ 658190 h 5142465"/>
              <a:gd name="connsiteX46" fmla="*/ 1326407 w 6696000"/>
              <a:gd name="connsiteY46" fmla="*/ 658251 h 5142465"/>
              <a:gd name="connsiteX47" fmla="*/ 1326407 w 6696000"/>
              <a:gd name="connsiteY47" fmla="*/ 658128 h 5142465"/>
              <a:gd name="connsiteX48" fmla="*/ 1326394 w 6696000"/>
              <a:gd name="connsiteY48" fmla="*/ 658190 h 5142465"/>
              <a:gd name="connsiteX49" fmla="*/ 1308194 w 6696000"/>
              <a:gd name="connsiteY49" fmla="*/ 570456 h 5142465"/>
              <a:gd name="connsiteX50" fmla="*/ 1094834 w 6696000"/>
              <a:gd name="connsiteY50" fmla="*/ 431999 h 5142465"/>
              <a:gd name="connsiteX51" fmla="*/ 1018617 w 6696000"/>
              <a:gd name="connsiteY51" fmla="*/ 431999 h 5142465"/>
              <a:gd name="connsiteX52" fmla="*/ 664207 w 6696000"/>
              <a:gd name="connsiteY52" fmla="*/ 431999 h 5142465"/>
              <a:gd name="connsiteX53" fmla="*/ 431999 w 6696000"/>
              <a:gd name="connsiteY53" fmla="*/ 658251 h 5142465"/>
              <a:gd name="connsiteX54" fmla="*/ 663572 w 6696000"/>
              <a:gd name="connsiteY54" fmla="*/ 884503 h 5142465"/>
              <a:gd name="connsiteX55" fmla="*/ 739789 w 6696000"/>
              <a:gd name="connsiteY55" fmla="*/ 884503 h 5142465"/>
              <a:gd name="connsiteX56" fmla="*/ 763417 w 6696000"/>
              <a:gd name="connsiteY56" fmla="*/ 861520 h 5142465"/>
              <a:gd name="connsiteX57" fmla="*/ 739789 w 6696000"/>
              <a:gd name="connsiteY57" fmla="*/ 838536 h 5142465"/>
              <a:gd name="connsiteX58" fmla="*/ 664842 w 6696000"/>
              <a:gd name="connsiteY58" fmla="*/ 838536 h 5142465"/>
              <a:gd name="connsiteX59" fmla="*/ 479127 w 6696000"/>
              <a:gd name="connsiteY59" fmla="*/ 658251 h 5142465"/>
              <a:gd name="connsiteX60" fmla="*/ 664842 w 6696000"/>
              <a:gd name="connsiteY60" fmla="*/ 477843 h 5142465"/>
              <a:gd name="connsiteX61" fmla="*/ 923218 w 6696000"/>
              <a:gd name="connsiteY61" fmla="*/ 477843 h 5142465"/>
              <a:gd name="connsiteX62" fmla="*/ 923218 w 6696000"/>
              <a:gd name="connsiteY62" fmla="*/ 519732 h 5142465"/>
              <a:gd name="connsiteX63" fmla="*/ 970473 w 6696000"/>
              <a:gd name="connsiteY63" fmla="*/ 519732 h 5142465"/>
              <a:gd name="connsiteX64" fmla="*/ 970473 w 6696000"/>
              <a:gd name="connsiteY64" fmla="*/ 431999 h 5142465"/>
              <a:gd name="connsiteX65" fmla="*/ 664207 w 6696000"/>
              <a:gd name="connsiteY65" fmla="*/ 431999 h 5142465"/>
              <a:gd name="connsiteX66" fmla="*/ 0 w 6696000"/>
              <a:gd name="connsiteY66" fmla="*/ 0 h 5142465"/>
              <a:gd name="connsiteX67" fmla="*/ 6696000 w 6696000"/>
              <a:gd name="connsiteY67" fmla="*/ 0 h 5142465"/>
              <a:gd name="connsiteX68" fmla="*/ 6696000 w 6696000"/>
              <a:gd name="connsiteY68" fmla="*/ 1796399 h 5142465"/>
              <a:gd name="connsiteX69" fmla="*/ 4219772 w 6696000"/>
              <a:gd name="connsiteY69" fmla="*/ 1796399 h 5142465"/>
              <a:gd name="connsiteX70" fmla="*/ 3995999 w 6696000"/>
              <a:gd name="connsiteY70" fmla="*/ 2020043 h 5142465"/>
              <a:gd name="connsiteX71" fmla="*/ 3995999 w 6696000"/>
              <a:gd name="connsiteY71" fmla="*/ 3821890 h 5142465"/>
              <a:gd name="connsiteX72" fmla="*/ 4887028 w 6696000"/>
              <a:gd name="connsiteY72" fmla="*/ 4712400 h 5142465"/>
              <a:gd name="connsiteX73" fmla="*/ 6696000 w 6696000"/>
              <a:gd name="connsiteY73" fmla="*/ 4712400 h 5142465"/>
              <a:gd name="connsiteX74" fmla="*/ 6696000 w 6696000"/>
              <a:gd name="connsiteY74" fmla="*/ 5142465 h 5142465"/>
              <a:gd name="connsiteX75" fmla="*/ 0 w 6696000"/>
              <a:gd name="connsiteY75" fmla="*/ 5142465 h 5142465"/>
              <a:gd name="connsiteX76" fmla="*/ 0 w 6696000"/>
              <a:gd name="connsiteY76"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018617 w 6696000"/>
              <a:gd name="connsiteY32" fmla="*/ 431999 h 5142465"/>
              <a:gd name="connsiteX33" fmla="*/ 994990 w 6696000"/>
              <a:gd name="connsiteY33" fmla="*/ 454983 h 5142465"/>
              <a:gd name="connsiteX34" fmla="*/ 1018617 w 6696000"/>
              <a:gd name="connsiteY34" fmla="*/ 477966 h 5142465"/>
              <a:gd name="connsiteX35" fmla="*/ 1093564 w 6696000"/>
              <a:gd name="connsiteY35" fmla="*/ 477966 h 5142465"/>
              <a:gd name="connsiteX36" fmla="*/ 1279279 w 6696000"/>
              <a:gd name="connsiteY36" fmla="*/ 658251 h 5142465"/>
              <a:gd name="connsiteX37" fmla="*/ 1093564 w 6696000"/>
              <a:gd name="connsiteY37" fmla="*/ 838536 h 5142465"/>
              <a:gd name="connsiteX38" fmla="*/ 835188 w 6696000"/>
              <a:gd name="connsiteY38" fmla="*/ 838536 h 5142465"/>
              <a:gd name="connsiteX39" fmla="*/ 835188 w 6696000"/>
              <a:gd name="connsiteY39" fmla="*/ 796647 h 5142465"/>
              <a:gd name="connsiteX40" fmla="*/ 787933 w 6696000"/>
              <a:gd name="connsiteY40" fmla="*/ 796647 h 5142465"/>
              <a:gd name="connsiteX41" fmla="*/ 787933 w 6696000"/>
              <a:gd name="connsiteY41" fmla="*/ 884380 h 5142465"/>
              <a:gd name="connsiteX42" fmla="*/ 1094199 w 6696000"/>
              <a:gd name="connsiteY42" fmla="*/ 884380 h 5142465"/>
              <a:gd name="connsiteX43" fmla="*/ 1308131 w 6696000"/>
              <a:gd name="connsiteY43" fmla="*/ 745975 h 5142465"/>
              <a:gd name="connsiteX44" fmla="*/ 1326394 w 6696000"/>
              <a:gd name="connsiteY44" fmla="*/ 658190 h 5142465"/>
              <a:gd name="connsiteX45" fmla="*/ 1326407 w 6696000"/>
              <a:gd name="connsiteY45" fmla="*/ 658251 h 5142465"/>
              <a:gd name="connsiteX46" fmla="*/ 1326407 w 6696000"/>
              <a:gd name="connsiteY46" fmla="*/ 658128 h 5142465"/>
              <a:gd name="connsiteX47" fmla="*/ 1326394 w 6696000"/>
              <a:gd name="connsiteY47" fmla="*/ 658190 h 5142465"/>
              <a:gd name="connsiteX48" fmla="*/ 1308194 w 6696000"/>
              <a:gd name="connsiteY48" fmla="*/ 570456 h 5142465"/>
              <a:gd name="connsiteX49" fmla="*/ 1094834 w 6696000"/>
              <a:gd name="connsiteY49" fmla="*/ 431999 h 5142465"/>
              <a:gd name="connsiteX50" fmla="*/ 1018617 w 6696000"/>
              <a:gd name="connsiteY50" fmla="*/ 431999 h 5142465"/>
              <a:gd name="connsiteX51" fmla="*/ 664207 w 6696000"/>
              <a:gd name="connsiteY51" fmla="*/ 431999 h 5142465"/>
              <a:gd name="connsiteX52" fmla="*/ 431999 w 6696000"/>
              <a:gd name="connsiteY52" fmla="*/ 658251 h 5142465"/>
              <a:gd name="connsiteX53" fmla="*/ 663572 w 6696000"/>
              <a:gd name="connsiteY53" fmla="*/ 884503 h 5142465"/>
              <a:gd name="connsiteX54" fmla="*/ 739789 w 6696000"/>
              <a:gd name="connsiteY54" fmla="*/ 884503 h 5142465"/>
              <a:gd name="connsiteX55" fmla="*/ 763417 w 6696000"/>
              <a:gd name="connsiteY55" fmla="*/ 861520 h 5142465"/>
              <a:gd name="connsiteX56" fmla="*/ 739789 w 6696000"/>
              <a:gd name="connsiteY56" fmla="*/ 838536 h 5142465"/>
              <a:gd name="connsiteX57" fmla="*/ 664842 w 6696000"/>
              <a:gd name="connsiteY57" fmla="*/ 838536 h 5142465"/>
              <a:gd name="connsiteX58" fmla="*/ 479127 w 6696000"/>
              <a:gd name="connsiteY58" fmla="*/ 658251 h 5142465"/>
              <a:gd name="connsiteX59" fmla="*/ 664842 w 6696000"/>
              <a:gd name="connsiteY59" fmla="*/ 477843 h 5142465"/>
              <a:gd name="connsiteX60" fmla="*/ 923218 w 6696000"/>
              <a:gd name="connsiteY60" fmla="*/ 477843 h 5142465"/>
              <a:gd name="connsiteX61" fmla="*/ 923218 w 6696000"/>
              <a:gd name="connsiteY61" fmla="*/ 519732 h 5142465"/>
              <a:gd name="connsiteX62" fmla="*/ 970473 w 6696000"/>
              <a:gd name="connsiteY62" fmla="*/ 519732 h 5142465"/>
              <a:gd name="connsiteX63" fmla="*/ 970473 w 6696000"/>
              <a:gd name="connsiteY63" fmla="*/ 431999 h 5142465"/>
              <a:gd name="connsiteX64" fmla="*/ 664207 w 6696000"/>
              <a:gd name="connsiteY64" fmla="*/ 431999 h 5142465"/>
              <a:gd name="connsiteX65" fmla="*/ 0 w 6696000"/>
              <a:gd name="connsiteY65" fmla="*/ 0 h 5142465"/>
              <a:gd name="connsiteX66" fmla="*/ 6696000 w 6696000"/>
              <a:gd name="connsiteY66" fmla="*/ 0 h 5142465"/>
              <a:gd name="connsiteX67" fmla="*/ 6696000 w 6696000"/>
              <a:gd name="connsiteY67" fmla="*/ 1796399 h 5142465"/>
              <a:gd name="connsiteX68" fmla="*/ 4219772 w 6696000"/>
              <a:gd name="connsiteY68" fmla="*/ 1796399 h 5142465"/>
              <a:gd name="connsiteX69" fmla="*/ 3995999 w 6696000"/>
              <a:gd name="connsiteY69" fmla="*/ 2020043 h 5142465"/>
              <a:gd name="connsiteX70" fmla="*/ 3995999 w 6696000"/>
              <a:gd name="connsiteY70" fmla="*/ 3821890 h 5142465"/>
              <a:gd name="connsiteX71" fmla="*/ 4887028 w 6696000"/>
              <a:gd name="connsiteY71" fmla="*/ 4712400 h 5142465"/>
              <a:gd name="connsiteX72" fmla="*/ 6696000 w 6696000"/>
              <a:gd name="connsiteY72" fmla="*/ 4712400 h 5142465"/>
              <a:gd name="connsiteX73" fmla="*/ 6696000 w 6696000"/>
              <a:gd name="connsiteY73" fmla="*/ 5142465 h 5142465"/>
              <a:gd name="connsiteX74" fmla="*/ 0 w 6696000"/>
              <a:gd name="connsiteY74" fmla="*/ 5142465 h 5142465"/>
              <a:gd name="connsiteX75" fmla="*/ 0 w 6696000"/>
              <a:gd name="connsiteY75"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82737 w 6696000"/>
              <a:gd name="connsiteY30" fmla="*/ 585593 h 5142465"/>
              <a:gd name="connsiteX31" fmla="*/ 1018617 w 6696000"/>
              <a:gd name="connsiteY31" fmla="*/ 431999 h 5142465"/>
              <a:gd name="connsiteX32" fmla="*/ 994990 w 6696000"/>
              <a:gd name="connsiteY32" fmla="*/ 454983 h 5142465"/>
              <a:gd name="connsiteX33" fmla="*/ 1018617 w 6696000"/>
              <a:gd name="connsiteY33" fmla="*/ 477966 h 5142465"/>
              <a:gd name="connsiteX34" fmla="*/ 1093564 w 6696000"/>
              <a:gd name="connsiteY34" fmla="*/ 477966 h 5142465"/>
              <a:gd name="connsiteX35" fmla="*/ 1279279 w 6696000"/>
              <a:gd name="connsiteY35" fmla="*/ 658251 h 5142465"/>
              <a:gd name="connsiteX36" fmla="*/ 1093564 w 6696000"/>
              <a:gd name="connsiteY36" fmla="*/ 838536 h 5142465"/>
              <a:gd name="connsiteX37" fmla="*/ 835188 w 6696000"/>
              <a:gd name="connsiteY37" fmla="*/ 838536 h 5142465"/>
              <a:gd name="connsiteX38" fmla="*/ 835188 w 6696000"/>
              <a:gd name="connsiteY38" fmla="*/ 796647 h 5142465"/>
              <a:gd name="connsiteX39" fmla="*/ 787933 w 6696000"/>
              <a:gd name="connsiteY39" fmla="*/ 796647 h 5142465"/>
              <a:gd name="connsiteX40" fmla="*/ 787933 w 6696000"/>
              <a:gd name="connsiteY40" fmla="*/ 884380 h 5142465"/>
              <a:gd name="connsiteX41" fmla="*/ 1094199 w 6696000"/>
              <a:gd name="connsiteY41" fmla="*/ 884380 h 5142465"/>
              <a:gd name="connsiteX42" fmla="*/ 1308131 w 6696000"/>
              <a:gd name="connsiteY42" fmla="*/ 745975 h 5142465"/>
              <a:gd name="connsiteX43" fmla="*/ 1326394 w 6696000"/>
              <a:gd name="connsiteY43" fmla="*/ 658190 h 5142465"/>
              <a:gd name="connsiteX44" fmla="*/ 1326407 w 6696000"/>
              <a:gd name="connsiteY44" fmla="*/ 658251 h 5142465"/>
              <a:gd name="connsiteX45" fmla="*/ 1326407 w 6696000"/>
              <a:gd name="connsiteY45" fmla="*/ 658128 h 5142465"/>
              <a:gd name="connsiteX46" fmla="*/ 1326394 w 6696000"/>
              <a:gd name="connsiteY46" fmla="*/ 658190 h 5142465"/>
              <a:gd name="connsiteX47" fmla="*/ 1308194 w 6696000"/>
              <a:gd name="connsiteY47" fmla="*/ 570456 h 5142465"/>
              <a:gd name="connsiteX48" fmla="*/ 1094834 w 6696000"/>
              <a:gd name="connsiteY48" fmla="*/ 431999 h 5142465"/>
              <a:gd name="connsiteX49" fmla="*/ 1018617 w 6696000"/>
              <a:gd name="connsiteY49" fmla="*/ 431999 h 5142465"/>
              <a:gd name="connsiteX50" fmla="*/ 664207 w 6696000"/>
              <a:gd name="connsiteY50" fmla="*/ 431999 h 5142465"/>
              <a:gd name="connsiteX51" fmla="*/ 431999 w 6696000"/>
              <a:gd name="connsiteY51" fmla="*/ 658251 h 5142465"/>
              <a:gd name="connsiteX52" fmla="*/ 663572 w 6696000"/>
              <a:gd name="connsiteY52" fmla="*/ 884503 h 5142465"/>
              <a:gd name="connsiteX53" fmla="*/ 739789 w 6696000"/>
              <a:gd name="connsiteY53" fmla="*/ 884503 h 5142465"/>
              <a:gd name="connsiteX54" fmla="*/ 763417 w 6696000"/>
              <a:gd name="connsiteY54" fmla="*/ 861520 h 5142465"/>
              <a:gd name="connsiteX55" fmla="*/ 739789 w 6696000"/>
              <a:gd name="connsiteY55" fmla="*/ 838536 h 5142465"/>
              <a:gd name="connsiteX56" fmla="*/ 664842 w 6696000"/>
              <a:gd name="connsiteY56" fmla="*/ 838536 h 5142465"/>
              <a:gd name="connsiteX57" fmla="*/ 479127 w 6696000"/>
              <a:gd name="connsiteY57" fmla="*/ 658251 h 5142465"/>
              <a:gd name="connsiteX58" fmla="*/ 664842 w 6696000"/>
              <a:gd name="connsiteY58" fmla="*/ 477843 h 5142465"/>
              <a:gd name="connsiteX59" fmla="*/ 923218 w 6696000"/>
              <a:gd name="connsiteY59" fmla="*/ 477843 h 5142465"/>
              <a:gd name="connsiteX60" fmla="*/ 923218 w 6696000"/>
              <a:gd name="connsiteY60" fmla="*/ 519732 h 5142465"/>
              <a:gd name="connsiteX61" fmla="*/ 970473 w 6696000"/>
              <a:gd name="connsiteY61" fmla="*/ 519732 h 5142465"/>
              <a:gd name="connsiteX62" fmla="*/ 970473 w 6696000"/>
              <a:gd name="connsiteY62" fmla="*/ 431999 h 5142465"/>
              <a:gd name="connsiteX63" fmla="*/ 664207 w 6696000"/>
              <a:gd name="connsiteY63" fmla="*/ 431999 h 5142465"/>
              <a:gd name="connsiteX64" fmla="*/ 0 w 6696000"/>
              <a:gd name="connsiteY64" fmla="*/ 0 h 5142465"/>
              <a:gd name="connsiteX65" fmla="*/ 6696000 w 6696000"/>
              <a:gd name="connsiteY65" fmla="*/ 0 h 5142465"/>
              <a:gd name="connsiteX66" fmla="*/ 6696000 w 6696000"/>
              <a:gd name="connsiteY66" fmla="*/ 1796399 h 5142465"/>
              <a:gd name="connsiteX67" fmla="*/ 4219772 w 6696000"/>
              <a:gd name="connsiteY67" fmla="*/ 1796399 h 5142465"/>
              <a:gd name="connsiteX68" fmla="*/ 3995999 w 6696000"/>
              <a:gd name="connsiteY68" fmla="*/ 2020043 h 5142465"/>
              <a:gd name="connsiteX69" fmla="*/ 3995999 w 6696000"/>
              <a:gd name="connsiteY69" fmla="*/ 3821890 h 5142465"/>
              <a:gd name="connsiteX70" fmla="*/ 4887028 w 6696000"/>
              <a:gd name="connsiteY70" fmla="*/ 4712400 h 5142465"/>
              <a:gd name="connsiteX71" fmla="*/ 6696000 w 6696000"/>
              <a:gd name="connsiteY71" fmla="*/ 4712400 h 5142465"/>
              <a:gd name="connsiteX72" fmla="*/ 6696000 w 6696000"/>
              <a:gd name="connsiteY72" fmla="*/ 5142465 h 5142465"/>
              <a:gd name="connsiteX73" fmla="*/ 0 w 6696000"/>
              <a:gd name="connsiteY73" fmla="*/ 5142465 h 5142465"/>
              <a:gd name="connsiteX74" fmla="*/ 0 w 6696000"/>
              <a:gd name="connsiteY74" fmla="*/ 0 h 5142465"/>
              <a:gd name="connsiteX0" fmla="*/ 1147169 w 6696000"/>
              <a:gd name="connsiteY0" fmla="*/ 61858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018617 w 6696000"/>
              <a:gd name="connsiteY30" fmla="*/ 431999 h 5142465"/>
              <a:gd name="connsiteX31" fmla="*/ 994990 w 6696000"/>
              <a:gd name="connsiteY31" fmla="*/ 454983 h 5142465"/>
              <a:gd name="connsiteX32" fmla="*/ 1018617 w 6696000"/>
              <a:gd name="connsiteY32" fmla="*/ 477966 h 5142465"/>
              <a:gd name="connsiteX33" fmla="*/ 1093564 w 6696000"/>
              <a:gd name="connsiteY33" fmla="*/ 477966 h 5142465"/>
              <a:gd name="connsiteX34" fmla="*/ 1279279 w 6696000"/>
              <a:gd name="connsiteY34" fmla="*/ 658251 h 5142465"/>
              <a:gd name="connsiteX35" fmla="*/ 1093564 w 6696000"/>
              <a:gd name="connsiteY35" fmla="*/ 838536 h 5142465"/>
              <a:gd name="connsiteX36" fmla="*/ 835188 w 6696000"/>
              <a:gd name="connsiteY36" fmla="*/ 838536 h 5142465"/>
              <a:gd name="connsiteX37" fmla="*/ 835188 w 6696000"/>
              <a:gd name="connsiteY37" fmla="*/ 796647 h 5142465"/>
              <a:gd name="connsiteX38" fmla="*/ 787933 w 6696000"/>
              <a:gd name="connsiteY38" fmla="*/ 796647 h 5142465"/>
              <a:gd name="connsiteX39" fmla="*/ 787933 w 6696000"/>
              <a:gd name="connsiteY39" fmla="*/ 884380 h 5142465"/>
              <a:gd name="connsiteX40" fmla="*/ 1094199 w 6696000"/>
              <a:gd name="connsiteY40" fmla="*/ 884380 h 5142465"/>
              <a:gd name="connsiteX41" fmla="*/ 1308131 w 6696000"/>
              <a:gd name="connsiteY41" fmla="*/ 745975 h 5142465"/>
              <a:gd name="connsiteX42" fmla="*/ 1326394 w 6696000"/>
              <a:gd name="connsiteY42" fmla="*/ 658190 h 5142465"/>
              <a:gd name="connsiteX43" fmla="*/ 1326407 w 6696000"/>
              <a:gd name="connsiteY43" fmla="*/ 658251 h 5142465"/>
              <a:gd name="connsiteX44" fmla="*/ 1326407 w 6696000"/>
              <a:gd name="connsiteY44" fmla="*/ 658128 h 5142465"/>
              <a:gd name="connsiteX45" fmla="*/ 1326394 w 6696000"/>
              <a:gd name="connsiteY45" fmla="*/ 658190 h 5142465"/>
              <a:gd name="connsiteX46" fmla="*/ 1308194 w 6696000"/>
              <a:gd name="connsiteY46" fmla="*/ 570456 h 5142465"/>
              <a:gd name="connsiteX47" fmla="*/ 1094834 w 6696000"/>
              <a:gd name="connsiteY47" fmla="*/ 431999 h 5142465"/>
              <a:gd name="connsiteX48" fmla="*/ 1018617 w 6696000"/>
              <a:gd name="connsiteY48" fmla="*/ 431999 h 5142465"/>
              <a:gd name="connsiteX49" fmla="*/ 664207 w 6696000"/>
              <a:gd name="connsiteY49" fmla="*/ 431999 h 5142465"/>
              <a:gd name="connsiteX50" fmla="*/ 431999 w 6696000"/>
              <a:gd name="connsiteY50" fmla="*/ 658251 h 5142465"/>
              <a:gd name="connsiteX51" fmla="*/ 663572 w 6696000"/>
              <a:gd name="connsiteY51" fmla="*/ 884503 h 5142465"/>
              <a:gd name="connsiteX52" fmla="*/ 739789 w 6696000"/>
              <a:gd name="connsiteY52" fmla="*/ 884503 h 5142465"/>
              <a:gd name="connsiteX53" fmla="*/ 763417 w 6696000"/>
              <a:gd name="connsiteY53" fmla="*/ 861520 h 5142465"/>
              <a:gd name="connsiteX54" fmla="*/ 739789 w 6696000"/>
              <a:gd name="connsiteY54" fmla="*/ 838536 h 5142465"/>
              <a:gd name="connsiteX55" fmla="*/ 664842 w 6696000"/>
              <a:gd name="connsiteY55" fmla="*/ 838536 h 5142465"/>
              <a:gd name="connsiteX56" fmla="*/ 479127 w 6696000"/>
              <a:gd name="connsiteY56" fmla="*/ 658251 h 5142465"/>
              <a:gd name="connsiteX57" fmla="*/ 664842 w 6696000"/>
              <a:gd name="connsiteY57" fmla="*/ 477843 h 5142465"/>
              <a:gd name="connsiteX58" fmla="*/ 923218 w 6696000"/>
              <a:gd name="connsiteY58" fmla="*/ 477843 h 5142465"/>
              <a:gd name="connsiteX59" fmla="*/ 923218 w 6696000"/>
              <a:gd name="connsiteY59" fmla="*/ 519732 h 5142465"/>
              <a:gd name="connsiteX60" fmla="*/ 970473 w 6696000"/>
              <a:gd name="connsiteY60" fmla="*/ 519732 h 5142465"/>
              <a:gd name="connsiteX61" fmla="*/ 970473 w 6696000"/>
              <a:gd name="connsiteY61" fmla="*/ 431999 h 5142465"/>
              <a:gd name="connsiteX62" fmla="*/ 664207 w 6696000"/>
              <a:gd name="connsiteY62" fmla="*/ 431999 h 5142465"/>
              <a:gd name="connsiteX63" fmla="*/ 0 w 6696000"/>
              <a:gd name="connsiteY63" fmla="*/ 0 h 5142465"/>
              <a:gd name="connsiteX64" fmla="*/ 6696000 w 6696000"/>
              <a:gd name="connsiteY64" fmla="*/ 0 h 5142465"/>
              <a:gd name="connsiteX65" fmla="*/ 6696000 w 6696000"/>
              <a:gd name="connsiteY65" fmla="*/ 1796399 h 5142465"/>
              <a:gd name="connsiteX66" fmla="*/ 4219772 w 6696000"/>
              <a:gd name="connsiteY66" fmla="*/ 1796399 h 5142465"/>
              <a:gd name="connsiteX67" fmla="*/ 3995999 w 6696000"/>
              <a:gd name="connsiteY67" fmla="*/ 2020043 h 5142465"/>
              <a:gd name="connsiteX68" fmla="*/ 3995999 w 6696000"/>
              <a:gd name="connsiteY68" fmla="*/ 3821890 h 5142465"/>
              <a:gd name="connsiteX69" fmla="*/ 4887028 w 6696000"/>
              <a:gd name="connsiteY69" fmla="*/ 4712400 h 5142465"/>
              <a:gd name="connsiteX70" fmla="*/ 6696000 w 6696000"/>
              <a:gd name="connsiteY70" fmla="*/ 4712400 h 5142465"/>
              <a:gd name="connsiteX71" fmla="*/ 6696000 w 6696000"/>
              <a:gd name="connsiteY71" fmla="*/ 5142465 h 5142465"/>
              <a:gd name="connsiteX72" fmla="*/ 0 w 6696000"/>
              <a:gd name="connsiteY72" fmla="*/ 5142465 h 5142465"/>
              <a:gd name="connsiteX73" fmla="*/ 0 w 6696000"/>
              <a:gd name="connsiteY73" fmla="*/ 0 h 5142465"/>
              <a:gd name="connsiteX0" fmla="*/ 1129258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018617 w 6696000"/>
              <a:gd name="connsiteY29" fmla="*/ 431999 h 5142465"/>
              <a:gd name="connsiteX30" fmla="*/ 994990 w 6696000"/>
              <a:gd name="connsiteY30" fmla="*/ 454983 h 5142465"/>
              <a:gd name="connsiteX31" fmla="*/ 1018617 w 6696000"/>
              <a:gd name="connsiteY31" fmla="*/ 477966 h 5142465"/>
              <a:gd name="connsiteX32" fmla="*/ 1093564 w 6696000"/>
              <a:gd name="connsiteY32" fmla="*/ 477966 h 5142465"/>
              <a:gd name="connsiteX33" fmla="*/ 1279279 w 6696000"/>
              <a:gd name="connsiteY33" fmla="*/ 658251 h 5142465"/>
              <a:gd name="connsiteX34" fmla="*/ 1093564 w 6696000"/>
              <a:gd name="connsiteY34" fmla="*/ 838536 h 5142465"/>
              <a:gd name="connsiteX35" fmla="*/ 835188 w 6696000"/>
              <a:gd name="connsiteY35" fmla="*/ 838536 h 5142465"/>
              <a:gd name="connsiteX36" fmla="*/ 835188 w 6696000"/>
              <a:gd name="connsiteY36" fmla="*/ 796647 h 5142465"/>
              <a:gd name="connsiteX37" fmla="*/ 787933 w 6696000"/>
              <a:gd name="connsiteY37" fmla="*/ 796647 h 5142465"/>
              <a:gd name="connsiteX38" fmla="*/ 787933 w 6696000"/>
              <a:gd name="connsiteY38" fmla="*/ 884380 h 5142465"/>
              <a:gd name="connsiteX39" fmla="*/ 1094199 w 6696000"/>
              <a:gd name="connsiteY39" fmla="*/ 884380 h 5142465"/>
              <a:gd name="connsiteX40" fmla="*/ 1308131 w 6696000"/>
              <a:gd name="connsiteY40" fmla="*/ 745975 h 5142465"/>
              <a:gd name="connsiteX41" fmla="*/ 1326394 w 6696000"/>
              <a:gd name="connsiteY41" fmla="*/ 658190 h 5142465"/>
              <a:gd name="connsiteX42" fmla="*/ 1326407 w 6696000"/>
              <a:gd name="connsiteY42" fmla="*/ 658251 h 5142465"/>
              <a:gd name="connsiteX43" fmla="*/ 1326407 w 6696000"/>
              <a:gd name="connsiteY43" fmla="*/ 658128 h 5142465"/>
              <a:gd name="connsiteX44" fmla="*/ 1326394 w 6696000"/>
              <a:gd name="connsiteY44" fmla="*/ 658190 h 5142465"/>
              <a:gd name="connsiteX45" fmla="*/ 1308194 w 6696000"/>
              <a:gd name="connsiteY45" fmla="*/ 570456 h 5142465"/>
              <a:gd name="connsiteX46" fmla="*/ 1094834 w 6696000"/>
              <a:gd name="connsiteY46" fmla="*/ 431999 h 5142465"/>
              <a:gd name="connsiteX47" fmla="*/ 1018617 w 6696000"/>
              <a:gd name="connsiteY47" fmla="*/ 431999 h 5142465"/>
              <a:gd name="connsiteX48" fmla="*/ 664207 w 6696000"/>
              <a:gd name="connsiteY48" fmla="*/ 431999 h 5142465"/>
              <a:gd name="connsiteX49" fmla="*/ 431999 w 6696000"/>
              <a:gd name="connsiteY49" fmla="*/ 658251 h 5142465"/>
              <a:gd name="connsiteX50" fmla="*/ 663572 w 6696000"/>
              <a:gd name="connsiteY50" fmla="*/ 884503 h 5142465"/>
              <a:gd name="connsiteX51" fmla="*/ 739789 w 6696000"/>
              <a:gd name="connsiteY51" fmla="*/ 884503 h 5142465"/>
              <a:gd name="connsiteX52" fmla="*/ 763417 w 6696000"/>
              <a:gd name="connsiteY52" fmla="*/ 861520 h 5142465"/>
              <a:gd name="connsiteX53" fmla="*/ 739789 w 6696000"/>
              <a:gd name="connsiteY53" fmla="*/ 838536 h 5142465"/>
              <a:gd name="connsiteX54" fmla="*/ 664842 w 6696000"/>
              <a:gd name="connsiteY54" fmla="*/ 838536 h 5142465"/>
              <a:gd name="connsiteX55" fmla="*/ 479127 w 6696000"/>
              <a:gd name="connsiteY55" fmla="*/ 658251 h 5142465"/>
              <a:gd name="connsiteX56" fmla="*/ 664842 w 6696000"/>
              <a:gd name="connsiteY56" fmla="*/ 477843 h 5142465"/>
              <a:gd name="connsiteX57" fmla="*/ 923218 w 6696000"/>
              <a:gd name="connsiteY57" fmla="*/ 477843 h 5142465"/>
              <a:gd name="connsiteX58" fmla="*/ 923218 w 6696000"/>
              <a:gd name="connsiteY58" fmla="*/ 519732 h 5142465"/>
              <a:gd name="connsiteX59" fmla="*/ 970473 w 6696000"/>
              <a:gd name="connsiteY59" fmla="*/ 519732 h 5142465"/>
              <a:gd name="connsiteX60" fmla="*/ 970473 w 6696000"/>
              <a:gd name="connsiteY60" fmla="*/ 431999 h 5142465"/>
              <a:gd name="connsiteX61" fmla="*/ 664207 w 6696000"/>
              <a:gd name="connsiteY61" fmla="*/ 431999 h 5142465"/>
              <a:gd name="connsiteX62" fmla="*/ 0 w 6696000"/>
              <a:gd name="connsiteY62" fmla="*/ 0 h 5142465"/>
              <a:gd name="connsiteX63" fmla="*/ 6696000 w 6696000"/>
              <a:gd name="connsiteY63" fmla="*/ 0 h 5142465"/>
              <a:gd name="connsiteX64" fmla="*/ 6696000 w 6696000"/>
              <a:gd name="connsiteY64" fmla="*/ 1796399 h 5142465"/>
              <a:gd name="connsiteX65" fmla="*/ 4219772 w 6696000"/>
              <a:gd name="connsiteY65" fmla="*/ 1796399 h 5142465"/>
              <a:gd name="connsiteX66" fmla="*/ 3995999 w 6696000"/>
              <a:gd name="connsiteY66" fmla="*/ 2020043 h 5142465"/>
              <a:gd name="connsiteX67" fmla="*/ 3995999 w 6696000"/>
              <a:gd name="connsiteY67" fmla="*/ 3821890 h 5142465"/>
              <a:gd name="connsiteX68" fmla="*/ 4887028 w 6696000"/>
              <a:gd name="connsiteY68" fmla="*/ 4712400 h 5142465"/>
              <a:gd name="connsiteX69" fmla="*/ 6696000 w 6696000"/>
              <a:gd name="connsiteY69" fmla="*/ 4712400 h 5142465"/>
              <a:gd name="connsiteX70" fmla="*/ 6696000 w 6696000"/>
              <a:gd name="connsiteY70" fmla="*/ 5142465 h 5142465"/>
              <a:gd name="connsiteX71" fmla="*/ 0 w 6696000"/>
              <a:gd name="connsiteY71" fmla="*/ 5142465 h 5142465"/>
              <a:gd name="connsiteX72" fmla="*/ 0 w 6696000"/>
              <a:gd name="connsiteY72" fmla="*/ 0 h 5142465"/>
              <a:gd name="connsiteX0" fmla="*/ 1104106 w 6696000"/>
              <a:gd name="connsiteY0" fmla="*/ 60239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018617 w 6696000"/>
              <a:gd name="connsiteY28" fmla="*/ 431999 h 5142465"/>
              <a:gd name="connsiteX29" fmla="*/ 994990 w 6696000"/>
              <a:gd name="connsiteY29" fmla="*/ 454983 h 5142465"/>
              <a:gd name="connsiteX30" fmla="*/ 1018617 w 6696000"/>
              <a:gd name="connsiteY30" fmla="*/ 477966 h 5142465"/>
              <a:gd name="connsiteX31" fmla="*/ 1093564 w 6696000"/>
              <a:gd name="connsiteY31" fmla="*/ 477966 h 5142465"/>
              <a:gd name="connsiteX32" fmla="*/ 1279279 w 6696000"/>
              <a:gd name="connsiteY32" fmla="*/ 658251 h 5142465"/>
              <a:gd name="connsiteX33" fmla="*/ 1093564 w 6696000"/>
              <a:gd name="connsiteY33" fmla="*/ 838536 h 5142465"/>
              <a:gd name="connsiteX34" fmla="*/ 835188 w 6696000"/>
              <a:gd name="connsiteY34" fmla="*/ 838536 h 5142465"/>
              <a:gd name="connsiteX35" fmla="*/ 835188 w 6696000"/>
              <a:gd name="connsiteY35" fmla="*/ 796647 h 5142465"/>
              <a:gd name="connsiteX36" fmla="*/ 787933 w 6696000"/>
              <a:gd name="connsiteY36" fmla="*/ 796647 h 5142465"/>
              <a:gd name="connsiteX37" fmla="*/ 787933 w 6696000"/>
              <a:gd name="connsiteY37" fmla="*/ 884380 h 5142465"/>
              <a:gd name="connsiteX38" fmla="*/ 1094199 w 6696000"/>
              <a:gd name="connsiteY38" fmla="*/ 884380 h 5142465"/>
              <a:gd name="connsiteX39" fmla="*/ 1308131 w 6696000"/>
              <a:gd name="connsiteY39" fmla="*/ 745975 h 5142465"/>
              <a:gd name="connsiteX40" fmla="*/ 1326394 w 6696000"/>
              <a:gd name="connsiteY40" fmla="*/ 658190 h 5142465"/>
              <a:gd name="connsiteX41" fmla="*/ 1326407 w 6696000"/>
              <a:gd name="connsiteY41" fmla="*/ 658251 h 5142465"/>
              <a:gd name="connsiteX42" fmla="*/ 1326407 w 6696000"/>
              <a:gd name="connsiteY42" fmla="*/ 658128 h 5142465"/>
              <a:gd name="connsiteX43" fmla="*/ 1326394 w 6696000"/>
              <a:gd name="connsiteY43" fmla="*/ 658190 h 5142465"/>
              <a:gd name="connsiteX44" fmla="*/ 1308194 w 6696000"/>
              <a:gd name="connsiteY44" fmla="*/ 570456 h 5142465"/>
              <a:gd name="connsiteX45" fmla="*/ 1094834 w 6696000"/>
              <a:gd name="connsiteY45" fmla="*/ 431999 h 5142465"/>
              <a:gd name="connsiteX46" fmla="*/ 1018617 w 6696000"/>
              <a:gd name="connsiteY46" fmla="*/ 431999 h 5142465"/>
              <a:gd name="connsiteX47" fmla="*/ 664207 w 6696000"/>
              <a:gd name="connsiteY47" fmla="*/ 431999 h 5142465"/>
              <a:gd name="connsiteX48" fmla="*/ 431999 w 6696000"/>
              <a:gd name="connsiteY48" fmla="*/ 658251 h 5142465"/>
              <a:gd name="connsiteX49" fmla="*/ 663572 w 6696000"/>
              <a:gd name="connsiteY49" fmla="*/ 884503 h 5142465"/>
              <a:gd name="connsiteX50" fmla="*/ 739789 w 6696000"/>
              <a:gd name="connsiteY50" fmla="*/ 884503 h 5142465"/>
              <a:gd name="connsiteX51" fmla="*/ 763417 w 6696000"/>
              <a:gd name="connsiteY51" fmla="*/ 861520 h 5142465"/>
              <a:gd name="connsiteX52" fmla="*/ 739789 w 6696000"/>
              <a:gd name="connsiteY52" fmla="*/ 838536 h 5142465"/>
              <a:gd name="connsiteX53" fmla="*/ 664842 w 6696000"/>
              <a:gd name="connsiteY53" fmla="*/ 838536 h 5142465"/>
              <a:gd name="connsiteX54" fmla="*/ 479127 w 6696000"/>
              <a:gd name="connsiteY54" fmla="*/ 658251 h 5142465"/>
              <a:gd name="connsiteX55" fmla="*/ 664842 w 6696000"/>
              <a:gd name="connsiteY55" fmla="*/ 477843 h 5142465"/>
              <a:gd name="connsiteX56" fmla="*/ 923218 w 6696000"/>
              <a:gd name="connsiteY56" fmla="*/ 477843 h 5142465"/>
              <a:gd name="connsiteX57" fmla="*/ 923218 w 6696000"/>
              <a:gd name="connsiteY57" fmla="*/ 519732 h 5142465"/>
              <a:gd name="connsiteX58" fmla="*/ 970473 w 6696000"/>
              <a:gd name="connsiteY58" fmla="*/ 519732 h 5142465"/>
              <a:gd name="connsiteX59" fmla="*/ 970473 w 6696000"/>
              <a:gd name="connsiteY59" fmla="*/ 431999 h 5142465"/>
              <a:gd name="connsiteX60" fmla="*/ 664207 w 6696000"/>
              <a:gd name="connsiteY60" fmla="*/ 431999 h 5142465"/>
              <a:gd name="connsiteX61" fmla="*/ 0 w 6696000"/>
              <a:gd name="connsiteY61" fmla="*/ 0 h 5142465"/>
              <a:gd name="connsiteX62" fmla="*/ 6696000 w 6696000"/>
              <a:gd name="connsiteY62" fmla="*/ 0 h 5142465"/>
              <a:gd name="connsiteX63" fmla="*/ 6696000 w 6696000"/>
              <a:gd name="connsiteY63" fmla="*/ 1796399 h 5142465"/>
              <a:gd name="connsiteX64" fmla="*/ 4219772 w 6696000"/>
              <a:gd name="connsiteY64" fmla="*/ 1796399 h 5142465"/>
              <a:gd name="connsiteX65" fmla="*/ 3995999 w 6696000"/>
              <a:gd name="connsiteY65" fmla="*/ 2020043 h 5142465"/>
              <a:gd name="connsiteX66" fmla="*/ 3995999 w 6696000"/>
              <a:gd name="connsiteY66" fmla="*/ 3821890 h 5142465"/>
              <a:gd name="connsiteX67" fmla="*/ 4887028 w 6696000"/>
              <a:gd name="connsiteY67" fmla="*/ 4712400 h 5142465"/>
              <a:gd name="connsiteX68" fmla="*/ 6696000 w 6696000"/>
              <a:gd name="connsiteY68" fmla="*/ 4712400 h 5142465"/>
              <a:gd name="connsiteX69" fmla="*/ 6696000 w 6696000"/>
              <a:gd name="connsiteY69" fmla="*/ 5142465 h 5142465"/>
              <a:gd name="connsiteX70" fmla="*/ 0 w 6696000"/>
              <a:gd name="connsiteY70" fmla="*/ 5142465 h 5142465"/>
              <a:gd name="connsiteX71" fmla="*/ 0 w 6696000"/>
              <a:gd name="connsiteY71" fmla="*/ 0 h 5142465"/>
              <a:gd name="connsiteX0" fmla="*/ 1081495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018617 w 6696000"/>
              <a:gd name="connsiteY27" fmla="*/ 431999 h 5142465"/>
              <a:gd name="connsiteX28" fmla="*/ 994990 w 6696000"/>
              <a:gd name="connsiteY28" fmla="*/ 454983 h 5142465"/>
              <a:gd name="connsiteX29" fmla="*/ 1018617 w 6696000"/>
              <a:gd name="connsiteY29" fmla="*/ 477966 h 5142465"/>
              <a:gd name="connsiteX30" fmla="*/ 1093564 w 6696000"/>
              <a:gd name="connsiteY30" fmla="*/ 477966 h 5142465"/>
              <a:gd name="connsiteX31" fmla="*/ 1279279 w 6696000"/>
              <a:gd name="connsiteY31" fmla="*/ 658251 h 5142465"/>
              <a:gd name="connsiteX32" fmla="*/ 1093564 w 6696000"/>
              <a:gd name="connsiteY32" fmla="*/ 838536 h 5142465"/>
              <a:gd name="connsiteX33" fmla="*/ 835188 w 6696000"/>
              <a:gd name="connsiteY33" fmla="*/ 838536 h 5142465"/>
              <a:gd name="connsiteX34" fmla="*/ 835188 w 6696000"/>
              <a:gd name="connsiteY34" fmla="*/ 796647 h 5142465"/>
              <a:gd name="connsiteX35" fmla="*/ 787933 w 6696000"/>
              <a:gd name="connsiteY35" fmla="*/ 796647 h 5142465"/>
              <a:gd name="connsiteX36" fmla="*/ 787933 w 6696000"/>
              <a:gd name="connsiteY36" fmla="*/ 884380 h 5142465"/>
              <a:gd name="connsiteX37" fmla="*/ 1094199 w 6696000"/>
              <a:gd name="connsiteY37" fmla="*/ 884380 h 5142465"/>
              <a:gd name="connsiteX38" fmla="*/ 1308131 w 6696000"/>
              <a:gd name="connsiteY38" fmla="*/ 745975 h 5142465"/>
              <a:gd name="connsiteX39" fmla="*/ 1326394 w 6696000"/>
              <a:gd name="connsiteY39" fmla="*/ 658190 h 5142465"/>
              <a:gd name="connsiteX40" fmla="*/ 1326407 w 6696000"/>
              <a:gd name="connsiteY40" fmla="*/ 658251 h 5142465"/>
              <a:gd name="connsiteX41" fmla="*/ 1326407 w 6696000"/>
              <a:gd name="connsiteY41" fmla="*/ 658128 h 5142465"/>
              <a:gd name="connsiteX42" fmla="*/ 1326394 w 6696000"/>
              <a:gd name="connsiteY42" fmla="*/ 658190 h 5142465"/>
              <a:gd name="connsiteX43" fmla="*/ 1308194 w 6696000"/>
              <a:gd name="connsiteY43" fmla="*/ 570456 h 5142465"/>
              <a:gd name="connsiteX44" fmla="*/ 1094834 w 6696000"/>
              <a:gd name="connsiteY44" fmla="*/ 431999 h 5142465"/>
              <a:gd name="connsiteX45" fmla="*/ 1018617 w 6696000"/>
              <a:gd name="connsiteY45" fmla="*/ 431999 h 5142465"/>
              <a:gd name="connsiteX46" fmla="*/ 664207 w 6696000"/>
              <a:gd name="connsiteY46" fmla="*/ 431999 h 5142465"/>
              <a:gd name="connsiteX47" fmla="*/ 431999 w 6696000"/>
              <a:gd name="connsiteY47" fmla="*/ 658251 h 5142465"/>
              <a:gd name="connsiteX48" fmla="*/ 663572 w 6696000"/>
              <a:gd name="connsiteY48" fmla="*/ 884503 h 5142465"/>
              <a:gd name="connsiteX49" fmla="*/ 739789 w 6696000"/>
              <a:gd name="connsiteY49" fmla="*/ 884503 h 5142465"/>
              <a:gd name="connsiteX50" fmla="*/ 763417 w 6696000"/>
              <a:gd name="connsiteY50" fmla="*/ 861520 h 5142465"/>
              <a:gd name="connsiteX51" fmla="*/ 739789 w 6696000"/>
              <a:gd name="connsiteY51" fmla="*/ 838536 h 5142465"/>
              <a:gd name="connsiteX52" fmla="*/ 664842 w 6696000"/>
              <a:gd name="connsiteY52" fmla="*/ 838536 h 5142465"/>
              <a:gd name="connsiteX53" fmla="*/ 479127 w 6696000"/>
              <a:gd name="connsiteY53" fmla="*/ 658251 h 5142465"/>
              <a:gd name="connsiteX54" fmla="*/ 664842 w 6696000"/>
              <a:gd name="connsiteY54" fmla="*/ 477843 h 5142465"/>
              <a:gd name="connsiteX55" fmla="*/ 923218 w 6696000"/>
              <a:gd name="connsiteY55" fmla="*/ 477843 h 5142465"/>
              <a:gd name="connsiteX56" fmla="*/ 923218 w 6696000"/>
              <a:gd name="connsiteY56" fmla="*/ 519732 h 5142465"/>
              <a:gd name="connsiteX57" fmla="*/ 970473 w 6696000"/>
              <a:gd name="connsiteY57" fmla="*/ 519732 h 5142465"/>
              <a:gd name="connsiteX58" fmla="*/ 970473 w 6696000"/>
              <a:gd name="connsiteY58" fmla="*/ 431999 h 5142465"/>
              <a:gd name="connsiteX59" fmla="*/ 664207 w 6696000"/>
              <a:gd name="connsiteY59" fmla="*/ 431999 h 5142465"/>
              <a:gd name="connsiteX60" fmla="*/ 0 w 6696000"/>
              <a:gd name="connsiteY60" fmla="*/ 0 h 5142465"/>
              <a:gd name="connsiteX61" fmla="*/ 6696000 w 6696000"/>
              <a:gd name="connsiteY61" fmla="*/ 0 h 5142465"/>
              <a:gd name="connsiteX62" fmla="*/ 6696000 w 6696000"/>
              <a:gd name="connsiteY62" fmla="*/ 1796399 h 5142465"/>
              <a:gd name="connsiteX63" fmla="*/ 4219772 w 6696000"/>
              <a:gd name="connsiteY63" fmla="*/ 1796399 h 5142465"/>
              <a:gd name="connsiteX64" fmla="*/ 3995999 w 6696000"/>
              <a:gd name="connsiteY64" fmla="*/ 2020043 h 5142465"/>
              <a:gd name="connsiteX65" fmla="*/ 3995999 w 6696000"/>
              <a:gd name="connsiteY65" fmla="*/ 3821890 h 5142465"/>
              <a:gd name="connsiteX66" fmla="*/ 4887028 w 6696000"/>
              <a:gd name="connsiteY66" fmla="*/ 4712400 h 5142465"/>
              <a:gd name="connsiteX67" fmla="*/ 6696000 w 6696000"/>
              <a:gd name="connsiteY67" fmla="*/ 4712400 h 5142465"/>
              <a:gd name="connsiteX68" fmla="*/ 6696000 w 6696000"/>
              <a:gd name="connsiteY68" fmla="*/ 5142465 h 5142465"/>
              <a:gd name="connsiteX69" fmla="*/ 0 w 6696000"/>
              <a:gd name="connsiteY69" fmla="*/ 5142465 h 5142465"/>
              <a:gd name="connsiteX70" fmla="*/ 0 w 6696000"/>
              <a:gd name="connsiteY70" fmla="*/ 0 h 5142465"/>
              <a:gd name="connsiteX0" fmla="*/ 1064219 w 6696000"/>
              <a:gd name="connsiteY0" fmla="*/ 61796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18617 w 6696000"/>
              <a:gd name="connsiteY26" fmla="*/ 431999 h 5142465"/>
              <a:gd name="connsiteX27" fmla="*/ 994990 w 6696000"/>
              <a:gd name="connsiteY27" fmla="*/ 454983 h 5142465"/>
              <a:gd name="connsiteX28" fmla="*/ 1018617 w 6696000"/>
              <a:gd name="connsiteY28" fmla="*/ 477966 h 5142465"/>
              <a:gd name="connsiteX29" fmla="*/ 1093564 w 6696000"/>
              <a:gd name="connsiteY29" fmla="*/ 477966 h 5142465"/>
              <a:gd name="connsiteX30" fmla="*/ 1279279 w 6696000"/>
              <a:gd name="connsiteY30" fmla="*/ 658251 h 5142465"/>
              <a:gd name="connsiteX31" fmla="*/ 1093564 w 6696000"/>
              <a:gd name="connsiteY31" fmla="*/ 838536 h 5142465"/>
              <a:gd name="connsiteX32" fmla="*/ 835188 w 6696000"/>
              <a:gd name="connsiteY32" fmla="*/ 838536 h 5142465"/>
              <a:gd name="connsiteX33" fmla="*/ 835188 w 6696000"/>
              <a:gd name="connsiteY33" fmla="*/ 796647 h 5142465"/>
              <a:gd name="connsiteX34" fmla="*/ 787933 w 6696000"/>
              <a:gd name="connsiteY34" fmla="*/ 796647 h 5142465"/>
              <a:gd name="connsiteX35" fmla="*/ 787933 w 6696000"/>
              <a:gd name="connsiteY35" fmla="*/ 884380 h 5142465"/>
              <a:gd name="connsiteX36" fmla="*/ 1094199 w 6696000"/>
              <a:gd name="connsiteY36" fmla="*/ 884380 h 5142465"/>
              <a:gd name="connsiteX37" fmla="*/ 1308131 w 6696000"/>
              <a:gd name="connsiteY37" fmla="*/ 745975 h 5142465"/>
              <a:gd name="connsiteX38" fmla="*/ 1326394 w 6696000"/>
              <a:gd name="connsiteY38" fmla="*/ 658190 h 5142465"/>
              <a:gd name="connsiteX39" fmla="*/ 1326407 w 6696000"/>
              <a:gd name="connsiteY39" fmla="*/ 658251 h 5142465"/>
              <a:gd name="connsiteX40" fmla="*/ 1326407 w 6696000"/>
              <a:gd name="connsiteY40" fmla="*/ 658128 h 5142465"/>
              <a:gd name="connsiteX41" fmla="*/ 1326394 w 6696000"/>
              <a:gd name="connsiteY41" fmla="*/ 658190 h 5142465"/>
              <a:gd name="connsiteX42" fmla="*/ 1308194 w 6696000"/>
              <a:gd name="connsiteY42" fmla="*/ 570456 h 5142465"/>
              <a:gd name="connsiteX43" fmla="*/ 1094834 w 6696000"/>
              <a:gd name="connsiteY43" fmla="*/ 431999 h 5142465"/>
              <a:gd name="connsiteX44" fmla="*/ 1018617 w 6696000"/>
              <a:gd name="connsiteY44" fmla="*/ 431999 h 5142465"/>
              <a:gd name="connsiteX45" fmla="*/ 664207 w 6696000"/>
              <a:gd name="connsiteY45" fmla="*/ 431999 h 5142465"/>
              <a:gd name="connsiteX46" fmla="*/ 431999 w 6696000"/>
              <a:gd name="connsiteY46" fmla="*/ 658251 h 5142465"/>
              <a:gd name="connsiteX47" fmla="*/ 663572 w 6696000"/>
              <a:gd name="connsiteY47" fmla="*/ 884503 h 5142465"/>
              <a:gd name="connsiteX48" fmla="*/ 739789 w 6696000"/>
              <a:gd name="connsiteY48" fmla="*/ 884503 h 5142465"/>
              <a:gd name="connsiteX49" fmla="*/ 763417 w 6696000"/>
              <a:gd name="connsiteY49" fmla="*/ 861520 h 5142465"/>
              <a:gd name="connsiteX50" fmla="*/ 739789 w 6696000"/>
              <a:gd name="connsiteY50" fmla="*/ 838536 h 5142465"/>
              <a:gd name="connsiteX51" fmla="*/ 664842 w 6696000"/>
              <a:gd name="connsiteY51" fmla="*/ 838536 h 5142465"/>
              <a:gd name="connsiteX52" fmla="*/ 479127 w 6696000"/>
              <a:gd name="connsiteY52" fmla="*/ 658251 h 5142465"/>
              <a:gd name="connsiteX53" fmla="*/ 664842 w 6696000"/>
              <a:gd name="connsiteY53" fmla="*/ 477843 h 5142465"/>
              <a:gd name="connsiteX54" fmla="*/ 923218 w 6696000"/>
              <a:gd name="connsiteY54" fmla="*/ 477843 h 5142465"/>
              <a:gd name="connsiteX55" fmla="*/ 923218 w 6696000"/>
              <a:gd name="connsiteY55" fmla="*/ 519732 h 5142465"/>
              <a:gd name="connsiteX56" fmla="*/ 970473 w 6696000"/>
              <a:gd name="connsiteY56" fmla="*/ 519732 h 5142465"/>
              <a:gd name="connsiteX57" fmla="*/ 970473 w 6696000"/>
              <a:gd name="connsiteY57" fmla="*/ 431999 h 5142465"/>
              <a:gd name="connsiteX58" fmla="*/ 664207 w 6696000"/>
              <a:gd name="connsiteY58" fmla="*/ 431999 h 5142465"/>
              <a:gd name="connsiteX59" fmla="*/ 0 w 6696000"/>
              <a:gd name="connsiteY59" fmla="*/ 0 h 5142465"/>
              <a:gd name="connsiteX60" fmla="*/ 6696000 w 6696000"/>
              <a:gd name="connsiteY60" fmla="*/ 0 h 5142465"/>
              <a:gd name="connsiteX61" fmla="*/ 6696000 w 6696000"/>
              <a:gd name="connsiteY61" fmla="*/ 1796399 h 5142465"/>
              <a:gd name="connsiteX62" fmla="*/ 4219772 w 6696000"/>
              <a:gd name="connsiteY62" fmla="*/ 1796399 h 5142465"/>
              <a:gd name="connsiteX63" fmla="*/ 3995999 w 6696000"/>
              <a:gd name="connsiteY63" fmla="*/ 2020043 h 5142465"/>
              <a:gd name="connsiteX64" fmla="*/ 3995999 w 6696000"/>
              <a:gd name="connsiteY64" fmla="*/ 3821890 h 5142465"/>
              <a:gd name="connsiteX65" fmla="*/ 4887028 w 6696000"/>
              <a:gd name="connsiteY65" fmla="*/ 4712400 h 5142465"/>
              <a:gd name="connsiteX66" fmla="*/ 6696000 w 6696000"/>
              <a:gd name="connsiteY66" fmla="*/ 4712400 h 5142465"/>
              <a:gd name="connsiteX67" fmla="*/ 6696000 w 6696000"/>
              <a:gd name="connsiteY67" fmla="*/ 5142465 h 5142465"/>
              <a:gd name="connsiteX68" fmla="*/ 0 w 6696000"/>
              <a:gd name="connsiteY68" fmla="*/ 5142465 h 5142465"/>
              <a:gd name="connsiteX69" fmla="*/ 0 w 6696000"/>
              <a:gd name="connsiteY69" fmla="*/ 0 h 5142465"/>
              <a:gd name="connsiteX0" fmla="*/ 1064219 w 6696000"/>
              <a:gd name="connsiteY0" fmla="*/ 617968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64219 w 6696000"/>
              <a:gd name="connsiteY24" fmla="*/ 617968 h 5142465"/>
              <a:gd name="connsiteX25" fmla="*/ 1018617 w 6696000"/>
              <a:gd name="connsiteY25" fmla="*/ 431999 h 5142465"/>
              <a:gd name="connsiteX26" fmla="*/ 994990 w 6696000"/>
              <a:gd name="connsiteY26" fmla="*/ 454983 h 5142465"/>
              <a:gd name="connsiteX27" fmla="*/ 1018617 w 6696000"/>
              <a:gd name="connsiteY27" fmla="*/ 477966 h 5142465"/>
              <a:gd name="connsiteX28" fmla="*/ 1093564 w 6696000"/>
              <a:gd name="connsiteY28" fmla="*/ 477966 h 5142465"/>
              <a:gd name="connsiteX29" fmla="*/ 1279279 w 6696000"/>
              <a:gd name="connsiteY29" fmla="*/ 658251 h 5142465"/>
              <a:gd name="connsiteX30" fmla="*/ 1093564 w 6696000"/>
              <a:gd name="connsiteY30" fmla="*/ 838536 h 5142465"/>
              <a:gd name="connsiteX31" fmla="*/ 835188 w 6696000"/>
              <a:gd name="connsiteY31" fmla="*/ 838536 h 5142465"/>
              <a:gd name="connsiteX32" fmla="*/ 835188 w 6696000"/>
              <a:gd name="connsiteY32" fmla="*/ 796647 h 5142465"/>
              <a:gd name="connsiteX33" fmla="*/ 787933 w 6696000"/>
              <a:gd name="connsiteY33" fmla="*/ 796647 h 5142465"/>
              <a:gd name="connsiteX34" fmla="*/ 787933 w 6696000"/>
              <a:gd name="connsiteY34" fmla="*/ 884380 h 5142465"/>
              <a:gd name="connsiteX35" fmla="*/ 1094199 w 6696000"/>
              <a:gd name="connsiteY35" fmla="*/ 884380 h 5142465"/>
              <a:gd name="connsiteX36" fmla="*/ 1308131 w 6696000"/>
              <a:gd name="connsiteY36" fmla="*/ 745975 h 5142465"/>
              <a:gd name="connsiteX37" fmla="*/ 1326394 w 6696000"/>
              <a:gd name="connsiteY37" fmla="*/ 658190 h 5142465"/>
              <a:gd name="connsiteX38" fmla="*/ 1326407 w 6696000"/>
              <a:gd name="connsiteY38" fmla="*/ 658251 h 5142465"/>
              <a:gd name="connsiteX39" fmla="*/ 1326407 w 6696000"/>
              <a:gd name="connsiteY39" fmla="*/ 658128 h 5142465"/>
              <a:gd name="connsiteX40" fmla="*/ 1326394 w 6696000"/>
              <a:gd name="connsiteY40" fmla="*/ 658190 h 5142465"/>
              <a:gd name="connsiteX41" fmla="*/ 1308194 w 6696000"/>
              <a:gd name="connsiteY41" fmla="*/ 570456 h 5142465"/>
              <a:gd name="connsiteX42" fmla="*/ 1094834 w 6696000"/>
              <a:gd name="connsiteY42" fmla="*/ 431999 h 5142465"/>
              <a:gd name="connsiteX43" fmla="*/ 1018617 w 6696000"/>
              <a:gd name="connsiteY43" fmla="*/ 431999 h 5142465"/>
              <a:gd name="connsiteX44" fmla="*/ 664207 w 6696000"/>
              <a:gd name="connsiteY44" fmla="*/ 431999 h 5142465"/>
              <a:gd name="connsiteX45" fmla="*/ 431999 w 6696000"/>
              <a:gd name="connsiteY45" fmla="*/ 658251 h 5142465"/>
              <a:gd name="connsiteX46" fmla="*/ 663572 w 6696000"/>
              <a:gd name="connsiteY46" fmla="*/ 884503 h 5142465"/>
              <a:gd name="connsiteX47" fmla="*/ 739789 w 6696000"/>
              <a:gd name="connsiteY47" fmla="*/ 884503 h 5142465"/>
              <a:gd name="connsiteX48" fmla="*/ 763417 w 6696000"/>
              <a:gd name="connsiteY48" fmla="*/ 861520 h 5142465"/>
              <a:gd name="connsiteX49" fmla="*/ 739789 w 6696000"/>
              <a:gd name="connsiteY49" fmla="*/ 838536 h 5142465"/>
              <a:gd name="connsiteX50" fmla="*/ 664842 w 6696000"/>
              <a:gd name="connsiteY50" fmla="*/ 838536 h 5142465"/>
              <a:gd name="connsiteX51" fmla="*/ 479127 w 6696000"/>
              <a:gd name="connsiteY51" fmla="*/ 658251 h 5142465"/>
              <a:gd name="connsiteX52" fmla="*/ 664842 w 6696000"/>
              <a:gd name="connsiteY52" fmla="*/ 477843 h 5142465"/>
              <a:gd name="connsiteX53" fmla="*/ 923218 w 6696000"/>
              <a:gd name="connsiteY53" fmla="*/ 477843 h 5142465"/>
              <a:gd name="connsiteX54" fmla="*/ 923218 w 6696000"/>
              <a:gd name="connsiteY54" fmla="*/ 519732 h 5142465"/>
              <a:gd name="connsiteX55" fmla="*/ 970473 w 6696000"/>
              <a:gd name="connsiteY55" fmla="*/ 519732 h 5142465"/>
              <a:gd name="connsiteX56" fmla="*/ 970473 w 6696000"/>
              <a:gd name="connsiteY56" fmla="*/ 431999 h 5142465"/>
              <a:gd name="connsiteX57" fmla="*/ 664207 w 6696000"/>
              <a:gd name="connsiteY57" fmla="*/ 431999 h 5142465"/>
              <a:gd name="connsiteX58" fmla="*/ 0 w 6696000"/>
              <a:gd name="connsiteY58" fmla="*/ 0 h 5142465"/>
              <a:gd name="connsiteX59" fmla="*/ 6696000 w 6696000"/>
              <a:gd name="connsiteY59" fmla="*/ 0 h 5142465"/>
              <a:gd name="connsiteX60" fmla="*/ 6696000 w 6696000"/>
              <a:gd name="connsiteY60" fmla="*/ 1796399 h 5142465"/>
              <a:gd name="connsiteX61" fmla="*/ 4219772 w 6696000"/>
              <a:gd name="connsiteY61" fmla="*/ 1796399 h 5142465"/>
              <a:gd name="connsiteX62" fmla="*/ 3995999 w 6696000"/>
              <a:gd name="connsiteY62" fmla="*/ 2020043 h 5142465"/>
              <a:gd name="connsiteX63" fmla="*/ 3995999 w 6696000"/>
              <a:gd name="connsiteY63" fmla="*/ 3821890 h 5142465"/>
              <a:gd name="connsiteX64" fmla="*/ 4887028 w 6696000"/>
              <a:gd name="connsiteY64" fmla="*/ 4712400 h 5142465"/>
              <a:gd name="connsiteX65" fmla="*/ 6696000 w 6696000"/>
              <a:gd name="connsiteY65" fmla="*/ 4712400 h 5142465"/>
              <a:gd name="connsiteX66" fmla="*/ 6696000 w 6696000"/>
              <a:gd name="connsiteY66" fmla="*/ 5142465 h 5142465"/>
              <a:gd name="connsiteX67" fmla="*/ 0 w 6696000"/>
              <a:gd name="connsiteY67" fmla="*/ 5142465 h 5142465"/>
              <a:gd name="connsiteX68" fmla="*/ 0 w 6696000"/>
              <a:gd name="connsiteY68" fmla="*/ 0 h 5142465"/>
              <a:gd name="connsiteX0" fmla="*/ 1053168 w 6696000"/>
              <a:gd name="connsiteY0" fmla="*/ 635514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18617 w 6696000"/>
              <a:gd name="connsiteY24" fmla="*/ 431999 h 5142465"/>
              <a:gd name="connsiteX25" fmla="*/ 994990 w 6696000"/>
              <a:gd name="connsiteY25" fmla="*/ 454983 h 5142465"/>
              <a:gd name="connsiteX26" fmla="*/ 1018617 w 6696000"/>
              <a:gd name="connsiteY26" fmla="*/ 477966 h 5142465"/>
              <a:gd name="connsiteX27" fmla="*/ 1093564 w 6696000"/>
              <a:gd name="connsiteY27" fmla="*/ 477966 h 5142465"/>
              <a:gd name="connsiteX28" fmla="*/ 1279279 w 6696000"/>
              <a:gd name="connsiteY28" fmla="*/ 658251 h 5142465"/>
              <a:gd name="connsiteX29" fmla="*/ 1093564 w 6696000"/>
              <a:gd name="connsiteY29" fmla="*/ 838536 h 5142465"/>
              <a:gd name="connsiteX30" fmla="*/ 835188 w 6696000"/>
              <a:gd name="connsiteY30" fmla="*/ 838536 h 5142465"/>
              <a:gd name="connsiteX31" fmla="*/ 835188 w 6696000"/>
              <a:gd name="connsiteY31" fmla="*/ 796647 h 5142465"/>
              <a:gd name="connsiteX32" fmla="*/ 787933 w 6696000"/>
              <a:gd name="connsiteY32" fmla="*/ 796647 h 5142465"/>
              <a:gd name="connsiteX33" fmla="*/ 787933 w 6696000"/>
              <a:gd name="connsiteY33" fmla="*/ 884380 h 5142465"/>
              <a:gd name="connsiteX34" fmla="*/ 1094199 w 6696000"/>
              <a:gd name="connsiteY34" fmla="*/ 884380 h 5142465"/>
              <a:gd name="connsiteX35" fmla="*/ 1308131 w 6696000"/>
              <a:gd name="connsiteY35" fmla="*/ 745975 h 5142465"/>
              <a:gd name="connsiteX36" fmla="*/ 1326394 w 6696000"/>
              <a:gd name="connsiteY36" fmla="*/ 658190 h 5142465"/>
              <a:gd name="connsiteX37" fmla="*/ 1326407 w 6696000"/>
              <a:gd name="connsiteY37" fmla="*/ 658251 h 5142465"/>
              <a:gd name="connsiteX38" fmla="*/ 1326407 w 6696000"/>
              <a:gd name="connsiteY38" fmla="*/ 658128 h 5142465"/>
              <a:gd name="connsiteX39" fmla="*/ 1326394 w 6696000"/>
              <a:gd name="connsiteY39" fmla="*/ 658190 h 5142465"/>
              <a:gd name="connsiteX40" fmla="*/ 1308194 w 6696000"/>
              <a:gd name="connsiteY40" fmla="*/ 570456 h 5142465"/>
              <a:gd name="connsiteX41" fmla="*/ 1094834 w 6696000"/>
              <a:gd name="connsiteY41" fmla="*/ 431999 h 5142465"/>
              <a:gd name="connsiteX42" fmla="*/ 1018617 w 6696000"/>
              <a:gd name="connsiteY42" fmla="*/ 431999 h 5142465"/>
              <a:gd name="connsiteX43" fmla="*/ 664207 w 6696000"/>
              <a:gd name="connsiteY43" fmla="*/ 431999 h 5142465"/>
              <a:gd name="connsiteX44" fmla="*/ 431999 w 6696000"/>
              <a:gd name="connsiteY44" fmla="*/ 658251 h 5142465"/>
              <a:gd name="connsiteX45" fmla="*/ 663572 w 6696000"/>
              <a:gd name="connsiteY45" fmla="*/ 884503 h 5142465"/>
              <a:gd name="connsiteX46" fmla="*/ 739789 w 6696000"/>
              <a:gd name="connsiteY46" fmla="*/ 884503 h 5142465"/>
              <a:gd name="connsiteX47" fmla="*/ 763417 w 6696000"/>
              <a:gd name="connsiteY47" fmla="*/ 861520 h 5142465"/>
              <a:gd name="connsiteX48" fmla="*/ 739789 w 6696000"/>
              <a:gd name="connsiteY48" fmla="*/ 838536 h 5142465"/>
              <a:gd name="connsiteX49" fmla="*/ 664842 w 6696000"/>
              <a:gd name="connsiteY49" fmla="*/ 838536 h 5142465"/>
              <a:gd name="connsiteX50" fmla="*/ 479127 w 6696000"/>
              <a:gd name="connsiteY50" fmla="*/ 658251 h 5142465"/>
              <a:gd name="connsiteX51" fmla="*/ 664842 w 6696000"/>
              <a:gd name="connsiteY51" fmla="*/ 477843 h 5142465"/>
              <a:gd name="connsiteX52" fmla="*/ 923218 w 6696000"/>
              <a:gd name="connsiteY52" fmla="*/ 477843 h 5142465"/>
              <a:gd name="connsiteX53" fmla="*/ 923218 w 6696000"/>
              <a:gd name="connsiteY53" fmla="*/ 519732 h 5142465"/>
              <a:gd name="connsiteX54" fmla="*/ 970473 w 6696000"/>
              <a:gd name="connsiteY54" fmla="*/ 519732 h 5142465"/>
              <a:gd name="connsiteX55" fmla="*/ 970473 w 6696000"/>
              <a:gd name="connsiteY55" fmla="*/ 431999 h 5142465"/>
              <a:gd name="connsiteX56" fmla="*/ 664207 w 6696000"/>
              <a:gd name="connsiteY56" fmla="*/ 431999 h 5142465"/>
              <a:gd name="connsiteX57" fmla="*/ 0 w 6696000"/>
              <a:gd name="connsiteY57" fmla="*/ 0 h 5142465"/>
              <a:gd name="connsiteX58" fmla="*/ 6696000 w 6696000"/>
              <a:gd name="connsiteY58" fmla="*/ 0 h 5142465"/>
              <a:gd name="connsiteX59" fmla="*/ 6696000 w 6696000"/>
              <a:gd name="connsiteY59" fmla="*/ 1796399 h 5142465"/>
              <a:gd name="connsiteX60" fmla="*/ 4219772 w 6696000"/>
              <a:gd name="connsiteY60" fmla="*/ 1796399 h 5142465"/>
              <a:gd name="connsiteX61" fmla="*/ 3995999 w 6696000"/>
              <a:gd name="connsiteY61" fmla="*/ 2020043 h 5142465"/>
              <a:gd name="connsiteX62" fmla="*/ 3995999 w 6696000"/>
              <a:gd name="connsiteY62" fmla="*/ 3821890 h 5142465"/>
              <a:gd name="connsiteX63" fmla="*/ 4887028 w 6696000"/>
              <a:gd name="connsiteY63" fmla="*/ 4712400 h 5142465"/>
              <a:gd name="connsiteX64" fmla="*/ 6696000 w 6696000"/>
              <a:gd name="connsiteY64" fmla="*/ 4712400 h 5142465"/>
              <a:gd name="connsiteX65" fmla="*/ 6696000 w 6696000"/>
              <a:gd name="connsiteY65" fmla="*/ 5142465 h 5142465"/>
              <a:gd name="connsiteX66" fmla="*/ 0 w 6696000"/>
              <a:gd name="connsiteY66" fmla="*/ 5142465 h 5142465"/>
              <a:gd name="connsiteX67" fmla="*/ 0 w 6696000"/>
              <a:gd name="connsiteY67" fmla="*/ 0 h 5142465"/>
              <a:gd name="connsiteX0" fmla="*/ 1053168 w 6696000"/>
              <a:gd name="connsiteY0" fmla="*/ 635514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53168 w 6696000"/>
              <a:gd name="connsiteY22" fmla="*/ 635514 h 5142465"/>
              <a:gd name="connsiteX23" fmla="*/ 1018617 w 6696000"/>
              <a:gd name="connsiteY23" fmla="*/ 431999 h 5142465"/>
              <a:gd name="connsiteX24" fmla="*/ 994990 w 6696000"/>
              <a:gd name="connsiteY24" fmla="*/ 454983 h 5142465"/>
              <a:gd name="connsiteX25" fmla="*/ 1018617 w 6696000"/>
              <a:gd name="connsiteY25" fmla="*/ 477966 h 5142465"/>
              <a:gd name="connsiteX26" fmla="*/ 1093564 w 6696000"/>
              <a:gd name="connsiteY26" fmla="*/ 477966 h 5142465"/>
              <a:gd name="connsiteX27" fmla="*/ 1279279 w 6696000"/>
              <a:gd name="connsiteY27" fmla="*/ 658251 h 5142465"/>
              <a:gd name="connsiteX28" fmla="*/ 1093564 w 6696000"/>
              <a:gd name="connsiteY28" fmla="*/ 838536 h 5142465"/>
              <a:gd name="connsiteX29" fmla="*/ 835188 w 6696000"/>
              <a:gd name="connsiteY29" fmla="*/ 838536 h 5142465"/>
              <a:gd name="connsiteX30" fmla="*/ 835188 w 6696000"/>
              <a:gd name="connsiteY30" fmla="*/ 796647 h 5142465"/>
              <a:gd name="connsiteX31" fmla="*/ 787933 w 6696000"/>
              <a:gd name="connsiteY31" fmla="*/ 796647 h 5142465"/>
              <a:gd name="connsiteX32" fmla="*/ 787933 w 6696000"/>
              <a:gd name="connsiteY32" fmla="*/ 884380 h 5142465"/>
              <a:gd name="connsiteX33" fmla="*/ 1094199 w 6696000"/>
              <a:gd name="connsiteY33" fmla="*/ 884380 h 5142465"/>
              <a:gd name="connsiteX34" fmla="*/ 1308131 w 6696000"/>
              <a:gd name="connsiteY34" fmla="*/ 745975 h 5142465"/>
              <a:gd name="connsiteX35" fmla="*/ 1326394 w 6696000"/>
              <a:gd name="connsiteY35" fmla="*/ 658190 h 5142465"/>
              <a:gd name="connsiteX36" fmla="*/ 1326407 w 6696000"/>
              <a:gd name="connsiteY36" fmla="*/ 658251 h 5142465"/>
              <a:gd name="connsiteX37" fmla="*/ 1326407 w 6696000"/>
              <a:gd name="connsiteY37" fmla="*/ 658128 h 5142465"/>
              <a:gd name="connsiteX38" fmla="*/ 1326394 w 6696000"/>
              <a:gd name="connsiteY38" fmla="*/ 658190 h 5142465"/>
              <a:gd name="connsiteX39" fmla="*/ 1308194 w 6696000"/>
              <a:gd name="connsiteY39" fmla="*/ 570456 h 5142465"/>
              <a:gd name="connsiteX40" fmla="*/ 1094834 w 6696000"/>
              <a:gd name="connsiteY40" fmla="*/ 431999 h 5142465"/>
              <a:gd name="connsiteX41" fmla="*/ 1018617 w 6696000"/>
              <a:gd name="connsiteY41" fmla="*/ 431999 h 5142465"/>
              <a:gd name="connsiteX42" fmla="*/ 664207 w 6696000"/>
              <a:gd name="connsiteY42" fmla="*/ 431999 h 5142465"/>
              <a:gd name="connsiteX43" fmla="*/ 431999 w 6696000"/>
              <a:gd name="connsiteY43" fmla="*/ 658251 h 5142465"/>
              <a:gd name="connsiteX44" fmla="*/ 663572 w 6696000"/>
              <a:gd name="connsiteY44" fmla="*/ 884503 h 5142465"/>
              <a:gd name="connsiteX45" fmla="*/ 739789 w 6696000"/>
              <a:gd name="connsiteY45" fmla="*/ 884503 h 5142465"/>
              <a:gd name="connsiteX46" fmla="*/ 763417 w 6696000"/>
              <a:gd name="connsiteY46" fmla="*/ 861520 h 5142465"/>
              <a:gd name="connsiteX47" fmla="*/ 739789 w 6696000"/>
              <a:gd name="connsiteY47" fmla="*/ 838536 h 5142465"/>
              <a:gd name="connsiteX48" fmla="*/ 664842 w 6696000"/>
              <a:gd name="connsiteY48" fmla="*/ 838536 h 5142465"/>
              <a:gd name="connsiteX49" fmla="*/ 479127 w 6696000"/>
              <a:gd name="connsiteY49" fmla="*/ 658251 h 5142465"/>
              <a:gd name="connsiteX50" fmla="*/ 664842 w 6696000"/>
              <a:gd name="connsiteY50" fmla="*/ 477843 h 5142465"/>
              <a:gd name="connsiteX51" fmla="*/ 923218 w 6696000"/>
              <a:gd name="connsiteY51" fmla="*/ 477843 h 5142465"/>
              <a:gd name="connsiteX52" fmla="*/ 923218 w 6696000"/>
              <a:gd name="connsiteY52" fmla="*/ 519732 h 5142465"/>
              <a:gd name="connsiteX53" fmla="*/ 970473 w 6696000"/>
              <a:gd name="connsiteY53" fmla="*/ 519732 h 5142465"/>
              <a:gd name="connsiteX54" fmla="*/ 970473 w 6696000"/>
              <a:gd name="connsiteY54" fmla="*/ 431999 h 5142465"/>
              <a:gd name="connsiteX55" fmla="*/ 664207 w 6696000"/>
              <a:gd name="connsiteY55" fmla="*/ 431999 h 5142465"/>
              <a:gd name="connsiteX56" fmla="*/ 0 w 6696000"/>
              <a:gd name="connsiteY56" fmla="*/ 0 h 5142465"/>
              <a:gd name="connsiteX57" fmla="*/ 6696000 w 6696000"/>
              <a:gd name="connsiteY57" fmla="*/ 0 h 5142465"/>
              <a:gd name="connsiteX58" fmla="*/ 6696000 w 6696000"/>
              <a:gd name="connsiteY58" fmla="*/ 1796399 h 5142465"/>
              <a:gd name="connsiteX59" fmla="*/ 4219772 w 6696000"/>
              <a:gd name="connsiteY59" fmla="*/ 1796399 h 5142465"/>
              <a:gd name="connsiteX60" fmla="*/ 3995999 w 6696000"/>
              <a:gd name="connsiteY60" fmla="*/ 2020043 h 5142465"/>
              <a:gd name="connsiteX61" fmla="*/ 3995999 w 6696000"/>
              <a:gd name="connsiteY61" fmla="*/ 3821890 h 5142465"/>
              <a:gd name="connsiteX62" fmla="*/ 4887028 w 6696000"/>
              <a:gd name="connsiteY62" fmla="*/ 4712400 h 5142465"/>
              <a:gd name="connsiteX63" fmla="*/ 6696000 w 6696000"/>
              <a:gd name="connsiteY63" fmla="*/ 4712400 h 5142465"/>
              <a:gd name="connsiteX64" fmla="*/ 6696000 w 6696000"/>
              <a:gd name="connsiteY64" fmla="*/ 5142465 h 5142465"/>
              <a:gd name="connsiteX65" fmla="*/ 0 w 6696000"/>
              <a:gd name="connsiteY65" fmla="*/ 5142465 h 5142465"/>
              <a:gd name="connsiteX66" fmla="*/ 0 w 6696000"/>
              <a:gd name="connsiteY66" fmla="*/ 0 h 5142465"/>
              <a:gd name="connsiteX0" fmla="*/ 1049230 w 6696000"/>
              <a:gd name="connsiteY0" fmla="*/ 65775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18617 w 6696000"/>
              <a:gd name="connsiteY22" fmla="*/ 431999 h 5142465"/>
              <a:gd name="connsiteX23" fmla="*/ 994990 w 6696000"/>
              <a:gd name="connsiteY23" fmla="*/ 454983 h 5142465"/>
              <a:gd name="connsiteX24" fmla="*/ 1018617 w 6696000"/>
              <a:gd name="connsiteY24" fmla="*/ 477966 h 5142465"/>
              <a:gd name="connsiteX25" fmla="*/ 1093564 w 6696000"/>
              <a:gd name="connsiteY25" fmla="*/ 477966 h 5142465"/>
              <a:gd name="connsiteX26" fmla="*/ 1279279 w 6696000"/>
              <a:gd name="connsiteY26" fmla="*/ 658251 h 5142465"/>
              <a:gd name="connsiteX27" fmla="*/ 1093564 w 6696000"/>
              <a:gd name="connsiteY27" fmla="*/ 838536 h 5142465"/>
              <a:gd name="connsiteX28" fmla="*/ 835188 w 6696000"/>
              <a:gd name="connsiteY28" fmla="*/ 838536 h 5142465"/>
              <a:gd name="connsiteX29" fmla="*/ 835188 w 6696000"/>
              <a:gd name="connsiteY29" fmla="*/ 796647 h 5142465"/>
              <a:gd name="connsiteX30" fmla="*/ 787933 w 6696000"/>
              <a:gd name="connsiteY30" fmla="*/ 796647 h 5142465"/>
              <a:gd name="connsiteX31" fmla="*/ 787933 w 6696000"/>
              <a:gd name="connsiteY31" fmla="*/ 884380 h 5142465"/>
              <a:gd name="connsiteX32" fmla="*/ 1094199 w 6696000"/>
              <a:gd name="connsiteY32" fmla="*/ 884380 h 5142465"/>
              <a:gd name="connsiteX33" fmla="*/ 1308131 w 6696000"/>
              <a:gd name="connsiteY33" fmla="*/ 745975 h 5142465"/>
              <a:gd name="connsiteX34" fmla="*/ 1326394 w 6696000"/>
              <a:gd name="connsiteY34" fmla="*/ 658190 h 5142465"/>
              <a:gd name="connsiteX35" fmla="*/ 1326407 w 6696000"/>
              <a:gd name="connsiteY35" fmla="*/ 658251 h 5142465"/>
              <a:gd name="connsiteX36" fmla="*/ 1326407 w 6696000"/>
              <a:gd name="connsiteY36" fmla="*/ 658128 h 5142465"/>
              <a:gd name="connsiteX37" fmla="*/ 1326394 w 6696000"/>
              <a:gd name="connsiteY37" fmla="*/ 658190 h 5142465"/>
              <a:gd name="connsiteX38" fmla="*/ 1308194 w 6696000"/>
              <a:gd name="connsiteY38" fmla="*/ 570456 h 5142465"/>
              <a:gd name="connsiteX39" fmla="*/ 1094834 w 6696000"/>
              <a:gd name="connsiteY39" fmla="*/ 431999 h 5142465"/>
              <a:gd name="connsiteX40" fmla="*/ 1018617 w 6696000"/>
              <a:gd name="connsiteY40" fmla="*/ 431999 h 5142465"/>
              <a:gd name="connsiteX41" fmla="*/ 664207 w 6696000"/>
              <a:gd name="connsiteY41" fmla="*/ 431999 h 5142465"/>
              <a:gd name="connsiteX42" fmla="*/ 431999 w 6696000"/>
              <a:gd name="connsiteY42" fmla="*/ 658251 h 5142465"/>
              <a:gd name="connsiteX43" fmla="*/ 663572 w 6696000"/>
              <a:gd name="connsiteY43" fmla="*/ 884503 h 5142465"/>
              <a:gd name="connsiteX44" fmla="*/ 739789 w 6696000"/>
              <a:gd name="connsiteY44" fmla="*/ 884503 h 5142465"/>
              <a:gd name="connsiteX45" fmla="*/ 763417 w 6696000"/>
              <a:gd name="connsiteY45" fmla="*/ 861520 h 5142465"/>
              <a:gd name="connsiteX46" fmla="*/ 739789 w 6696000"/>
              <a:gd name="connsiteY46" fmla="*/ 838536 h 5142465"/>
              <a:gd name="connsiteX47" fmla="*/ 664842 w 6696000"/>
              <a:gd name="connsiteY47" fmla="*/ 838536 h 5142465"/>
              <a:gd name="connsiteX48" fmla="*/ 479127 w 6696000"/>
              <a:gd name="connsiteY48" fmla="*/ 658251 h 5142465"/>
              <a:gd name="connsiteX49" fmla="*/ 664842 w 6696000"/>
              <a:gd name="connsiteY49" fmla="*/ 477843 h 5142465"/>
              <a:gd name="connsiteX50" fmla="*/ 923218 w 6696000"/>
              <a:gd name="connsiteY50" fmla="*/ 477843 h 5142465"/>
              <a:gd name="connsiteX51" fmla="*/ 923218 w 6696000"/>
              <a:gd name="connsiteY51" fmla="*/ 519732 h 5142465"/>
              <a:gd name="connsiteX52" fmla="*/ 970473 w 6696000"/>
              <a:gd name="connsiteY52" fmla="*/ 519732 h 5142465"/>
              <a:gd name="connsiteX53" fmla="*/ 970473 w 6696000"/>
              <a:gd name="connsiteY53" fmla="*/ 431999 h 5142465"/>
              <a:gd name="connsiteX54" fmla="*/ 664207 w 6696000"/>
              <a:gd name="connsiteY54" fmla="*/ 431999 h 5142465"/>
              <a:gd name="connsiteX55" fmla="*/ 0 w 6696000"/>
              <a:gd name="connsiteY55" fmla="*/ 0 h 5142465"/>
              <a:gd name="connsiteX56" fmla="*/ 6696000 w 6696000"/>
              <a:gd name="connsiteY56" fmla="*/ 0 h 5142465"/>
              <a:gd name="connsiteX57" fmla="*/ 6696000 w 6696000"/>
              <a:gd name="connsiteY57" fmla="*/ 1796399 h 5142465"/>
              <a:gd name="connsiteX58" fmla="*/ 4219772 w 6696000"/>
              <a:gd name="connsiteY58" fmla="*/ 1796399 h 5142465"/>
              <a:gd name="connsiteX59" fmla="*/ 3995999 w 6696000"/>
              <a:gd name="connsiteY59" fmla="*/ 2020043 h 5142465"/>
              <a:gd name="connsiteX60" fmla="*/ 3995999 w 6696000"/>
              <a:gd name="connsiteY60" fmla="*/ 3821890 h 5142465"/>
              <a:gd name="connsiteX61" fmla="*/ 4887028 w 6696000"/>
              <a:gd name="connsiteY61" fmla="*/ 4712400 h 5142465"/>
              <a:gd name="connsiteX62" fmla="*/ 6696000 w 6696000"/>
              <a:gd name="connsiteY62" fmla="*/ 4712400 h 5142465"/>
              <a:gd name="connsiteX63" fmla="*/ 6696000 w 6696000"/>
              <a:gd name="connsiteY63" fmla="*/ 5142465 h 5142465"/>
              <a:gd name="connsiteX64" fmla="*/ 0 w 6696000"/>
              <a:gd name="connsiteY64" fmla="*/ 5142465 h 5142465"/>
              <a:gd name="connsiteX65" fmla="*/ 0 w 6696000"/>
              <a:gd name="connsiteY65" fmla="*/ 0 h 5142465"/>
              <a:gd name="connsiteX0" fmla="*/ 1053168 w 6696000"/>
              <a:gd name="connsiteY0" fmla="*/ 680122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18617 w 6696000"/>
              <a:gd name="connsiteY21" fmla="*/ 431999 h 5142465"/>
              <a:gd name="connsiteX22" fmla="*/ 994990 w 6696000"/>
              <a:gd name="connsiteY22" fmla="*/ 454983 h 5142465"/>
              <a:gd name="connsiteX23" fmla="*/ 1018617 w 6696000"/>
              <a:gd name="connsiteY23" fmla="*/ 477966 h 5142465"/>
              <a:gd name="connsiteX24" fmla="*/ 1093564 w 6696000"/>
              <a:gd name="connsiteY24" fmla="*/ 477966 h 5142465"/>
              <a:gd name="connsiteX25" fmla="*/ 1279279 w 6696000"/>
              <a:gd name="connsiteY25" fmla="*/ 658251 h 5142465"/>
              <a:gd name="connsiteX26" fmla="*/ 1093564 w 6696000"/>
              <a:gd name="connsiteY26" fmla="*/ 838536 h 5142465"/>
              <a:gd name="connsiteX27" fmla="*/ 835188 w 6696000"/>
              <a:gd name="connsiteY27" fmla="*/ 838536 h 5142465"/>
              <a:gd name="connsiteX28" fmla="*/ 835188 w 6696000"/>
              <a:gd name="connsiteY28" fmla="*/ 796647 h 5142465"/>
              <a:gd name="connsiteX29" fmla="*/ 787933 w 6696000"/>
              <a:gd name="connsiteY29" fmla="*/ 796647 h 5142465"/>
              <a:gd name="connsiteX30" fmla="*/ 787933 w 6696000"/>
              <a:gd name="connsiteY30" fmla="*/ 884380 h 5142465"/>
              <a:gd name="connsiteX31" fmla="*/ 1094199 w 6696000"/>
              <a:gd name="connsiteY31" fmla="*/ 884380 h 5142465"/>
              <a:gd name="connsiteX32" fmla="*/ 1308131 w 6696000"/>
              <a:gd name="connsiteY32" fmla="*/ 745975 h 5142465"/>
              <a:gd name="connsiteX33" fmla="*/ 1326394 w 6696000"/>
              <a:gd name="connsiteY33" fmla="*/ 658190 h 5142465"/>
              <a:gd name="connsiteX34" fmla="*/ 1326407 w 6696000"/>
              <a:gd name="connsiteY34" fmla="*/ 658251 h 5142465"/>
              <a:gd name="connsiteX35" fmla="*/ 1326407 w 6696000"/>
              <a:gd name="connsiteY35" fmla="*/ 658128 h 5142465"/>
              <a:gd name="connsiteX36" fmla="*/ 1326394 w 6696000"/>
              <a:gd name="connsiteY36" fmla="*/ 658190 h 5142465"/>
              <a:gd name="connsiteX37" fmla="*/ 1308194 w 6696000"/>
              <a:gd name="connsiteY37" fmla="*/ 570456 h 5142465"/>
              <a:gd name="connsiteX38" fmla="*/ 1094834 w 6696000"/>
              <a:gd name="connsiteY38" fmla="*/ 431999 h 5142465"/>
              <a:gd name="connsiteX39" fmla="*/ 1018617 w 6696000"/>
              <a:gd name="connsiteY39" fmla="*/ 431999 h 5142465"/>
              <a:gd name="connsiteX40" fmla="*/ 664207 w 6696000"/>
              <a:gd name="connsiteY40" fmla="*/ 431999 h 5142465"/>
              <a:gd name="connsiteX41" fmla="*/ 431999 w 6696000"/>
              <a:gd name="connsiteY41" fmla="*/ 658251 h 5142465"/>
              <a:gd name="connsiteX42" fmla="*/ 663572 w 6696000"/>
              <a:gd name="connsiteY42" fmla="*/ 884503 h 5142465"/>
              <a:gd name="connsiteX43" fmla="*/ 739789 w 6696000"/>
              <a:gd name="connsiteY43" fmla="*/ 884503 h 5142465"/>
              <a:gd name="connsiteX44" fmla="*/ 763417 w 6696000"/>
              <a:gd name="connsiteY44" fmla="*/ 861520 h 5142465"/>
              <a:gd name="connsiteX45" fmla="*/ 739789 w 6696000"/>
              <a:gd name="connsiteY45" fmla="*/ 838536 h 5142465"/>
              <a:gd name="connsiteX46" fmla="*/ 664842 w 6696000"/>
              <a:gd name="connsiteY46" fmla="*/ 838536 h 5142465"/>
              <a:gd name="connsiteX47" fmla="*/ 479127 w 6696000"/>
              <a:gd name="connsiteY47" fmla="*/ 658251 h 5142465"/>
              <a:gd name="connsiteX48" fmla="*/ 664842 w 6696000"/>
              <a:gd name="connsiteY48" fmla="*/ 477843 h 5142465"/>
              <a:gd name="connsiteX49" fmla="*/ 923218 w 6696000"/>
              <a:gd name="connsiteY49" fmla="*/ 477843 h 5142465"/>
              <a:gd name="connsiteX50" fmla="*/ 923218 w 6696000"/>
              <a:gd name="connsiteY50" fmla="*/ 519732 h 5142465"/>
              <a:gd name="connsiteX51" fmla="*/ 970473 w 6696000"/>
              <a:gd name="connsiteY51" fmla="*/ 519732 h 5142465"/>
              <a:gd name="connsiteX52" fmla="*/ 970473 w 6696000"/>
              <a:gd name="connsiteY52" fmla="*/ 431999 h 5142465"/>
              <a:gd name="connsiteX53" fmla="*/ 664207 w 6696000"/>
              <a:gd name="connsiteY53" fmla="*/ 431999 h 5142465"/>
              <a:gd name="connsiteX54" fmla="*/ 0 w 6696000"/>
              <a:gd name="connsiteY54" fmla="*/ 0 h 5142465"/>
              <a:gd name="connsiteX55" fmla="*/ 6696000 w 6696000"/>
              <a:gd name="connsiteY55" fmla="*/ 0 h 5142465"/>
              <a:gd name="connsiteX56" fmla="*/ 6696000 w 6696000"/>
              <a:gd name="connsiteY56" fmla="*/ 1796399 h 5142465"/>
              <a:gd name="connsiteX57" fmla="*/ 4219772 w 6696000"/>
              <a:gd name="connsiteY57" fmla="*/ 1796399 h 5142465"/>
              <a:gd name="connsiteX58" fmla="*/ 3995999 w 6696000"/>
              <a:gd name="connsiteY58" fmla="*/ 2020043 h 5142465"/>
              <a:gd name="connsiteX59" fmla="*/ 3995999 w 6696000"/>
              <a:gd name="connsiteY59" fmla="*/ 3821890 h 5142465"/>
              <a:gd name="connsiteX60" fmla="*/ 4887028 w 6696000"/>
              <a:gd name="connsiteY60" fmla="*/ 4712400 h 5142465"/>
              <a:gd name="connsiteX61" fmla="*/ 6696000 w 6696000"/>
              <a:gd name="connsiteY61" fmla="*/ 4712400 h 5142465"/>
              <a:gd name="connsiteX62" fmla="*/ 6696000 w 6696000"/>
              <a:gd name="connsiteY62" fmla="*/ 5142465 h 5142465"/>
              <a:gd name="connsiteX63" fmla="*/ 0 w 6696000"/>
              <a:gd name="connsiteY63" fmla="*/ 5142465 h 5142465"/>
              <a:gd name="connsiteX64" fmla="*/ 0 w 6696000"/>
              <a:gd name="connsiteY64" fmla="*/ 0 h 5142465"/>
              <a:gd name="connsiteX0" fmla="*/ 1064219 w 6696000"/>
              <a:gd name="connsiteY0" fmla="*/ 69754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18617 w 6696000"/>
              <a:gd name="connsiteY20" fmla="*/ 431999 h 5142465"/>
              <a:gd name="connsiteX21" fmla="*/ 994990 w 6696000"/>
              <a:gd name="connsiteY21" fmla="*/ 454983 h 5142465"/>
              <a:gd name="connsiteX22" fmla="*/ 1018617 w 6696000"/>
              <a:gd name="connsiteY22" fmla="*/ 477966 h 5142465"/>
              <a:gd name="connsiteX23" fmla="*/ 1093564 w 6696000"/>
              <a:gd name="connsiteY23" fmla="*/ 477966 h 5142465"/>
              <a:gd name="connsiteX24" fmla="*/ 1279279 w 6696000"/>
              <a:gd name="connsiteY24" fmla="*/ 658251 h 5142465"/>
              <a:gd name="connsiteX25" fmla="*/ 1093564 w 6696000"/>
              <a:gd name="connsiteY25" fmla="*/ 838536 h 5142465"/>
              <a:gd name="connsiteX26" fmla="*/ 835188 w 6696000"/>
              <a:gd name="connsiteY26" fmla="*/ 838536 h 5142465"/>
              <a:gd name="connsiteX27" fmla="*/ 835188 w 6696000"/>
              <a:gd name="connsiteY27" fmla="*/ 796647 h 5142465"/>
              <a:gd name="connsiteX28" fmla="*/ 787933 w 6696000"/>
              <a:gd name="connsiteY28" fmla="*/ 796647 h 5142465"/>
              <a:gd name="connsiteX29" fmla="*/ 787933 w 6696000"/>
              <a:gd name="connsiteY29" fmla="*/ 884380 h 5142465"/>
              <a:gd name="connsiteX30" fmla="*/ 1094199 w 6696000"/>
              <a:gd name="connsiteY30" fmla="*/ 884380 h 5142465"/>
              <a:gd name="connsiteX31" fmla="*/ 1308131 w 6696000"/>
              <a:gd name="connsiteY31" fmla="*/ 745975 h 5142465"/>
              <a:gd name="connsiteX32" fmla="*/ 1326394 w 6696000"/>
              <a:gd name="connsiteY32" fmla="*/ 658190 h 5142465"/>
              <a:gd name="connsiteX33" fmla="*/ 1326407 w 6696000"/>
              <a:gd name="connsiteY33" fmla="*/ 658251 h 5142465"/>
              <a:gd name="connsiteX34" fmla="*/ 1326407 w 6696000"/>
              <a:gd name="connsiteY34" fmla="*/ 658128 h 5142465"/>
              <a:gd name="connsiteX35" fmla="*/ 1326394 w 6696000"/>
              <a:gd name="connsiteY35" fmla="*/ 658190 h 5142465"/>
              <a:gd name="connsiteX36" fmla="*/ 1308194 w 6696000"/>
              <a:gd name="connsiteY36" fmla="*/ 570456 h 5142465"/>
              <a:gd name="connsiteX37" fmla="*/ 1094834 w 6696000"/>
              <a:gd name="connsiteY37" fmla="*/ 431999 h 5142465"/>
              <a:gd name="connsiteX38" fmla="*/ 1018617 w 6696000"/>
              <a:gd name="connsiteY38" fmla="*/ 431999 h 5142465"/>
              <a:gd name="connsiteX39" fmla="*/ 664207 w 6696000"/>
              <a:gd name="connsiteY39" fmla="*/ 431999 h 5142465"/>
              <a:gd name="connsiteX40" fmla="*/ 431999 w 6696000"/>
              <a:gd name="connsiteY40" fmla="*/ 658251 h 5142465"/>
              <a:gd name="connsiteX41" fmla="*/ 663572 w 6696000"/>
              <a:gd name="connsiteY41" fmla="*/ 884503 h 5142465"/>
              <a:gd name="connsiteX42" fmla="*/ 739789 w 6696000"/>
              <a:gd name="connsiteY42" fmla="*/ 884503 h 5142465"/>
              <a:gd name="connsiteX43" fmla="*/ 763417 w 6696000"/>
              <a:gd name="connsiteY43" fmla="*/ 861520 h 5142465"/>
              <a:gd name="connsiteX44" fmla="*/ 739789 w 6696000"/>
              <a:gd name="connsiteY44" fmla="*/ 838536 h 5142465"/>
              <a:gd name="connsiteX45" fmla="*/ 664842 w 6696000"/>
              <a:gd name="connsiteY45" fmla="*/ 838536 h 5142465"/>
              <a:gd name="connsiteX46" fmla="*/ 479127 w 6696000"/>
              <a:gd name="connsiteY46" fmla="*/ 658251 h 5142465"/>
              <a:gd name="connsiteX47" fmla="*/ 664842 w 6696000"/>
              <a:gd name="connsiteY47" fmla="*/ 477843 h 5142465"/>
              <a:gd name="connsiteX48" fmla="*/ 923218 w 6696000"/>
              <a:gd name="connsiteY48" fmla="*/ 477843 h 5142465"/>
              <a:gd name="connsiteX49" fmla="*/ 923218 w 6696000"/>
              <a:gd name="connsiteY49" fmla="*/ 519732 h 5142465"/>
              <a:gd name="connsiteX50" fmla="*/ 970473 w 6696000"/>
              <a:gd name="connsiteY50" fmla="*/ 519732 h 5142465"/>
              <a:gd name="connsiteX51" fmla="*/ 970473 w 6696000"/>
              <a:gd name="connsiteY51" fmla="*/ 431999 h 5142465"/>
              <a:gd name="connsiteX52" fmla="*/ 664207 w 6696000"/>
              <a:gd name="connsiteY52" fmla="*/ 431999 h 5142465"/>
              <a:gd name="connsiteX53" fmla="*/ 0 w 6696000"/>
              <a:gd name="connsiteY53" fmla="*/ 0 h 5142465"/>
              <a:gd name="connsiteX54" fmla="*/ 6696000 w 6696000"/>
              <a:gd name="connsiteY54" fmla="*/ 0 h 5142465"/>
              <a:gd name="connsiteX55" fmla="*/ 6696000 w 6696000"/>
              <a:gd name="connsiteY55" fmla="*/ 1796399 h 5142465"/>
              <a:gd name="connsiteX56" fmla="*/ 4219772 w 6696000"/>
              <a:gd name="connsiteY56" fmla="*/ 1796399 h 5142465"/>
              <a:gd name="connsiteX57" fmla="*/ 3995999 w 6696000"/>
              <a:gd name="connsiteY57" fmla="*/ 2020043 h 5142465"/>
              <a:gd name="connsiteX58" fmla="*/ 3995999 w 6696000"/>
              <a:gd name="connsiteY58" fmla="*/ 3821890 h 5142465"/>
              <a:gd name="connsiteX59" fmla="*/ 4887028 w 6696000"/>
              <a:gd name="connsiteY59" fmla="*/ 4712400 h 5142465"/>
              <a:gd name="connsiteX60" fmla="*/ 6696000 w 6696000"/>
              <a:gd name="connsiteY60" fmla="*/ 4712400 h 5142465"/>
              <a:gd name="connsiteX61" fmla="*/ 6696000 w 6696000"/>
              <a:gd name="connsiteY61" fmla="*/ 5142465 h 5142465"/>
              <a:gd name="connsiteX62" fmla="*/ 0 w 6696000"/>
              <a:gd name="connsiteY62" fmla="*/ 5142465 h 5142465"/>
              <a:gd name="connsiteX63" fmla="*/ 0 w 6696000"/>
              <a:gd name="connsiteY63" fmla="*/ 0 h 5142465"/>
              <a:gd name="connsiteX0" fmla="*/ 1081495 w 6696000"/>
              <a:gd name="connsiteY0" fmla="*/ 70903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18617 w 6696000"/>
              <a:gd name="connsiteY19" fmla="*/ 431999 h 5142465"/>
              <a:gd name="connsiteX20" fmla="*/ 994990 w 6696000"/>
              <a:gd name="connsiteY20" fmla="*/ 454983 h 5142465"/>
              <a:gd name="connsiteX21" fmla="*/ 1018617 w 6696000"/>
              <a:gd name="connsiteY21" fmla="*/ 477966 h 5142465"/>
              <a:gd name="connsiteX22" fmla="*/ 1093564 w 6696000"/>
              <a:gd name="connsiteY22" fmla="*/ 477966 h 5142465"/>
              <a:gd name="connsiteX23" fmla="*/ 1279279 w 6696000"/>
              <a:gd name="connsiteY23" fmla="*/ 658251 h 5142465"/>
              <a:gd name="connsiteX24" fmla="*/ 1093564 w 6696000"/>
              <a:gd name="connsiteY24" fmla="*/ 838536 h 5142465"/>
              <a:gd name="connsiteX25" fmla="*/ 835188 w 6696000"/>
              <a:gd name="connsiteY25" fmla="*/ 838536 h 5142465"/>
              <a:gd name="connsiteX26" fmla="*/ 835188 w 6696000"/>
              <a:gd name="connsiteY26" fmla="*/ 796647 h 5142465"/>
              <a:gd name="connsiteX27" fmla="*/ 787933 w 6696000"/>
              <a:gd name="connsiteY27" fmla="*/ 796647 h 5142465"/>
              <a:gd name="connsiteX28" fmla="*/ 787933 w 6696000"/>
              <a:gd name="connsiteY28" fmla="*/ 884380 h 5142465"/>
              <a:gd name="connsiteX29" fmla="*/ 1094199 w 6696000"/>
              <a:gd name="connsiteY29" fmla="*/ 884380 h 5142465"/>
              <a:gd name="connsiteX30" fmla="*/ 1308131 w 6696000"/>
              <a:gd name="connsiteY30" fmla="*/ 745975 h 5142465"/>
              <a:gd name="connsiteX31" fmla="*/ 1326394 w 6696000"/>
              <a:gd name="connsiteY31" fmla="*/ 658190 h 5142465"/>
              <a:gd name="connsiteX32" fmla="*/ 1326407 w 6696000"/>
              <a:gd name="connsiteY32" fmla="*/ 658251 h 5142465"/>
              <a:gd name="connsiteX33" fmla="*/ 1326407 w 6696000"/>
              <a:gd name="connsiteY33" fmla="*/ 658128 h 5142465"/>
              <a:gd name="connsiteX34" fmla="*/ 1326394 w 6696000"/>
              <a:gd name="connsiteY34" fmla="*/ 658190 h 5142465"/>
              <a:gd name="connsiteX35" fmla="*/ 1308194 w 6696000"/>
              <a:gd name="connsiteY35" fmla="*/ 570456 h 5142465"/>
              <a:gd name="connsiteX36" fmla="*/ 1094834 w 6696000"/>
              <a:gd name="connsiteY36" fmla="*/ 431999 h 5142465"/>
              <a:gd name="connsiteX37" fmla="*/ 1018617 w 6696000"/>
              <a:gd name="connsiteY37" fmla="*/ 431999 h 5142465"/>
              <a:gd name="connsiteX38" fmla="*/ 664207 w 6696000"/>
              <a:gd name="connsiteY38" fmla="*/ 431999 h 5142465"/>
              <a:gd name="connsiteX39" fmla="*/ 431999 w 6696000"/>
              <a:gd name="connsiteY39" fmla="*/ 658251 h 5142465"/>
              <a:gd name="connsiteX40" fmla="*/ 663572 w 6696000"/>
              <a:gd name="connsiteY40" fmla="*/ 884503 h 5142465"/>
              <a:gd name="connsiteX41" fmla="*/ 739789 w 6696000"/>
              <a:gd name="connsiteY41" fmla="*/ 884503 h 5142465"/>
              <a:gd name="connsiteX42" fmla="*/ 763417 w 6696000"/>
              <a:gd name="connsiteY42" fmla="*/ 861520 h 5142465"/>
              <a:gd name="connsiteX43" fmla="*/ 739789 w 6696000"/>
              <a:gd name="connsiteY43" fmla="*/ 838536 h 5142465"/>
              <a:gd name="connsiteX44" fmla="*/ 664842 w 6696000"/>
              <a:gd name="connsiteY44" fmla="*/ 838536 h 5142465"/>
              <a:gd name="connsiteX45" fmla="*/ 479127 w 6696000"/>
              <a:gd name="connsiteY45" fmla="*/ 658251 h 5142465"/>
              <a:gd name="connsiteX46" fmla="*/ 664842 w 6696000"/>
              <a:gd name="connsiteY46" fmla="*/ 477843 h 5142465"/>
              <a:gd name="connsiteX47" fmla="*/ 923218 w 6696000"/>
              <a:gd name="connsiteY47" fmla="*/ 477843 h 5142465"/>
              <a:gd name="connsiteX48" fmla="*/ 923218 w 6696000"/>
              <a:gd name="connsiteY48" fmla="*/ 519732 h 5142465"/>
              <a:gd name="connsiteX49" fmla="*/ 970473 w 6696000"/>
              <a:gd name="connsiteY49" fmla="*/ 519732 h 5142465"/>
              <a:gd name="connsiteX50" fmla="*/ 970473 w 6696000"/>
              <a:gd name="connsiteY50" fmla="*/ 431999 h 5142465"/>
              <a:gd name="connsiteX51" fmla="*/ 664207 w 6696000"/>
              <a:gd name="connsiteY51" fmla="*/ 431999 h 5142465"/>
              <a:gd name="connsiteX52" fmla="*/ 0 w 6696000"/>
              <a:gd name="connsiteY52" fmla="*/ 0 h 5142465"/>
              <a:gd name="connsiteX53" fmla="*/ 6696000 w 6696000"/>
              <a:gd name="connsiteY53" fmla="*/ 0 h 5142465"/>
              <a:gd name="connsiteX54" fmla="*/ 6696000 w 6696000"/>
              <a:gd name="connsiteY54" fmla="*/ 1796399 h 5142465"/>
              <a:gd name="connsiteX55" fmla="*/ 4219772 w 6696000"/>
              <a:gd name="connsiteY55" fmla="*/ 1796399 h 5142465"/>
              <a:gd name="connsiteX56" fmla="*/ 3995999 w 6696000"/>
              <a:gd name="connsiteY56" fmla="*/ 2020043 h 5142465"/>
              <a:gd name="connsiteX57" fmla="*/ 3995999 w 6696000"/>
              <a:gd name="connsiteY57" fmla="*/ 3821890 h 5142465"/>
              <a:gd name="connsiteX58" fmla="*/ 4887028 w 6696000"/>
              <a:gd name="connsiteY58" fmla="*/ 4712400 h 5142465"/>
              <a:gd name="connsiteX59" fmla="*/ 6696000 w 6696000"/>
              <a:gd name="connsiteY59" fmla="*/ 4712400 h 5142465"/>
              <a:gd name="connsiteX60" fmla="*/ 6696000 w 6696000"/>
              <a:gd name="connsiteY60" fmla="*/ 5142465 h 5142465"/>
              <a:gd name="connsiteX61" fmla="*/ 0 w 6696000"/>
              <a:gd name="connsiteY61" fmla="*/ 5142465 h 5142465"/>
              <a:gd name="connsiteX62" fmla="*/ 0 w 6696000"/>
              <a:gd name="connsiteY62" fmla="*/ 0 h 5142465"/>
              <a:gd name="connsiteX0" fmla="*/ 1104106 w 6696000"/>
              <a:gd name="connsiteY0" fmla="*/ 7131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18617 w 6696000"/>
              <a:gd name="connsiteY18" fmla="*/ 431999 h 5142465"/>
              <a:gd name="connsiteX19" fmla="*/ 994990 w 6696000"/>
              <a:gd name="connsiteY19" fmla="*/ 454983 h 5142465"/>
              <a:gd name="connsiteX20" fmla="*/ 1018617 w 6696000"/>
              <a:gd name="connsiteY20" fmla="*/ 477966 h 5142465"/>
              <a:gd name="connsiteX21" fmla="*/ 1093564 w 6696000"/>
              <a:gd name="connsiteY21" fmla="*/ 477966 h 5142465"/>
              <a:gd name="connsiteX22" fmla="*/ 1279279 w 6696000"/>
              <a:gd name="connsiteY22" fmla="*/ 658251 h 5142465"/>
              <a:gd name="connsiteX23" fmla="*/ 1093564 w 6696000"/>
              <a:gd name="connsiteY23" fmla="*/ 838536 h 5142465"/>
              <a:gd name="connsiteX24" fmla="*/ 835188 w 6696000"/>
              <a:gd name="connsiteY24" fmla="*/ 838536 h 5142465"/>
              <a:gd name="connsiteX25" fmla="*/ 835188 w 6696000"/>
              <a:gd name="connsiteY25" fmla="*/ 796647 h 5142465"/>
              <a:gd name="connsiteX26" fmla="*/ 787933 w 6696000"/>
              <a:gd name="connsiteY26" fmla="*/ 796647 h 5142465"/>
              <a:gd name="connsiteX27" fmla="*/ 787933 w 6696000"/>
              <a:gd name="connsiteY27" fmla="*/ 884380 h 5142465"/>
              <a:gd name="connsiteX28" fmla="*/ 1094199 w 6696000"/>
              <a:gd name="connsiteY28" fmla="*/ 884380 h 5142465"/>
              <a:gd name="connsiteX29" fmla="*/ 1308131 w 6696000"/>
              <a:gd name="connsiteY29" fmla="*/ 745975 h 5142465"/>
              <a:gd name="connsiteX30" fmla="*/ 1326394 w 6696000"/>
              <a:gd name="connsiteY30" fmla="*/ 658190 h 5142465"/>
              <a:gd name="connsiteX31" fmla="*/ 1326407 w 6696000"/>
              <a:gd name="connsiteY31" fmla="*/ 658251 h 5142465"/>
              <a:gd name="connsiteX32" fmla="*/ 1326407 w 6696000"/>
              <a:gd name="connsiteY32" fmla="*/ 658128 h 5142465"/>
              <a:gd name="connsiteX33" fmla="*/ 1326394 w 6696000"/>
              <a:gd name="connsiteY33" fmla="*/ 658190 h 5142465"/>
              <a:gd name="connsiteX34" fmla="*/ 1308194 w 6696000"/>
              <a:gd name="connsiteY34" fmla="*/ 570456 h 5142465"/>
              <a:gd name="connsiteX35" fmla="*/ 1094834 w 6696000"/>
              <a:gd name="connsiteY35" fmla="*/ 431999 h 5142465"/>
              <a:gd name="connsiteX36" fmla="*/ 1018617 w 6696000"/>
              <a:gd name="connsiteY36" fmla="*/ 431999 h 5142465"/>
              <a:gd name="connsiteX37" fmla="*/ 664207 w 6696000"/>
              <a:gd name="connsiteY37" fmla="*/ 431999 h 5142465"/>
              <a:gd name="connsiteX38" fmla="*/ 431999 w 6696000"/>
              <a:gd name="connsiteY38" fmla="*/ 658251 h 5142465"/>
              <a:gd name="connsiteX39" fmla="*/ 663572 w 6696000"/>
              <a:gd name="connsiteY39" fmla="*/ 884503 h 5142465"/>
              <a:gd name="connsiteX40" fmla="*/ 739789 w 6696000"/>
              <a:gd name="connsiteY40" fmla="*/ 884503 h 5142465"/>
              <a:gd name="connsiteX41" fmla="*/ 763417 w 6696000"/>
              <a:gd name="connsiteY41" fmla="*/ 861520 h 5142465"/>
              <a:gd name="connsiteX42" fmla="*/ 739789 w 6696000"/>
              <a:gd name="connsiteY42" fmla="*/ 838536 h 5142465"/>
              <a:gd name="connsiteX43" fmla="*/ 664842 w 6696000"/>
              <a:gd name="connsiteY43" fmla="*/ 838536 h 5142465"/>
              <a:gd name="connsiteX44" fmla="*/ 479127 w 6696000"/>
              <a:gd name="connsiteY44" fmla="*/ 658251 h 5142465"/>
              <a:gd name="connsiteX45" fmla="*/ 664842 w 6696000"/>
              <a:gd name="connsiteY45" fmla="*/ 477843 h 5142465"/>
              <a:gd name="connsiteX46" fmla="*/ 923218 w 6696000"/>
              <a:gd name="connsiteY46" fmla="*/ 477843 h 5142465"/>
              <a:gd name="connsiteX47" fmla="*/ 923218 w 6696000"/>
              <a:gd name="connsiteY47" fmla="*/ 519732 h 5142465"/>
              <a:gd name="connsiteX48" fmla="*/ 970473 w 6696000"/>
              <a:gd name="connsiteY48" fmla="*/ 519732 h 5142465"/>
              <a:gd name="connsiteX49" fmla="*/ 970473 w 6696000"/>
              <a:gd name="connsiteY49" fmla="*/ 431999 h 5142465"/>
              <a:gd name="connsiteX50" fmla="*/ 664207 w 6696000"/>
              <a:gd name="connsiteY50" fmla="*/ 431999 h 5142465"/>
              <a:gd name="connsiteX51" fmla="*/ 0 w 6696000"/>
              <a:gd name="connsiteY51" fmla="*/ 0 h 5142465"/>
              <a:gd name="connsiteX52" fmla="*/ 6696000 w 6696000"/>
              <a:gd name="connsiteY52" fmla="*/ 0 h 5142465"/>
              <a:gd name="connsiteX53" fmla="*/ 6696000 w 6696000"/>
              <a:gd name="connsiteY53" fmla="*/ 1796399 h 5142465"/>
              <a:gd name="connsiteX54" fmla="*/ 4219772 w 6696000"/>
              <a:gd name="connsiteY54" fmla="*/ 1796399 h 5142465"/>
              <a:gd name="connsiteX55" fmla="*/ 3995999 w 6696000"/>
              <a:gd name="connsiteY55" fmla="*/ 2020043 h 5142465"/>
              <a:gd name="connsiteX56" fmla="*/ 3995999 w 6696000"/>
              <a:gd name="connsiteY56" fmla="*/ 3821890 h 5142465"/>
              <a:gd name="connsiteX57" fmla="*/ 4887028 w 6696000"/>
              <a:gd name="connsiteY57" fmla="*/ 4712400 h 5142465"/>
              <a:gd name="connsiteX58" fmla="*/ 6696000 w 6696000"/>
              <a:gd name="connsiteY58" fmla="*/ 4712400 h 5142465"/>
              <a:gd name="connsiteX59" fmla="*/ 6696000 w 6696000"/>
              <a:gd name="connsiteY59" fmla="*/ 5142465 h 5142465"/>
              <a:gd name="connsiteX60" fmla="*/ 0 w 6696000"/>
              <a:gd name="connsiteY60" fmla="*/ 5142465 h 5142465"/>
              <a:gd name="connsiteX61" fmla="*/ 0 w 6696000"/>
              <a:gd name="connsiteY61" fmla="*/ 0 h 5142465"/>
              <a:gd name="connsiteX0" fmla="*/ 1126336 w 6696000"/>
              <a:gd name="connsiteY0" fmla="*/ 71027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018617 w 6696000"/>
              <a:gd name="connsiteY17" fmla="*/ 431999 h 5142465"/>
              <a:gd name="connsiteX18" fmla="*/ 994990 w 6696000"/>
              <a:gd name="connsiteY18" fmla="*/ 454983 h 5142465"/>
              <a:gd name="connsiteX19" fmla="*/ 1018617 w 6696000"/>
              <a:gd name="connsiteY19" fmla="*/ 477966 h 5142465"/>
              <a:gd name="connsiteX20" fmla="*/ 1093564 w 6696000"/>
              <a:gd name="connsiteY20" fmla="*/ 477966 h 5142465"/>
              <a:gd name="connsiteX21" fmla="*/ 1279279 w 6696000"/>
              <a:gd name="connsiteY21" fmla="*/ 658251 h 5142465"/>
              <a:gd name="connsiteX22" fmla="*/ 1093564 w 6696000"/>
              <a:gd name="connsiteY22" fmla="*/ 838536 h 5142465"/>
              <a:gd name="connsiteX23" fmla="*/ 835188 w 6696000"/>
              <a:gd name="connsiteY23" fmla="*/ 838536 h 5142465"/>
              <a:gd name="connsiteX24" fmla="*/ 835188 w 6696000"/>
              <a:gd name="connsiteY24" fmla="*/ 796647 h 5142465"/>
              <a:gd name="connsiteX25" fmla="*/ 787933 w 6696000"/>
              <a:gd name="connsiteY25" fmla="*/ 796647 h 5142465"/>
              <a:gd name="connsiteX26" fmla="*/ 787933 w 6696000"/>
              <a:gd name="connsiteY26" fmla="*/ 884380 h 5142465"/>
              <a:gd name="connsiteX27" fmla="*/ 1094199 w 6696000"/>
              <a:gd name="connsiteY27" fmla="*/ 884380 h 5142465"/>
              <a:gd name="connsiteX28" fmla="*/ 1308131 w 6696000"/>
              <a:gd name="connsiteY28" fmla="*/ 745975 h 5142465"/>
              <a:gd name="connsiteX29" fmla="*/ 1326394 w 6696000"/>
              <a:gd name="connsiteY29" fmla="*/ 658190 h 5142465"/>
              <a:gd name="connsiteX30" fmla="*/ 1326407 w 6696000"/>
              <a:gd name="connsiteY30" fmla="*/ 658251 h 5142465"/>
              <a:gd name="connsiteX31" fmla="*/ 1326407 w 6696000"/>
              <a:gd name="connsiteY31" fmla="*/ 658128 h 5142465"/>
              <a:gd name="connsiteX32" fmla="*/ 1326394 w 6696000"/>
              <a:gd name="connsiteY32" fmla="*/ 658190 h 5142465"/>
              <a:gd name="connsiteX33" fmla="*/ 1308194 w 6696000"/>
              <a:gd name="connsiteY33" fmla="*/ 570456 h 5142465"/>
              <a:gd name="connsiteX34" fmla="*/ 1094834 w 6696000"/>
              <a:gd name="connsiteY34" fmla="*/ 431999 h 5142465"/>
              <a:gd name="connsiteX35" fmla="*/ 1018617 w 6696000"/>
              <a:gd name="connsiteY35" fmla="*/ 431999 h 5142465"/>
              <a:gd name="connsiteX36" fmla="*/ 664207 w 6696000"/>
              <a:gd name="connsiteY36" fmla="*/ 431999 h 5142465"/>
              <a:gd name="connsiteX37" fmla="*/ 431999 w 6696000"/>
              <a:gd name="connsiteY37" fmla="*/ 658251 h 5142465"/>
              <a:gd name="connsiteX38" fmla="*/ 663572 w 6696000"/>
              <a:gd name="connsiteY38" fmla="*/ 884503 h 5142465"/>
              <a:gd name="connsiteX39" fmla="*/ 739789 w 6696000"/>
              <a:gd name="connsiteY39" fmla="*/ 884503 h 5142465"/>
              <a:gd name="connsiteX40" fmla="*/ 763417 w 6696000"/>
              <a:gd name="connsiteY40" fmla="*/ 861520 h 5142465"/>
              <a:gd name="connsiteX41" fmla="*/ 739789 w 6696000"/>
              <a:gd name="connsiteY41" fmla="*/ 838536 h 5142465"/>
              <a:gd name="connsiteX42" fmla="*/ 664842 w 6696000"/>
              <a:gd name="connsiteY42" fmla="*/ 838536 h 5142465"/>
              <a:gd name="connsiteX43" fmla="*/ 479127 w 6696000"/>
              <a:gd name="connsiteY43" fmla="*/ 658251 h 5142465"/>
              <a:gd name="connsiteX44" fmla="*/ 664842 w 6696000"/>
              <a:gd name="connsiteY44" fmla="*/ 477843 h 5142465"/>
              <a:gd name="connsiteX45" fmla="*/ 923218 w 6696000"/>
              <a:gd name="connsiteY45" fmla="*/ 477843 h 5142465"/>
              <a:gd name="connsiteX46" fmla="*/ 923218 w 6696000"/>
              <a:gd name="connsiteY46" fmla="*/ 519732 h 5142465"/>
              <a:gd name="connsiteX47" fmla="*/ 970473 w 6696000"/>
              <a:gd name="connsiteY47" fmla="*/ 519732 h 5142465"/>
              <a:gd name="connsiteX48" fmla="*/ 970473 w 6696000"/>
              <a:gd name="connsiteY48" fmla="*/ 431999 h 5142465"/>
              <a:gd name="connsiteX49" fmla="*/ 664207 w 6696000"/>
              <a:gd name="connsiteY49" fmla="*/ 431999 h 5142465"/>
              <a:gd name="connsiteX50" fmla="*/ 0 w 6696000"/>
              <a:gd name="connsiteY50" fmla="*/ 0 h 5142465"/>
              <a:gd name="connsiteX51" fmla="*/ 6696000 w 6696000"/>
              <a:gd name="connsiteY51" fmla="*/ 0 h 5142465"/>
              <a:gd name="connsiteX52" fmla="*/ 6696000 w 6696000"/>
              <a:gd name="connsiteY52" fmla="*/ 1796399 h 5142465"/>
              <a:gd name="connsiteX53" fmla="*/ 4219772 w 6696000"/>
              <a:gd name="connsiteY53" fmla="*/ 1796399 h 5142465"/>
              <a:gd name="connsiteX54" fmla="*/ 3995999 w 6696000"/>
              <a:gd name="connsiteY54" fmla="*/ 2020043 h 5142465"/>
              <a:gd name="connsiteX55" fmla="*/ 3995999 w 6696000"/>
              <a:gd name="connsiteY55" fmla="*/ 3821890 h 5142465"/>
              <a:gd name="connsiteX56" fmla="*/ 4887028 w 6696000"/>
              <a:gd name="connsiteY56" fmla="*/ 4712400 h 5142465"/>
              <a:gd name="connsiteX57" fmla="*/ 6696000 w 6696000"/>
              <a:gd name="connsiteY57" fmla="*/ 4712400 h 5142465"/>
              <a:gd name="connsiteX58" fmla="*/ 6696000 w 6696000"/>
              <a:gd name="connsiteY58" fmla="*/ 5142465 h 5142465"/>
              <a:gd name="connsiteX59" fmla="*/ 0 w 6696000"/>
              <a:gd name="connsiteY59" fmla="*/ 5142465 h 5142465"/>
              <a:gd name="connsiteX60" fmla="*/ 0 w 6696000"/>
              <a:gd name="connsiteY60" fmla="*/ 0 h 5142465"/>
              <a:gd name="connsiteX0" fmla="*/ 1139674 w 6696000"/>
              <a:gd name="connsiteY0" fmla="*/ 70533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018617 w 6696000"/>
              <a:gd name="connsiteY16" fmla="*/ 431999 h 5142465"/>
              <a:gd name="connsiteX17" fmla="*/ 994990 w 6696000"/>
              <a:gd name="connsiteY17" fmla="*/ 454983 h 5142465"/>
              <a:gd name="connsiteX18" fmla="*/ 1018617 w 6696000"/>
              <a:gd name="connsiteY18" fmla="*/ 477966 h 5142465"/>
              <a:gd name="connsiteX19" fmla="*/ 1093564 w 6696000"/>
              <a:gd name="connsiteY19" fmla="*/ 477966 h 5142465"/>
              <a:gd name="connsiteX20" fmla="*/ 1279279 w 6696000"/>
              <a:gd name="connsiteY20" fmla="*/ 658251 h 5142465"/>
              <a:gd name="connsiteX21" fmla="*/ 1093564 w 6696000"/>
              <a:gd name="connsiteY21" fmla="*/ 838536 h 5142465"/>
              <a:gd name="connsiteX22" fmla="*/ 835188 w 6696000"/>
              <a:gd name="connsiteY22" fmla="*/ 838536 h 5142465"/>
              <a:gd name="connsiteX23" fmla="*/ 835188 w 6696000"/>
              <a:gd name="connsiteY23" fmla="*/ 796647 h 5142465"/>
              <a:gd name="connsiteX24" fmla="*/ 787933 w 6696000"/>
              <a:gd name="connsiteY24" fmla="*/ 796647 h 5142465"/>
              <a:gd name="connsiteX25" fmla="*/ 787933 w 6696000"/>
              <a:gd name="connsiteY25" fmla="*/ 884380 h 5142465"/>
              <a:gd name="connsiteX26" fmla="*/ 1094199 w 6696000"/>
              <a:gd name="connsiteY26" fmla="*/ 884380 h 5142465"/>
              <a:gd name="connsiteX27" fmla="*/ 1308131 w 6696000"/>
              <a:gd name="connsiteY27" fmla="*/ 745975 h 5142465"/>
              <a:gd name="connsiteX28" fmla="*/ 1326394 w 6696000"/>
              <a:gd name="connsiteY28" fmla="*/ 658190 h 5142465"/>
              <a:gd name="connsiteX29" fmla="*/ 1326407 w 6696000"/>
              <a:gd name="connsiteY29" fmla="*/ 658251 h 5142465"/>
              <a:gd name="connsiteX30" fmla="*/ 1326407 w 6696000"/>
              <a:gd name="connsiteY30" fmla="*/ 658128 h 5142465"/>
              <a:gd name="connsiteX31" fmla="*/ 1326394 w 6696000"/>
              <a:gd name="connsiteY31" fmla="*/ 658190 h 5142465"/>
              <a:gd name="connsiteX32" fmla="*/ 1308194 w 6696000"/>
              <a:gd name="connsiteY32" fmla="*/ 570456 h 5142465"/>
              <a:gd name="connsiteX33" fmla="*/ 1094834 w 6696000"/>
              <a:gd name="connsiteY33" fmla="*/ 431999 h 5142465"/>
              <a:gd name="connsiteX34" fmla="*/ 1018617 w 6696000"/>
              <a:gd name="connsiteY34" fmla="*/ 431999 h 5142465"/>
              <a:gd name="connsiteX35" fmla="*/ 664207 w 6696000"/>
              <a:gd name="connsiteY35" fmla="*/ 431999 h 5142465"/>
              <a:gd name="connsiteX36" fmla="*/ 431999 w 6696000"/>
              <a:gd name="connsiteY36" fmla="*/ 658251 h 5142465"/>
              <a:gd name="connsiteX37" fmla="*/ 663572 w 6696000"/>
              <a:gd name="connsiteY37" fmla="*/ 884503 h 5142465"/>
              <a:gd name="connsiteX38" fmla="*/ 739789 w 6696000"/>
              <a:gd name="connsiteY38" fmla="*/ 884503 h 5142465"/>
              <a:gd name="connsiteX39" fmla="*/ 763417 w 6696000"/>
              <a:gd name="connsiteY39" fmla="*/ 861520 h 5142465"/>
              <a:gd name="connsiteX40" fmla="*/ 739789 w 6696000"/>
              <a:gd name="connsiteY40" fmla="*/ 838536 h 5142465"/>
              <a:gd name="connsiteX41" fmla="*/ 664842 w 6696000"/>
              <a:gd name="connsiteY41" fmla="*/ 838536 h 5142465"/>
              <a:gd name="connsiteX42" fmla="*/ 479127 w 6696000"/>
              <a:gd name="connsiteY42" fmla="*/ 658251 h 5142465"/>
              <a:gd name="connsiteX43" fmla="*/ 664842 w 6696000"/>
              <a:gd name="connsiteY43" fmla="*/ 477843 h 5142465"/>
              <a:gd name="connsiteX44" fmla="*/ 923218 w 6696000"/>
              <a:gd name="connsiteY44" fmla="*/ 477843 h 5142465"/>
              <a:gd name="connsiteX45" fmla="*/ 923218 w 6696000"/>
              <a:gd name="connsiteY45" fmla="*/ 519732 h 5142465"/>
              <a:gd name="connsiteX46" fmla="*/ 970473 w 6696000"/>
              <a:gd name="connsiteY46" fmla="*/ 519732 h 5142465"/>
              <a:gd name="connsiteX47" fmla="*/ 970473 w 6696000"/>
              <a:gd name="connsiteY47" fmla="*/ 431999 h 5142465"/>
              <a:gd name="connsiteX48" fmla="*/ 664207 w 6696000"/>
              <a:gd name="connsiteY48" fmla="*/ 431999 h 5142465"/>
              <a:gd name="connsiteX49" fmla="*/ 0 w 6696000"/>
              <a:gd name="connsiteY49" fmla="*/ 0 h 5142465"/>
              <a:gd name="connsiteX50" fmla="*/ 6696000 w 6696000"/>
              <a:gd name="connsiteY50" fmla="*/ 0 h 5142465"/>
              <a:gd name="connsiteX51" fmla="*/ 6696000 w 6696000"/>
              <a:gd name="connsiteY51" fmla="*/ 1796399 h 5142465"/>
              <a:gd name="connsiteX52" fmla="*/ 4219772 w 6696000"/>
              <a:gd name="connsiteY52" fmla="*/ 1796399 h 5142465"/>
              <a:gd name="connsiteX53" fmla="*/ 3995999 w 6696000"/>
              <a:gd name="connsiteY53" fmla="*/ 2020043 h 5142465"/>
              <a:gd name="connsiteX54" fmla="*/ 3995999 w 6696000"/>
              <a:gd name="connsiteY54" fmla="*/ 3821890 h 5142465"/>
              <a:gd name="connsiteX55" fmla="*/ 4887028 w 6696000"/>
              <a:gd name="connsiteY55" fmla="*/ 4712400 h 5142465"/>
              <a:gd name="connsiteX56" fmla="*/ 6696000 w 6696000"/>
              <a:gd name="connsiteY56" fmla="*/ 4712400 h 5142465"/>
              <a:gd name="connsiteX57" fmla="*/ 6696000 w 6696000"/>
              <a:gd name="connsiteY57" fmla="*/ 5142465 h 5142465"/>
              <a:gd name="connsiteX58" fmla="*/ 0 w 6696000"/>
              <a:gd name="connsiteY58" fmla="*/ 5142465 h 5142465"/>
              <a:gd name="connsiteX59" fmla="*/ 0 w 6696000"/>
              <a:gd name="connsiteY59" fmla="*/ 0 h 5142465"/>
              <a:gd name="connsiteX0" fmla="*/ 1139674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018617 w 6696000"/>
              <a:gd name="connsiteY15" fmla="*/ 431999 h 5142465"/>
              <a:gd name="connsiteX16" fmla="*/ 994990 w 6696000"/>
              <a:gd name="connsiteY16" fmla="*/ 454983 h 5142465"/>
              <a:gd name="connsiteX17" fmla="*/ 1018617 w 6696000"/>
              <a:gd name="connsiteY17" fmla="*/ 477966 h 5142465"/>
              <a:gd name="connsiteX18" fmla="*/ 1093564 w 6696000"/>
              <a:gd name="connsiteY18" fmla="*/ 477966 h 5142465"/>
              <a:gd name="connsiteX19" fmla="*/ 1279279 w 6696000"/>
              <a:gd name="connsiteY19" fmla="*/ 658251 h 5142465"/>
              <a:gd name="connsiteX20" fmla="*/ 1093564 w 6696000"/>
              <a:gd name="connsiteY20" fmla="*/ 838536 h 5142465"/>
              <a:gd name="connsiteX21" fmla="*/ 835188 w 6696000"/>
              <a:gd name="connsiteY21" fmla="*/ 838536 h 5142465"/>
              <a:gd name="connsiteX22" fmla="*/ 835188 w 6696000"/>
              <a:gd name="connsiteY22" fmla="*/ 796647 h 5142465"/>
              <a:gd name="connsiteX23" fmla="*/ 787933 w 6696000"/>
              <a:gd name="connsiteY23" fmla="*/ 796647 h 5142465"/>
              <a:gd name="connsiteX24" fmla="*/ 787933 w 6696000"/>
              <a:gd name="connsiteY24" fmla="*/ 884380 h 5142465"/>
              <a:gd name="connsiteX25" fmla="*/ 1094199 w 6696000"/>
              <a:gd name="connsiteY25" fmla="*/ 884380 h 5142465"/>
              <a:gd name="connsiteX26" fmla="*/ 1308131 w 6696000"/>
              <a:gd name="connsiteY26" fmla="*/ 745975 h 5142465"/>
              <a:gd name="connsiteX27" fmla="*/ 1326394 w 6696000"/>
              <a:gd name="connsiteY27" fmla="*/ 658190 h 5142465"/>
              <a:gd name="connsiteX28" fmla="*/ 1326407 w 6696000"/>
              <a:gd name="connsiteY28" fmla="*/ 658251 h 5142465"/>
              <a:gd name="connsiteX29" fmla="*/ 1326407 w 6696000"/>
              <a:gd name="connsiteY29" fmla="*/ 658128 h 5142465"/>
              <a:gd name="connsiteX30" fmla="*/ 1326394 w 6696000"/>
              <a:gd name="connsiteY30" fmla="*/ 658190 h 5142465"/>
              <a:gd name="connsiteX31" fmla="*/ 1308194 w 6696000"/>
              <a:gd name="connsiteY31" fmla="*/ 570456 h 5142465"/>
              <a:gd name="connsiteX32" fmla="*/ 1094834 w 6696000"/>
              <a:gd name="connsiteY32" fmla="*/ 431999 h 5142465"/>
              <a:gd name="connsiteX33" fmla="*/ 1018617 w 6696000"/>
              <a:gd name="connsiteY33" fmla="*/ 431999 h 5142465"/>
              <a:gd name="connsiteX34" fmla="*/ 664207 w 6696000"/>
              <a:gd name="connsiteY34" fmla="*/ 431999 h 5142465"/>
              <a:gd name="connsiteX35" fmla="*/ 431999 w 6696000"/>
              <a:gd name="connsiteY35" fmla="*/ 658251 h 5142465"/>
              <a:gd name="connsiteX36" fmla="*/ 663572 w 6696000"/>
              <a:gd name="connsiteY36" fmla="*/ 884503 h 5142465"/>
              <a:gd name="connsiteX37" fmla="*/ 739789 w 6696000"/>
              <a:gd name="connsiteY37" fmla="*/ 884503 h 5142465"/>
              <a:gd name="connsiteX38" fmla="*/ 763417 w 6696000"/>
              <a:gd name="connsiteY38" fmla="*/ 861520 h 5142465"/>
              <a:gd name="connsiteX39" fmla="*/ 739789 w 6696000"/>
              <a:gd name="connsiteY39" fmla="*/ 838536 h 5142465"/>
              <a:gd name="connsiteX40" fmla="*/ 664842 w 6696000"/>
              <a:gd name="connsiteY40" fmla="*/ 838536 h 5142465"/>
              <a:gd name="connsiteX41" fmla="*/ 479127 w 6696000"/>
              <a:gd name="connsiteY41" fmla="*/ 658251 h 5142465"/>
              <a:gd name="connsiteX42" fmla="*/ 664842 w 6696000"/>
              <a:gd name="connsiteY42" fmla="*/ 477843 h 5142465"/>
              <a:gd name="connsiteX43" fmla="*/ 923218 w 6696000"/>
              <a:gd name="connsiteY43" fmla="*/ 477843 h 5142465"/>
              <a:gd name="connsiteX44" fmla="*/ 923218 w 6696000"/>
              <a:gd name="connsiteY44" fmla="*/ 519732 h 5142465"/>
              <a:gd name="connsiteX45" fmla="*/ 970473 w 6696000"/>
              <a:gd name="connsiteY45" fmla="*/ 519732 h 5142465"/>
              <a:gd name="connsiteX46" fmla="*/ 970473 w 6696000"/>
              <a:gd name="connsiteY46" fmla="*/ 431999 h 5142465"/>
              <a:gd name="connsiteX47" fmla="*/ 664207 w 6696000"/>
              <a:gd name="connsiteY47" fmla="*/ 431999 h 5142465"/>
              <a:gd name="connsiteX48" fmla="*/ 0 w 6696000"/>
              <a:gd name="connsiteY48" fmla="*/ 0 h 5142465"/>
              <a:gd name="connsiteX49" fmla="*/ 6696000 w 6696000"/>
              <a:gd name="connsiteY49" fmla="*/ 0 h 5142465"/>
              <a:gd name="connsiteX50" fmla="*/ 6696000 w 6696000"/>
              <a:gd name="connsiteY50" fmla="*/ 1796399 h 5142465"/>
              <a:gd name="connsiteX51" fmla="*/ 4219772 w 6696000"/>
              <a:gd name="connsiteY51" fmla="*/ 1796399 h 5142465"/>
              <a:gd name="connsiteX52" fmla="*/ 3995999 w 6696000"/>
              <a:gd name="connsiteY52" fmla="*/ 2020043 h 5142465"/>
              <a:gd name="connsiteX53" fmla="*/ 3995999 w 6696000"/>
              <a:gd name="connsiteY53" fmla="*/ 3821890 h 5142465"/>
              <a:gd name="connsiteX54" fmla="*/ 4887028 w 6696000"/>
              <a:gd name="connsiteY54" fmla="*/ 4712400 h 5142465"/>
              <a:gd name="connsiteX55" fmla="*/ 6696000 w 6696000"/>
              <a:gd name="connsiteY55" fmla="*/ 4712400 h 5142465"/>
              <a:gd name="connsiteX56" fmla="*/ 6696000 w 6696000"/>
              <a:gd name="connsiteY56" fmla="*/ 5142465 h 5142465"/>
              <a:gd name="connsiteX57" fmla="*/ 0 w 6696000"/>
              <a:gd name="connsiteY57" fmla="*/ 5142465 h 5142465"/>
              <a:gd name="connsiteX58" fmla="*/ 0 w 6696000"/>
              <a:gd name="connsiteY58" fmla="*/ 0 h 5142465"/>
              <a:gd name="connsiteX0" fmla="*/ 1106266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018617 w 6696000"/>
              <a:gd name="connsiteY14" fmla="*/ 431999 h 5142465"/>
              <a:gd name="connsiteX15" fmla="*/ 994990 w 6696000"/>
              <a:gd name="connsiteY15" fmla="*/ 454983 h 5142465"/>
              <a:gd name="connsiteX16" fmla="*/ 1018617 w 6696000"/>
              <a:gd name="connsiteY16" fmla="*/ 477966 h 5142465"/>
              <a:gd name="connsiteX17" fmla="*/ 1093564 w 6696000"/>
              <a:gd name="connsiteY17" fmla="*/ 477966 h 5142465"/>
              <a:gd name="connsiteX18" fmla="*/ 1279279 w 6696000"/>
              <a:gd name="connsiteY18" fmla="*/ 658251 h 5142465"/>
              <a:gd name="connsiteX19" fmla="*/ 1093564 w 6696000"/>
              <a:gd name="connsiteY19" fmla="*/ 838536 h 5142465"/>
              <a:gd name="connsiteX20" fmla="*/ 835188 w 6696000"/>
              <a:gd name="connsiteY20" fmla="*/ 838536 h 5142465"/>
              <a:gd name="connsiteX21" fmla="*/ 835188 w 6696000"/>
              <a:gd name="connsiteY21" fmla="*/ 796647 h 5142465"/>
              <a:gd name="connsiteX22" fmla="*/ 787933 w 6696000"/>
              <a:gd name="connsiteY22" fmla="*/ 796647 h 5142465"/>
              <a:gd name="connsiteX23" fmla="*/ 787933 w 6696000"/>
              <a:gd name="connsiteY23" fmla="*/ 884380 h 5142465"/>
              <a:gd name="connsiteX24" fmla="*/ 1094199 w 6696000"/>
              <a:gd name="connsiteY24" fmla="*/ 884380 h 5142465"/>
              <a:gd name="connsiteX25" fmla="*/ 1308131 w 6696000"/>
              <a:gd name="connsiteY25" fmla="*/ 745975 h 5142465"/>
              <a:gd name="connsiteX26" fmla="*/ 1326394 w 6696000"/>
              <a:gd name="connsiteY26" fmla="*/ 658190 h 5142465"/>
              <a:gd name="connsiteX27" fmla="*/ 1326407 w 6696000"/>
              <a:gd name="connsiteY27" fmla="*/ 658251 h 5142465"/>
              <a:gd name="connsiteX28" fmla="*/ 1326407 w 6696000"/>
              <a:gd name="connsiteY28" fmla="*/ 658128 h 5142465"/>
              <a:gd name="connsiteX29" fmla="*/ 1326394 w 6696000"/>
              <a:gd name="connsiteY29" fmla="*/ 658190 h 5142465"/>
              <a:gd name="connsiteX30" fmla="*/ 1308194 w 6696000"/>
              <a:gd name="connsiteY30" fmla="*/ 570456 h 5142465"/>
              <a:gd name="connsiteX31" fmla="*/ 1094834 w 6696000"/>
              <a:gd name="connsiteY31" fmla="*/ 431999 h 5142465"/>
              <a:gd name="connsiteX32" fmla="*/ 1018617 w 6696000"/>
              <a:gd name="connsiteY32" fmla="*/ 431999 h 5142465"/>
              <a:gd name="connsiteX33" fmla="*/ 664207 w 6696000"/>
              <a:gd name="connsiteY33" fmla="*/ 431999 h 5142465"/>
              <a:gd name="connsiteX34" fmla="*/ 431999 w 6696000"/>
              <a:gd name="connsiteY34" fmla="*/ 658251 h 5142465"/>
              <a:gd name="connsiteX35" fmla="*/ 663572 w 6696000"/>
              <a:gd name="connsiteY35" fmla="*/ 884503 h 5142465"/>
              <a:gd name="connsiteX36" fmla="*/ 739789 w 6696000"/>
              <a:gd name="connsiteY36" fmla="*/ 884503 h 5142465"/>
              <a:gd name="connsiteX37" fmla="*/ 763417 w 6696000"/>
              <a:gd name="connsiteY37" fmla="*/ 861520 h 5142465"/>
              <a:gd name="connsiteX38" fmla="*/ 739789 w 6696000"/>
              <a:gd name="connsiteY38" fmla="*/ 838536 h 5142465"/>
              <a:gd name="connsiteX39" fmla="*/ 664842 w 6696000"/>
              <a:gd name="connsiteY39" fmla="*/ 838536 h 5142465"/>
              <a:gd name="connsiteX40" fmla="*/ 479127 w 6696000"/>
              <a:gd name="connsiteY40" fmla="*/ 658251 h 5142465"/>
              <a:gd name="connsiteX41" fmla="*/ 664842 w 6696000"/>
              <a:gd name="connsiteY41" fmla="*/ 477843 h 5142465"/>
              <a:gd name="connsiteX42" fmla="*/ 923218 w 6696000"/>
              <a:gd name="connsiteY42" fmla="*/ 477843 h 5142465"/>
              <a:gd name="connsiteX43" fmla="*/ 923218 w 6696000"/>
              <a:gd name="connsiteY43" fmla="*/ 519732 h 5142465"/>
              <a:gd name="connsiteX44" fmla="*/ 970473 w 6696000"/>
              <a:gd name="connsiteY44" fmla="*/ 519732 h 5142465"/>
              <a:gd name="connsiteX45" fmla="*/ 970473 w 6696000"/>
              <a:gd name="connsiteY45" fmla="*/ 431999 h 5142465"/>
              <a:gd name="connsiteX46" fmla="*/ 664207 w 6696000"/>
              <a:gd name="connsiteY46" fmla="*/ 431999 h 5142465"/>
              <a:gd name="connsiteX47" fmla="*/ 0 w 6696000"/>
              <a:gd name="connsiteY47" fmla="*/ 0 h 5142465"/>
              <a:gd name="connsiteX48" fmla="*/ 6696000 w 6696000"/>
              <a:gd name="connsiteY48" fmla="*/ 0 h 5142465"/>
              <a:gd name="connsiteX49" fmla="*/ 6696000 w 6696000"/>
              <a:gd name="connsiteY49" fmla="*/ 1796399 h 5142465"/>
              <a:gd name="connsiteX50" fmla="*/ 4219772 w 6696000"/>
              <a:gd name="connsiteY50" fmla="*/ 1796399 h 5142465"/>
              <a:gd name="connsiteX51" fmla="*/ 3995999 w 6696000"/>
              <a:gd name="connsiteY51" fmla="*/ 2020043 h 5142465"/>
              <a:gd name="connsiteX52" fmla="*/ 3995999 w 6696000"/>
              <a:gd name="connsiteY52" fmla="*/ 3821890 h 5142465"/>
              <a:gd name="connsiteX53" fmla="*/ 4887028 w 6696000"/>
              <a:gd name="connsiteY53" fmla="*/ 4712400 h 5142465"/>
              <a:gd name="connsiteX54" fmla="*/ 6696000 w 6696000"/>
              <a:gd name="connsiteY54" fmla="*/ 4712400 h 5142465"/>
              <a:gd name="connsiteX55" fmla="*/ 6696000 w 6696000"/>
              <a:gd name="connsiteY55" fmla="*/ 5142465 h 5142465"/>
              <a:gd name="connsiteX56" fmla="*/ 0 w 6696000"/>
              <a:gd name="connsiteY56" fmla="*/ 5142465 h 5142465"/>
              <a:gd name="connsiteX57" fmla="*/ 0 w 6696000"/>
              <a:gd name="connsiteY57" fmla="*/ 0 h 5142465"/>
              <a:gd name="connsiteX0" fmla="*/ 1106266 w 6696000"/>
              <a:gd name="connsiteY0" fmla="*/ 637986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018617 w 6696000"/>
              <a:gd name="connsiteY13" fmla="*/ 431999 h 5142465"/>
              <a:gd name="connsiteX14" fmla="*/ 994990 w 6696000"/>
              <a:gd name="connsiteY14" fmla="*/ 454983 h 5142465"/>
              <a:gd name="connsiteX15" fmla="*/ 1018617 w 6696000"/>
              <a:gd name="connsiteY15" fmla="*/ 477966 h 5142465"/>
              <a:gd name="connsiteX16" fmla="*/ 1093564 w 6696000"/>
              <a:gd name="connsiteY16" fmla="*/ 477966 h 5142465"/>
              <a:gd name="connsiteX17" fmla="*/ 1279279 w 6696000"/>
              <a:gd name="connsiteY17" fmla="*/ 658251 h 5142465"/>
              <a:gd name="connsiteX18" fmla="*/ 1093564 w 6696000"/>
              <a:gd name="connsiteY18" fmla="*/ 838536 h 5142465"/>
              <a:gd name="connsiteX19" fmla="*/ 835188 w 6696000"/>
              <a:gd name="connsiteY19" fmla="*/ 838536 h 5142465"/>
              <a:gd name="connsiteX20" fmla="*/ 835188 w 6696000"/>
              <a:gd name="connsiteY20" fmla="*/ 796647 h 5142465"/>
              <a:gd name="connsiteX21" fmla="*/ 787933 w 6696000"/>
              <a:gd name="connsiteY21" fmla="*/ 796647 h 5142465"/>
              <a:gd name="connsiteX22" fmla="*/ 787933 w 6696000"/>
              <a:gd name="connsiteY22" fmla="*/ 884380 h 5142465"/>
              <a:gd name="connsiteX23" fmla="*/ 1094199 w 6696000"/>
              <a:gd name="connsiteY23" fmla="*/ 884380 h 5142465"/>
              <a:gd name="connsiteX24" fmla="*/ 1308131 w 6696000"/>
              <a:gd name="connsiteY24" fmla="*/ 745975 h 5142465"/>
              <a:gd name="connsiteX25" fmla="*/ 1326394 w 6696000"/>
              <a:gd name="connsiteY25" fmla="*/ 658190 h 5142465"/>
              <a:gd name="connsiteX26" fmla="*/ 1326407 w 6696000"/>
              <a:gd name="connsiteY26" fmla="*/ 658251 h 5142465"/>
              <a:gd name="connsiteX27" fmla="*/ 1326407 w 6696000"/>
              <a:gd name="connsiteY27" fmla="*/ 658128 h 5142465"/>
              <a:gd name="connsiteX28" fmla="*/ 1326394 w 6696000"/>
              <a:gd name="connsiteY28" fmla="*/ 658190 h 5142465"/>
              <a:gd name="connsiteX29" fmla="*/ 1308194 w 6696000"/>
              <a:gd name="connsiteY29" fmla="*/ 570456 h 5142465"/>
              <a:gd name="connsiteX30" fmla="*/ 1094834 w 6696000"/>
              <a:gd name="connsiteY30" fmla="*/ 431999 h 5142465"/>
              <a:gd name="connsiteX31" fmla="*/ 1018617 w 6696000"/>
              <a:gd name="connsiteY31" fmla="*/ 431999 h 5142465"/>
              <a:gd name="connsiteX32" fmla="*/ 664207 w 6696000"/>
              <a:gd name="connsiteY32" fmla="*/ 431999 h 5142465"/>
              <a:gd name="connsiteX33" fmla="*/ 431999 w 6696000"/>
              <a:gd name="connsiteY33" fmla="*/ 658251 h 5142465"/>
              <a:gd name="connsiteX34" fmla="*/ 663572 w 6696000"/>
              <a:gd name="connsiteY34" fmla="*/ 884503 h 5142465"/>
              <a:gd name="connsiteX35" fmla="*/ 739789 w 6696000"/>
              <a:gd name="connsiteY35" fmla="*/ 884503 h 5142465"/>
              <a:gd name="connsiteX36" fmla="*/ 763417 w 6696000"/>
              <a:gd name="connsiteY36" fmla="*/ 861520 h 5142465"/>
              <a:gd name="connsiteX37" fmla="*/ 739789 w 6696000"/>
              <a:gd name="connsiteY37" fmla="*/ 838536 h 5142465"/>
              <a:gd name="connsiteX38" fmla="*/ 664842 w 6696000"/>
              <a:gd name="connsiteY38" fmla="*/ 838536 h 5142465"/>
              <a:gd name="connsiteX39" fmla="*/ 479127 w 6696000"/>
              <a:gd name="connsiteY39" fmla="*/ 658251 h 5142465"/>
              <a:gd name="connsiteX40" fmla="*/ 664842 w 6696000"/>
              <a:gd name="connsiteY40" fmla="*/ 477843 h 5142465"/>
              <a:gd name="connsiteX41" fmla="*/ 923218 w 6696000"/>
              <a:gd name="connsiteY41" fmla="*/ 477843 h 5142465"/>
              <a:gd name="connsiteX42" fmla="*/ 923218 w 6696000"/>
              <a:gd name="connsiteY42" fmla="*/ 519732 h 5142465"/>
              <a:gd name="connsiteX43" fmla="*/ 970473 w 6696000"/>
              <a:gd name="connsiteY43" fmla="*/ 519732 h 5142465"/>
              <a:gd name="connsiteX44" fmla="*/ 970473 w 6696000"/>
              <a:gd name="connsiteY44" fmla="*/ 431999 h 5142465"/>
              <a:gd name="connsiteX45" fmla="*/ 664207 w 6696000"/>
              <a:gd name="connsiteY45" fmla="*/ 431999 h 5142465"/>
              <a:gd name="connsiteX46" fmla="*/ 0 w 6696000"/>
              <a:gd name="connsiteY46" fmla="*/ 0 h 5142465"/>
              <a:gd name="connsiteX47" fmla="*/ 6696000 w 6696000"/>
              <a:gd name="connsiteY47" fmla="*/ 0 h 5142465"/>
              <a:gd name="connsiteX48" fmla="*/ 6696000 w 6696000"/>
              <a:gd name="connsiteY48" fmla="*/ 1796399 h 5142465"/>
              <a:gd name="connsiteX49" fmla="*/ 4219772 w 6696000"/>
              <a:gd name="connsiteY49" fmla="*/ 1796399 h 5142465"/>
              <a:gd name="connsiteX50" fmla="*/ 3995999 w 6696000"/>
              <a:gd name="connsiteY50" fmla="*/ 2020043 h 5142465"/>
              <a:gd name="connsiteX51" fmla="*/ 3995999 w 6696000"/>
              <a:gd name="connsiteY51" fmla="*/ 3821890 h 5142465"/>
              <a:gd name="connsiteX52" fmla="*/ 4887028 w 6696000"/>
              <a:gd name="connsiteY52" fmla="*/ 4712400 h 5142465"/>
              <a:gd name="connsiteX53" fmla="*/ 6696000 w 6696000"/>
              <a:gd name="connsiteY53" fmla="*/ 4712400 h 5142465"/>
              <a:gd name="connsiteX54" fmla="*/ 6696000 w 6696000"/>
              <a:gd name="connsiteY54" fmla="*/ 5142465 h 5142465"/>
              <a:gd name="connsiteX55" fmla="*/ 0 w 6696000"/>
              <a:gd name="connsiteY55" fmla="*/ 5142465 h 5142465"/>
              <a:gd name="connsiteX56" fmla="*/ 0 w 6696000"/>
              <a:gd name="connsiteY56" fmla="*/ 0 h 5142465"/>
              <a:gd name="connsiteX0" fmla="*/ 1106393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018617 w 6696000"/>
              <a:gd name="connsiteY12" fmla="*/ 431999 h 5142465"/>
              <a:gd name="connsiteX13" fmla="*/ 994990 w 6696000"/>
              <a:gd name="connsiteY13" fmla="*/ 454983 h 5142465"/>
              <a:gd name="connsiteX14" fmla="*/ 1018617 w 6696000"/>
              <a:gd name="connsiteY14" fmla="*/ 477966 h 5142465"/>
              <a:gd name="connsiteX15" fmla="*/ 1093564 w 6696000"/>
              <a:gd name="connsiteY15" fmla="*/ 477966 h 5142465"/>
              <a:gd name="connsiteX16" fmla="*/ 1279279 w 6696000"/>
              <a:gd name="connsiteY16" fmla="*/ 658251 h 5142465"/>
              <a:gd name="connsiteX17" fmla="*/ 1093564 w 6696000"/>
              <a:gd name="connsiteY17" fmla="*/ 838536 h 5142465"/>
              <a:gd name="connsiteX18" fmla="*/ 835188 w 6696000"/>
              <a:gd name="connsiteY18" fmla="*/ 838536 h 5142465"/>
              <a:gd name="connsiteX19" fmla="*/ 835188 w 6696000"/>
              <a:gd name="connsiteY19" fmla="*/ 796647 h 5142465"/>
              <a:gd name="connsiteX20" fmla="*/ 787933 w 6696000"/>
              <a:gd name="connsiteY20" fmla="*/ 796647 h 5142465"/>
              <a:gd name="connsiteX21" fmla="*/ 787933 w 6696000"/>
              <a:gd name="connsiteY21" fmla="*/ 884380 h 5142465"/>
              <a:gd name="connsiteX22" fmla="*/ 1094199 w 6696000"/>
              <a:gd name="connsiteY22" fmla="*/ 884380 h 5142465"/>
              <a:gd name="connsiteX23" fmla="*/ 1308131 w 6696000"/>
              <a:gd name="connsiteY23" fmla="*/ 745975 h 5142465"/>
              <a:gd name="connsiteX24" fmla="*/ 1326394 w 6696000"/>
              <a:gd name="connsiteY24" fmla="*/ 658190 h 5142465"/>
              <a:gd name="connsiteX25" fmla="*/ 1326407 w 6696000"/>
              <a:gd name="connsiteY25" fmla="*/ 658251 h 5142465"/>
              <a:gd name="connsiteX26" fmla="*/ 1326407 w 6696000"/>
              <a:gd name="connsiteY26" fmla="*/ 658128 h 5142465"/>
              <a:gd name="connsiteX27" fmla="*/ 1326394 w 6696000"/>
              <a:gd name="connsiteY27" fmla="*/ 658190 h 5142465"/>
              <a:gd name="connsiteX28" fmla="*/ 1308194 w 6696000"/>
              <a:gd name="connsiteY28" fmla="*/ 570456 h 5142465"/>
              <a:gd name="connsiteX29" fmla="*/ 1094834 w 6696000"/>
              <a:gd name="connsiteY29" fmla="*/ 431999 h 5142465"/>
              <a:gd name="connsiteX30" fmla="*/ 1018617 w 6696000"/>
              <a:gd name="connsiteY30" fmla="*/ 431999 h 5142465"/>
              <a:gd name="connsiteX31" fmla="*/ 664207 w 6696000"/>
              <a:gd name="connsiteY31" fmla="*/ 431999 h 5142465"/>
              <a:gd name="connsiteX32" fmla="*/ 431999 w 6696000"/>
              <a:gd name="connsiteY32" fmla="*/ 658251 h 5142465"/>
              <a:gd name="connsiteX33" fmla="*/ 663572 w 6696000"/>
              <a:gd name="connsiteY33" fmla="*/ 884503 h 5142465"/>
              <a:gd name="connsiteX34" fmla="*/ 739789 w 6696000"/>
              <a:gd name="connsiteY34" fmla="*/ 884503 h 5142465"/>
              <a:gd name="connsiteX35" fmla="*/ 763417 w 6696000"/>
              <a:gd name="connsiteY35" fmla="*/ 861520 h 5142465"/>
              <a:gd name="connsiteX36" fmla="*/ 739789 w 6696000"/>
              <a:gd name="connsiteY36" fmla="*/ 838536 h 5142465"/>
              <a:gd name="connsiteX37" fmla="*/ 664842 w 6696000"/>
              <a:gd name="connsiteY37" fmla="*/ 838536 h 5142465"/>
              <a:gd name="connsiteX38" fmla="*/ 479127 w 6696000"/>
              <a:gd name="connsiteY38" fmla="*/ 658251 h 5142465"/>
              <a:gd name="connsiteX39" fmla="*/ 664842 w 6696000"/>
              <a:gd name="connsiteY39" fmla="*/ 477843 h 5142465"/>
              <a:gd name="connsiteX40" fmla="*/ 923218 w 6696000"/>
              <a:gd name="connsiteY40" fmla="*/ 477843 h 5142465"/>
              <a:gd name="connsiteX41" fmla="*/ 923218 w 6696000"/>
              <a:gd name="connsiteY41" fmla="*/ 519732 h 5142465"/>
              <a:gd name="connsiteX42" fmla="*/ 970473 w 6696000"/>
              <a:gd name="connsiteY42" fmla="*/ 519732 h 5142465"/>
              <a:gd name="connsiteX43" fmla="*/ 970473 w 6696000"/>
              <a:gd name="connsiteY43" fmla="*/ 431999 h 5142465"/>
              <a:gd name="connsiteX44" fmla="*/ 664207 w 6696000"/>
              <a:gd name="connsiteY44" fmla="*/ 431999 h 5142465"/>
              <a:gd name="connsiteX45" fmla="*/ 0 w 6696000"/>
              <a:gd name="connsiteY45" fmla="*/ 0 h 5142465"/>
              <a:gd name="connsiteX46" fmla="*/ 6696000 w 6696000"/>
              <a:gd name="connsiteY46" fmla="*/ 0 h 5142465"/>
              <a:gd name="connsiteX47" fmla="*/ 6696000 w 6696000"/>
              <a:gd name="connsiteY47" fmla="*/ 1796399 h 5142465"/>
              <a:gd name="connsiteX48" fmla="*/ 4219772 w 6696000"/>
              <a:gd name="connsiteY48" fmla="*/ 1796399 h 5142465"/>
              <a:gd name="connsiteX49" fmla="*/ 3995999 w 6696000"/>
              <a:gd name="connsiteY49" fmla="*/ 2020043 h 5142465"/>
              <a:gd name="connsiteX50" fmla="*/ 3995999 w 6696000"/>
              <a:gd name="connsiteY50" fmla="*/ 3821890 h 5142465"/>
              <a:gd name="connsiteX51" fmla="*/ 4887028 w 6696000"/>
              <a:gd name="connsiteY51" fmla="*/ 4712400 h 5142465"/>
              <a:gd name="connsiteX52" fmla="*/ 6696000 w 6696000"/>
              <a:gd name="connsiteY52" fmla="*/ 4712400 h 5142465"/>
              <a:gd name="connsiteX53" fmla="*/ 6696000 w 6696000"/>
              <a:gd name="connsiteY53" fmla="*/ 5142465 h 5142465"/>
              <a:gd name="connsiteX54" fmla="*/ 0 w 6696000"/>
              <a:gd name="connsiteY54" fmla="*/ 5142465 h 5142465"/>
              <a:gd name="connsiteX55" fmla="*/ 0 w 6696000"/>
              <a:gd name="connsiteY55" fmla="*/ 0 h 5142465"/>
              <a:gd name="connsiteX0" fmla="*/ 1185405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018617 w 6696000"/>
              <a:gd name="connsiteY11" fmla="*/ 431999 h 5142465"/>
              <a:gd name="connsiteX12" fmla="*/ 994990 w 6696000"/>
              <a:gd name="connsiteY12" fmla="*/ 454983 h 5142465"/>
              <a:gd name="connsiteX13" fmla="*/ 1018617 w 6696000"/>
              <a:gd name="connsiteY13" fmla="*/ 477966 h 5142465"/>
              <a:gd name="connsiteX14" fmla="*/ 1093564 w 6696000"/>
              <a:gd name="connsiteY14" fmla="*/ 477966 h 5142465"/>
              <a:gd name="connsiteX15" fmla="*/ 1279279 w 6696000"/>
              <a:gd name="connsiteY15" fmla="*/ 658251 h 5142465"/>
              <a:gd name="connsiteX16" fmla="*/ 1093564 w 6696000"/>
              <a:gd name="connsiteY16" fmla="*/ 838536 h 5142465"/>
              <a:gd name="connsiteX17" fmla="*/ 835188 w 6696000"/>
              <a:gd name="connsiteY17" fmla="*/ 838536 h 5142465"/>
              <a:gd name="connsiteX18" fmla="*/ 835188 w 6696000"/>
              <a:gd name="connsiteY18" fmla="*/ 796647 h 5142465"/>
              <a:gd name="connsiteX19" fmla="*/ 787933 w 6696000"/>
              <a:gd name="connsiteY19" fmla="*/ 796647 h 5142465"/>
              <a:gd name="connsiteX20" fmla="*/ 787933 w 6696000"/>
              <a:gd name="connsiteY20" fmla="*/ 884380 h 5142465"/>
              <a:gd name="connsiteX21" fmla="*/ 1094199 w 6696000"/>
              <a:gd name="connsiteY21" fmla="*/ 884380 h 5142465"/>
              <a:gd name="connsiteX22" fmla="*/ 1308131 w 6696000"/>
              <a:gd name="connsiteY22" fmla="*/ 745975 h 5142465"/>
              <a:gd name="connsiteX23" fmla="*/ 1326394 w 6696000"/>
              <a:gd name="connsiteY23" fmla="*/ 658190 h 5142465"/>
              <a:gd name="connsiteX24" fmla="*/ 1326407 w 6696000"/>
              <a:gd name="connsiteY24" fmla="*/ 658251 h 5142465"/>
              <a:gd name="connsiteX25" fmla="*/ 1326407 w 6696000"/>
              <a:gd name="connsiteY25" fmla="*/ 658128 h 5142465"/>
              <a:gd name="connsiteX26" fmla="*/ 1326394 w 6696000"/>
              <a:gd name="connsiteY26" fmla="*/ 658190 h 5142465"/>
              <a:gd name="connsiteX27" fmla="*/ 1308194 w 6696000"/>
              <a:gd name="connsiteY27" fmla="*/ 570456 h 5142465"/>
              <a:gd name="connsiteX28" fmla="*/ 1094834 w 6696000"/>
              <a:gd name="connsiteY28" fmla="*/ 431999 h 5142465"/>
              <a:gd name="connsiteX29" fmla="*/ 1018617 w 6696000"/>
              <a:gd name="connsiteY29" fmla="*/ 431999 h 5142465"/>
              <a:gd name="connsiteX30" fmla="*/ 664207 w 6696000"/>
              <a:gd name="connsiteY30" fmla="*/ 431999 h 5142465"/>
              <a:gd name="connsiteX31" fmla="*/ 431999 w 6696000"/>
              <a:gd name="connsiteY31" fmla="*/ 658251 h 5142465"/>
              <a:gd name="connsiteX32" fmla="*/ 663572 w 6696000"/>
              <a:gd name="connsiteY32" fmla="*/ 884503 h 5142465"/>
              <a:gd name="connsiteX33" fmla="*/ 739789 w 6696000"/>
              <a:gd name="connsiteY33" fmla="*/ 884503 h 5142465"/>
              <a:gd name="connsiteX34" fmla="*/ 763417 w 6696000"/>
              <a:gd name="connsiteY34" fmla="*/ 861520 h 5142465"/>
              <a:gd name="connsiteX35" fmla="*/ 739789 w 6696000"/>
              <a:gd name="connsiteY35" fmla="*/ 838536 h 5142465"/>
              <a:gd name="connsiteX36" fmla="*/ 664842 w 6696000"/>
              <a:gd name="connsiteY36" fmla="*/ 838536 h 5142465"/>
              <a:gd name="connsiteX37" fmla="*/ 479127 w 6696000"/>
              <a:gd name="connsiteY37" fmla="*/ 658251 h 5142465"/>
              <a:gd name="connsiteX38" fmla="*/ 664842 w 6696000"/>
              <a:gd name="connsiteY38" fmla="*/ 477843 h 5142465"/>
              <a:gd name="connsiteX39" fmla="*/ 923218 w 6696000"/>
              <a:gd name="connsiteY39" fmla="*/ 477843 h 5142465"/>
              <a:gd name="connsiteX40" fmla="*/ 923218 w 6696000"/>
              <a:gd name="connsiteY40" fmla="*/ 519732 h 5142465"/>
              <a:gd name="connsiteX41" fmla="*/ 970473 w 6696000"/>
              <a:gd name="connsiteY41" fmla="*/ 519732 h 5142465"/>
              <a:gd name="connsiteX42" fmla="*/ 970473 w 6696000"/>
              <a:gd name="connsiteY42" fmla="*/ 431999 h 5142465"/>
              <a:gd name="connsiteX43" fmla="*/ 664207 w 6696000"/>
              <a:gd name="connsiteY43" fmla="*/ 431999 h 5142465"/>
              <a:gd name="connsiteX44" fmla="*/ 0 w 6696000"/>
              <a:gd name="connsiteY44" fmla="*/ 0 h 5142465"/>
              <a:gd name="connsiteX45" fmla="*/ 6696000 w 6696000"/>
              <a:gd name="connsiteY45" fmla="*/ 0 h 5142465"/>
              <a:gd name="connsiteX46" fmla="*/ 6696000 w 6696000"/>
              <a:gd name="connsiteY46" fmla="*/ 1796399 h 5142465"/>
              <a:gd name="connsiteX47" fmla="*/ 4219772 w 6696000"/>
              <a:gd name="connsiteY47" fmla="*/ 1796399 h 5142465"/>
              <a:gd name="connsiteX48" fmla="*/ 3995999 w 6696000"/>
              <a:gd name="connsiteY48" fmla="*/ 2020043 h 5142465"/>
              <a:gd name="connsiteX49" fmla="*/ 3995999 w 6696000"/>
              <a:gd name="connsiteY49" fmla="*/ 3821890 h 5142465"/>
              <a:gd name="connsiteX50" fmla="*/ 4887028 w 6696000"/>
              <a:gd name="connsiteY50" fmla="*/ 4712400 h 5142465"/>
              <a:gd name="connsiteX51" fmla="*/ 6696000 w 6696000"/>
              <a:gd name="connsiteY51" fmla="*/ 4712400 h 5142465"/>
              <a:gd name="connsiteX52" fmla="*/ 6696000 w 6696000"/>
              <a:gd name="connsiteY52" fmla="*/ 5142465 h 5142465"/>
              <a:gd name="connsiteX53" fmla="*/ 0 w 6696000"/>
              <a:gd name="connsiteY53" fmla="*/ 5142465 h 5142465"/>
              <a:gd name="connsiteX54" fmla="*/ 0 w 6696000"/>
              <a:gd name="connsiteY54" fmla="*/ 0 h 5142465"/>
              <a:gd name="connsiteX0" fmla="*/ 1185405 w 6696000"/>
              <a:gd name="connsiteY0" fmla="*/ 73696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018617 w 6696000"/>
              <a:gd name="connsiteY10" fmla="*/ 431999 h 5142465"/>
              <a:gd name="connsiteX11" fmla="*/ 994990 w 6696000"/>
              <a:gd name="connsiteY11" fmla="*/ 454983 h 5142465"/>
              <a:gd name="connsiteX12" fmla="*/ 1018617 w 6696000"/>
              <a:gd name="connsiteY12" fmla="*/ 477966 h 5142465"/>
              <a:gd name="connsiteX13" fmla="*/ 1093564 w 6696000"/>
              <a:gd name="connsiteY13" fmla="*/ 477966 h 5142465"/>
              <a:gd name="connsiteX14" fmla="*/ 1279279 w 6696000"/>
              <a:gd name="connsiteY14" fmla="*/ 658251 h 5142465"/>
              <a:gd name="connsiteX15" fmla="*/ 1093564 w 6696000"/>
              <a:gd name="connsiteY15" fmla="*/ 838536 h 5142465"/>
              <a:gd name="connsiteX16" fmla="*/ 835188 w 6696000"/>
              <a:gd name="connsiteY16" fmla="*/ 838536 h 5142465"/>
              <a:gd name="connsiteX17" fmla="*/ 835188 w 6696000"/>
              <a:gd name="connsiteY17" fmla="*/ 796647 h 5142465"/>
              <a:gd name="connsiteX18" fmla="*/ 787933 w 6696000"/>
              <a:gd name="connsiteY18" fmla="*/ 796647 h 5142465"/>
              <a:gd name="connsiteX19" fmla="*/ 787933 w 6696000"/>
              <a:gd name="connsiteY19" fmla="*/ 884380 h 5142465"/>
              <a:gd name="connsiteX20" fmla="*/ 1094199 w 6696000"/>
              <a:gd name="connsiteY20" fmla="*/ 884380 h 5142465"/>
              <a:gd name="connsiteX21" fmla="*/ 1308131 w 6696000"/>
              <a:gd name="connsiteY21" fmla="*/ 745975 h 5142465"/>
              <a:gd name="connsiteX22" fmla="*/ 1326394 w 6696000"/>
              <a:gd name="connsiteY22" fmla="*/ 658190 h 5142465"/>
              <a:gd name="connsiteX23" fmla="*/ 1326407 w 6696000"/>
              <a:gd name="connsiteY23" fmla="*/ 658251 h 5142465"/>
              <a:gd name="connsiteX24" fmla="*/ 1326407 w 6696000"/>
              <a:gd name="connsiteY24" fmla="*/ 658128 h 5142465"/>
              <a:gd name="connsiteX25" fmla="*/ 1326394 w 6696000"/>
              <a:gd name="connsiteY25" fmla="*/ 658190 h 5142465"/>
              <a:gd name="connsiteX26" fmla="*/ 1308194 w 6696000"/>
              <a:gd name="connsiteY26" fmla="*/ 570456 h 5142465"/>
              <a:gd name="connsiteX27" fmla="*/ 1094834 w 6696000"/>
              <a:gd name="connsiteY27" fmla="*/ 431999 h 5142465"/>
              <a:gd name="connsiteX28" fmla="*/ 1018617 w 6696000"/>
              <a:gd name="connsiteY28" fmla="*/ 431999 h 5142465"/>
              <a:gd name="connsiteX29" fmla="*/ 664207 w 6696000"/>
              <a:gd name="connsiteY29" fmla="*/ 431999 h 5142465"/>
              <a:gd name="connsiteX30" fmla="*/ 431999 w 6696000"/>
              <a:gd name="connsiteY30" fmla="*/ 658251 h 5142465"/>
              <a:gd name="connsiteX31" fmla="*/ 663572 w 6696000"/>
              <a:gd name="connsiteY31" fmla="*/ 884503 h 5142465"/>
              <a:gd name="connsiteX32" fmla="*/ 739789 w 6696000"/>
              <a:gd name="connsiteY32" fmla="*/ 884503 h 5142465"/>
              <a:gd name="connsiteX33" fmla="*/ 763417 w 6696000"/>
              <a:gd name="connsiteY33" fmla="*/ 861520 h 5142465"/>
              <a:gd name="connsiteX34" fmla="*/ 739789 w 6696000"/>
              <a:gd name="connsiteY34" fmla="*/ 838536 h 5142465"/>
              <a:gd name="connsiteX35" fmla="*/ 664842 w 6696000"/>
              <a:gd name="connsiteY35" fmla="*/ 838536 h 5142465"/>
              <a:gd name="connsiteX36" fmla="*/ 479127 w 6696000"/>
              <a:gd name="connsiteY36" fmla="*/ 658251 h 5142465"/>
              <a:gd name="connsiteX37" fmla="*/ 664842 w 6696000"/>
              <a:gd name="connsiteY37" fmla="*/ 477843 h 5142465"/>
              <a:gd name="connsiteX38" fmla="*/ 923218 w 6696000"/>
              <a:gd name="connsiteY38" fmla="*/ 477843 h 5142465"/>
              <a:gd name="connsiteX39" fmla="*/ 923218 w 6696000"/>
              <a:gd name="connsiteY39" fmla="*/ 519732 h 5142465"/>
              <a:gd name="connsiteX40" fmla="*/ 970473 w 6696000"/>
              <a:gd name="connsiteY40" fmla="*/ 519732 h 5142465"/>
              <a:gd name="connsiteX41" fmla="*/ 970473 w 6696000"/>
              <a:gd name="connsiteY41" fmla="*/ 431999 h 5142465"/>
              <a:gd name="connsiteX42" fmla="*/ 664207 w 6696000"/>
              <a:gd name="connsiteY42" fmla="*/ 431999 h 5142465"/>
              <a:gd name="connsiteX43" fmla="*/ 0 w 6696000"/>
              <a:gd name="connsiteY43" fmla="*/ 0 h 5142465"/>
              <a:gd name="connsiteX44" fmla="*/ 6696000 w 6696000"/>
              <a:gd name="connsiteY44" fmla="*/ 0 h 5142465"/>
              <a:gd name="connsiteX45" fmla="*/ 6696000 w 6696000"/>
              <a:gd name="connsiteY45" fmla="*/ 1796399 h 5142465"/>
              <a:gd name="connsiteX46" fmla="*/ 4219772 w 6696000"/>
              <a:gd name="connsiteY46" fmla="*/ 1796399 h 5142465"/>
              <a:gd name="connsiteX47" fmla="*/ 3995999 w 6696000"/>
              <a:gd name="connsiteY47" fmla="*/ 2020043 h 5142465"/>
              <a:gd name="connsiteX48" fmla="*/ 3995999 w 6696000"/>
              <a:gd name="connsiteY48" fmla="*/ 3821890 h 5142465"/>
              <a:gd name="connsiteX49" fmla="*/ 4887028 w 6696000"/>
              <a:gd name="connsiteY49" fmla="*/ 4712400 h 5142465"/>
              <a:gd name="connsiteX50" fmla="*/ 6696000 w 6696000"/>
              <a:gd name="connsiteY50" fmla="*/ 4712400 h 5142465"/>
              <a:gd name="connsiteX51" fmla="*/ 6696000 w 6696000"/>
              <a:gd name="connsiteY51" fmla="*/ 5142465 h 5142465"/>
              <a:gd name="connsiteX52" fmla="*/ 0 w 6696000"/>
              <a:gd name="connsiteY52" fmla="*/ 5142465 h 5142465"/>
              <a:gd name="connsiteX53" fmla="*/ 0 w 6696000"/>
              <a:gd name="connsiteY53"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018617 w 6696000"/>
              <a:gd name="connsiteY9" fmla="*/ 431999 h 5142465"/>
              <a:gd name="connsiteX10" fmla="*/ 994990 w 6696000"/>
              <a:gd name="connsiteY10" fmla="*/ 454983 h 5142465"/>
              <a:gd name="connsiteX11" fmla="*/ 1018617 w 6696000"/>
              <a:gd name="connsiteY11" fmla="*/ 477966 h 5142465"/>
              <a:gd name="connsiteX12" fmla="*/ 1093564 w 6696000"/>
              <a:gd name="connsiteY12" fmla="*/ 477966 h 5142465"/>
              <a:gd name="connsiteX13" fmla="*/ 1279279 w 6696000"/>
              <a:gd name="connsiteY13" fmla="*/ 658251 h 5142465"/>
              <a:gd name="connsiteX14" fmla="*/ 1093564 w 6696000"/>
              <a:gd name="connsiteY14" fmla="*/ 838536 h 5142465"/>
              <a:gd name="connsiteX15" fmla="*/ 835188 w 6696000"/>
              <a:gd name="connsiteY15" fmla="*/ 838536 h 5142465"/>
              <a:gd name="connsiteX16" fmla="*/ 835188 w 6696000"/>
              <a:gd name="connsiteY16" fmla="*/ 796647 h 5142465"/>
              <a:gd name="connsiteX17" fmla="*/ 787933 w 6696000"/>
              <a:gd name="connsiteY17" fmla="*/ 796647 h 5142465"/>
              <a:gd name="connsiteX18" fmla="*/ 787933 w 6696000"/>
              <a:gd name="connsiteY18" fmla="*/ 884380 h 5142465"/>
              <a:gd name="connsiteX19" fmla="*/ 1094199 w 6696000"/>
              <a:gd name="connsiteY19" fmla="*/ 884380 h 5142465"/>
              <a:gd name="connsiteX20" fmla="*/ 1308131 w 6696000"/>
              <a:gd name="connsiteY20" fmla="*/ 745975 h 5142465"/>
              <a:gd name="connsiteX21" fmla="*/ 1326394 w 6696000"/>
              <a:gd name="connsiteY21" fmla="*/ 658190 h 5142465"/>
              <a:gd name="connsiteX22" fmla="*/ 1326407 w 6696000"/>
              <a:gd name="connsiteY22" fmla="*/ 658251 h 5142465"/>
              <a:gd name="connsiteX23" fmla="*/ 1326407 w 6696000"/>
              <a:gd name="connsiteY23" fmla="*/ 658128 h 5142465"/>
              <a:gd name="connsiteX24" fmla="*/ 1326394 w 6696000"/>
              <a:gd name="connsiteY24" fmla="*/ 658190 h 5142465"/>
              <a:gd name="connsiteX25" fmla="*/ 1308194 w 6696000"/>
              <a:gd name="connsiteY25" fmla="*/ 570456 h 5142465"/>
              <a:gd name="connsiteX26" fmla="*/ 1094834 w 6696000"/>
              <a:gd name="connsiteY26" fmla="*/ 431999 h 5142465"/>
              <a:gd name="connsiteX27" fmla="*/ 1018617 w 6696000"/>
              <a:gd name="connsiteY27" fmla="*/ 431999 h 5142465"/>
              <a:gd name="connsiteX28" fmla="*/ 664207 w 6696000"/>
              <a:gd name="connsiteY28" fmla="*/ 431999 h 5142465"/>
              <a:gd name="connsiteX29" fmla="*/ 431999 w 6696000"/>
              <a:gd name="connsiteY29" fmla="*/ 658251 h 5142465"/>
              <a:gd name="connsiteX30" fmla="*/ 663572 w 6696000"/>
              <a:gd name="connsiteY30" fmla="*/ 884503 h 5142465"/>
              <a:gd name="connsiteX31" fmla="*/ 739789 w 6696000"/>
              <a:gd name="connsiteY31" fmla="*/ 884503 h 5142465"/>
              <a:gd name="connsiteX32" fmla="*/ 763417 w 6696000"/>
              <a:gd name="connsiteY32" fmla="*/ 861520 h 5142465"/>
              <a:gd name="connsiteX33" fmla="*/ 739789 w 6696000"/>
              <a:gd name="connsiteY33" fmla="*/ 838536 h 5142465"/>
              <a:gd name="connsiteX34" fmla="*/ 664842 w 6696000"/>
              <a:gd name="connsiteY34" fmla="*/ 838536 h 5142465"/>
              <a:gd name="connsiteX35" fmla="*/ 479127 w 6696000"/>
              <a:gd name="connsiteY35" fmla="*/ 658251 h 5142465"/>
              <a:gd name="connsiteX36" fmla="*/ 664842 w 6696000"/>
              <a:gd name="connsiteY36" fmla="*/ 477843 h 5142465"/>
              <a:gd name="connsiteX37" fmla="*/ 923218 w 6696000"/>
              <a:gd name="connsiteY37" fmla="*/ 477843 h 5142465"/>
              <a:gd name="connsiteX38" fmla="*/ 923218 w 6696000"/>
              <a:gd name="connsiteY38" fmla="*/ 519732 h 5142465"/>
              <a:gd name="connsiteX39" fmla="*/ 970473 w 6696000"/>
              <a:gd name="connsiteY39" fmla="*/ 519732 h 5142465"/>
              <a:gd name="connsiteX40" fmla="*/ 970473 w 6696000"/>
              <a:gd name="connsiteY40" fmla="*/ 431999 h 5142465"/>
              <a:gd name="connsiteX41" fmla="*/ 664207 w 6696000"/>
              <a:gd name="connsiteY41" fmla="*/ 431999 h 5142465"/>
              <a:gd name="connsiteX42" fmla="*/ 0 w 6696000"/>
              <a:gd name="connsiteY42" fmla="*/ 0 h 5142465"/>
              <a:gd name="connsiteX43" fmla="*/ 6696000 w 6696000"/>
              <a:gd name="connsiteY43" fmla="*/ 0 h 5142465"/>
              <a:gd name="connsiteX44" fmla="*/ 6696000 w 6696000"/>
              <a:gd name="connsiteY44" fmla="*/ 1796399 h 5142465"/>
              <a:gd name="connsiteX45" fmla="*/ 4219772 w 6696000"/>
              <a:gd name="connsiteY45" fmla="*/ 1796399 h 5142465"/>
              <a:gd name="connsiteX46" fmla="*/ 3995999 w 6696000"/>
              <a:gd name="connsiteY46" fmla="*/ 2020043 h 5142465"/>
              <a:gd name="connsiteX47" fmla="*/ 3995999 w 6696000"/>
              <a:gd name="connsiteY47" fmla="*/ 3821890 h 5142465"/>
              <a:gd name="connsiteX48" fmla="*/ 4887028 w 6696000"/>
              <a:gd name="connsiteY48" fmla="*/ 4712400 h 5142465"/>
              <a:gd name="connsiteX49" fmla="*/ 6696000 w 6696000"/>
              <a:gd name="connsiteY49" fmla="*/ 4712400 h 5142465"/>
              <a:gd name="connsiteX50" fmla="*/ 6696000 w 6696000"/>
              <a:gd name="connsiteY50" fmla="*/ 5142465 h 5142465"/>
              <a:gd name="connsiteX51" fmla="*/ 0 w 6696000"/>
              <a:gd name="connsiteY51" fmla="*/ 5142465 h 5142465"/>
              <a:gd name="connsiteX52" fmla="*/ 0 w 6696000"/>
              <a:gd name="connsiteY52"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83753 w 6696000"/>
              <a:gd name="connsiteY7" fmla="*/ 737828 h 5142465"/>
              <a:gd name="connsiteX8" fmla="*/ 1018617 w 6696000"/>
              <a:gd name="connsiteY8" fmla="*/ 431999 h 5142465"/>
              <a:gd name="connsiteX9" fmla="*/ 994990 w 6696000"/>
              <a:gd name="connsiteY9" fmla="*/ 454983 h 5142465"/>
              <a:gd name="connsiteX10" fmla="*/ 1018617 w 6696000"/>
              <a:gd name="connsiteY10" fmla="*/ 477966 h 5142465"/>
              <a:gd name="connsiteX11" fmla="*/ 1093564 w 6696000"/>
              <a:gd name="connsiteY11" fmla="*/ 477966 h 5142465"/>
              <a:gd name="connsiteX12" fmla="*/ 1279279 w 6696000"/>
              <a:gd name="connsiteY12" fmla="*/ 658251 h 5142465"/>
              <a:gd name="connsiteX13" fmla="*/ 1093564 w 6696000"/>
              <a:gd name="connsiteY13" fmla="*/ 838536 h 5142465"/>
              <a:gd name="connsiteX14" fmla="*/ 835188 w 6696000"/>
              <a:gd name="connsiteY14" fmla="*/ 838536 h 5142465"/>
              <a:gd name="connsiteX15" fmla="*/ 835188 w 6696000"/>
              <a:gd name="connsiteY15" fmla="*/ 796647 h 5142465"/>
              <a:gd name="connsiteX16" fmla="*/ 787933 w 6696000"/>
              <a:gd name="connsiteY16" fmla="*/ 796647 h 5142465"/>
              <a:gd name="connsiteX17" fmla="*/ 787933 w 6696000"/>
              <a:gd name="connsiteY17" fmla="*/ 884380 h 5142465"/>
              <a:gd name="connsiteX18" fmla="*/ 1094199 w 6696000"/>
              <a:gd name="connsiteY18" fmla="*/ 884380 h 5142465"/>
              <a:gd name="connsiteX19" fmla="*/ 1308131 w 6696000"/>
              <a:gd name="connsiteY19" fmla="*/ 745975 h 5142465"/>
              <a:gd name="connsiteX20" fmla="*/ 1326394 w 6696000"/>
              <a:gd name="connsiteY20" fmla="*/ 658190 h 5142465"/>
              <a:gd name="connsiteX21" fmla="*/ 1326407 w 6696000"/>
              <a:gd name="connsiteY21" fmla="*/ 658251 h 5142465"/>
              <a:gd name="connsiteX22" fmla="*/ 1326407 w 6696000"/>
              <a:gd name="connsiteY22" fmla="*/ 658128 h 5142465"/>
              <a:gd name="connsiteX23" fmla="*/ 1326394 w 6696000"/>
              <a:gd name="connsiteY23" fmla="*/ 658190 h 5142465"/>
              <a:gd name="connsiteX24" fmla="*/ 1308194 w 6696000"/>
              <a:gd name="connsiteY24" fmla="*/ 570456 h 5142465"/>
              <a:gd name="connsiteX25" fmla="*/ 1094834 w 6696000"/>
              <a:gd name="connsiteY25" fmla="*/ 431999 h 5142465"/>
              <a:gd name="connsiteX26" fmla="*/ 1018617 w 6696000"/>
              <a:gd name="connsiteY26" fmla="*/ 431999 h 5142465"/>
              <a:gd name="connsiteX27" fmla="*/ 664207 w 6696000"/>
              <a:gd name="connsiteY27" fmla="*/ 431999 h 5142465"/>
              <a:gd name="connsiteX28" fmla="*/ 431999 w 6696000"/>
              <a:gd name="connsiteY28" fmla="*/ 658251 h 5142465"/>
              <a:gd name="connsiteX29" fmla="*/ 663572 w 6696000"/>
              <a:gd name="connsiteY29" fmla="*/ 884503 h 5142465"/>
              <a:gd name="connsiteX30" fmla="*/ 739789 w 6696000"/>
              <a:gd name="connsiteY30" fmla="*/ 884503 h 5142465"/>
              <a:gd name="connsiteX31" fmla="*/ 763417 w 6696000"/>
              <a:gd name="connsiteY31" fmla="*/ 861520 h 5142465"/>
              <a:gd name="connsiteX32" fmla="*/ 739789 w 6696000"/>
              <a:gd name="connsiteY32" fmla="*/ 838536 h 5142465"/>
              <a:gd name="connsiteX33" fmla="*/ 664842 w 6696000"/>
              <a:gd name="connsiteY33" fmla="*/ 838536 h 5142465"/>
              <a:gd name="connsiteX34" fmla="*/ 479127 w 6696000"/>
              <a:gd name="connsiteY34" fmla="*/ 658251 h 5142465"/>
              <a:gd name="connsiteX35" fmla="*/ 664842 w 6696000"/>
              <a:gd name="connsiteY35" fmla="*/ 477843 h 5142465"/>
              <a:gd name="connsiteX36" fmla="*/ 923218 w 6696000"/>
              <a:gd name="connsiteY36" fmla="*/ 477843 h 5142465"/>
              <a:gd name="connsiteX37" fmla="*/ 923218 w 6696000"/>
              <a:gd name="connsiteY37" fmla="*/ 519732 h 5142465"/>
              <a:gd name="connsiteX38" fmla="*/ 970473 w 6696000"/>
              <a:gd name="connsiteY38" fmla="*/ 519732 h 5142465"/>
              <a:gd name="connsiteX39" fmla="*/ 970473 w 6696000"/>
              <a:gd name="connsiteY39" fmla="*/ 431999 h 5142465"/>
              <a:gd name="connsiteX40" fmla="*/ 664207 w 6696000"/>
              <a:gd name="connsiteY40" fmla="*/ 431999 h 5142465"/>
              <a:gd name="connsiteX41" fmla="*/ 0 w 6696000"/>
              <a:gd name="connsiteY41" fmla="*/ 0 h 5142465"/>
              <a:gd name="connsiteX42" fmla="*/ 6696000 w 6696000"/>
              <a:gd name="connsiteY42" fmla="*/ 0 h 5142465"/>
              <a:gd name="connsiteX43" fmla="*/ 6696000 w 6696000"/>
              <a:gd name="connsiteY43" fmla="*/ 1796399 h 5142465"/>
              <a:gd name="connsiteX44" fmla="*/ 4219772 w 6696000"/>
              <a:gd name="connsiteY44" fmla="*/ 1796399 h 5142465"/>
              <a:gd name="connsiteX45" fmla="*/ 3995999 w 6696000"/>
              <a:gd name="connsiteY45" fmla="*/ 2020043 h 5142465"/>
              <a:gd name="connsiteX46" fmla="*/ 3995999 w 6696000"/>
              <a:gd name="connsiteY46" fmla="*/ 3821890 h 5142465"/>
              <a:gd name="connsiteX47" fmla="*/ 4887028 w 6696000"/>
              <a:gd name="connsiteY47" fmla="*/ 4712400 h 5142465"/>
              <a:gd name="connsiteX48" fmla="*/ 6696000 w 6696000"/>
              <a:gd name="connsiteY48" fmla="*/ 4712400 h 5142465"/>
              <a:gd name="connsiteX49" fmla="*/ 6696000 w 6696000"/>
              <a:gd name="connsiteY49" fmla="*/ 5142465 h 5142465"/>
              <a:gd name="connsiteX50" fmla="*/ 0 w 6696000"/>
              <a:gd name="connsiteY50" fmla="*/ 5142465 h 5142465"/>
              <a:gd name="connsiteX51" fmla="*/ 0 w 6696000"/>
              <a:gd name="connsiteY51"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83753 w 6696000"/>
              <a:gd name="connsiteY6" fmla="*/ 737828 h 5142465"/>
              <a:gd name="connsiteX7" fmla="*/ 1018617 w 6696000"/>
              <a:gd name="connsiteY7" fmla="*/ 431999 h 5142465"/>
              <a:gd name="connsiteX8" fmla="*/ 994990 w 6696000"/>
              <a:gd name="connsiteY8" fmla="*/ 454983 h 5142465"/>
              <a:gd name="connsiteX9" fmla="*/ 1018617 w 6696000"/>
              <a:gd name="connsiteY9" fmla="*/ 477966 h 5142465"/>
              <a:gd name="connsiteX10" fmla="*/ 1093564 w 6696000"/>
              <a:gd name="connsiteY10" fmla="*/ 477966 h 5142465"/>
              <a:gd name="connsiteX11" fmla="*/ 1279279 w 6696000"/>
              <a:gd name="connsiteY11" fmla="*/ 658251 h 5142465"/>
              <a:gd name="connsiteX12" fmla="*/ 1093564 w 6696000"/>
              <a:gd name="connsiteY12" fmla="*/ 838536 h 5142465"/>
              <a:gd name="connsiteX13" fmla="*/ 835188 w 6696000"/>
              <a:gd name="connsiteY13" fmla="*/ 838536 h 5142465"/>
              <a:gd name="connsiteX14" fmla="*/ 835188 w 6696000"/>
              <a:gd name="connsiteY14" fmla="*/ 796647 h 5142465"/>
              <a:gd name="connsiteX15" fmla="*/ 787933 w 6696000"/>
              <a:gd name="connsiteY15" fmla="*/ 796647 h 5142465"/>
              <a:gd name="connsiteX16" fmla="*/ 787933 w 6696000"/>
              <a:gd name="connsiteY16" fmla="*/ 884380 h 5142465"/>
              <a:gd name="connsiteX17" fmla="*/ 1094199 w 6696000"/>
              <a:gd name="connsiteY17" fmla="*/ 884380 h 5142465"/>
              <a:gd name="connsiteX18" fmla="*/ 1308131 w 6696000"/>
              <a:gd name="connsiteY18" fmla="*/ 745975 h 5142465"/>
              <a:gd name="connsiteX19" fmla="*/ 1326394 w 6696000"/>
              <a:gd name="connsiteY19" fmla="*/ 658190 h 5142465"/>
              <a:gd name="connsiteX20" fmla="*/ 1326407 w 6696000"/>
              <a:gd name="connsiteY20" fmla="*/ 658251 h 5142465"/>
              <a:gd name="connsiteX21" fmla="*/ 1326407 w 6696000"/>
              <a:gd name="connsiteY21" fmla="*/ 658128 h 5142465"/>
              <a:gd name="connsiteX22" fmla="*/ 1326394 w 6696000"/>
              <a:gd name="connsiteY22" fmla="*/ 658190 h 5142465"/>
              <a:gd name="connsiteX23" fmla="*/ 1308194 w 6696000"/>
              <a:gd name="connsiteY23" fmla="*/ 570456 h 5142465"/>
              <a:gd name="connsiteX24" fmla="*/ 1094834 w 6696000"/>
              <a:gd name="connsiteY24" fmla="*/ 431999 h 5142465"/>
              <a:gd name="connsiteX25" fmla="*/ 1018617 w 6696000"/>
              <a:gd name="connsiteY25" fmla="*/ 431999 h 5142465"/>
              <a:gd name="connsiteX26" fmla="*/ 664207 w 6696000"/>
              <a:gd name="connsiteY26" fmla="*/ 431999 h 5142465"/>
              <a:gd name="connsiteX27" fmla="*/ 431999 w 6696000"/>
              <a:gd name="connsiteY27" fmla="*/ 658251 h 5142465"/>
              <a:gd name="connsiteX28" fmla="*/ 663572 w 6696000"/>
              <a:gd name="connsiteY28" fmla="*/ 884503 h 5142465"/>
              <a:gd name="connsiteX29" fmla="*/ 739789 w 6696000"/>
              <a:gd name="connsiteY29" fmla="*/ 884503 h 5142465"/>
              <a:gd name="connsiteX30" fmla="*/ 763417 w 6696000"/>
              <a:gd name="connsiteY30" fmla="*/ 861520 h 5142465"/>
              <a:gd name="connsiteX31" fmla="*/ 739789 w 6696000"/>
              <a:gd name="connsiteY31" fmla="*/ 838536 h 5142465"/>
              <a:gd name="connsiteX32" fmla="*/ 664842 w 6696000"/>
              <a:gd name="connsiteY32" fmla="*/ 838536 h 5142465"/>
              <a:gd name="connsiteX33" fmla="*/ 479127 w 6696000"/>
              <a:gd name="connsiteY33" fmla="*/ 658251 h 5142465"/>
              <a:gd name="connsiteX34" fmla="*/ 664842 w 6696000"/>
              <a:gd name="connsiteY34" fmla="*/ 477843 h 5142465"/>
              <a:gd name="connsiteX35" fmla="*/ 923218 w 6696000"/>
              <a:gd name="connsiteY35" fmla="*/ 477843 h 5142465"/>
              <a:gd name="connsiteX36" fmla="*/ 923218 w 6696000"/>
              <a:gd name="connsiteY36" fmla="*/ 519732 h 5142465"/>
              <a:gd name="connsiteX37" fmla="*/ 970473 w 6696000"/>
              <a:gd name="connsiteY37" fmla="*/ 519732 h 5142465"/>
              <a:gd name="connsiteX38" fmla="*/ 970473 w 6696000"/>
              <a:gd name="connsiteY38" fmla="*/ 431999 h 5142465"/>
              <a:gd name="connsiteX39" fmla="*/ 664207 w 6696000"/>
              <a:gd name="connsiteY39" fmla="*/ 431999 h 5142465"/>
              <a:gd name="connsiteX40" fmla="*/ 0 w 6696000"/>
              <a:gd name="connsiteY40" fmla="*/ 0 h 5142465"/>
              <a:gd name="connsiteX41" fmla="*/ 6696000 w 6696000"/>
              <a:gd name="connsiteY41" fmla="*/ 0 h 5142465"/>
              <a:gd name="connsiteX42" fmla="*/ 6696000 w 6696000"/>
              <a:gd name="connsiteY42" fmla="*/ 1796399 h 5142465"/>
              <a:gd name="connsiteX43" fmla="*/ 4219772 w 6696000"/>
              <a:gd name="connsiteY43" fmla="*/ 1796399 h 5142465"/>
              <a:gd name="connsiteX44" fmla="*/ 3995999 w 6696000"/>
              <a:gd name="connsiteY44" fmla="*/ 2020043 h 5142465"/>
              <a:gd name="connsiteX45" fmla="*/ 3995999 w 6696000"/>
              <a:gd name="connsiteY45" fmla="*/ 3821890 h 5142465"/>
              <a:gd name="connsiteX46" fmla="*/ 4887028 w 6696000"/>
              <a:gd name="connsiteY46" fmla="*/ 4712400 h 5142465"/>
              <a:gd name="connsiteX47" fmla="*/ 6696000 w 6696000"/>
              <a:gd name="connsiteY47" fmla="*/ 4712400 h 5142465"/>
              <a:gd name="connsiteX48" fmla="*/ 6696000 w 6696000"/>
              <a:gd name="connsiteY48" fmla="*/ 5142465 h 5142465"/>
              <a:gd name="connsiteX49" fmla="*/ 0 w 6696000"/>
              <a:gd name="connsiteY49" fmla="*/ 5142465 h 5142465"/>
              <a:gd name="connsiteX50" fmla="*/ 0 w 6696000"/>
              <a:gd name="connsiteY50"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183753 w 6696000"/>
              <a:gd name="connsiteY5" fmla="*/ 737828 h 5142465"/>
              <a:gd name="connsiteX6" fmla="*/ 1018617 w 6696000"/>
              <a:gd name="connsiteY6" fmla="*/ 431999 h 5142465"/>
              <a:gd name="connsiteX7" fmla="*/ 994990 w 6696000"/>
              <a:gd name="connsiteY7" fmla="*/ 454983 h 5142465"/>
              <a:gd name="connsiteX8" fmla="*/ 1018617 w 6696000"/>
              <a:gd name="connsiteY8" fmla="*/ 477966 h 5142465"/>
              <a:gd name="connsiteX9" fmla="*/ 1093564 w 6696000"/>
              <a:gd name="connsiteY9" fmla="*/ 477966 h 5142465"/>
              <a:gd name="connsiteX10" fmla="*/ 1279279 w 6696000"/>
              <a:gd name="connsiteY10" fmla="*/ 658251 h 5142465"/>
              <a:gd name="connsiteX11" fmla="*/ 1093564 w 6696000"/>
              <a:gd name="connsiteY11" fmla="*/ 838536 h 5142465"/>
              <a:gd name="connsiteX12" fmla="*/ 835188 w 6696000"/>
              <a:gd name="connsiteY12" fmla="*/ 838536 h 5142465"/>
              <a:gd name="connsiteX13" fmla="*/ 835188 w 6696000"/>
              <a:gd name="connsiteY13" fmla="*/ 796647 h 5142465"/>
              <a:gd name="connsiteX14" fmla="*/ 787933 w 6696000"/>
              <a:gd name="connsiteY14" fmla="*/ 796647 h 5142465"/>
              <a:gd name="connsiteX15" fmla="*/ 787933 w 6696000"/>
              <a:gd name="connsiteY15" fmla="*/ 884380 h 5142465"/>
              <a:gd name="connsiteX16" fmla="*/ 1094199 w 6696000"/>
              <a:gd name="connsiteY16" fmla="*/ 884380 h 5142465"/>
              <a:gd name="connsiteX17" fmla="*/ 1308131 w 6696000"/>
              <a:gd name="connsiteY17" fmla="*/ 745975 h 5142465"/>
              <a:gd name="connsiteX18" fmla="*/ 1326394 w 6696000"/>
              <a:gd name="connsiteY18" fmla="*/ 658190 h 5142465"/>
              <a:gd name="connsiteX19" fmla="*/ 1326407 w 6696000"/>
              <a:gd name="connsiteY19" fmla="*/ 658251 h 5142465"/>
              <a:gd name="connsiteX20" fmla="*/ 1326407 w 6696000"/>
              <a:gd name="connsiteY20" fmla="*/ 658128 h 5142465"/>
              <a:gd name="connsiteX21" fmla="*/ 1326394 w 6696000"/>
              <a:gd name="connsiteY21" fmla="*/ 658190 h 5142465"/>
              <a:gd name="connsiteX22" fmla="*/ 1308194 w 6696000"/>
              <a:gd name="connsiteY22" fmla="*/ 570456 h 5142465"/>
              <a:gd name="connsiteX23" fmla="*/ 1094834 w 6696000"/>
              <a:gd name="connsiteY23" fmla="*/ 431999 h 5142465"/>
              <a:gd name="connsiteX24" fmla="*/ 1018617 w 6696000"/>
              <a:gd name="connsiteY24" fmla="*/ 431999 h 5142465"/>
              <a:gd name="connsiteX25" fmla="*/ 664207 w 6696000"/>
              <a:gd name="connsiteY25" fmla="*/ 431999 h 5142465"/>
              <a:gd name="connsiteX26" fmla="*/ 431999 w 6696000"/>
              <a:gd name="connsiteY26" fmla="*/ 658251 h 5142465"/>
              <a:gd name="connsiteX27" fmla="*/ 663572 w 6696000"/>
              <a:gd name="connsiteY27" fmla="*/ 884503 h 5142465"/>
              <a:gd name="connsiteX28" fmla="*/ 739789 w 6696000"/>
              <a:gd name="connsiteY28" fmla="*/ 884503 h 5142465"/>
              <a:gd name="connsiteX29" fmla="*/ 763417 w 6696000"/>
              <a:gd name="connsiteY29" fmla="*/ 861520 h 5142465"/>
              <a:gd name="connsiteX30" fmla="*/ 739789 w 6696000"/>
              <a:gd name="connsiteY30" fmla="*/ 838536 h 5142465"/>
              <a:gd name="connsiteX31" fmla="*/ 664842 w 6696000"/>
              <a:gd name="connsiteY31" fmla="*/ 838536 h 5142465"/>
              <a:gd name="connsiteX32" fmla="*/ 479127 w 6696000"/>
              <a:gd name="connsiteY32" fmla="*/ 658251 h 5142465"/>
              <a:gd name="connsiteX33" fmla="*/ 664842 w 6696000"/>
              <a:gd name="connsiteY33" fmla="*/ 477843 h 5142465"/>
              <a:gd name="connsiteX34" fmla="*/ 923218 w 6696000"/>
              <a:gd name="connsiteY34" fmla="*/ 477843 h 5142465"/>
              <a:gd name="connsiteX35" fmla="*/ 923218 w 6696000"/>
              <a:gd name="connsiteY35" fmla="*/ 519732 h 5142465"/>
              <a:gd name="connsiteX36" fmla="*/ 970473 w 6696000"/>
              <a:gd name="connsiteY36" fmla="*/ 519732 h 5142465"/>
              <a:gd name="connsiteX37" fmla="*/ 970473 w 6696000"/>
              <a:gd name="connsiteY37" fmla="*/ 431999 h 5142465"/>
              <a:gd name="connsiteX38" fmla="*/ 664207 w 6696000"/>
              <a:gd name="connsiteY38" fmla="*/ 431999 h 5142465"/>
              <a:gd name="connsiteX39" fmla="*/ 0 w 6696000"/>
              <a:gd name="connsiteY39" fmla="*/ 0 h 5142465"/>
              <a:gd name="connsiteX40" fmla="*/ 6696000 w 6696000"/>
              <a:gd name="connsiteY40" fmla="*/ 0 h 5142465"/>
              <a:gd name="connsiteX41" fmla="*/ 6696000 w 6696000"/>
              <a:gd name="connsiteY41" fmla="*/ 1796399 h 5142465"/>
              <a:gd name="connsiteX42" fmla="*/ 4219772 w 6696000"/>
              <a:gd name="connsiteY42" fmla="*/ 1796399 h 5142465"/>
              <a:gd name="connsiteX43" fmla="*/ 3995999 w 6696000"/>
              <a:gd name="connsiteY43" fmla="*/ 2020043 h 5142465"/>
              <a:gd name="connsiteX44" fmla="*/ 3995999 w 6696000"/>
              <a:gd name="connsiteY44" fmla="*/ 3821890 h 5142465"/>
              <a:gd name="connsiteX45" fmla="*/ 4887028 w 6696000"/>
              <a:gd name="connsiteY45" fmla="*/ 4712400 h 5142465"/>
              <a:gd name="connsiteX46" fmla="*/ 6696000 w 6696000"/>
              <a:gd name="connsiteY46" fmla="*/ 4712400 h 5142465"/>
              <a:gd name="connsiteX47" fmla="*/ 6696000 w 6696000"/>
              <a:gd name="connsiteY47" fmla="*/ 5142465 h 5142465"/>
              <a:gd name="connsiteX48" fmla="*/ 0 w 6696000"/>
              <a:gd name="connsiteY48" fmla="*/ 5142465 h 5142465"/>
              <a:gd name="connsiteX49" fmla="*/ 0 w 6696000"/>
              <a:gd name="connsiteY49"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183753 w 6696000"/>
              <a:gd name="connsiteY4" fmla="*/ 737828 h 5142465"/>
              <a:gd name="connsiteX5" fmla="*/ 1018617 w 6696000"/>
              <a:gd name="connsiteY5" fmla="*/ 431999 h 5142465"/>
              <a:gd name="connsiteX6" fmla="*/ 994990 w 6696000"/>
              <a:gd name="connsiteY6" fmla="*/ 454983 h 5142465"/>
              <a:gd name="connsiteX7" fmla="*/ 1018617 w 6696000"/>
              <a:gd name="connsiteY7" fmla="*/ 477966 h 5142465"/>
              <a:gd name="connsiteX8" fmla="*/ 1093564 w 6696000"/>
              <a:gd name="connsiteY8" fmla="*/ 477966 h 5142465"/>
              <a:gd name="connsiteX9" fmla="*/ 1279279 w 6696000"/>
              <a:gd name="connsiteY9" fmla="*/ 658251 h 5142465"/>
              <a:gd name="connsiteX10" fmla="*/ 1093564 w 6696000"/>
              <a:gd name="connsiteY10" fmla="*/ 838536 h 5142465"/>
              <a:gd name="connsiteX11" fmla="*/ 835188 w 6696000"/>
              <a:gd name="connsiteY11" fmla="*/ 838536 h 5142465"/>
              <a:gd name="connsiteX12" fmla="*/ 835188 w 6696000"/>
              <a:gd name="connsiteY12" fmla="*/ 796647 h 5142465"/>
              <a:gd name="connsiteX13" fmla="*/ 787933 w 6696000"/>
              <a:gd name="connsiteY13" fmla="*/ 796647 h 5142465"/>
              <a:gd name="connsiteX14" fmla="*/ 787933 w 6696000"/>
              <a:gd name="connsiteY14" fmla="*/ 884380 h 5142465"/>
              <a:gd name="connsiteX15" fmla="*/ 1094199 w 6696000"/>
              <a:gd name="connsiteY15" fmla="*/ 884380 h 5142465"/>
              <a:gd name="connsiteX16" fmla="*/ 1308131 w 6696000"/>
              <a:gd name="connsiteY16" fmla="*/ 745975 h 5142465"/>
              <a:gd name="connsiteX17" fmla="*/ 1326394 w 6696000"/>
              <a:gd name="connsiteY17" fmla="*/ 658190 h 5142465"/>
              <a:gd name="connsiteX18" fmla="*/ 1326407 w 6696000"/>
              <a:gd name="connsiteY18" fmla="*/ 658251 h 5142465"/>
              <a:gd name="connsiteX19" fmla="*/ 1326407 w 6696000"/>
              <a:gd name="connsiteY19" fmla="*/ 658128 h 5142465"/>
              <a:gd name="connsiteX20" fmla="*/ 1326394 w 6696000"/>
              <a:gd name="connsiteY20" fmla="*/ 658190 h 5142465"/>
              <a:gd name="connsiteX21" fmla="*/ 1308194 w 6696000"/>
              <a:gd name="connsiteY21" fmla="*/ 570456 h 5142465"/>
              <a:gd name="connsiteX22" fmla="*/ 1094834 w 6696000"/>
              <a:gd name="connsiteY22" fmla="*/ 431999 h 5142465"/>
              <a:gd name="connsiteX23" fmla="*/ 1018617 w 6696000"/>
              <a:gd name="connsiteY23" fmla="*/ 431999 h 5142465"/>
              <a:gd name="connsiteX24" fmla="*/ 664207 w 6696000"/>
              <a:gd name="connsiteY24" fmla="*/ 431999 h 5142465"/>
              <a:gd name="connsiteX25" fmla="*/ 431999 w 6696000"/>
              <a:gd name="connsiteY25" fmla="*/ 658251 h 5142465"/>
              <a:gd name="connsiteX26" fmla="*/ 663572 w 6696000"/>
              <a:gd name="connsiteY26" fmla="*/ 884503 h 5142465"/>
              <a:gd name="connsiteX27" fmla="*/ 739789 w 6696000"/>
              <a:gd name="connsiteY27" fmla="*/ 884503 h 5142465"/>
              <a:gd name="connsiteX28" fmla="*/ 763417 w 6696000"/>
              <a:gd name="connsiteY28" fmla="*/ 861520 h 5142465"/>
              <a:gd name="connsiteX29" fmla="*/ 739789 w 6696000"/>
              <a:gd name="connsiteY29" fmla="*/ 838536 h 5142465"/>
              <a:gd name="connsiteX30" fmla="*/ 664842 w 6696000"/>
              <a:gd name="connsiteY30" fmla="*/ 838536 h 5142465"/>
              <a:gd name="connsiteX31" fmla="*/ 479127 w 6696000"/>
              <a:gd name="connsiteY31" fmla="*/ 658251 h 5142465"/>
              <a:gd name="connsiteX32" fmla="*/ 664842 w 6696000"/>
              <a:gd name="connsiteY32" fmla="*/ 477843 h 5142465"/>
              <a:gd name="connsiteX33" fmla="*/ 923218 w 6696000"/>
              <a:gd name="connsiteY33" fmla="*/ 477843 h 5142465"/>
              <a:gd name="connsiteX34" fmla="*/ 923218 w 6696000"/>
              <a:gd name="connsiteY34" fmla="*/ 519732 h 5142465"/>
              <a:gd name="connsiteX35" fmla="*/ 970473 w 6696000"/>
              <a:gd name="connsiteY35" fmla="*/ 519732 h 5142465"/>
              <a:gd name="connsiteX36" fmla="*/ 970473 w 6696000"/>
              <a:gd name="connsiteY36" fmla="*/ 431999 h 5142465"/>
              <a:gd name="connsiteX37" fmla="*/ 664207 w 6696000"/>
              <a:gd name="connsiteY37" fmla="*/ 431999 h 5142465"/>
              <a:gd name="connsiteX38" fmla="*/ 0 w 6696000"/>
              <a:gd name="connsiteY38" fmla="*/ 0 h 5142465"/>
              <a:gd name="connsiteX39" fmla="*/ 6696000 w 6696000"/>
              <a:gd name="connsiteY39" fmla="*/ 0 h 5142465"/>
              <a:gd name="connsiteX40" fmla="*/ 6696000 w 6696000"/>
              <a:gd name="connsiteY40" fmla="*/ 1796399 h 5142465"/>
              <a:gd name="connsiteX41" fmla="*/ 4219772 w 6696000"/>
              <a:gd name="connsiteY41" fmla="*/ 1796399 h 5142465"/>
              <a:gd name="connsiteX42" fmla="*/ 3995999 w 6696000"/>
              <a:gd name="connsiteY42" fmla="*/ 2020043 h 5142465"/>
              <a:gd name="connsiteX43" fmla="*/ 3995999 w 6696000"/>
              <a:gd name="connsiteY43" fmla="*/ 3821890 h 5142465"/>
              <a:gd name="connsiteX44" fmla="*/ 4887028 w 6696000"/>
              <a:gd name="connsiteY44" fmla="*/ 4712400 h 5142465"/>
              <a:gd name="connsiteX45" fmla="*/ 6696000 w 6696000"/>
              <a:gd name="connsiteY45" fmla="*/ 4712400 h 5142465"/>
              <a:gd name="connsiteX46" fmla="*/ 6696000 w 6696000"/>
              <a:gd name="connsiteY46" fmla="*/ 5142465 h 5142465"/>
              <a:gd name="connsiteX47" fmla="*/ 0 w 6696000"/>
              <a:gd name="connsiteY47" fmla="*/ 5142465 h 5142465"/>
              <a:gd name="connsiteX48" fmla="*/ 0 w 6696000"/>
              <a:gd name="connsiteY48"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183753 w 6696000"/>
              <a:gd name="connsiteY3" fmla="*/ 737828 h 5142465"/>
              <a:gd name="connsiteX4" fmla="*/ 1018617 w 6696000"/>
              <a:gd name="connsiteY4" fmla="*/ 431999 h 5142465"/>
              <a:gd name="connsiteX5" fmla="*/ 994990 w 6696000"/>
              <a:gd name="connsiteY5" fmla="*/ 454983 h 5142465"/>
              <a:gd name="connsiteX6" fmla="*/ 1018617 w 6696000"/>
              <a:gd name="connsiteY6" fmla="*/ 477966 h 5142465"/>
              <a:gd name="connsiteX7" fmla="*/ 1093564 w 6696000"/>
              <a:gd name="connsiteY7" fmla="*/ 477966 h 5142465"/>
              <a:gd name="connsiteX8" fmla="*/ 1279279 w 6696000"/>
              <a:gd name="connsiteY8" fmla="*/ 658251 h 5142465"/>
              <a:gd name="connsiteX9" fmla="*/ 1093564 w 6696000"/>
              <a:gd name="connsiteY9" fmla="*/ 838536 h 5142465"/>
              <a:gd name="connsiteX10" fmla="*/ 835188 w 6696000"/>
              <a:gd name="connsiteY10" fmla="*/ 838536 h 5142465"/>
              <a:gd name="connsiteX11" fmla="*/ 835188 w 6696000"/>
              <a:gd name="connsiteY11" fmla="*/ 796647 h 5142465"/>
              <a:gd name="connsiteX12" fmla="*/ 787933 w 6696000"/>
              <a:gd name="connsiteY12" fmla="*/ 796647 h 5142465"/>
              <a:gd name="connsiteX13" fmla="*/ 787933 w 6696000"/>
              <a:gd name="connsiteY13" fmla="*/ 884380 h 5142465"/>
              <a:gd name="connsiteX14" fmla="*/ 1094199 w 6696000"/>
              <a:gd name="connsiteY14" fmla="*/ 884380 h 5142465"/>
              <a:gd name="connsiteX15" fmla="*/ 1308131 w 6696000"/>
              <a:gd name="connsiteY15" fmla="*/ 745975 h 5142465"/>
              <a:gd name="connsiteX16" fmla="*/ 1326394 w 6696000"/>
              <a:gd name="connsiteY16" fmla="*/ 658190 h 5142465"/>
              <a:gd name="connsiteX17" fmla="*/ 1326407 w 6696000"/>
              <a:gd name="connsiteY17" fmla="*/ 658251 h 5142465"/>
              <a:gd name="connsiteX18" fmla="*/ 1326407 w 6696000"/>
              <a:gd name="connsiteY18" fmla="*/ 658128 h 5142465"/>
              <a:gd name="connsiteX19" fmla="*/ 1326394 w 6696000"/>
              <a:gd name="connsiteY19" fmla="*/ 658190 h 5142465"/>
              <a:gd name="connsiteX20" fmla="*/ 1308194 w 6696000"/>
              <a:gd name="connsiteY20" fmla="*/ 570456 h 5142465"/>
              <a:gd name="connsiteX21" fmla="*/ 1094834 w 6696000"/>
              <a:gd name="connsiteY21" fmla="*/ 431999 h 5142465"/>
              <a:gd name="connsiteX22" fmla="*/ 1018617 w 6696000"/>
              <a:gd name="connsiteY22" fmla="*/ 431999 h 5142465"/>
              <a:gd name="connsiteX23" fmla="*/ 664207 w 6696000"/>
              <a:gd name="connsiteY23" fmla="*/ 431999 h 5142465"/>
              <a:gd name="connsiteX24" fmla="*/ 431999 w 6696000"/>
              <a:gd name="connsiteY24" fmla="*/ 658251 h 5142465"/>
              <a:gd name="connsiteX25" fmla="*/ 663572 w 6696000"/>
              <a:gd name="connsiteY25" fmla="*/ 884503 h 5142465"/>
              <a:gd name="connsiteX26" fmla="*/ 739789 w 6696000"/>
              <a:gd name="connsiteY26" fmla="*/ 884503 h 5142465"/>
              <a:gd name="connsiteX27" fmla="*/ 763417 w 6696000"/>
              <a:gd name="connsiteY27" fmla="*/ 861520 h 5142465"/>
              <a:gd name="connsiteX28" fmla="*/ 739789 w 6696000"/>
              <a:gd name="connsiteY28" fmla="*/ 838536 h 5142465"/>
              <a:gd name="connsiteX29" fmla="*/ 664842 w 6696000"/>
              <a:gd name="connsiteY29" fmla="*/ 838536 h 5142465"/>
              <a:gd name="connsiteX30" fmla="*/ 479127 w 6696000"/>
              <a:gd name="connsiteY30" fmla="*/ 658251 h 5142465"/>
              <a:gd name="connsiteX31" fmla="*/ 664842 w 6696000"/>
              <a:gd name="connsiteY31" fmla="*/ 477843 h 5142465"/>
              <a:gd name="connsiteX32" fmla="*/ 923218 w 6696000"/>
              <a:gd name="connsiteY32" fmla="*/ 477843 h 5142465"/>
              <a:gd name="connsiteX33" fmla="*/ 923218 w 6696000"/>
              <a:gd name="connsiteY33" fmla="*/ 519732 h 5142465"/>
              <a:gd name="connsiteX34" fmla="*/ 970473 w 6696000"/>
              <a:gd name="connsiteY34" fmla="*/ 519732 h 5142465"/>
              <a:gd name="connsiteX35" fmla="*/ 970473 w 6696000"/>
              <a:gd name="connsiteY35" fmla="*/ 431999 h 5142465"/>
              <a:gd name="connsiteX36" fmla="*/ 664207 w 6696000"/>
              <a:gd name="connsiteY36" fmla="*/ 431999 h 5142465"/>
              <a:gd name="connsiteX37" fmla="*/ 0 w 6696000"/>
              <a:gd name="connsiteY37" fmla="*/ 0 h 5142465"/>
              <a:gd name="connsiteX38" fmla="*/ 6696000 w 6696000"/>
              <a:gd name="connsiteY38" fmla="*/ 0 h 5142465"/>
              <a:gd name="connsiteX39" fmla="*/ 6696000 w 6696000"/>
              <a:gd name="connsiteY39" fmla="*/ 1796399 h 5142465"/>
              <a:gd name="connsiteX40" fmla="*/ 4219772 w 6696000"/>
              <a:gd name="connsiteY40" fmla="*/ 1796399 h 5142465"/>
              <a:gd name="connsiteX41" fmla="*/ 3995999 w 6696000"/>
              <a:gd name="connsiteY41" fmla="*/ 2020043 h 5142465"/>
              <a:gd name="connsiteX42" fmla="*/ 3995999 w 6696000"/>
              <a:gd name="connsiteY42" fmla="*/ 3821890 h 5142465"/>
              <a:gd name="connsiteX43" fmla="*/ 4887028 w 6696000"/>
              <a:gd name="connsiteY43" fmla="*/ 4712400 h 5142465"/>
              <a:gd name="connsiteX44" fmla="*/ 6696000 w 6696000"/>
              <a:gd name="connsiteY44" fmla="*/ 4712400 h 5142465"/>
              <a:gd name="connsiteX45" fmla="*/ 6696000 w 6696000"/>
              <a:gd name="connsiteY45" fmla="*/ 5142465 h 5142465"/>
              <a:gd name="connsiteX46" fmla="*/ 0 w 6696000"/>
              <a:gd name="connsiteY46" fmla="*/ 5142465 h 5142465"/>
              <a:gd name="connsiteX47" fmla="*/ 0 w 6696000"/>
              <a:gd name="connsiteY47" fmla="*/ 0 h 5142465"/>
              <a:gd name="connsiteX0" fmla="*/ 1183753 w 6696000"/>
              <a:gd name="connsiteY0" fmla="*/ 737828 h 5142465"/>
              <a:gd name="connsiteX1" fmla="*/ 1008327 w 6696000"/>
              <a:gd name="connsiteY1" fmla="*/ 617103 h 5142465"/>
              <a:gd name="connsiteX2" fmla="*/ 1183753 w 6696000"/>
              <a:gd name="connsiteY2" fmla="*/ 737828 h 5142465"/>
              <a:gd name="connsiteX3" fmla="*/ 1018617 w 6696000"/>
              <a:gd name="connsiteY3" fmla="*/ 431999 h 5142465"/>
              <a:gd name="connsiteX4" fmla="*/ 994990 w 6696000"/>
              <a:gd name="connsiteY4" fmla="*/ 454983 h 5142465"/>
              <a:gd name="connsiteX5" fmla="*/ 1018617 w 6696000"/>
              <a:gd name="connsiteY5" fmla="*/ 477966 h 5142465"/>
              <a:gd name="connsiteX6" fmla="*/ 1093564 w 6696000"/>
              <a:gd name="connsiteY6" fmla="*/ 477966 h 5142465"/>
              <a:gd name="connsiteX7" fmla="*/ 1279279 w 6696000"/>
              <a:gd name="connsiteY7" fmla="*/ 658251 h 5142465"/>
              <a:gd name="connsiteX8" fmla="*/ 1093564 w 6696000"/>
              <a:gd name="connsiteY8" fmla="*/ 838536 h 5142465"/>
              <a:gd name="connsiteX9" fmla="*/ 835188 w 6696000"/>
              <a:gd name="connsiteY9" fmla="*/ 838536 h 5142465"/>
              <a:gd name="connsiteX10" fmla="*/ 835188 w 6696000"/>
              <a:gd name="connsiteY10" fmla="*/ 796647 h 5142465"/>
              <a:gd name="connsiteX11" fmla="*/ 787933 w 6696000"/>
              <a:gd name="connsiteY11" fmla="*/ 796647 h 5142465"/>
              <a:gd name="connsiteX12" fmla="*/ 787933 w 6696000"/>
              <a:gd name="connsiteY12" fmla="*/ 884380 h 5142465"/>
              <a:gd name="connsiteX13" fmla="*/ 1094199 w 6696000"/>
              <a:gd name="connsiteY13" fmla="*/ 884380 h 5142465"/>
              <a:gd name="connsiteX14" fmla="*/ 1308131 w 6696000"/>
              <a:gd name="connsiteY14" fmla="*/ 745975 h 5142465"/>
              <a:gd name="connsiteX15" fmla="*/ 1326394 w 6696000"/>
              <a:gd name="connsiteY15" fmla="*/ 658190 h 5142465"/>
              <a:gd name="connsiteX16" fmla="*/ 1326407 w 6696000"/>
              <a:gd name="connsiteY16" fmla="*/ 658251 h 5142465"/>
              <a:gd name="connsiteX17" fmla="*/ 1326407 w 6696000"/>
              <a:gd name="connsiteY17" fmla="*/ 658128 h 5142465"/>
              <a:gd name="connsiteX18" fmla="*/ 1326394 w 6696000"/>
              <a:gd name="connsiteY18" fmla="*/ 658190 h 5142465"/>
              <a:gd name="connsiteX19" fmla="*/ 1308194 w 6696000"/>
              <a:gd name="connsiteY19" fmla="*/ 570456 h 5142465"/>
              <a:gd name="connsiteX20" fmla="*/ 1094834 w 6696000"/>
              <a:gd name="connsiteY20" fmla="*/ 431999 h 5142465"/>
              <a:gd name="connsiteX21" fmla="*/ 1018617 w 6696000"/>
              <a:gd name="connsiteY21" fmla="*/ 431999 h 5142465"/>
              <a:gd name="connsiteX22" fmla="*/ 664207 w 6696000"/>
              <a:gd name="connsiteY22" fmla="*/ 431999 h 5142465"/>
              <a:gd name="connsiteX23" fmla="*/ 431999 w 6696000"/>
              <a:gd name="connsiteY23" fmla="*/ 658251 h 5142465"/>
              <a:gd name="connsiteX24" fmla="*/ 663572 w 6696000"/>
              <a:gd name="connsiteY24" fmla="*/ 884503 h 5142465"/>
              <a:gd name="connsiteX25" fmla="*/ 739789 w 6696000"/>
              <a:gd name="connsiteY25" fmla="*/ 884503 h 5142465"/>
              <a:gd name="connsiteX26" fmla="*/ 763417 w 6696000"/>
              <a:gd name="connsiteY26" fmla="*/ 861520 h 5142465"/>
              <a:gd name="connsiteX27" fmla="*/ 739789 w 6696000"/>
              <a:gd name="connsiteY27" fmla="*/ 838536 h 5142465"/>
              <a:gd name="connsiteX28" fmla="*/ 664842 w 6696000"/>
              <a:gd name="connsiteY28" fmla="*/ 838536 h 5142465"/>
              <a:gd name="connsiteX29" fmla="*/ 479127 w 6696000"/>
              <a:gd name="connsiteY29" fmla="*/ 658251 h 5142465"/>
              <a:gd name="connsiteX30" fmla="*/ 664842 w 6696000"/>
              <a:gd name="connsiteY30" fmla="*/ 477843 h 5142465"/>
              <a:gd name="connsiteX31" fmla="*/ 923218 w 6696000"/>
              <a:gd name="connsiteY31" fmla="*/ 477843 h 5142465"/>
              <a:gd name="connsiteX32" fmla="*/ 923218 w 6696000"/>
              <a:gd name="connsiteY32" fmla="*/ 519732 h 5142465"/>
              <a:gd name="connsiteX33" fmla="*/ 970473 w 6696000"/>
              <a:gd name="connsiteY33" fmla="*/ 519732 h 5142465"/>
              <a:gd name="connsiteX34" fmla="*/ 970473 w 6696000"/>
              <a:gd name="connsiteY34" fmla="*/ 431999 h 5142465"/>
              <a:gd name="connsiteX35" fmla="*/ 664207 w 6696000"/>
              <a:gd name="connsiteY35" fmla="*/ 431999 h 5142465"/>
              <a:gd name="connsiteX36" fmla="*/ 0 w 6696000"/>
              <a:gd name="connsiteY36" fmla="*/ 0 h 5142465"/>
              <a:gd name="connsiteX37" fmla="*/ 6696000 w 6696000"/>
              <a:gd name="connsiteY37" fmla="*/ 0 h 5142465"/>
              <a:gd name="connsiteX38" fmla="*/ 6696000 w 6696000"/>
              <a:gd name="connsiteY38" fmla="*/ 1796399 h 5142465"/>
              <a:gd name="connsiteX39" fmla="*/ 4219772 w 6696000"/>
              <a:gd name="connsiteY39" fmla="*/ 1796399 h 5142465"/>
              <a:gd name="connsiteX40" fmla="*/ 3995999 w 6696000"/>
              <a:gd name="connsiteY40" fmla="*/ 2020043 h 5142465"/>
              <a:gd name="connsiteX41" fmla="*/ 3995999 w 6696000"/>
              <a:gd name="connsiteY41" fmla="*/ 3821890 h 5142465"/>
              <a:gd name="connsiteX42" fmla="*/ 4887028 w 6696000"/>
              <a:gd name="connsiteY42" fmla="*/ 4712400 h 5142465"/>
              <a:gd name="connsiteX43" fmla="*/ 6696000 w 6696000"/>
              <a:gd name="connsiteY43" fmla="*/ 4712400 h 5142465"/>
              <a:gd name="connsiteX44" fmla="*/ 6696000 w 6696000"/>
              <a:gd name="connsiteY44" fmla="*/ 5142465 h 5142465"/>
              <a:gd name="connsiteX45" fmla="*/ 0 w 6696000"/>
              <a:gd name="connsiteY45" fmla="*/ 5142465 h 5142465"/>
              <a:gd name="connsiteX46" fmla="*/ 0 w 6696000"/>
              <a:gd name="connsiteY46" fmla="*/ 0 h 5142465"/>
              <a:gd name="connsiteX0" fmla="*/ 1018617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1018617 w 6696000"/>
              <a:gd name="connsiteY18" fmla="*/ 431999 h 5142465"/>
              <a:gd name="connsiteX19" fmla="*/ 664207 w 6696000"/>
              <a:gd name="connsiteY19" fmla="*/ 431999 h 5142465"/>
              <a:gd name="connsiteX20" fmla="*/ 431999 w 6696000"/>
              <a:gd name="connsiteY20" fmla="*/ 658251 h 5142465"/>
              <a:gd name="connsiteX21" fmla="*/ 663572 w 6696000"/>
              <a:gd name="connsiteY21" fmla="*/ 884503 h 5142465"/>
              <a:gd name="connsiteX22" fmla="*/ 739789 w 6696000"/>
              <a:gd name="connsiteY22" fmla="*/ 884503 h 5142465"/>
              <a:gd name="connsiteX23" fmla="*/ 763417 w 6696000"/>
              <a:gd name="connsiteY23" fmla="*/ 861520 h 5142465"/>
              <a:gd name="connsiteX24" fmla="*/ 739789 w 6696000"/>
              <a:gd name="connsiteY24" fmla="*/ 838536 h 5142465"/>
              <a:gd name="connsiteX25" fmla="*/ 664842 w 6696000"/>
              <a:gd name="connsiteY25" fmla="*/ 838536 h 5142465"/>
              <a:gd name="connsiteX26" fmla="*/ 479127 w 6696000"/>
              <a:gd name="connsiteY26" fmla="*/ 658251 h 5142465"/>
              <a:gd name="connsiteX27" fmla="*/ 664842 w 6696000"/>
              <a:gd name="connsiteY27" fmla="*/ 477843 h 5142465"/>
              <a:gd name="connsiteX28" fmla="*/ 923218 w 6696000"/>
              <a:gd name="connsiteY28" fmla="*/ 477843 h 5142465"/>
              <a:gd name="connsiteX29" fmla="*/ 923218 w 6696000"/>
              <a:gd name="connsiteY29" fmla="*/ 519732 h 5142465"/>
              <a:gd name="connsiteX30" fmla="*/ 970473 w 6696000"/>
              <a:gd name="connsiteY30" fmla="*/ 519732 h 5142465"/>
              <a:gd name="connsiteX31" fmla="*/ 970473 w 6696000"/>
              <a:gd name="connsiteY31" fmla="*/ 431999 h 5142465"/>
              <a:gd name="connsiteX32" fmla="*/ 664207 w 6696000"/>
              <a:gd name="connsiteY32" fmla="*/ 431999 h 5142465"/>
              <a:gd name="connsiteX33" fmla="*/ 0 w 6696000"/>
              <a:gd name="connsiteY33" fmla="*/ 0 h 5142465"/>
              <a:gd name="connsiteX34" fmla="*/ 6696000 w 6696000"/>
              <a:gd name="connsiteY34" fmla="*/ 0 h 5142465"/>
              <a:gd name="connsiteX35" fmla="*/ 6696000 w 6696000"/>
              <a:gd name="connsiteY35" fmla="*/ 1796399 h 5142465"/>
              <a:gd name="connsiteX36" fmla="*/ 4219772 w 6696000"/>
              <a:gd name="connsiteY36" fmla="*/ 1796399 h 5142465"/>
              <a:gd name="connsiteX37" fmla="*/ 3995999 w 6696000"/>
              <a:gd name="connsiteY37" fmla="*/ 2020043 h 5142465"/>
              <a:gd name="connsiteX38" fmla="*/ 3995999 w 6696000"/>
              <a:gd name="connsiteY38" fmla="*/ 3821890 h 5142465"/>
              <a:gd name="connsiteX39" fmla="*/ 4887028 w 6696000"/>
              <a:gd name="connsiteY39" fmla="*/ 4712400 h 5142465"/>
              <a:gd name="connsiteX40" fmla="*/ 6696000 w 6696000"/>
              <a:gd name="connsiteY40" fmla="*/ 4712400 h 5142465"/>
              <a:gd name="connsiteX41" fmla="*/ 6696000 w 6696000"/>
              <a:gd name="connsiteY41" fmla="*/ 5142465 h 5142465"/>
              <a:gd name="connsiteX42" fmla="*/ 0 w 6696000"/>
              <a:gd name="connsiteY42" fmla="*/ 5142465 h 5142465"/>
              <a:gd name="connsiteX43" fmla="*/ 0 w 6696000"/>
              <a:gd name="connsiteY43" fmla="*/ 0 h 5142465"/>
              <a:gd name="connsiteX0" fmla="*/ 1094834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664207 w 6696000"/>
              <a:gd name="connsiteY18" fmla="*/ 431999 h 5142465"/>
              <a:gd name="connsiteX19" fmla="*/ 431999 w 6696000"/>
              <a:gd name="connsiteY19" fmla="*/ 658251 h 5142465"/>
              <a:gd name="connsiteX20" fmla="*/ 663572 w 6696000"/>
              <a:gd name="connsiteY20" fmla="*/ 884503 h 5142465"/>
              <a:gd name="connsiteX21" fmla="*/ 739789 w 6696000"/>
              <a:gd name="connsiteY21" fmla="*/ 884503 h 5142465"/>
              <a:gd name="connsiteX22" fmla="*/ 763417 w 6696000"/>
              <a:gd name="connsiteY22" fmla="*/ 861520 h 5142465"/>
              <a:gd name="connsiteX23" fmla="*/ 739789 w 6696000"/>
              <a:gd name="connsiteY23" fmla="*/ 838536 h 5142465"/>
              <a:gd name="connsiteX24" fmla="*/ 664842 w 6696000"/>
              <a:gd name="connsiteY24" fmla="*/ 838536 h 5142465"/>
              <a:gd name="connsiteX25" fmla="*/ 479127 w 6696000"/>
              <a:gd name="connsiteY25" fmla="*/ 658251 h 5142465"/>
              <a:gd name="connsiteX26" fmla="*/ 664842 w 6696000"/>
              <a:gd name="connsiteY26" fmla="*/ 477843 h 5142465"/>
              <a:gd name="connsiteX27" fmla="*/ 923218 w 6696000"/>
              <a:gd name="connsiteY27" fmla="*/ 477843 h 5142465"/>
              <a:gd name="connsiteX28" fmla="*/ 923218 w 6696000"/>
              <a:gd name="connsiteY28" fmla="*/ 519732 h 5142465"/>
              <a:gd name="connsiteX29" fmla="*/ 970473 w 6696000"/>
              <a:gd name="connsiteY29" fmla="*/ 519732 h 5142465"/>
              <a:gd name="connsiteX30" fmla="*/ 970473 w 6696000"/>
              <a:gd name="connsiteY30" fmla="*/ 431999 h 5142465"/>
              <a:gd name="connsiteX31" fmla="*/ 664207 w 6696000"/>
              <a:gd name="connsiteY31" fmla="*/ 431999 h 5142465"/>
              <a:gd name="connsiteX32" fmla="*/ 0 w 6696000"/>
              <a:gd name="connsiteY32" fmla="*/ 0 h 5142465"/>
              <a:gd name="connsiteX33" fmla="*/ 6696000 w 6696000"/>
              <a:gd name="connsiteY33" fmla="*/ 0 h 5142465"/>
              <a:gd name="connsiteX34" fmla="*/ 6696000 w 6696000"/>
              <a:gd name="connsiteY34" fmla="*/ 1796399 h 5142465"/>
              <a:gd name="connsiteX35" fmla="*/ 4219772 w 6696000"/>
              <a:gd name="connsiteY35" fmla="*/ 1796399 h 5142465"/>
              <a:gd name="connsiteX36" fmla="*/ 3995999 w 6696000"/>
              <a:gd name="connsiteY36" fmla="*/ 2020043 h 5142465"/>
              <a:gd name="connsiteX37" fmla="*/ 3995999 w 6696000"/>
              <a:gd name="connsiteY37" fmla="*/ 3821890 h 5142465"/>
              <a:gd name="connsiteX38" fmla="*/ 4887028 w 6696000"/>
              <a:gd name="connsiteY38" fmla="*/ 4712400 h 5142465"/>
              <a:gd name="connsiteX39" fmla="*/ 6696000 w 6696000"/>
              <a:gd name="connsiteY39" fmla="*/ 4712400 h 5142465"/>
              <a:gd name="connsiteX40" fmla="*/ 6696000 w 6696000"/>
              <a:gd name="connsiteY40" fmla="*/ 5142465 h 5142465"/>
              <a:gd name="connsiteX41" fmla="*/ 0 w 6696000"/>
              <a:gd name="connsiteY41" fmla="*/ 5142465 h 5142465"/>
              <a:gd name="connsiteX42" fmla="*/ 0 w 6696000"/>
              <a:gd name="connsiteY42" fmla="*/ 0 h 5142465"/>
              <a:gd name="connsiteX0" fmla="*/ 1308194 w 6696000"/>
              <a:gd name="connsiteY0" fmla="*/ 57045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664207 w 6696000"/>
              <a:gd name="connsiteY17" fmla="*/ 431999 h 5142465"/>
              <a:gd name="connsiteX18" fmla="*/ 431999 w 6696000"/>
              <a:gd name="connsiteY18" fmla="*/ 658251 h 5142465"/>
              <a:gd name="connsiteX19" fmla="*/ 663572 w 6696000"/>
              <a:gd name="connsiteY19" fmla="*/ 884503 h 5142465"/>
              <a:gd name="connsiteX20" fmla="*/ 739789 w 6696000"/>
              <a:gd name="connsiteY20" fmla="*/ 884503 h 5142465"/>
              <a:gd name="connsiteX21" fmla="*/ 763417 w 6696000"/>
              <a:gd name="connsiteY21" fmla="*/ 861520 h 5142465"/>
              <a:gd name="connsiteX22" fmla="*/ 739789 w 6696000"/>
              <a:gd name="connsiteY22" fmla="*/ 838536 h 5142465"/>
              <a:gd name="connsiteX23" fmla="*/ 664842 w 6696000"/>
              <a:gd name="connsiteY23" fmla="*/ 838536 h 5142465"/>
              <a:gd name="connsiteX24" fmla="*/ 479127 w 6696000"/>
              <a:gd name="connsiteY24" fmla="*/ 658251 h 5142465"/>
              <a:gd name="connsiteX25" fmla="*/ 664842 w 6696000"/>
              <a:gd name="connsiteY25" fmla="*/ 477843 h 5142465"/>
              <a:gd name="connsiteX26" fmla="*/ 923218 w 6696000"/>
              <a:gd name="connsiteY26" fmla="*/ 477843 h 5142465"/>
              <a:gd name="connsiteX27" fmla="*/ 923218 w 6696000"/>
              <a:gd name="connsiteY27" fmla="*/ 519732 h 5142465"/>
              <a:gd name="connsiteX28" fmla="*/ 970473 w 6696000"/>
              <a:gd name="connsiteY28" fmla="*/ 519732 h 5142465"/>
              <a:gd name="connsiteX29" fmla="*/ 970473 w 6696000"/>
              <a:gd name="connsiteY29" fmla="*/ 431999 h 5142465"/>
              <a:gd name="connsiteX30" fmla="*/ 664207 w 6696000"/>
              <a:gd name="connsiteY30" fmla="*/ 431999 h 5142465"/>
              <a:gd name="connsiteX31" fmla="*/ 0 w 6696000"/>
              <a:gd name="connsiteY31" fmla="*/ 0 h 5142465"/>
              <a:gd name="connsiteX32" fmla="*/ 6696000 w 6696000"/>
              <a:gd name="connsiteY32" fmla="*/ 0 h 5142465"/>
              <a:gd name="connsiteX33" fmla="*/ 6696000 w 6696000"/>
              <a:gd name="connsiteY33" fmla="*/ 1796399 h 5142465"/>
              <a:gd name="connsiteX34" fmla="*/ 4219772 w 6696000"/>
              <a:gd name="connsiteY34" fmla="*/ 1796399 h 5142465"/>
              <a:gd name="connsiteX35" fmla="*/ 3995999 w 6696000"/>
              <a:gd name="connsiteY35" fmla="*/ 2020043 h 5142465"/>
              <a:gd name="connsiteX36" fmla="*/ 3995999 w 6696000"/>
              <a:gd name="connsiteY36" fmla="*/ 3821890 h 5142465"/>
              <a:gd name="connsiteX37" fmla="*/ 4887028 w 6696000"/>
              <a:gd name="connsiteY37" fmla="*/ 4712400 h 5142465"/>
              <a:gd name="connsiteX38" fmla="*/ 6696000 w 6696000"/>
              <a:gd name="connsiteY38" fmla="*/ 4712400 h 5142465"/>
              <a:gd name="connsiteX39" fmla="*/ 6696000 w 6696000"/>
              <a:gd name="connsiteY39" fmla="*/ 5142465 h 5142465"/>
              <a:gd name="connsiteX40" fmla="*/ 0 w 6696000"/>
              <a:gd name="connsiteY40" fmla="*/ 5142465 h 5142465"/>
              <a:gd name="connsiteX41" fmla="*/ 0 w 6696000"/>
              <a:gd name="connsiteY41"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664207 w 6696000"/>
              <a:gd name="connsiteY16" fmla="*/ 431999 h 5142465"/>
              <a:gd name="connsiteX17" fmla="*/ 431999 w 6696000"/>
              <a:gd name="connsiteY17" fmla="*/ 658251 h 5142465"/>
              <a:gd name="connsiteX18" fmla="*/ 663572 w 6696000"/>
              <a:gd name="connsiteY18" fmla="*/ 884503 h 5142465"/>
              <a:gd name="connsiteX19" fmla="*/ 739789 w 6696000"/>
              <a:gd name="connsiteY19" fmla="*/ 884503 h 5142465"/>
              <a:gd name="connsiteX20" fmla="*/ 763417 w 6696000"/>
              <a:gd name="connsiteY20" fmla="*/ 861520 h 5142465"/>
              <a:gd name="connsiteX21" fmla="*/ 739789 w 6696000"/>
              <a:gd name="connsiteY21" fmla="*/ 838536 h 5142465"/>
              <a:gd name="connsiteX22" fmla="*/ 664842 w 6696000"/>
              <a:gd name="connsiteY22" fmla="*/ 838536 h 5142465"/>
              <a:gd name="connsiteX23" fmla="*/ 479127 w 6696000"/>
              <a:gd name="connsiteY23" fmla="*/ 658251 h 5142465"/>
              <a:gd name="connsiteX24" fmla="*/ 664842 w 6696000"/>
              <a:gd name="connsiteY24" fmla="*/ 477843 h 5142465"/>
              <a:gd name="connsiteX25" fmla="*/ 923218 w 6696000"/>
              <a:gd name="connsiteY25" fmla="*/ 477843 h 5142465"/>
              <a:gd name="connsiteX26" fmla="*/ 923218 w 6696000"/>
              <a:gd name="connsiteY26" fmla="*/ 519732 h 5142465"/>
              <a:gd name="connsiteX27" fmla="*/ 970473 w 6696000"/>
              <a:gd name="connsiteY27" fmla="*/ 519732 h 5142465"/>
              <a:gd name="connsiteX28" fmla="*/ 970473 w 6696000"/>
              <a:gd name="connsiteY28" fmla="*/ 431999 h 5142465"/>
              <a:gd name="connsiteX29" fmla="*/ 664207 w 6696000"/>
              <a:gd name="connsiteY29" fmla="*/ 431999 h 5142465"/>
              <a:gd name="connsiteX30" fmla="*/ 0 w 6696000"/>
              <a:gd name="connsiteY30" fmla="*/ 0 h 5142465"/>
              <a:gd name="connsiteX31" fmla="*/ 6696000 w 6696000"/>
              <a:gd name="connsiteY31" fmla="*/ 0 h 5142465"/>
              <a:gd name="connsiteX32" fmla="*/ 6696000 w 6696000"/>
              <a:gd name="connsiteY32" fmla="*/ 1796399 h 5142465"/>
              <a:gd name="connsiteX33" fmla="*/ 4219772 w 6696000"/>
              <a:gd name="connsiteY33" fmla="*/ 1796399 h 5142465"/>
              <a:gd name="connsiteX34" fmla="*/ 3995999 w 6696000"/>
              <a:gd name="connsiteY34" fmla="*/ 2020043 h 5142465"/>
              <a:gd name="connsiteX35" fmla="*/ 3995999 w 6696000"/>
              <a:gd name="connsiteY35" fmla="*/ 3821890 h 5142465"/>
              <a:gd name="connsiteX36" fmla="*/ 4887028 w 6696000"/>
              <a:gd name="connsiteY36" fmla="*/ 4712400 h 5142465"/>
              <a:gd name="connsiteX37" fmla="*/ 6696000 w 6696000"/>
              <a:gd name="connsiteY37" fmla="*/ 4712400 h 5142465"/>
              <a:gd name="connsiteX38" fmla="*/ 6696000 w 6696000"/>
              <a:gd name="connsiteY38" fmla="*/ 5142465 h 5142465"/>
              <a:gd name="connsiteX39" fmla="*/ 0 w 6696000"/>
              <a:gd name="connsiteY39" fmla="*/ 5142465 h 5142465"/>
              <a:gd name="connsiteX40" fmla="*/ 0 w 6696000"/>
              <a:gd name="connsiteY40" fmla="*/ 0 h 5142465"/>
              <a:gd name="connsiteX0" fmla="*/ 1326407 w 6696000"/>
              <a:gd name="connsiteY0" fmla="*/ 658128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664207 w 6696000"/>
              <a:gd name="connsiteY15" fmla="*/ 431999 h 5142465"/>
              <a:gd name="connsiteX16" fmla="*/ 431999 w 6696000"/>
              <a:gd name="connsiteY16" fmla="*/ 658251 h 5142465"/>
              <a:gd name="connsiteX17" fmla="*/ 663572 w 6696000"/>
              <a:gd name="connsiteY17" fmla="*/ 884503 h 5142465"/>
              <a:gd name="connsiteX18" fmla="*/ 739789 w 6696000"/>
              <a:gd name="connsiteY18" fmla="*/ 884503 h 5142465"/>
              <a:gd name="connsiteX19" fmla="*/ 763417 w 6696000"/>
              <a:gd name="connsiteY19" fmla="*/ 861520 h 5142465"/>
              <a:gd name="connsiteX20" fmla="*/ 739789 w 6696000"/>
              <a:gd name="connsiteY20" fmla="*/ 838536 h 5142465"/>
              <a:gd name="connsiteX21" fmla="*/ 664842 w 6696000"/>
              <a:gd name="connsiteY21" fmla="*/ 838536 h 5142465"/>
              <a:gd name="connsiteX22" fmla="*/ 479127 w 6696000"/>
              <a:gd name="connsiteY22" fmla="*/ 658251 h 5142465"/>
              <a:gd name="connsiteX23" fmla="*/ 664842 w 6696000"/>
              <a:gd name="connsiteY23" fmla="*/ 477843 h 5142465"/>
              <a:gd name="connsiteX24" fmla="*/ 923218 w 6696000"/>
              <a:gd name="connsiteY24" fmla="*/ 477843 h 5142465"/>
              <a:gd name="connsiteX25" fmla="*/ 923218 w 6696000"/>
              <a:gd name="connsiteY25" fmla="*/ 519732 h 5142465"/>
              <a:gd name="connsiteX26" fmla="*/ 970473 w 6696000"/>
              <a:gd name="connsiteY26" fmla="*/ 519732 h 5142465"/>
              <a:gd name="connsiteX27" fmla="*/ 970473 w 6696000"/>
              <a:gd name="connsiteY27" fmla="*/ 431999 h 5142465"/>
              <a:gd name="connsiteX28" fmla="*/ 664207 w 6696000"/>
              <a:gd name="connsiteY28" fmla="*/ 431999 h 5142465"/>
              <a:gd name="connsiteX29" fmla="*/ 0 w 6696000"/>
              <a:gd name="connsiteY29" fmla="*/ 0 h 5142465"/>
              <a:gd name="connsiteX30" fmla="*/ 6696000 w 6696000"/>
              <a:gd name="connsiteY30" fmla="*/ 0 h 5142465"/>
              <a:gd name="connsiteX31" fmla="*/ 6696000 w 6696000"/>
              <a:gd name="connsiteY31" fmla="*/ 1796399 h 5142465"/>
              <a:gd name="connsiteX32" fmla="*/ 4219772 w 6696000"/>
              <a:gd name="connsiteY32" fmla="*/ 1796399 h 5142465"/>
              <a:gd name="connsiteX33" fmla="*/ 3995999 w 6696000"/>
              <a:gd name="connsiteY33" fmla="*/ 2020043 h 5142465"/>
              <a:gd name="connsiteX34" fmla="*/ 3995999 w 6696000"/>
              <a:gd name="connsiteY34" fmla="*/ 3821890 h 5142465"/>
              <a:gd name="connsiteX35" fmla="*/ 4887028 w 6696000"/>
              <a:gd name="connsiteY35" fmla="*/ 4712400 h 5142465"/>
              <a:gd name="connsiteX36" fmla="*/ 6696000 w 6696000"/>
              <a:gd name="connsiteY36" fmla="*/ 4712400 h 5142465"/>
              <a:gd name="connsiteX37" fmla="*/ 6696000 w 6696000"/>
              <a:gd name="connsiteY37" fmla="*/ 5142465 h 5142465"/>
              <a:gd name="connsiteX38" fmla="*/ 0 w 6696000"/>
              <a:gd name="connsiteY38" fmla="*/ 5142465 h 5142465"/>
              <a:gd name="connsiteX39" fmla="*/ 0 w 6696000"/>
              <a:gd name="connsiteY39" fmla="*/ 0 h 5142465"/>
              <a:gd name="connsiteX0" fmla="*/ 1326407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664207 w 6696000"/>
              <a:gd name="connsiteY14" fmla="*/ 431999 h 5142465"/>
              <a:gd name="connsiteX15" fmla="*/ 431999 w 6696000"/>
              <a:gd name="connsiteY15" fmla="*/ 658251 h 5142465"/>
              <a:gd name="connsiteX16" fmla="*/ 663572 w 6696000"/>
              <a:gd name="connsiteY16" fmla="*/ 884503 h 5142465"/>
              <a:gd name="connsiteX17" fmla="*/ 739789 w 6696000"/>
              <a:gd name="connsiteY17" fmla="*/ 884503 h 5142465"/>
              <a:gd name="connsiteX18" fmla="*/ 763417 w 6696000"/>
              <a:gd name="connsiteY18" fmla="*/ 861520 h 5142465"/>
              <a:gd name="connsiteX19" fmla="*/ 739789 w 6696000"/>
              <a:gd name="connsiteY19" fmla="*/ 838536 h 5142465"/>
              <a:gd name="connsiteX20" fmla="*/ 664842 w 6696000"/>
              <a:gd name="connsiteY20" fmla="*/ 838536 h 5142465"/>
              <a:gd name="connsiteX21" fmla="*/ 479127 w 6696000"/>
              <a:gd name="connsiteY21" fmla="*/ 658251 h 5142465"/>
              <a:gd name="connsiteX22" fmla="*/ 664842 w 6696000"/>
              <a:gd name="connsiteY22" fmla="*/ 477843 h 5142465"/>
              <a:gd name="connsiteX23" fmla="*/ 923218 w 6696000"/>
              <a:gd name="connsiteY23" fmla="*/ 477843 h 5142465"/>
              <a:gd name="connsiteX24" fmla="*/ 923218 w 6696000"/>
              <a:gd name="connsiteY24" fmla="*/ 519732 h 5142465"/>
              <a:gd name="connsiteX25" fmla="*/ 970473 w 6696000"/>
              <a:gd name="connsiteY25" fmla="*/ 519732 h 5142465"/>
              <a:gd name="connsiteX26" fmla="*/ 970473 w 6696000"/>
              <a:gd name="connsiteY26" fmla="*/ 431999 h 5142465"/>
              <a:gd name="connsiteX27" fmla="*/ 664207 w 6696000"/>
              <a:gd name="connsiteY27" fmla="*/ 431999 h 5142465"/>
              <a:gd name="connsiteX28" fmla="*/ 0 w 6696000"/>
              <a:gd name="connsiteY28" fmla="*/ 0 h 5142465"/>
              <a:gd name="connsiteX29" fmla="*/ 6696000 w 6696000"/>
              <a:gd name="connsiteY29" fmla="*/ 0 h 5142465"/>
              <a:gd name="connsiteX30" fmla="*/ 6696000 w 6696000"/>
              <a:gd name="connsiteY30" fmla="*/ 1796399 h 5142465"/>
              <a:gd name="connsiteX31" fmla="*/ 4219772 w 6696000"/>
              <a:gd name="connsiteY31" fmla="*/ 1796399 h 5142465"/>
              <a:gd name="connsiteX32" fmla="*/ 3995999 w 6696000"/>
              <a:gd name="connsiteY32" fmla="*/ 2020043 h 5142465"/>
              <a:gd name="connsiteX33" fmla="*/ 3995999 w 6696000"/>
              <a:gd name="connsiteY33" fmla="*/ 3821890 h 5142465"/>
              <a:gd name="connsiteX34" fmla="*/ 4887028 w 6696000"/>
              <a:gd name="connsiteY34" fmla="*/ 4712400 h 5142465"/>
              <a:gd name="connsiteX35" fmla="*/ 6696000 w 6696000"/>
              <a:gd name="connsiteY35" fmla="*/ 4712400 h 5142465"/>
              <a:gd name="connsiteX36" fmla="*/ 6696000 w 6696000"/>
              <a:gd name="connsiteY36" fmla="*/ 5142465 h 5142465"/>
              <a:gd name="connsiteX37" fmla="*/ 0 w 6696000"/>
              <a:gd name="connsiteY37" fmla="*/ 5142465 h 5142465"/>
              <a:gd name="connsiteX38" fmla="*/ 0 w 6696000"/>
              <a:gd name="connsiteY38"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664207 w 6696000"/>
              <a:gd name="connsiteY13" fmla="*/ 431999 h 5142465"/>
              <a:gd name="connsiteX14" fmla="*/ 431999 w 6696000"/>
              <a:gd name="connsiteY14" fmla="*/ 658251 h 5142465"/>
              <a:gd name="connsiteX15" fmla="*/ 663572 w 6696000"/>
              <a:gd name="connsiteY15" fmla="*/ 884503 h 5142465"/>
              <a:gd name="connsiteX16" fmla="*/ 739789 w 6696000"/>
              <a:gd name="connsiteY16" fmla="*/ 884503 h 5142465"/>
              <a:gd name="connsiteX17" fmla="*/ 763417 w 6696000"/>
              <a:gd name="connsiteY17" fmla="*/ 861520 h 5142465"/>
              <a:gd name="connsiteX18" fmla="*/ 739789 w 6696000"/>
              <a:gd name="connsiteY18" fmla="*/ 838536 h 5142465"/>
              <a:gd name="connsiteX19" fmla="*/ 664842 w 6696000"/>
              <a:gd name="connsiteY19" fmla="*/ 838536 h 5142465"/>
              <a:gd name="connsiteX20" fmla="*/ 479127 w 6696000"/>
              <a:gd name="connsiteY20" fmla="*/ 658251 h 5142465"/>
              <a:gd name="connsiteX21" fmla="*/ 664842 w 6696000"/>
              <a:gd name="connsiteY21" fmla="*/ 477843 h 5142465"/>
              <a:gd name="connsiteX22" fmla="*/ 923218 w 6696000"/>
              <a:gd name="connsiteY22" fmla="*/ 477843 h 5142465"/>
              <a:gd name="connsiteX23" fmla="*/ 923218 w 6696000"/>
              <a:gd name="connsiteY23" fmla="*/ 519732 h 5142465"/>
              <a:gd name="connsiteX24" fmla="*/ 970473 w 6696000"/>
              <a:gd name="connsiteY24" fmla="*/ 519732 h 5142465"/>
              <a:gd name="connsiteX25" fmla="*/ 970473 w 6696000"/>
              <a:gd name="connsiteY25" fmla="*/ 431999 h 5142465"/>
              <a:gd name="connsiteX26" fmla="*/ 664207 w 6696000"/>
              <a:gd name="connsiteY26" fmla="*/ 431999 h 5142465"/>
              <a:gd name="connsiteX27" fmla="*/ 0 w 6696000"/>
              <a:gd name="connsiteY27" fmla="*/ 0 h 5142465"/>
              <a:gd name="connsiteX28" fmla="*/ 6696000 w 6696000"/>
              <a:gd name="connsiteY28" fmla="*/ 0 h 5142465"/>
              <a:gd name="connsiteX29" fmla="*/ 6696000 w 6696000"/>
              <a:gd name="connsiteY29" fmla="*/ 1796399 h 5142465"/>
              <a:gd name="connsiteX30" fmla="*/ 4219772 w 6696000"/>
              <a:gd name="connsiteY30" fmla="*/ 1796399 h 5142465"/>
              <a:gd name="connsiteX31" fmla="*/ 3995999 w 6696000"/>
              <a:gd name="connsiteY31" fmla="*/ 2020043 h 5142465"/>
              <a:gd name="connsiteX32" fmla="*/ 3995999 w 6696000"/>
              <a:gd name="connsiteY32" fmla="*/ 3821890 h 5142465"/>
              <a:gd name="connsiteX33" fmla="*/ 4887028 w 6696000"/>
              <a:gd name="connsiteY33" fmla="*/ 4712400 h 5142465"/>
              <a:gd name="connsiteX34" fmla="*/ 6696000 w 6696000"/>
              <a:gd name="connsiteY34" fmla="*/ 4712400 h 5142465"/>
              <a:gd name="connsiteX35" fmla="*/ 6696000 w 6696000"/>
              <a:gd name="connsiteY35" fmla="*/ 5142465 h 5142465"/>
              <a:gd name="connsiteX36" fmla="*/ 0 w 6696000"/>
              <a:gd name="connsiteY36" fmla="*/ 5142465 h 5142465"/>
              <a:gd name="connsiteX37" fmla="*/ 0 w 6696000"/>
              <a:gd name="connsiteY37" fmla="*/ 0 h 5142465"/>
              <a:gd name="connsiteX0" fmla="*/ 1308131 w 6696000"/>
              <a:gd name="connsiteY0" fmla="*/ 745975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664207 w 6696000"/>
              <a:gd name="connsiteY12" fmla="*/ 431999 h 5142465"/>
              <a:gd name="connsiteX13" fmla="*/ 431999 w 6696000"/>
              <a:gd name="connsiteY13" fmla="*/ 658251 h 5142465"/>
              <a:gd name="connsiteX14" fmla="*/ 663572 w 6696000"/>
              <a:gd name="connsiteY14" fmla="*/ 884503 h 5142465"/>
              <a:gd name="connsiteX15" fmla="*/ 739789 w 6696000"/>
              <a:gd name="connsiteY15" fmla="*/ 884503 h 5142465"/>
              <a:gd name="connsiteX16" fmla="*/ 763417 w 6696000"/>
              <a:gd name="connsiteY16" fmla="*/ 861520 h 5142465"/>
              <a:gd name="connsiteX17" fmla="*/ 739789 w 6696000"/>
              <a:gd name="connsiteY17" fmla="*/ 838536 h 5142465"/>
              <a:gd name="connsiteX18" fmla="*/ 664842 w 6696000"/>
              <a:gd name="connsiteY18" fmla="*/ 838536 h 5142465"/>
              <a:gd name="connsiteX19" fmla="*/ 479127 w 6696000"/>
              <a:gd name="connsiteY19" fmla="*/ 658251 h 5142465"/>
              <a:gd name="connsiteX20" fmla="*/ 664842 w 6696000"/>
              <a:gd name="connsiteY20" fmla="*/ 477843 h 5142465"/>
              <a:gd name="connsiteX21" fmla="*/ 923218 w 6696000"/>
              <a:gd name="connsiteY21" fmla="*/ 477843 h 5142465"/>
              <a:gd name="connsiteX22" fmla="*/ 923218 w 6696000"/>
              <a:gd name="connsiteY22" fmla="*/ 519732 h 5142465"/>
              <a:gd name="connsiteX23" fmla="*/ 970473 w 6696000"/>
              <a:gd name="connsiteY23" fmla="*/ 519732 h 5142465"/>
              <a:gd name="connsiteX24" fmla="*/ 970473 w 6696000"/>
              <a:gd name="connsiteY24" fmla="*/ 431999 h 5142465"/>
              <a:gd name="connsiteX25" fmla="*/ 664207 w 6696000"/>
              <a:gd name="connsiteY25" fmla="*/ 431999 h 5142465"/>
              <a:gd name="connsiteX26" fmla="*/ 0 w 6696000"/>
              <a:gd name="connsiteY26" fmla="*/ 0 h 5142465"/>
              <a:gd name="connsiteX27" fmla="*/ 6696000 w 6696000"/>
              <a:gd name="connsiteY27" fmla="*/ 0 h 5142465"/>
              <a:gd name="connsiteX28" fmla="*/ 6696000 w 6696000"/>
              <a:gd name="connsiteY28" fmla="*/ 1796399 h 5142465"/>
              <a:gd name="connsiteX29" fmla="*/ 4219772 w 6696000"/>
              <a:gd name="connsiteY29" fmla="*/ 1796399 h 5142465"/>
              <a:gd name="connsiteX30" fmla="*/ 3995999 w 6696000"/>
              <a:gd name="connsiteY30" fmla="*/ 2020043 h 5142465"/>
              <a:gd name="connsiteX31" fmla="*/ 3995999 w 6696000"/>
              <a:gd name="connsiteY31" fmla="*/ 3821890 h 5142465"/>
              <a:gd name="connsiteX32" fmla="*/ 4887028 w 6696000"/>
              <a:gd name="connsiteY32" fmla="*/ 4712400 h 5142465"/>
              <a:gd name="connsiteX33" fmla="*/ 6696000 w 6696000"/>
              <a:gd name="connsiteY33" fmla="*/ 4712400 h 5142465"/>
              <a:gd name="connsiteX34" fmla="*/ 6696000 w 6696000"/>
              <a:gd name="connsiteY34" fmla="*/ 5142465 h 5142465"/>
              <a:gd name="connsiteX35" fmla="*/ 0 w 6696000"/>
              <a:gd name="connsiteY35" fmla="*/ 5142465 h 5142465"/>
              <a:gd name="connsiteX36" fmla="*/ 0 w 6696000"/>
              <a:gd name="connsiteY36" fmla="*/ 0 h 5142465"/>
              <a:gd name="connsiteX0" fmla="*/ 1094199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664207 w 6696000"/>
              <a:gd name="connsiteY11" fmla="*/ 431999 h 5142465"/>
              <a:gd name="connsiteX12" fmla="*/ 431999 w 6696000"/>
              <a:gd name="connsiteY12" fmla="*/ 658251 h 5142465"/>
              <a:gd name="connsiteX13" fmla="*/ 663572 w 6696000"/>
              <a:gd name="connsiteY13" fmla="*/ 884503 h 5142465"/>
              <a:gd name="connsiteX14" fmla="*/ 739789 w 6696000"/>
              <a:gd name="connsiteY14" fmla="*/ 884503 h 5142465"/>
              <a:gd name="connsiteX15" fmla="*/ 763417 w 6696000"/>
              <a:gd name="connsiteY15" fmla="*/ 861520 h 5142465"/>
              <a:gd name="connsiteX16" fmla="*/ 739789 w 6696000"/>
              <a:gd name="connsiteY16" fmla="*/ 838536 h 5142465"/>
              <a:gd name="connsiteX17" fmla="*/ 664842 w 6696000"/>
              <a:gd name="connsiteY17" fmla="*/ 838536 h 5142465"/>
              <a:gd name="connsiteX18" fmla="*/ 479127 w 6696000"/>
              <a:gd name="connsiteY18" fmla="*/ 658251 h 5142465"/>
              <a:gd name="connsiteX19" fmla="*/ 664842 w 6696000"/>
              <a:gd name="connsiteY19" fmla="*/ 477843 h 5142465"/>
              <a:gd name="connsiteX20" fmla="*/ 923218 w 6696000"/>
              <a:gd name="connsiteY20" fmla="*/ 477843 h 5142465"/>
              <a:gd name="connsiteX21" fmla="*/ 923218 w 6696000"/>
              <a:gd name="connsiteY21" fmla="*/ 519732 h 5142465"/>
              <a:gd name="connsiteX22" fmla="*/ 970473 w 6696000"/>
              <a:gd name="connsiteY22" fmla="*/ 519732 h 5142465"/>
              <a:gd name="connsiteX23" fmla="*/ 970473 w 6696000"/>
              <a:gd name="connsiteY23" fmla="*/ 431999 h 5142465"/>
              <a:gd name="connsiteX24" fmla="*/ 664207 w 6696000"/>
              <a:gd name="connsiteY24" fmla="*/ 431999 h 5142465"/>
              <a:gd name="connsiteX25" fmla="*/ 0 w 6696000"/>
              <a:gd name="connsiteY25" fmla="*/ 0 h 5142465"/>
              <a:gd name="connsiteX26" fmla="*/ 6696000 w 6696000"/>
              <a:gd name="connsiteY26" fmla="*/ 0 h 5142465"/>
              <a:gd name="connsiteX27" fmla="*/ 6696000 w 6696000"/>
              <a:gd name="connsiteY27" fmla="*/ 1796399 h 5142465"/>
              <a:gd name="connsiteX28" fmla="*/ 4219772 w 6696000"/>
              <a:gd name="connsiteY28" fmla="*/ 1796399 h 5142465"/>
              <a:gd name="connsiteX29" fmla="*/ 3995999 w 6696000"/>
              <a:gd name="connsiteY29" fmla="*/ 2020043 h 5142465"/>
              <a:gd name="connsiteX30" fmla="*/ 3995999 w 6696000"/>
              <a:gd name="connsiteY30" fmla="*/ 3821890 h 5142465"/>
              <a:gd name="connsiteX31" fmla="*/ 4887028 w 6696000"/>
              <a:gd name="connsiteY31" fmla="*/ 4712400 h 5142465"/>
              <a:gd name="connsiteX32" fmla="*/ 6696000 w 6696000"/>
              <a:gd name="connsiteY32" fmla="*/ 4712400 h 5142465"/>
              <a:gd name="connsiteX33" fmla="*/ 6696000 w 6696000"/>
              <a:gd name="connsiteY33" fmla="*/ 5142465 h 5142465"/>
              <a:gd name="connsiteX34" fmla="*/ 0 w 6696000"/>
              <a:gd name="connsiteY34" fmla="*/ 5142465 h 5142465"/>
              <a:gd name="connsiteX35" fmla="*/ 0 w 6696000"/>
              <a:gd name="connsiteY35" fmla="*/ 0 h 5142465"/>
              <a:gd name="connsiteX0" fmla="*/ 787933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664207 w 6696000"/>
              <a:gd name="connsiteY10" fmla="*/ 431999 h 5142465"/>
              <a:gd name="connsiteX11" fmla="*/ 431999 w 6696000"/>
              <a:gd name="connsiteY11" fmla="*/ 658251 h 5142465"/>
              <a:gd name="connsiteX12" fmla="*/ 663572 w 6696000"/>
              <a:gd name="connsiteY12" fmla="*/ 884503 h 5142465"/>
              <a:gd name="connsiteX13" fmla="*/ 739789 w 6696000"/>
              <a:gd name="connsiteY13" fmla="*/ 884503 h 5142465"/>
              <a:gd name="connsiteX14" fmla="*/ 763417 w 6696000"/>
              <a:gd name="connsiteY14" fmla="*/ 861520 h 5142465"/>
              <a:gd name="connsiteX15" fmla="*/ 739789 w 6696000"/>
              <a:gd name="connsiteY15" fmla="*/ 838536 h 5142465"/>
              <a:gd name="connsiteX16" fmla="*/ 664842 w 6696000"/>
              <a:gd name="connsiteY16" fmla="*/ 838536 h 5142465"/>
              <a:gd name="connsiteX17" fmla="*/ 479127 w 6696000"/>
              <a:gd name="connsiteY17" fmla="*/ 658251 h 5142465"/>
              <a:gd name="connsiteX18" fmla="*/ 664842 w 6696000"/>
              <a:gd name="connsiteY18" fmla="*/ 477843 h 5142465"/>
              <a:gd name="connsiteX19" fmla="*/ 923218 w 6696000"/>
              <a:gd name="connsiteY19" fmla="*/ 477843 h 5142465"/>
              <a:gd name="connsiteX20" fmla="*/ 923218 w 6696000"/>
              <a:gd name="connsiteY20" fmla="*/ 519732 h 5142465"/>
              <a:gd name="connsiteX21" fmla="*/ 970473 w 6696000"/>
              <a:gd name="connsiteY21" fmla="*/ 519732 h 5142465"/>
              <a:gd name="connsiteX22" fmla="*/ 970473 w 6696000"/>
              <a:gd name="connsiteY22" fmla="*/ 431999 h 5142465"/>
              <a:gd name="connsiteX23" fmla="*/ 664207 w 6696000"/>
              <a:gd name="connsiteY23" fmla="*/ 431999 h 5142465"/>
              <a:gd name="connsiteX24" fmla="*/ 0 w 6696000"/>
              <a:gd name="connsiteY24" fmla="*/ 0 h 5142465"/>
              <a:gd name="connsiteX25" fmla="*/ 6696000 w 6696000"/>
              <a:gd name="connsiteY25" fmla="*/ 0 h 5142465"/>
              <a:gd name="connsiteX26" fmla="*/ 6696000 w 6696000"/>
              <a:gd name="connsiteY26" fmla="*/ 1796399 h 5142465"/>
              <a:gd name="connsiteX27" fmla="*/ 4219772 w 6696000"/>
              <a:gd name="connsiteY27" fmla="*/ 1796399 h 5142465"/>
              <a:gd name="connsiteX28" fmla="*/ 3995999 w 6696000"/>
              <a:gd name="connsiteY28" fmla="*/ 2020043 h 5142465"/>
              <a:gd name="connsiteX29" fmla="*/ 3995999 w 6696000"/>
              <a:gd name="connsiteY29" fmla="*/ 3821890 h 5142465"/>
              <a:gd name="connsiteX30" fmla="*/ 4887028 w 6696000"/>
              <a:gd name="connsiteY30" fmla="*/ 4712400 h 5142465"/>
              <a:gd name="connsiteX31" fmla="*/ 6696000 w 6696000"/>
              <a:gd name="connsiteY31" fmla="*/ 4712400 h 5142465"/>
              <a:gd name="connsiteX32" fmla="*/ 6696000 w 6696000"/>
              <a:gd name="connsiteY32" fmla="*/ 5142465 h 5142465"/>
              <a:gd name="connsiteX33" fmla="*/ 0 w 6696000"/>
              <a:gd name="connsiteY33" fmla="*/ 5142465 h 5142465"/>
              <a:gd name="connsiteX34" fmla="*/ 0 w 6696000"/>
              <a:gd name="connsiteY34" fmla="*/ 0 h 5142465"/>
              <a:gd name="connsiteX0" fmla="*/ 787933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664207 w 6696000"/>
              <a:gd name="connsiteY9" fmla="*/ 431999 h 5142465"/>
              <a:gd name="connsiteX10" fmla="*/ 431999 w 6696000"/>
              <a:gd name="connsiteY10" fmla="*/ 658251 h 5142465"/>
              <a:gd name="connsiteX11" fmla="*/ 663572 w 6696000"/>
              <a:gd name="connsiteY11" fmla="*/ 884503 h 5142465"/>
              <a:gd name="connsiteX12" fmla="*/ 739789 w 6696000"/>
              <a:gd name="connsiteY12" fmla="*/ 884503 h 5142465"/>
              <a:gd name="connsiteX13" fmla="*/ 763417 w 6696000"/>
              <a:gd name="connsiteY13" fmla="*/ 861520 h 5142465"/>
              <a:gd name="connsiteX14" fmla="*/ 739789 w 6696000"/>
              <a:gd name="connsiteY14" fmla="*/ 838536 h 5142465"/>
              <a:gd name="connsiteX15" fmla="*/ 664842 w 6696000"/>
              <a:gd name="connsiteY15" fmla="*/ 838536 h 5142465"/>
              <a:gd name="connsiteX16" fmla="*/ 479127 w 6696000"/>
              <a:gd name="connsiteY16" fmla="*/ 658251 h 5142465"/>
              <a:gd name="connsiteX17" fmla="*/ 664842 w 6696000"/>
              <a:gd name="connsiteY17" fmla="*/ 477843 h 5142465"/>
              <a:gd name="connsiteX18" fmla="*/ 923218 w 6696000"/>
              <a:gd name="connsiteY18" fmla="*/ 477843 h 5142465"/>
              <a:gd name="connsiteX19" fmla="*/ 923218 w 6696000"/>
              <a:gd name="connsiteY19" fmla="*/ 519732 h 5142465"/>
              <a:gd name="connsiteX20" fmla="*/ 970473 w 6696000"/>
              <a:gd name="connsiteY20" fmla="*/ 519732 h 5142465"/>
              <a:gd name="connsiteX21" fmla="*/ 970473 w 6696000"/>
              <a:gd name="connsiteY21" fmla="*/ 431999 h 5142465"/>
              <a:gd name="connsiteX22" fmla="*/ 664207 w 6696000"/>
              <a:gd name="connsiteY22" fmla="*/ 431999 h 5142465"/>
              <a:gd name="connsiteX23" fmla="*/ 0 w 6696000"/>
              <a:gd name="connsiteY23" fmla="*/ 0 h 5142465"/>
              <a:gd name="connsiteX24" fmla="*/ 6696000 w 6696000"/>
              <a:gd name="connsiteY24" fmla="*/ 0 h 5142465"/>
              <a:gd name="connsiteX25" fmla="*/ 6696000 w 6696000"/>
              <a:gd name="connsiteY25" fmla="*/ 1796399 h 5142465"/>
              <a:gd name="connsiteX26" fmla="*/ 4219772 w 6696000"/>
              <a:gd name="connsiteY26" fmla="*/ 1796399 h 5142465"/>
              <a:gd name="connsiteX27" fmla="*/ 3995999 w 6696000"/>
              <a:gd name="connsiteY27" fmla="*/ 2020043 h 5142465"/>
              <a:gd name="connsiteX28" fmla="*/ 3995999 w 6696000"/>
              <a:gd name="connsiteY28" fmla="*/ 3821890 h 5142465"/>
              <a:gd name="connsiteX29" fmla="*/ 4887028 w 6696000"/>
              <a:gd name="connsiteY29" fmla="*/ 4712400 h 5142465"/>
              <a:gd name="connsiteX30" fmla="*/ 6696000 w 6696000"/>
              <a:gd name="connsiteY30" fmla="*/ 4712400 h 5142465"/>
              <a:gd name="connsiteX31" fmla="*/ 6696000 w 6696000"/>
              <a:gd name="connsiteY31" fmla="*/ 5142465 h 5142465"/>
              <a:gd name="connsiteX32" fmla="*/ 0 w 6696000"/>
              <a:gd name="connsiteY32" fmla="*/ 5142465 h 5142465"/>
              <a:gd name="connsiteX33" fmla="*/ 0 w 6696000"/>
              <a:gd name="connsiteY33" fmla="*/ 0 h 5142465"/>
              <a:gd name="connsiteX0" fmla="*/ 835188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664207 w 6696000"/>
              <a:gd name="connsiteY8" fmla="*/ 431999 h 5142465"/>
              <a:gd name="connsiteX9" fmla="*/ 431999 w 6696000"/>
              <a:gd name="connsiteY9" fmla="*/ 658251 h 5142465"/>
              <a:gd name="connsiteX10" fmla="*/ 663572 w 6696000"/>
              <a:gd name="connsiteY10" fmla="*/ 884503 h 5142465"/>
              <a:gd name="connsiteX11" fmla="*/ 739789 w 6696000"/>
              <a:gd name="connsiteY11" fmla="*/ 884503 h 5142465"/>
              <a:gd name="connsiteX12" fmla="*/ 763417 w 6696000"/>
              <a:gd name="connsiteY12" fmla="*/ 861520 h 5142465"/>
              <a:gd name="connsiteX13" fmla="*/ 739789 w 6696000"/>
              <a:gd name="connsiteY13" fmla="*/ 838536 h 5142465"/>
              <a:gd name="connsiteX14" fmla="*/ 664842 w 6696000"/>
              <a:gd name="connsiteY14" fmla="*/ 838536 h 5142465"/>
              <a:gd name="connsiteX15" fmla="*/ 479127 w 6696000"/>
              <a:gd name="connsiteY15" fmla="*/ 658251 h 5142465"/>
              <a:gd name="connsiteX16" fmla="*/ 664842 w 6696000"/>
              <a:gd name="connsiteY16" fmla="*/ 477843 h 5142465"/>
              <a:gd name="connsiteX17" fmla="*/ 923218 w 6696000"/>
              <a:gd name="connsiteY17" fmla="*/ 477843 h 5142465"/>
              <a:gd name="connsiteX18" fmla="*/ 923218 w 6696000"/>
              <a:gd name="connsiteY18" fmla="*/ 519732 h 5142465"/>
              <a:gd name="connsiteX19" fmla="*/ 970473 w 6696000"/>
              <a:gd name="connsiteY19" fmla="*/ 519732 h 5142465"/>
              <a:gd name="connsiteX20" fmla="*/ 970473 w 6696000"/>
              <a:gd name="connsiteY20" fmla="*/ 431999 h 5142465"/>
              <a:gd name="connsiteX21" fmla="*/ 664207 w 6696000"/>
              <a:gd name="connsiteY21" fmla="*/ 431999 h 5142465"/>
              <a:gd name="connsiteX22" fmla="*/ 0 w 6696000"/>
              <a:gd name="connsiteY22" fmla="*/ 0 h 5142465"/>
              <a:gd name="connsiteX23" fmla="*/ 6696000 w 6696000"/>
              <a:gd name="connsiteY23" fmla="*/ 0 h 5142465"/>
              <a:gd name="connsiteX24" fmla="*/ 6696000 w 6696000"/>
              <a:gd name="connsiteY24" fmla="*/ 1796399 h 5142465"/>
              <a:gd name="connsiteX25" fmla="*/ 4219772 w 6696000"/>
              <a:gd name="connsiteY25" fmla="*/ 1796399 h 5142465"/>
              <a:gd name="connsiteX26" fmla="*/ 3995999 w 6696000"/>
              <a:gd name="connsiteY26" fmla="*/ 2020043 h 5142465"/>
              <a:gd name="connsiteX27" fmla="*/ 3995999 w 6696000"/>
              <a:gd name="connsiteY27" fmla="*/ 3821890 h 5142465"/>
              <a:gd name="connsiteX28" fmla="*/ 4887028 w 6696000"/>
              <a:gd name="connsiteY28" fmla="*/ 4712400 h 5142465"/>
              <a:gd name="connsiteX29" fmla="*/ 6696000 w 6696000"/>
              <a:gd name="connsiteY29" fmla="*/ 4712400 h 5142465"/>
              <a:gd name="connsiteX30" fmla="*/ 6696000 w 6696000"/>
              <a:gd name="connsiteY30" fmla="*/ 5142465 h 5142465"/>
              <a:gd name="connsiteX31" fmla="*/ 0 w 6696000"/>
              <a:gd name="connsiteY31" fmla="*/ 5142465 h 5142465"/>
              <a:gd name="connsiteX32" fmla="*/ 0 w 6696000"/>
              <a:gd name="connsiteY32" fmla="*/ 0 h 5142465"/>
              <a:gd name="connsiteX0" fmla="*/ 835188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664207 w 6696000"/>
              <a:gd name="connsiteY7" fmla="*/ 431999 h 5142465"/>
              <a:gd name="connsiteX8" fmla="*/ 431999 w 6696000"/>
              <a:gd name="connsiteY8" fmla="*/ 658251 h 5142465"/>
              <a:gd name="connsiteX9" fmla="*/ 663572 w 6696000"/>
              <a:gd name="connsiteY9" fmla="*/ 884503 h 5142465"/>
              <a:gd name="connsiteX10" fmla="*/ 739789 w 6696000"/>
              <a:gd name="connsiteY10" fmla="*/ 884503 h 5142465"/>
              <a:gd name="connsiteX11" fmla="*/ 763417 w 6696000"/>
              <a:gd name="connsiteY11" fmla="*/ 861520 h 5142465"/>
              <a:gd name="connsiteX12" fmla="*/ 739789 w 6696000"/>
              <a:gd name="connsiteY12" fmla="*/ 838536 h 5142465"/>
              <a:gd name="connsiteX13" fmla="*/ 664842 w 6696000"/>
              <a:gd name="connsiteY13" fmla="*/ 838536 h 5142465"/>
              <a:gd name="connsiteX14" fmla="*/ 479127 w 6696000"/>
              <a:gd name="connsiteY14" fmla="*/ 658251 h 5142465"/>
              <a:gd name="connsiteX15" fmla="*/ 664842 w 6696000"/>
              <a:gd name="connsiteY15" fmla="*/ 477843 h 5142465"/>
              <a:gd name="connsiteX16" fmla="*/ 923218 w 6696000"/>
              <a:gd name="connsiteY16" fmla="*/ 477843 h 5142465"/>
              <a:gd name="connsiteX17" fmla="*/ 923218 w 6696000"/>
              <a:gd name="connsiteY17" fmla="*/ 519732 h 5142465"/>
              <a:gd name="connsiteX18" fmla="*/ 970473 w 6696000"/>
              <a:gd name="connsiteY18" fmla="*/ 519732 h 5142465"/>
              <a:gd name="connsiteX19" fmla="*/ 970473 w 6696000"/>
              <a:gd name="connsiteY19" fmla="*/ 431999 h 5142465"/>
              <a:gd name="connsiteX20" fmla="*/ 664207 w 6696000"/>
              <a:gd name="connsiteY20" fmla="*/ 431999 h 5142465"/>
              <a:gd name="connsiteX21" fmla="*/ 0 w 6696000"/>
              <a:gd name="connsiteY21" fmla="*/ 0 h 5142465"/>
              <a:gd name="connsiteX22" fmla="*/ 6696000 w 6696000"/>
              <a:gd name="connsiteY22" fmla="*/ 0 h 5142465"/>
              <a:gd name="connsiteX23" fmla="*/ 6696000 w 6696000"/>
              <a:gd name="connsiteY23" fmla="*/ 1796399 h 5142465"/>
              <a:gd name="connsiteX24" fmla="*/ 4219772 w 6696000"/>
              <a:gd name="connsiteY24" fmla="*/ 1796399 h 5142465"/>
              <a:gd name="connsiteX25" fmla="*/ 3995999 w 6696000"/>
              <a:gd name="connsiteY25" fmla="*/ 2020043 h 5142465"/>
              <a:gd name="connsiteX26" fmla="*/ 3995999 w 6696000"/>
              <a:gd name="connsiteY26" fmla="*/ 3821890 h 5142465"/>
              <a:gd name="connsiteX27" fmla="*/ 4887028 w 6696000"/>
              <a:gd name="connsiteY27" fmla="*/ 4712400 h 5142465"/>
              <a:gd name="connsiteX28" fmla="*/ 6696000 w 6696000"/>
              <a:gd name="connsiteY28" fmla="*/ 4712400 h 5142465"/>
              <a:gd name="connsiteX29" fmla="*/ 6696000 w 6696000"/>
              <a:gd name="connsiteY29" fmla="*/ 5142465 h 5142465"/>
              <a:gd name="connsiteX30" fmla="*/ 0 w 6696000"/>
              <a:gd name="connsiteY30" fmla="*/ 5142465 h 5142465"/>
              <a:gd name="connsiteX31" fmla="*/ 0 w 6696000"/>
              <a:gd name="connsiteY31" fmla="*/ 0 h 5142465"/>
              <a:gd name="connsiteX0" fmla="*/ 1093564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664207 w 6696000"/>
              <a:gd name="connsiteY6" fmla="*/ 431999 h 5142465"/>
              <a:gd name="connsiteX7" fmla="*/ 431999 w 6696000"/>
              <a:gd name="connsiteY7" fmla="*/ 658251 h 5142465"/>
              <a:gd name="connsiteX8" fmla="*/ 663572 w 6696000"/>
              <a:gd name="connsiteY8" fmla="*/ 884503 h 5142465"/>
              <a:gd name="connsiteX9" fmla="*/ 739789 w 6696000"/>
              <a:gd name="connsiteY9" fmla="*/ 884503 h 5142465"/>
              <a:gd name="connsiteX10" fmla="*/ 763417 w 6696000"/>
              <a:gd name="connsiteY10" fmla="*/ 861520 h 5142465"/>
              <a:gd name="connsiteX11" fmla="*/ 739789 w 6696000"/>
              <a:gd name="connsiteY11" fmla="*/ 838536 h 5142465"/>
              <a:gd name="connsiteX12" fmla="*/ 664842 w 6696000"/>
              <a:gd name="connsiteY12" fmla="*/ 838536 h 5142465"/>
              <a:gd name="connsiteX13" fmla="*/ 479127 w 6696000"/>
              <a:gd name="connsiteY13" fmla="*/ 658251 h 5142465"/>
              <a:gd name="connsiteX14" fmla="*/ 664842 w 6696000"/>
              <a:gd name="connsiteY14" fmla="*/ 477843 h 5142465"/>
              <a:gd name="connsiteX15" fmla="*/ 923218 w 6696000"/>
              <a:gd name="connsiteY15" fmla="*/ 477843 h 5142465"/>
              <a:gd name="connsiteX16" fmla="*/ 923218 w 6696000"/>
              <a:gd name="connsiteY16" fmla="*/ 519732 h 5142465"/>
              <a:gd name="connsiteX17" fmla="*/ 970473 w 6696000"/>
              <a:gd name="connsiteY17" fmla="*/ 519732 h 5142465"/>
              <a:gd name="connsiteX18" fmla="*/ 970473 w 6696000"/>
              <a:gd name="connsiteY18" fmla="*/ 431999 h 5142465"/>
              <a:gd name="connsiteX19" fmla="*/ 664207 w 6696000"/>
              <a:gd name="connsiteY19" fmla="*/ 431999 h 5142465"/>
              <a:gd name="connsiteX20" fmla="*/ 0 w 6696000"/>
              <a:gd name="connsiteY20" fmla="*/ 0 h 5142465"/>
              <a:gd name="connsiteX21" fmla="*/ 6696000 w 6696000"/>
              <a:gd name="connsiteY21" fmla="*/ 0 h 5142465"/>
              <a:gd name="connsiteX22" fmla="*/ 6696000 w 6696000"/>
              <a:gd name="connsiteY22" fmla="*/ 1796399 h 5142465"/>
              <a:gd name="connsiteX23" fmla="*/ 4219772 w 6696000"/>
              <a:gd name="connsiteY23" fmla="*/ 1796399 h 5142465"/>
              <a:gd name="connsiteX24" fmla="*/ 3995999 w 6696000"/>
              <a:gd name="connsiteY24" fmla="*/ 2020043 h 5142465"/>
              <a:gd name="connsiteX25" fmla="*/ 3995999 w 6696000"/>
              <a:gd name="connsiteY25" fmla="*/ 3821890 h 5142465"/>
              <a:gd name="connsiteX26" fmla="*/ 4887028 w 6696000"/>
              <a:gd name="connsiteY26" fmla="*/ 4712400 h 5142465"/>
              <a:gd name="connsiteX27" fmla="*/ 6696000 w 6696000"/>
              <a:gd name="connsiteY27" fmla="*/ 4712400 h 5142465"/>
              <a:gd name="connsiteX28" fmla="*/ 6696000 w 6696000"/>
              <a:gd name="connsiteY28" fmla="*/ 5142465 h 5142465"/>
              <a:gd name="connsiteX29" fmla="*/ 0 w 6696000"/>
              <a:gd name="connsiteY29" fmla="*/ 5142465 h 5142465"/>
              <a:gd name="connsiteX30" fmla="*/ 0 w 6696000"/>
              <a:gd name="connsiteY30" fmla="*/ 0 h 5142465"/>
              <a:gd name="connsiteX0" fmla="*/ 1279279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664207 w 6696000"/>
              <a:gd name="connsiteY5" fmla="*/ 431999 h 5142465"/>
              <a:gd name="connsiteX6" fmla="*/ 431999 w 6696000"/>
              <a:gd name="connsiteY6" fmla="*/ 658251 h 5142465"/>
              <a:gd name="connsiteX7" fmla="*/ 663572 w 6696000"/>
              <a:gd name="connsiteY7" fmla="*/ 884503 h 5142465"/>
              <a:gd name="connsiteX8" fmla="*/ 739789 w 6696000"/>
              <a:gd name="connsiteY8" fmla="*/ 884503 h 5142465"/>
              <a:gd name="connsiteX9" fmla="*/ 763417 w 6696000"/>
              <a:gd name="connsiteY9" fmla="*/ 861520 h 5142465"/>
              <a:gd name="connsiteX10" fmla="*/ 739789 w 6696000"/>
              <a:gd name="connsiteY10" fmla="*/ 838536 h 5142465"/>
              <a:gd name="connsiteX11" fmla="*/ 664842 w 6696000"/>
              <a:gd name="connsiteY11" fmla="*/ 838536 h 5142465"/>
              <a:gd name="connsiteX12" fmla="*/ 479127 w 6696000"/>
              <a:gd name="connsiteY12" fmla="*/ 658251 h 5142465"/>
              <a:gd name="connsiteX13" fmla="*/ 664842 w 6696000"/>
              <a:gd name="connsiteY13" fmla="*/ 477843 h 5142465"/>
              <a:gd name="connsiteX14" fmla="*/ 923218 w 6696000"/>
              <a:gd name="connsiteY14" fmla="*/ 477843 h 5142465"/>
              <a:gd name="connsiteX15" fmla="*/ 923218 w 6696000"/>
              <a:gd name="connsiteY15" fmla="*/ 519732 h 5142465"/>
              <a:gd name="connsiteX16" fmla="*/ 970473 w 6696000"/>
              <a:gd name="connsiteY16" fmla="*/ 519732 h 5142465"/>
              <a:gd name="connsiteX17" fmla="*/ 970473 w 6696000"/>
              <a:gd name="connsiteY17" fmla="*/ 431999 h 5142465"/>
              <a:gd name="connsiteX18" fmla="*/ 664207 w 6696000"/>
              <a:gd name="connsiteY18" fmla="*/ 431999 h 5142465"/>
              <a:gd name="connsiteX19" fmla="*/ 0 w 6696000"/>
              <a:gd name="connsiteY19" fmla="*/ 0 h 5142465"/>
              <a:gd name="connsiteX20" fmla="*/ 6696000 w 6696000"/>
              <a:gd name="connsiteY20" fmla="*/ 0 h 5142465"/>
              <a:gd name="connsiteX21" fmla="*/ 6696000 w 6696000"/>
              <a:gd name="connsiteY21" fmla="*/ 1796399 h 5142465"/>
              <a:gd name="connsiteX22" fmla="*/ 4219772 w 6696000"/>
              <a:gd name="connsiteY22" fmla="*/ 1796399 h 5142465"/>
              <a:gd name="connsiteX23" fmla="*/ 3995999 w 6696000"/>
              <a:gd name="connsiteY23" fmla="*/ 2020043 h 5142465"/>
              <a:gd name="connsiteX24" fmla="*/ 3995999 w 6696000"/>
              <a:gd name="connsiteY24" fmla="*/ 3821890 h 5142465"/>
              <a:gd name="connsiteX25" fmla="*/ 4887028 w 6696000"/>
              <a:gd name="connsiteY25" fmla="*/ 4712400 h 5142465"/>
              <a:gd name="connsiteX26" fmla="*/ 6696000 w 6696000"/>
              <a:gd name="connsiteY26" fmla="*/ 4712400 h 5142465"/>
              <a:gd name="connsiteX27" fmla="*/ 6696000 w 6696000"/>
              <a:gd name="connsiteY27" fmla="*/ 5142465 h 5142465"/>
              <a:gd name="connsiteX28" fmla="*/ 0 w 6696000"/>
              <a:gd name="connsiteY28" fmla="*/ 5142465 h 5142465"/>
              <a:gd name="connsiteX29" fmla="*/ 0 w 6696000"/>
              <a:gd name="connsiteY29" fmla="*/ 0 h 5142465"/>
              <a:gd name="connsiteX0" fmla="*/ 1093564 w 6696000"/>
              <a:gd name="connsiteY0" fmla="*/ 47796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664207 w 6696000"/>
              <a:gd name="connsiteY4" fmla="*/ 431999 h 5142465"/>
              <a:gd name="connsiteX5" fmla="*/ 431999 w 6696000"/>
              <a:gd name="connsiteY5" fmla="*/ 658251 h 5142465"/>
              <a:gd name="connsiteX6" fmla="*/ 663572 w 6696000"/>
              <a:gd name="connsiteY6" fmla="*/ 884503 h 5142465"/>
              <a:gd name="connsiteX7" fmla="*/ 739789 w 6696000"/>
              <a:gd name="connsiteY7" fmla="*/ 884503 h 5142465"/>
              <a:gd name="connsiteX8" fmla="*/ 763417 w 6696000"/>
              <a:gd name="connsiteY8" fmla="*/ 861520 h 5142465"/>
              <a:gd name="connsiteX9" fmla="*/ 739789 w 6696000"/>
              <a:gd name="connsiteY9" fmla="*/ 838536 h 5142465"/>
              <a:gd name="connsiteX10" fmla="*/ 664842 w 6696000"/>
              <a:gd name="connsiteY10" fmla="*/ 838536 h 5142465"/>
              <a:gd name="connsiteX11" fmla="*/ 479127 w 6696000"/>
              <a:gd name="connsiteY11" fmla="*/ 658251 h 5142465"/>
              <a:gd name="connsiteX12" fmla="*/ 664842 w 6696000"/>
              <a:gd name="connsiteY12" fmla="*/ 477843 h 5142465"/>
              <a:gd name="connsiteX13" fmla="*/ 923218 w 6696000"/>
              <a:gd name="connsiteY13" fmla="*/ 477843 h 5142465"/>
              <a:gd name="connsiteX14" fmla="*/ 923218 w 6696000"/>
              <a:gd name="connsiteY14" fmla="*/ 519732 h 5142465"/>
              <a:gd name="connsiteX15" fmla="*/ 970473 w 6696000"/>
              <a:gd name="connsiteY15" fmla="*/ 519732 h 5142465"/>
              <a:gd name="connsiteX16" fmla="*/ 970473 w 6696000"/>
              <a:gd name="connsiteY16" fmla="*/ 431999 h 5142465"/>
              <a:gd name="connsiteX17" fmla="*/ 664207 w 6696000"/>
              <a:gd name="connsiteY17" fmla="*/ 431999 h 5142465"/>
              <a:gd name="connsiteX18" fmla="*/ 0 w 6696000"/>
              <a:gd name="connsiteY18" fmla="*/ 0 h 5142465"/>
              <a:gd name="connsiteX19" fmla="*/ 6696000 w 6696000"/>
              <a:gd name="connsiteY19" fmla="*/ 0 h 5142465"/>
              <a:gd name="connsiteX20" fmla="*/ 6696000 w 6696000"/>
              <a:gd name="connsiteY20" fmla="*/ 1796399 h 5142465"/>
              <a:gd name="connsiteX21" fmla="*/ 4219772 w 6696000"/>
              <a:gd name="connsiteY21" fmla="*/ 1796399 h 5142465"/>
              <a:gd name="connsiteX22" fmla="*/ 3995999 w 6696000"/>
              <a:gd name="connsiteY22" fmla="*/ 2020043 h 5142465"/>
              <a:gd name="connsiteX23" fmla="*/ 3995999 w 6696000"/>
              <a:gd name="connsiteY23" fmla="*/ 3821890 h 5142465"/>
              <a:gd name="connsiteX24" fmla="*/ 4887028 w 6696000"/>
              <a:gd name="connsiteY24" fmla="*/ 4712400 h 5142465"/>
              <a:gd name="connsiteX25" fmla="*/ 6696000 w 6696000"/>
              <a:gd name="connsiteY25" fmla="*/ 4712400 h 5142465"/>
              <a:gd name="connsiteX26" fmla="*/ 6696000 w 6696000"/>
              <a:gd name="connsiteY26" fmla="*/ 5142465 h 5142465"/>
              <a:gd name="connsiteX27" fmla="*/ 0 w 6696000"/>
              <a:gd name="connsiteY27" fmla="*/ 5142465 h 5142465"/>
              <a:gd name="connsiteX28" fmla="*/ 0 w 6696000"/>
              <a:gd name="connsiteY28" fmla="*/ 0 h 5142465"/>
              <a:gd name="connsiteX0" fmla="*/ 1018617 w 6696000"/>
              <a:gd name="connsiteY0" fmla="*/ 477966 h 5142465"/>
              <a:gd name="connsiteX1" fmla="*/ 994990 w 6696000"/>
              <a:gd name="connsiteY1" fmla="*/ 454983 h 5142465"/>
              <a:gd name="connsiteX2" fmla="*/ 1018617 w 6696000"/>
              <a:gd name="connsiteY2" fmla="*/ 477966 h 5142465"/>
              <a:gd name="connsiteX3" fmla="*/ 664207 w 6696000"/>
              <a:gd name="connsiteY3" fmla="*/ 431999 h 5142465"/>
              <a:gd name="connsiteX4" fmla="*/ 431999 w 6696000"/>
              <a:gd name="connsiteY4" fmla="*/ 658251 h 5142465"/>
              <a:gd name="connsiteX5" fmla="*/ 663572 w 6696000"/>
              <a:gd name="connsiteY5" fmla="*/ 884503 h 5142465"/>
              <a:gd name="connsiteX6" fmla="*/ 739789 w 6696000"/>
              <a:gd name="connsiteY6" fmla="*/ 884503 h 5142465"/>
              <a:gd name="connsiteX7" fmla="*/ 763417 w 6696000"/>
              <a:gd name="connsiteY7" fmla="*/ 861520 h 5142465"/>
              <a:gd name="connsiteX8" fmla="*/ 739789 w 6696000"/>
              <a:gd name="connsiteY8" fmla="*/ 838536 h 5142465"/>
              <a:gd name="connsiteX9" fmla="*/ 664842 w 6696000"/>
              <a:gd name="connsiteY9" fmla="*/ 838536 h 5142465"/>
              <a:gd name="connsiteX10" fmla="*/ 479127 w 6696000"/>
              <a:gd name="connsiteY10" fmla="*/ 658251 h 5142465"/>
              <a:gd name="connsiteX11" fmla="*/ 664842 w 6696000"/>
              <a:gd name="connsiteY11" fmla="*/ 477843 h 5142465"/>
              <a:gd name="connsiteX12" fmla="*/ 923218 w 6696000"/>
              <a:gd name="connsiteY12" fmla="*/ 477843 h 5142465"/>
              <a:gd name="connsiteX13" fmla="*/ 923218 w 6696000"/>
              <a:gd name="connsiteY13" fmla="*/ 519732 h 5142465"/>
              <a:gd name="connsiteX14" fmla="*/ 970473 w 6696000"/>
              <a:gd name="connsiteY14" fmla="*/ 519732 h 5142465"/>
              <a:gd name="connsiteX15" fmla="*/ 970473 w 6696000"/>
              <a:gd name="connsiteY15" fmla="*/ 431999 h 5142465"/>
              <a:gd name="connsiteX16" fmla="*/ 664207 w 6696000"/>
              <a:gd name="connsiteY16" fmla="*/ 431999 h 5142465"/>
              <a:gd name="connsiteX17" fmla="*/ 0 w 6696000"/>
              <a:gd name="connsiteY17" fmla="*/ 0 h 5142465"/>
              <a:gd name="connsiteX18" fmla="*/ 6696000 w 6696000"/>
              <a:gd name="connsiteY18" fmla="*/ 0 h 5142465"/>
              <a:gd name="connsiteX19" fmla="*/ 6696000 w 6696000"/>
              <a:gd name="connsiteY19" fmla="*/ 1796399 h 5142465"/>
              <a:gd name="connsiteX20" fmla="*/ 4219772 w 6696000"/>
              <a:gd name="connsiteY20" fmla="*/ 1796399 h 5142465"/>
              <a:gd name="connsiteX21" fmla="*/ 3995999 w 6696000"/>
              <a:gd name="connsiteY21" fmla="*/ 2020043 h 5142465"/>
              <a:gd name="connsiteX22" fmla="*/ 3995999 w 6696000"/>
              <a:gd name="connsiteY22" fmla="*/ 3821890 h 5142465"/>
              <a:gd name="connsiteX23" fmla="*/ 4887028 w 6696000"/>
              <a:gd name="connsiteY23" fmla="*/ 4712400 h 5142465"/>
              <a:gd name="connsiteX24" fmla="*/ 6696000 w 6696000"/>
              <a:gd name="connsiteY24" fmla="*/ 4712400 h 5142465"/>
              <a:gd name="connsiteX25" fmla="*/ 6696000 w 6696000"/>
              <a:gd name="connsiteY25" fmla="*/ 5142465 h 5142465"/>
              <a:gd name="connsiteX26" fmla="*/ 0 w 6696000"/>
              <a:gd name="connsiteY26" fmla="*/ 5142465 h 5142465"/>
              <a:gd name="connsiteX27" fmla="*/ 0 w 6696000"/>
              <a:gd name="connsiteY27"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970473 w 6696000"/>
              <a:gd name="connsiteY12" fmla="*/ 431999 h 5142465"/>
              <a:gd name="connsiteX13" fmla="*/ 664207 w 6696000"/>
              <a:gd name="connsiteY13" fmla="*/ 431999 h 5142465"/>
              <a:gd name="connsiteX14" fmla="*/ 0 w 6696000"/>
              <a:gd name="connsiteY14" fmla="*/ 0 h 5142465"/>
              <a:gd name="connsiteX15" fmla="*/ 6696000 w 6696000"/>
              <a:gd name="connsiteY15" fmla="*/ 0 h 5142465"/>
              <a:gd name="connsiteX16" fmla="*/ 6696000 w 6696000"/>
              <a:gd name="connsiteY16" fmla="*/ 1796399 h 5142465"/>
              <a:gd name="connsiteX17" fmla="*/ 4219772 w 6696000"/>
              <a:gd name="connsiteY17" fmla="*/ 1796399 h 5142465"/>
              <a:gd name="connsiteX18" fmla="*/ 3995999 w 6696000"/>
              <a:gd name="connsiteY18" fmla="*/ 2020043 h 5142465"/>
              <a:gd name="connsiteX19" fmla="*/ 3995999 w 6696000"/>
              <a:gd name="connsiteY19" fmla="*/ 3821890 h 5142465"/>
              <a:gd name="connsiteX20" fmla="*/ 4887028 w 6696000"/>
              <a:gd name="connsiteY20" fmla="*/ 4712400 h 5142465"/>
              <a:gd name="connsiteX21" fmla="*/ 6696000 w 6696000"/>
              <a:gd name="connsiteY21" fmla="*/ 4712400 h 5142465"/>
              <a:gd name="connsiteX22" fmla="*/ 6696000 w 6696000"/>
              <a:gd name="connsiteY22" fmla="*/ 5142465 h 5142465"/>
              <a:gd name="connsiteX23" fmla="*/ 0 w 6696000"/>
              <a:gd name="connsiteY23" fmla="*/ 5142465 h 5142465"/>
              <a:gd name="connsiteX24" fmla="*/ 0 w 6696000"/>
              <a:gd name="connsiteY24"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664207 w 6696000"/>
              <a:gd name="connsiteY12" fmla="*/ 431999 h 5142465"/>
              <a:gd name="connsiteX13" fmla="*/ 0 w 6696000"/>
              <a:gd name="connsiteY13" fmla="*/ 0 h 5142465"/>
              <a:gd name="connsiteX14" fmla="*/ 6696000 w 6696000"/>
              <a:gd name="connsiteY14" fmla="*/ 0 h 5142465"/>
              <a:gd name="connsiteX15" fmla="*/ 6696000 w 6696000"/>
              <a:gd name="connsiteY15" fmla="*/ 1796399 h 5142465"/>
              <a:gd name="connsiteX16" fmla="*/ 4219772 w 6696000"/>
              <a:gd name="connsiteY16" fmla="*/ 1796399 h 5142465"/>
              <a:gd name="connsiteX17" fmla="*/ 3995999 w 6696000"/>
              <a:gd name="connsiteY17" fmla="*/ 2020043 h 5142465"/>
              <a:gd name="connsiteX18" fmla="*/ 3995999 w 6696000"/>
              <a:gd name="connsiteY18" fmla="*/ 3821890 h 5142465"/>
              <a:gd name="connsiteX19" fmla="*/ 4887028 w 6696000"/>
              <a:gd name="connsiteY19" fmla="*/ 4712400 h 5142465"/>
              <a:gd name="connsiteX20" fmla="*/ 6696000 w 6696000"/>
              <a:gd name="connsiteY20" fmla="*/ 4712400 h 5142465"/>
              <a:gd name="connsiteX21" fmla="*/ 6696000 w 6696000"/>
              <a:gd name="connsiteY21" fmla="*/ 5142465 h 5142465"/>
              <a:gd name="connsiteX22" fmla="*/ 0 w 6696000"/>
              <a:gd name="connsiteY22" fmla="*/ 5142465 h 5142465"/>
              <a:gd name="connsiteX23" fmla="*/ 0 w 6696000"/>
              <a:gd name="connsiteY23"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664207 w 6696000"/>
              <a:gd name="connsiteY11" fmla="*/ 431999 h 5142465"/>
              <a:gd name="connsiteX12" fmla="*/ 0 w 6696000"/>
              <a:gd name="connsiteY12" fmla="*/ 0 h 5142465"/>
              <a:gd name="connsiteX13" fmla="*/ 6696000 w 6696000"/>
              <a:gd name="connsiteY13" fmla="*/ 0 h 5142465"/>
              <a:gd name="connsiteX14" fmla="*/ 6696000 w 6696000"/>
              <a:gd name="connsiteY14" fmla="*/ 1796399 h 5142465"/>
              <a:gd name="connsiteX15" fmla="*/ 4219772 w 6696000"/>
              <a:gd name="connsiteY15" fmla="*/ 1796399 h 5142465"/>
              <a:gd name="connsiteX16" fmla="*/ 3995999 w 6696000"/>
              <a:gd name="connsiteY16" fmla="*/ 2020043 h 5142465"/>
              <a:gd name="connsiteX17" fmla="*/ 3995999 w 6696000"/>
              <a:gd name="connsiteY17" fmla="*/ 3821890 h 5142465"/>
              <a:gd name="connsiteX18" fmla="*/ 4887028 w 6696000"/>
              <a:gd name="connsiteY18" fmla="*/ 4712400 h 5142465"/>
              <a:gd name="connsiteX19" fmla="*/ 6696000 w 6696000"/>
              <a:gd name="connsiteY19" fmla="*/ 4712400 h 5142465"/>
              <a:gd name="connsiteX20" fmla="*/ 6696000 w 6696000"/>
              <a:gd name="connsiteY20" fmla="*/ 5142465 h 5142465"/>
              <a:gd name="connsiteX21" fmla="*/ 0 w 6696000"/>
              <a:gd name="connsiteY21" fmla="*/ 5142465 h 5142465"/>
              <a:gd name="connsiteX22" fmla="*/ 0 w 6696000"/>
              <a:gd name="connsiteY22"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664207 w 6696000"/>
              <a:gd name="connsiteY10" fmla="*/ 431999 h 5142465"/>
              <a:gd name="connsiteX11" fmla="*/ 0 w 6696000"/>
              <a:gd name="connsiteY11" fmla="*/ 0 h 5142465"/>
              <a:gd name="connsiteX12" fmla="*/ 6696000 w 6696000"/>
              <a:gd name="connsiteY12" fmla="*/ 0 h 5142465"/>
              <a:gd name="connsiteX13" fmla="*/ 6696000 w 6696000"/>
              <a:gd name="connsiteY13" fmla="*/ 1796399 h 5142465"/>
              <a:gd name="connsiteX14" fmla="*/ 4219772 w 6696000"/>
              <a:gd name="connsiteY14" fmla="*/ 1796399 h 5142465"/>
              <a:gd name="connsiteX15" fmla="*/ 3995999 w 6696000"/>
              <a:gd name="connsiteY15" fmla="*/ 2020043 h 5142465"/>
              <a:gd name="connsiteX16" fmla="*/ 3995999 w 6696000"/>
              <a:gd name="connsiteY16" fmla="*/ 3821890 h 5142465"/>
              <a:gd name="connsiteX17" fmla="*/ 4887028 w 6696000"/>
              <a:gd name="connsiteY17" fmla="*/ 4712400 h 5142465"/>
              <a:gd name="connsiteX18" fmla="*/ 6696000 w 6696000"/>
              <a:gd name="connsiteY18" fmla="*/ 4712400 h 5142465"/>
              <a:gd name="connsiteX19" fmla="*/ 6696000 w 6696000"/>
              <a:gd name="connsiteY19" fmla="*/ 5142465 h 5142465"/>
              <a:gd name="connsiteX20" fmla="*/ 0 w 6696000"/>
              <a:gd name="connsiteY20" fmla="*/ 5142465 h 5142465"/>
              <a:gd name="connsiteX21" fmla="*/ 0 w 6696000"/>
              <a:gd name="connsiteY21"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664207 w 6696000"/>
              <a:gd name="connsiteY9" fmla="*/ 431999 h 5142465"/>
              <a:gd name="connsiteX10" fmla="*/ 0 w 6696000"/>
              <a:gd name="connsiteY10" fmla="*/ 0 h 5142465"/>
              <a:gd name="connsiteX11" fmla="*/ 6696000 w 6696000"/>
              <a:gd name="connsiteY11" fmla="*/ 0 h 5142465"/>
              <a:gd name="connsiteX12" fmla="*/ 6696000 w 6696000"/>
              <a:gd name="connsiteY12" fmla="*/ 1796399 h 5142465"/>
              <a:gd name="connsiteX13" fmla="*/ 4219772 w 6696000"/>
              <a:gd name="connsiteY13" fmla="*/ 1796399 h 5142465"/>
              <a:gd name="connsiteX14" fmla="*/ 3995999 w 6696000"/>
              <a:gd name="connsiteY14" fmla="*/ 2020043 h 5142465"/>
              <a:gd name="connsiteX15" fmla="*/ 3995999 w 6696000"/>
              <a:gd name="connsiteY15" fmla="*/ 3821890 h 5142465"/>
              <a:gd name="connsiteX16" fmla="*/ 4887028 w 6696000"/>
              <a:gd name="connsiteY16" fmla="*/ 4712400 h 5142465"/>
              <a:gd name="connsiteX17" fmla="*/ 6696000 w 6696000"/>
              <a:gd name="connsiteY17" fmla="*/ 4712400 h 5142465"/>
              <a:gd name="connsiteX18" fmla="*/ 6696000 w 6696000"/>
              <a:gd name="connsiteY18" fmla="*/ 5142465 h 5142465"/>
              <a:gd name="connsiteX19" fmla="*/ 0 w 6696000"/>
              <a:gd name="connsiteY19" fmla="*/ 5142465 h 5142465"/>
              <a:gd name="connsiteX20" fmla="*/ 0 w 6696000"/>
              <a:gd name="connsiteY20"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207 w 6696000"/>
              <a:gd name="connsiteY8" fmla="*/ 431999 h 5142465"/>
              <a:gd name="connsiteX9" fmla="*/ 0 w 6696000"/>
              <a:gd name="connsiteY9" fmla="*/ 0 h 5142465"/>
              <a:gd name="connsiteX10" fmla="*/ 6696000 w 6696000"/>
              <a:gd name="connsiteY10" fmla="*/ 0 h 5142465"/>
              <a:gd name="connsiteX11" fmla="*/ 6696000 w 6696000"/>
              <a:gd name="connsiteY11" fmla="*/ 1796399 h 5142465"/>
              <a:gd name="connsiteX12" fmla="*/ 4219772 w 6696000"/>
              <a:gd name="connsiteY12" fmla="*/ 1796399 h 5142465"/>
              <a:gd name="connsiteX13" fmla="*/ 3995999 w 6696000"/>
              <a:gd name="connsiteY13" fmla="*/ 2020043 h 5142465"/>
              <a:gd name="connsiteX14" fmla="*/ 3995999 w 6696000"/>
              <a:gd name="connsiteY14" fmla="*/ 3821890 h 5142465"/>
              <a:gd name="connsiteX15" fmla="*/ 4887028 w 6696000"/>
              <a:gd name="connsiteY15" fmla="*/ 4712400 h 5142465"/>
              <a:gd name="connsiteX16" fmla="*/ 6696000 w 6696000"/>
              <a:gd name="connsiteY16" fmla="*/ 4712400 h 5142465"/>
              <a:gd name="connsiteX17" fmla="*/ 6696000 w 6696000"/>
              <a:gd name="connsiteY17" fmla="*/ 5142465 h 5142465"/>
              <a:gd name="connsiteX18" fmla="*/ 0 w 6696000"/>
              <a:gd name="connsiteY18" fmla="*/ 5142465 h 5142465"/>
              <a:gd name="connsiteX19" fmla="*/ 0 w 6696000"/>
              <a:gd name="connsiteY19"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664207 w 6696000"/>
              <a:gd name="connsiteY7" fmla="*/ 431999 h 5142465"/>
              <a:gd name="connsiteX8" fmla="*/ 0 w 6696000"/>
              <a:gd name="connsiteY8" fmla="*/ 0 h 5142465"/>
              <a:gd name="connsiteX9" fmla="*/ 6696000 w 6696000"/>
              <a:gd name="connsiteY9" fmla="*/ 0 h 5142465"/>
              <a:gd name="connsiteX10" fmla="*/ 6696000 w 6696000"/>
              <a:gd name="connsiteY10" fmla="*/ 1796399 h 5142465"/>
              <a:gd name="connsiteX11" fmla="*/ 4219772 w 6696000"/>
              <a:gd name="connsiteY11" fmla="*/ 1796399 h 5142465"/>
              <a:gd name="connsiteX12" fmla="*/ 3995999 w 6696000"/>
              <a:gd name="connsiteY12" fmla="*/ 2020043 h 5142465"/>
              <a:gd name="connsiteX13" fmla="*/ 3995999 w 6696000"/>
              <a:gd name="connsiteY13" fmla="*/ 3821890 h 5142465"/>
              <a:gd name="connsiteX14" fmla="*/ 4887028 w 6696000"/>
              <a:gd name="connsiteY14" fmla="*/ 4712400 h 5142465"/>
              <a:gd name="connsiteX15" fmla="*/ 6696000 w 6696000"/>
              <a:gd name="connsiteY15" fmla="*/ 4712400 h 5142465"/>
              <a:gd name="connsiteX16" fmla="*/ 6696000 w 6696000"/>
              <a:gd name="connsiteY16" fmla="*/ 5142465 h 5142465"/>
              <a:gd name="connsiteX17" fmla="*/ 0 w 6696000"/>
              <a:gd name="connsiteY17" fmla="*/ 5142465 h 5142465"/>
              <a:gd name="connsiteX18" fmla="*/ 0 w 6696000"/>
              <a:gd name="connsiteY18"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842 w 6696000"/>
              <a:gd name="connsiteY5" fmla="*/ 838536 h 5142465"/>
              <a:gd name="connsiteX6" fmla="*/ 664207 w 6696000"/>
              <a:gd name="connsiteY6" fmla="*/ 431999 h 5142465"/>
              <a:gd name="connsiteX7" fmla="*/ 0 w 6696000"/>
              <a:gd name="connsiteY7" fmla="*/ 0 h 5142465"/>
              <a:gd name="connsiteX8" fmla="*/ 6696000 w 6696000"/>
              <a:gd name="connsiteY8" fmla="*/ 0 h 5142465"/>
              <a:gd name="connsiteX9" fmla="*/ 6696000 w 6696000"/>
              <a:gd name="connsiteY9" fmla="*/ 1796399 h 5142465"/>
              <a:gd name="connsiteX10" fmla="*/ 4219772 w 6696000"/>
              <a:gd name="connsiteY10" fmla="*/ 1796399 h 5142465"/>
              <a:gd name="connsiteX11" fmla="*/ 3995999 w 6696000"/>
              <a:gd name="connsiteY11" fmla="*/ 2020043 h 5142465"/>
              <a:gd name="connsiteX12" fmla="*/ 3995999 w 6696000"/>
              <a:gd name="connsiteY12" fmla="*/ 3821890 h 5142465"/>
              <a:gd name="connsiteX13" fmla="*/ 4887028 w 6696000"/>
              <a:gd name="connsiteY13" fmla="*/ 4712400 h 5142465"/>
              <a:gd name="connsiteX14" fmla="*/ 6696000 w 6696000"/>
              <a:gd name="connsiteY14" fmla="*/ 4712400 h 5142465"/>
              <a:gd name="connsiteX15" fmla="*/ 6696000 w 6696000"/>
              <a:gd name="connsiteY15" fmla="*/ 5142465 h 5142465"/>
              <a:gd name="connsiteX16" fmla="*/ 0 w 6696000"/>
              <a:gd name="connsiteY16" fmla="*/ 5142465 h 5142465"/>
              <a:gd name="connsiteX17" fmla="*/ 0 w 6696000"/>
              <a:gd name="connsiteY17"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207 w 6696000"/>
              <a:gd name="connsiteY5" fmla="*/ 431999 h 5142465"/>
              <a:gd name="connsiteX6" fmla="*/ 0 w 6696000"/>
              <a:gd name="connsiteY6" fmla="*/ 0 h 5142465"/>
              <a:gd name="connsiteX7" fmla="*/ 6696000 w 6696000"/>
              <a:gd name="connsiteY7" fmla="*/ 0 h 5142465"/>
              <a:gd name="connsiteX8" fmla="*/ 6696000 w 6696000"/>
              <a:gd name="connsiteY8" fmla="*/ 1796399 h 5142465"/>
              <a:gd name="connsiteX9" fmla="*/ 4219772 w 6696000"/>
              <a:gd name="connsiteY9" fmla="*/ 1796399 h 5142465"/>
              <a:gd name="connsiteX10" fmla="*/ 3995999 w 6696000"/>
              <a:gd name="connsiteY10" fmla="*/ 2020043 h 5142465"/>
              <a:gd name="connsiteX11" fmla="*/ 3995999 w 6696000"/>
              <a:gd name="connsiteY11" fmla="*/ 3821890 h 5142465"/>
              <a:gd name="connsiteX12" fmla="*/ 4887028 w 6696000"/>
              <a:gd name="connsiteY12" fmla="*/ 4712400 h 5142465"/>
              <a:gd name="connsiteX13" fmla="*/ 6696000 w 6696000"/>
              <a:gd name="connsiteY13" fmla="*/ 4712400 h 5142465"/>
              <a:gd name="connsiteX14" fmla="*/ 6696000 w 6696000"/>
              <a:gd name="connsiteY14" fmla="*/ 5142465 h 5142465"/>
              <a:gd name="connsiteX15" fmla="*/ 0 w 6696000"/>
              <a:gd name="connsiteY15" fmla="*/ 5142465 h 5142465"/>
              <a:gd name="connsiteX16" fmla="*/ 0 w 6696000"/>
              <a:gd name="connsiteY16"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739789 w 6696000"/>
              <a:gd name="connsiteY3" fmla="*/ 838536 h 5142465"/>
              <a:gd name="connsiteX4" fmla="*/ 664207 w 6696000"/>
              <a:gd name="connsiteY4" fmla="*/ 431999 h 5142465"/>
              <a:gd name="connsiteX5" fmla="*/ 0 w 6696000"/>
              <a:gd name="connsiteY5" fmla="*/ 0 h 5142465"/>
              <a:gd name="connsiteX6" fmla="*/ 6696000 w 6696000"/>
              <a:gd name="connsiteY6" fmla="*/ 0 h 5142465"/>
              <a:gd name="connsiteX7" fmla="*/ 6696000 w 6696000"/>
              <a:gd name="connsiteY7" fmla="*/ 1796399 h 5142465"/>
              <a:gd name="connsiteX8" fmla="*/ 4219772 w 6696000"/>
              <a:gd name="connsiteY8" fmla="*/ 1796399 h 5142465"/>
              <a:gd name="connsiteX9" fmla="*/ 3995999 w 6696000"/>
              <a:gd name="connsiteY9" fmla="*/ 2020043 h 5142465"/>
              <a:gd name="connsiteX10" fmla="*/ 3995999 w 6696000"/>
              <a:gd name="connsiteY10" fmla="*/ 3821890 h 5142465"/>
              <a:gd name="connsiteX11" fmla="*/ 4887028 w 6696000"/>
              <a:gd name="connsiteY11" fmla="*/ 4712400 h 5142465"/>
              <a:gd name="connsiteX12" fmla="*/ 6696000 w 6696000"/>
              <a:gd name="connsiteY12" fmla="*/ 4712400 h 5142465"/>
              <a:gd name="connsiteX13" fmla="*/ 6696000 w 6696000"/>
              <a:gd name="connsiteY13" fmla="*/ 5142465 h 5142465"/>
              <a:gd name="connsiteX14" fmla="*/ 0 w 6696000"/>
              <a:gd name="connsiteY14" fmla="*/ 5142465 h 5142465"/>
              <a:gd name="connsiteX15" fmla="*/ 0 w 6696000"/>
              <a:gd name="connsiteY15"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664207 w 6696000"/>
              <a:gd name="connsiteY3" fmla="*/ 431999 h 5142465"/>
              <a:gd name="connsiteX4" fmla="*/ 0 w 6696000"/>
              <a:gd name="connsiteY4" fmla="*/ 0 h 5142465"/>
              <a:gd name="connsiteX5" fmla="*/ 6696000 w 6696000"/>
              <a:gd name="connsiteY5" fmla="*/ 0 h 5142465"/>
              <a:gd name="connsiteX6" fmla="*/ 6696000 w 6696000"/>
              <a:gd name="connsiteY6" fmla="*/ 1796399 h 5142465"/>
              <a:gd name="connsiteX7" fmla="*/ 4219772 w 6696000"/>
              <a:gd name="connsiteY7" fmla="*/ 1796399 h 5142465"/>
              <a:gd name="connsiteX8" fmla="*/ 3995999 w 6696000"/>
              <a:gd name="connsiteY8" fmla="*/ 2020043 h 5142465"/>
              <a:gd name="connsiteX9" fmla="*/ 3995999 w 6696000"/>
              <a:gd name="connsiteY9" fmla="*/ 3821890 h 5142465"/>
              <a:gd name="connsiteX10" fmla="*/ 4887028 w 6696000"/>
              <a:gd name="connsiteY10" fmla="*/ 4712400 h 5142465"/>
              <a:gd name="connsiteX11" fmla="*/ 6696000 w 6696000"/>
              <a:gd name="connsiteY11" fmla="*/ 4712400 h 5142465"/>
              <a:gd name="connsiteX12" fmla="*/ 6696000 w 6696000"/>
              <a:gd name="connsiteY12" fmla="*/ 5142465 h 5142465"/>
              <a:gd name="connsiteX13" fmla="*/ 0 w 6696000"/>
              <a:gd name="connsiteY13" fmla="*/ 5142465 h 5142465"/>
              <a:gd name="connsiteX14" fmla="*/ 0 w 6696000"/>
              <a:gd name="connsiteY14" fmla="*/ 0 h 5142465"/>
              <a:gd name="connsiteX0" fmla="*/ 664207 w 6696000"/>
              <a:gd name="connsiteY0" fmla="*/ 431999 h 5142465"/>
              <a:gd name="connsiteX1" fmla="*/ 739789 w 6696000"/>
              <a:gd name="connsiteY1" fmla="*/ 884503 h 5142465"/>
              <a:gd name="connsiteX2" fmla="*/ 664207 w 6696000"/>
              <a:gd name="connsiteY2" fmla="*/ 431999 h 5142465"/>
              <a:gd name="connsiteX3" fmla="*/ 0 w 6696000"/>
              <a:gd name="connsiteY3" fmla="*/ 0 h 5142465"/>
              <a:gd name="connsiteX4" fmla="*/ 6696000 w 6696000"/>
              <a:gd name="connsiteY4" fmla="*/ 0 h 5142465"/>
              <a:gd name="connsiteX5" fmla="*/ 6696000 w 6696000"/>
              <a:gd name="connsiteY5" fmla="*/ 1796399 h 5142465"/>
              <a:gd name="connsiteX6" fmla="*/ 4219772 w 6696000"/>
              <a:gd name="connsiteY6" fmla="*/ 1796399 h 5142465"/>
              <a:gd name="connsiteX7" fmla="*/ 3995999 w 6696000"/>
              <a:gd name="connsiteY7" fmla="*/ 2020043 h 5142465"/>
              <a:gd name="connsiteX8" fmla="*/ 3995999 w 6696000"/>
              <a:gd name="connsiteY8" fmla="*/ 3821890 h 5142465"/>
              <a:gd name="connsiteX9" fmla="*/ 4887028 w 6696000"/>
              <a:gd name="connsiteY9" fmla="*/ 4712400 h 5142465"/>
              <a:gd name="connsiteX10" fmla="*/ 6696000 w 6696000"/>
              <a:gd name="connsiteY10" fmla="*/ 4712400 h 5142465"/>
              <a:gd name="connsiteX11" fmla="*/ 6696000 w 6696000"/>
              <a:gd name="connsiteY11" fmla="*/ 5142465 h 5142465"/>
              <a:gd name="connsiteX12" fmla="*/ 0 w 6696000"/>
              <a:gd name="connsiteY12" fmla="*/ 5142465 h 5142465"/>
              <a:gd name="connsiteX13" fmla="*/ 0 w 6696000"/>
              <a:gd name="connsiteY13" fmla="*/ 0 h 5142465"/>
              <a:gd name="connsiteX0" fmla="*/ 0 w 6696000"/>
              <a:gd name="connsiteY0" fmla="*/ 0 h 5142465"/>
              <a:gd name="connsiteX1" fmla="*/ 6696000 w 6696000"/>
              <a:gd name="connsiteY1" fmla="*/ 0 h 5142465"/>
              <a:gd name="connsiteX2" fmla="*/ 6696000 w 6696000"/>
              <a:gd name="connsiteY2" fmla="*/ 1796399 h 5142465"/>
              <a:gd name="connsiteX3" fmla="*/ 4219772 w 6696000"/>
              <a:gd name="connsiteY3" fmla="*/ 1796399 h 5142465"/>
              <a:gd name="connsiteX4" fmla="*/ 3995999 w 6696000"/>
              <a:gd name="connsiteY4" fmla="*/ 2020043 h 5142465"/>
              <a:gd name="connsiteX5" fmla="*/ 3995999 w 6696000"/>
              <a:gd name="connsiteY5" fmla="*/ 3821890 h 5142465"/>
              <a:gd name="connsiteX6" fmla="*/ 4887028 w 6696000"/>
              <a:gd name="connsiteY6" fmla="*/ 4712400 h 5142465"/>
              <a:gd name="connsiteX7" fmla="*/ 6696000 w 6696000"/>
              <a:gd name="connsiteY7" fmla="*/ 4712400 h 5142465"/>
              <a:gd name="connsiteX8" fmla="*/ 6696000 w 6696000"/>
              <a:gd name="connsiteY8" fmla="*/ 5142465 h 5142465"/>
              <a:gd name="connsiteX9" fmla="*/ 0 w 6696000"/>
              <a:gd name="connsiteY9" fmla="*/ 5142465 h 5142465"/>
              <a:gd name="connsiteX10" fmla="*/ 0 w 6696000"/>
              <a:gd name="connsiteY10" fmla="*/ 0 h 514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6000" h="5142465">
                <a:moveTo>
                  <a:pt x="0" y="0"/>
                </a:moveTo>
                <a:lnTo>
                  <a:pt x="6696000" y="0"/>
                </a:lnTo>
                <a:lnTo>
                  <a:pt x="6696000" y="1796399"/>
                </a:lnTo>
                <a:lnTo>
                  <a:pt x="4219772" y="1796399"/>
                </a:lnTo>
                <a:cubicBezTo>
                  <a:pt x="4096201" y="1796399"/>
                  <a:pt x="3995999" y="1896474"/>
                  <a:pt x="3995999" y="2020043"/>
                </a:cubicBezTo>
                <a:lnTo>
                  <a:pt x="3995999" y="3821890"/>
                </a:lnTo>
                <a:cubicBezTo>
                  <a:pt x="3995999" y="4313626"/>
                  <a:pt x="4394905" y="4712400"/>
                  <a:pt x="4887028" y="4712400"/>
                </a:cubicBezTo>
                <a:lnTo>
                  <a:pt x="6696000" y="4712400"/>
                </a:lnTo>
                <a:lnTo>
                  <a:pt x="6696000" y="5142465"/>
                </a:lnTo>
                <a:lnTo>
                  <a:pt x="0" y="5142465"/>
                </a:lnTo>
                <a:lnTo>
                  <a:pt x="0" y="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baseline="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2" name="Title 1"/>
          <p:cNvSpPr>
            <a:spLocks noGrp="1"/>
          </p:cNvSpPr>
          <p:nvPr>
            <p:ph type="ctrTitle" hasCustomPrompt="1"/>
          </p:nvPr>
        </p:nvSpPr>
        <p:spPr>
          <a:xfrm>
            <a:off x="4428000" y="2232000"/>
            <a:ext cx="2052000" cy="1728000"/>
          </a:xfrm>
          <a:prstGeom prst="rect">
            <a:avLst/>
          </a:prstGeom>
        </p:spPr>
        <p:txBody>
          <a:bodyPr anchor="t" anchorCtr="0"/>
          <a:lstStyle>
            <a:lvl1pPr algn="l">
              <a:lnSpc>
                <a:spcPct val="100000"/>
              </a:lnSpc>
              <a:defRPr sz="2400"/>
            </a:lvl1pPr>
          </a:lstStyle>
          <a:p>
            <a:r>
              <a:rPr lang="nl-NL"/>
              <a:t>Klik om presentatie-titel te bewerken</a:t>
            </a:r>
            <a:endParaRPr lang="en-US"/>
          </a:p>
        </p:txBody>
      </p:sp>
      <p:sp>
        <p:nvSpPr>
          <p:cNvPr id="3" name="Subtitle 2"/>
          <p:cNvSpPr>
            <a:spLocks noGrp="1"/>
          </p:cNvSpPr>
          <p:nvPr>
            <p:ph type="subTitle" idx="1" hasCustomPrompt="1"/>
          </p:nvPr>
        </p:nvSpPr>
        <p:spPr>
          <a:xfrm>
            <a:off x="6912000" y="2952000"/>
            <a:ext cx="1584000" cy="1296000"/>
          </a:xfrm>
          <a:prstGeom prst="rect">
            <a:avLst/>
          </a:prstGeom>
        </p:spPr>
        <p:txBody>
          <a:bodyPr anchor="b" anchorCtr="0"/>
          <a:lstStyle>
            <a:lvl1pPr marL="0" indent="0" algn="l">
              <a:lnSpc>
                <a:spcPct val="10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pic>
        <p:nvPicPr>
          <p:cNvPr id="4" name="Afbeelding 3" descr="VNG">
            <a:extLst>
              <a:ext uri="{FF2B5EF4-FFF2-40B4-BE49-F238E27FC236}">
                <a16:creationId xmlns:a16="http://schemas.microsoft.com/office/drawing/2014/main" id="{3293757A-4F4A-3169-0AF0-EAA03D22A885}"/>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974354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 - Titelblad met foto en wit logo">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FB3664-10DB-E9C3-D229-BAA278B996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28" name="Tijdelijke aanduiding voor afbeelding 27">
            <a:extLst>
              <a:ext uri="{FF2B5EF4-FFF2-40B4-BE49-F238E27FC236}">
                <a16:creationId xmlns:a16="http://schemas.microsoft.com/office/drawing/2014/main" id="{09EDED17-2CC1-1E2D-99D4-51E976659D2B}"/>
              </a:ext>
            </a:extLst>
          </p:cNvPr>
          <p:cNvSpPr>
            <a:spLocks noGrp="1"/>
          </p:cNvSpPr>
          <p:nvPr>
            <p:ph type="pic" idx="13" hasCustomPrompt="1"/>
          </p:nvPr>
        </p:nvSpPr>
        <p:spPr>
          <a:xfrm>
            <a:off x="0" y="1035"/>
            <a:ext cx="6696000" cy="5142465"/>
          </a:xfrm>
          <a:custGeom>
            <a:avLst/>
            <a:gdLst>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1104106 w 6696000"/>
              <a:gd name="connsiteY17" fmla="*/ 5596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104106 w 6696000"/>
              <a:gd name="connsiteY51" fmla="*/ 5596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575541 w 6696000"/>
              <a:gd name="connsiteY7" fmla="*/ 564834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437429 w 6696000"/>
              <a:gd name="connsiteY7" fmla="*/ 643415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437429 w 6696000"/>
              <a:gd name="connsiteY6" fmla="*/ 643415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788060 w 6696000"/>
              <a:gd name="connsiteY17" fmla="*/ 564834 h 5142465"/>
              <a:gd name="connsiteX18" fmla="*/ 1464106 w 6696000"/>
              <a:gd name="connsiteY18" fmla="*/ 358044 h 5142465"/>
              <a:gd name="connsiteX19" fmla="*/ 1062822 w 6696000"/>
              <a:gd name="connsiteY19" fmla="*/ 566440 h 5142465"/>
              <a:gd name="connsiteX20" fmla="*/ 1029922 w 6696000"/>
              <a:gd name="connsiteY20" fmla="*/ 586087 h 5142465"/>
              <a:gd name="connsiteX21" fmla="*/ 1008327 w 6696000"/>
              <a:gd name="connsiteY21" fmla="*/ 617103 h 5142465"/>
              <a:gd name="connsiteX22" fmla="*/ 1000578 w 6696000"/>
              <a:gd name="connsiteY22" fmla="*/ 657633 h 5142465"/>
              <a:gd name="connsiteX23" fmla="*/ 1008327 w 6696000"/>
              <a:gd name="connsiteY23" fmla="*/ 698163 h 5142465"/>
              <a:gd name="connsiteX24" fmla="*/ 1029922 w 6696000"/>
              <a:gd name="connsiteY24" fmla="*/ 729179 h 5142465"/>
              <a:gd name="connsiteX25" fmla="*/ 1062822 w 6696000"/>
              <a:gd name="connsiteY25" fmla="*/ 748826 h 5142465"/>
              <a:gd name="connsiteX26" fmla="*/ 1104106 w 6696000"/>
              <a:gd name="connsiteY26" fmla="*/ 755622 h 5142465"/>
              <a:gd name="connsiteX27" fmla="*/ 1145010 w 6696000"/>
              <a:gd name="connsiteY27" fmla="*/ 751421 h 5142465"/>
              <a:gd name="connsiteX28" fmla="*/ 1183753 w 6696000"/>
              <a:gd name="connsiteY28" fmla="*/ 737828 h 5142465"/>
              <a:gd name="connsiteX29" fmla="*/ 1185405 w 6696000"/>
              <a:gd name="connsiteY29" fmla="*/ 736963 h 5142465"/>
              <a:gd name="connsiteX30" fmla="*/ 1185405 w 6696000"/>
              <a:gd name="connsiteY30" fmla="*/ 637615 h 5142465"/>
              <a:gd name="connsiteX31" fmla="*/ 1106393 w 6696000"/>
              <a:gd name="connsiteY31" fmla="*/ 637615 h 5142465"/>
              <a:gd name="connsiteX32" fmla="*/ 1106266 w 6696000"/>
              <a:gd name="connsiteY32" fmla="*/ 637986 h 5142465"/>
              <a:gd name="connsiteX33" fmla="*/ 1106266 w 6696000"/>
              <a:gd name="connsiteY33" fmla="*/ 680740 h 5142465"/>
              <a:gd name="connsiteX34" fmla="*/ 1139674 w 6696000"/>
              <a:gd name="connsiteY34" fmla="*/ 680740 h 5142465"/>
              <a:gd name="connsiteX35" fmla="*/ 1139674 w 6696000"/>
              <a:gd name="connsiteY35" fmla="*/ 705330 h 5142465"/>
              <a:gd name="connsiteX36" fmla="*/ 1126336 w 6696000"/>
              <a:gd name="connsiteY36" fmla="*/ 710273 h 5142465"/>
              <a:gd name="connsiteX37" fmla="*/ 1104106 w 6696000"/>
              <a:gd name="connsiteY37" fmla="*/ 713115 h 5142465"/>
              <a:gd name="connsiteX38" fmla="*/ 1081495 w 6696000"/>
              <a:gd name="connsiteY38" fmla="*/ 709037 h 5142465"/>
              <a:gd name="connsiteX39" fmla="*/ 1064219 w 6696000"/>
              <a:gd name="connsiteY39" fmla="*/ 697545 h 5142465"/>
              <a:gd name="connsiteX40" fmla="*/ 1053168 w 6696000"/>
              <a:gd name="connsiteY40" fmla="*/ 680122 h 5142465"/>
              <a:gd name="connsiteX41" fmla="*/ 1049230 w 6696000"/>
              <a:gd name="connsiteY41" fmla="*/ 657757 h 5142465"/>
              <a:gd name="connsiteX42" fmla="*/ 1053168 w 6696000"/>
              <a:gd name="connsiteY42" fmla="*/ 635514 h 5142465"/>
              <a:gd name="connsiteX43" fmla="*/ 1064219 w 6696000"/>
              <a:gd name="connsiteY43" fmla="*/ 617968 h 5142465"/>
              <a:gd name="connsiteX44" fmla="*/ 1081495 w 6696000"/>
              <a:gd name="connsiteY44" fmla="*/ 606476 h 5142465"/>
              <a:gd name="connsiteX45" fmla="*/ 1104106 w 6696000"/>
              <a:gd name="connsiteY45" fmla="*/ 602398 h 5142465"/>
              <a:gd name="connsiteX46" fmla="*/ 1129258 w 6696000"/>
              <a:gd name="connsiteY46" fmla="*/ 606476 h 5142465"/>
              <a:gd name="connsiteX47" fmla="*/ 1147169 w 6696000"/>
              <a:gd name="connsiteY47" fmla="*/ 618586 h 5142465"/>
              <a:gd name="connsiteX48" fmla="*/ 1149456 w 6696000"/>
              <a:gd name="connsiteY48" fmla="*/ 620810 h 5142465"/>
              <a:gd name="connsiteX49" fmla="*/ 1182737 w 6696000"/>
              <a:gd name="connsiteY49" fmla="*/ 585593 h 5142465"/>
              <a:gd name="connsiteX50" fmla="*/ 1180450 w 6696000"/>
              <a:gd name="connsiteY50" fmla="*/ 583616 h 5142465"/>
              <a:gd name="connsiteX51" fmla="*/ 1146153 w 6696000"/>
              <a:gd name="connsiteY51" fmla="*/ 564957 h 5142465"/>
              <a:gd name="connsiteX52" fmla="*/ 1464106 w 6696000"/>
              <a:gd name="connsiteY52" fmla="*/ 358044 h 5142465"/>
              <a:gd name="connsiteX53" fmla="*/ 1018617 w 6696000"/>
              <a:gd name="connsiteY53" fmla="*/ 431999 h 5142465"/>
              <a:gd name="connsiteX54" fmla="*/ 994990 w 6696000"/>
              <a:gd name="connsiteY54" fmla="*/ 454983 h 5142465"/>
              <a:gd name="connsiteX55" fmla="*/ 1018617 w 6696000"/>
              <a:gd name="connsiteY55" fmla="*/ 477966 h 5142465"/>
              <a:gd name="connsiteX56" fmla="*/ 1093564 w 6696000"/>
              <a:gd name="connsiteY56" fmla="*/ 477966 h 5142465"/>
              <a:gd name="connsiteX57" fmla="*/ 1279279 w 6696000"/>
              <a:gd name="connsiteY57" fmla="*/ 658251 h 5142465"/>
              <a:gd name="connsiteX58" fmla="*/ 1093564 w 6696000"/>
              <a:gd name="connsiteY58" fmla="*/ 838536 h 5142465"/>
              <a:gd name="connsiteX59" fmla="*/ 835188 w 6696000"/>
              <a:gd name="connsiteY59" fmla="*/ 838536 h 5142465"/>
              <a:gd name="connsiteX60" fmla="*/ 835188 w 6696000"/>
              <a:gd name="connsiteY60" fmla="*/ 796647 h 5142465"/>
              <a:gd name="connsiteX61" fmla="*/ 787933 w 6696000"/>
              <a:gd name="connsiteY61" fmla="*/ 796647 h 5142465"/>
              <a:gd name="connsiteX62" fmla="*/ 787933 w 6696000"/>
              <a:gd name="connsiteY62" fmla="*/ 884380 h 5142465"/>
              <a:gd name="connsiteX63" fmla="*/ 1094199 w 6696000"/>
              <a:gd name="connsiteY63" fmla="*/ 884380 h 5142465"/>
              <a:gd name="connsiteX64" fmla="*/ 1308131 w 6696000"/>
              <a:gd name="connsiteY64" fmla="*/ 745975 h 5142465"/>
              <a:gd name="connsiteX65" fmla="*/ 1326394 w 6696000"/>
              <a:gd name="connsiteY65" fmla="*/ 658190 h 5142465"/>
              <a:gd name="connsiteX66" fmla="*/ 1326407 w 6696000"/>
              <a:gd name="connsiteY66" fmla="*/ 658251 h 5142465"/>
              <a:gd name="connsiteX67" fmla="*/ 1326407 w 6696000"/>
              <a:gd name="connsiteY67" fmla="*/ 658128 h 5142465"/>
              <a:gd name="connsiteX68" fmla="*/ 1326394 w 6696000"/>
              <a:gd name="connsiteY68" fmla="*/ 658190 h 5142465"/>
              <a:gd name="connsiteX69" fmla="*/ 1308194 w 6696000"/>
              <a:gd name="connsiteY69" fmla="*/ 570456 h 5142465"/>
              <a:gd name="connsiteX70" fmla="*/ 1094834 w 6696000"/>
              <a:gd name="connsiteY70" fmla="*/ 431999 h 5142465"/>
              <a:gd name="connsiteX71" fmla="*/ 1018617 w 6696000"/>
              <a:gd name="connsiteY71" fmla="*/ 431999 h 5142465"/>
              <a:gd name="connsiteX72" fmla="*/ 664207 w 6696000"/>
              <a:gd name="connsiteY72" fmla="*/ 431999 h 5142465"/>
              <a:gd name="connsiteX73" fmla="*/ 431999 w 6696000"/>
              <a:gd name="connsiteY73" fmla="*/ 658251 h 5142465"/>
              <a:gd name="connsiteX74" fmla="*/ 663572 w 6696000"/>
              <a:gd name="connsiteY74" fmla="*/ 884503 h 5142465"/>
              <a:gd name="connsiteX75" fmla="*/ 739789 w 6696000"/>
              <a:gd name="connsiteY75" fmla="*/ 884503 h 5142465"/>
              <a:gd name="connsiteX76" fmla="*/ 763417 w 6696000"/>
              <a:gd name="connsiteY76" fmla="*/ 861520 h 5142465"/>
              <a:gd name="connsiteX77" fmla="*/ 739789 w 6696000"/>
              <a:gd name="connsiteY77" fmla="*/ 838536 h 5142465"/>
              <a:gd name="connsiteX78" fmla="*/ 664842 w 6696000"/>
              <a:gd name="connsiteY78" fmla="*/ 838536 h 5142465"/>
              <a:gd name="connsiteX79" fmla="*/ 479127 w 6696000"/>
              <a:gd name="connsiteY79" fmla="*/ 658251 h 5142465"/>
              <a:gd name="connsiteX80" fmla="*/ 664842 w 6696000"/>
              <a:gd name="connsiteY80" fmla="*/ 477843 h 5142465"/>
              <a:gd name="connsiteX81" fmla="*/ 923218 w 6696000"/>
              <a:gd name="connsiteY81" fmla="*/ 477843 h 5142465"/>
              <a:gd name="connsiteX82" fmla="*/ 923218 w 6696000"/>
              <a:gd name="connsiteY82" fmla="*/ 519732 h 5142465"/>
              <a:gd name="connsiteX83" fmla="*/ 970473 w 6696000"/>
              <a:gd name="connsiteY83" fmla="*/ 519732 h 5142465"/>
              <a:gd name="connsiteX84" fmla="*/ 970473 w 6696000"/>
              <a:gd name="connsiteY84" fmla="*/ 431999 h 5142465"/>
              <a:gd name="connsiteX85" fmla="*/ 664207 w 6696000"/>
              <a:gd name="connsiteY85" fmla="*/ 431999 h 5142465"/>
              <a:gd name="connsiteX86" fmla="*/ 0 w 6696000"/>
              <a:gd name="connsiteY86" fmla="*/ 0 h 5142465"/>
              <a:gd name="connsiteX87" fmla="*/ 6696000 w 6696000"/>
              <a:gd name="connsiteY87" fmla="*/ 0 h 5142465"/>
              <a:gd name="connsiteX88" fmla="*/ 6696000 w 6696000"/>
              <a:gd name="connsiteY88" fmla="*/ 1796399 h 5142465"/>
              <a:gd name="connsiteX89" fmla="*/ 4219772 w 6696000"/>
              <a:gd name="connsiteY89" fmla="*/ 1796399 h 5142465"/>
              <a:gd name="connsiteX90" fmla="*/ 3995999 w 6696000"/>
              <a:gd name="connsiteY90" fmla="*/ 2020043 h 5142465"/>
              <a:gd name="connsiteX91" fmla="*/ 3995999 w 6696000"/>
              <a:gd name="connsiteY91" fmla="*/ 3821890 h 5142465"/>
              <a:gd name="connsiteX92" fmla="*/ 4887028 w 6696000"/>
              <a:gd name="connsiteY92" fmla="*/ 4712400 h 5142465"/>
              <a:gd name="connsiteX93" fmla="*/ 6696000 w 6696000"/>
              <a:gd name="connsiteY93" fmla="*/ 4712400 h 5142465"/>
              <a:gd name="connsiteX94" fmla="*/ 6696000 w 6696000"/>
              <a:gd name="connsiteY94" fmla="*/ 5142465 h 5142465"/>
              <a:gd name="connsiteX95" fmla="*/ 0 w 6696000"/>
              <a:gd name="connsiteY95" fmla="*/ 5142465 h 5142465"/>
              <a:gd name="connsiteX96" fmla="*/ 0 w 6696000"/>
              <a:gd name="connsiteY96" fmla="*/ 0 h 5142465"/>
              <a:gd name="connsiteX0" fmla="*/ 672972 w 6696000"/>
              <a:gd name="connsiteY0" fmla="*/ 678393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788060 w 6696000"/>
              <a:gd name="connsiteY6" fmla="*/ 564834 h 5142465"/>
              <a:gd name="connsiteX7" fmla="*/ 788060 w 6696000"/>
              <a:gd name="connsiteY7" fmla="*/ 751297 h 5142465"/>
              <a:gd name="connsiteX8" fmla="*/ 835188 w 6696000"/>
              <a:gd name="connsiteY8" fmla="*/ 751297 h 5142465"/>
              <a:gd name="connsiteX9" fmla="*/ 835188 w 6696000"/>
              <a:gd name="connsiteY9" fmla="*/ 629583 h 5142465"/>
              <a:gd name="connsiteX10" fmla="*/ 912040 w 6696000"/>
              <a:gd name="connsiteY10" fmla="*/ 751297 h 5142465"/>
              <a:gd name="connsiteX11" fmla="*/ 970346 w 6696000"/>
              <a:gd name="connsiteY11" fmla="*/ 751297 h 5142465"/>
              <a:gd name="connsiteX12" fmla="*/ 970346 w 6696000"/>
              <a:gd name="connsiteY12" fmla="*/ 564834 h 5142465"/>
              <a:gd name="connsiteX13" fmla="*/ 923218 w 6696000"/>
              <a:gd name="connsiteY13" fmla="*/ 564834 h 5142465"/>
              <a:gd name="connsiteX14" fmla="*/ 923218 w 6696000"/>
              <a:gd name="connsiteY14" fmla="*/ 683459 h 5142465"/>
              <a:gd name="connsiteX15" fmla="*/ 848526 w 6696000"/>
              <a:gd name="connsiteY15" fmla="*/ 564834 h 5142465"/>
              <a:gd name="connsiteX16" fmla="*/ 788060 w 6696000"/>
              <a:gd name="connsiteY16" fmla="*/ 564834 h 5142465"/>
              <a:gd name="connsiteX17" fmla="*/ 1464106 w 6696000"/>
              <a:gd name="connsiteY17" fmla="*/ 3580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464106 w 6696000"/>
              <a:gd name="connsiteY51" fmla="*/ 3580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1018617 w 6696000"/>
              <a:gd name="connsiteY70" fmla="*/ 431999 h 5142465"/>
              <a:gd name="connsiteX71" fmla="*/ 664207 w 6696000"/>
              <a:gd name="connsiteY71" fmla="*/ 431999 h 5142465"/>
              <a:gd name="connsiteX72" fmla="*/ 431999 w 6696000"/>
              <a:gd name="connsiteY72" fmla="*/ 658251 h 5142465"/>
              <a:gd name="connsiteX73" fmla="*/ 663572 w 6696000"/>
              <a:gd name="connsiteY73" fmla="*/ 884503 h 5142465"/>
              <a:gd name="connsiteX74" fmla="*/ 739789 w 6696000"/>
              <a:gd name="connsiteY74" fmla="*/ 884503 h 5142465"/>
              <a:gd name="connsiteX75" fmla="*/ 763417 w 6696000"/>
              <a:gd name="connsiteY75" fmla="*/ 861520 h 5142465"/>
              <a:gd name="connsiteX76" fmla="*/ 739789 w 6696000"/>
              <a:gd name="connsiteY76" fmla="*/ 838536 h 5142465"/>
              <a:gd name="connsiteX77" fmla="*/ 664842 w 6696000"/>
              <a:gd name="connsiteY77" fmla="*/ 838536 h 5142465"/>
              <a:gd name="connsiteX78" fmla="*/ 479127 w 6696000"/>
              <a:gd name="connsiteY78" fmla="*/ 658251 h 5142465"/>
              <a:gd name="connsiteX79" fmla="*/ 664842 w 6696000"/>
              <a:gd name="connsiteY79" fmla="*/ 477843 h 5142465"/>
              <a:gd name="connsiteX80" fmla="*/ 923218 w 6696000"/>
              <a:gd name="connsiteY80" fmla="*/ 477843 h 5142465"/>
              <a:gd name="connsiteX81" fmla="*/ 923218 w 6696000"/>
              <a:gd name="connsiteY81" fmla="*/ 519732 h 5142465"/>
              <a:gd name="connsiteX82" fmla="*/ 970473 w 6696000"/>
              <a:gd name="connsiteY82" fmla="*/ 519732 h 5142465"/>
              <a:gd name="connsiteX83" fmla="*/ 970473 w 6696000"/>
              <a:gd name="connsiteY83" fmla="*/ 431999 h 5142465"/>
              <a:gd name="connsiteX84" fmla="*/ 664207 w 6696000"/>
              <a:gd name="connsiteY84" fmla="*/ 431999 h 5142465"/>
              <a:gd name="connsiteX85" fmla="*/ 0 w 6696000"/>
              <a:gd name="connsiteY85" fmla="*/ 0 h 5142465"/>
              <a:gd name="connsiteX86" fmla="*/ 6696000 w 6696000"/>
              <a:gd name="connsiteY86" fmla="*/ 0 h 5142465"/>
              <a:gd name="connsiteX87" fmla="*/ 6696000 w 6696000"/>
              <a:gd name="connsiteY87" fmla="*/ 1796399 h 5142465"/>
              <a:gd name="connsiteX88" fmla="*/ 4219772 w 6696000"/>
              <a:gd name="connsiteY88" fmla="*/ 1796399 h 5142465"/>
              <a:gd name="connsiteX89" fmla="*/ 3995999 w 6696000"/>
              <a:gd name="connsiteY89" fmla="*/ 2020043 h 5142465"/>
              <a:gd name="connsiteX90" fmla="*/ 3995999 w 6696000"/>
              <a:gd name="connsiteY90" fmla="*/ 3821890 h 5142465"/>
              <a:gd name="connsiteX91" fmla="*/ 4887028 w 6696000"/>
              <a:gd name="connsiteY91" fmla="*/ 4712400 h 5142465"/>
              <a:gd name="connsiteX92" fmla="*/ 6696000 w 6696000"/>
              <a:gd name="connsiteY92" fmla="*/ 4712400 h 5142465"/>
              <a:gd name="connsiteX93" fmla="*/ 6696000 w 6696000"/>
              <a:gd name="connsiteY93" fmla="*/ 5142465 h 5142465"/>
              <a:gd name="connsiteX94" fmla="*/ 0 w 6696000"/>
              <a:gd name="connsiteY94" fmla="*/ 5142465 h 5142465"/>
              <a:gd name="connsiteX95" fmla="*/ 0 w 6696000"/>
              <a:gd name="connsiteY95" fmla="*/ 0 h 5142465"/>
              <a:gd name="connsiteX0" fmla="*/ 71794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788060 w 6696000"/>
              <a:gd name="connsiteY5" fmla="*/ 564834 h 5142465"/>
              <a:gd name="connsiteX6" fmla="*/ 788060 w 6696000"/>
              <a:gd name="connsiteY6" fmla="*/ 751297 h 5142465"/>
              <a:gd name="connsiteX7" fmla="*/ 835188 w 6696000"/>
              <a:gd name="connsiteY7" fmla="*/ 751297 h 5142465"/>
              <a:gd name="connsiteX8" fmla="*/ 835188 w 6696000"/>
              <a:gd name="connsiteY8" fmla="*/ 629583 h 5142465"/>
              <a:gd name="connsiteX9" fmla="*/ 912040 w 6696000"/>
              <a:gd name="connsiteY9" fmla="*/ 751297 h 5142465"/>
              <a:gd name="connsiteX10" fmla="*/ 970346 w 6696000"/>
              <a:gd name="connsiteY10" fmla="*/ 751297 h 5142465"/>
              <a:gd name="connsiteX11" fmla="*/ 970346 w 6696000"/>
              <a:gd name="connsiteY11" fmla="*/ 564834 h 5142465"/>
              <a:gd name="connsiteX12" fmla="*/ 923218 w 6696000"/>
              <a:gd name="connsiteY12" fmla="*/ 564834 h 5142465"/>
              <a:gd name="connsiteX13" fmla="*/ 923218 w 6696000"/>
              <a:gd name="connsiteY13" fmla="*/ 683459 h 5142465"/>
              <a:gd name="connsiteX14" fmla="*/ 848526 w 6696000"/>
              <a:gd name="connsiteY14" fmla="*/ 564834 h 5142465"/>
              <a:gd name="connsiteX15" fmla="*/ 788060 w 6696000"/>
              <a:gd name="connsiteY15" fmla="*/ 564834 h 5142465"/>
              <a:gd name="connsiteX16" fmla="*/ 1464106 w 6696000"/>
              <a:gd name="connsiteY16" fmla="*/ 358044 h 5142465"/>
              <a:gd name="connsiteX17" fmla="*/ 1062822 w 6696000"/>
              <a:gd name="connsiteY17" fmla="*/ 566440 h 5142465"/>
              <a:gd name="connsiteX18" fmla="*/ 1029922 w 6696000"/>
              <a:gd name="connsiteY18" fmla="*/ 586087 h 5142465"/>
              <a:gd name="connsiteX19" fmla="*/ 1008327 w 6696000"/>
              <a:gd name="connsiteY19" fmla="*/ 617103 h 5142465"/>
              <a:gd name="connsiteX20" fmla="*/ 1000578 w 6696000"/>
              <a:gd name="connsiteY20" fmla="*/ 657633 h 5142465"/>
              <a:gd name="connsiteX21" fmla="*/ 1008327 w 6696000"/>
              <a:gd name="connsiteY21" fmla="*/ 698163 h 5142465"/>
              <a:gd name="connsiteX22" fmla="*/ 1029922 w 6696000"/>
              <a:gd name="connsiteY22" fmla="*/ 729179 h 5142465"/>
              <a:gd name="connsiteX23" fmla="*/ 1062822 w 6696000"/>
              <a:gd name="connsiteY23" fmla="*/ 748826 h 5142465"/>
              <a:gd name="connsiteX24" fmla="*/ 1104106 w 6696000"/>
              <a:gd name="connsiteY24" fmla="*/ 755622 h 5142465"/>
              <a:gd name="connsiteX25" fmla="*/ 1145010 w 6696000"/>
              <a:gd name="connsiteY25" fmla="*/ 751421 h 5142465"/>
              <a:gd name="connsiteX26" fmla="*/ 1183753 w 6696000"/>
              <a:gd name="connsiteY26" fmla="*/ 737828 h 5142465"/>
              <a:gd name="connsiteX27" fmla="*/ 1185405 w 6696000"/>
              <a:gd name="connsiteY27" fmla="*/ 736963 h 5142465"/>
              <a:gd name="connsiteX28" fmla="*/ 1185405 w 6696000"/>
              <a:gd name="connsiteY28" fmla="*/ 637615 h 5142465"/>
              <a:gd name="connsiteX29" fmla="*/ 1106393 w 6696000"/>
              <a:gd name="connsiteY29" fmla="*/ 637615 h 5142465"/>
              <a:gd name="connsiteX30" fmla="*/ 1106266 w 6696000"/>
              <a:gd name="connsiteY30" fmla="*/ 637986 h 5142465"/>
              <a:gd name="connsiteX31" fmla="*/ 1106266 w 6696000"/>
              <a:gd name="connsiteY31" fmla="*/ 680740 h 5142465"/>
              <a:gd name="connsiteX32" fmla="*/ 1139674 w 6696000"/>
              <a:gd name="connsiteY32" fmla="*/ 680740 h 5142465"/>
              <a:gd name="connsiteX33" fmla="*/ 1139674 w 6696000"/>
              <a:gd name="connsiteY33" fmla="*/ 705330 h 5142465"/>
              <a:gd name="connsiteX34" fmla="*/ 1126336 w 6696000"/>
              <a:gd name="connsiteY34" fmla="*/ 710273 h 5142465"/>
              <a:gd name="connsiteX35" fmla="*/ 1104106 w 6696000"/>
              <a:gd name="connsiteY35" fmla="*/ 713115 h 5142465"/>
              <a:gd name="connsiteX36" fmla="*/ 1081495 w 6696000"/>
              <a:gd name="connsiteY36" fmla="*/ 709037 h 5142465"/>
              <a:gd name="connsiteX37" fmla="*/ 1064219 w 6696000"/>
              <a:gd name="connsiteY37" fmla="*/ 697545 h 5142465"/>
              <a:gd name="connsiteX38" fmla="*/ 1053168 w 6696000"/>
              <a:gd name="connsiteY38" fmla="*/ 680122 h 5142465"/>
              <a:gd name="connsiteX39" fmla="*/ 1049230 w 6696000"/>
              <a:gd name="connsiteY39" fmla="*/ 657757 h 5142465"/>
              <a:gd name="connsiteX40" fmla="*/ 1053168 w 6696000"/>
              <a:gd name="connsiteY40" fmla="*/ 635514 h 5142465"/>
              <a:gd name="connsiteX41" fmla="*/ 1064219 w 6696000"/>
              <a:gd name="connsiteY41" fmla="*/ 617968 h 5142465"/>
              <a:gd name="connsiteX42" fmla="*/ 1081495 w 6696000"/>
              <a:gd name="connsiteY42" fmla="*/ 606476 h 5142465"/>
              <a:gd name="connsiteX43" fmla="*/ 1104106 w 6696000"/>
              <a:gd name="connsiteY43" fmla="*/ 602398 h 5142465"/>
              <a:gd name="connsiteX44" fmla="*/ 1129258 w 6696000"/>
              <a:gd name="connsiteY44" fmla="*/ 606476 h 5142465"/>
              <a:gd name="connsiteX45" fmla="*/ 1147169 w 6696000"/>
              <a:gd name="connsiteY45" fmla="*/ 618586 h 5142465"/>
              <a:gd name="connsiteX46" fmla="*/ 1149456 w 6696000"/>
              <a:gd name="connsiteY46" fmla="*/ 620810 h 5142465"/>
              <a:gd name="connsiteX47" fmla="*/ 1182737 w 6696000"/>
              <a:gd name="connsiteY47" fmla="*/ 585593 h 5142465"/>
              <a:gd name="connsiteX48" fmla="*/ 1180450 w 6696000"/>
              <a:gd name="connsiteY48" fmla="*/ 583616 h 5142465"/>
              <a:gd name="connsiteX49" fmla="*/ 1146153 w 6696000"/>
              <a:gd name="connsiteY49" fmla="*/ 564957 h 5142465"/>
              <a:gd name="connsiteX50" fmla="*/ 1464106 w 6696000"/>
              <a:gd name="connsiteY50" fmla="*/ 358044 h 5142465"/>
              <a:gd name="connsiteX51" fmla="*/ 1018617 w 6696000"/>
              <a:gd name="connsiteY51" fmla="*/ 431999 h 5142465"/>
              <a:gd name="connsiteX52" fmla="*/ 994990 w 6696000"/>
              <a:gd name="connsiteY52" fmla="*/ 454983 h 5142465"/>
              <a:gd name="connsiteX53" fmla="*/ 1018617 w 6696000"/>
              <a:gd name="connsiteY53" fmla="*/ 477966 h 5142465"/>
              <a:gd name="connsiteX54" fmla="*/ 1093564 w 6696000"/>
              <a:gd name="connsiteY54" fmla="*/ 477966 h 5142465"/>
              <a:gd name="connsiteX55" fmla="*/ 1279279 w 6696000"/>
              <a:gd name="connsiteY55" fmla="*/ 658251 h 5142465"/>
              <a:gd name="connsiteX56" fmla="*/ 1093564 w 6696000"/>
              <a:gd name="connsiteY56" fmla="*/ 838536 h 5142465"/>
              <a:gd name="connsiteX57" fmla="*/ 835188 w 6696000"/>
              <a:gd name="connsiteY57" fmla="*/ 838536 h 5142465"/>
              <a:gd name="connsiteX58" fmla="*/ 835188 w 6696000"/>
              <a:gd name="connsiteY58" fmla="*/ 796647 h 5142465"/>
              <a:gd name="connsiteX59" fmla="*/ 787933 w 6696000"/>
              <a:gd name="connsiteY59" fmla="*/ 796647 h 5142465"/>
              <a:gd name="connsiteX60" fmla="*/ 787933 w 6696000"/>
              <a:gd name="connsiteY60" fmla="*/ 884380 h 5142465"/>
              <a:gd name="connsiteX61" fmla="*/ 1094199 w 6696000"/>
              <a:gd name="connsiteY61" fmla="*/ 884380 h 5142465"/>
              <a:gd name="connsiteX62" fmla="*/ 1308131 w 6696000"/>
              <a:gd name="connsiteY62" fmla="*/ 745975 h 5142465"/>
              <a:gd name="connsiteX63" fmla="*/ 1326394 w 6696000"/>
              <a:gd name="connsiteY63" fmla="*/ 658190 h 5142465"/>
              <a:gd name="connsiteX64" fmla="*/ 1326407 w 6696000"/>
              <a:gd name="connsiteY64" fmla="*/ 658251 h 5142465"/>
              <a:gd name="connsiteX65" fmla="*/ 1326407 w 6696000"/>
              <a:gd name="connsiteY65" fmla="*/ 658128 h 5142465"/>
              <a:gd name="connsiteX66" fmla="*/ 1326394 w 6696000"/>
              <a:gd name="connsiteY66" fmla="*/ 658190 h 5142465"/>
              <a:gd name="connsiteX67" fmla="*/ 1308194 w 6696000"/>
              <a:gd name="connsiteY67" fmla="*/ 570456 h 5142465"/>
              <a:gd name="connsiteX68" fmla="*/ 1094834 w 6696000"/>
              <a:gd name="connsiteY68" fmla="*/ 431999 h 5142465"/>
              <a:gd name="connsiteX69" fmla="*/ 1018617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664207 w 6696000"/>
              <a:gd name="connsiteY83" fmla="*/ 431999 h 5142465"/>
              <a:gd name="connsiteX84" fmla="*/ 0 w 6696000"/>
              <a:gd name="connsiteY84" fmla="*/ 0 h 5142465"/>
              <a:gd name="connsiteX85" fmla="*/ 6696000 w 6696000"/>
              <a:gd name="connsiteY85" fmla="*/ 0 h 5142465"/>
              <a:gd name="connsiteX86" fmla="*/ 6696000 w 6696000"/>
              <a:gd name="connsiteY86" fmla="*/ 1796399 h 5142465"/>
              <a:gd name="connsiteX87" fmla="*/ 4219772 w 6696000"/>
              <a:gd name="connsiteY87" fmla="*/ 1796399 h 5142465"/>
              <a:gd name="connsiteX88" fmla="*/ 3995999 w 6696000"/>
              <a:gd name="connsiteY88" fmla="*/ 2020043 h 5142465"/>
              <a:gd name="connsiteX89" fmla="*/ 3995999 w 6696000"/>
              <a:gd name="connsiteY89" fmla="*/ 3821890 h 5142465"/>
              <a:gd name="connsiteX90" fmla="*/ 4887028 w 6696000"/>
              <a:gd name="connsiteY90" fmla="*/ 4712400 h 5142465"/>
              <a:gd name="connsiteX91" fmla="*/ 6696000 w 6696000"/>
              <a:gd name="connsiteY91" fmla="*/ 4712400 h 5142465"/>
              <a:gd name="connsiteX92" fmla="*/ 6696000 w 6696000"/>
              <a:gd name="connsiteY92" fmla="*/ 5142465 h 5142465"/>
              <a:gd name="connsiteX93" fmla="*/ 0 w 6696000"/>
              <a:gd name="connsiteY93" fmla="*/ 5142465 h 5142465"/>
              <a:gd name="connsiteX94" fmla="*/ 0 w 6696000"/>
              <a:gd name="connsiteY94" fmla="*/ 0 h 5142465"/>
              <a:gd name="connsiteX0" fmla="*/ 76837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88060 w 6696000"/>
              <a:gd name="connsiteY4" fmla="*/ 564834 h 5142465"/>
              <a:gd name="connsiteX5" fmla="*/ 788060 w 6696000"/>
              <a:gd name="connsiteY5" fmla="*/ 751297 h 5142465"/>
              <a:gd name="connsiteX6" fmla="*/ 835188 w 6696000"/>
              <a:gd name="connsiteY6" fmla="*/ 751297 h 5142465"/>
              <a:gd name="connsiteX7" fmla="*/ 835188 w 6696000"/>
              <a:gd name="connsiteY7" fmla="*/ 629583 h 5142465"/>
              <a:gd name="connsiteX8" fmla="*/ 912040 w 6696000"/>
              <a:gd name="connsiteY8" fmla="*/ 751297 h 5142465"/>
              <a:gd name="connsiteX9" fmla="*/ 970346 w 6696000"/>
              <a:gd name="connsiteY9" fmla="*/ 751297 h 5142465"/>
              <a:gd name="connsiteX10" fmla="*/ 970346 w 6696000"/>
              <a:gd name="connsiteY10" fmla="*/ 564834 h 5142465"/>
              <a:gd name="connsiteX11" fmla="*/ 923218 w 6696000"/>
              <a:gd name="connsiteY11" fmla="*/ 564834 h 5142465"/>
              <a:gd name="connsiteX12" fmla="*/ 923218 w 6696000"/>
              <a:gd name="connsiteY12" fmla="*/ 683459 h 5142465"/>
              <a:gd name="connsiteX13" fmla="*/ 848526 w 6696000"/>
              <a:gd name="connsiteY13" fmla="*/ 564834 h 5142465"/>
              <a:gd name="connsiteX14" fmla="*/ 788060 w 6696000"/>
              <a:gd name="connsiteY14" fmla="*/ 564834 h 5142465"/>
              <a:gd name="connsiteX15" fmla="*/ 1464106 w 6696000"/>
              <a:gd name="connsiteY15" fmla="*/ 358044 h 5142465"/>
              <a:gd name="connsiteX16" fmla="*/ 1062822 w 6696000"/>
              <a:gd name="connsiteY16" fmla="*/ 566440 h 5142465"/>
              <a:gd name="connsiteX17" fmla="*/ 1029922 w 6696000"/>
              <a:gd name="connsiteY17" fmla="*/ 586087 h 5142465"/>
              <a:gd name="connsiteX18" fmla="*/ 1008327 w 6696000"/>
              <a:gd name="connsiteY18" fmla="*/ 617103 h 5142465"/>
              <a:gd name="connsiteX19" fmla="*/ 1000578 w 6696000"/>
              <a:gd name="connsiteY19" fmla="*/ 657633 h 5142465"/>
              <a:gd name="connsiteX20" fmla="*/ 1008327 w 6696000"/>
              <a:gd name="connsiteY20" fmla="*/ 698163 h 5142465"/>
              <a:gd name="connsiteX21" fmla="*/ 1029922 w 6696000"/>
              <a:gd name="connsiteY21" fmla="*/ 729179 h 5142465"/>
              <a:gd name="connsiteX22" fmla="*/ 1062822 w 6696000"/>
              <a:gd name="connsiteY22" fmla="*/ 748826 h 5142465"/>
              <a:gd name="connsiteX23" fmla="*/ 1104106 w 6696000"/>
              <a:gd name="connsiteY23" fmla="*/ 755622 h 5142465"/>
              <a:gd name="connsiteX24" fmla="*/ 1145010 w 6696000"/>
              <a:gd name="connsiteY24" fmla="*/ 751421 h 5142465"/>
              <a:gd name="connsiteX25" fmla="*/ 1183753 w 6696000"/>
              <a:gd name="connsiteY25" fmla="*/ 737828 h 5142465"/>
              <a:gd name="connsiteX26" fmla="*/ 1185405 w 6696000"/>
              <a:gd name="connsiteY26" fmla="*/ 736963 h 5142465"/>
              <a:gd name="connsiteX27" fmla="*/ 1185405 w 6696000"/>
              <a:gd name="connsiteY27" fmla="*/ 637615 h 5142465"/>
              <a:gd name="connsiteX28" fmla="*/ 1106393 w 6696000"/>
              <a:gd name="connsiteY28" fmla="*/ 637615 h 5142465"/>
              <a:gd name="connsiteX29" fmla="*/ 1106266 w 6696000"/>
              <a:gd name="connsiteY29" fmla="*/ 637986 h 5142465"/>
              <a:gd name="connsiteX30" fmla="*/ 1106266 w 6696000"/>
              <a:gd name="connsiteY30" fmla="*/ 680740 h 5142465"/>
              <a:gd name="connsiteX31" fmla="*/ 1139674 w 6696000"/>
              <a:gd name="connsiteY31" fmla="*/ 680740 h 5142465"/>
              <a:gd name="connsiteX32" fmla="*/ 1139674 w 6696000"/>
              <a:gd name="connsiteY32" fmla="*/ 705330 h 5142465"/>
              <a:gd name="connsiteX33" fmla="*/ 1126336 w 6696000"/>
              <a:gd name="connsiteY33" fmla="*/ 710273 h 5142465"/>
              <a:gd name="connsiteX34" fmla="*/ 1104106 w 6696000"/>
              <a:gd name="connsiteY34" fmla="*/ 713115 h 5142465"/>
              <a:gd name="connsiteX35" fmla="*/ 1081495 w 6696000"/>
              <a:gd name="connsiteY35" fmla="*/ 709037 h 5142465"/>
              <a:gd name="connsiteX36" fmla="*/ 1064219 w 6696000"/>
              <a:gd name="connsiteY36" fmla="*/ 697545 h 5142465"/>
              <a:gd name="connsiteX37" fmla="*/ 1053168 w 6696000"/>
              <a:gd name="connsiteY37" fmla="*/ 680122 h 5142465"/>
              <a:gd name="connsiteX38" fmla="*/ 1049230 w 6696000"/>
              <a:gd name="connsiteY38" fmla="*/ 657757 h 5142465"/>
              <a:gd name="connsiteX39" fmla="*/ 1053168 w 6696000"/>
              <a:gd name="connsiteY39" fmla="*/ 635514 h 5142465"/>
              <a:gd name="connsiteX40" fmla="*/ 1064219 w 6696000"/>
              <a:gd name="connsiteY40" fmla="*/ 617968 h 5142465"/>
              <a:gd name="connsiteX41" fmla="*/ 1081495 w 6696000"/>
              <a:gd name="connsiteY41" fmla="*/ 606476 h 5142465"/>
              <a:gd name="connsiteX42" fmla="*/ 1104106 w 6696000"/>
              <a:gd name="connsiteY42" fmla="*/ 602398 h 5142465"/>
              <a:gd name="connsiteX43" fmla="*/ 1129258 w 6696000"/>
              <a:gd name="connsiteY43" fmla="*/ 606476 h 5142465"/>
              <a:gd name="connsiteX44" fmla="*/ 1147169 w 6696000"/>
              <a:gd name="connsiteY44" fmla="*/ 618586 h 5142465"/>
              <a:gd name="connsiteX45" fmla="*/ 1149456 w 6696000"/>
              <a:gd name="connsiteY45" fmla="*/ 620810 h 5142465"/>
              <a:gd name="connsiteX46" fmla="*/ 1182737 w 6696000"/>
              <a:gd name="connsiteY46" fmla="*/ 585593 h 5142465"/>
              <a:gd name="connsiteX47" fmla="*/ 1180450 w 6696000"/>
              <a:gd name="connsiteY47" fmla="*/ 583616 h 5142465"/>
              <a:gd name="connsiteX48" fmla="*/ 1146153 w 6696000"/>
              <a:gd name="connsiteY48" fmla="*/ 564957 h 5142465"/>
              <a:gd name="connsiteX49" fmla="*/ 1464106 w 6696000"/>
              <a:gd name="connsiteY49" fmla="*/ 358044 h 5142465"/>
              <a:gd name="connsiteX50" fmla="*/ 1018617 w 6696000"/>
              <a:gd name="connsiteY50" fmla="*/ 431999 h 5142465"/>
              <a:gd name="connsiteX51" fmla="*/ 994990 w 6696000"/>
              <a:gd name="connsiteY51" fmla="*/ 454983 h 5142465"/>
              <a:gd name="connsiteX52" fmla="*/ 1018617 w 6696000"/>
              <a:gd name="connsiteY52" fmla="*/ 477966 h 5142465"/>
              <a:gd name="connsiteX53" fmla="*/ 1093564 w 6696000"/>
              <a:gd name="connsiteY53" fmla="*/ 477966 h 5142465"/>
              <a:gd name="connsiteX54" fmla="*/ 1279279 w 6696000"/>
              <a:gd name="connsiteY54" fmla="*/ 658251 h 5142465"/>
              <a:gd name="connsiteX55" fmla="*/ 1093564 w 6696000"/>
              <a:gd name="connsiteY55" fmla="*/ 838536 h 5142465"/>
              <a:gd name="connsiteX56" fmla="*/ 835188 w 6696000"/>
              <a:gd name="connsiteY56" fmla="*/ 838536 h 5142465"/>
              <a:gd name="connsiteX57" fmla="*/ 835188 w 6696000"/>
              <a:gd name="connsiteY57" fmla="*/ 796647 h 5142465"/>
              <a:gd name="connsiteX58" fmla="*/ 787933 w 6696000"/>
              <a:gd name="connsiteY58" fmla="*/ 796647 h 5142465"/>
              <a:gd name="connsiteX59" fmla="*/ 787933 w 6696000"/>
              <a:gd name="connsiteY59" fmla="*/ 884380 h 5142465"/>
              <a:gd name="connsiteX60" fmla="*/ 1094199 w 6696000"/>
              <a:gd name="connsiteY60" fmla="*/ 884380 h 5142465"/>
              <a:gd name="connsiteX61" fmla="*/ 1308131 w 6696000"/>
              <a:gd name="connsiteY61" fmla="*/ 745975 h 5142465"/>
              <a:gd name="connsiteX62" fmla="*/ 1326394 w 6696000"/>
              <a:gd name="connsiteY62" fmla="*/ 658190 h 5142465"/>
              <a:gd name="connsiteX63" fmla="*/ 1326407 w 6696000"/>
              <a:gd name="connsiteY63" fmla="*/ 658251 h 5142465"/>
              <a:gd name="connsiteX64" fmla="*/ 1326407 w 6696000"/>
              <a:gd name="connsiteY64" fmla="*/ 658128 h 5142465"/>
              <a:gd name="connsiteX65" fmla="*/ 1326394 w 6696000"/>
              <a:gd name="connsiteY65" fmla="*/ 658190 h 5142465"/>
              <a:gd name="connsiteX66" fmla="*/ 1308194 w 6696000"/>
              <a:gd name="connsiteY66" fmla="*/ 570456 h 5142465"/>
              <a:gd name="connsiteX67" fmla="*/ 1094834 w 6696000"/>
              <a:gd name="connsiteY67" fmla="*/ 431999 h 5142465"/>
              <a:gd name="connsiteX68" fmla="*/ 1018617 w 6696000"/>
              <a:gd name="connsiteY68" fmla="*/ 431999 h 5142465"/>
              <a:gd name="connsiteX69" fmla="*/ 664207 w 6696000"/>
              <a:gd name="connsiteY69" fmla="*/ 431999 h 5142465"/>
              <a:gd name="connsiteX70" fmla="*/ 431999 w 6696000"/>
              <a:gd name="connsiteY70" fmla="*/ 658251 h 5142465"/>
              <a:gd name="connsiteX71" fmla="*/ 663572 w 6696000"/>
              <a:gd name="connsiteY71" fmla="*/ 884503 h 5142465"/>
              <a:gd name="connsiteX72" fmla="*/ 739789 w 6696000"/>
              <a:gd name="connsiteY72" fmla="*/ 884503 h 5142465"/>
              <a:gd name="connsiteX73" fmla="*/ 763417 w 6696000"/>
              <a:gd name="connsiteY73" fmla="*/ 861520 h 5142465"/>
              <a:gd name="connsiteX74" fmla="*/ 739789 w 6696000"/>
              <a:gd name="connsiteY74" fmla="*/ 838536 h 5142465"/>
              <a:gd name="connsiteX75" fmla="*/ 664842 w 6696000"/>
              <a:gd name="connsiteY75" fmla="*/ 838536 h 5142465"/>
              <a:gd name="connsiteX76" fmla="*/ 479127 w 6696000"/>
              <a:gd name="connsiteY76" fmla="*/ 658251 h 5142465"/>
              <a:gd name="connsiteX77" fmla="*/ 664842 w 6696000"/>
              <a:gd name="connsiteY77" fmla="*/ 477843 h 5142465"/>
              <a:gd name="connsiteX78" fmla="*/ 923218 w 6696000"/>
              <a:gd name="connsiteY78" fmla="*/ 477843 h 5142465"/>
              <a:gd name="connsiteX79" fmla="*/ 923218 w 6696000"/>
              <a:gd name="connsiteY79" fmla="*/ 519732 h 5142465"/>
              <a:gd name="connsiteX80" fmla="*/ 970473 w 6696000"/>
              <a:gd name="connsiteY80" fmla="*/ 519732 h 5142465"/>
              <a:gd name="connsiteX81" fmla="*/ 970473 w 6696000"/>
              <a:gd name="connsiteY81" fmla="*/ 431999 h 5142465"/>
              <a:gd name="connsiteX82" fmla="*/ 664207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93" fmla="*/ 0 w 6696000"/>
              <a:gd name="connsiteY93" fmla="*/ 0 h 5142465"/>
              <a:gd name="connsiteX0" fmla="*/ 689232 w 6696000"/>
              <a:gd name="connsiteY0" fmla="*/ 751297 h 5142465"/>
              <a:gd name="connsiteX1" fmla="*/ 652266 w 6696000"/>
              <a:gd name="connsiteY1" fmla="*/ 751297 h 5142465"/>
              <a:gd name="connsiteX2" fmla="*/ 689232 w 6696000"/>
              <a:gd name="connsiteY2" fmla="*/ 751297 h 5142465"/>
              <a:gd name="connsiteX3" fmla="*/ 788060 w 6696000"/>
              <a:gd name="connsiteY3" fmla="*/ 564834 h 5142465"/>
              <a:gd name="connsiteX4" fmla="*/ 788060 w 6696000"/>
              <a:gd name="connsiteY4" fmla="*/ 751297 h 5142465"/>
              <a:gd name="connsiteX5" fmla="*/ 835188 w 6696000"/>
              <a:gd name="connsiteY5" fmla="*/ 751297 h 5142465"/>
              <a:gd name="connsiteX6" fmla="*/ 835188 w 6696000"/>
              <a:gd name="connsiteY6" fmla="*/ 629583 h 5142465"/>
              <a:gd name="connsiteX7" fmla="*/ 912040 w 6696000"/>
              <a:gd name="connsiteY7" fmla="*/ 751297 h 5142465"/>
              <a:gd name="connsiteX8" fmla="*/ 970346 w 6696000"/>
              <a:gd name="connsiteY8" fmla="*/ 751297 h 5142465"/>
              <a:gd name="connsiteX9" fmla="*/ 970346 w 6696000"/>
              <a:gd name="connsiteY9" fmla="*/ 564834 h 5142465"/>
              <a:gd name="connsiteX10" fmla="*/ 923218 w 6696000"/>
              <a:gd name="connsiteY10" fmla="*/ 564834 h 5142465"/>
              <a:gd name="connsiteX11" fmla="*/ 923218 w 6696000"/>
              <a:gd name="connsiteY11" fmla="*/ 683459 h 5142465"/>
              <a:gd name="connsiteX12" fmla="*/ 848526 w 6696000"/>
              <a:gd name="connsiteY12" fmla="*/ 564834 h 5142465"/>
              <a:gd name="connsiteX13" fmla="*/ 788060 w 6696000"/>
              <a:gd name="connsiteY13" fmla="*/ 564834 h 5142465"/>
              <a:gd name="connsiteX14" fmla="*/ 1464106 w 6696000"/>
              <a:gd name="connsiteY14" fmla="*/ 358044 h 5142465"/>
              <a:gd name="connsiteX15" fmla="*/ 1062822 w 6696000"/>
              <a:gd name="connsiteY15" fmla="*/ 566440 h 5142465"/>
              <a:gd name="connsiteX16" fmla="*/ 1029922 w 6696000"/>
              <a:gd name="connsiteY16" fmla="*/ 586087 h 5142465"/>
              <a:gd name="connsiteX17" fmla="*/ 1008327 w 6696000"/>
              <a:gd name="connsiteY17" fmla="*/ 617103 h 5142465"/>
              <a:gd name="connsiteX18" fmla="*/ 1000578 w 6696000"/>
              <a:gd name="connsiteY18" fmla="*/ 657633 h 5142465"/>
              <a:gd name="connsiteX19" fmla="*/ 1008327 w 6696000"/>
              <a:gd name="connsiteY19" fmla="*/ 698163 h 5142465"/>
              <a:gd name="connsiteX20" fmla="*/ 1029922 w 6696000"/>
              <a:gd name="connsiteY20" fmla="*/ 729179 h 5142465"/>
              <a:gd name="connsiteX21" fmla="*/ 1062822 w 6696000"/>
              <a:gd name="connsiteY21" fmla="*/ 748826 h 5142465"/>
              <a:gd name="connsiteX22" fmla="*/ 1104106 w 6696000"/>
              <a:gd name="connsiteY22" fmla="*/ 755622 h 5142465"/>
              <a:gd name="connsiteX23" fmla="*/ 1145010 w 6696000"/>
              <a:gd name="connsiteY23" fmla="*/ 751421 h 5142465"/>
              <a:gd name="connsiteX24" fmla="*/ 1183753 w 6696000"/>
              <a:gd name="connsiteY24" fmla="*/ 737828 h 5142465"/>
              <a:gd name="connsiteX25" fmla="*/ 1185405 w 6696000"/>
              <a:gd name="connsiteY25" fmla="*/ 736963 h 5142465"/>
              <a:gd name="connsiteX26" fmla="*/ 1185405 w 6696000"/>
              <a:gd name="connsiteY26" fmla="*/ 637615 h 5142465"/>
              <a:gd name="connsiteX27" fmla="*/ 1106393 w 6696000"/>
              <a:gd name="connsiteY27" fmla="*/ 637615 h 5142465"/>
              <a:gd name="connsiteX28" fmla="*/ 1106266 w 6696000"/>
              <a:gd name="connsiteY28" fmla="*/ 637986 h 5142465"/>
              <a:gd name="connsiteX29" fmla="*/ 1106266 w 6696000"/>
              <a:gd name="connsiteY29" fmla="*/ 680740 h 5142465"/>
              <a:gd name="connsiteX30" fmla="*/ 1139674 w 6696000"/>
              <a:gd name="connsiteY30" fmla="*/ 680740 h 5142465"/>
              <a:gd name="connsiteX31" fmla="*/ 1139674 w 6696000"/>
              <a:gd name="connsiteY31" fmla="*/ 705330 h 5142465"/>
              <a:gd name="connsiteX32" fmla="*/ 1126336 w 6696000"/>
              <a:gd name="connsiteY32" fmla="*/ 710273 h 5142465"/>
              <a:gd name="connsiteX33" fmla="*/ 1104106 w 6696000"/>
              <a:gd name="connsiteY33" fmla="*/ 713115 h 5142465"/>
              <a:gd name="connsiteX34" fmla="*/ 1081495 w 6696000"/>
              <a:gd name="connsiteY34" fmla="*/ 709037 h 5142465"/>
              <a:gd name="connsiteX35" fmla="*/ 1064219 w 6696000"/>
              <a:gd name="connsiteY35" fmla="*/ 697545 h 5142465"/>
              <a:gd name="connsiteX36" fmla="*/ 1053168 w 6696000"/>
              <a:gd name="connsiteY36" fmla="*/ 680122 h 5142465"/>
              <a:gd name="connsiteX37" fmla="*/ 1049230 w 6696000"/>
              <a:gd name="connsiteY37" fmla="*/ 657757 h 5142465"/>
              <a:gd name="connsiteX38" fmla="*/ 1053168 w 6696000"/>
              <a:gd name="connsiteY38" fmla="*/ 635514 h 5142465"/>
              <a:gd name="connsiteX39" fmla="*/ 1064219 w 6696000"/>
              <a:gd name="connsiteY39" fmla="*/ 617968 h 5142465"/>
              <a:gd name="connsiteX40" fmla="*/ 1081495 w 6696000"/>
              <a:gd name="connsiteY40" fmla="*/ 606476 h 5142465"/>
              <a:gd name="connsiteX41" fmla="*/ 1104106 w 6696000"/>
              <a:gd name="connsiteY41" fmla="*/ 602398 h 5142465"/>
              <a:gd name="connsiteX42" fmla="*/ 1129258 w 6696000"/>
              <a:gd name="connsiteY42" fmla="*/ 606476 h 5142465"/>
              <a:gd name="connsiteX43" fmla="*/ 1147169 w 6696000"/>
              <a:gd name="connsiteY43" fmla="*/ 618586 h 5142465"/>
              <a:gd name="connsiteX44" fmla="*/ 1149456 w 6696000"/>
              <a:gd name="connsiteY44" fmla="*/ 620810 h 5142465"/>
              <a:gd name="connsiteX45" fmla="*/ 1182737 w 6696000"/>
              <a:gd name="connsiteY45" fmla="*/ 585593 h 5142465"/>
              <a:gd name="connsiteX46" fmla="*/ 1180450 w 6696000"/>
              <a:gd name="connsiteY46" fmla="*/ 583616 h 5142465"/>
              <a:gd name="connsiteX47" fmla="*/ 1146153 w 6696000"/>
              <a:gd name="connsiteY47" fmla="*/ 564957 h 5142465"/>
              <a:gd name="connsiteX48" fmla="*/ 1464106 w 6696000"/>
              <a:gd name="connsiteY48" fmla="*/ 358044 h 5142465"/>
              <a:gd name="connsiteX49" fmla="*/ 1018617 w 6696000"/>
              <a:gd name="connsiteY49" fmla="*/ 431999 h 5142465"/>
              <a:gd name="connsiteX50" fmla="*/ 994990 w 6696000"/>
              <a:gd name="connsiteY50" fmla="*/ 454983 h 5142465"/>
              <a:gd name="connsiteX51" fmla="*/ 1018617 w 6696000"/>
              <a:gd name="connsiteY51" fmla="*/ 477966 h 5142465"/>
              <a:gd name="connsiteX52" fmla="*/ 1093564 w 6696000"/>
              <a:gd name="connsiteY52" fmla="*/ 477966 h 5142465"/>
              <a:gd name="connsiteX53" fmla="*/ 1279279 w 6696000"/>
              <a:gd name="connsiteY53" fmla="*/ 658251 h 5142465"/>
              <a:gd name="connsiteX54" fmla="*/ 1093564 w 6696000"/>
              <a:gd name="connsiteY54" fmla="*/ 838536 h 5142465"/>
              <a:gd name="connsiteX55" fmla="*/ 835188 w 6696000"/>
              <a:gd name="connsiteY55" fmla="*/ 838536 h 5142465"/>
              <a:gd name="connsiteX56" fmla="*/ 835188 w 6696000"/>
              <a:gd name="connsiteY56" fmla="*/ 796647 h 5142465"/>
              <a:gd name="connsiteX57" fmla="*/ 787933 w 6696000"/>
              <a:gd name="connsiteY57" fmla="*/ 796647 h 5142465"/>
              <a:gd name="connsiteX58" fmla="*/ 787933 w 6696000"/>
              <a:gd name="connsiteY58" fmla="*/ 884380 h 5142465"/>
              <a:gd name="connsiteX59" fmla="*/ 1094199 w 6696000"/>
              <a:gd name="connsiteY59" fmla="*/ 884380 h 5142465"/>
              <a:gd name="connsiteX60" fmla="*/ 1308131 w 6696000"/>
              <a:gd name="connsiteY60" fmla="*/ 745975 h 5142465"/>
              <a:gd name="connsiteX61" fmla="*/ 1326394 w 6696000"/>
              <a:gd name="connsiteY61" fmla="*/ 658190 h 5142465"/>
              <a:gd name="connsiteX62" fmla="*/ 1326407 w 6696000"/>
              <a:gd name="connsiteY62" fmla="*/ 658251 h 5142465"/>
              <a:gd name="connsiteX63" fmla="*/ 1326407 w 6696000"/>
              <a:gd name="connsiteY63" fmla="*/ 658128 h 5142465"/>
              <a:gd name="connsiteX64" fmla="*/ 1326394 w 6696000"/>
              <a:gd name="connsiteY64" fmla="*/ 658190 h 5142465"/>
              <a:gd name="connsiteX65" fmla="*/ 1308194 w 6696000"/>
              <a:gd name="connsiteY65" fmla="*/ 570456 h 5142465"/>
              <a:gd name="connsiteX66" fmla="*/ 1094834 w 6696000"/>
              <a:gd name="connsiteY66" fmla="*/ 431999 h 5142465"/>
              <a:gd name="connsiteX67" fmla="*/ 1018617 w 6696000"/>
              <a:gd name="connsiteY67" fmla="*/ 431999 h 5142465"/>
              <a:gd name="connsiteX68" fmla="*/ 664207 w 6696000"/>
              <a:gd name="connsiteY68" fmla="*/ 431999 h 5142465"/>
              <a:gd name="connsiteX69" fmla="*/ 431999 w 6696000"/>
              <a:gd name="connsiteY69" fmla="*/ 658251 h 5142465"/>
              <a:gd name="connsiteX70" fmla="*/ 663572 w 6696000"/>
              <a:gd name="connsiteY70" fmla="*/ 884503 h 5142465"/>
              <a:gd name="connsiteX71" fmla="*/ 739789 w 6696000"/>
              <a:gd name="connsiteY71" fmla="*/ 884503 h 5142465"/>
              <a:gd name="connsiteX72" fmla="*/ 763417 w 6696000"/>
              <a:gd name="connsiteY72" fmla="*/ 861520 h 5142465"/>
              <a:gd name="connsiteX73" fmla="*/ 739789 w 6696000"/>
              <a:gd name="connsiteY73" fmla="*/ 838536 h 5142465"/>
              <a:gd name="connsiteX74" fmla="*/ 664842 w 6696000"/>
              <a:gd name="connsiteY74" fmla="*/ 838536 h 5142465"/>
              <a:gd name="connsiteX75" fmla="*/ 479127 w 6696000"/>
              <a:gd name="connsiteY75" fmla="*/ 658251 h 5142465"/>
              <a:gd name="connsiteX76" fmla="*/ 664842 w 6696000"/>
              <a:gd name="connsiteY76" fmla="*/ 477843 h 5142465"/>
              <a:gd name="connsiteX77" fmla="*/ 923218 w 6696000"/>
              <a:gd name="connsiteY77" fmla="*/ 477843 h 5142465"/>
              <a:gd name="connsiteX78" fmla="*/ 923218 w 6696000"/>
              <a:gd name="connsiteY78" fmla="*/ 519732 h 5142465"/>
              <a:gd name="connsiteX79" fmla="*/ 970473 w 6696000"/>
              <a:gd name="connsiteY79" fmla="*/ 519732 h 5142465"/>
              <a:gd name="connsiteX80" fmla="*/ 970473 w 6696000"/>
              <a:gd name="connsiteY80" fmla="*/ 431999 h 5142465"/>
              <a:gd name="connsiteX81" fmla="*/ 664207 w 6696000"/>
              <a:gd name="connsiteY81" fmla="*/ 431999 h 5142465"/>
              <a:gd name="connsiteX82" fmla="*/ 0 w 6696000"/>
              <a:gd name="connsiteY82" fmla="*/ 0 h 5142465"/>
              <a:gd name="connsiteX83" fmla="*/ 6696000 w 6696000"/>
              <a:gd name="connsiteY83" fmla="*/ 0 h 5142465"/>
              <a:gd name="connsiteX84" fmla="*/ 6696000 w 6696000"/>
              <a:gd name="connsiteY84" fmla="*/ 1796399 h 5142465"/>
              <a:gd name="connsiteX85" fmla="*/ 4219772 w 6696000"/>
              <a:gd name="connsiteY85" fmla="*/ 1796399 h 5142465"/>
              <a:gd name="connsiteX86" fmla="*/ 3995999 w 6696000"/>
              <a:gd name="connsiteY86" fmla="*/ 2020043 h 5142465"/>
              <a:gd name="connsiteX87" fmla="*/ 3995999 w 6696000"/>
              <a:gd name="connsiteY87" fmla="*/ 3821890 h 5142465"/>
              <a:gd name="connsiteX88" fmla="*/ 4887028 w 6696000"/>
              <a:gd name="connsiteY88" fmla="*/ 4712400 h 5142465"/>
              <a:gd name="connsiteX89" fmla="*/ 6696000 w 6696000"/>
              <a:gd name="connsiteY89" fmla="*/ 4712400 h 5142465"/>
              <a:gd name="connsiteX90" fmla="*/ 6696000 w 6696000"/>
              <a:gd name="connsiteY90" fmla="*/ 5142465 h 5142465"/>
              <a:gd name="connsiteX91" fmla="*/ 0 w 6696000"/>
              <a:gd name="connsiteY91" fmla="*/ 5142465 h 5142465"/>
              <a:gd name="connsiteX92" fmla="*/ 0 w 6696000"/>
              <a:gd name="connsiteY92" fmla="*/ 0 h 5142465"/>
              <a:gd name="connsiteX0" fmla="*/ 788060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788060 w 6696000"/>
              <a:gd name="connsiteY10" fmla="*/ 564834 h 5142465"/>
              <a:gd name="connsiteX11" fmla="*/ 1464106 w 6696000"/>
              <a:gd name="connsiteY11" fmla="*/ 358044 h 5142465"/>
              <a:gd name="connsiteX12" fmla="*/ 1062822 w 6696000"/>
              <a:gd name="connsiteY12" fmla="*/ 566440 h 5142465"/>
              <a:gd name="connsiteX13" fmla="*/ 1029922 w 6696000"/>
              <a:gd name="connsiteY13" fmla="*/ 586087 h 5142465"/>
              <a:gd name="connsiteX14" fmla="*/ 1008327 w 6696000"/>
              <a:gd name="connsiteY14" fmla="*/ 617103 h 5142465"/>
              <a:gd name="connsiteX15" fmla="*/ 1000578 w 6696000"/>
              <a:gd name="connsiteY15" fmla="*/ 657633 h 5142465"/>
              <a:gd name="connsiteX16" fmla="*/ 1008327 w 6696000"/>
              <a:gd name="connsiteY16" fmla="*/ 698163 h 5142465"/>
              <a:gd name="connsiteX17" fmla="*/ 1029922 w 6696000"/>
              <a:gd name="connsiteY17" fmla="*/ 729179 h 5142465"/>
              <a:gd name="connsiteX18" fmla="*/ 1062822 w 6696000"/>
              <a:gd name="connsiteY18" fmla="*/ 748826 h 5142465"/>
              <a:gd name="connsiteX19" fmla="*/ 1104106 w 6696000"/>
              <a:gd name="connsiteY19" fmla="*/ 755622 h 5142465"/>
              <a:gd name="connsiteX20" fmla="*/ 1145010 w 6696000"/>
              <a:gd name="connsiteY20" fmla="*/ 751421 h 5142465"/>
              <a:gd name="connsiteX21" fmla="*/ 1183753 w 6696000"/>
              <a:gd name="connsiteY21" fmla="*/ 737828 h 5142465"/>
              <a:gd name="connsiteX22" fmla="*/ 1185405 w 6696000"/>
              <a:gd name="connsiteY22" fmla="*/ 736963 h 5142465"/>
              <a:gd name="connsiteX23" fmla="*/ 1185405 w 6696000"/>
              <a:gd name="connsiteY23" fmla="*/ 637615 h 5142465"/>
              <a:gd name="connsiteX24" fmla="*/ 1106393 w 6696000"/>
              <a:gd name="connsiteY24" fmla="*/ 637615 h 5142465"/>
              <a:gd name="connsiteX25" fmla="*/ 1106266 w 6696000"/>
              <a:gd name="connsiteY25" fmla="*/ 637986 h 5142465"/>
              <a:gd name="connsiteX26" fmla="*/ 1106266 w 6696000"/>
              <a:gd name="connsiteY26" fmla="*/ 680740 h 5142465"/>
              <a:gd name="connsiteX27" fmla="*/ 1139674 w 6696000"/>
              <a:gd name="connsiteY27" fmla="*/ 680740 h 5142465"/>
              <a:gd name="connsiteX28" fmla="*/ 1139674 w 6696000"/>
              <a:gd name="connsiteY28" fmla="*/ 705330 h 5142465"/>
              <a:gd name="connsiteX29" fmla="*/ 1126336 w 6696000"/>
              <a:gd name="connsiteY29" fmla="*/ 710273 h 5142465"/>
              <a:gd name="connsiteX30" fmla="*/ 1104106 w 6696000"/>
              <a:gd name="connsiteY30" fmla="*/ 713115 h 5142465"/>
              <a:gd name="connsiteX31" fmla="*/ 1081495 w 6696000"/>
              <a:gd name="connsiteY31" fmla="*/ 709037 h 5142465"/>
              <a:gd name="connsiteX32" fmla="*/ 1064219 w 6696000"/>
              <a:gd name="connsiteY32" fmla="*/ 697545 h 5142465"/>
              <a:gd name="connsiteX33" fmla="*/ 1053168 w 6696000"/>
              <a:gd name="connsiteY33" fmla="*/ 680122 h 5142465"/>
              <a:gd name="connsiteX34" fmla="*/ 1049230 w 6696000"/>
              <a:gd name="connsiteY34" fmla="*/ 657757 h 5142465"/>
              <a:gd name="connsiteX35" fmla="*/ 1053168 w 6696000"/>
              <a:gd name="connsiteY35" fmla="*/ 635514 h 5142465"/>
              <a:gd name="connsiteX36" fmla="*/ 1064219 w 6696000"/>
              <a:gd name="connsiteY36" fmla="*/ 617968 h 5142465"/>
              <a:gd name="connsiteX37" fmla="*/ 1081495 w 6696000"/>
              <a:gd name="connsiteY37" fmla="*/ 606476 h 5142465"/>
              <a:gd name="connsiteX38" fmla="*/ 1104106 w 6696000"/>
              <a:gd name="connsiteY38" fmla="*/ 602398 h 5142465"/>
              <a:gd name="connsiteX39" fmla="*/ 1129258 w 6696000"/>
              <a:gd name="connsiteY39" fmla="*/ 606476 h 5142465"/>
              <a:gd name="connsiteX40" fmla="*/ 1147169 w 6696000"/>
              <a:gd name="connsiteY40" fmla="*/ 618586 h 5142465"/>
              <a:gd name="connsiteX41" fmla="*/ 1149456 w 6696000"/>
              <a:gd name="connsiteY41" fmla="*/ 620810 h 5142465"/>
              <a:gd name="connsiteX42" fmla="*/ 1182737 w 6696000"/>
              <a:gd name="connsiteY42" fmla="*/ 585593 h 5142465"/>
              <a:gd name="connsiteX43" fmla="*/ 1180450 w 6696000"/>
              <a:gd name="connsiteY43" fmla="*/ 583616 h 5142465"/>
              <a:gd name="connsiteX44" fmla="*/ 1146153 w 6696000"/>
              <a:gd name="connsiteY44" fmla="*/ 564957 h 5142465"/>
              <a:gd name="connsiteX45" fmla="*/ 1464106 w 6696000"/>
              <a:gd name="connsiteY45" fmla="*/ 358044 h 5142465"/>
              <a:gd name="connsiteX46" fmla="*/ 1018617 w 6696000"/>
              <a:gd name="connsiteY46" fmla="*/ 431999 h 5142465"/>
              <a:gd name="connsiteX47" fmla="*/ 994990 w 6696000"/>
              <a:gd name="connsiteY47" fmla="*/ 454983 h 5142465"/>
              <a:gd name="connsiteX48" fmla="*/ 1018617 w 6696000"/>
              <a:gd name="connsiteY48" fmla="*/ 477966 h 5142465"/>
              <a:gd name="connsiteX49" fmla="*/ 1093564 w 6696000"/>
              <a:gd name="connsiteY49" fmla="*/ 477966 h 5142465"/>
              <a:gd name="connsiteX50" fmla="*/ 1279279 w 6696000"/>
              <a:gd name="connsiteY50" fmla="*/ 658251 h 5142465"/>
              <a:gd name="connsiteX51" fmla="*/ 1093564 w 6696000"/>
              <a:gd name="connsiteY51" fmla="*/ 838536 h 5142465"/>
              <a:gd name="connsiteX52" fmla="*/ 835188 w 6696000"/>
              <a:gd name="connsiteY52" fmla="*/ 838536 h 5142465"/>
              <a:gd name="connsiteX53" fmla="*/ 835188 w 6696000"/>
              <a:gd name="connsiteY53" fmla="*/ 796647 h 5142465"/>
              <a:gd name="connsiteX54" fmla="*/ 787933 w 6696000"/>
              <a:gd name="connsiteY54" fmla="*/ 796647 h 5142465"/>
              <a:gd name="connsiteX55" fmla="*/ 787933 w 6696000"/>
              <a:gd name="connsiteY55" fmla="*/ 884380 h 5142465"/>
              <a:gd name="connsiteX56" fmla="*/ 1094199 w 6696000"/>
              <a:gd name="connsiteY56" fmla="*/ 884380 h 5142465"/>
              <a:gd name="connsiteX57" fmla="*/ 1308131 w 6696000"/>
              <a:gd name="connsiteY57" fmla="*/ 745975 h 5142465"/>
              <a:gd name="connsiteX58" fmla="*/ 1326394 w 6696000"/>
              <a:gd name="connsiteY58" fmla="*/ 658190 h 5142465"/>
              <a:gd name="connsiteX59" fmla="*/ 1326407 w 6696000"/>
              <a:gd name="connsiteY59" fmla="*/ 658251 h 5142465"/>
              <a:gd name="connsiteX60" fmla="*/ 1326407 w 6696000"/>
              <a:gd name="connsiteY60" fmla="*/ 658128 h 5142465"/>
              <a:gd name="connsiteX61" fmla="*/ 1326394 w 6696000"/>
              <a:gd name="connsiteY61" fmla="*/ 658190 h 5142465"/>
              <a:gd name="connsiteX62" fmla="*/ 1308194 w 6696000"/>
              <a:gd name="connsiteY62" fmla="*/ 570456 h 5142465"/>
              <a:gd name="connsiteX63" fmla="*/ 1094834 w 6696000"/>
              <a:gd name="connsiteY63" fmla="*/ 431999 h 5142465"/>
              <a:gd name="connsiteX64" fmla="*/ 1018617 w 6696000"/>
              <a:gd name="connsiteY64" fmla="*/ 431999 h 5142465"/>
              <a:gd name="connsiteX65" fmla="*/ 664207 w 6696000"/>
              <a:gd name="connsiteY65" fmla="*/ 431999 h 5142465"/>
              <a:gd name="connsiteX66" fmla="*/ 431999 w 6696000"/>
              <a:gd name="connsiteY66" fmla="*/ 658251 h 5142465"/>
              <a:gd name="connsiteX67" fmla="*/ 663572 w 6696000"/>
              <a:gd name="connsiteY67" fmla="*/ 884503 h 5142465"/>
              <a:gd name="connsiteX68" fmla="*/ 739789 w 6696000"/>
              <a:gd name="connsiteY68" fmla="*/ 884503 h 5142465"/>
              <a:gd name="connsiteX69" fmla="*/ 763417 w 6696000"/>
              <a:gd name="connsiteY69" fmla="*/ 861520 h 5142465"/>
              <a:gd name="connsiteX70" fmla="*/ 739789 w 6696000"/>
              <a:gd name="connsiteY70" fmla="*/ 838536 h 5142465"/>
              <a:gd name="connsiteX71" fmla="*/ 664842 w 6696000"/>
              <a:gd name="connsiteY71" fmla="*/ 838536 h 5142465"/>
              <a:gd name="connsiteX72" fmla="*/ 479127 w 6696000"/>
              <a:gd name="connsiteY72" fmla="*/ 658251 h 5142465"/>
              <a:gd name="connsiteX73" fmla="*/ 664842 w 6696000"/>
              <a:gd name="connsiteY73" fmla="*/ 477843 h 5142465"/>
              <a:gd name="connsiteX74" fmla="*/ 923218 w 6696000"/>
              <a:gd name="connsiteY74" fmla="*/ 477843 h 5142465"/>
              <a:gd name="connsiteX75" fmla="*/ 923218 w 6696000"/>
              <a:gd name="connsiteY75" fmla="*/ 519732 h 5142465"/>
              <a:gd name="connsiteX76" fmla="*/ 970473 w 6696000"/>
              <a:gd name="connsiteY76" fmla="*/ 519732 h 5142465"/>
              <a:gd name="connsiteX77" fmla="*/ 970473 w 6696000"/>
              <a:gd name="connsiteY77" fmla="*/ 431999 h 5142465"/>
              <a:gd name="connsiteX78" fmla="*/ 664207 w 6696000"/>
              <a:gd name="connsiteY78" fmla="*/ 431999 h 5142465"/>
              <a:gd name="connsiteX79" fmla="*/ 0 w 6696000"/>
              <a:gd name="connsiteY79" fmla="*/ 0 h 5142465"/>
              <a:gd name="connsiteX80" fmla="*/ 6696000 w 6696000"/>
              <a:gd name="connsiteY80" fmla="*/ 0 h 5142465"/>
              <a:gd name="connsiteX81" fmla="*/ 6696000 w 6696000"/>
              <a:gd name="connsiteY81" fmla="*/ 1796399 h 5142465"/>
              <a:gd name="connsiteX82" fmla="*/ 4219772 w 6696000"/>
              <a:gd name="connsiteY82" fmla="*/ 1796399 h 5142465"/>
              <a:gd name="connsiteX83" fmla="*/ 3995999 w 6696000"/>
              <a:gd name="connsiteY83" fmla="*/ 2020043 h 5142465"/>
              <a:gd name="connsiteX84" fmla="*/ 3995999 w 6696000"/>
              <a:gd name="connsiteY84" fmla="*/ 3821890 h 5142465"/>
              <a:gd name="connsiteX85" fmla="*/ 4887028 w 6696000"/>
              <a:gd name="connsiteY85" fmla="*/ 4712400 h 5142465"/>
              <a:gd name="connsiteX86" fmla="*/ 6696000 w 6696000"/>
              <a:gd name="connsiteY86" fmla="*/ 4712400 h 5142465"/>
              <a:gd name="connsiteX87" fmla="*/ 6696000 w 6696000"/>
              <a:gd name="connsiteY87" fmla="*/ 5142465 h 5142465"/>
              <a:gd name="connsiteX88" fmla="*/ 0 w 6696000"/>
              <a:gd name="connsiteY88" fmla="*/ 5142465 h 5142465"/>
              <a:gd name="connsiteX89" fmla="*/ 0 w 6696000"/>
              <a:gd name="connsiteY89" fmla="*/ 0 h 5142465"/>
              <a:gd name="connsiteX0" fmla="*/ 848526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1464106 w 6696000"/>
              <a:gd name="connsiteY10" fmla="*/ 358044 h 5142465"/>
              <a:gd name="connsiteX11" fmla="*/ 1062822 w 6696000"/>
              <a:gd name="connsiteY11" fmla="*/ 566440 h 5142465"/>
              <a:gd name="connsiteX12" fmla="*/ 1029922 w 6696000"/>
              <a:gd name="connsiteY12" fmla="*/ 586087 h 5142465"/>
              <a:gd name="connsiteX13" fmla="*/ 1008327 w 6696000"/>
              <a:gd name="connsiteY13" fmla="*/ 617103 h 5142465"/>
              <a:gd name="connsiteX14" fmla="*/ 1000578 w 6696000"/>
              <a:gd name="connsiteY14" fmla="*/ 657633 h 5142465"/>
              <a:gd name="connsiteX15" fmla="*/ 1008327 w 6696000"/>
              <a:gd name="connsiteY15" fmla="*/ 698163 h 5142465"/>
              <a:gd name="connsiteX16" fmla="*/ 1029922 w 6696000"/>
              <a:gd name="connsiteY16" fmla="*/ 729179 h 5142465"/>
              <a:gd name="connsiteX17" fmla="*/ 1062822 w 6696000"/>
              <a:gd name="connsiteY17" fmla="*/ 748826 h 5142465"/>
              <a:gd name="connsiteX18" fmla="*/ 1104106 w 6696000"/>
              <a:gd name="connsiteY18" fmla="*/ 755622 h 5142465"/>
              <a:gd name="connsiteX19" fmla="*/ 1145010 w 6696000"/>
              <a:gd name="connsiteY19" fmla="*/ 751421 h 5142465"/>
              <a:gd name="connsiteX20" fmla="*/ 1183753 w 6696000"/>
              <a:gd name="connsiteY20" fmla="*/ 737828 h 5142465"/>
              <a:gd name="connsiteX21" fmla="*/ 1185405 w 6696000"/>
              <a:gd name="connsiteY21" fmla="*/ 736963 h 5142465"/>
              <a:gd name="connsiteX22" fmla="*/ 1185405 w 6696000"/>
              <a:gd name="connsiteY22" fmla="*/ 637615 h 5142465"/>
              <a:gd name="connsiteX23" fmla="*/ 1106393 w 6696000"/>
              <a:gd name="connsiteY23" fmla="*/ 637615 h 5142465"/>
              <a:gd name="connsiteX24" fmla="*/ 1106266 w 6696000"/>
              <a:gd name="connsiteY24" fmla="*/ 637986 h 5142465"/>
              <a:gd name="connsiteX25" fmla="*/ 1106266 w 6696000"/>
              <a:gd name="connsiteY25" fmla="*/ 680740 h 5142465"/>
              <a:gd name="connsiteX26" fmla="*/ 1139674 w 6696000"/>
              <a:gd name="connsiteY26" fmla="*/ 680740 h 5142465"/>
              <a:gd name="connsiteX27" fmla="*/ 1139674 w 6696000"/>
              <a:gd name="connsiteY27" fmla="*/ 705330 h 5142465"/>
              <a:gd name="connsiteX28" fmla="*/ 1126336 w 6696000"/>
              <a:gd name="connsiteY28" fmla="*/ 710273 h 5142465"/>
              <a:gd name="connsiteX29" fmla="*/ 1104106 w 6696000"/>
              <a:gd name="connsiteY29" fmla="*/ 713115 h 5142465"/>
              <a:gd name="connsiteX30" fmla="*/ 1081495 w 6696000"/>
              <a:gd name="connsiteY30" fmla="*/ 709037 h 5142465"/>
              <a:gd name="connsiteX31" fmla="*/ 1064219 w 6696000"/>
              <a:gd name="connsiteY31" fmla="*/ 697545 h 5142465"/>
              <a:gd name="connsiteX32" fmla="*/ 1053168 w 6696000"/>
              <a:gd name="connsiteY32" fmla="*/ 680122 h 5142465"/>
              <a:gd name="connsiteX33" fmla="*/ 1049230 w 6696000"/>
              <a:gd name="connsiteY33" fmla="*/ 657757 h 5142465"/>
              <a:gd name="connsiteX34" fmla="*/ 1053168 w 6696000"/>
              <a:gd name="connsiteY34" fmla="*/ 635514 h 5142465"/>
              <a:gd name="connsiteX35" fmla="*/ 1064219 w 6696000"/>
              <a:gd name="connsiteY35" fmla="*/ 617968 h 5142465"/>
              <a:gd name="connsiteX36" fmla="*/ 1081495 w 6696000"/>
              <a:gd name="connsiteY36" fmla="*/ 606476 h 5142465"/>
              <a:gd name="connsiteX37" fmla="*/ 1104106 w 6696000"/>
              <a:gd name="connsiteY37" fmla="*/ 602398 h 5142465"/>
              <a:gd name="connsiteX38" fmla="*/ 1129258 w 6696000"/>
              <a:gd name="connsiteY38" fmla="*/ 606476 h 5142465"/>
              <a:gd name="connsiteX39" fmla="*/ 1147169 w 6696000"/>
              <a:gd name="connsiteY39" fmla="*/ 618586 h 5142465"/>
              <a:gd name="connsiteX40" fmla="*/ 1149456 w 6696000"/>
              <a:gd name="connsiteY40" fmla="*/ 620810 h 5142465"/>
              <a:gd name="connsiteX41" fmla="*/ 1182737 w 6696000"/>
              <a:gd name="connsiteY41" fmla="*/ 585593 h 5142465"/>
              <a:gd name="connsiteX42" fmla="*/ 1180450 w 6696000"/>
              <a:gd name="connsiteY42" fmla="*/ 583616 h 5142465"/>
              <a:gd name="connsiteX43" fmla="*/ 1146153 w 6696000"/>
              <a:gd name="connsiteY43" fmla="*/ 564957 h 5142465"/>
              <a:gd name="connsiteX44" fmla="*/ 1464106 w 6696000"/>
              <a:gd name="connsiteY44" fmla="*/ 358044 h 5142465"/>
              <a:gd name="connsiteX45" fmla="*/ 1018617 w 6696000"/>
              <a:gd name="connsiteY45" fmla="*/ 431999 h 5142465"/>
              <a:gd name="connsiteX46" fmla="*/ 994990 w 6696000"/>
              <a:gd name="connsiteY46" fmla="*/ 454983 h 5142465"/>
              <a:gd name="connsiteX47" fmla="*/ 1018617 w 6696000"/>
              <a:gd name="connsiteY47" fmla="*/ 477966 h 5142465"/>
              <a:gd name="connsiteX48" fmla="*/ 1093564 w 6696000"/>
              <a:gd name="connsiteY48" fmla="*/ 477966 h 5142465"/>
              <a:gd name="connsiteX49" fmla="*/ 1279279 w 6696000"/>
              <a:gd name="connsiteY49" fmla="*/ 658251 h 5142465"/>
              <a:gd name="connsiteX50" fmla="*/ 1093564 w 6696000"/>
              <a:gd name="connsiteY50" fmla="*/ 838536 h 5142465"/>
              <a:gd name="connsiteX51" fmla="*/ 835188 w 6696000"/>
              <a:gd name="connsiteY51" fmla="*/ 838536 h 5142465"/>
              <a:gd name="connsiteX52" fmla="*/ 835188 w 6696000"/>
              <a:gd name="connsiteY52" fmla="*/ 796647 h 5142465"/>
              <a:gd name="connsiteX53" fmla="*/ 787933 w 6696000"/>
              <a:gd name="connsiteY53" fmla="*/ 796647 h 5142465"/>
              <a:gd name="connsiteX54" fmla="*/ 787933 w 6696000"/>
              <a:gd name="connsiteY54" fmla="*/ 884380 h 5142465"/>
              <a:gd name="connsiteX55" fmla="*/ 1094199 w 6696000"/>
              <a:gd name="connsiteY55" fmla="*/ 884380 h 5142465"/>
              <a:gd name="connsiteX56" fmla="*/ 1308131 w 6696000"/>
              <a:gd name="connsiteY56" fmla="*/ 745975 h 5142465"/>
              <a:gd name="connsiteX57" fmla="*/ 1326394 w 6696000"/>
              <a:gd name="connsiteY57" fmla="*/ 658190 h 5142465"/>
              <a:gd name="connsiteX58" fmla="*/ 1326407 w 6696000"/>
              <a:gd name="connsiteY58" fmla="*/ 658251 h 5142465"/>
              <a:gd name="connsiteX59" fmla="*/ 1326407 w 6696000"/>
              <a:gd name="connsiteY59" fmla="*/ 658128 h 5142465"/>
              <a:gd name="connsiteX60" fmla="*/ 1326394 w 6696000"/>
              <a:gd name="connsiteY60" fmla="*/ 658190 h 5142465"/>
              <a:gd name="connsiteX61" fmla="*/ 1308194 w 6696000"/>
              <a:gd name="connsiteY61" fmla="*/ 570456 h 5142465"/>
              <a:gd name="connsiteX62" fmla="*/ 1094834 w 6696000"/>
              <a:gd name="connsiteY62" fmla="*/ 431999 h 5142465"/>
              <a:gd name="connsiteX63" fmla="*/ 1018617 w 6696000"/>
              <a:gd name="connsiteY63" fmla="*/ 431999 h 5142465"/>
              <a:gd name="connsiteX64" fmla="*/ 664207 w 6696000"/>
              <a:gd name="connsiteY64" fmla="*/ 431999 h 5142465"/>
              <a:gd name="connsiteX65" fmla="*/ 431999 w 6696000"/>
              <a:gd name="connsiteY65" fmla="*/ 658251 h 5142465"/>
              <a:gd name="connsiteX66" fmla="*/ 663572 w 6696000"/>
              <a:gd name="connsiteY66" fmla="*/ 884503 h 5142465"/>
              <a:gd name="connsiteX67" fmla="*/ 739789 w 6696000"/>
              <a:gd name="connsiteY67" fmla="*/ 884503 h 5142465"/>
              <a:gd name="connsiteX68" fmla="*/ 763417 w 6696000"/>
              <a:gd name="connsiteY68" fmla="*/ 861520 h 5142465"/>
              <a:gd name="connsiteX69" fmla="*/ 739789 w 6696000"/>
              <a:gd name="connsiteY69" fmla="*/ 838536 h 5142465"/>
              <a:gd name="connsiteX70" fmla="*/ 664842 w 6696000"/>
              <a:gd name="connsiteY70" fmla="*/ 838536 h 5142465"/>
              <a:gd name="connsiteX71" fmla="*/ 479127 w 6696000"/>
              <a:gd name="connsiteY71" fmla="*/ 658251 h 5142465"/>
              <a:gd name="connsiteX72" fmla="*/ 664842 w 6696000"/>
              <a:gd name="connsiteY72" fmla="*/ 477843 h 5142465"/>
              <a:gd name="connsiteX73" fmla="*/ 923218 w 6696000"/>
              <a:gd name="connsiteY73" fmla="*/ 477843 h 5142465"/>
              <a:gd name="connsiteX74" fmla="*/ 923218 w 6696000"/>
              <a:gd name="connsiteY74" fmla="*/ 519732 h 5142465"/>
              <a:gd name="connsiteX75" fmla="*/ 970473 w 6696000"/>
              <a:gd name="connsiteY75" fmla="*/ 519732 h 5142465"/>
              <a:gd name="connsiteX76" fmla="*/ 970473 w 6696000"/>
              <a:gd name="connsiteY76" fmla="*/ 431999 h 5142465"/>
              <a:gd name="connsiteX77" fmla="*/ 664207 w 6696000"/>
              <a:gd name="connsiteY77" fmla="*/ 431999 h 5142465"/>
              <a:gd name="connsiteX78" fmla="*/ 0 w 6696000"/>
              <a:gd name="connsiteY78" fmla="*/ 0 h 5142465"/>
              <a:gd name="connsiteX79" fmla="*/ 6696000 w 6696000"/>
              <a:gd name="connsiteY79" fmla="*/ 0 h 5142465"/>
              <a:gd name="connsiteX80" fmla="*/ 6696000 w 6696000"/>
              <a:gd name="connsiteY80" fmla="*/ 1796399 h 5142465"/>
              <a:gd name="connsiteX81" fmla="*/ 4219772 w 6696000"/>
              <a:gd name="connsiteY81" fmla="*/ 1796399 h 5142465"/>
              <a:gd name="connsiteX82" fmla="*/ 3995999 w 6696000"/>
              <a:gd name="connsiteY82" fmla="*/ 2020043 h 5142465"/>
              <a:gd name="connsiteX83" fmla="*/ 3995999 w 6696000"/>
              <a:gd name="connsiteY83" fmla="*/ 3821890 h 5142465"/>
              <a:gd name="connsiteX84" fmla="*/ 4887028 w 6696000"/>
              <a:gd name="connsiteY84" fmla="*/ 4712400 h 5142465"/>
              <a:gd name="connsiteX85" fmla="*/ 6696000 w 6696000"/>
              <a:gd name="connsiteY85" fmla="*/ 4712400 h 5142465"/>
              <a:gd name="connsiteX86" fmla="*/ 6696000 w 6696000"/>
              <a:gd name="connsiteY86" fmla="*/ 5142465 h 5142465"/>
              <a:gd name="connsiteX87" fmla="*/ 0 w 6696000"/>
              <a:gd name="connsiteY87" fmla="*/ 5142465 h 5142465"/>
              <a:gd name="connsiteX88" fmla="*/ 0 w 6696000"/>
              <a:gd name="connsiteY88" fmla="*/ 0 h 5142465"/>
              <a:gd name="connsiteX0" fmla="*/ 923218 w 6696000"/>
              <a:gd name="connsiteY0" fmla="*/ 683459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1464106 w 6696000"/>
              <a:gd name="connsiteY9" fmla="*/ 358044 h 5142465"/>
              <a:gd name="connsiteX10" fmla="*/ 1062822 w 6696000"/>
              <a:gd name="connsiteY10" fmla="*/ 566440 h 5142465"/>
              <a:gd name="connsiteX11" fmla="*/ 1029922 w 6696000"/>
              <a:gd name="connsiteY11" fmla="*/ 586087 h 5142465"/>
              <a:gd name="connsiteX12" fmla="*/ 1008327 w 6696000"/>
              <a:gd name="connsiteY12" fmla="*/ 617103 h 5142465"/>
              <a:gd name="connsiteX13" fmla="*/ 1000578 w 6696000"/>
              <a:gd name="connsiteY13" fmla="*/ 657633 h 5142465"/>
              <a:gd name="connsiteX14" fmla="*/ 1008327 w 6696000"/>
              <a:gd name="connsiteY14" fmla="*/ 698163 h 5142465"/>
              <a:gd name="connsiteX15" fmla="*/ 1029922 w 6696000"/>
              <a:gd name="connsiteY15" fmla="*/ 729179 h 5142465"/>
              <a:gd name="connsiteX16" fmla="*/ 1062822 w 6696000"/>
              <a:gd name="connsiteY16" fmla="*/ 748826 h 5142465"/>
              <a:gd name="connsiteX17" fmla="*/ 1104106 w 6696000"/>
              <a:gd name="connsiteY17" fmla="*/ 755622 h 5142465"/>
              <a:gd name="connsiteX18" fmla="*/ 1145010 w 6696000"/>
              <a:gd name="connsiteY18" fmla="*/ 751421 h 5142465"/>
              <a:gd name="connsiteX19" fmla="*/ 1183753 w 6696000"/>
              <a:gd name="connsiteY19" fmla="*/ 737828 h 5142465"/>
              <a:gd name="connsiteX20" fmla="*/ 1185405 w 6696000"/>
              <a:gd name="connsiteY20" fmla="*/ 736963 h 5142465"/>
              <a:gd name="connsiteX21" fmla="*/ 1185405 w 6696000"/>
              <a:gd name="connsiteY21" fmla="*/ 637615 h 5142465"/>
              <a:gd name="connsiteX22" fmla="*/ 1106393 w 6696000"/>
              <a:gd name="connsiteY22" fmla="*/ 637615 h 5142465"/>
              <a:gd name="connsiteX23" fmla="*/ 1106266 w 6696000"/>
              <a:gd name="connsiteY23" fmla="*/ 637986 h 5142465"/>
              <a:gd name="connsiteX24" fmla="*/ 1106266 w 6696000"/>
              <a:gd name="connsiteY24" fmla="*/ 680740 h 5142465"/>
              <a:gd name="connsiteX25" fmla="*/ 1139674 w 6696000"/>
              <a:gd name="connsiteY25" fmla="*/ 680740 h 5142465"/>
              <a:gd name="connsiteX26" fmla="*/ 1139674 w 6696000"/>
              <a:gd name="connsiteY26" fmla="*/ 705330 h 5142465"/>
              <a:gd name="connsiteX27" fmla="*/ 1126336 w 6696000"/>
              <a:gd name="connsiteY27" fmla="*/ 710273 h 5142465"/>
              <a:gd name="connsiteX28" fmla="*/ 1104106 w 6696000"/>
              <a:gd name="connsiteY28" fmla="*/ 713115 h 5142465"/>
              <a:gd name="connsiteX29" fmla="*/ 1081495 w 6696000"/>
              <a:gd name="connsiteY29" fmla="*/ 709037 h 5142465"/>
              <a:gd name="connsiteX30" fmla="*/ 1064219 w 6696000"/>
              <a:gd name="connsiteY30" fmla="*/ 697545 h 5142465"/>
              <a:gd name="connsiteX31" fmla="*/ 1053168 w 6696000"/>
              <a:gd name="connsiteY31" fmla="*/ 680122 h 5142465"/>
              <a:gd name="connsiteX32" fmla="*/ 1049230 w 6696000"/>
              <a:gd name="connsiteY32" fmla="*/ 657757 h 5142465"/>
              <a:gd name="connsiteX33" fmla="*/ 1053168 w 6696000"/>
              <a:gd name="connsiteY33" fmla="*/ 635514 h 5142465"/>
              <a:gd name="connsiteX34" fmla="*/ 1064219 w 6696000"/>
              <a:gd name="connsiteY34" fmla="*/ 617968 h 5142465"/>
              <a:gd name="connsiteX35" fmla="*/ 1081495 w 6696000"/>
              <a:gd name="connsiteY35" fmla="*/ 606476 h 5142465"/>
              <a:gd name="connsiteX36" fmla="*/ 1104106 w 6696000"/>
              <a:gd name="connsiteY36" fmla="*/ 602398 h 5142465"/>
              <a:gd name="connsiteX37" fmla="*/ 1129258 w 6696000"/>
              <a:gd name="connsiteY37" fmla="*/ 606476 h 5142465"/>
              <a:gd name="connsiteX38" fmla="*/ 1147169 w 6696000"/>
              <a:gd name="connsiteY38" fmla="*/ 618586 h 5142465"/>
              <a:gd name="connsiteX39" fmla="*/ 1149456 w 6696000"/>
              <a:gd name="connsiteY39" fmla="*/ 620810 h 5142465"/>
              <a:gd name="connsiteX40" fmla="*/ 1182737 w 6696000"/>
              <a:gd name="connsiteY40" fmla="*/ 585593 h 5142465"/>
              <a:gd name="connsiteX41" fmla="*/ 1180450 w 6696000"/>
              <a:gd name="connsiteY41" fmla="*/ 583616 h 5142465"/>
              <a:gd name="connsiteX42" fmla="*/ 1146153 w 6696000"/>
              <a:gd name="connsiteY42" fmla="*/ 564957 h 5142465"/>
              <a:gd name="connsiteX43" fmla="*/ 1464106 w 6696000"/>
              <a:gd name="connsiteY43" fmla="*/ 358044 h 5142465"/>
              <a:gd name="connsiteX44" fmla="*/ 1018617 w 6696000"/>
              <a:gd name="connsiteY44" fmla="*/ 431999 h 5142465"/>
              <a:gd name="connsiteX45" fmla="*/ 994990 w 6696000"/>
              <a:gd name="connsiteY45" fmla="*/ 454983 h 5142465"/>
              <a:gd name="connsiteX46" fmla="*/ 1018617 w 6696000"/>
              <a:gd name="connsiteY46" fmla="*/ 477966 h 5142465"/>
              <a:gd name="connsiteX47" fmla="*/ 1093564 w 6696000"/>
              <a:gd name="connsiteY47" fmla="*/ 477966 h 5142465"/>
              <a:gd name="connsiteX48" fmla="*/ 1279279 w 6696000"/>
              <a:gd name="connsiteY48" fmla="*/ 658251 h 5142465"/>
              <a:gd name="connsiteX49" fmla="*/ 1093564 w 6696000"/>
              <a:gd name="connsiteY49" fmla="*/ 838536 h 5142465"/>
              <a:gd name="connsiteX50" fmla="*/ 835188 w 6696000"/>
              <a:gd name="connsiteY50" fmla="*/ 838536 h 5142465"/>
              <a:gd name="connsiteX51" fmla="*/ 835188 w 6696000"/>
              <a:gd name="connsiteY51" fmla="*/ 796647 h 5142465"/>
              <a:gd name="connsiteX52" fmla="*/ 787933 w 6696000"/>
              <a:gd name="connsiteY52" fmla="*/ 796647 h 5142465"/>
              <a:gd name="connsiteX53" fmla="*/ 787933 w 6696000"/>
              <a:gd name="connsiteY53" fmla="*/ 884380 h 5142465"/>
              <a:gd name="connsiteX54" fmla="*/ 1094199 w 6696000"/>
              <a:gd name="connsiteY54" fmla="*/ 884380 h 5142465"/>
              <a:gd name="connsiteX55" fmla="*/ 1308131 w 6696000"/>
              <a:gd name="connsiteY55" fmla="*/ 745975 h 5142465"/>
              <a:gd name="connsiteX56" fmla="*/ 1326394 w 6696000"/>
              <a:gd name="connsiteY56" fmla="*/ 658190 h 5142465"/>
              <a:gd name="connsiteX57" fmla="*/ 1326407 w 6696000"/>
              <a:gd name="connsiteY57" fmla="*/ 658251 h 5142465"/>
              <a:gd name="connsiteX58" fmla="*/ 1326407 w 6696000"/>
              <a:gd name="connsiteY58" fmla="*/ 658128 h 5142465"/>
              <a:gd name="connsiteX59" fmla="*/ 1326394 w 6696000"/>
              <a:gd name="connsiteY59" fmla="*/ 658190 h 5142465"/>
              <a:gd name="connsiteX60" fmla="*/ 1308194 w 6696000"/>
              <a:gd name="connsiteY60" fmla="*/ 570456 h 5142465"/>
              <a:gd name="connsiteX61" fmla="*/ 1094834 w 6696000"/>
              <a:gd name="connsiteY61" fmla="*/ 431999 h 5142465"/>
              <a:gd name="connsiteX62" fmla="*/ 1018617 w 6696000"/>
              <a:gd name="connsiteY62" fmla="*/ 431999 h 5142465"/>
              <a:gd name="connsiteX63" fmla="*/ 664207 w 6696000"/>
              <a:gd name="connsiteY63" fmla="*/ 431999 h 5142465"/>
              <a:gd name="connsiteX64" fmla="*/ 431999 w 6696000"/>
              <a:gd name="connsiteY64" fmla="*/ 658251 h 5142465"/>
              <a:gd name="connsiteX65" fmla="*/ 663572 w 6696000"/>
              <a:gd name="connsiteY65" fmla="*/ 884503 h 5142465"/>
              <a:gd name="connsiteX66" fmla="*/ 739789 w 6696000"/>
              <a:gd name="connsiteY66" fmla="*/ 884503 h 5142465"/>
              <a:gd name="connsiteX67" fmla="*/ 763417 w 6696000"/>
              <a:gd name="connsiteY67" fmla="*/ 861520 h 5142465"/>
              <a:gd name="connsiteX68" fmla="*/ 739789 w 6696000"/>
              <a:gd name="connsiteY68" fmla="*/ 838536 h 5142465"/>
              <a:gd name="connsiteX69" fmla="*/ 664842 w 6696000"/>
              <a:gd name="connsiteY69" fmla="*/ 838536 h 5142465"/>
              <a:gd name="connsiteX70" fmla="*/ 479127 w 6696000"/>
              <a:gd name="connsiteY70" fmla="*/ 658251 h 5142465"/>
              <a:gd name="connsiteX71" fmla="*/ 664842 w 6696000"/>
              <a:gd name="connsiteY71" fmla="*/ 477843 h 5142465"/>
              <a:gd name="connsiteX72" fmla="*/ 923218 w 6696000"/>
              <a:gd name="connsiteY72" fmla="*/ 477843 h 5142465"/>
              <a:gd name="connsiteX73" fmla="*/ 923218 w 6696000"/>
              <a:gd name="connsiteY73" fmla="*/ 519732 h 5142465"/>
              <a:gd name="connsiteX74" fmla="*/ 970473 w 6696000"/>
              <a:gd name="connsiteY74" fmla="*/ 519732 h 5142465"/>
              <a:gd name="connsiteX75" fmla="*/ 970473 w 6696000"/>
              <a:gd name="connsiteY75" fmla="*/ 431999 h 5142465"/>
              <a:gd name="connsiteX76" fmla="*/ 664207 w 6696000"/>
              <a:gd name="connsiteY76" fmla="*/ 431999 h 5142465"/>
              <a:gd name="connsiteX77" fmla="*/ 0 w 6696000"/>
              <a:gd name="connsiteY77" fmla="*/ 0 h 5142465"/>
              <a:gd name="connsiteX78" fmla="*/ 6696000 w 6696000"/>
              <a:gd name="connsiteY78" fmla="*/ 0 h 5142465"/>
              <a:gd name="connsiteX79" fmla="*/ 6696000 w 6696000"/>
              <a:gd name="connsiteY79" fmla="*/ 1796399 h 5142465"/>
              <a:gd name="connsiteX80" fmla="*/ 4219772 w 6696000"/>
              <a:gd name="connsiteY80" fmla="*/ 1796399 h 5142465"/>
              <a:gd name="connsiteX81" fmla="*/ 3995999 w 6696000"/>
              <a:gd name="connsiteY81" fmla="*/ 2020043 h 5142465"/>
              <a:gd name="connsiteX82" fmla="*/ 3995999 w 6696000"/>
              <a:gd name="connsiteY82" fmla="*/ 3821890 h 5142465"/>
              <a:gd name="connsiteX83" fmla="*/ 4887028 w 6696000"/>
              <a:gd name="connsiteY83" fmla="*/ 4712400 h 5142465"/>
              <a:gd name="connsiteX84" fmla="*/ 6696000 w 6696000"/>
              <a:gd name="connsiteY84" fmla="*/ 4712400 h 5142465"/>
              <a:gd name="connsiteX85" fmla="*/ 6696000 w 6696000"/>
              <a:gd name="connsiteY85" fmla="*/ 5142465 h 5142465"/>
              <a:gd name="connsiteX86" fmla="*/ 0 w 6696000"/>
              <a:gd name="connsiteY86" fmla="*/ 5142465 h 5142465"/>
              <a:gd name="connsiteX87" fmla="*/ 0 w 6696000"/>
              <a:gd name="connsiteY87" fmla="*/ 0 h 5142465"/>
              <a:gd name="connsiteX0" fmla="*/ 923218 w 6696000"/>
              <a:gd name="connsiteY0" fmla="*/ 683459 h 5142465"/>
              <a:gd name="connsiteX1" fmla="*/ 835188 w 6696000"/>
              <a:gd name="connsiteY1" fmla="*/ 751297 h 5142465"/>
              <a:gd name="connsiteX2" fmla="*/ 835188 w 6696000"/>
              <a:gd name="connsiteY2" fmla="*/ 629583 h 5142465"/>
              <a:gd name="connsiteX3" fmla="*/ 912040 w 6696000"/>
              <a:gd name="connsiteY3" fmla="*/ 751297 h 5142465"/>
              <a:gd name="connsiteX4" fmla="*/ 970346 w 6696000"/>
              <a:gd name="connsiteY4" fmla="*/ 751297 h 5142465"/>
              <a:gd name="connsiteX5" fmla="*/ 970346 w 6696000"/>
              <a:gd name="connsiteY5" fmla="*/ 564834 h 5142465"/>
              <a:gd name="connsiteX6" fmla="*/ 923218 w 6696000"/>
              <a:gd name="connsiteY6" fmla="*/ 564834 h 5142465"/>
              <a:gd name="connsiteX7" fmla="*/ 923218 w 6696000"/>
              <a:gd name="connsiteY7" fmla="*/ 683459 h 5142465"/>
              <a:gd name="connsiteX8" fmla="*/ 1464106 w 6696000"/>
              <a:gd name="connsiteY8" fmla="*/ 358044 h 5142465"/>
              <a:gd name="connsiteX9" fmla="*/ 1062822 w 6696000"/>
              <a:gd name="connsiteY9" fmla="*/ 566440 h 5142465"/>
              <a:gd name="connsiteX10" fmla="*/ 1029922 w 6696000"/>
              <a:gd name="connsiteY10" fmla="*/ 586087 h 5142465"/>
              <a:gd name="connsiteX11" fmla="*/ 1008327 w 6696000"/>
              <a:gd name="connsiteY11" fmla="*/ 617103 h 5142465"/>
              <a:gd name="connsiteX12" fmla="*/ 1000578 w 6696000"/>
              <a:gd name="connsiteY12" fmla="*/ 657633 h 5142465"/>
              <a:gd name="connsiteX13" fmla="*/ 1008327 w 6696000"/>
              <a:gd name="connsiteY13" fmla="*/ 698163 h 5142465"/>
              <a:gd name="connsiteX14" fmla="*/ 1029922 w 6696000"/>
              <a:gd name="connsiteY14" fmla="*/ 729179 h 5142465"/>
              <a:gd name="connsiteX15" fmla="*/ 1062822 w 6696000"/>
              <a:gd name="connsiteY15" fmla="*/ 748826 h 5142465"/>
              <a:gd name="connsiteX16" fmla="*/ 1104106 w 6696000"/>
              <a:gd name="connsiteY16" fmla="*/ 755622 h 5142465"/>
              <a:gd name="connsiteX17" fmla="*/ 1145010 w 6696000"/>
              <a:gd name="connsiteY17" fmla="*/ 751421 h 5142465"/>
              <a:gd name="connsiteX18" fmla="*/ 1183753 w 6696000"/>
              <a:gd name="connsiteY18" fmla="*/ 737828 h 5142465"/>
              <a:gd name="connsiteX19" fmla="*/ 1185405 w 6696000"/>
              <a:gd name="connsiteY19" fmla="*/ 736963 h 5142465"/>
              <a:gd name="connsiteX20" fmla="*/ 1185405 w 6696000"/>
              <a:gd name="connsiteY20" fmla="*/ 637615 h 5142465"/>
              <a:gd name="connsiteX21" fmla="*/ 1106393 w 6696000"/>
              <a:gd name="connsiteY21" fmla="*/ 637615 h 5142465"/>
              <a:gd name="connsiteX22" fmla="*/ 1106266 w 6696000"/>
              <a:gd name="connsiteY22" fmla="*/ 637986 h 5142465"/>
              <a:gd name="connsiteX23" fmla="*/ 1106266 w 6696000"/>
              <a:gd name="connsiteY23" fmla="*/ 680740 h 5142465"/>
              <a:gd name="connsiteX24" fmla="*/ 1139674 w 6696000"/>
              <a:gd name="connsiteY24" fmla="*/ 680740 h 5142465"/>
              <a:gd name="connsiteX25" fmla="*/ 1139674 w 6696000"/>
              <a:gd name="connsiteY25" fmla="*/ 705330 h 5142465"/>
              <a:gd name="connsiteX26" fmla="*/ 1126336 w 6696000"/>
              <a:gd name="connsiteY26" fmla="*/ 710273 h 5142465"/>
              <a:gd name="connsiteX27" fmla="*/ 1104106 w 6696000"/>
              <a:gd name="connsiteY27" fmla="*/ 713115 h 5142465"/>
              <a:gd name="connsiteX28" fmla="*/ 1081495 w 6696000"/>
              <a:gd name="connsiteY28" fmla="*/ 709037 h 5142465"/>
              <a:gd name="connsiteX29" fmla="*/ 1064219 w 6696000"/>
              <a:gd name="connsiteY29" fmla="*/ 697545 h 5142465"/>
              <a:gd name="connsiteX30" fmla="*/ 1053168 w 6696000"/>
              <a:gd name="connsiteY30" fmla="*/ 680122 h 5142465"/>
              <a:gd name="connsiteX31" fmla="*/ 1049230 w 6696000"/>
              <a:gd name="connsiteY31" fmla="*/ 657757 h 5142465"/>
              <a:gd name="connsiteX32" fmla="*/ 1053168 w 6696000"/>
              <a:gd name="connsiteY32" fmla="*/ 635514 h 5142465"/>
              <a:gd name="connsiteX33" fmla="*/ 1064219 w 6696000"/>
              <a:gd name="connsiteY33" fmla="*/ 617968 h 5142465"/>
              <a:gd name="connsiteX34" fmla="*/ 1081495 w 6696000"/>
              <a:gd name="connsiteY34" fmla="*/ 606476 h 5142465"/>
              <a:gd name="connsiteX35" fmla="*/ 1104106 w 6696000"/>
              <a:gd name="connsiteY35" fmla="*/ 602398 h 5142465"/>
              <a:gd name="connsiteX36" fmla="*/ 1129258 w 6696000"/>
              <a:gd name="connsiteY36" fmla="*/ 606476 h 5142465"/>
              <a:gd name="connsiteX37" fmla="*/ 1147169 w 6696000"/>
              <a:gd name="connsiteY37" fmla="*/ 618586 h 5142465"/>
              <a:gd name="connsiteX38" fmla="*/ 1149456 w 6696000"/>
              <a:gd name="connsiteY38" fmla="*/ 620810 h 5142465"/>
              <a:gd name="connsiteX39" fmla="*/ 1182737 w 6696000"/>
              <a:gd name="connsiteY39" fmla="*/ 585593 h 5142465"/>
              <a:gd name="connsiteX40" fmla="*/ 1180450 w 6696000"/>
              <a:gd name="connsiteY40" fmla="*/ 583616 h 5142465"/>
              <a:gd name="connsiteX41" fmla="*/ 1146153 w 6696000"/>
              <a:gd name="connsiteY41" fmla="*/ 564957 h 5142465"/>
              <a:gd name="connsiteX42" fmla="*/ 1464106 w 6696000"/>
              <a:gd name="connsiteY42" fmla="*/ 358044 h 5142465"/>
              <a:gd name="connsiteX43" fmla="*/ 1018617 w 6696000"/>
              <a:gd name="connsiteY43" fmla="*/ 431999 h 5142465"/>
              <a:gd name="connsiteX44" fmla="*/ 994990 w 6696000"/>
              <a:gd name="connsiteY44" fmla="*/ 454983 h 5142465"/>
              <a:gd name="connsiteX45" fmla="*/ 1018617 w 6696000"/>
              <a:gd name="connsiteY45" fmla="*/ 477966 h 5142465"/>
              <a:gd name="connsiteX46" fmla="*/ 1093564 w 6696000"/>
              <a:gd name="connsiteY46" fmla="*/ 477966 h 5142465"/>
              <a:gd name="connsiteX47" fmla="*/ 1279279 w 6696000"/>
              <a:gd name="connsiteY47" fmla="*/ 658251 h 5142465"/>
              <a:gd name="connsiteX48" fmla="*/ 1093564 w 6696000"/>
              <a:gd name="connsiteY48" fmla="*/ 838536 h 5142465"/>
              <a:gd name="connsiteX49" fmla="*/ 835188 w 6696000"/>
              <a:gd name="connsiteY49" fmla="*/ 838536 h 5142465"/>
              <a:gd name="connsiteX50" fmla="*/ 835188 w 6696000"/>
              <a:gd name="connsiteY50" fmla="*/ 796647 h 5142465"/>
              <a:gd name="connsiteX51" fmla="*/ 787933 w 6696000"/>
              <a:gd name="connsiteY51" fmla="*/ 796647 h 5142465"/>
              <a:gd name="connsiteX52" fmla="*/ 787933 w 6696000"/>
              <a:gd name="connsiteY52" fmla="*/ 884380 h 5142465"/>
              <a:gd name="connsiteX53" fmla="*/ 1094199 w 6696000"/>
              <a:gd name="connsiteY53" fmla="*/ 884380 h 5142465"/>
              <a:gd name="connsiteX54" fmla="*/ 1308131 w 6696000"/>
              <a:gd name="connsiteY54" fmla="*/ 745975 h 5142465"/>
              <a:gd name="connsiteX55" fmla="*/ 1326394 w 6696000"/>
              <a:gd name="connsiteY55" fmla="*/ 658190 h 5142465"/>
              <a:gd name="connsiteX56" fmla="*/ 1326407 w 6696000"/>
              <a:gd name="connsiteY56" fmla="*/ 658251 h 5142465"/>
              <a:gd name="connsiteX57" fmla="*/ 1326407 w 6696000"/>
              <a:gd name="connsiteY57" fmla="*/ 658128 h 5142465"/>
              <a:gd name="connsiteX58" fmla="*/ 1326394 w 6696000"/>
              <a:gd name="connsiteY58" fmla="*/ 658190 h 5142465"/>
              <a:gd name="connsiteX59" fmla="*/ 1308194 w 6696000"/>
              <a:gd name="connsiteY59" fmla="*/ 570456 h 5142465"/>
              <a:gd name="connsiteX60" fmla="*/ 1094834 w 6696000"/>
              <a:gd name="connsiteY60" fmla="*/ 431999 h 5142465"/>
              <a:gd name="connsiteX61" fmla="*/ 1018617 w 6696000"/>
              <a:gd name="connsiteY61" fmla="*/ 431999 h 5142465"/>
              <a:gd name="connsiteX62" fmla="*/ 664207 w 6696000"/>
              <a:gd name="connsiteY62" fmla="*/ 431999 h 5142465"/>
              <a:gd name="connsiteX63" fmla="*/ 431999 w 6696000"/>
              <a:gd name="connsiteY63" fmla="*/ 658251 h 5142465"/>
              <a:gd name="connsiteX64" fmla="*/ 663572 w 6696000"/>
              <a:gd name="connsiteY64" fmla="*/ 884503 h 5142465"/>
              <a:gd name="connsiteX65" fmla="*/ 739789 w 6696000"/>
              <a:gd name="connsiteY65" fmla="*/ 884503 h 5142465"/>
              <a:gd name="connsiteX66" fmla="*/ 763417 w 6696000"/>
              <a:gd name="connsiteY66" fmla="*/ 861520 h 5142465"/>
              <a:gd name="connsiteX67" fmla="*/ 739789 w 6696000"/>
              <a:gd name="connsiteY67" fmla="*/ 838536 h 5142465"/>
              <a:gd name="connsiteX68" fmla="*/ 664842 w 6696000"/>
              <a:gd name="connsiteY68" fmla="*/ 838536 h 5142465"/>
              <a:gd name="connsiteX69" fmla="*/ 479127 w 6696000"/>
              <a:gd name="connsiteY69" fmla="*/ 658251 h 5142465"/>
              <a:gd name="connsiteX70" fmla="*/ 664842 w 6696000"/>
              <a:gd name="connsiteY70" fmla="*/ 477843 h 5142465"/>
              <a:gd name="connsiteX71" fmla="*/ 923218 w 6696000"/>
              <a:gd name="connsiteY71" fmla="*/ 477843 h 5142465"/>
              <a:gd name="connsiteX72" fmla="*/ 923218 w 6696000"/>
              <a:gd name="connsiteY72" fmla="*/ 519732 h 5142465"/>
              <a:gd name="connsiteX73" fmla="*/ 970473 w 6696000"/>
              <a:gd name="connsiteY73" fmla="*/ 519732 h 5142465"/>
              <a:gd name="connsiteX74" fmla="*/ 970473 w 6696000"/>
              <a:gd name="connsiteY74" fmla="*/ 431999 h 5142465"/>
              <a:gd name="connsiteX75" fmla="*/ 664207 w 6696000"/>
              <a:gd name="connsiteY75" fmla="*/ 431999 h 5142465"/>
              <a:gd name="connsiteX76" fmla="*/ 0 w 6696000"/>
              <a:gd name="connsiteY76" fmla="*/ 0 h 5142465"/>
              <a:gd name="connsiteX77" fmla="*/ 6696000 w 6696000"/>
              <a:gd name="connsiteY77" fmla="*/ 0 h 5142465"/>
              <a:gd name="connsiteX78" fmla="*/ 6696000 w 6696000"/>
              <a:gd name="connsiteY78" fmla="*/ 1796399 h 5142465"/>
              <a:gd name="connsiteX79" fmla="*/ 4219772 w 6696000"/>
              <a:gd name="connsiteY79" fmla="*/ 1796399 h 5142465"/>
              <a:gd name="connsiteX80" fmla="*/ 3995999 w 6696000"/>
              <a:gd name="connsiteY80" fmla="*/ 2020043 h 5142465"/>
              <a:gd name="connsiteX81" fmla="*/ 3995999 w 6696000"/>
              <a:gd name="connsiteY81" fmla="*/ 3821890 h 5142465"/>
              <a:gd name="connsiteX82" fmla="*/ 4887028 w 6696000"/>
              <a:gd name="connsiteY82" fmla="*/ 4712400 h 5142465"/>
              <a:gd name="connsiteX83" fmla="*/ 6696000 w 6696000"/>
              <a:gd name="connsiteY83" fmla="*/ 4712400 h 5142465"/>
              <a:gd name="connsiteX84" fmla="*/ 6696000 w 6696000"/>
              <a:gd name="connsiteY84" fmla="*/ 5142465 h 5142465"/>
              <a:gd name="connsiteX85" fmla="*/ 0 w 6696000"/>
              <a:gd name="connsiteY85" fmla="*/ 5142465 h 5142465"/>
              <a:gd name="connsiteX86" fmla="*/ 0 w 6696000"/>
              <a:gd name="connsiteY86" fmla="*/ 0 h 5142465"/>
              <a:gd name="connsiteX0" fmla="*/ 923218 w 6696000"/>
              <a:gd name="connsiteY0" fmla="*/ 683459 h 5142465"/>
              <a:gd name="connsiteX1" fmla="*/ 835188 w 6696000"/>
              <a:gd name="connsiteY1" fmla="*/ 629583 h 5142465"/>
              <a:gd name="connsiteX2" fmla="*/ 912040 w 6696000"/>
              <a:gd name="connsiteY2" fmla="*/ 751297 h 5142465"/>
              <a:gd name="connsiteX3" fmla="*/ 970346 w 6696000"/>
              <a:gd name="connsiteY3" fmla="*/ 751297 h 5142465"/>
              <a:gd name="connsiteX4" fmla="*/ 970346 w 6696000"/>
              <a:gd name="connsiteY4" fmla="*/ 564834 h 5142465"/>
              <a:gd name="connsiteX5" fmla="*/ 923218 w 6696000"/>
              <a:gd name="connsiteY5" fmla="*/ 564834 h 5142465"/>
              <a:gd name="connsiteX6" fmla="*/ 923218 w 6696000"/>
              <a:gd name="connsiteY6" fmla="*/ 683459 h 5142465"/>
              <a:gd name="connsiteX7" fmla="*/ 1464106 w 6696000"/>
              <a:gd name="connsiteY7" fmla="*/ 358044 h 5142465"/>
              <a:gd name="connsiteX8" fmla="*/ 1062822 w 6696000"/>
              <a:gd name="connsiteY8" fmla="*/ 566440 h 5142465"/>
              <a:gd name="connsiteX9" fmla="*/ 1029922 w 6696000"/>
              <a:gd name="connsiteY9" fmla="*/ 586087 h 5142465"/>
              <a:gd name="connsiteX10" fmla="*/ 1008327 w 6696000"/>
              <a:gd name="connsiteY10" fmla="*/ 617103 h 5142465"/>
              <a:gd name="connsiteX11" fmla="*/ 1000578 w 6696000"/>
              <a:gd name="connsiteY11" fmla="*/ 657633 h 5142465"/>
              <a:gd name="connsiteX12" fmla="*/ 1008327 w 6696000"/>
              <a:gd name="connsiteY12" fmla="*/ 698163 h 5142465"/>
              <a:gd name="connsiteX13" fmla="*/ 1029922 w 6696000"/>
              <a:gd name="connsiteY13" fmla="*/ 729179 h 5142465"/>
              <a:gd name="connsiteX14" fmla="*/ 1062822 w 6696000"/>
              <a:gd name="connsiteY14" fmla="*/ 748826 h 5142465"/>
              <a:gd name="connsiteX15" fmla="*/ 1104106 w 6696000"/>
              <a:gd name="connsiteY15" fmla="*/ 755622 h 5142465"/>
              <a:gd name="connsiteX16" fmla="*/ 1145010 w 6696000"/>
              <a:gd name="connsiteY16" fmla="*/ 751421 h 5142465"/>
              <a:gd name="connsiteX17" fmla="*/ 1183753 w 6696000"/>
              <a:gd name="connsiteY17" fmla="*/ 737828 h 5142465"/>
              <a:gd name="connsiteX18" fmla="*/ 1185405 w 6696000"/>
              <a:gd name="connsiteY18" fmla="*/ 736963 h 5142465"/>
              <a:gd name="connsiteX19" fmla="*/ 1185405 w 6696000"/>
              <a:gd name="connsiteY19" fmla="*/ 637615 h 5142465"/>
              <a:gd name="connsiteX20" fmla="*/ 1106393 w 6696000"/>
              <a:gd name="connsiteY20" fmla="*/ 637615 h 5142465"/>
              <a:gd name="connsiteX21" fmla="*/ 1106266 w 6696000"/>
              <a:gd name="connsiteY21" fmla="*/ 637986 h 5142465"/>
              <a:gd name="connsiteX22" fmla="*/ 1106266 w 6696000"/>
              <a:gd name="connsiteY22" fmla="*/ 680740 h 5142465"/>
              <a:gd name="connsiteX23" fmla="*/ 1139674 w 6696000"/>
              <a:gd name="connsiteY23" fmla="*/ 680740 h 5142465"/>
              <a:gd name="connsiteX24" fmla="*/ 1139674 w 6696000"/>
              <a:gd name="connsiteY24" fmla="*/ 705330 h 5142465"/>
              <a:gd name="connsiteX25" fmla="*/ 1126336 w 6696000"/>
              <a:gd name="connsiteY25" fmla="*/ 710273 h 5142465"/>
              <a:gd name="connsiteX26" fmla="*/ 1104106 w 6696000"/>
              <a:gd name="connsiteY26" fmla="*/ 713115 h 5142465"/>
              <a:gd name="connsiteX27" fmla="*/ 1081495 w 6696000"/>
              <a:gd name="connsiteY27" fmla="*/ 709037 h 5142465"/>
              <a:gd name="connsiteX28" fmla="*/ 1064219 w 6696000"/>
              <a:gd name="connsiteY28" fmla="*/ 697545 h 5142465"/>
              <a:gd name="connsiteX29" fmla="*/ 1053168 w 6696000"/>
              <a:gd name="connsiteY29" fmla="*/ 680122 h 5142465"/>
              <a:gd name="connsiteX30" fmla="*/ 1049230 w 6696000"/>
              <a:gd name="connsiteY30" fmla="*/ 657757 h 5142465"/>
              <a:gd name="connsiteX31" fmla="*/ 1053168 w 6696000"/>
              <a:gd name="connsiteY31" fmla="*/ 635514 h 5142465"/>
              <a:gd name="connsiteX32" fmla="*/ 1064219 w 6696000"/>
              <a:gd name="connsiteY32" fmla="*/ 617968 h 5142465"/>
              <a:gd name="connsiteX33" fmla="*/ 1081495 w 6696000"/>
              <a:gd name="connsiteY33" fmla="*/ 606476 h 5142465"/>
              <a:gd name="connsiteX34" fmla="*/ 1104106 w 6696000"/>
              <a:gd name="connsiteY34" fmla="*/ 602398 h 5142465"/>
              <a:gd name="connsiteX35" fmla="*/ 1129258 w 6696000"/>
              <a:gd name="connsiteY35" fmla="*/ 606476 h 5142465"/>
              <a:gd name="connsiteX36" fmla="*/ 1147169 w 6696000"/>
              <a:gd name="connsiteY36" fmla="*/ 618586 h 5142465"/>
              <a:gd name="connsiteX37" fmla="*/ 1149456 w 6696000"/>
              <a:gd name="connsiteY37" fmla="*/ 620810 h 5142465"/>
              <a:gd name="connsiteX38" fmla="*/ 1182737 w 6696000"/>
              <a:gd name="connsiteY38" fmla="*/ 585593 h 5142465"/>
              <a:gd name="connsiteX39" fmla="*/ 1180450 w 6696000"/>
              <a:gd name="connsiteY39" fmla="*/ 583616 h 5142465"/>
              <a:gd name="connsiteX40" fmla="*/ 1146153 w 6696000"/>
              <a:gd name="connsiteY40" fmla="*/ 564957 h 5142465"/>
              <a:gd name="connsiteX41" fmla="*/ 1464106 w 6696000"/>
              <a:gd name="connsiteY41" fmla="*/ 358044 h 5142465"/>
              <a:gd name="connsiteX42" fmla="*/ 1018617 w 6696000"/>
              <a:gd name="connsiteY42" fmla="*/ 431999 h 5142465"/>
              <a:gd name="connsiteX43" fmla="*/ 994990 w 6696000"/>
              <a:gd name="connsiteY43" fmla="*/ 454983 h 5142465"/>
              <a:gd name="connsiteX44" fmla="*/ 1018617 w 6696000"/>
              <a:gd name="connsiteY44" fmla="*/ 477966 h 5142465"/>
              <a:gd name="connsiteX45" fmla="*/ 1093564 w 6696000"/>
              <a:gd name="connsiteY45" fmla="*/ 477966 h 5142465"/>
              <a:gd name="connsiteX46" fmla="*/ 1279279 w 6696000"/>
              <a:gd name="connsiteY46" fmla="*/ 658251 h 5142465"/>
              <a:gd name="connsiteX47" fmla="*/ 1093564 w 6696000"/>
              <a:gd name="connsiteY47" fmla="*/ 838536 h 5142465"/>
              <a:gd name="connsiteX48" fmla="*/ 835188 w 6696000"/>
              <a:gd name="connsiteY48" fmla="*/ 838536 h 5142465"/>
              <a:gd name="connsiteX49" fmla="*/ 835188 w 6696000"/>
              <a:gd name="connsiteY49" fmla="*/ 796647 h 5142465"/>
              <a:gd name="connsiteX50" fmla="*/ 787933 w 6696000"/>
              <a:gd name="connsiteY50" fmla="*/ 796647 h 5142465"/>
              <a:gd name="connsiteX51" fmla="*/ 787933 w 6696000"/>
              <a:gd name="connsiteY51" fmla="*/ 884380 h 5142465"/>
              <a:gd name="connsiteX52" fmla="*/ 1094199 w 6696000"/>
              <a:gd name="connsiteY52" fmla="*/ 884380 h 5142465"/>
              <a:gd name="connsiteX53" fmla="*/ 1308131 w 6696000"/>
              <a:gd name="connsiteY53" fmla="*/ 745975 h 5142465"/>
              <a:gd name="connsiteX54" fmla="*/ 1326394 w 6696000"/>
              <a:gd name="connsiteY54" fmla="*/ 658190 h 5142465"/>
              <a:gd name="connsiteX55" fmla="*/ 1326407 w 6696000"/>
              <a:gd name="connsiteY55" fmla="*/ 658251 h 5142465"/>
              <a:gd name="connsiteX56" fmla="*/ 1326407 w 6696000"/>
              <a:gd name="connsiteY56" fmla="*/ 658128 h 5142465"/>
              <a:gd name="connsiteX57" fmla="*/ 1326394 w 6696000"/>
              <a:gd name="connsiteY57" fmla="*/ 658190 h 5142465"/>
              <a:gd name="connsiteX58" fmla="*/ 1308194 w 6696000"/>
              <a:gd name="connsiteY58" fmla="*/ 570456 h 5142465"/>
              <a:gd name="connsiteX59" fmla="*/ 1094834 w 6696000"/>
              <a:gd name="connsiteY59" fmla="*/ 431999 h 5142465"/>
              <a:gd name="connsiteX60" fmla="*/ 1018617 w 6696000"/>
              <a:gd name="connsiteY60" fmla="*/ 431999 h 5142465"/>
              <a:gd name="connsiteX61" fmla="*/ 664207 w 6696000"/>
              <a:gd name="connsiteY61" fmla="*/ 431999 h 5142465"/>
              <a:gd name="connsiteX62" fmla="*/ 431999 w 6696000"/>
              <a:gd name="connsiteY62" fmla="*/ 658251 h 5142465"/>
              <a:gd name="connsiteX63" fmla="*/ 663572 w 6696000"/>
              <a:gd name="connsiteY63" fmla="*/ 884503 h 5142465"/>
              <a:gd name="connsiteX64" fmla="*/ 739789 w 6696000"/>
              <a:gd name="connsiteY64" fmla="*/ 884503 h 5142465"/>
              <a:gd name="connsiteX65" fmla="*/ 763417 w 6696000"/>
              <a:gd name="connsiteY65" fmla="*/ 861520 h 5142465"/>
              <a:gd name="connsiteX66" fmla="*/ 739789 w 6696000"/>
              <a:gd name="connsiteY66" fmla="*/ 838536 h 5142465"/>
              <a:gd name="connsiteX67" fmla="*/ 664842 w 6696000"/>
              <a:gd name="connsiteY67" fmla="*/ 838536 h 5142465"/>
              <a:gd name="connsiteX68" fmla="*/ 479127 w 6696000"/>
              <a:gd name="connsiteY68" fmla="*/ 658251 h 5142465"/>
              <a:gd name="connsiteX69" fmla="*/ 664842 w 6696000"/>
              <a:gd name="connsiteY69" fmla="*/ 477843 h 5142465"/>
              <a:gd name="connsiteX70" fmla="*/ 923218 w 6696000"/>
              <a:gd name="connsiteY70" fmla="*/ 477843 h 5142465"/>
              <a:gd name="connsiteX71" fmla="*/ 923218 w 6696000"/>
              <a:gd name="connsiteY71" fmla="*/ 519732 h 5142465"/>
              <a:gd name="connsiteX72" fmla="*/ 970473 w 6696000"/>
              <a:gd name="connsiteY72" fmla="*/ 519732 h 5142465"/>
              <a:gd name="connsiteX73" fmla="*/ 970473 w 6696000"/>
              <a:gd name="connsiteY73" fmla="*/ 431999 h 5142465"/>
              <a:gd name="connsiteX74" fmla="*/ 664207 w 6696000"/>
              <a:gd name="connsiteY74" fmla="*/ 431999 h 5142465"/>
              <a:gd name="connsiteX75" fmla="*/ 0 w 6696000"/>
              <a:gd name="connsiteY75" fmla="*/ 0 h 5142465"/>
              <a:gd name="connsiteX76" fmla="*/ 6696000 w 6696000"/>
              <a:gd name="connsiteY76" fmla="*/ 0 h 5142465"/>
              <a:gd name="connsiteX77" fmla="*/ 6696000 w 6696000"/>
              <a:gd name="connsiteY77" fmla="*/ 1796399 h 5142465"/>
              <a:gd name="connsiteX78" fmla="*/ 4219772 w 6696000"/>
              <a:gd name="connsiteY78" fmla="*/ 1796399 h 5142465"/>
              <a:gd name="connsiteX79" fmla="*/ 3995999 w 6696000"/>
              <a:gd name="connsiteY79" fmla="*/ 2020043 h 5142465"/>
              <a:gd name="connsiteX80" fmla="*/ 3995999 w 6696000"/>
              <a:gd name="connsiteY80" fmla="*/ 3821890 h 5142465"/>
              <a:gd name="connsiteX81" fmla="*/ 4887028 w 6696000"/>
              <a:gd name="connsiteY81" fmla="*/ 4712400 h 5142465"/>
              <a:gd name="connsiteX82" fmla="*/ 6696000 w 6696000"/>
              <a:gd name="connsiteY82" fmla="*/ 4712400 h 5142465"/>
              <a:gd name="connsiteX83" fmla="*/ 6696000 w 6696000"/>
              <a:gd name="connsiteY83" fmla="*/ 5142465 h 5142465"/>
              <a:gd name="connsiteX84" fmla="*/ 0 w 6696000"/>
              <a:gd name="connsiteY84" fmla="*/ 5142465 h 5142465"/>
              <a:gd name="connsiteX85" fmla="*/ 0 w 6696000"/>
              <a:gd name="connsiteY85" fmla="*/ 0 h 5142465"/>
              <a:gd name="connsiteX0" fmla="*/ 923218 w 6696000"/>
              <a:gd name="connsiteY0" fmla="*/ 683459 h 5142465"/>
              <a:gd name="connsiteX1" fmla="*/ 912040 w 6696000"/>
              <a:gd name="connsiteY1" fmla="*/ 751297 h 5142465"/>
              <a:gd name="connsiteX2" fmla="*/ 970346 w 6696000"/>
              <a:gd name="connsiteY2" fmla="*/ 751297 h 5142465"/>
              <a:gd name="connsiteX3" fmla="*/ 970346 w 6696000"/>
              <a:gd name="connsiteY3" fmla="*/ 564834 h 5142465"/>
              <a:gd name="connsiteX4" fmla="*/ 923218 w 6696000"/>
              <a:gd name="connsiteY4" fmla="*/ 564834 h 5142465"/>
              <a:gd name="connsiteX5" fmla="*/ 923218 w 6696000"/>
              <a:gd name="connsiteY5" fmla="*/ 683459 h 5142465"/>
              <a:gd name="connsiteX6" fmla="*/ 1464106 w 6696000"/>
              <a:gd name="connsiteY6" fmla="*/ 358044 h 5142465"/>
              <a:gd name="connsiteX7" fmla="*/ 1062822 w 6696000"/>
              <a:gd name="connsiteY7" fmla="*/ 566440 h 5142465"/>
              <a:gd name="connsiteX8" fmla="*/ 1029922 w 6696000"/>
              <a:gd name="connsiteY8" fmla="*/ 586087 h 5142465"/>
              <a:gd name="connsiteX9" fmla="*/ 1008327 w 6696000"/>
              <a:gd name="connsiteY9" fmla="*/ 617103 h 5142465"/>
              <a:gd name="connsiteX10" fmla="*/ 1000578 w 6696000"/>
              <a:gd name="connsiteY10" fmla="*/ 657633 h 5142465"/>
              <a:gd name="connsiteX11" fmla="*/ 1008327 w 6696000"/>
              <a:gd name="connsiteY11" fmla="*/ 698163 h 5142465"/>
              <a:gd name="connsiteX12" fmla="*/ 1029922 w 6696000"/>
              <a:gd name="connsiteY12" fmla="*/ 729179 h 5142465"/>
              <a:gd name="connsiteX13" fmla="*/ 1062822 w 6696000"/>
              <a:gd name="connsiteY13" fmla="*/ 748826 h 5142465"/>
              <a:gd name="connsiteX14" fmla="*/ 1104106 w 6696000"/>
              <a:gd name="connsiteY14" fmla="*/ 755622 h 5142465"/>
              <a:gd name="connsiteX15" fmla="*/ 1145010 w 6696000"/>
              <a:gd name="connsiteY15" fmla="*/ 751421 h 5142465"/>
              <a:gd name="connsiteX16" fmla="*/ 1183753 w 6696000"/>
              <a:gd name="connsiteY16" fmla="*/ 737828 h 5142465"/>
              <a:gd name="connsiteX17" fmla="*/ 1185405 w 6696000"/>
              <a:gd name="connsiteY17" fmla="*/ 736963 h 5142465"/>
              <a:gd name="connsiteX18" fmla="*/ 1185405 w 6696000"/>
              <a:gd name="connsiteY18" fmla="*/ 637615 h 5142465"/>
              <a:gd name="connsiteX19" fmla="*/ 1106393 w 6696000"/>
              <a:gd name="connsiteY19" fmla="*/ 637615 h 5142465"/>
              <a:gd name="connsiteX20" fmla="*/ 1106266 w 6696000"/>
              <a:gd name="connsiteY20" fmla="*/ 637986 h 5142465"/>
              <a:gd name="connsiteX21" fmla="*/ 1106266 w 6696000"/>
              <a:gd name="connsiteY21" fmla="*/ 680740 h 5142465"/>
              <a:gd name="connsiteX22" fmla="*/ 1139674 w 6696000"/>
              <a:gd name="connsiteY22" fmla="*/ 680740 h 5142465"/>
              <a:gd name="connsiteX23" fmla="*/ 1139674 w 6696000"/>
              <a:gd name="connsiteY23" fmla="*/ 705330 h 5142465"/>
              <a:gd name="connsiteX24" fmla="*/ 1126336 w 6696000"/>
              <a:gd name="connsiteY24" fmla="*/ 710273 h 5142465"/>
              <a:gd name="connsiteX25" fmla="*/ 1104106 w 6696000"/>
              <a:gd name="connsiteY25" fmla="*/ 713115 h 5142465"/>
              <a:gd name="connsiteX26" fmla="*/ 1081495 w 6696000"/>
              <a:gd name="connsiteY26" fmla="*/ 709037 h 5142465"/>
              <a:gd name="connsiteX27" fmla="*/ 1064219 w 6696000"/>
              <a:gd name="connsiteY27" fmla="*/ 697545 h 5142465"/>
              <a:gd name="connsiteX28" fmla="*/ 1053168 w 6696000"/>
              <a:gd name="connsiteY28" fmla="*/ 680122 h 5142465"/>
              <a:gd name="connsiteX29" fmla="*/ 1049230 w 6696000"/>
              <a:gd name="connsiteY29" fmla="*/ 657757 h 5142465"/>
              <a:gd name="connsiteX30" fmla="*/ 1053168 w 6696000"/>
              <a:gd name="connsiteY30" fmla="*/ 635514 h 5142465"/>
              <a:gd name="connsiteX31" fmla="*/ 1064219 w 6696000"/>
              <a:gd name="connsiteY31" fmla="*/ 617968 h 5142465"/>
              <a:gd name="connsiteX32" fmla="*/ 1081495 w 6696000"/>
              <a:gd name="connsiteY32" fmla="*/ 606476 h 5142465"/>
              <a:gd name="connsiteX33" fmla="*/ 1104106 w 6696000"/>
              <a:gd name="connsiteY33" fmla="*/ 602398 h 5142465"/>
              <a:gd name="connsiteX34" fmla="*/ 1129258 w 6696000"/>
              <a:gd name="connsiteY34" fmla="*/ 606476 h 5142465"/>
              <a:gd name="connsiteX35" fmla="*/ 1147169 w 6696000"/>
              <a:gd name="connsiteY35" fmla="*/ 618586 h 5142465"/>
              <a:gd name="connsiteX36" fmla="*/ 1149456 w 6696000"/>
              <a:gd name="connsiteY36" fmla="*/ 620810 h 5142465"/>
              <a:gd name="connsiteX37" fmla="*/ 1182737 w 6696000"/>
              <a:gd name="connsiteY37" fmla="*/ 585593 h 5142465"/>
              <a:gd name="connsiteX38" fmla="*/ 1180450 w 6696000"/>
              <a:gd name="connsiteY38" fmla="*/ 583616 h 5142465"/>
              <a:gd name="connsiteX39" fmla="*/ 1146153 w 6696000"/>
              <a:gd name="connsiteY39" fmla="*/ 564957 h 5142465"/>
              <a:gd name="connsiteX40" fmla="*/ 1464106 w 6696000"/>
              <a:gd name="connsiteY40" fmla="*/ 358044 h 5142465"/>
              <a:gd name="connsiteX41" fmla="*/ 1018617 w 6696000"/>
              <a:gd name="connsiteY41" fmla="*/ 431999 h 5142465"/>
              <a:gd name="connsiteX42" fmla="*/ 994990 w 6696000"/>
              <a:gd name="connsiteY42" fmla="*/ 454983 h 5142465"/>
              <a:gd name="connsiteX43" fmla="*/ 1018617 w 6696000"/>
              <a:gd name="connsiteY43" fmla="*/ 477966 h 5142465"/>
              <a:gd name="connsiteX44" fmla="*/ 1093564 w 6696000"/>
              <a:gd name="connsiteY44" fmla="*/ 477966 h 5142465"/>
              <a:gd name="connsiteX45" fmla="*/ 1279279 w 6696000"/>
              <a:gd name="connsiteY45" fmla="*/ 658251 h 5142465"/>
              <a:gd name="connsiteX46" fmla="*/ 1093564 w 6696000"/>
              <a:gd name="connsiteY46" fmla="*/ 838536 h 5142465"/>
              <a:gd name="connsiteX47" fmla="*/ 835188 w 6696000"/>
              <a:gd name="connsiteY47" fmla="*/ 838536 h 5142465"/>
              <a:gd name="connsiteX48" fmla="*/ 835188 w 6696000"/>
              <a:gd name="connsiteY48" fmla="*/ 796647 h 5142465"/>
              <a:gd name="connsiteX49" fmla="*/ 787933 w 6696000"/>
              <a:gd name="connsiteY49" fmla="*/ 796647 h 5142465"/>
              <a:gd name="connsiteX50" fmla="*/ 787933 w 6696000"/>
              <a:gd name="connsiteY50" fmla="*/ 884380 h 5142465"/>
              <a:gd name="connsiteX51" fmla="*/ 1094199 w 6696000"/>
              <a:gd name="connsiteY51" fmla="*/ 884380 h 5142465"/>
              <a:gd name="connsiteX52" fmla="*/ 1308131 w 6696000"/>
              <a:gd name="connsiteY52" fmla="*/ 745975 h 5142465"/>
              <a:gd name="connsiteX53" fmla="*/ 1326394 w 6696000"/>
              <a:gd name="connsiteY53" fmla="*/ 658190 h 5142465"/>
              <a:gd name="connsiteX54" fmla="*/ 1326407 w 6696000"/>
              <a:gd name="connsiteY54" fmla="*/ 658251 h 5142465"/>
              <a:gd name="connsiteX55" fmla="*/ 1326407 w 6696000"/>
              <a:gd name="connsiteY55" fmla="*/ 658128 h 5142465"/>
              <a:gd name="connsiteX56" fmla="*/ 1326394 w 6696000"/>
              <a:gd name="connsiteY56" fmla="*/ 658190 h 5142465"/>
              <a:gd name="connsiteX57" fmla="*/ 1308194 w 6696000"/>
              <a:gd name="connsiteY57" fmla="*/ 570456 h 5142465"/>
              <a:gd name="connsiteX58" fmla="*/ 1094834 w 6696000"/>
              <a:gd name="connsiteY58" fmla="*/ 431999 h 5142465"/>
              <a:gd name="connsiteX59" fmla="*/ 1018617 w 6696000"/>
              <a:gd name="connsiteY59" fmla="*/ 431999 h 5142465"/>
              <a:gd name="connsiteX60" fmla="*/ 664207 w 6696000"/>
              <a:gd name="connsiteY60" fmla="*/ 431999 h 5142465"/>
              <a:gd name="connsiteX61" fmla="*/ 431999 w 6696000"/>
              <a:gd name="connsiteY61" fmla="*/ 658251 h 5142465"/>
              <a:gd name="connsiteX62" fmla="*/ 663572 w 6696000"/>
              <a:gd name="connsiteY62" fmla="*/ 884503 h 5142465"/>
              <a:gd name="connsiteX63" fmla="*/ 739789 w 6696000"/>
              <a:gd name="connsiteY63" fmla="*/ 884503 h 5142465"/>
              <a:gd name="connsiteX64" fmla="*/ 763417 w 6696000"/>
              <a:gd name="connsiteY64" fmla="*/ 861520 h 5142465"/>
              <a:gd name="connsiteX65" fmla="*/ 739789 w 6696000"/>
              <a:gd name="connsiteY65" fmla="*/ 838536 h 5142465"/>
              <a:gd name="connsiteX66" fmla="*/ 664842 w 6696000"/>
              <a:gd name="connsiteY66" fmla="*/ 838536 h 5142465"/>
              <a:gd name="connsiteX67" fmla="*/ 479127 w 6696000"/>
              <a:gd name="connsiteY67" fmla="*/ 658251 h 5142465"/>
              <a:gd name="connsiteX68" fmla="*/ 664842 w 6696000"/>
              <a:gd name="connsiteY68" fmla="*/ 477843 h 5142465"/>
              <a:gd name="connsiteX69" fmla="*/ 923218 w 6696000"/>
              <a:gd name="connsiteY69" fmla="*/ 477843 h 5142465"/>
              <a:gd name="connsiteX70" fmla="*/ 923218 w 6696000"/>
              <a:gd name="connsiteY70" fmla="*/ 519732 h 5142465"/>
              <a:gd name="connsiteX71" fmla="*/ 970473 w 6696000"/>
              <a:gd name="connsiteY71" fmla="*/ 519732 h 5142465"/>
              <a:gd name="connsiteX72" fmla="*/ 970473 w 6696000"/>
              <a:gd name="connsiteY72" fmla="*/ 431999 h 5142465"/>
              <a:gd name="connsiteX73" fmla="*/ 664207 w 6696000"/>
              <a:gd name="connsiteY73" fmla="*/ 431999 h 5142465"/>
              <a:gd name="connsiteX74" fmla="*/ 0 w 6696000"/>
              <a:gd name="connsiteY74" fmla="*/ 0 h 5142465"/>
              <a:gd name="connsiteX75" fmla="*/ 6696000 w 6696000"/>
              <a:gd name="connsiteY75" fmla="*/ 0 h 5142465"/>
              <a:gd name="connsiteX76" fmla="*/ 6696000 w 6696000"/>
              <a:gd name="connsiteY76" fmla="*/ 1796399 h 5142465"/>
              <a:gd name="connsiteX77" fmla="*/ 4219772 w 6696000"/>
              <a:gd name="connsiteY77" fmla="*/ 1796399 h 5142465"/>
              <a:gd name="connsiteX78" fmla="*/ 3995999 w 6696000"/>
              <a:gd name="connsiteY78" fmla="*/ 2020043 h 5142465"/>
              <a:gd name="connsiteX79" fmla="*/ 3995999 w 6696000"/>
              <a:gd name="connsiteY79" fmla="*/ 3821890 h 5142465"/>
              <a:gd name="connsiteX80" fmla="*/ 4887028 w 6696000"/>
              <a:gd name="connsiteY80" fmla="*/ 4712400 h 5142465"/>
              <a:gd name="connsiteX81" fmla="*/ 6696000 w 6696000"/>
              <a:gd name="connsiteY81" fmla="*/ 4712400 h 5142465"/>
              <a:gd name="connsiteX82" fmla="*/ 6696000 w 6696000"/>
              <a:gd name="connsiteY82" fmla="*/ 5142465 h 5142465"/>
              <a:gd name="connsiteX83" fmla="*/ 0 w 6696000"/>
              <a:gd name="connsiteY83" fmla="*/ 5142465 h 5142465"/>
              <a:gd name="connsiteX84" fmla="*/ 0 w 6696000"/>
              <a:gd name="connsiteY84" fmla="*/ 0 h 5142465"/>
              <a:gd name="connsiteX0" fmla="*/ 923218 w 6696000"/>
              <a:gd name="connsiteY0" fmla="*/ 683459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923218 w 6696000"/>
              <a:gd name="connsiteY4" fmla="*/ 683459 h 5142465"/>
              <a:gd name="connsiteX5" fmla="*/ 1464106 w 6696000"/>
              <a:gd name="connsiteY5" fmla="*/ 358044 h 5142465"/>
              <a:gd name="connsiteX6" fmla="*/ 1062822 w 6696000"/>
              <a:gd name="connsiteY6" fmla="*/ 566440 h 5142465"/>
              <a:gd name="connsiteX7" fmla="*/ 1029922 w 6696000"/>
              <a:gd name="connsiteY7" fmla="*/ 586087 h 5142465"/>
              <a:gd name="connsiteX8" fmla="*/ 1008327 w 6696000"/>
              <a:gd name="connsiteY8" fmla="*/ 617103 h 5142465"/>
              <a:gd name="connsiteX9" fmla="*/ 1000578 w 6696000"/>
              <a:gd name="connsiteY9" fmla="*/ 657633 h 5142465"/>
              <a:gd name="connsiteX10" fmla="*/ 1008327 w 6696000"/>
              <a:gd name="connsiteY10" fmla="*/ 698163 h 5142465"/>
              <a:gd name="connsiteX11" fmla="*/ 1029922 w 6696000"/>
              <a:gd name="connsiteY11" fmla="*/ 729179 h 5142465"/>
              <a:gd name="connsiteX12" fmla="*/ 1062822 w 6696000"/>
              <a:gd name="connsiteY12" fmla="*/ 748826 h 5142465"/>
              <a:gd name="connsiteX13" fmla="*/ 1104106 w 6696000"/>
              <a:gd name="connsiteY13" fmla="*/ 755622 h 5142465"/>
              <a:gd name="connsiteX14" fmla="*/ 1145010 w 6696000"/>
              <a:gd name="connsiteY14" fmla="*/ 751421 h 5142465"/>
              <a:gd name="connsiteX15" fmla="*/ 1183753 w 6696000"/>
              <a:gd name="connsiteY15" fmla="*/ 737828 h 5142465"/>
              <a:gd name="connsiteX16" fmla="*/ 1185405 w 6696000"/>
              <a:gd name="connsiteY16" fmla="*/ 736963 h 5142465"/>
              <a:gd name="connsiteX17" fmla="*/ 1185405 w 6696000"/>
              <a:gd name="connsiteY17" fmla="*/ 637615 h 5142465"/>
              <a:gd name="connsiteX18" fmla="*/ 1106393 w 6696000"/>
              <a:gd name="connsiteY18" fmla="*/ 637615 h 5142465"/>
              <a:gd name="connsiteX19" fmla="*/ 1106266 w 6696000"/>
              <a:gd name="connsiteY19" fmla="*/ 637986 h 5142465"/>
              <a:gd name="connsiteX20" fmla="*/ 1106266 w 6696000"/>
              <a:gd name="connsiteY20" fmla="*/ 680740 h 5142465"/>
              <a:gd name="connsiteX21" fmla="*/ 1139674 w 6696000"/>
              <a:gd name="connsiteY21" fmla="*/ 680740 h 5142465"/>
              <a:gd name="connsiteX22" fmla="*/ 1139674 w 6696000"/>
              <a:gd name="connsiteY22" fmla="*/ 705330 h 5142465"/>
              <a:gd name="connsiteX23" fmla="*/ 1126336 w 6696000"/>
              <a:gd name="connsiteY23" fmla="*/ 710273 h 5142465"/>
              <a:gd name="connsiteX24" fmla="*/ 1104106 w 6696000"/>
              <a:gd name="connsiteY24" fmla="*/ 713115 h 5142465"/>
              <a:gd name="connsiteX25" fmla="*/ 1081495 w 6696000"/>
              <a:gd name="connsiteY25" fmla="*/ 709037 h 5142465"/>
              <a:gd name="connsiteX26" fmla="*/ 1064219 w 6696000"/>
              <a:gd name="connsiteY26" fmla="*/ 697545 h 5142465"/>
              <a:gd name="connsiteX27" fmla="*/ 1053168 w 6696000"/>
              <a:gd name="connsiteY27" fmla="*/ 680122 h 5142465"/>
              <a:gd name="connsiteX28" fmla="*/ 1049230 w 6696000"/>
              <a:gd name="connsiteY28" fmla="*/ 657757 h 5142465"/>
              <a:gd name="connsiteX29" fmla="*/ 1053168 w 6696000"/>
              <a:gd name="connsiteY29" fmla="*/ 635514 h 5142465"/>
              <a:gd name="connsiteX30" fmla="*/ 1064219 w 6696000"/>
              <a:gd name="connsiteY30" fmla="*/ 617968 h 5142465"/>
              <a:gd name="connsiteX31" fmla="*/ 1081495 w 6696000"/>
              <a:gd name="connsiteY31" fmla="*/ 606476 h 5142465"/>
              <a:gd name="connsiteX32" fmla="*/ 1104106 w 6696000"/>
              <a:gd name="connsiteY32" fmla="*/ 602398 h 5142465"/>
              <a:gd name="connsiteX33" fmla="*/ 1129258 w 6696000"/>
              <a:gd name="connsiteY33" fmla="*/ 606476 h 5142465"/>
              <a:gd name="connsiteX34" fmla="*/ 1147169 w 6696000"/>
              <a:gd name="connsiteY34" fmla="*/ 618586 h 5142465"/>
              <a:gd name="connsiteX35" fmla="*/ 1149456 w 6696000"/>
              <a:gd name="connsiteY35" fmla="*/ 620810 h 5142465"/>
              <a:gd name="connsiteX36" fmla="*/ 1182737 w 6696000"/>
              <a:gd name="connsiteY36" fmla="*/ 585593 h 5142465"/>
              <a:gd name="connsiteX37" fmla="*/ 1180450 w 6696000"/>
              <a:gd name="connsiteY37" fmla="*/ 583616 h 5142465"/>
              <a:gd name="connsiteX38" fmla="*/ 1146153 w 6696000"/>
              <a:gd name="connsiteY38" fmla="*/ 564957 h 5142465"/>
              <a:gd name="connsiteX39" fmla="*/ 1464106 w 6696000"/>
              <a:gd name="connsiteY39" fmla="*/ 358044 h 5142465"/>
              <a:gd name="connsiteX40" fmla="*/ 1018617 w 6696000"/>
              <a:gd name="connsiteY40" fmla="*/ 431999 h 5142465"/>
              <a:gd name="connsiteX41" fmla="*/ 994990 w 6696000"/>
              <a:gd name="connsiteY41" fmla="*/ 454983 h 5142465"/>
              <a:gd name="connsiteX42" fmla="*/ 1018617 w 6696000"/>
              <a:gd name="connsiteY42" fmla="*/ 477966 h 5142465"/>
              <a:gd name="connsiteX43" fmla="*/ 1093564 w 6696000"/>
              <a:gd name="connsiteY43" fmla="*/ 477966 h 5142465"/>
              <a:gd name="connsiteX44" fmla="*/ 1279279 w 6696000"/>
              <a:gd name="connsiteY44" fmla="*/ 658251 h 5142465"/>
              <a:gd name="connsiteX45" fmla="*/ 1093564 w 6696000"/>
              <a:gd name="connsiteY45" fmla="*/ 838536 h 5142465"/>
              <a:gd name="connsiteX46" fmla="*/ 835188 w 6696000"/>
              <a:gd name="connsiteY46" fmla="*/ 838536 h 5142465"/>
              <a:gd name="connsiteX47" fmla="*/ 835188 w 6696000"/>
              <a:gd name="connsiteY47" fmla="*/ 796647 h 5142465"/>
              <a:gd name="connsiteX48" fmla="*/ 787933 w 6696000"/>
              <a:gd name="connsiteY48" fmla="*/ 796647 h 5142465"/>
              <a:gd name="connsiteX49" fmla="*/ 787933 w 6696000"/>
              <a:gd name="connsiteY49" fmla="*/ 884380 h 5142465"/>
              <a:gd name="connsiteX50" fmla="*/ 1094199 w 6696000"/>
              <a:gd name="connsiteY50" fmla="*/ 884380 h 5142465"/>
              <a:gd name="connsiteX51" fmla="*/ 1308131 w 6696000"/>
              <a:gd name="connsiteY51" fmla="*/ 745975 h 5142465"/>
              <a:gd name="connsiteX52" fmla="*/ 1326394 w 6696000"/>
              <a:gd name="connsiteY52" fmla="*/ 658190 h 5142465"/>
              <a:gd name="connsiteX53" fmla="*/ 1326407 w 6696000"/>
              <a:gd name="connsiteY53" fmla="*/ 658251 h 5142465"/>
              <a:gd name="connsiteX54" fmla="*/ 1326407 w 6696000"/>
              <a:gd name="connsiteY54" fmla="*/ 658128 h 5142465"/>
              <a:gd name="connsiteX55" fmla="*/ 1326394 w 6696000"/>
              <a:gd name="connsiteY55" fmla="*/ 658190 h 5142465"/>
              <a:gd name="connsiteX56" fmla="*/ 1308194 w 6696000"/>
              <a:gd name="connsiteY56" fmla="*/ 570456 h 5142465"/>
              <a:gd name="connsiteX57" fmla="*/ 1094834 w 6696000"/>
              <a:gd name="connsiteY57" fmla="*/ 431999 h 5142465"/>
              <a:gd name="connsiteX58" fmla="*/ 1018617 w 6696000"/>
              <a:gd name="connsiteY58" fmla="*/ 431999 h 5142465"/>
              <a:gd name="connsiteX59" fmla="*/ 664207 w 6696000"/>
              <a:gd name="connsiteY59" fmla="*/ 431999 h 5142465"/>
              <a:gd name="connsiteX60" fmla="*/ 431999 w 6696000"/>
              <a:gd name="connsiteY60" fmla="*/ 658251 h 5142465"/>
              <a:gd name="connsiteX61" fmla="*/ 663572 w 6696000"/>
              <a:gd name="connsiteY61" fmla="*/ 884503 h 5142465"/>
              <a:gd name="connsiteX62" fmla="*/ 739789 w 6696000"/>
              <a:gd name="connsiteY62" fmla="*/ 884503 h 5142465"/>
              <a:gd name="connsiteX63" fmla="*/ 763417 w 6696000"/>
              <a:gd name="connsiteY63" fmla="*/ 861520 h 5142465"/>
              <a:gd name="connsiteX64" fmla="*/ 739789 w 6696000"/>
              <a:gd name="connsiteY64" fmla="*/ 838536 h 5142465"/>
              <a:gd name="connsiteX65" fmla="*/ 664842 w 6696000"/>
              <a:gd name="connsiteY65" fmla="*/ 838536 h 5142465"/>
              <a:gd name="connsiteX66" fmla="*/ 479127 w 6696000"/>
              <a:gd name="connsiteY66" fmla="*/ 658251 h 5142465"/>
              <a:gd name="connsiteX67" fmla="*/ 664842 w 6696000"/>
              <a:gd name="connsiteY67" fmla="*/ 477843 h 5142465"/>
              <a:gd name="connsiteX68" fmla="*/ 923218 w 6696000"/>
              <a:gd name="connsiteY68" fmla="*/ 477843 h 5142465"/>
              <a:gd name="connsiteX69" fmla="*/ 923218 w 6696000"/>
              <a:gd name="connsiteY69" fmla="*/ 519732 h 5142465"/>
              <a:gd name="connsiteX70" fmla="*/ 970473 w 6696000"/>
              <a:gd name="connsiteY70" fmla="*/ 519732 h 5142465"/>
              <a:gd name="connsiteX71" fmla="*/ 970473 w 6696000"/>
              <a:gd name="connsiteY71" fmla="*/ 431999 h 5142465"/>
              <a:gd name="connsiteX72" fmla="*/ 664207 w 6696000"/>
              <a:gd name="connsiteY72" fmla="*/ 431999 h 5142465"/>
              <a:gd name="connsiteX73" fmla="*/ 0 w 6696000"/>
              <a:gd name="connsiteY73" fmla="*/ 0 h 5142465"/>
              <a:gd name="connsiteX74" fmla="*/ 6696000 w 6696000"/>
              <a:gd name="connsiteY74" fmla="*/ 0 h 5142465"/>
              <a:gd name="connsiteX75" fmla="*/ 6696000 w 6696000"/>
              <a:gd name="connsiteY75" fmla="*/ 1796399 h 5142465"/>
              <a:gd name="connsiteX76" fmla="*/ 4219772 w 6696000"/>
              <a:gd name="connsiteY76" fmla="*/ 1796399 h 5142465"/>
              <a:gd name="connsiteX77" fmla="*/ 3995999 w 6696000"/>
              <a:gd name="connsiteY77" fmla="*/ 2020043 h 5142465"/>
              <a:gd name="connsiteX78" fmla="*/ 3995999 w 6696000"/>
              <a:gd name="connsiteY78" fmla="*/ 3821890 h 5142465"/>
              <a:gd name="connsiteX79" fmla="*/ 4887028 w 6696000"/>
              <a:gd name="connsiteY79" fmla="*/ 4712400 h 5142465"/>
              <a:gd name="connsiteX80" fmla="*/ 6696000 w 6696000"/>
              <a:gd name="connsiteY80" fmla="*/ 4712400 h 5142465"/>
              <a:gd name="connsiteX81" fmla="*/ 6696000 w 6696000"/>
              <a:gd name="connsiteY81" fmla="*/ 5142465 h 5142465"/>
              <a:gd name="connsiteX82" fmla="*/ 0 w 6696000"/>
              <a:gd name="connsiteY82" fmla="*/ 5142465 h 5142465"/>
              <a:gd name="connsiteX83" fmla="*/ 0 w 6696000"/>
              <a:gd name="connsiteY83" fmla="*/ 0 h 5142465"/>
              <a:gd name="connsiteX0" fmla="*/ 923218 w 6696000"/>
              <a:gd name="connsiteY0" fmla="*/ 564834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1464106 w 6696000"/>
              <a:gd name="connsiteY4" fmla="*/ 358044 h 5142465"/>
              <a:gd name="connsiteX5" fmla="*/ 1062822 w 6696000"/>
              <a:gd name="connsiteY5" fmla="*/ 566440 h 5142465"/>
              <a:gd name="connsiteX6" fmla="*/ 1029922 w 6696000"/>
              <a:gd name="connsiteY6" fmla="*/ 586087 h 5142465"/>
              <a:gd name="connsiteX7" fmla="*/ 1008327 w 6696000"/>
              <a:gd name="connsiteY7" fmla="*/ 617103 h 5142465"/>
              <a:gd name="connsiteX8" fmla="*/ 1000578 w 6696000"/>
              <a:gd name="connsiteY8" fmla="*/ 657633 h 5142465"/>
              <a:gd name="connsiteX9" fmla="*/ 1008327 w 6696000"/>
              <a:gd name="connsiteY9" fmla="*/ 698163 h 5142465"/>
              <a:gd name="connsiteX10" fmla="*/ 1029922 w 6696000"/>
              <a:gd name="connsiteY10" fmla="*/ 729179 h 5142465"/>
              <a:gd name="connsiteX11" fmla="*/ 1062822 w 6696000"/>
              <a:gd name="connsiteY11" fmla="*/ 748826 h 5142465"/>
              <a:gd name="connsiteX12" fmla="*/ 1104106 w 6696000"/>
              <a:gd name="connsiteY12" fmla="*/ 755622 h 5142465"/>
              <a:gd name="connsiteX13" fmla="*/ 1145010 w 6696000"/>
              <a:gd name="connsiteY13" fmla="*/ 751421 h 5142465"/>
              <a:gd name="connsiteX14" fmla="*/ 1183753 w 6696000"/>
              <a:gd name="connsiteY14" fmla="*/ 737828 h 5142465"/>
              <a:gd name="connsiteX15" fmla="*/ 1185405 w 6696000"/>
              <a:gd name="connsiteY15" fmla="*/ 736963 h 5142465"/>
              <a:gd name="connsiteX16" fmla="*/ 1185405 w 6696000"/>
              <a:gd name="connsiteY16" fmla="*/ 637615 h 5142465"/>
              <a:gd name="connsiteX17" fmla="*/ 1106393 w 6696000"/>
              <a:gd name="connsiteY17" fmla="*/ 637615 h 5142465"/>
              <a:gd name="connsiteX18" fmla="*/ 1106266 w 6696000"/>
              <a:gd name="connsiteY18" fmla="*/ 637986 h 5142465"/>
              <a:gd name="connsiteX19" fmla="*/ 1106266 w 6696000"/>
              <a:gd name="connsiteY19" fmla="*/ 680740 h 5142465"/>
              <a:gd name="connsiteX20" fmla="*/ 1139674 w 6696000"/>
              <a:gd name="connsiteY20" fmla="*/ 680740 h 5142465"/>
              <a:gd name="connsiteX21" fmla="*/ 1139674 w 6696000"/>
              <a:gd name="connsiteY21" fmla="*/ 705330 h 5142465"/>
              <a:gd name="connsiteX22" fmla="*/ 1126336 w 6696000"/>
              <a:gd name="connsiteY22" fmla="*/ 710273 h 5142465"/>
              <a:gd name="connsiteX23" fmla="*/ 1104106 w 6696000"/>
              <a:gd name="connsiteY23" fmla="*/ 713115 h 5142465"/>
              <a:gd name="connsiteX24" fmla="*/ 1081495 w 6696000"/>
              <a:gd name="connsiteY24" fmla="*/ 709037 h 5142465"/>
              <a:gd name="connsiteX25" fmla="*/ 1064219 w 6696000"/>
              <a:gd name="connsiteY25" fmla="*/ 697545 h 5142465"/>
              <a:gd name="connsiteX26" fmla="*/ 1053168 w 6696000"/>
              <a:gd name="connsiteY26" fmla="*/ 680122 h 5142465"/>
              <a:gd name="connsiteX27" fmla="*/ 1049230 w 6696000"/>
              <a:gd name="connsiteY27" fmla="*/ 657757 h 5142465"/>
              <a:gd name="connsiteX28" fmla="*/ 1053168 w 6696000"/>
              <a:gd name="connsiteY28" fmla="*/ 635514 h 5142465"/>
              <a:gd name="connsiteX29" fmla="*/ 1064219 w 6696000"/>
              <a:gd name="connsiteY29" fmla="*/ 617968 h 5142465"/>
              <a:gd name="connsiteX30" fmla="*/ 1081495 w 6696000"/>
              <a:gd name="connsiteY30" fmla="*/ 606476 h 5142465"/>
              <a:gd name="connsiteX31" fmla="*/ 1104106 w 6696000"/>
              <a:gd name="connsiteY31" fmla="*/ 602398 h 5142465"/>
              <a:gd name="connsiteX32" fmla="*/ 1129258 w 6696000"/>
              <a:gd name="connsiteY32" fmla="*/ 606476 h 5142465"/>
              <a:gd name="connsiteX33" fmla="*/ 1147169 w 6696000"/>
              <a:gd name="connsiteY33" fmla="*/ 618586 h 5142465"/>
              <a:gd name="connsiteX34" fmla="*/ 1149456 w 6696000"/>
              <a:gd name="connsiteY34" fmla="*/ 620810 h 5142465"/>
              <a:gd name="connsiteX35" fmla="*/ 1182737 w 6696000"/>
              <a:gd name="connsiteY35" fmla="*/ 585593 h 5142465"/>
              <a:gd name="connsiteX36" fmla="*/ 1180450 w 6696000"/>
              <a:gd name="connsiteY36" fmla="*/ 583616 h 5142465"/>
              <a:gd name="connsiteX37" fmla="*/ 1146153 w 6696000"/>
              <a:gd name="connsiteY37" fmla="*/ 564957 h 5142465"/>
              <a:gd name="connsiteX38" fmla="*/ 1464106 w 6696000"/>
              <a:gd name="connsiteY38" fmla="*/ 358044 h 5142465"/>
              <a:gd name="connsiteX39" fmla="*/ 1018617 w 6696000"/>
              <a:gd name="connsiteY39" fmla="*/ 431999 h 5142465"/>
              <a:gd name="connsiteX40" fmla="*/ 994990 w 6696000"/>
              <a:gd name="connsiteY40" fmla="*/ 454983 h 5142465"/>
              <a:gd name="connsiteX41" fmla="*/ 1018617 w 6696000"/>
              <a:gd name="connsiteY41" fmla="*/ 477966 h 5142465"/>
              <a:gd name="connsiteX42" fmla="*/ 1093564 w 6696000"/>
              <a:gd name="connsiteY42" fmla="*/ 477966 h 5142465"/>
              <a:gd name="connsiteX43" fmla="*/ 1279279 w 6696000"/>
              <a:gd name="connsiteY43" fmla="*/ 658251 h 5142465"/>
              <a:gd name="connsiteX44" fmla="*/ 1093564 w 6696000"/>
              <a:gd name="connsiteY44" fmla="*/ 838536 h 5142465"/>
              <a:gd name="connsiteX45" fmla="*/ 835188 w 6696000"/>
              <a:gd name="connsiteY45" fmla="*/ 838536 h 5142465"/>
              <a:gd name="connsiteX46" fmla="*/ 835188 w 6696000"/>
              <a:gd name="connsiteY46" fmla="*/ 796647 h 5142465"/>
              <a:gd name="connsiteX47" fmla="*/ 787933 w 6696000"/>
              <a:gd name="connsiteY47" fmla="*/ 796647 h 5142465"/>
              <a:gd name="connsiteX48" fmla="*/ 787933 w 6696000"/>
              <a:gd name="connsiteY48" fmla="*/ 884380 h 5142465"/>
              <a:gd name="connsiteX49" fmla="*/ 1094199 w 6696000"/>
              <a:gd name="connsiteY49" fmla="*/ 884380 h 5142465"/>
              <a:gd name="connsiteX50" fmla="*/ 1308131 w 6696000"/>
              <a:gd name="connsiteY50" fmla="*/ 745975 h 5142465"/>
              <a:gd name="connsiteX51" fmla="*/ 1326394 w 6696000"/>
              <a:gd name="connsiteY51" fmla="*/ 658190 h 5142465"/>
              <a:gd name="connsiteX52" fmla="*/ 1326407 w 6696000"/>
              <a:gd name="connsiteY52" fmla="*/ 658251 h 5142465"/>
              <a:gd name="connsiteX53" fmla="*/ 1326407 w 6696000"/>
              <a:gd name="connsiteY53" fmla="*/ 658128 h 5142465"/>
              <a:gd name="connsiteX54" fmla="*/ 1326394 w 6696000"/>
              <a:gd name="connsiteY54" fmla="*/ 658190 h 5142465"/>
              <a:gd name="connsiteX55" fmla="*/ 1308194 w 6696000"/>
              <a:gd name="connsiteY55" fmla="*/ 570456 h 5142465"/>
              <a:gd name="connsiteX56" fmla="*/ 1094834 w 6696000"/>
              <a:gd name="connsiteY56" fmla="*/ 431999 h 5142465"/>
              <a:gd name="connsiteX57" fmla="*/ 1018617 w 6696000"/>
              <a:gd name="connsiteY57" fmla="*/ 431999 h 5142465"/>
              <a:gd name="connsiteX58" fmla="*/ 664207 w 6696000"/>
              <a:gd name="connsiteY58" fmla="*/ 431999 h 5142465"/>
              <a:gd name="connsiteX59" fmla="*/ 431999 w 6696000"/>
              <a:gd name="connsiteY59" fmla="*/ 658251 h 5142465"/>
              <a:gd name="connsiteX60" fmla="*/ 663572 w 6696000"/>
              <a:gd name="connsiteY60" fmla="*/ 884503 h 5142465"/>
              <a:gd name="connsiteX61" fmla="*/ 739789 w 6696000"/>
              <a:gd name="connsiteY61" fmla="*/ 884503 h 5142465"/>
              <a:gd name="connsiteX62" fmla="*/ 763417 w 6696000"/>
              <a:gd name="connsiteY62" fmla="*/ 861520 h 5142465"/>
              <a:gd name="connsiteX63" fmla="*/ 739789 w 6696000"/>
              <a:gd name="connsiteY63" fmla="*/ 838536 h 5142465"/>
              <a:gd name="connsiteX64" fmla="*/ 664842 w 6696000"/>
              <a:gd name="connsiteY64" fmla="*/ 838536 h 5142465"/>
              <a:gd name="connsiteX65" fmla="*/ 479127 w 6696000"/>
              <a:gd name="connsiteY65" fmla="*/ 658251 h 5142465"/>
              <a:gd name="connsiteX66" fmla="*/ 664842 w 6696000"/>
              <a:gd name="connsiteY66" fmla="*/ 477843 h 5142465"/>
              <a:gd name="connsiteX67" fmla="*/ 923218 w 6696000"/>
              <a:gd name="connsiteY67" fmla="*/ 477843 h 5142465"/>
              <a:gd name="connsiteX68" fmla="*/ 923218 w 6696000"/>
              <a:gd name="connsiteY68" fmla="*/ 519732 h 5142465"/>
              <a:gd name="connsiteX69" fmla="*/ 970473 w 6696000"/>
              <a:gd name="connsiteY69" fmla="*/ 519732 h 5142465"/>
              <a:gd name="connsiteX70" fmla="*/ 970473 w 6696000"/>
              <a:gd name="connsiteY70" fmla="*/ 431999 h 5142465"/>
              <a:gd name="connsiteX71" fmla="*/ 664207 w 6696000"/>
              <a:gd name="connsiteY71" fmla="*/ 431999 h 5142465"/>
              <a:gd name="connsiteX72" fmla="*/ 0 w 6696000"/>
              <a:gd name="connsiteY72" fmla="*/ 0 h 5142465"/>
              <a:gd name="connsiteX73" fmla="*/ 6696000 w 6696000"/>
              <a:gd name="connsiteY73" fmla="*/ 0 h 5142465"/>
              <a:gd name="connsiteX74" fmla="*/ 6696000 w 6696000"/>
              <a:gd name="connsiteY74" fmla="*/ 1796399 h 5142465"/>
              <a:gd name="connsiteX75" fmla="*/ 4219772 w 6696000"/>
              <a:gd name="connsiteY75" fmla="*/ 1796399 h 5142465"/>
              <a:gd name="connsiteX76" fmla="*/ 3995999 w 6696000"/>
              <a:gd name="connsiteY76" fmla="*/ 2020043 h 5142465"/>
              <a:gd name="connsiteX77" fmla="*/ 3995999 w 6696000"/>
              <a:gd name="connsiteY77" fmla="*/ 3821890 h 5142465"/>
              <a:gd name="connsiteX78" fmla="*/ 4887028 w 6696000"/>
              <a:gd name="connsiteY78" fmla="*/ 4712400 h 5142465"/>
              <a:gd name="connsiteX79" fmla="*/ 6696000 w 6696000"/>
              <a:gd name="connsiteY79" fmla="*/ 4712400 h 5142465"/>
              <a:gd name="connsiteX80" fmla="*/ 6696000 w 6696000"/>
              <a:gd name="connsiteY80" fmla="*/ 5142465 h 5142465"/>
              <a:gd name="connsiteX81" fmla="*/ 0 w 6696000"/>
              <a:gd name="connsiteY81" fmla="*/ 5142465 h 5142465"/>
              <a:gd name="connsiteX82" fmla="*/ 0 w 6696000"/>
              <a:gd name="connsiteY82" fmla="*/ 0 h 5142465"/>
              <a:gd name="connsiteX0" fmla="*/ 970346 w 6696000"/>
              <a:gd name="connsiteY0" fmla="*/ 564834 h 5142465"/>
              <a:gd name="connsiteX1" fmla="*/ 970346 w 6696000"/>
              <a:gd name="connsiteY1" fmla="*/ 751297 h 5142465"/>
              <a:gd name="connsiteX2" fmla="*/ 970346 w 6696000"/>
              <a:gd name="connsiteY2" fmla="*/ 564834 h 5142465"/>
              <a:gd name="connsiteX3" fmla="*/ 1464106 w 6696000"/>
              <a:gd name="connsiteY3" fmla="*/ 358044 h 5142465"/>
              <a:gd name="connsiteX4" fmla="*/ 1062822 w 6696000"/>
              <a:gd name="connsiteY4" fmla="*/ 566440 h 5142465"/>
              <a:gd name="connsiteX5" fmla="*/ 1029922 w 6696000"/>
              <a:gd name="connsiteY5" fmla="*/ 586087 h 5142465"/>
              <a:gd name="connsiteX6" fmla="*/ 1008327 w 6696000"/>
              <a:gd name="connsiteY6" fmla="*/ 617103 h 5142465"/>
              <a:gd name="connsiteX7" fmla="*/ 1000578 w 6696000"/>
              <a:gd name="connsiteY7" fmla="*/ 657633 h 5142465"/>
              <a:gd name="connsiteX8" fmla="*/ 1008327 w 6696000"/>
              <a:gd name="connsiteY8" fmla="*/ 698163 h 5142465"/>
              <a:gd name="connsiteX9" fmla="*/ 1029922 w 6696000"/>
              <a:gd name="connsiteY9" fmla="*/ 729179 h 5142465"/>
              <a:gd name="connsiteX10" fmla="*/ 1062822 w 6696000"/>
              <a:gd name="connsiteY10" fmla="*/ 748826 h 5142465"/>
              <a:gd name="connsiteX11" fmla="*/ 1104106 w 6696000"/>
              <a:gd name="connsiteY11" fmla="*/ 755622 h 5142465"/>
              <a:gd name="connsiteX12" fmla="*/ 1145010 w 6696000"/>
              <a:gd name="connsiteY12" fmla="*/ 751421 h 5142465"/>
              <a:gd name="connsiteX13" fmla="*/ 1183753 w 6696000"/>
              <a:gd name="connsiteY13" fmla="*/ 737828 h 5142465"/>
              <a:gd name="connsiteX14" fmla="*/ 1185405 w 6696000"/>
              <a:gd name="connsiteY14" fmla="*/ 736963 h 5142465"/>
              <a:gd name="connsiteX15" fmla="*/ 1185405 w 6696000"/>
              <a:gd name="connsiteY15" fmla="*/ 637615 h 5142465"/>
              <a:gd name="connsiteX16" fmla="*/ 1106393 w 6696000"/>
              <a:gd name="connsiteY16" fmla="*/ 637615 h 5142465"/>
              <a:gd name="connsiteX17" fmla="*/ 1106266 w 6696000"/>
              <a:gd name="connsiteY17" fmla="*/ 637986 h 5142465"/>
              <a:gd name="connsiteX18" fmla="*/ 1106266 w 6696000"/>
              <a:gd name="connsiteY18" fmla="*/ 680740 h 5142465"/>
              <a:gd name="connsiteX19" fmla="*/ 1139674 w 6696000"/>
              <a:gd name="connsiteY19" fmla="*/ 680740 h 5142465"/>
              <a:gd name="connsiteX20" fmla="*/ 1139674 w 6696000"/>
              <a:gd name="connsiteY20" fmla="*/ 705330 h 5142465"/>
              <a:gd name="connsiteX21" fmla="*/ 1126336 w 6696000"/>
              <a:gd name="connsiteY21" fmla="*/ 710273 h 5142465"/>
              <a:gd name="connsiteX22" fmla="*/ 1104106 w 6696000"/>
              <a:gd name="connsiteY22" fmla="*/ 713115 h 5142465"/>
              <a:gd name="connsiteX23" fmla="*/ 1081495 w 6696000"/>
              <a:gd name="connsiteY23" fmla="*/ 709037 h 5142465"/>
              <a:gd name="connsiteX24" fmla="*/ 1064219 w 6696000"/>
              <a:gd name="connsiteY24" fmla="*/ 697545 h 5142465"/>
              <a:gd name="connsiteX25" fmla="*/ 1053168 w 6696000"/>
              <a:gd name="connsiteY25" fmla="*/ 680122 h 5142465"/>
              <a:gd name="connsiteX26" fmla="*/ 1049230 w 6696000"/>
              <a:gd name="connsiteY26" fmla="*/ 657757 h 5142465"/>
              <a:gd name="connsiteX27" fmla="*/ 1053168 w 6696000"/>
              <a:gd name="connsiteY27" fmla="*/ 635514 h 5142465"/>
              <a:gd name="connsiteX28" fmla="*/ 1064219 w 6696000"/>
              <a:gd name="connsiteY28" fmla="*/ 617968 h 5142465"/>
              <a:gd name="connsiteX29" fmla="*/ 1081495 w 6696000"/>
              <a:gd name="connsiteY29" fmla="*/ 606476 h 5142465"/>
              <a:gd name="connsiteX30" fmla="*/ 1104106 w 6696000"/>
              <a:gd name="connsiteY30" fmla="*/ 602398 h 5142465"/>
              <a:gd name="connsiteX31" fmla="*/ 1129258 w 6696000"/>
              <a:gd name="connsiteY31" fmla="*/ 606476 h 5142465"/>
              <a:gd name="connsiteX32" fmla="*/ 1147169 w 6696000"/>
              <a:gd name="connsiteY32" fmla="*/ 618586 h 5142465"/>
              <a:gd name="connsiteX33" fmla="*/ 1149456 w 6696000"/>
              <a:gd name="connsiteY33" fmla="*/ 620810 h 5142465"/>
              <a:gd name="connsiteX34" fmla="*/ 1182737 w 6696000"/>
              <a:gd name="connsiteY34" fmla="*/ 585593 h 5142465"/>
              <a:gd name="connsiteX35" fmla="*/ 1180450 w 6696000"/>
              <a:gd name="connsiteY35" fmla="*/ 583616 h 5142465"/>
              <a:gd name="connsiteX36" fmla="*/ 1146153 w 6696000"/>
              <a:gd name="connsiteY36" fmla="*/ 564957 h 5142465"/>
              <a:gd name="connsiteX37" fmla="*/ 1464106 w 6696000"/>
              <a:gd name="connsiteY37" fmla="*/ 358044 h 5142465"/>
              <a:gd name="connsiteX38" fmla="*/ 1018617 w 6696000"/>
              <a:gd name="connsiteY38" fmla="*/ 431999 h 5142465"/>
              <a:gd name="connsiteX39" fmla="*/ 994990 w 6696000"/>
              <a:gd name="connsiteY39" fmla="*/ 454983 h 5142465"/>
              <a:gd name="connsiteX40" fmla="*/ 1018617 w 6696000"/>
              <a:gd name="connsiteY40" fmla="*/ 477966 h 5142465"/>
              <a:gd name="connsiteX41" fmla="*/ 1093564 w 6696000"/>
              <a:gd name="connsiteY41" fmla="*/ 477966 h 5142465"/>
              <a:gd name="connsiteX42" fmla="*/ 1279279 w 6696000"/>
              <a:gd name="connsiteY42" fmla="*/ 658251 h 5142465"/>
              <a:gd name="connsiteX43" fmla="*/ 1093564 w 6696000"/>
              <a:gd name="connsiteY43" fmla="*/ 838536 h 5142465"/>
              <a:gd name="connsiteX44" fmla="*/ 835188 w 6696000"/>
              <a:gd name="connsiteY44" fmla="*/ 838536 h 5142465"/>
              <a:gd name="connsiteX45" fmla="*/ 835188 w 6696000"/>
              <a:gd name="connsiteY45" fmla="*/ 796647 h 5142465"/>
              <a:gd name="connsiteX46" fmla="*/ 787933 w 6696000"/>
              <a:gd name="connsiteY46" fmla="*/ 796647 h 5142465"/>
              <a:gd name="connsiteX47" fmla="*/ 787933 w 6696000"/>
              <a:gd name="connsiteY47" fmla="*/ 884380 h 5142465"/>
              <a:gd name="connsiteX48" fmla="*/ 1094199 w 6696000"/>
              <a:gd name="connsiteY48" fmla="*/ 884380 h 5142465"/>
              <a:gd name="connsiteX49" fmla="*/ 1308131 w 6696000"/>
              <a:gd name="connsiteY49" fmla="*/ 745975 h 5142465"/>
              <a:gd name="connsiteX50" fmla="*/ 1326394 w 6696000"/>
              <a:gd name="connsiteY50" fmla="*/ 658190 h 5142465"/>
              <a:gd name="connsiteX51" fmla="*/ 1326407 w 6696000"/>
              <a:gd name="connsiteY51" fmla="*/ 658251 h 5142465"/>
              <a:gd name="connsiteX52" fmla="*/ 1326407 w 6696000"/>
              <a:gd name="connsiteY52" fmla="*/ 658128 h 5142465"/>
              <a:gd name="connsiteX53" fmla="*/ 1326394 w 6696000"/>
              <a:gd name="connsiteY53" fmla="*/ 658190 h 5142465"/>
              <a:gd name="connsiteX54" fmla="*/ 1308194 w 6696000"/>
              <a:gd name="connsiteY54" fmla="*/ 570456 h 5142465"/>
              <a:gd name="connsiteX55" fmla="*/ 1094834 w 6696000"/>
              <a:gd name="connsiteY55" fmla="*/ 431999 h 5142465"/>
              <a:gd name="connsiteX56" fmla="*/ 1018617 w 6696000"/>
              <a:gd name="connsiteY56" fmla="*/ 431999 h 5142465"/>
              <a:gd name="connsiteX57" fmla="*/ 664207 w 6696000"/>
              <a:gd name="connsiteY57" fmla="*/ 431999 h 5142465"/>
              <a:gd name="connsiteX58" fmla="*/ 431999 w 6696000"/>
              <a:gd name="connsiteY58" fmla="*/ 658251 h 5142465"/>
              <a:gd name="connsiteX59" fmla="*/ 663572 w 6696000"/>
              <a:gd name="connsiteY59" fmla="*/ 884503 h 5142465"/>
              <a:gd name="connsiteX60" fmla="*/ 739789 w 6696000"/>
              <a:gd name="connsiteY60" fmla="*/ 884503 h 5142465"/>
              <a:gd name="connsiteX61" fmla="*/ 763417 w 6696000"/>
              <a:gd name="connsiteY61" fmla="*/ 861520 h 5142465"/>
              <a:gd name="connsiteX62" fmla="*/ 739789 w 6696000"/>
              <a:gd name="connsiteY62" fmla="*/ 838536 h 5142465"/>
              <a:gd name="connsiteX63" fmla="*/ 664842 w 6696000"/>
              <a:gd name="connsiteY63" fmla="*/ 838536 h 5142465"/>
              <a:gd name="connsiteX64" fmla="*/ 479127 w 6696000"/>
              <a:gd name="connsiteY64" fmla="*/ 658251 h 5142465"/>
              <a:gd name="connsiteX65" fmla="*/ 664842 w 6696000"/>
              <a:gd name="connsiteY65" fmla="*/ 477843 h 5142465"/>
              <a:gd name="connsiteX66" fmla="*/ 923218 w 6696000"/>
              <a:gd name="connsiteY66" fmla="*/ 477843 h 5142465"/>
              <a:gd name="connsiteX67" fmla="*/ 923218 w 6696000"/>
              <a:gd name="connsiteY67" fmla="*/ 519732 h 5142465"/>
              <a:gd name="connsiteX68" fmla="*/ 970473 w 6696000"/>
              <a:gd name="connsiteY68" fmla="*/ 519732 h 5142465"/>
              <a:gd name="connsiteX69" fmla="*/ 970473 w 6696000"/>
              <a:gd name="connsiteY69" fmla="*/ 431999 h 5142465"/>
              <a:gd name="connsiteX70" fmla="*/ 664207 w 6696000"/>
              <a:gd name="connsiteY70" fmla="*/ 431999 h 5142465"/>
              <a:gd name="connsiteX71" fmla="*/ 0 w 6696000"/>
              <a:gd name="connsiteY71" fmla="*/ 0 h 5142465"/>
              <a:gd name="connsiteX72" fmla="*/ 6696000 w 6696000"/>
              <a:gd name="connsiteY72" fmla="*/ 0 h 5142465"/>
              <a:gd name="connsiteX73" fmla="*/ 6696000 w 6696000"/>
              <a:gd name="connsiteY73" fmla="*/ 1796399 h 5142465"/>
              <a:gd name="connsiteX74" fmla="*/ 4219772 w 6696000"/>
              <a:gd name="connsiteY74" fmla="*/ 1796399 h 5142465"/>
              <a:gd name="connsiteX75" fmla="*/ 3995999 w 6696000"/>
              <a:gd name="connsiteY75" fmla="*/ 2020043 h 5142465"/>
              <a:gd name="connsiteX76" fmla="*/ 3995999 w 6696000"/>
              <a:gd name="connsiteY76" fmla="*/ 3821890 h 5142465"/>
              <a:gd name="connsiteX77" fmla="*/ 4887028 w 6696000"/>
              <a:gd name="connsiteY77" fmla="*/ 4712400 h 5142465"/>
              <a:gd name="connsiteX78" fmla="*/ 6696000 w 6696000"/>
              <a:gd name="connsiteY78" fmla="*/ 4712400 h 5142465"/>
              <a:gd name="connsiteX79" fmla="*/ 6696000 w 6696000"/>
              <a:gd name="connsiteY79" fmla="*/ 5142465 h 5142465"/>
              <a:gd name="connsiteX80" fmla="*/ 0 w 6696000"/>
              <a:gd name="connsiteY80" fmla="*/ 5142465 h 5142465"/>
              <a:gd name="connsiteX81" fmla="*/ 0 w 6696000"/>
              <a:gd name="connsiteY81" fmla="*/ 0 h 5142465"/>
              <a:gd name="connsiteX0" fmla="*/ 1464106 w 6696000"/>
              <a:gd name="connsiteY0" fmla="*/ 358044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464106 w 6696000"/>
              <a:gd name="connsiteY34" fmla="*/ 358044 h 5142465"/>
              <a:gd name="connsiteX35" fmla="*/ 1018617 w 6696000"/>
              <a:gd name="connsiteY35" fmla="*/ 431999 h 5142465"/>
              <a:gd name="connsiteX36" fmla="*/ 994990 w 6696000"/>
              <a:gd name="connsiteY36" fmla="*/ 454983 h 5142465"/>
              <a:gd name="connsiteX37" fmla="*/ 1018617 w 6696000"/>
              <a:gd name="connsiteY37" fmla="*/ 477966 h 5142465"/>
              <a:gd name="connsiteX38" fmla="*/ 1093564 w 6696000"/>
              <a:gd name="connsiteY38" fmla="*/ 477966 h 5142465"/>
              <a:gd name="connsiteX39" fmla="*/ 1279279 w 6696000"/>
              <a:gd name="connsiteY39" fmla="*/ 658251 h 5142465"/>
              <a:gd name="connsiteX40" fmla="*/ 1093564 w 6696000"/>
              <a:gd name="connsiteY40" fmla="*/ 838536 h 5142465"/>
              <a:gd name="connsiteX41" fmla="*/ 835188 w 6696000"/>
              <a:gd name="connsiteY41" fmla="*/ 838536 h 5142465"/>
              <a:gd name="connsiteX42" fmla="*/ 835188 w 6696000"/>
              <a:gd name="connsiteY42" fmla="*/ 796647 h 5142465"/>
              <a:gd name="connsiteX43" fmla="*/ 787933 w 6696000"/>
              <a:gd name="connsiteY43" fmla="*/ 796647 h 5142465"/>
              <a:gd name="connsiteX44" fmla="*/ 787933 w 6696000"/>
              <a:gd name="connsiteY44" fmla="*/ 884380 h 5142465"/>
              <a:gd name="connsiteX45" fmla="*/ 1094199 w 6696000"/>
              <a:gd name="connsiteY45" fmla="*/ 884380 h 5142465"/>
              <a:gd name="connsiteX46" fmla="*/ 1308131 w 6696000"/>
              <a:gd name="connsiteY46" fmla="*/ 745975 h 5142465"/>
              <a:gd name="connsiteX47" fmla="*/ 1326394 w 6696000"/>
              <a:gd name="connsiteY47" fmla="*/ 658190 h 5142465"/>
              <a:gd name="connsiteX48" fmla="*/ 1326407 w 6696000"/>
              <a:gd name="connsiteY48" fmla="*/ 658251 h 5142465"/>
              <a:gd name="connsiteX49" fmla="*/ 1326407 w 6696000"/>
              <a:gd name="connsiteY49" fmla="*/ 658128 h 5142465"/>
              <a:gd name="connsiteX50" fmla="*/ 1326394 w 6696000"/>
              <a:gd name="connsiteY50" fmla="*/ 658190 h 5142465"/>
              <a:gd name="connsiteX51" fmla="*/ 1308194 w 6696000"/>
              <a:gd name="connsiteY51" fmla="*/ 570456 h 5142465"/>
              <a:gd name="connsiteX52" fmla="*/ 1094834 w 6696000"/>
              <a:gd name="connsiteY52" fmla="*/ 431999 h 5142465"/>
              <a:gd name="connsiteX53" fmla="*/ 1018617 w 6696000"/>
              <a:gd name="connsiteY53" fmla="*/ 431999 h 5142465"/>
              <a:gd name="connsiteX54" fmla="*/ 664207 w 6696000"/>
              <a:gd name="connsiteY54" fmla="*/ 431999 h 5142465"/>
              <a:gd name="connsiteX55" fmla="*/ 431999 w 6696000"/>
              <a:gd name="connsiteY55" fmla="*/ 658251 h 5142465"/>
              <a:gd name="connsiteX56" fmla="*/ 663572 w 6696000"/>
              <a:gd name="connsiteY56" fmla="*/ 884503 h 5142465"/>
              <a:gd name="connsiteX57" fmla="*/ 739789 w 6696000"/>
              <a:gd name="connsiteY57" fmla="*/ 884503 h 5142465"/>
              <a:gd name="connsiteX58" fmla="*/ 763417 w 6696000"/>
              <a:gd name="connsiteY58" fmla="*/ 861520 h 5142465"/>
              <a:gd name="connsiteX59" fmla="*/ 739789 w 6696000"/>
              <a:gd name="connsiteY59" fmla="*/ 838536 h 5142465"/>
              <a:gd name="connsiteX60" fmla="*/ 664842 w 6696000"/>
              <a:gd name="connsiteY60" fmla="*/ 838536 h 5142465"/>
              <a:gd name="connsiteX61" fmla="*/ 479127 w 6696000"/>
              <a:gd name="connsiteY61" fmla="*/ 658251 h 5142465"/>
              <a:gd name="connsiteX62" fmla="*/ 664842 w 6696000"/>
              <a:gd name="connsiteY62" fmla="*/ 477843 h 5142465"/>
              <a:gd name="connsiteX63" fmla="*/ 923218 w 6696000"/>
              <a:gd name="connsiteY63" fmla="*/ 477843 h 5142465"/>
              <a:gd name="connsiteX64" fmla="*/ 923218 w 6696000"/>
              <a:gd name="connsiteY64" fmla="*/ 519732 h 5142465"/>
              <a:gd name="connsiteX65" fmla="*/ 970473 w 6696000"/>
              <a:gd name="connsiteY65" fmla="*/ 519732 h 5142465"/>
              <a:gd name="connsiteX66" fmla="*/ 970473 w 6696000"/>
              <a:gd name="connsiteY66" fmla="*/ 431999 h 5142465"/>
              <a:gd name="connsiteX67" fmla="*/ 664207 w 6696000"/>
              <a:gd name="connsiteY67" fmla="*/ 431999 h 5142465"/>
              <a:gd name="connsiteX68" fmla="*/ 0 w 6696000"/>
              <a:gd name="connsiteY68" fmla="*/ 0 h 5142465"/>
              <a:gd name="connsiteX69" fmla="*/ 6696000 w 6696000"/>
              <a:gd name="connsiteY69" fmla="*/ 0 h 5142465"/>
              <a:gd name="connsiteX70" fmla="*/ 6696000 w 6696000"/>
              <a:gd name="connsiteY70" fmla="*/ 1796399 h 5142465"/>
              <a:gd name="connsiteX71" fmla="*/ 4219772 w 6696000"/>
              <a:gd name="connsiteY71" fmla="*/ 1796399 h 5142465"/>
              <a:gd name="connsiteX72" fmla="*/ 3995999 w 6696000"/>
              <a:gd name="connsiteY72" fmla="*/ 2020043 h 5142465"/>
              <a:gd name="connsiteX73" fmla="*/ 3995999 w 6696000"/>
              <a:gd name="connsiteY73" fmla="*/ 3821890 h 5142465"/>
              <a:gd name="connsiteX74" fmla="*/ 4887028 w 6696000"/>
              <a:gd name="connsiteY74" fmla="*/ 4712400 h 5142465"/>
              <a:gd name="connsiteX75" fmla="*/ 6696000 w 6696000"/>
              <a:gd name="connsiteY75" fmla="*/ 4712400 h 5142465"/>
              <a:gd name="connsiteX76" fmla="*/ 6696000 w 6696000"/>
              <a:gd name="connsiteY76" fmla="*/ 5142465 h 5142465"/>
              <a:gd name="connsiteX77" fmla="*/ 0 w 6696000"/>
              <a:gd name="connsiteY77" fmla="*/ 5142465 h 5142465"/>
              <a:gd name="connsiteX78" fmla="*/ 0 w 6696000"/>
              <a:gd name="connsiteY78" fmla="*/ 0 h 5142465"/>
              <a:gd name="connsiteX0" fmla="*/ 1146153 w 6696000"/>
              <a:gd name="connsiteY0" fmla="*/ 564957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018617 w 6696000"/>
              <a:gd name="connsiteY34" fmla="*/ 431999 h 5142465"/>
              <a:gd name="connsiteX35" fmla="*/ 994990 w 6696000"/>
              <a:gd name="connsiteY35" fmla="*/ 454983 h 5142465"/>
              <a:gd name="connsiteX36" fmla="*/ 1018617 w 6696000"/>
              <a:gd name="connsiteY36" fmla="*/ 477966 h 5142465"/>
              <a:gd name="connsiteX37" fmla="*/ 1093564 w 6696000"/>
              <a:gd name="connsiteY37" fmla="*/ 477966 h 5142465"/>
              <a:gd name="connsiteX38" fmla="*/ 1279279 w 6696000"/>
              <a:gd name="connsiteY38" fmla="*/ 658251 h 5142465"/>
              <a:gd name="connsiteX39" fmla="*/ 1093564 w 6696000"/>
              <a:gd name="connsiteY39" fmla="*/ 838536 h 5142465"/>
              <a:gd name="connsiteX40" fmla="*/ 835188 w 6696000"/>
              <a:gd name="connsiteY40" fmla="*/ 838536 h 5142465"/>
              <a:gd name="connsiteX41" fmla="*/ 835188 w 6696000"/>
              <a:gd name="connsiteY41" fmla="*/ 796647 h 5142465"/>
              <a:gd name="connsiteX42" fmla="*/ 787933 w 6696000"/>
              <a:gd name="connsiteY42" fmla="*/ 796647 h 5142465"/>
              <a:gd name="connsiteX43" fmla="*/ 787933 w 6696000"/>
              <a:gd name="connsiteY43" fmla="*/ 884380 h 5142465"/>
              <a:gd name="connsiteX44" fmla="*/ 1094199 w 6696000"/>
              <a:gd name="connsiteY44" fmla="*/ 884380 h 5142465"/>
              <a:gd name="connsiteX45" fmla="*/ 1308131 w 6696000"/>
              <a:gd name="connsiteY45" fmla="*/ 745975 h 5142465"/>
              <a:gd name="connsiteX46" fmla="*/ 1326394 w 6696000"/>
              <a:gd name="connsiteY46" fmla="*/ 658190 h 5142465"/>
              <a:gd name="connsiteX47" fmla="*/ 1326407 w 6696000"/>
              <a:gd name="connsiteY47" fmla="*/ 658251 h 5142465"/>
              <a:gd name="connsiteX48" fmla="*/ 1326407 w 6696000"/>
              <a:gd name="connsiteY48" fmla="*/ 658128 h 5142465"/>
              <a:gd name="connsiteX49" fmla="*/ 1326394 w 6696000"/>
              <a:gd name="connsiteY49" fmla="*/ 658190 h 5142465"/>
              <a:gd name="connsiteX50" fmla="*/ 1308194 w 6696000"/>
              <a:gd name="connsiteY50" fmla="*/ 570456 h 5142465"/>
              <a:gd name="connsiteX51" fmla="*/ 1094834 w 6696000"/>
              <a:gd name="connsiteY51" fmla="*/ 431999 h 5142465"/>
              <a:gd name="connsiteX52" fmla="*/ 1018617 w 6696000"/>
              <a:gd name="connsiteY52" fmla="*/ 431999 h 5142465"/>
              <a:gd name="connsiteX53" fmla="*/ 664207 w 6696000"/>
              <a:gd name="connsiteY53" fmla="*/ 431999 h 5142465"/>
              <a:gd name="connsiteX54" fmla="*/ 431999 w 6696000"/>
              <a:gd name="connsiteY54" fmla="*/ 658251 h 5142465"/>
              <a:gd name="connsiteX55" fmla="*/ 663572 w 6696000"/>
              <a:gd name="connsiteY55" fmla="*/ 884503 h 5142465"/>
              <a:gd name="connsiteX56" fmla="*/ 739789 w 6696000"/>
              <a:gd name="connsiteY56" fmla="*/ 884503 h 5142465"/>
              <a:gd name="connsiteX57" fmla="*/ 763417 w 6696000"/>
              <a:gd name="connsiteY57" fmla="*/ 861520 h 5142465"/>
              <a:gd name="connsiteX58" fmla="*/ 739789 w 6696000"/>
              <a:gd name="connsiteY58" fmla="*/ 838536 h 5142465"/>
              <a:gd name="connsiteX59" fmla="*/ 664842 w 6696000"/>
              <a:gd name="connsiteY59" fmla="*/ 838536 h 5142465"/>
              <a:gd name="connsiteX60" fmla="*/ 479127 w 6696000"/>
              <a:gd name="connsiteY60" fmla="*/ 658251 h 5142465"/>
              <a:gd name="connsiteX61" fmla="*/ 664842 w 6696000"/>
              <a:gd name="connsiteY61" fmla="*/ 477843 h 5142465"/>
              <a:gd name="connsiteX62" fmla="*/ 923218 w 6696000"/>
              <a:gd name="connsiteY62" fmla="*/ 477843 h 5142465"/>
              <a:gd name="connsiteX63" fmla="*/ 923218 w 6696000"/>
              <a:gd name="connsiteY63" fmla="*/ 519732 h 5142465"/>
              <a:gd name="connsiteX64" fmla="*/ 970473 w 6696000"/>
              <a:gd name="connsiteY64" fmla="*/ 519732 h 5142465"/>
              <a:gd name="connsiteX65" fmla="*/ 970473 w 6696000"/>
              <a:gd name="connsiteY65" fmla="*/ 431999 h 5142465"/>
              <a:gd name="connsiteX66" fmla="*/ 664207 w 6696000"/>
              <a:gd name="connsiteY66" fmla="*/ 431999 h 5142465"/>
              <a:gd name="connsiteX67" fmla="*/ 0 w 6696000"/>
              <a:gd name="connsiteY67" fmla="*/ 0 h 5142465"/>
              <a:gd name="connsiteX68" fmla="*/ 6696000 w 6696000"/>
              <a:gd name="connsiteY68" fmla="*/ 0 h 5142465"/>
              <a:gd name="connsiteX69" fmla="*/ 6696000 w 6696000"/>
              <a:gd name="connsiteY69" fmla="*/ 1796399 h 5142465"/>
              <a:gd name="connsiteX70" fmla="*/ 4219772 w 6696000"/>
              <a:gd name="connsiteY70" fmla="*/ 1796399 h 5142465"/>
              <a:gd name="connsiteX71" fmla="*/ 3995999 w 6696000"/>
              <a:gd name="connsiteY71" fmla="*/ 2020043 h 5142465"/>
              <a:gd name="connsiteX72" fmla="*/ 3995999 w 6696000"/>
              <a:gd name="connsiteY72" fmla="*/ 3821890 h 5142465"/>
              <a:gd name="connsiteX73" fmla="*/ 4887028 w 6696000"/>
              <a:gd name="connsiteY73" fmla="*/ 4712400 h 5142465"/>
              <a:gd name="connsiteX74" fmla="*/ 6696000 w 6696000"/>
              <a:gd name="connsiteY74" fmla="*/ 4712400 h 5142465"/>
              <a:gd name="connsiteX75" fmla="*/ 6696000 w 6696000"/>
              <a:gd name="connsiteY75" fmla="*/ 5142465 h 5142465"/>
              <a:gd name="connsiteX76" fmla="*/ 0 w 6696000"/>
              <a:gd name="connsiteY76" fmla="*/ 5142465 h 5142465"/>
              <a:gd name="connsiteX77" fmla="*/ 0 w 6696000"/>
              <a:gd name="connsiteY77" fmla="*/ 0 h 5142465"/>
              <a:gd name="connsiteX0" fmla="*/ 1180450 w 6696000"/>
              <a:gd name="connsiteY0" fmla="*/ 58361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018617 w 6696000"/>
              <a:gd name="connsiteY33" fmla="*/ 431999 h 5142465"/>
              <a:gd name="connsiteX34" fmla="*/ 994990 w 6696000"/>
              <a:gd name="connsiteY34" fmla="*/ 454983 h 5142465"/>
              <a:gd name="connsiteX35" fmla="*/ 1018617 w 6696000"/>
              <a:gd name="connsiteY35" fmla="*/ 477966 h 5142465"/>
              <a:gd name="connsiteX36" fmla="*/ 1093564 w 6696000"/>
              <a:gd name="connsiteY36" fmla="*/ 477966 h 5142465"/>
              <a:gd name="connsiteX37" fmla="*/ 1279279 w 6696000"/>
              <a:gd name="connsiteY37" fmla="*/ 658251 h 5142465"/>
              <a:gd name="connsiteX38" fmla="*/ 1093564 w 6696000"/>
              <a:gd name="connsiteY38" fmla="*/ 838536 h 5142465"/>
              <a:gd name="connsiteX39" fmla="*/ 835188 w 6696000"/>
              <a:gd name="connsiteY39" fmla="*/ 838536 h 5142465"/>
              <a:gd name="connsiteX40" fmla="*/ 835188 w 6696000"/>
              <a:gd name="connsiteY40" fmla="*/ 796647 h 5142465"/>
              <a:gd name="connsiteX41" fmla="*/ 787933 w 6696000"/>
              <a:gd name="connsiteY41" fmla="*/ 796647 h 5142465"/>
              <a:gd name="connsiteX42" fmla="*/ 787933 w 6696000"/>
              <a:gd name="connsiteY42" fmla="*/ 884380 h 5142465"/>
              <a:gd name="connsiteX43" fmla="*/ 1094199 w 6696000"/>
              <a:gd name="connsiteY43" fmla="*/ 884380 h 5142465"/>
              <a:gd name="connsiteX44" fmla="*/ 1308131 w 6696000"/>
              <a:gd name="connsiteY44" fmla="*/ 745975 h 5142465"/>
              <a:gd name="connsiteX45" fmla="*/ 1326394 w 6696000"/>
              <a:gd name="connsiteY45" fmla="*/ 658190 h 5142465"/>
              <a:gd name="connsiteX46" fmla="*/ 1326407 w 6696000"/>
              <a:gd name="connsiteY46" fmla="*/ 658251 h 5142465"/>
              <a:gd name="connsiteX47" fmla="*/ 1326407 w 6696000"/>
              <a:gd name="connsiteY47" fmla="*/ 658128 h 5142465"/>
              <a:gd name="connsiteX48" fmla="*/ 1326394 w 6696000"/>
              <a:gd name="connsiteY48" fmla="*/ 658190 h 5142465"/>
              <a:gd name="connsiteX49" fmla="*/ 1308194 w 6696000"/>
              <a:gd name="connsiteY49" fmla="*/ 570456 h 5142465"/>
              <a:gd name="connsiteX50" fmla="*/ 1094834 w 6696000"/>
              <a:gd name="connsiteY50" fmla="*/ 431999 h 5142465"/>
              <a:gd name="connsiteX51" fmla="*/ 1018617 w 6696000"/>
              <a:gd name="connsiteY51" fmla="*/ 431999 h 5142465"/>
              <a:gd name="connsiteX52" fmla="*/ 664207 w 6696000"/>
              <a:gd name="connsiteY52" fmla="*/ 431999 h 5142465"/>
              <a:gd name="connsiteX53" fmla="*/ 431999 w 6696000"/>
              <a:gd name="connsiteY53" fmla="*/ 658251 h 5142465"/>
              <a:gd name="connsiteX54" fmla="*/ 663572 w 6696000"/>
              <a:gd name="connsiteY54" fmla="*/ 884503 h 5142465"/>
              <a:gd name="connsiteX55" fmla="*/ 739789 w 6696000"/>
              <a:gd name="connsiteY55" fmla="*/ 884503 h 5142465"/>
              <a:gd name="connsiteX56" fmla="*/ 763417 w 6696000"/>
              <a:gd name="connsiteY56" fmla="*/ 861520 h 5142465"/>
              <a:gd name="connsiteX57" fmla="*/ 739789 w 6696000"/>
              <a:gd name="connsiteY57" fmla="*/ 838536 h 5142465"/>
              <a:gd name="connsiteX58" fmla="*/ 664842 w 6696000"/>
              <a:gd name="connsiteY58" fmla="*/ 838536 h 5142465"/>
              <a:gd name="connsiteX59" fmla="*/ 479127 w 6696000"/>
              <a:gd name="connsiteY59" fmla="*/ 658251 h 5142465"/>
              <a:gd name="connsiteX60" fmla="*/ 664842 w 6696000"/>
              <a:gd name="connsiteY60" fmla="*/ 477843 h 5142465"/>
              <a:gd name="connsiteX61" fmla="*/ 923218 w 6696000"/>
              <a:gd name="connsiteY61" fmla="*/ 477843 h 5142465"/>
              <a:gd name="connsiteX62" fmla="*/ 923218 w 6696000"/>
              <a:gd name="connsiteY62" fmla="*/ 519732 h 5142465"/>
              <a:gd name="connsiteX63" fmla="*/ 970473 w 6696000"/>
              <a:gd name="connsiteY63" fmla="*/ 519732 h 5142465"/>
              <a:gd name="connsiteX64" fmla="*/ 970473 w 6696000"/>
              <a:gd name="connsiteY64" fmla="*/ 431999 h 5142465"/>
              <a:gd name="connsiteX65" fmla="*/ 664207 w 6696000"/>
              <a:gd name="connsiteY65" fmla="*/ 431999 h 5142465"/>
              <a:gd name="connsiteX66" fmla="*/ 0 w 6696000"/>
              <a:gd name="connsiteY66" fmla="*/ 0 h 5142465"/>
              <a:gd name="connsiteX67" fmla="*/ 6696000 w 6696000"/>
              <a:gd name="connsiteY67" fmla="*/ 0 h 5142465"/>
              <a:gd name="connsiteX68" fmla="*/ 6696000 w 6696000"/>
              <a:gd name="connsiteY68" fmla="*/ 1796399 h 5142465"/>
              <a:gd name="connsiteX69" fmla="*/ 4219772 w 6696000"/>
              <a:gd name="connsiteY69" fmla="*/ 1796399 h 5142465"/>
              <a:gd name="connsiteX70" fmla="*/ 3995999 w 6696000"/>
              <a:gd name="connsiteY70" fmla="*/ 2020043 h 5142465"/>
              <a:gd name="connsiteX71" fmla="*/ 3995999 w 6696000"/>
              <a:gd name="connsiteY71" fmla="*/ 3821890 h 5142465"/>
              <a:gd name="connsiteX72" fmla="*/ 4887028 w 6696000"/>
              <a:gd name="connsiteY72" fmla="*/ 4712400 h 5142465"/>
              <a:gd name="connsiteX73" fmla="*/ 6696000 w 6696000"/>
              <a:gd name="connsiteY73" fmla="*/ 4712400 h 5142465"/>
              <a:gd name="connsiteX74" fmla="*/ 6696000 w 6696000"/>
              <a:gd name="connsiteY74" fmla="*/ 5142465 h 5142465"/>
              <a:gd name="connsiteX75" fmla="*/ 0 w 6696000"/>
              <a:gd name="connsiteY75" fmla="*/ 5142465 h 5142465"/>
              <a:gd name="connsiteX76" fmla="*/ 0 w 6696000"/>
              <a:gd name="connsiteY76"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018617 w 6696000"/>
              <a:gd name="connsiteY32" fmla="*/ 431999 h 5142465"/>
              <a:gd name="connsiteX33" fmla="*/ 994990 w 6696000"/>
              <a:gd name="connsiteY33" fmla="*/ 454983 h 5142465"/>
              <a:gd name="connsiteX34" fmla="*/ 1018617 w 6696000"/>
              <a:gd name="connsiteY34" fmla="*/ 477966 h 5142465"/>
              <a:gd name="connsiteX35" fmla="*/ 1093564 w 6696000"/>
              <a:gd name="connsiteY35" fmla="*/ 477966 h 5142465"/>
              <a:gd name="connsiteX36" fmla="*/ 1279279 w 6696000"/>
              <a:gd name="connsiteY36" fmla="*/ 658251 h 5142465"/>
              <a:gd name="connsiteX37" fmla="*/ 1093564 w 6696000"/>
              <a:gd name="connsiteY37" fmla="*/ 838536 h 5142465"/>
              <a:gd name="connsiteX38" fmla="*/ 835188 w 6696000"/>
              <a:gd name="connsiteY38" fmla="*/ 838536 h 5142465"/>
              <a:gd name="connsiteX39" fmla="*/ 835188 w 6696000"/>
              <a:gd name="connsiteY39" fmla="*/ 796647 h 5142465"/>
              <a:gd name="connsiteX40" fmla="*/ 787933 w 6696000"/>
              <a:gd name="connsiteY40" fmla="*/ 796647 h 5142465"/>
              <a:gd name="connsiteX41" fmla="*/ 787933 w 6696000"/>
              <a:gd name="connsiteY41" fmla="*/ 884380 h 5142465"/>
              <a:gd name="connsiteX42" fmla="*/ 1094199 w 6696000"/>
              <a:gd name="connsiteY42" fmla="*/ 884380 h 5142465"/>
              <a:gd name="connsiteX43" fmla="*/ 1308131 w 6696000"/>
              <a:gd name="connsiteY43" fmla="*/ 745975 h 5142465"/>
              <a:gd name="connsiteX44" fmla="*/ 1326394 w 6696000"/>
              <a:gd name="connsiteY44" fmla="*/ 658190 h 5142465"/>
              <a:gd name="connsiteX45" fmla="*/ 1326407 w 6696000"/>
              <a:gd name="connsiteY45" fmla="*/ 658251 h 5142465"/>
              <a:gd name="connsiteX46" fmla="*/ 1326407 w 6696000"/>
              <a:gd name="connsiteY46" fmla="*/ 658128 h 5142465"/>
              <a:gd name="connsiteX47" fmla="*/ 1326394 w 6696000"/>
              <a:gd name="connsiteY47" fmla="*/ 658190 h 5142465"/>
              <a:gd name="connsiteX48" fmla="*/ 1308194 w 6696000"/>
              <a:gd name="connsiteY48" fmla="*/ 570456 h 5142465"/>
              <a:gd name="connsiteX49" fmla="*/ 1094834 w 6696000"/>
              <a:gd name="connsiteY49" fmla="*/ 431999 h 5142465"/>
              <a:gd name="connsiteX50" fmla="*/ 1018617 w 6696000"/>
              <a:gd name="connsiteY50" fmla="*/ 431999 h 5142465"/>
              <a:gd name="connsiteX51" fmla="*/ 664207 w 6696000"/>
              <a:gd name="connsiteY51" fmla="*/ 431999 h 5142465"/>
              <a:gd name="connsiteX52" fmla="*/ 431999 w 6696000"/>
              <a:gd name="connsiteY52" fmla="*/ 658251 h 5142465"/>
              <a:gd name="connsiteX53" fmla="*/ 663572 w 6696000"/>
              <a:gd name="connsiteY53" fmla="*/ 884503 h 5142465"/>
              <a:gd name="connsiteX54" fmla="*/ 739789 w 6696000"/>
              <a:gd name="connsiteY54" fmla="*/ 884503 h 5142465"/>
              <a:gd name="connsiteX55" fmla="*/ 763417 w 6696000"/>
              <a:gd name="connsiteY55" fmla="*/ 861520 h 5142465"/>
              <a:gd name="connsiteX56" fmla="*/ 739789 w 6696000"/>
              <a:gd name="connsiteY56" fmla="*/ 838536 h 5142465"/>
              <a:gd name="connsiteX57" fmla="*/ 664842 w 6696000"/>
              <a:gd name="connsiteY57" fmla="*/ 838536 h 5142465"/>
              <a:gd name="connsiteX58" fmla="*/ 479127 w 6696000"/>
              <a:gd name="connsiteY58" fmla="*/ 658251 h 5142465"/>
              <a:gd name="connsiteX59" fmla="*/ 664842 w 6696000"/>
              <a:gd name="connsiteY59" fmla="*/ 477843 h 5142465"/>
              <a:gd name="connsiteX60" fmla="*/ 923218 w 6696000"/>
              <a:gd name="connsiteY60" fmla="*/ 477843 h 5142465"/>
              <a:gd name="connsiteX61" fmla="*/ 923218 w 6696000"/>
              <a:gd name="connsiteY61" fmla="*/ 519732 h 5142465"/>
              <a:gd name="connsiteX62" fmla="*/ 970473 w 6696000"/>
              <a:gd name="connsiteY62" fmla="*/ 519732 h 5142465"/>
              <a:gd name="connsiteX63" fmla="*/ 970473 w 6696000"/>
              <a:gd name="connsiteY63" fmla="*/ 431999 h 5142465"/>
              <a:gd name="connsiteX64" fmla="*/ 664207 w 6696000"/>
              <a:gd name="connsiteY64" fmla="*/ 431999 h 5142465"/>
              <a:gd name="connsiteX65" fmla="*/ 0 w 6696000"/>
              <a:gd name="connsiteY65" fmla="*/ 0 h 5142465"/>
              <a:gd name="connsiteX66" fmla="*/ 6696000 w 6696000"/>
              <a:gd name="connsiteY66" fmla="*/ 0 h 5142465"/>
              <a:gd name="connsiteX67" fmla="*/ 6696000 w 6696000"/>
              <a:gd name="connsiteY67" fmla="*/ 1796399 h 5142465"/>
              <a:gd name="connsiteX68" fmla="*/ 4219772 w 6696000"/>
              <a:gd name="connsiteY68" fmla="*/ 1796399 h 5142465"/>
              <a:gd name="connsiteX69" fmla="*/ 3995999 w 6696000"/>
              <a:gd name="connsiteY69" fmla="*/ 2020043 h 5142465"/>
              <a:gd name="connsiteX70" fmla="*/ 3995999 w 6696000"/>
              <a:gd name="connsiteY70" fmla="*/ 3821890 h 5142465"/>
              <a:gd name="connsiteX71" fmla="*/ 4887028 w 6696000"/>
              <a:gd name="connsiteY71" fmla="*/ 4712400 h 5142465"/>
              <a:gd name="connsiteX72" fmla="*/ 6696000 w 6696000"/>
              <a:gd name="connsiteY72" fmla="*/ 4712400 h 5142465"/>
              <a:gd name="connsiteX73" fmla="*/ 6696000 w 6696000"/>
              <a:gd name="connsiteY73" fmla="*/ 5142465 h 5142465"/>
              <a:gd name="connsiteX74" fmla="*/ 0 w 6696000"/>
              <a:gd name="connsiteY74" fmla="*/ 5142465 h 5142465"/>
              <a:gd name="connsiteX75" fmla="*/ 0 w 6696000"/>
              <a:gd name="connsiteY75"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82737 w 6696000"/>
              <a:gd name="connsiteY30" fmla="*/ 585593 h 5142465"/>
              <a:gd name="connsiteX31" fmla="*/ 1018617 w 6696000"/>
              <a:gd name="connsiteY31" fmla="*/ 431999 h 5142465"/>
              <a:gd name="connsiteX32" fmla="*/ 994990 w 6696000"/>
              <a:gd name="connsiteY32" fmla="*/ 454983 h 5142465"/>
              <a:gd name="connsiteX33" fmla="*/ 1018617 w 6696000"/>
              <a:gd name="connsiteY33" fmla="*/ 477966 h 5142465"/>
              <a:gd name="connsiteX34" fmla="*/ 1093564 w 6696000"/>
              <a:gd name="connsiteY34" fmla="*/ 477966 h 5142465"/>
              <a:gd name="connsiteX35" fmla="*/ 1279279 w 6696000"/>
              <a:gd name="connsiteY35" fmla="*/ 658251 h 5142465"/>
              <a:gd name="connsiteX36" fmla="*/ 1093564 w 6696000"/>
              <a:gd name="connsiteY36" fmla="*/ 838536 h 5142465"/>
              <a:gd name="connsiteX37" fmla="*/ 835188 w 6696000"/>
              <a:gd name="connsiteY37" fmla="*/ 838536 h 5142465"/>
              <a:gd name="connsiteX38" fmla="*/ 835188 w 6696000"/>
              <a:gd name="connsiteY38" fmla="*/ 796647 h 5142465"/>
              <a:gd name="connsiteX39" fmla="*/ 787933 w 6696000"/>
              <a:gd name="connsiteY39" fmla="*/ 796647 h 5142465"/>
              <a:gd name="connsiteX40" fmla="*/ 787933 w 6696000"/>
              <a:gd name="connsiteY40" fmla="*/ 884380 h 5142465"/>
              <a:gd name="connsiteX41" fmla="*/ 1094199 w 6696000"/>
              <a:gd name="connsiteY41" fmla="*/ 884380 h 5142465"/>
              <a:gd name="connsiteX42" fmla="*/ 1308131 w 6696000"/>
              <a:gd name="connsiteY42" fmla="*/ 745975 h 5142465"/>
              <a:gd name="connsiteX43" fmla="*/ 1326394 w 6696000"/>
              <a:gd name="connsiteY43" fmla="*/ 658190 h 5142465"/>
              <a:gd name="connsiteX44" fmla="*/ 1326407 w 6696000"/>
              <a:gd name="connsiteY44" fmla="*/ 658251 h 5142465"/>
              <a:gd name="connsiteX45" fmla="*/ 1326407 w 6696000"/>
              <a:gd name="connsiteY45" fmla="*/ 658128 h 5142465"/>
              <a:gd name="connsiteX46" fmla="*/ 1326394 w 6696000"/>
              <a:gd name="connsiteY46" fmla="*/ 658190 h 5142465"/>
              <a:gd name="connsiteX47" fmla="*/ 1308194 w 6696000"/>
              <a:gd name="connsiteY47" fmla="*/ 570456 h 5142465"/>
              <a:gd name="connsiteX48" fmla="*/ 1094834 w 6696000"/>
              <a:gd name="connsiteY48" fmla="*/ 431999 h 5142465"/>
              <a:gd name="connsiteX49" fmla="*/ 1018617 w 6696000"/>
              <a:gd name="connsiteY49" fmla="*/ 431999 h 5142465"/>
              <a:gd name="connsiteX50" fmla="*/ 664207 w 6696000"/>
              <a:gd name="connsiteY50" fmla="*/ 431999 h 5142465"/>
              <a:gd name="connsiteX51" fmla="*/ 431999 w 6696000"/>
              <a:gd name="connsiteY51" fmla="*/ 658251 h 5142465"/>
              <a:gd name="connsiteX52" fmla="*/ 663572 w 6696000"/>
              <a:gd name="connsiteY52" fmla="*/ 884503 h 5142465"/>
              <a:gd name="connsiteX53" fmla="*/ 739789 w 6696000"/>
              <a:gd name="connsiteY53" fmla="*/ 884503 h 5142465"/>
              <a:gd name="connsiteX54" fmla="*/ 763417 w 6696000"/>
              <a:gd name="connsiteY54" fmla="*/ 861520 h 5142465"/>
              <a:gd name="connsiteX55" fmla="*/ 739789 w 6696000"/>
              <a:gd name="connsiteY55" fmla="*/ 838536 h 5142465"/>
              <a:gd name="connsiteX56" fmla="*/ 664842 w 6696000"/>
              <a:gd name="connsiteY56" fmla="*/ 838536 h 5142465"/>
              <a:gd name="connsiteX57" fmla="*/ 479127 w 6696000"/>
              <a:gd name="connsiteY57" fmla="*/ 658251 h 5142465"/>
              <a:gd name="connsiteX58" fmla="*/ 664842 w 6696000"/>
              <a:gd name="connsiteY58" fmla="*/ 477843 h 5142465"/>
              <a:gd name="connsiteX59" fmla="*/ 923218 w 6696000"/>
              <a:gd name="connsiteY59" fmla="*/ 477843 h 5142465"/>
              <a:gd name="connsiteX60" fmla="*/ 923218 w 6696000"/>
              <a:gd name="connsiteY60" fmla="*/ 519732 h 5142465"/>
              <a:gd name="connsiteX61" fmla="*/ 970473 w 6696000"/>
              <a:gd name="connsiteY61" fmla="*/ 519732 h 5142465"/>
              <a:gd name="connsiteX62" fmla="*/ 970473 w 6696000"/>
              <a:gd name="connsiteY62" fmla="*/ 431999 h 5142465"/>
              <a:gd name="connsiteX63" fmla="*/ 664207 w 6696000"/>
              <a:gd name="connsiteY63" fmla="*/ 431999 h 5142465"/>
              <a:gd name="connsiteX64" fmla="*/ 0 w 6696000"/>
              <a:gd name="connsiteY64" fmla="*/ 0 h 5142465"/>
              <a:gd name="connsiteX65" fmla="*/ 6696000 w 6696000"/>
              <a:gd name="connsiteY65" fmla="*/ 0 h 5142465"/>
              <a:gd name="connsiteX66" fmla="*/ 6696000 w 6696000"/>
              <a:gd name="connsiteY66" fmla="*/ 1796399 h 5142465"/>
              <a:gd name="connsiteX67" fmla="*/ 4219772 w 6696000"/>
              <a:gd name="connsiteY67" fmla="*/ 1796399 h 5142465"/>
              <a:gd name="connsiteX68" fmla="*/ 3995999 w 6696000"/>
              <a:gd name="connsiteY68" fmla="*/ 2020043 h 5142465"/>
              <a:gd name="connsiteX69" fmla="*/ 3995999 w 6696000"/>
              <a:gd name="connsiteY69" fmla="*/ 3821890 h 5142465"/>
              <a:gd name="connsiteX70" fmla="*/ 4887028 w 6696000"/>
              <a:gd name="connsiteY70" fmla="*/ 4712400 h 5142465"/>
              <a:gd name="connsiteX71" fmla="*/ 6696000 w 6696000"/>
              <a:gd name="connsiteY71" fmla="*/ 4712400 h 5142465"/>
              <a:gd name="connsiteX72" fmla="*/ 6696000 w 6696000"/>
              <a:gd name="connsiteY72" fmla="*/ 5142465 h 5142465"/>
              <a:gd name="connsiteX73" fmla="*/ 0 w 6696000"/>
              <a:gd name="connsiteY73" fmla="*/ 5142465 h 5142465"/>
              <a:gd name="connsiteX74" fmla="*/ 0 w 6696000"/>
              <a:gd name="connsiteY74" fmla="*/ 0 h 5142465"/>
              <a:gd name="connsiteX0" fmla="*/ 1147169 w 6696000"/>
              <a:gd name="connsiteY0" fmla="*/ 61858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018617 w 6696000"/>
              <a:gd name="connsiteY30" fmla="*/ 431999 h 5142465"/>
              <a:gd name="connsiteX31" fmla="*/ 994990 w 6696000"/>
              <a:gd name="connsiteY31" fmla="*/ 454983 h 5142465"/>
              <a:gd name="connsiteX32" fmla="*/ 1018617 w 6696000"/>
              <a:gd name="connsiteY32" fmla="*/ 477966 h 5142465"/>
              <a:gd name="connsiteX33" fmla="*/ 1093564 w 6696000"/>
              <a:gd name="connsiteY33" fmla="*/ 477966 h 5142465"/>
              <a:gd name="connsiteX34" fmla="*/ 1279279 w 6696000"/>
              <a:gd name="connsiteY34" fmla="*/ 658251 h 5142465"/>
              <a:gd name="connsiteX35" fmla="*/ 1093564 w 6696000"/>
              <a:gd name="connsiteY35" fmla="*/ 838536 h 5142465"/>
              <a:gd name="connsiteX36" fmla="*/ 835188 w 6696000"/>
              <a:gd name="connsiteY36" fmla="*/ 838536 h 5142465"/>
              <a:gd name="connsiteX37" fmla="*/ 835188 w 6696000"/>
              <a:gd name="connsiteY37" fmla="*/ 796647 h 5142465"/>
              <a:gd name="connsiteX38" fmla="*/ 787933 w 6696000"/>
              <a:gd name="connsiteY38" fmla="*/ 796647 h 5142465"/>
              <a:gd name="connsiteX39" fmla="*/ 787933 w 6696000"/>
              <a:gd name="connsiteY39" fmla="*/ 884380 h 5142465"/>
              <a:gd name="connsiteX40" fmla="*/ 1094199 w 6696000"/>
              <a:gd name="connsiteY40" fmla="*/ 884380 h 5142465"/>
              <a:gd name="connsiteX41" fmla="*/ 1308131 w 6696000"/>
              <a:gd name="connsiteY41" fmla="*/ 745975 h 5142465"/>
              <a:gd name="connsiteX42" fmla="*/ 1326394 w 6696000"/>
              <a:gd name="connsiteY42" fmla="*/ 658190 h 5142465"/>
              <a:gd name="connsiteX43" fmla="*/ 1326407 w 6696000"/>
              <a:gd name="connsiteY43" fmla="*/ 658251 h 5142465"/>
              <a:gd name="connsiteX44" fmla="*/ 1326407 w 6696000"/>
              <a:gd name="connsiteY44" fmla="*/ 658128 h 5142465"/>
              <a:gd name="connsiteX45" fmla="*/ 1326394 w 6696000"/>
              <a:gd name="connsiteY45" fmla="*/ 658190 h 5142465"/>
              <a:gd name="connsiteX46" fmla="*/ 1308194 w 6696000"/>
              <a:gd name="connsiteY46" fmla="*/ 570456 h 5142465"/>
              <a:gd name="connsiteX47" fmla="*/ 1094834 w 6696000"/>
              <a:gd name="connsiteY47" fmla="*/ 431999 h 5142465"/>
              <a:gd name="connsiteX48" fmla="*/ 1018617 w 6696000"/>
              <a:gd name="connsiteY48" fmla="*/ 431999 h 5142465"/>
              <a:gd name="connsiteX49" fmla="*/ 664207 w 6696000"/>
              <a:gd name="connsiteY49" fmla="*/ 431999 h 5142465"/>
              <a:gd name="connsiteX50" fmla="*/ 431999 w 6696000"/>
              <a:gd name="connsiteY50" fmla="*/ 658251 h 5142465"/>
              <a:gd name="connsiteX51" fmla="*/ 663572 w 6696000"/>
              <a:gd name="connsiteY51" fmla="*/ 884503 h 5142465"/>
              <a:gd name="connsiteX52" fmla="*/ 739789 w 6696000"/>
              <a:gd name="connsiteY52" fmla="*/ 884503 h 5142465"/>
              <a:gd name="connsiteX53" fmla="*/ 763417 w 6696000"/>
              <a:gd name="connsiteY53" fmla="*/ 861520 h 5142465"/>
              <a:gd name="connsiteX54" fmla="*/ 739789 w 6696000"/>
              <a:gd name="connsiteY54" fmla="*/ 838536 h 5142465"/>
              <a:gd name="connsiteX55" fmla="*/ 664842 w 6696000"/>
              <a:gd name="connsiteY55" fmla="*/ 838536 h 5142465"/>
              <a:gd name="connsiteX56" fmla="*/ 479127 w 6696000"/>
              <a:gd name="connsiteY56" fmla="*/ 658251 h 5142465"/>
              <a:gd name="connsiteX57" fmla="*/ 664842 w 6696000"/>
              <a:gd name="connsiteY57" fmla="*/ 477843 h 5142465"/>
              <a:gd name="connsiteX58" fmla="*/ 923218 w 6696000"/>
              <a:gd name="connsiteY58" fmla="*/ 477843 h 5142465"/>
              <a:gd name="connsiteX59" fmla="*/ 923218 w 6696000"/>
              <a:gd name="connsiteY59" fmla="*/ 519732 h 5142465"/>
              <a:gd name="connsiteX60" fmla="*/ 970473 w 6696000"/>
              <a:gd name="connsiteY60" fmla="*/ 519732 h 5142465"/>
              <a:gd name="connsiteX61" fmla="*/ 970473 w 6696000"/>
              <a:gd name="connsiteY61" fmla="*/ 431999 h 5142465"/>
              <a:gd name="connsiteX62" fmla="*/ 664207 w 6696000"/>
              <a:gd name="connsiteY62" fmla="*/ 431999 h 5142465"/>
              <a:gd name="connsiteX63" fmla="*/ 0 w 6696000"/>
              <a:gd name="connsiteY63" fmla="*/ 0 h 5142465"/>
              <a:gd name="connsiteX64" fmla="*/ 6696000 w 6696000"/>
              <a:gd name="connsiteY64" fmla="*/ 0 h 5142465"/>
              <a:gd name="connsiteX65" fmla="*/ 6696000 w 6696000"/>
              <a:gd name="connsiteY65" fmla="*/ 1796399 h 5142465"/>
              <a:gd name="connsiteX66" fmla="*/ 4219772 w 6696000"/>
              <a:gd name="connsiteY66" fmla="*/ 1796399 h 5142465"/>
              <a:gd name="connsiteX67" fmla="*/ 3995999 w 6696000"/>
              <a:gd name="connsiteY67" fmla="*/ 2020043 h 5142465"/>
              <a:gd name="connsiteX68" fmla="*/ 3995999 w 6696000"/>
              <a:gd name="connsiteY68" fmla="*/ 3821890 h 5142465"/>
              <a:gd name="connsiteX69" fmla="*/ 4887028 w 6696000"/>
              <a:gd name="connsiteY69" fmla="*/ 4712400 h 5142465"/>
              <a:gd name="connsiteX70" fmla="*/ 6696000 w 6696000"/>
              <a:gd name="connsiteY70" fmla="*/ 4712400 h 5142465"/>
              <a:gd name="connsiteX71" fmla="*/ 6696000 w 6696000"/>
              <a:gd name="connsiteY71" fmla="*/ 5142465 h 5142465"/>
              <a:gd name="connsiteX72" fmla="*/ 0 w 6696000"/>
              <a:gd name="connsiteY72" fmla="*/ 5142465 h 5142465"/>
              <a:gd name="connsiteX73" fmla="*/ 0 w 6696000"/>
              <a:gd name="connsiteY73" fmla="*/ 0 h 5142465"/>
              <a:gd name="connsiteX0" fmla="*/ 1129258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018617 w 6696000"/>
              <a:gd name="connsiteY29" fmla="*/ 431999 h 5142465"/>
              <a:gd name="connsiteX30" fmla="*/ 994990 w 6696000"/>
              <a:gd name="connsiteY30" fmla="*/ 454983 h 5142465"/>
              <a:gd name="connsiteX31" fmla="*/ 1018617 w 6696000"/>
              <a:gd name="connsiteY31" fmla="*/ 477966 h 5142465"/>
              <a:gd name="connsiteX32" fmla="*/ 1093564 w 6696000"/>
              <a:gd name="connsiteY32" fmla="*/ 477966 h 5142465"/>
              <a:gd name="connsiteX33" fmla="*/ 1279279 w 6696000"/>
              <a:gd name="connsiteY33" fmla="*/ 658251 h 5142465"/>
              <a:gd name="connsiteX34" fmla="*/ 1093564 w 6696000"/>
              <a:gd name="connsiteY34" fmla="*/ 838536 h 5142465"/>
              <a:gd name="connsiteX35" fmla="*/ 835188 w 6696000"/>
              <a:gd name="connsiteY35" fmla="*/ 838536 h 5142465"/>
              <a:gd name="connsiteX36" fmla="*/ 835188 w 6696000"/>
              <a:gd name="connsiteY36" fmla="*/ 796647 h 5142465"/>
              <a:gd name="connsiteX37" fmla="*/ 787933 w 6696000"/>
              <a:gd name="connsiteY37" fmla="*/ 796647 h 5142465"/>
              <a:gd name="connsiteX38" fmla="*/ 787933 w 6696000"/>
              <a:gd name="connsiteY38" fmla="*/ 884380 h 5142465"/>
              <a:gd name="connsiteX39" fmla="*/ 1094199 w 6696000"/>
              <a:gd name="connsiteY39" fmla="*/ 884380 h 5142465"/>
              <a:gd name="connsiteX40" fmla="*/ 1308131 w 6696000"/>
              <a:gd name="connsiteY40" fmla="*/ 745975 h 5142465"/>
              <a:gd name="connsiteX41" fmla="*/ 1326394 w 6696000"/>
              <a:gd name="connsiteY41" fmla="*/ 658190 h 5142465"/>
              <a:gd name="connsiteX42" fmla="*/ 1326407 w 6696000"/>
              <a:gd name="connsiteY42" fmla="*/ 658251 h 5142465"/>
              <a:gd name="connsiteX43" fmla="*/ 1326407 w 6696000"/>
              <a:gd name="connsiteY43" fmla="*/ 658128 h 5142465"/>
              <a:gd name="connsiteX44" fmla="*/ 1326394 w 6696000"/>
              <a:gd name="connsiteY44" fmla="*/ 658190 h 5142465"/>
              <a:gd name="connsiteX45" fmla="*/ 1308194 w 6696000"/>
              <a:gd name="connsiteY45" fmla="*/ 570456 h 5142465"/>
              <a:gd name="connsiteX46" fmla="*/ 1094834 w 6696000"/>
              <a:gd name="connsiteY46" fmla="*/ 431999 h 5142465"/>
              <a:gd name="connsiteX47" fmla="*/ 1018617 w 6696000"/>
              <a:gd name="connsiteY47" fmla="*/ 431999 h 5142465"/>
              <a:gd name="connsiteX48" fmla="*/ 664207 w 6696000"/>
              <a:gd name="connsiteY48" fmla="*/ 431999 h 5142465"/>
              <a:gd name="connsiteX49" fmla="*/ 431999 w 6696000"/>
              <a:gd name="connsiteY49" fmla="*/ 658251 h 5142465"/>
              <a:gd name="connsiteX50" fmla="*/ 663572 w 6696000"/>
              <a:gd name="connsiteY50" fmla="*/ 884503 h 5142465"/>
              <a:gd name="connsiteX51" fmla="*/ 739789 w 6696000"/>
              <a:gd name="connsiteY51" fmla="*/ 884503 h 5142465"/>
              <a:gd name="connsiteX52" fmla="*/ 763417 w 6696000"/>
              <a:gd name="connsiteY52" fmla="*/ 861520 h 5142465"/>
              <a:gd name="connsiteX53" fmla="*/ 739789 w 6696000"/>
              <a:gd name="connsiteY53" fmla="*/ 838536 h 5142465"/>
              <a:gd name="connsiteX54" fmla="*/ 664842 w 6696000"/>
              <a:gd name="connsiteY54" fmla="*/ 838536 h 5142465"/>
              <a:gd name="connsiteX55" fmla="*/ 479127 w 6696000"/>
              <a:gd name="connsiteY55" fmla="*/ 658251 h 5142465"/>
              <a:gd name="connsiteX56" fmla="*/ 664842 w 6696000"/>
              <a:gd name="connsiteY56" fmla="*/ 477843 h 5142465"/>
              <a:gd name="connsiteX57" fmla="*/ 923218 w 6696000"/>
              <a:gd name="connsiteY57" fmla="*/ 477843 h 5142465"/>
              <a:gd name="connsiteX58" fmla="*/ 923218 w 6696000"/>
              <a:gd name="connsiteY58" fmla="*/ 519732 h 5142465"/>
              <a:gd name="connsiteX59" fmla="*/ 970473 w 6696000"/>
              <a:gd name="connsiteY59" fmla="*/ 519732 h 5142465"/>
              <a:gd name="connsiteX60" fmla="*/ 970473 w 6696000"/>
              <a:gd name="connsiteY60" fmla="*/ 431999 h 5142465"/>
              <a:gd name="connsiteX61" fmla="*/ 664207 w 6696000"/>
              <a:gd name="connsiteY61" fmla="*/ 431999 h 5142465"/>
              <a:gd name="connsiteX62" fmla="*/ 0 w 6696000"/>
              <a:gd name="connsiteY62" fmla="*/ 0 h 5142465"/>
              <a:gd name="connsiteX63" fmla="*/ 6696000 w 6696000"/>
              <a:gd name="connsiteY63" fmla="*/ 0 h 5142465"/>
              <a:gd name="connsiteX64" fmla="*/ 6696000 w 6696000"/>
              <a:gd name="connsiteY64" fmla="*/ 1796399 h 5142465"/>
              <a:gd name="connsiteX65" fmla="*/ 4219772 w 6696000"/>
              <a:gd name="connsiteY65" fmla="*/ 1796399 h 5142465"/>
              <a:gd name="connsiteX66" fmla="*/ 3995999 w 6696000"/>
              <a:gd name="connsiteY66" fmla="*/ 2020043 h 5142465"/>
              <a:gd name="connsiteX67" fmla="*/ 3995999 w 6696000"/>
              <a:gd name="connsiteY67" fmla="*/ 3821890 h 5142465"/>
              <a:gd name="connsiteX68" fmla="*/ 4887028 w 6696000"/>
              <a:gd name="connsiteY68" fmla="*/ 4712400 h 5142465"/>
              <a:gd name="connsiteX69" fmla="*/ 6696000 w 6696000"/>
              <a:gd name="connsiteY69" fmla="*/ 4712400 h 5142465"/>
              <a:gd name="connsiteX70" fmla="*/ 6696000 w 6696000"/>
              <a:gd name="connsiteY70" fmla="*/ 5142465 h 5142465"/>
              <a:gd name="connsiteX71" fmla="*/ 0 w 6696000"/>
              <a:gd name="connsiteY71" fmla="*/ 5142465 h 5142465"/>
              <a:gd name="connsiteX72" fmla="*/ 0 w 6696000"/>
              <a:gd name="connsiteY72" fmla="*/ 0 h 5142465"/>
              <a:gd name="connsiteX0" fmla="*/ 1104106 w 6696000"/>
              <a:gd name="connsiteY0" fmla="*/ 60239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018617 w 6696000"/>
              <a:gd name="connsiteY28" fmla="*/ 431999 h 5142465"/>
              <a:gd name="connsiteX29" fmla="*/ 994990 w 6696000"/>
              <a:gd name="connsiteY29" fmla="*/ 454983 h 5142465"/>
              <a:gd name="connsiteX30" fmla="*/ 1018617 w 6696000"/>
              <a:gd name="connsiteY30" fmla="*/ 477966 h 5142465"/>
              <a:gd name="connsiteX31" fmla="*/ 1093564 w 6696000"/>
              <a:gd name="connsiteY31" fmla="*/ 477966 h 5142465"/>
              <a:gd name="connsiteX32" fmla="*/ 1279279 w 6696000"/>
              <a:gd name="connsiteY32" fmla="*/ 658251 h 5142465"/>
              <a:gd name="connsiteX33" fmla="*/ 1093564 w 6696000"/>
              <a:gd name="connsiteY33" fmla="*/ 838536 h 5142465"/>
              <a:gd name="connsiteX34" fmla="*/ 835188 w 6696000"/>
              <a:gd name="connsiteY34" fmla="*/ 838536 h 5142465"/>
              <a:gd name="connsiteX35" fmla="*/ 835188 w 6696000"/>
              <a:gd name="connsiteY35" fmla="*/ 796647 h 5142465"/>
              <a:gd name="connsiteX36" fmla="*/ 787933 w 6696000"/>
              <a:gd name="connsiteY36" fmla="*/ 796647 h 5142465"/>
              <a:gd name="connsiteX37" fmla="*/ 787933 w 6696000"/>
              <a:gd name="connsiteY37" fmla="*/ 884380 h 5142465"/>
              <a:gd name="connsiteX38" fmla="*/ 1094199 w 6696000"/>
              <a:gd name="connsiteY38" fmla="*/ 884380 h 5142465"/>
              <a:gd name="connsiteX39" fmla="*/ 1308131 w 6696000"/>
              <a:gd name="connsiteY39" fmla="*/ 745975 h 5142465"/>
              <a:gd name="connsiteX40" fmla="*/ 1326394 w 6696000"/>
              <a:gd name="connsiteY40" fmla="*/ 658190 h 5142465"/>
              <a:gd name="connsiteX41" fmla="*/ 1326407 w 6696000"/>
              <a:gd name="connsiteY41" fmla="*/ 658251 h 5142465"/>
              <a:gd name="connsiteX42" fmla="*/ 1326407 w 6696000"/>
              <a:gd name="connsiteY42" fmla="*/ 658128 h 5142465"/>
              <a:gd name="connsiteX43" fmla="*/ 1326394 w 6696000"/>
              <a:gd name="connsiteY43" fmla="*/ 658190 h 5142465"/>
              <a:gd name="connsiteX44" fmla="*/ 1308194 w 6696000"/>
              <a:gd name="connsiteY44" fmla="*/ 570456 h 5142465"/>
              <a:gd name="connsiteX45" fmla="*/ 1094834 w 6696000"/>
              <a:gd name="connsiteY45" fmla="*/ 431999 h 5142465"/>
              <a:gd name="connsiteX46" fmla="*/ 1018617 w 6696000"/>
              <a:gd name="connsiteY46" fmla="*/ 431999 h 5142465"/>
              <a:gd name="connsiteX47" fmla="*/ 664207 w 6696000"/>
              <a:gd name="connsiteY47" fmla="*/ 431999 h 5142465"/>
              <a:gd name="connsiteX48" fmla="*/ 431999 w 6696000"/>
              <a:gd name="connsiteY48" fmla="*/ 658251 h 5142465"/>
              <a:gd name="connsiteX49" fmla="*/ 663572 w 6696000"/>
              <a:gd name="connsiteY49" fmla="*/ 884503 h 5142465"/>
              <a:gd name="connsiteX50" fmla="*/ 739789 w 6696000"/>
              <a:gd name="connsiteY50" fmla="*/ 884503 h 5142465"/>
              <a:gd name="connsiteX51" fmla="*/ 763417 w 6696000"/>
              <a:gd name="connsiteY51" fmla="*/ 861520 h 5142465"/>
              <a:gd name="connsiteX52" fmla="*/ 739789 w 6696000"/>
              <a:gd name="connsiteY52" fmla="*/ 838536 h 5142465"/>
              <a:gd name="connsiteX53" fmla="*/ 664842 w 6696000"/>
              <a:gd name="connsiteY53" fmla="*/ 838536 h 5142465"/>
              <a:gd name="connsiteX54" fmla="*/ 479127 w 6696000"/>
              <a:gd name="connsiteY54" fmla="*/ 658251 h 5142465"/>
              <a:gd name="connsiteX55" fmla="*/ 664842 w 6696000"/>
              <a:gd name="connsiteY55" fmla="*/ 477843 h 5142465"/>
              <a:gd name="connsiteX56" fmla="*/ 923218 w 6696000"/>
              <a:gd name="connsiteY56" fmla="*/ 477843 h 5142465"/>
              <a:gd name="connsiteX57" fmla="*/ 923218 w 6696000"/>
              <a:gd name="connsiteY57" fmla="*/ 519732 h 5142465"/>
              <a:gd name="connsiteX58" fmla="*/ 970473 w 6696000"/>
              <a:gd name="connsiteY58" fmla="*/ 519732 h 5142465"/>
              <a:gd name="connsiteX59" fmla="*/ 970473 w 6696000"/>
              <a:gd name="connsiteY59" fmla="*/ 431999 h 5142465"/>
              <a:gd name="connsiteX60" fmla="*/ 664207 w 6696000"/>
              <a:gd name="connsiteY60" fmla="*/ 431999 h 5142465"/>
              <a:gd name="connsiteX61" fmla="*/ 0 w 6696000"/>
              <a:gd name="connsiteY61" fmla="*/ 0 h 5142465"/>
              <a:gd name="connsiteX62" fmla="*/ 6696000 w 6696000"/>
              <a:gd name="connsiteY62" fmla="*/ 0 h 5142465"/>
              <a:gd name="connsiteX63" fmla="*/ 6696000 w 6696000"/>
              <a:gd name="connsiteY63" fmla="*/ 1796399 h 5142465"/>
              <a:gd name="connsiteX64" fmla="*/ 4219772 w 6696000"/>
              <a:gd name="connsiteY64" fmla="*/ 1796399 h 5142465"/>
              <a:gd name="connsiteX65" fmla="*/ 3995999 w 6696000"/>
              <a:gd name="connsiteY65" fmla="*/ 2020043 h 5142465"/>
              <a:gd name="connsiteX66" fmla="*/ 3995999 w 6696000"/>
              <a:gd name="connsiteY66" fmla="*/ 3821890 h 5142465"/>
              <a:gd name="connsiteX67" fmla="*/ 4887028 w 6696000"/>
              <a:gd name="connsiteY67" fmla="*/ 4712400 h 5142465"/>
              <a:gd name="connsiteX68" fmla="*/ 6696000 w 6696000"/>
              <a:gd name="connsiteY68" fmla="*/ 4712400 h 5142465"/>
              <a:gd name="connsiteX69" fmla="*/ 6696000 w 6696000"/>
              <a:gd name="connsiteY69" fmla="*/ 5142465 h 5142465"/>
              <a:gd name="connsiteX70" fmla="*/ 0 w 6696000"/>
              <a:gd name="connsiteY70" fmla="*/ 5142465 h 5142465"/>
              <a:gd name="connsiteX71" fmla="*/ 0 w 6696000"/>
              <a:gd name="connsiteY71" fmla="*/ 0 h 5142465"/>
              <a:gd name="connsiteX0" fmla="*/ 1081495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018617 w 6696000"/>
              <a:gd name="connsiteY27" fmla="*/ 431999 h 5142465"/>
              <a:gd name="connsiteX28" fmla="*/ 994990 w 6696000"/>
              <a:gd name="connsiteY28" fmla="*/ 454983 h 5142465"/>
              <a:gd name="connsiteX29" fmla="*/ 1018617 w 6696000"/>
              <a:gd name="connsiteY29" fmla="*/ 477966 h 5142465"/>
              <a:gd name="connsiteX30" fmla="*/ 1093564 w 6696000"/>
              <a:gd name="connsiteY30" fmla="*/ 477966 h 5142465"/>
              <a:gd name="connsiteX31" fmla="*/ 1279279 w 6696000"/>
              <a:gd name="connsiteY31" fmla="*/ 658251 h 5142465"/>
              <a:gd name="connsiteX32" fmla="*/ 1093564 w 6696000"/>
              <a:gd name="connsiteY32" fmla="*/ 838536 h 5142465"/>
              <a:gd name="connsiteX33" fmla="*/ 835188 w 6696000"/>
              <a:gd name="connsiteY33" fmla="*/ 838536 h 5142465"/>
              <a:gd name="connsiteX34" fmla="*/ 835188 w 6696000"/>
              <a:gd name="connsiteY34" fmla="*/ 796647 h 5142465"/>
              <a:gd name="connsiteX35" fmla="*/ 787933 w 6696000"/>
              <a:gd name="connsiteY35" fmla="*/ 796647 h 5142465"/>
              <a:gd name="connsiteX36" fmla="*/ 787933 w 6696000"/>
              <a:gd name="connsiteY36" fmla="*/ 884380 h 5142465"/>
              <a:gd name="connsiteX37" fmla="*/ 1094199 w 6696000"/>
              <a:gd name="connsiteY37" fmla="*/ 884380 h 5142465"/>
              <a:gd name="connsiteX38" fmla="*/ 1308131 w 6696000"/>
              <a:gd name="connsiteY38" fmla="*/ 745975 h 5142465"/>
              <a:gd name="connsiteX39" fmla="*/ 1326394 w 6696000"/>
              <a:gd name="connsiteY39" fmla="*/ 658190 h 5142465"/>
              <a:gd name="connsiteX40" fmla="*/ 1326407 w 6696000"/>
              <a:gd name="connsiteY40" fmla="*/ 658251 h 5142465"/>
              <a:gd name="connsiteX41" fmla="*/ 1326407 w 6696000"/>
              <a:gd name="connsiteY41" fmla="*/ 658128 h 5142465"/>
              <a:gd name="connsiteX42" fmla="*/ 1326394 w 6696000"/>
              <a:gd name="connsiteY42" fmla="*/ 658190 h 5142465"/>
              <a:gd name="connsiteX43" fmla="*/ 1308194 w 6696000"/>
              <a:gd name="connsiteY43" fmla="*/ 570456 h 5142465"/>
              <a:gd name="connsiteX44" fmla="*/ 1094834 w 6696000"/>
              <a:gd name="connsiteY44" fmla="*/ 431999 h 5142465"/>
              <a:gd name="connsiteX45" fmla="*/ 1018617 w 6696000"/>
              <a:gd name="connsiteY45" fmla="*/ 431999 h 5142465"/>
              <a:gd name="connsiteX46" fmla="*/ 664207 w 6696000"/>
              <a:gd name="connsiteY46" fmla="*/ 431999 h 5142465"/>
              <a:gd name="connsiteX47" fmla="*/ 431999 w 6696000"/>
              <a:gd name="connsiteY47" fmla="*/ 658251 h 5142465"/>
              <a:gd name="connsiteX48" fmla="*/ 663572 w 6696000"/>
              <a:gd name="connsiteY48" fmla="*/ 884503 h 5142465"/>
              <a:gd name="connsiteX49" fmla="*/ 739789 w 6696000"/>
              <a:gd name="connsiteY49" fmla="*/ 884503 h 5142465"/>
              <a:gd name="connsiteX50" fmla="*/ 763417 w 6696000"/>
              <a:gd name="connsiteY50" fmla="*/ 861520 h 5142465"/>
              <a:gd name="connsiteX51" fmla="*/ 739789 w 6696000"/>
              <a:gd name="connsiteY51" fmla="*/ 838536 h 5142465"/>
              <a:gd name="connsiteX52" fmla="*/ 664842 w 6696000"/>
              <a:gd name="connsiteY52" fmla="*/ 838536 h 5142465"/>
              <a:gd name="connsiteX53" fmla="*/ 479127 w 6696000"/>
              <a:gd name="connsiteY53" fmla="*/ 658251 h 5142465"/>
              <a:gd name="connsiteX54" fmla="*/ 664842 w 6696000"/>
              <a:gd name="connsiteY54" fmla="*/ 477843 h 5142465"/>
              <a:gd name="connsiteX55" fmla="*/ 923218 w 6696000"/>
              <a:gd name="connsiteY55" fmla="*/ 477843 h 5142465"/>
              <a:gd name="connsiteX56" fmla="*/ 923218 w 6696000"/>
              <a:gd name="connsiteY56" fmla="*/ 519732 h 5142465"/>
              <a:gd name="connsiteX57" fmla="*/ 970473 w 6696000"/>
              <a:gd name="connsiteY57" fmla="*/ 519732 h 5142465"/>
              <a:gd name="connsiteX58" fmla="*/ 970473 w 6696000"/>
              <a:gd name="connsiteY58" fmla="*/ 431999 h 5142465"/>
              <a:gd name="connsiteX59" fmla="*/ 664207 w 6696000"/>
              <a:gd name="connsiteY59" fmla="*/ 431999 h 5142465"/>
              <a:gd name="connsiteX60" fmla="*/ 0 w 6696000"/>
              <a:gd name="connsiteY60" fmla="*/ 0 h 5142465"/>
              <a:gd name="connsiteX61" fmla="*/ 6696000 w 6696000"/>
              <a:gd name="connsiteY61" fmla="*/ 0 h 5142465"/>
              <a:gd name="connsiteX62" fmla="*/ 6696000 w 6696000"/>
              <a:gd name="connsiteY62" fmla="*/ 1796399 h 5142465"/>
              <a:gd name="connsiteX63" fmla="*/ 4219772 w 6696000"/>
              <a:gd name="connsiteY63" fmla="*/ 1796399 h 5142465"/>
              <a:gd name="connsiteX64" fmla="*/ 3995999 w 6696000"/>
              <a:gd name="connsiteY64" fmla="*/ 2020043 h 5142465"/>
              <a:gd name="connsiteX65" fmla="*/ 3995999 w 6696000"/>
              <a:gd name="connsiteY65" fmla="*/ 3821890 h 5142465"/>
              <a:gd name="connsiteX66" fmla="*/ 4887028 w 6696000"/>
              <a:gd name="connsiteY66" fmla="*/ 4712400 h 5142465"/>
              <a:gd name="connsiteX67" fmla="*/ 6696000 w 6696000"/>
              <a:gd name="connsiteY67" fmla="*/ 4712400 h 5142465"/>
              <a:gd name="connsiteX68" fmla="*/ 6696000 w 6696000"/>
              <a:gd name="connsiteY68" fmla="*/ 5142465 h 5142465"/>
              <a:gd name="connsiteX69" fmla="*/ 0 w 6696000"/>
              <a:gd name="connsiteY69" fmla="*/ 5142465 h 5142465"/>
              <a:gd name="connsiteX70" fmla="*/ 0 w 6696000"/>
              <a:gd name="connsiteY70" fmla="*/ 0 h 5142465"/>
              <a:gd name="connsiteX0" fmla="*/ 1064219 w 6696000"/>
              <a:gd name="connsiteY0" fmla="*/ 61796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18617 w 6696000"/>
              <a:gd name="connsiteY26" fmla="*/ 431999 h 5142465"/>
              <a:gd name="connsiteX27" fmla="*/ 994990 w 6696000"/>
              <a:gd name="connsiteY27" fmla="*/ 454983 h 5142465"/>
              <a:gd name="connsiteX28" fmla="*/ 1018617 w 6696000"/>
              <a:gd name="connsiteY28" fmla="*/ 477966 h 5142465"/>
              <a:gd name="connsiteX29" fmla="*/ 1093564 w 6696000"/>
              <a:gd name="connsiteY29" fmla="*/ 477966 h 5142465"/>
              <a:gd name="connsiteX30" fmla="*/ 1279279 w 6696000"/>
              <a:gd name="connsiteY30" fmla="*/ 658251 h 5142465"/>
              <a:gd name="connsiteX31" fmla="*/ 1093564 w 6696000"/>
              <a:gd name="connsiteY31" fmla="*/ 838536 h 5142465"/>
              <a:gd name="connsiteX32" fmla="*/ 835188 w 6696000"/>
              <a:gd name="connsiteY32" fmla="*/ 838536 h 5142465"/>
              <a:gd name="connsiteX33" fmla="*/ 835188 w 6696000"/>
              <a:gd name="connsiteY33" fmla="*/ 796647 h 5142465"/>
              <a:gd name="connsiteX34" fmla="*/ 787933 w 6696000"/>
              <a:gd name="connsiteY34" fmla="*/ 796647 h 5142465"/>
              <a:gd name="connsiteX35" fmla="*/ 787933 w 6696000"/>
              <a:gd name="connsiteY35" fmla="*/ 884380 h 5142465"/>
              <a:gd name="connsiteX36" fmla="*/ 1094199 w 6696000"/>
              <a:gd name="connsiteY36" fmla="*/ 884380 h 5142465"/>
              <a:gd name="connsiteX37" fmla="*/ 1308131 w 6696000"/>
              <a:gd name="connsiteY37" fmla="*/ 745975 h 5142465"/>
              <a:gd name="connsiteX38" fmla="*/ 1326394 w 6696000"/>
              <a:gd name="connsiteY38" fmla="*/ 658190 h 5142465"/>
              <a:gd name="connsiteX39" fmla="*/ 1326407 w 6696000"/>
              <a:gd name="connsiteY39" fmla="*/ 658251 h 5142465"/>
              <a:gd name="connsiteX40" fmla="*/ 1326407 w 6696000"/>
              <a:gd name="connsiteY40" fmla="*/ 658128 h 5142465"/>
              <a:gd name="connsiteX41" fmla="*/ 1326394 w 6696000"/>
              <a:gd name="connsiteY41" fmla="*/ 658190 h 5142465"/>
              <a:gd name="connsiteX42" fmla="*/ 1308194 w 6696000"/>
              <a:gd name="connsiteY42" fmla="*/ 570456 h 5142465"/>
              <a:gd name="connsiteX43" fmla="*/ 1094834 w 6696000"/>
              <a:gd name="connsiteY43" fmla="*/ 431999 h 5142465"/>
              <a:gd name="connsiteX44" fmla="*/ 1018617 w 6696000"/>
              <a:gd name="connsiteY44" fmla="*/ 431999 h 5142465"/>
              <a:gd name="connsiteX45" fmla="*/ 664207 w 6696000"/>
              <a:gd name="connsiteY45" fmla="*/ 431999 h 5142465"/>
              <a:gd name="connsiteX46" fmla="*/ 431999 w 6696000"/>
              <a:gd name="connsiteY46" fmla="*/ 658251 h 5142465"/>
              <a:gd name="connsiteX47" fmla="*/ 663572 w 6696000"/>
              <a:gd name="connsiteY47" fmla="*/ 884503 h 5142465"/>
              <a:gd name="connsiteX48" fmla="*/ 739789 w 6696000"/>
              <a:gd name="connsiteY48" fmla="*/ 884503 h 5142465"/>
              <a:gd name="connsiteX49" fmla="*/ 763417 w 6696000"/>
              <a:gd name="connsiteY49" fmla="*/ 861520 h 5142465"/>
              <a:gd name="connsiteX50" fmla="*/ 739789 w 6696000"/>
              <a:gd name="connsiteY50" fmla="*/ 838536 h 5142465"/>
              <a:gd name="connsiteX51" fmla="*/ 664842 w 6696000"/>
              <a:gd name="connsiteY51" fmla="*/ 838536 h 5142465"/>
              <a:gd name="connsiteX52" fmla="*/ 479127 w 6696000"/>
              <a:gd name="connsiteY52" fmla="*/ 658251 h 5142465"/>
              <a:gd name="connsiteX53" fmla="*/ 664842 w 6696000"/>
              <a:gd name="connsiteY53" fmla="*/ 477843 h 5142465"/>
              <a:gd name="connsiteX54" fmla="*/ 923218 w 6696000"/>
              <a:gd name="connsiteY54" fmla="*/ 477843 h 5142465"/>
              <a:gd name="connsiteX55" fmla="*/ 923218 w 6696000"/>
              <a:gd name="connsiteY55" fmla="*/ 519732 h 5142465"/>
              <a:gd name="connsiteX56" fmla="*/ 970473 w 6696000"/>
              <a:gd name="connsiteY56" fmla="*/ 519732 h 5142465"/>
              <a:gd name="connsiteX57" fmla="*/ 970473 w 6696000"/>
              <a:gd name="connsiteY57" fmla="*/ 431999 h 5142465"/>
              <a:gd name="connsiteX58" fmla="*/ 664207 w 6696000"/>
              <a:gd name="connsiteY58" fmla="*/ 431999 h 5142465"/>
              <a:gd name="connsiteX59" fmla="*/ 0 w 6696000"/>
              <a:gd name="connsiteY59" fmla="*/ 0 h 5142465"/>
              <a:gd name="connsiteX60" fmla="*/ 6696000 w 6696000"/>
              <a:gd name="connsiteY60" fmla="*/ 0 h 5142465"/>
              <a:gd name="connsiteX61" fmla="*/ 6696000 w 6696000"/>
              <a:gd name="connsiteY61" fmla="*/ 1796399 h 5142465"/>
              <a:gd name="connsiteX62" fmla="*/ 4219772 w 6696000"/>
              <a:gd name="connsiteY62" fmla="*/ 1796399 h 5142465"/>
              <a:gd name="connsiteX63" fmla="*/ 3995999 w 6696000"/>
              <a:gd name="connsiteY63" fmla="*/ 2020043 h 5142465"/>
              <a:gd name="connsiteX64" fmla="*/ 3995999 w 6696000"/>
              <a:gd name="connsiteY64" fmla="*/ 3821890 h 5142465"/>
              <a:gd name="connsiteX65" fmla="*/ 4887028 w 6696000"/>
              <a:gd name="connsiteY65" fmla="*/ 4712400 h 5142465"/>
              <a:gd name="connsiteX66" fmla="*/ 6696000 w 6696000"/>
              <a:gd name="connsiteY66" fmla="*/ 4712400 h 5142465"/>
              <a:gd name="connsiteX67" fmla="*/ 6696000 w 6696000"/>
              <a:gd name="connsiteY67" fmla="*/ 5142465 h 5142465"/>
              <a:gd name="connsiteX68" fmla="*/ 0 w 6696000"/>
              <a:gd name="connsiteY68" fmla="*/ 5142465 h 5142465"/>
              <a:gd name="connsiteX69" fmla="*/ 0 w 6696000"/>
              <a:gd name="connsiteY69" fmla="*/ 0 h 5142465"/>
              <a:gd name="connsiteX0" fmla="*/ 1064219 w 6696000"/>
              <a:gd name="connsiteY0" fmla="*/ 617968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64219 w 6696000"/>
              <a:gd name="connsiteY24" fmla="*/ 617968 h 5142465"/>
              <a:gd name="connsiteX25" fmla="*/ 1018617 w 6696000"/>
              <a:gd name="connsiteY25" fmla="*/ 431999 h 5142465"/>
              <a:gd name="connsiteX26" fmla="*/ 994990 w 6696000"/>
              <a:gd name="connsiteY26" fmla="*/ 454983 h 5142465"/>
              <a:gd name="connsiteX27" fmla="*/ 1018617 w 6696000"/>
              <a:gd name="connsiteY27" fmla="*/ 477966 h 5142465"/>
              <a:gd name="connsiteX28" fmla="*/ 1093564 w 6696000"/>
              <a:gd name="connsiteY28" fmla="*/ 477966 h 5142465"/>
              <a:gd name="connsiteX29" fmla="*/ 1279279 w 6696000"/>
              <a:gd name="connsiteY29" fmla="*/ 658251 h 5142465"/>
              <a:gd name="connsiteX30" fmla="*/ 1093564 w 6696000"/>
              <a:gd name="connsiteY30" fmla="*/ 838536 h 5142465"/>
              <a:gd name="connsiteX31" fmla="*/ 835188 w 6696000"/>
              <a:gd name="connsiteY31" fmla="*/ 838536 h 5142465"/>
              <a:gd name="connsiteX32" fmla="*/ 835188 w 6696000"/>
              <a:gd name="connsiteY32" fmla="*/ 796647 h 5142465"/>
              <a:gd name="connsiteX33" fmla="*/ 787933 w 6696000"/>
              <a:gd name="connsiteY33" fmla="*/ 796647 h 5142465"/>
              <a:gd name="connsiteX34" fmla="*/ 787933 w 6696000"/>
              <a:gd name="connsiteY34" fmla="*/ 884380 h 5142465"/>
              <a:gd name="connsiteX35" fmla="*/ 1094199 w 6696000"/>
              <a:gd name="connsiteY35" fmla="*/ 884380 h 5142465"/>
              <a:gd name="connsiteX36" fmla="*/ 1308131 w 6696000"/>
              <a:gd name="connsiteY36" fmla="*/ 745975 h 5142465"/>
              <a:gd name="connsiteX37" fmla="*/ 1326394 w 6696000"/>
              <a:gd name="connsiteY37" fmla="*/ 658190 h 5142465"/>
              <a:gd name="connsiteX38" fmla="*/ 1326407 w 6696000"/>
              <a:gd name="connsiteY38" fmla="*/ 658251 h 5142465"/>
              <a:gd name="connsiteX39" fmla="*/ 1326407 w 6696000"/>
              <a:gd name="connsiteY39" fmla="*/ 658128 h 5142465"/>
              <a:gd name="connsiteX40" fmla="*/ 1326394 w 6696000"/>
              <a:gd name="connsiteY40" fmla="*/ 658190 h 5142465"/>
              <a:gd name="connsiteX41" fmla="*/ 1308194 w 6696000"/>
              <a:gd name="connsiteY41" fmla="*/ 570456 h 5142465"/>
              <a:gd name="connsiteX42" fmla="*/ 1094834 w 6696000"/>
              <a:gd name="connsiteY42" fmla="*/ 431999 h 5142465"/>
              <a:gd name="connsiteX43" fmla="*/ 1018617 w 6696000"/>
              <a:gd name="connsiteY43" fmla="*/ 431999 h 5142465"/>
              <a:gd name="connsiteX44" fmla="*/ 664207 w 6696000"/>
              <a:gd name="connsiteY44" fmla="*/ 431999 h 5142465"/>
              <a:gd name="connsiteX45" fmla="*/ 431999 w 6696000"/>
              <a:gd name="connsiteY45" fmla="*/ 658251 h 5142465"/>
              <a:gd name="connsiteX46" fmla="*/ 663572 w 6696000"/>
              <a:gd name="connsiteY46" fmla="*/ 884503 h 5142465"/>
              <a:gd name="connsiteX47" fmla="*/ 739789 w 6696000"/>
              <a:gd name="connsiteY47" fmla="*/ 884503 h 5142465"/>
              <a:gd name="connsiteX48" fmla="*/ 763417 w 6696000"/>
              <a:gd name="connsiteY48" fmla="*/ 861520 h 5142465"/>
              <a:gd name="connsiteX49" fmla="*/ 739789 w 6696000"/>
              <a:gd name="connsiteY49" fmla="*/ 838536 h 5142465"/>
              <a:gd name="connsiteX50" fmla="*/ 664842 w 6696000"/>
              <a:gd name="connsiteY50" fmla="*/ 838536 h 5142465"/>
              <a:gd name="connsiteX51" fmla="*/ 479127 w 6696000"/>
              <a:gd name="connsiteY51" fmla="*/ 658251 h 5142465"/>
              <a:gd name="connsiteX52" fmla="*/ 664842 w 6696000"/>
              <a:gd name="connsiteY52" fmla="*/ 477843 h 5142465"/>
              <a:gd name="connsiteX53" fmla="*/ 923218 w 6696000"/>
              <a:gd name="connsiteY53" fmla="*/ 477843 h 5142465"/>
              <a:gd name="connsiteX54" fmla="*/ 923218 w 6696000"/>
              <a:gd name="connsiteY54" fmla="*/ 519732 h 5142465"/>
              <a:gd name="connsiteX55" fmla="*/ 970473 w 6696000"/>
              <a:gd name="connsiteY55" fmla="*/ 519732 h 5142465"/>
              <a:gd name="connsiteX56" fmla="*/ 970473 w 6696000"/>
              <a:gd name="connsiteY56" fmla="*/ 431999 h 5142465"/>
              <a:gd name="connsiteX57" fmla="*/ 664207 w 6696000"/>
              <a:gd name="connsiteY57" fmla="*/ 431999 h 5142465"/>
              <a:gd name="connsiteX58" fmla="*/ 0 w 6696000"/>
              <a:gd name="connsiteY58" fmla="*/ 0 h 5142465"/>
              <a:gd name="connsiteX59" fmla="*/ 6696000 w 6696000"/>
              <a:gd name="connsiteY59" fmla="*/ 0 h 5142465"/>
              <a:gd name="connsiteX60" fmla="*/ 6696000 w 6696000"/>
              <a:gd name="connsiteY60" fmla="*/ 1796399 h 5142465"/>
              <a:gd name="connsiteX61" fmla="*/ 4219772 w 6696000"/>
              <a:gd name="connsiteY61" fmla="*/ 1796399 h 5142465"/>
              <a:gd name="connsiteX62" fmla="*/ 3995999 w 6696000"/>
              <a:gd name="connsiteY62" fmla="*/ 2020043 h 5142465"/>
              <a:gd name="connsiteX63" fmla="*/ 3995999 w 6696000"/>
              <a:gd name="connsiteY63" fmla="*/ 3821890 h 5142465"/>
              <a:gd name="connsiteX64" fmla="*/ 4887028 w 6696000"/>
              <a:gd name="connsiteY64" fmla="*/ 4712400 h 5142465"/>
              <a:gd name="connsiteX65" fmla="*/ 6696000 w 6696000"/>
              <a:gd name="connsiteY65" fmla="*/ 4712400 h 5142465"/>
              <a:gd name="connsiteX66" fmla="*/ 6696000 w 6696000"/>
              <a:gd name="connsiteY66" fmla="*/ 5142465 h 5142465"/>
              <a:gd name="connsiteX67" fmla="*/ 0 w 6696000"/>
              <a:gd name="connsiteY67" fmla="*/ 5142465 h 5142465"/>
              <a:gd name="connsiteX68" fmla="*/ 0 w 6696000"/>
              <a:gd name="connsiteY68" fmla="*/ 0 h 5142465"/>
              <a:gd name="connsiteX0" fmla="*/ 1053168 w 6696000"/>
              <a:gd name="connsiteY0" fmla="*/ 635514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18617 w 6696000"/>
              <a:gd name="connsiteY24" fmla="*/ 431999 h 5142465"/>
              <a:gd name="connsiteX25" fmla="*/ 994990 w 6696000"/>
              <a:gd name="connsiteY25" fmla="*/ 454983 h 5142465"/>
              <a:gd name="connsiteX26" fmla="*/ 1018617 w 6696000"/>
              <a:gd name="connsiteY26" fmla="*/ 477966 h 5142465"/>
              <a:gd name="connsiteX27" fmla="*/ 1093564 w 6696000"/>
              <a:gd name="connsiteY27" fmla="*/ 477966 h 5142465"/>
              <a:gd name="connsiteX28" fmla="*/ 1279279 w 6696000"/>
              <a:gd name="connsiteY28" fmla="*/ 658251 h 5142465"/>
              <a:gd name="connsiteX29" fmla="*/ 1093564 w 6696000"/>
              <a:gd name="connsiteY29" fmla="*/ 838536 h 5142465"/>
              <a:gd name="connsiteX30" fmla="*/ 835188 w 6696000"/>
              <a:gd name="connsiteY30" fmla="*/ 838536 h 5142465"/>
              <a:gd name="connsiteX31" fmla="*/ 835188 w 6696000"/>
              <a:gd name="connsiteY31" fmla="*/ 796647 h 5142465"/>
              <a:gd name="connsiteX32" fmla="*/ 787933 w 6696000"/>
              <a:gd name="connsiteY32" fmla="*/ 796647 h 5142465"/>
              <a:gd name="connsiteX33" fmla="*/ 787933 w 6696000"/>
              <a:gd name="connsiteY33" fmla="*/ 884380 h 5142465"/>
              <a:gd name="connsiteX34" fmla="*/ 1094199 w 6696000"/>
              <a:gd name="connsiteY34" fmla="*/ 884380 h 5142465"/>
              <a:gd name="connsiteX35" fmla="*/ 1308131 w 6696000"/>
              <a:gd name="connsiteY35" fmla="*/ 745975 h 5142465"/>
              <a:gd name="connsiteX36" fmla="*/ 1326394 w 6696000"/>
              <a:gd name="connsiteY36" fmla="*/ 658190 h 5142465"/>
              <a:gd name="connsiteX37" fmla="*/ 1326407 w 6696000"/>
              <a:gd name="connsiteY37" fmla="*/ 658251 h 5142465"/>
              <a:gd name="connsiteX38" fmla="*/ 1326407 w 6696000"/>
              <a:gd name="connsiteY38" fmla="*/ 658128 h 5142465"/>
              <a:gd name="connsiteX39" fmla="*/ 1326394 w 6696000"/>
              <a:gd name="connsiteY39" fmla="*/ 658190 h 5142465"/>
              <a:gd name="connsiteX40" fmla="*/ 1308194 w 6696000"/>
              <a:gd name="connsiteY40" fmla="*/ 570456 h 5142465"/>
              <a:gd name="connsiteX41" fmla="*/ 1094834 w 6696000"/>
              <a:gd name="connsiteY41" fmla="*/ 431999 h 5142465"/>
              <a:gd name="connsiteX42" fmla="*/ 1018617 w 6696000"/>
              <a:gd name="connsiteY42" fmla="*/ 431999 h 5142465"/>
              <a:gd name="connsiteX43" fmla="*/ 664207 w 6696000"/>
              <a:gd name="connsiteY43" fmla="*/ 431999 h 5142465"/>
              <a:gd name="connsiteX44" fmla="*/ 431999 w 6696000"/>
              <a:gd name="connsiteY44" fmla="*/ 658251 h 5142465"/>
              <a:gd name="connsiteX45" fmla="*/ 663572 w 6696000"/>
              <a:gd name="connsiteY45" fmla="*/ 884503 h 5142465"/>
              <a:gd name="connsiteX46" fmla="*/ 739789 w 6696000"/>
              <a:gd name="connsiteY46" fmla="*/ 884503 h 5142465"/>
              <a:gd name="connsiteX47" fmla="*/ 763417 w 6696000"/>
              <a:gd name="connsiteY47" fmla="*/ 861520 h 5142465"/>
              <a:gd name="connsiteX48" fmla="*/ 739789 w 6696000"/>
              <a:gd name="connsiteY48" fmla="*/ 838536 h 5142465"/>
              <a:gd name="connsiteX49" fmla="*/ 664842 w 6696000"/>
              <a:gd name="connsiteY49" fmla="*/ 838536 h 5142465"/>
              <a:gd name="connsiteX50" fmla="*/ 479127 w 6696000"/>
              <a:gd name="connsiteY50" fmla="*/ 658251 h 5142465"/>
              <a:gd name="connsiteX51" fmla="*/ 664842 w 6696000"/>
              <a:gd name="connsiteY51" fmla="*/ 477843 h 5142465"/>
              <a:gd name="connsiteX52" fmla="*/ 923218 w 6696000"/>
              <a:gd name="connsiteY52" fmla="*/ 477843 h 5142465"/>
              <a:gd name="connsiteX53" fmla="*/ 923218 w 6696000"/>
              <a:gd name="connsiteY53" fmla="*/ 519732 h 5142465"/>
              <a:gd name="connsiteX54" fmla="*/ 970473 w 6696000"/>
              <a:gd name="connsiteY54" fmla="*/ 519732 h 5142465"/>
              <a:gd name="connsiteX55" fmla="*/ 970473 w 6696000"/>
              <a:gd name="connsiteY55" fmla="*/ 431999 h 5142465"/>
              <a:gd name="connsiteX56" fmla="*/ 664207 w 6696000"/>
              <a:gd name="connsiteY56" fmla="*/ 431999 h 5142465"/>
              <a:gd name="connsiteX57" fmla="*/ 0 w 6696000"/>
              <a:gd name="connsiteY57" fmla="*/ 0 h 5142465"/>
              <a:gd name="connsiteX58" fmla="*/ 6696000 w 6696000"/>
              <a:gd name="connsiteY58" fmla="*/ 0 h 5142465"/>
              <a:gd name="connsiteX59" fmla="*/ 6696000 w 6696000"/>
              <a:gd name="connsiteY59" fmla="*/ 1796399 h 5142465"/>
              <a:gd name="connsiteX60" fmla="*/ 4219772 w 6696000"/>
              <a:gd name="connsiteY60" fmla="*/ 1796399 h 5142465"/>
              <a:gd name="connsiteX61" fmla="*/ 3995999 w 6696000"/>
              <a:gd name="connsiteY61" fmla="*/ 2020043 h 5142465"/>
              <a:gd name="connsiteX62" fmla="*/ 3995999 w 6696000"/>
              <a:gd name="connsiteY62" fmla="*/ 3821890 h 5142465"/>
              <a:gd name="connsiteX63" fmla="*/ 4887028 w 6696000"/>
              <a:gd name="connsiteY63" fmla="*/ 4712400 h 5142465"/>
              <a:gd name="connsiteX64" fmla="*/ 6696000 w 6696000"/>
              <a:gd name="connsiteY64" fmla="*/ 4712400 h 5142465"/>
              <a:gd name="connsiteX65" fmla="*/ 6696000 w 6696000"/>
              <a:gd name="connsiteY65" fmla="*/ 5142465 h 5142465"/>
              <a:gd name="connsiteX66" fmla="*/ 0 w 6696000"/>
              <a:gd name="connsiteY66" fmla="*/ 5142465 h 5142465"/>
              <a:gd name="connsiteX67" fmla="*/ 0 w 6696000"/>
              <a:gd name="connsiteY67" fmla="*/ 0 h 5142465"/>
              <a:gd name="connsiteX0" fmla="*/ 1053168 w 6696000"/>
              <a:gd name="connsiteY0" fmla="*/ 635514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53168 w 6696000"/>
              <a:gd name="connsiteY22" fmla="*/ 635514 h 5142465"/>
              <a:gd name="connsiteX23" fmla="*/ 1018617 w 6696000"/>
              <a:gd name="connsiteY23" fmla="*/ 431999 h 5142465"/>
              <a:gd name="connsiteX24" fmla="*/ 994990 w 6696000"/>
              <a:gd name="connsiteY24" fmla="*/ 454983 h 5142465"/>
              <a:gd name="connsiteX25" fmla="*/ 1018617 w 6696000"/>
              <a:gd name="connsiteY25" fmla="*/ 477966 h 5142465"/>
              <a:gd name="connsiteX26" fmla="*/ 1093564 w 6696000"/>
              <a:gd name="connsiteY26" fmla="*/ 477966 h 5142465"/>
              <a:gd name="connsiteX27" fmla="*/ 1279279 w 6696000"/>
              <a:gd name="connsiteY27" fmla="*/ 658251 h 5142465"/>
              <a:gd name="connsiteX28" fmla="*/ 1093564 w 6696000"/>
              <a:gd name="connsiteY28" fmla="*/ 838536 h 5142465"/>
              <a:gd name="connsiteX29" fmla="*/ 835188 w 6696000"/>
              <a:gd name="connsiteY29" fmla="*/ 838536 h 5142465"/>
              <a:gd name="connsiteX30" fmla="*/ 835188 w 6696000"/>
              <a:gd name="connsiteY30" fmla="*/ 796647 h 5142465"/>
              <a:gd name="connsiteX31" fmla="*/ 787933 w 6696000"/>
              <a:gd name="connsiteY31" fmla="*/ 796647 h 5142465"/>
              <a:gd name="connsiteX32" fmla="*/ 787933 w 6696000"/>
              <a:gd name="connsiteY32" fmla="*/ 884380 h 5142465"/>
              <a:gd name="connsiteX33" fmla="*/ 1094199 w 6696000"/>
              <a:gd name="connsiteY33" fmla="*/ 884380 h 5142465"/>
              <a:gd name="connsiteX34" fmla="*/ 1308131 w 6696000"/>
              <a:gd name="connsiteY34" fmla="*/ 745975 h 5142465"/>
              <a:gd name="connsiteX35" fmla="*/ 1326394 w 6696000"/>
              <a:gd name="connsiteY35" fmla="*/ 658190 h 5142465"/>
              <a:gd name="connsiteX36" fmla="*/ 1326407 w 6696000"/>
              <a:gd name="connsiteY36" fmla="*/ 658251 h 5142465"/>
              <a:gd name="connsiteX37" fmla="*/ 1326407 w 6696000"/>
              <a:gd name="connsiteY37" fmla="*/ 658128 h 5142465"/>
              <a:gd name="connsiteX38" fmla="*/ 1326394 w 6696000"/>
              <a:gd name="connsiteY38" fmla="*/ 658190 h 5142465"/>
              <a:gd name="connsiteX39" fmla="*/ 1308194 w 6696000"/>
              <a:gd name="connsiteY39" fmla="*/ 570456 h 5142465"/>
              <a:gd name="connsiteX40" fmla="*/ 1094834 w 6696000"/>
              <a:gd name="connsiteY40" fmla="*/ 431999 h 5142465"/>
              <a:gd name="connsiteX41" fmla="*/ 1018617 w 6696000"/>
              <a:gd name="connsiteY41" fmla="*/ 431999 h 5142465"/>
              <a:gd name="connsiteX42" fmla="*/ 664207 w 6696000"/>
              <a:gd name="connsiteY42" fmla="*/ 431999 h 5142465"/>
              <a:gd name="connsiteX43" fmla="*/ 431999 w 6696000"/>
              <a:gd name="connsiteY43" fmla="*/ 658251 h 5142465"/>
              <a:gd name="connsiteX44" fmla="*/ 663572 w 6696000"/>
              <a:gd name="connsiteY44" fmla="*/ 884503 h 5142465"/>
              <a:gd name="connsiteX45" fmla="*/ 739789 w 6696000"/>
              <a:gd name="connsiteY45" fmla="*/ 884503 h 5142465"/>
              <a:gd name="connsiteX46" fmla="*/ 763417 w 6696000"/>
              <a:gd name="connsiteY46" fmla="*/ 861520 h 5142465"/>
              <a:gd name="connsiteX47" fmla="*/ 739789 w 6696000"/>
              <a:gd name="connsiteY47" fmla="*/ 838536 h 5142465"/>
              <a:gd name="connsiteX48" fmla="*/ 664842 w 6696000"/>
              <a:gd name="connsiteY48" fmla="*/ 838536 h 5142465"/>
              <a:gd name="connsiteX49" fmla="*/ 479127 w 6696000"/>
              <a:gd name="connsiteY49" fmla="*/ 658251 h 5142465"/>
              <a:gd name="connsiteX50" fmla="*/ 664842 w 6696000"/>
              <a:gd name="connsiteY50" fmla="*/ 477843 h 5142465"/>
              <a:gd name="connsiteX51" fmla="*/ 923218 w 6696000"/>
              <a:gd name="connsiteY51" fmla="*/ 477843 h 5142465"/>
              <a:gd name="connsiteX52" fmla="*/ 923218 w 6696000"/>
              <a:gd name="connsiteY52" fmla="*/ 519732 h 5142465"/>
              <a:gd name="connsiteX53" fmla="*/ 970473 w 6696000"/>
              <a:gd name="connsiteY53" fmla="*/ 519732 h 5142465"/>
              <a:gd name="connsiteX54" fmla="*/ 970473 w 6696000"/>
              <a:gd name="connsiteY54" fmla="*/ 431999 h 5142465"/>
              <a:gd name="connsiteX55" fmla="*/ 664207 w 6696000"/>
              <a:gd name="connsiteY55" fmla="*/ 431999 h 5142465"/>
              <a:gd name="connsiteX56" fmla="*/ 0 w 6696000"/>
              <a:gd name="connsiteY56" fmla="*/ 0 h 5142465"/>
              <a:gd name="connsiteX57" fmla="*/ 6696000 w 6696000"/>
              <a:gd name="connsiteY57" fmla="*/ 0 h 5142465"/>
              <a:gd name="connsiteX58" fmla="*/ 6696000 w 6696000"/>
              <a:gd name="connsiteY58" fmla="*/ 1796399 h 5142465"/>
              <a:gd name="connsiteX59" fmla="*/ 4219772 w 6696000"/>
              <a:gd name="connsiteY59" fmla="*/ 1796399 h 5142465"/>
              <a:gd name="connsiteX60" fmla="*/ 3995999 w 6696000"/>
              <a:gd name="connsiteY60" fmla="*/ 2020043 h 5142465"/>
              <a:gd name="connsiteX61" fmla="*/ 3995999 w 6696000"/>
              <a:gd name="connsiteY61" fmla="*/ 3821890 h 5142465"/>
              <a:gd name="connsiteX62" fmla="*/ 4887028 w 6696000"/>
              <a:gd name="connsiteY62" fmla="*/ 4712400 h 5142465"/>
              <a:gd name="connsiteX63" fmla="*/ 6696000 w 6696000"/>
              <a:gd name="connsiteY63" fmla="*/ 4712400 h 5142465"/>
              <a:gd name="connsiteX64" fmla="*/ 6696000 w 6696000"/>
              <a:gd name="connsiteY64" fmla="*/ 5142465 h 5142465"/>
              <a:gd name="connsiteX65" fmla="*/ 0 w 6696000"/>
              <a:gd name="connsiteY65" fmla="*/ 5142465 h 5142465"/>
              <a:gd name="connsiteX66" fmla="*/ 0 w 6696000"/>
              <a:gd name="connsiteY66" fmla="*/ 0 h 5142465"/>
              <a:gd name="connsiteX0" fmla="*/ 1049230 w 6696000"/>
              <a:gd name="connsiteY0" fmla="*/ 65775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18617 w 6696000"/>
              <a:gd name="connsiteY22" fmla="*/ 431999 h 5142465"/>
              <a:gd name="connsiteX23" fmla="*/ 994990 w 6696000"/>
              <a:gd name="connsiteY23" fmla="*/ 454983 h 5142465"/>
              <a:gd name="connsiteX24" fmla="*/ 1018617 w 6696000"/>
              <a:gd name="connsiteY24" fmla="*/ 477966 h 5142465"/>
              <a:gd name="connsiteX25" fmla="*/ 1093564 w 6696000"/>
              <a:gd name="connsiteY25" fmla="*/ 477966 h 5142465"/>
              <a:gd name="connsiteX26" fmla="*/ 1279279 w 6696000"/>
              <a:gd name="connsiteY26" fmla="*/ 658251 h 5142465"/>
              <a:gd name="connsiteX27" fmla="*/ 1093564 w 6696000"/>
              <a:gd name="connsiteY27" fmla="*/ 838536 h 5142465"/>
              <a:gd name="connsiteX28" fmla="*/ 835188 w 6696000"/>
              <a:gd name="connsiteY28" fmla="*/ 838536 h 5142465"/>
              <a:gd name="connsiteX29" fmla="*/ 835188 w 6696000"/>
              <a:gd name="connsiteY29" fmla="*/ 796647 h 5142465"/>
              <a:gd name="connsiteX30" fmla="*/ 787933 w 6696000"/>
              <a:gd name="connsiteY30" fmla="*/ 796647 h 5142465"/>
              <a:gd name="connsiteX31" fmla="*/ 787933 w 6696000"/>
              <a:gd name="connsiteY31" fmla="*/ 884380 h 5142465"/>
              <a:gd name="connsiteX32" fmla="*/ 1094199 w 6696000"/>
              <a:gd name="connsiteY32" fmla="*/ 884380 h 5142465"/>
              <a:gd name="connsiteX33" fmla="*/ 1308131 w 6696000"/>
              <a:gd name="connsiteY33" fmla="*/ 745975 h 5142465"/>
              <a:gd name="connsiteX34" fmla="*/ 1326394 w 6696000"/>
              <a:gd name="connsiteY34" fmla="*/ 658190 h 5142465"/>
              <a:gd name="connsiteX35" fmla="*/ 1326407 w 6696000"/>
              <a:gd name="connsiteY35" fmla="*/ 658251 h 5142465"/>
              <a:gd name="connsiteX36" fmla="*/ 1326407 w 6696000"/>
              <a:gd name="connsiteY36" fmla="*/ 658128 h 5142465"/>
              <a:gd name="connsiteX37" fmla="*/ 1326394 w 6696000"/>
              <a:gd name="connsiteY37" fmla="*/ 658190 h 5142465"/>
              <a:gd name="connsiteX38" fmla="*/ 1308194 w 6696000"/>
              <a:gd name="connsiteY38" fmla="*/ 570456 h 5142465"/>
              <a:gd name="connsiteX39" fmla="*/ 1094834 w 6696000"/>
              <a:gd name="connsiteY39" fmla="*/ 431999 h 5142465"/>
              <a:gd name="connsiteX40" fmla="*/ 1018617 w 6696000"/>
              <a:gd name="connsiteY40" fmla="*/ 431999 h 5142465"/>
              <a:gd name="connsiteX41" fmla="*/ 664207 w 6696000"/>
              <a:gd name="connsiteY41" fmla="*/ 431999 h 5142465"/>
              <a:gd name="connsiteX42" fmla="*/ 431999 w 6696000"/>
              <a:gd name="connsiteY42" fmla="*/ 658251 h 5142465"/>
              <a:gd name="connsiteX43" fmla="*/ 663572 w 6696000"/>
              <a:gd name="connsiteY43" fmla="*/ 884503 h 5142465"/>
              <a:gd name="connsiteX44" fmla="*/ 739789 w 6696000"/>
              <a:gd name="connsiteY44" fmla="*/ 884503 h 5142465"/>
              <a:gd name="connsiteX45" fmla="*/ 763417 w 6696000"/>
              <a:gd name="connsiteY45" fmla="*/ 861520 h 5142465"/>
              <a:gd name="connsiteX46" fmla="*/ 739789 w 6696000"/>
              <a:gd name="connsiteY46" fmla="*/ 838536 h 5142465"/>
              <a:gd name="connsiteX47" fmla="*/ 664842 w 6696000"/>
              <a:gd name="connsiteY47" fmla="*/ 838536 h 5142465"/>
              <a:gd name="connsiteX48" fmla="*/ 479127 w 6696000"/>
              <a:gd name="connsiteY48" fmla="*/ 658251 h 5142465"/>
              <a:gd name="connsiteX49" fmla="*/ 664842 w 6696000"/>
              <a:gd name="connsiteY49" fmla="*/ 477843 h 5142465"/>
              <a:gd name="connsiteX50" fmla="*/ 923218 w 6696000"/>
              <a:gd name="connsiteY50" fmla="*/ 477843 h 5142465"/>
              <a:gd name="connsiteX51" fmla="*/ 923218 w 6696000"/>
              <a:gd name="connsiteY51" fmla="*/ 519732 h 5142465"/>
              <a:gd name="connsiteX52" fmla="*/ 970473 w 6696000"/>
              <a:gd name="connsiteY52" fmla="*/ 519732 h 5142465"/>
              <a:gd name="connsiteX53" fmla="*/ 970473 w 6696000"/>
              <a:gd name="connsiteY53" fmla="*/ 431999 h 5142465"/>
              <a:gd name="connsiteX54" fmla="*/ 664207 w 6696000"/>
              <a:gd name="connsiteY54" fmla="*/ 431999 h 5142465"/>
              <a:gd name="connsiteX55" fmla="*/ 0 w 6696000"/>
              <a:gd name="connsiteY55" fmla="*/ 0 h 5142465"/>
              <a:gd name="connsiteX56" fmla="*/ 6696000 w 6696000"/>
              <a:gd name="connsiteY56" fmla="*/ 0 h 5142465"/>
              <a:gd name="connsiteX57" fmla="*/ 6696000 w 6696000"/>
              <a:gd name="connsiteY57" fmla="*/ 1796399 h 5142465"/>
              <a:gd name="connsiteX58" fmla="*/ 4219772 w 6696000"/>
              <a:gd name="connsiteY58" fmla="*/ 1796399 h 5142465"/>
              <a:gd name="connsiteX59" fmla="*/ 3995999 w 6696000"/>
              <a:gd name="connsiteY59" fmla="*/ 2020043 h 5142465"/>
              <a:gd name="connsiteX60" fmla="*/ 3995999 w 6696000"/>
              <a:gd name="connsiteY60" fmla="*/ 3821890 h 5142465"/>
              <a:gd name="connsiteX61" fmla="*/ 4887028 w 6696000"/>
              <a:gd name="connsiteY61" fmla="*/ 4712400 h 5142465"/>
              <a:gd name="connsiteX62" fmla="*/ 6696000 w 6696000"/>
              <a:gd name="connsiteY62" fmla="*/ 4712400 h 5142465"/>
              <a:gd name="connsiteX63" fmla="*/ 6696000 w 6696000"/>
              <a:gd name="connsiteY63" fmla="*/ 5142465 h 5142465"/>
              <a:gd name="connsiteX64" fmla="*/ 0 w 6696000"/>
              <a:gd name="connsiteY64" fmla="*/ 5142465 h 5142465"/>
              <a:gd name="connsiteX65" fmla="*/ 0 w 6696000"/>
              <a:gd name="connsiteY65" fmla="*/ 0 h 5142465"/>
              <a:gd name="connsiteX0" fmla="*/ 1053168 w 6696000"/>
              <a:gd name="connsiteY0" fmla="*/ 680122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18617 w 6696000"/>
              <a:gd name="connsiteY21" fmla="*/ 431999 h 5142465"/>
              <a:gd name="connsiteX22" fmla="*/ 994990 w 6696000"/>
              <a:gd name="connsiteY22" fmla="*/ 454983 h 5142465"/>
              <a:gd name="connsiteX23" fmla="*/ 1018617 w 6696000"/>
              <a:gd name="connsiteY23" fmla="*/ 477966 h 5142465"/>
              <a:gd name="connsiteX24" fmla="*/ 1093564 w 6696000"/>
              <a:gd name="connsiteY24" fmla="*/ 477966 h 5142465"/>
              <a:gd name="connsiteX25" fmla="*/ 1279279 w 6696000"/>
              <a:gd name="connsiteY25" fmla="*/ 658251 h 5142465"/>
              <a:gd name="connsiteX26" fmla="*/ 1093564 w 6696000"/>
              <a:gd name="connsiteY26" fmla="*/ 838536 h 5142465"/>
              <a:gd name="connsiteX27" fmla="*/ 835188 w 6696000"/>
              <a:gd name="connsiteY27" fmla="*/ 838536 h 5142465"/>
              <a:gd name="connsiteX28" fmla="*/ 835188 w 6696000"/>
              <a:gd name="connsiteY28" fmla="*/ 796647 h 5142465"/>
              <a:gd name="connsiteX29" fmla="*/ 787933 w 6696000"/>
              <a:gd name="connsiteY29" fmla="*/ 796647 h 5142465"/>
              <a:gd name="connsiteX30" fmla="*/ 787933 w 6696000"/>
              <a:gd name="connsiteY30" fmla="*/ 884380 h 5142465"/>
              <a:gd name="connsiteX31" fmla="*/ 1094199 w 6696000"/>
              <a:gd name="connsiteY31" fmla="*/ 884380 h 5142465"/>
              <a:gd name="connsiteX32" fmla="*/ 1308131 w 6696000"/>
              <a:gd name="connsiteY32" fmla="*/ 745975 h 5142465"/>
              <a:gd name="connsiteX33" fmla="*/ 1326394 w 6696000"/>
              <a:gd name="connsiteY33" fmla="*/ 658190 h 5142465"/>
              <a:gd name="connsiteX34" fmla="*/ 1326407 w 6696000"/>
              <a:gd name="connsiteY34" fmla="*/ 658251 h 5142465"/>
              <a:gd name="connsiteX35" fmla="*/ 1326407 w 6696000"/>
              <a:gd name="connsiteY35" fmla="*/ 658128 h 5142465"/>
              <a:gd name="connsiteX36" fmla="*/ 1326394 w 6696000"/>
              <a:gd name="connsiteY36" fmla="*/ 658190 h 5142465"/>
              <a:gd name="connsiteX37" fmla="*/ 1308194 w 6696000"/>
              <a:gd name="connsiteY37" fmla="*/ 570456 h 5142465"/>
              <a:gd name="connsiteX38" fmla="*/ 1094834 w 6696000"/>
              <a:gd name="connsiteY38" fmla="*/ 431999 h 5142465"/>
              <a:gd name="connsiteX39" fmla="*/ 1018617 w 6696000"/>
              <a:gd name="connsiteY39" fmla="*/ 431999 h 5142465"/>
              <a:gd name="connsiteX40" fmla="*/ 664207 w 6696000"/>
              <a:gd name="connsiteY40" fmla="*/ 431999 h 5142465"/>
              <a:gd name="connsiteX41" fmla="*/ 431999 w 6696000"/>
              <a:gd name="connsiteY41" fmla="*/ 658251 h 5142465"/>
              <a:gd name="connsiteX42" fmla="*/ 663572 w 6696000"/>
              <a:gd name="connsiteY42" fmla="*/ 884503 h 5142465"/>
              <a:gd name="connsiteX43" fmla="*/ 739789 w 6696000"/>
              <a:gd name="connsiteY43" fmla="*/ 884503 h 5142465"/>
              <a:gd name="connsiteX44" fmla="*/ 763417 w 6696000"/>
              <a:gd name="connsiteY44" fmla="*/ 861520 h 5142465"/>
              <a:gd name="connsiteX45" fmla="*/ 739789 w 6696000"/>
              <a:gd name="connsiteY45" fmla="*/ 838536 h 5142465"/>
              <a:gd name="connsiteX46" fmla="*/ 664842 w 6696000"/>
              <a:gd name="connsiteY46" fmla="*/ 838536 h 5142465"/>
              <a:gd name="connsiteX47" fmla="*/ 479127 w 6696000"/>
              <a:gd name="connsiteY47" fmla="*/ 658251 h 5142465"/>
              <a:gd name="connsiteX48" fmla="*/ 664842 w 6696000"/>
              <a:gd name="connsiteY48" fmla="*/ 477843 h 5142465"/>
              <a:gd name="connsiteX49" fmla="*/ 923218 w 6696000"/>
              <a:gd name="connsiteY49" fmla="*/ 477843 h 5142465"/>
              <a:gd name="connsiteX50" fmla="*/ 923218 w 6696000"/>
              <a:gd name="connsiteY50" fmla="*/ 519732 h 5142465"/>
              <a:gd name="connsiteX51" fmla="*/ 970473 w 6696000"/>
              <a:gd name="connsiteY51" fmla="*/ 519732 h 5142465"/>
              <a:gd name="connsiteX52" fmla="*/ 970473 w 6696000"/>
              <a:gd name="connsiteY52" fmla="*/ 431999 h 5142465"/>
              <a:gd name="connsiteX53" fmla="*/ 664207 w 6696000"/>
              <a:gd name="connsiteY53" fmla="*/ 431999 h 5142465"/>
              <a:gd name="connsiteX54" fmla="*/ 0 w 6696000"/>
              <a:gd name="connsiteY54" fmla="*/ 0 h 5142465"/>
              <a:gd name="connsiteX55" fmla="*/ 6696000 w 6696000"/>
              <a:gd name="connsiteY55" fmla="*/ 0 h 5142465"/>
              <a:gd name="connsiteX56" fmla="*/ 6696000 w 6696000"/>
              <a:gd name="connsiteY56" fmla="*/ 1796399 h 5142465"/>
              <a:gd name="connsiteX57" fmla="*/ 4219772 w 6696000"/>
              <a:gd name="connsiteY57" fmla="*/ 1796399 h 5142465"/>
              <a:gd name="connsiteX58" fmla="*/ 3995999 w 6696000"/>
              <a:gd name="connsiteY58" fmla="*/ 2020043 h 5142465"/>
              <a:gd name="connsiteX59" fmla="*/ 3995999 w 6696000"/>
              <a:gd name="connsiteY59" fmla="*/ 3821890 h 5142465"/>
              <a:gd name="connsiteX60" fmla="*/ 4887028 w 6696000"/>
              <a:gd name="connsiteY60" fmla="*/ 4712400 h 5142465"/>
              <a:gd name="connsiteX61" fmla="*/ 6696000 w 6696000"/>
              <a:gd name="connsiteY61" fmla="*/ 4712400 h 5142465"/>
              <a:gd name="connsiteX62" fmla="*/ 6696000 w 6696000"/>
              <a:gd name="connsiteY62" fmla="*/ 5142465 h 5142465"/>
              <a:gd name="connsiteX63" fmla="*/ 0 w 6696000"/>
              <a:gd name="connsiteY63" fmla="*/ 5142465 h 5142465"/>
              <a:gd name="connsiteX64" fmla="*/ 0 w 6696000"/>
              <a:gd name="connsiteY64" fmla="*/ 0 h 5142465"/>
              <a:gd name="connsiteX0" fmla="*/ 1064219 w 6696000"/>
              <a:gd name="connsiteY0" fmla="*/ 69754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18617 w 6696000"/>
              <a:gd name="connsiteY20" fmla="*/ 431999 h 5142465"/>
              <a:gd name="connsiteX21" fmla="*/ 994990 w 6696000"/>
              <a:gd name="connsiteY21" fmla="*/ 454983 h 5142465"/>
              <a:gd name="connsiteX22" fmla="*/ 1018617 w 6696000"/>
              <a:gd name="connsiteY22" fmla="*/ 477966 h 5142465"/>
              <a:gd name="connsiteX23" fmla="*/ 1093564 w 6696000"/>
              <a:gd name="connsiteY23" fmla="*/ 477966 h 5142465"/>
              <a:gd name="connsiteX24" fmla="*/ 1279279 w 6696000"/>
              <a:gd name="connsiteY24" fmla="*/ 658251 h 5142465"/>
              <a:gd name="connsiteX25" fmla="*/ 1093564 w 6696000"/>
              <a:gd name="connsiteY25" fmla="*/ 838536 h 5142465"/>
              <a:gd name="connsiteX26" fmla="*/ 835188 w 6696000"/>
              <a:gd name="connsiteY26" fmla="*/ 838536 h 5142465"/>
              <a:gd name="connsiteX27" fmla="*/ 835188 w 6696000"/>
              <a:gd name="connsiteY27" fmla="*/ 796647 h 5142465"/>
              <a:gd name="connsiteX28" fmla="*/ 787933 w 6696000"/>
              <a:gd name="connsiteY28" fmla="*/ 796647 h 5142465"/>
              <a:gd name="connsiteX29" fmla="*/ 787933 w 6696000"/>
              <a:gd name="connsiteY29" fmla="*/ 884380 h 5142465"/>
              <a:gd name="connsiteX30" fmla="*/ 1094199 w 6696000"/>
              <a:gd name="connsiteY30" fmla="*/ 884380 h 5142465"/>
              <a:gd name="connsiteX31" fmla="*/ 1308131 w 6696000"/>
              <a:gd name="connsiteY31" fmla="*/ 745975 h 5142465"/>
              <a:gd name="connsiteX32" fmla="*/ 1326394 w 6696000"/>
              <a:gd name="connsiteY32" fmla="*/ 658190 h 5142465"/>
              <a:gd name="connsiteX33" fmla="*/ 1326407 w 6696000"/>
              <a:gd name="connsiteY33" fmla="*/ 658251 h 5142465"/>
              <a:gd name="connsiteX34" fmla="*/ 1326407 w 6696000"/>
              <a:gd name="connsiteY34" fmla="*/ 658128 h 5142465"/>
              <a:gd name="connsiteX35" fmla="*/ 1326394 w 6696000"/>
              <a:gd name="connsiteY35" fmla="*/ 658190 h 5142465"/>
              <a:gd name="connsiteX36" fmla="*/ 1308194 w 6696000"/>
              <a:gd name="connsiteY36" fmla="*/ 570456 h 5142465"/>
              <a:gd name="connsiteX37" fmla="*/ 1094834 w 6696000"/>
              <a:gd name="connsiteY37" fmla="*/ 431999 h 5142465"/>
              <a:gd name="connsiteX38" fmla="*/ 1018617 w 6696000"/>
              <a:gd name="connsiteY38" fmla="*/ 431999 h 5142465"/>
              <a:gd name="connsiteX39" fmla="*/ 664207 w 6696000"/>
              <a:gd name="connsiteY39" fmla="*/ 431999 h 5142465"/>
              <a:gd name="connsiteX40" fmla="*/ 431999 w 6696000"/>
              <a:gd name="connsiteY40" fmla="*/ 658251 h 5142465"/>
              <a:gd name="connsiteX41" fmla="*/ 663572 w 6696000"/>
              <a:gd name="connsiteY41" fmla="*/ 884503 h 5142465"/>
              <a:gd name="connsiteX42" fmla="*/ 739789 w 6696000"/>
              <a:gd name="connsiteY42" fmla="*/ 884503 h 5142465"/>
              <a:gd name="connsiteX43" fmla="*/ 763417 w 6696000"/>
              <a:gd name="connsiteY43" fmla="*/ 861520 h 5142465"/>
              <a:gd name="connsiteX44" fmla="*/ 739789 w 6696000"/>
              <a:gd name="connsiteY44" fmla="*/ 838536 h 5142465"/>
              <a:gd name="connsiteX45" fmla="*/ 664842 w 6696000"/>
              <a:gd name="connsiteY45" fmla="*/ 838536 h 5142465"/>
              <a:gd name="connsiteX46" fmla="*/ 479127 w 6696000"/>
              <a:gd name="connsiteY46" fmla="*/ 658251 h 5142465"/>
              <a:gd name="connsiteX47" fmla="*/ 664842 w 6696000"/>
              <a:gd name="connsiteY47" fmla="*/ 477843 h 5142465"/>
              <a:gd name="connsiteX48" fmla="*/ 923218 w 6696000"/>
              <a:gd name="connsiteY48" fmla="*/ 477843 h 5142465"/>
              <a:gd name="connsiteX49" fmla="*/ 923218 w 6696000"/>
              <a:gd name="connsiteY49" fmla="*/ 519732 h 5142465"/>
              <a:gd name="connsiteX50" fmla="*/ 970473 w 6696000"/>
              <a:gd name="connsiteY50" fmla="*/ 519732 h 5142465"/>
              <a:gd name="connsiteX51" fmla="*/ 970473 w 6696000"/>
              <a:gd name="connsiteY51" fmla="*/ 431999 h 5142465"/>
              <a:gd name="connsiteX52" fmla="*/ 664207 w 6696000"/>
              <a:gd name="connsiteY52" fmla="*/ 431999 h 5142465"/>
              <a:gd name="connsiteX53" fmla="*/ 0 w 6696000"/>
              <a:gd name="connsiteY53" fmla="*/ 0 h 5142465"/>
              <a:gd name="connsiteX54" fmla="*/ 6696000 w 6696000"/>
              <a:gd name="connsiteY54" fmla="*/ 0 h 5142465"/>
              <a:gd name="connsiteX55" fmla="*/ 6696000 w 6696000"/>
              <a:gd name="connsiteY55" fmla="*/ 1796399 h 5142465"/>
              <a:gd name="connsiteX56" fmla="*/ 4219772 w 6696000"/>
              <a:gd name="connsiteY56" fmla="*/ 1796399 h 5142465"/>
              <a:gd name="connsiteX57" fmla="*/ 3995999 w 6696000"/>
              <a:gd name="connsiteY57" fmla="*/ 2020043 h 5142465"/>
              <a:gd name="connsiteX58" fmla="*/ 3995999 w 6696000"/>
              <a:gd name="connsiteY58" fmla="*/ 3821890 h 5142465"/>
              <a:gd name="connsiteX59" fmla="*/ 4887028 w 6696000"/>
              <a:gd name="connsiteY59" fmla="*/ 4712400 h 5142465"/>
              <a:gd name="connsiteX60" fmla="*/ 6696000 w 6696000"/>
              <a:gd name="connsiteY60" fmla="*/ 4712400 h 5142465"/>
              <a:gd name="connsiteX61" fmla="*/ 6696000 w 6696000"/>
              <a:gd name="connsiteY61" fmla="*/ 5142465 h 5142465"/>
              <a:gd name="connsiteX62" fmla="*/ 0 w 6696000"/>
              <a:gd name="connsiteY62" fmla="*/ 5142465 h 5142465"/>
              <a:gd name="connsiteX63" fmla="*/ 0 w 6696000"/>
              <a:gd name="connsiteY63" fmla="*/ 0 h 5142465"/>
              <a:gd name="connsiteX0" fmla="*/ 1081495 w 6696000"/>
              <a:gd name="connsiteY0" fmla="*/ 70903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18617 w 6696000"/>
              <a:gd name="connsiteY19" fmla="*/ 431999 h 5142465"/>
              <a:gd name="connsiteX20" fmla="*/ 994990 w 6696000"/>
              <a:gd name="connsiteY20" fmla="*/ 454983 h 5142465"/>
              <a:gd name="connsiteX21" fmla="*/ 1018617 w 6696000"/>
              <a:gd name="connsiteY21" fmla="*/ 477966 h 5142465"/>
              <a:gd name="connsiteX22" fmla="*/ 1093564 w 6696000"/>
              <a:gd name="connsiteY22" fmla="*/ 477966 h 5142465"/>
              <a:gd name="connsiteX23" fmla="*/ 1279279 w 6696000"/>
              <a:gd name="connsiteY23" fmla="*/ 658251 h 5142465"/>
              <a:gd name="connsiteX24" fmla="*/ 1093564 w 6696000"/>
              <a:gd name="connsiteY24" fmla="*/ 838536 h 5142465"/>
              <a:gd name="connsiteX25" fmla="*/ 835188 w 6696000"/>
              <a:gd name="connsiteY25" fmla="*/ 838536 h 5142465"/>
              <a:gd name="connsiteX26" fmla="*/ 835188 w 6696000"/>
              <a:gd name="connsiteY26" fmla="*/ 796647 h 5142465"/>
              <a:gd name="connsiteX27" fmla="*/ 787933 w 6696000"/>
              <a:gd name="connsiteY27" fmla="*/ 796647 h 5142465"/>
              <a:gd name="connsiteX28" fmla="*/ 787933 w 6696000"/>
              <a:gd name="connsiteY28" fmla="*/ 884380 h 5142465"/>
              <a:gd name="connsiteX29" fmla="*/ 1094199 w 6696000"/>
              <a:gd name="connsiteY29" fmla="*/ 884380 h 5142465"/>
              <a:gd name="connsiteX30" fmla="*/ 1308131 w 6696000"/>
              <a:gd name="connsiteY30" fmla="*/ 745975 h 5142465"/>
              <a:gd name="connsiteX31" fmla="*/ 1326394 w 6696000"/>
              <a:gd name="connsiteY31" fmla="*/ 658190 h 5142465"/>
              <a:gd name="connsiteX32" fmla="*/ 1326407 w 6696000"/>
              <a:gd name="connsiteY32" fmla="*/ 658251 h 5142465"/>
              <a:gd name="connsiteX33" fmla="*/ 1326407 w 6696000"/>
              <a:gd name="connsiteY33" fmla="*/ 658128 h 5142465"/>
              <a:gd name="connsiteX34" fmla="*/ 1326394 w 6696000"/>
              <a:gd name="connsiteY34" fmla="*/ 658190 h 5142465"/>
              <a:gd name="connsiteX35" fmla="*/ 1308194 w 6696000"/>
              <a:gd name="connsiteY35" fmla="*/ 570456 h 5142465"/>
              <a:gd name="connsiteX36" fmla="*/ 1094834 w 6696000"/>
              <a:gd name="connsiteY36" fmla="*/ 431999 h 5142465"/>
              <a:gd name="connsiteX37" fmla="*/ 1018617 w 6696000"/>
              <a:gd name="connsiteY37" fmla="*/ 431999 h 5142465"/>
              <a:gd name="connsiteX38" fmla="*/ 664207 w 6696000"/>
              <a:gd name="connsiteY38" fmla="*/ 431999 h 5142465"/>
              <a:gd name="connsiteX39" fmla="*/ 431999 w 6696000"/>
              <a:gd name="connsiteY39" fmla="*/ 658251 h 5142465"/>
              <a:gd name="connsiteX40" fmla="*/ 663572 w 6696000"/>
              <a:gd name="connsiteY40" fmla="*/ 884503 h 5142465"/>
              <a:gd name="connsiteX41" fmla="*/ 739789 w 6696000"/>
              <a:gd name="connsiteY41" fmla="*/ 884503 h 5142465"/>
              <a:gd name="connsiteX42" fmla="*/ 763417 w 6696000"/>
              <a:gd name="connsiteY42" fmla="*/ 861520 h 5142465"/>
              <a:gd name="connsiteX43" fmla="*/ 739789 w 6696000"/>
              <a:gd name="connsiteY43" fmla="*/ 838536 h 5142465"/>
              <a:gd name="connsiteX44" fmla="*/ 664842 w 6696000"/>
              <a:gd name="connsiteY44" fmla="*/ 838536 h 5142465"/>
              <a:gd name="connsiteX45" fmla="*/ 479127 w 6696000"/>
              <a:gd name="connsiteY45" fmla="*/ 658251 h 5142465"/>
              <a:gd name="connsiteX46" fmla="*/ 664842 w 6696000"/>
              <a:gd name="connsiteY46" fmla="*/ 477843 h 5142465"/>
              <a:gd name="connsiteX47" fmla="*/ 923218 w 6696000"/>
              <a:gd name="connsiteY47" fmla="*/ 477843 h 5142465"/>
              <a:gd name="connsiteX48" fmla="*/ 923218 w 6696000"/>
              <a:gd name="connsiteY48" fmla="*/ 519732 h 5142465"/>
              <a:gd name="connsiteX49" fmla="*/ 970473 w 6696000"/>
              <a:gd name="connsiteY49" fmla="*/ 519732 h 5142465"/>
              <a:gd name="connsiteX50" fmla="*/ 970473 w 6696000"/>
              <a:gd name="connsiteY50" fmla="*/ 431999 h 5142465"/>
              <a:gd name="connsiteX51" fmla="*/ 664207 w 6696000"/>
              <a:gd name="connsiteY51" fmla="*/ 431999 h 5142465"/>
              <a:gd name="connsiteX52" fmla="*/ 0 w 6696000"/>
              <a:gd name="connsiteY52" fmla="*/ 0 h 5142465"/>
              <a:gd name="connsiteX53" fmla="*/ 6696000 w 6696000"/>
              <a:gd name="connsiteY53" fmla="*/ 0 h 5142465"/>
              <a:gd name="connsiteX54" fmla="*/ 6696000 w 6696000"/>
              <a:gd name="connsiteY54" fmla="*/ 1796399 h 5142465"/>
              <a:gd name="connsiteX55" fmla="*/ 4219772 w 6696000"/>
              <a:gd name="connsiteY55" fmla="*/ 1796399 h 5142465"/>
              <a:gd name="connsiteX56" fmla="*/ 3995999 w 6696000"/>
              <a:gd name="connsiteY56" fmla="*/ 2020043 h 5142465"/>
              <a:gd name="connsiteX57" fmla="*/ 3995999 w 6696000"/>
              <a:gd name="connsiteY57" fmla="*/ 3821890 h 5142465"/>
              <a:gd name="connsiteX58" fmla="*/ 4887028 w 6696000"/>
              <a:gd name="connsiteY58" fmla="*/ 4712400 h 5142465"/>
              <a:gd name="connsiteX59" fmla="*/ 6696000 w 6696000"/>
              <a:gd name="connsiteY59" fmla="*/ 4712400 h 5142465"/>
              <a:gd name="connsiteX60" fmla="*/ 6696000 w 6696000"/>
              <a:gd name="connsiteY60" fmla="*/ 5142465 h 5142465"/>
              <a:gd name="connsiteX61" fmla="*/ 0 w 6696000"/>
              <a:gd name="connsiteY61" fmla="*/ 5142465 h 5142465"/>
              <a:gd name="connsiteX62" fmla="*/ 0 w 6696000"/>
              <a:gd name="connsiteY62" fmla="*/ 0 h 5142465"/>
              <a:gd name="connsiteX0" fmla="*/ 1104106 w 6696000"/>
              <a:gd name="connsiteY0" fmla="*/ 7131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18617 w 6696000"/>
              <a:gd name="connsiteY18" fmla="*/ 431999 h 5142465"/>
              <a:gd name="connsiteX19" fmla="*/ 994990 w 6696000"/>
              <a:gd name="connsiteY19" fmla="*/ 454983 h 5142465"/>
              <a:gd name="connsiteX20" fmla="*/ 1018617 w 6696000"/>
              <a:gd name="connsiteY20" fmla="*/ 477966 h 5142465"/>
              <a:gd name="connsiteX21" fmla="*/ 1093564 w 6696000"/>
              <a:gd name="connsiteY21" fmla="*/ 477966 h 5142465"/>
              <a:gd name="connsiteX22" fmla="*/ 1279279 w 6696000"/>
              <a:gd name="connsiteY22" fmla="*/ 658251 h 5142465"/>
              <a:gd name="connsiteX23" fmla="*/ 1093564 w 6696000"/>
              <a:gd name="connsiteY23" fmla="*/ 838536 h 5142465"/>
              <a:gd name="connsiteX24" fmla="*/ 835188 w 6696000"/>
              <a:gd name="connsiteY24" fmla="*/ 838536 h 5142465"/>
              <a:gd name="connsiteX25" fmla="*/ 835188 w 6696000"/>
              <a:gd name="connsiteY25" fmla="*/ 796647 h 5142465"/>
              <a:gd name="connsiteX26" fmla="*/ 787933 w 6696000"/>
              <a:gd name="connsiteY26" fmla="*/ 796647 h 5142465"/>
              <a:gd name="connsiteX27" fmla="*/ 787933 w 6696000"/>
              <a:gd name="connsiteY27" fmla="*/ 884380 h 5142465"/>
              <a:gd name="connsiteX28" fmla="*/ 1094199 w 6696000"/>
              <a:gd name="connsiteY28" fmla="*/ 884380 h 5142465"/>
              <a:gd name="connsiteX29" fmla="*/ 1308131 w 6696000"/>
              <a:gd name="connsiteY29" fmla="*/ 745975 h 5142465"/>
              <a:gd name="connsiteX30" fmla="*/ 1326394 w 6696000"/>
              <a:gd name="connsiteY30" fmla="*/ 658190 h 5142465"/>
              <a:gd name="connsiteX31" fmla="*/ 1326407 w 6696000"/>
              <a:gd name="connsiteY31" fmla="*/ 658251 h 5142465"/>
              <a:gd name="connsiteX32" fmla="*/ 1326407 w 6696000"/>
              <a:gd name="connsiteY32" fmla="*/ 658128 h 5142465"/>
              <a:gd name="connsiteX33" fmla="*/ 1326394 w 6696000"/>
              <a:gd name="connsiteY33" fmla="*/ 658190 h 5142465"/>
              <a:gd name="connsiteX34" fmla="*/ 1308194 w 6696000"/>
              <a:gd name="connsiteY34" fmla="*/ 570456 h 5142465"/>
              <a:gd name="connsiteX35" fmla="*/ 1094834 w 6696000"/>
              <a:gd name="connsiteY35" fmla="*/ 431999 h 5142465"/>
              <a:gd name="connsiteX36" fmla="*/ 1018617 w 6696000"/>
              <a:gd name="connsiteY36" fmla="*/ 431999 h 5142465"/>
              <a:gd name="connsiteX37" fmla="*/ 664207 w 6696000"/>
              <a:gd name="connsiteY37" fmla="*/ 431999 h 5142465"/>
              <a:gd name="connsiteX38" fmla="*/ 431999 w 6696000"/>
              <a:gd name="connsiteY38" fmla="*/ 658251 h 5142465"/>
              <a:gd name="connsiteX39" fmla="*/ 663572 w 6696000"/>
              <a:gd name="connsiteY39" fmla="*/ 884503 h 5142465"/>
              <a:gd name="connsiteX40" fmla="*/ 739789 w 6696000"/>
              <a:gd name="connsiteY40" fmla="*/ 884503 h 5142465"/>
              <a:gd name="connsiteX41" fmla="*/ 763417 w 6696000"/>
              <a:gd name="connsiteY41" fmla="*/ 861520 h 5142465"/>
              <a:gd name="connsiteX42" fmla="*/ 739789 w 6696000"/>
              <a:gd name="connsiteY42" fmla="*/ 838536 h 5142465"/>
              <a:gd name="connsiteX43" fmla="*/ 664842 w 6696000"/>
              <a:gd name="connsiteY43" fmla="*/ 838536 h 5142465"/>
              <a:gd name="connsiteX44" fmla="*/ 479127 w 6696000"/>
              <a:gd name="connsiteY44" fmla="*/ 658251 h 5142465"/>
              <a:gd name="connsiteX45" fmla="*/ 664842 w 6696000"/>
              <a:gd name="connsiteY45" fmla="*/ 477843 h 5142465"/>
              <a:gd name="connsiteX46" fmla="*/ 923218 w 6696000"/>
              <a:gd name="connsiteY46" fmla="*/ 477843 h 5142465"/>
              <a:gd name="connsiteX47" fmla="*/ 923218 w 6696000"/>
              <a:gd name="connsiteY47" fmla="*/ 519732 h 5142465"/>
              <a:gd name="connsiteX48" fmla="*/ 970473 w 6696000"/>
              <a:gd name="connsiteY48" fmla="*/ 519732 h 5142465"/>
              <a:gd name="connsiteX49" fmla="*/ 970473 w 6696000"/>
              <a:gd name="connsiteY49" fmla="*/ 431999 h 5142465"/>
              <a:gd name="connsiteX50" fmla="*/ 664207 w 6696000"/>
              <a:gd name="connsiteY50" fmla="*/ 431999 h 5142465"/>
              <a:gd name="connsiteX51" fmla="*/ 0 w 6696000"/>
              <a:gd name="connsiteY51" fmla="*/ 0 h 5142465"/>
              <a:gd name="connsiteX52" fmla="*/ 6696000 w 6696000"/>
              <a:gd name="connsiteY52" fmla="*/ 0 h 5142465"/>
              <a:gd name="connsiteX53" fmla="*/ 6696000 w 6696000"/>
              <a:gd name="connsiteY53" fmla="*/ 1796399 h 5142465"/>
              <a:gd name="connsiteX54" fmla="*/ 4219772 w 6696000"/>
              <a:gd name="connsiteY54" fmla="*/ 1796399 h 5142465"/>
              <a:gd name="connsiteX55" fmla="*/ 3995999 w 6696000"/>
              <a:gd name="connsiteY55" fmla="*/ 2020043 h 5142465"/>
              <a:gd name="connsiteX56" fmla="*/ 3995999 w 6696000"/>
              <a:gd name="connsiteY56" fmla="*/ 3821890 h 5142465"/>
              <a:gd name="connsiteX57" fmla="*/ 4887028 w 6696000"/>
              <a:gd name="connsiteY57" fmla="*/ 4712400 h 5142465"/>
              <a:gd name="connsiteX58" fmla="*/ 6696000 w 6696000"/>
              <a:gd name="connsiteY58" fmla="*/ 4712400 h 5142465"/>
              <a:gd name="connsiteX59" fmla="*/ 6696000 w 6696000"/>
              <a:gd name="connsiteY59" fmla="*/ 5142465 h 5142465"/>
              <a:gd name="connsiteX60" fmla="*/ 0 w 6696000"/>
              <a:gd name="connsiteY60" fmla="*/ 5142465 h 5142465"/>
              <a:gd name="connsiteX61" fmla="*/ 0 w 6696000"/>
              <a:gd name="connsiteY61" fmla="*/ 0 h 5142465"/>
              <a:gd name="connsiteX0" fmla="*/ 1126336 w 6696000"/>
              <a:gd name="connsiteY0" fmla="*/ 71027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018617 w 6696000"/>
              <a:gd name="connsiteY17" fmla="*/ 431999 h 5142465"/>
              <a:gd name="connsiteX18" fmla="*/ 994990 w 6696000"/>
              <a:gd name="connsiteY18" fmla="*/ 454983 h 5142465"/>
              <a:gd name="connsiteX19" fmla="*/ 1018617 w 6696000"/>
              <a:gd name="connsiteY19" fmla="*/ 477966 h 5142465"/>
              <a:gd name="connsiteX20" fmla="*/ 1093564 w 6696000"/>
              <a:gd name="connsiteY20" fmla="*/ 477966 h 5142465"/>
              <a:gd name="connsiteX21" fmla="*/ 1279279 w 6696000"/>
              <a:gd name="connsiteY21" fmla="*/ 658251 h 5142465"/>
              <a:gd name="connsiteX22" fmla="*/ 1093564 w 6696000"/>
              <a:gd name="connsiteY22" fmla="*/ 838536 h 5142465"/>
              <a:gd name="connsiteX23" fmla="*/ 835188 w 6696000"/>
              <a:gd name="connsiteY23" fmla="*/ 838536 h 5142465"/>
              <a:gd name="connsiteX24" fmla="*/ 835188 w 6696000"/>
              <a:gd name="connsiteY24" fmla="*/ 796647 h 5142465"/>
              <a:gd name="connsiteX25" fmla="*/ 787933 w 6696000"/>
              <a:gd name="connsiteY25" fmla="*/ 796647 h 5142465"/>
              <a:gd name="connsiteX26" fmla="*/ 787933 w 6696000"/>
              <a:gd name="connsiteY26" fmla="*/ 884380 h 5142465"/>
              <a:gd name="connsiteX27" fmla="*/ 1094199 w 6696000"/>
              <a:gd name="connsiteY27" fmla="*/ 884380 h 5142465"/>
              <a:gd name="connsiteX28" fmla="*/ 1308131 w 6696000"/>
              <a:gd name="connsiteY28" fmla="*/ 745975 h 5142465"/>
              <a:gd name="connsiteX29" fmla="*/ 1326394 w 6696000"/>
              <a:gd name="connsiteY29" fmla="*/ 658190 h 5142465"/>
              <a:gd name="connsiteX30" fmla="*/ 1326407 w 6696000"/>
              <a:gd name="connsiteY30" fmla="*/ 658251 h 5142465"/>
              <a:gd name="connsiteX31" fmla="*/ 1326407 w 6696000"/>
              <a:gd name="connsiteY31" fmla="*/ 658128 h 5142465"/>
              <a:gd name="connsiteX32" fmla="*/ 1326394 w 6696000"/>
              <a:gd name="connsiteY32" fmla="*/ 658190 h 5142465"/>
              <a:gd name="connsiteX33" fmla="*/ 1308194 w 6696000"/>
              <a:gd name="connsiteY33" fmla="*/ 570456 h 5142465"/>
              <a:gd name="connsiteX34" fmla="*/ 1094834 w 6696000"/>
              <a:gd name="connsiteY34" fmla="*/ 431999 h 5142465"/>
              <a:gd name="connsiteX35" fmla="*/ 1018617 w 6696000"/>
              <a:gd name="connsiteY35" fmla="*/ 431999 h 5142465"/>
              <a:gd name="connsiteX36" fmla="*/ 664207 w 6696000"/>
              <a:gd name="connsiteY36" fmla="*/ 431999 h 5142465"/>
              <a:gd name="connsiteX37" fmla="*/ 431999 w 6696000"/>
              <a:gd name="connsiteY37" fmla="*/ 658251 h 5142465"/>
              <a:gd name="connsiteX38" fmla="*/ 663572 w 6696000"/>
              <a:gd name="connsiteY38" fmla="*/ 884503 h 5142465"/>
              <a:gd name="connsiteX39" fmla="*/ 739789 w 6696000"/>
              <a:gd name="connsiteY39" fmla="*/ 884503 h 5142465"/>
              <a:gd name="connsiteX40" fmla="*/ 763417 w 6696000"/>
              <a:gd name="connsiteY40" fmla="*/ 861520 h 5142465"/>
              <a:gd name="connsiteX41" fmla="*/ 739789 w 6696000"/>
              <a:gd name="connsiteY41" fmla="*/ 838536 h 5142465"/>
              <a:gd name="connsiteX42" fmla="*/ 664842 w 6696000"/>
              <a:gd name="connsiteY42" fmla="*/ 838536 h 5142465"/>
              <a:gd name="connsiteX43" fmla="*/ 479127 w 6696000"/>
              <a:gd name="connsiteY43" fmla="*/ 658251 h 5142465"/>
              <a:gd name="connsiteX44" fmla="*/ 664842 w 6696000"/>
              <a:gd name="connsiteY44" fmla="*/ 477843 h 5142465"/>
              <a:gd name="connsiteX45" fmla="*/ 923218 w 6696000"/>
              <a:gd name="connsiteY45" fmla="*/ 477843 h 5142465"/>
              <a:gd name="connsiteX46" fmla="*/ 923218 w 6696000"/>
              <a:gd name="connsiteY46" fmla="*/ 519732 h 5142465"/>
              <a:gd name="connsiteX47" fmla="*/ 970473 w 6696000"/>
              <a:gd name="connsiteY47" fmla="*/ 519732 h 5142465"/>
              <a:gd name="connsiteX48" fmla="*/ 970473 w 6696000"/>
              <a:gd name="connsiteY48" fmla="*/ 431999 h 5142465"/>
              <a:gd name="connsiteX49" fmla="*/ 664207 w 6696000"/>
              <a:gd name="connsiteY49" fmla="*/ 431999 h 5142465"/>
              <a:gd name="connsiteX50" fmla="*/ 0 w 6696000"/>
              <a:gd name="connsiteY50" fmla="*/ 0 h 5142465"/>
              <a:gd name="connsiteX51" fmla="*/ 6696000 w 6696000"/>
              <a:gd name="connsiteY51" fmla="*/ 0 h 5142465"/>
              <a:gd name="connsiteX52" fmla="*/ 6696000 w 6696000"/>
              <a:gd name="connsiteY52" fmla="*/ 1796399 h 5142465"/>
              <a:gd name="connsiteX53" fmla="*/ 4219772 w 6696000"/>
              <a:gd name="connsiteY53" fmla="*/ 1796399 h 5142465"/>
              <a:gd name="connsiteX54" fmla="*/ 3995999 w 6696000"/>
              <a:gd name="connsiteY54" fmla="*/ 2020043 h 5142465"/>
              <a:gd name="connsiteX55" fmla="*/ 3995999 w 6696000"/>
              <a:gd name="connsiteY55" fmla="*/ 3821890 h 5142465"/>
              <a:gd name="connsiteX56" fmla="*/ 4887028 w 6696000"/>
              <a:gd name="connsiteY56" fmla="*/ 4712400 h 5142465"/>
              <a:gd name="connsiteX57" fmla="*/ 6696000 w 6696000"/>
              <a:gd name="connsiteY57" fmla="*/ 4712400 h 5142465"/>
              <a:gd name="connsiteX58" fmla="*/ 6696000 w 6696000"/>
              <a:gd name="connsiteY58" fmla="*/ 5142465 h 5142465"/>
              <a:gd name="connsiteX59" fmla="*/ 0 w 6696000"/>
              <a:gd name="connsiteY59" fmla="*/ 5142465 h 5142465"/>
              <a:gd name="connsiteX60" fmla="*/ 0 w 6696000"/>
              <a:gd name="connsiteY60" fmla="*/ 0 h 5142465"/>
              <a:gd name="connsiteX0" fmla="*/ 1139674 w 6696000"/>
              <a:gd name="connsiteY0" fmla="*/ 70533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018617 w 6696000"/>
              <a:gd name="connsiteY16" fmla="*/ 431999 h 5142465"/>
              <a:gd name="connsiteX17" fmla="*/ 994990 w 6696000"/>
              <a:gd name="connsiteY17" fmla="*/ 454983 h 5142465"/>
              <a:gd name="connsiteX18" fmla="*/ 1018617 w 6696000"/>
              <a:gd name="connsiteY18" fmla="*/ 477966 h 5142465"/>
              <a:gd name="connsiteX19" fmla="*/ 1093564 w 6696000"/>
              <a:gd name="connsiteY19" fmla="*/ 477966 h 5142465"/>
              <a:gd name="connsiteX20" fmla="*/ 1279279 w 6696000"/>
              <a:gd name="connsiteY20" fmla="*/ 658251 h 5142465"/>
              <a:gd name="connsiteX21" fmla="*/ 1093564 w 6696000"/>
              <a:gd name="connsiteY21" fmla="*/ 838536 h 5142465"/>
              <a:gd name="connsiteX22" fmla="*/ 835188 w 6696000"/>
              <a:gd name="connsiteY22" fmla="*/ 838536 h 5142465"/>
              <a:gd name="connsiteX23" fmla="*/ 835188 w 6696000"/>
              <a:gd name="connsiteY23" fmla="*/ 796647 h 5142465"/>
              <a:gd name="connsiteX24" fmla="*/ 787933 w 6696000"/>
              <a:gd name="connsiteY24" fmla="*/ 796647 h 5142465"/>
              <a:gd name="connsiteX25" fmla="*/ 787933 w 6696000"/>
              <a:gd name="connsiteY25" fmla="*/ 884380 h 5142465"/>
              <a:gd name="connsiteX26" fmla="*/ 1094199 w 6696000"/>
              <a:gd name="connsiteY26" fmla="*/ 884380 h 5142465"/>
              <a:gd name="connsiteX27" fmla="*/ 1308131 w 6696000"/>
              <a:gd name="connsiteY27" fmla="*/ 745975 h 5142465"/>
              <a:gd name="connsiteX28" fmla="*/ 1326394 w 6696000"/>
              <a:gd name="connsiteY28" fmla="*/ 658190 h 5142465"/>
              <a:gd name="connsiteX29" fmla="*/ 1326407 w 6696000"/>
              <a:gd name="connsiteY29" fmla="*/ 658251 h 5142465"/>
              <a:gd name="connsiteX30" fmla="*/ 1326407 w 6696000"/>
              <a:gd name="connsiteY30" fmla="*/ 658128 h 5142465"/>
              <a:gd name="connsiteX31" fmla="*/ 1326394 w 6696000"/>
              <a:gd name="connsiteY31" fmla="*/ 658190 h 5142465"/>
              <a:gd name="connsiteX32" fmla="*/ 1308194 w 6696000"/>
              <a:gd name="connsiteY32" fmla="*/ 570456 h 5142465"/>
              <a:gd name="connsiteX33" fmla="*/ 1094834 w 6696000"/>
              <a:gd name="connsiteY33" fmla="*/ 431999 h 5142465"/>
              <a:gd name="connsiteX34" fmla="*/ 1018617 w 6696000"/>
              <a:gd name="connsiteY34" fmla="*/ 431999 h 5142465"/>
              <a:gd name="connsiteX35" fmla="*/ 664207 w 6696000"/>
              <a:gd name="connsiteY35" fmla="*/ 431999 h 5142465"/>
              <a:gd name="connsiteX36" fmla="*/ 431999 w 6696000"/>
              <a:gd name="connsiteY36" fmla="*/ 658251 h 5142465"/>
              <a:gd name="connsiteX37" fmla="*/ 663572 w 6696000"/>
              <a:gd name="connsiteY37" fmla="*/ 884503 h 5142465"/>
              <a:gd name="connsiteX38" fmla="*/ 739789 w 6696000"/>
              <a:gd name="connsiteY38" fmla="*/ 884503 h 5142465"/>
              <a:gd name="connsiteX39" fmla="*/ 763417 w 6696000"/>
              <a:gd name="connsiteY39" fmla="*/ 861520 h 5142465"/>
              <a:gd name="connsiteX40" fmla="*/ 739789 w 6696000"/>
              <a:gd name="connsiteY40" fmla="*/ 838536 h 5142465"/>
              <a:gd name="connsiteX41" fmla="*/ 664842 w 6696000"/>
              <a:gd name="connsiteY41" fmla="*/ 838536 h 5142465"/>
              <a:gd name="connsiteX42" fmla="*/ 479127 w 6696000"/>
              <a:gd name="connsiteY42" fmla="*/ 658251 h 5142465"/>
              <a:gd name="connsiteX43" fmla="*/ 664842 w 6696000"/>
              <a:gd name="connsiteY43" fmla="*/ 477843 h 5142465"/>
              <a:gd name="connsiteX44" fmla="*/ 923218 w 6696000"/>
              <a:gd name="connsiteY44" fmla="*/ 477843 h 5142465"/>
              <a:gd name="connsiteX45" fmla="*/ 923218 w 6696000"/>
              <a:gd name="connsiteY45" fmla="*/ 519732 h 5142465"/>
              <a:gd name="connsiteX46" fmla="*/ 970473 w 6696000"/>
              <a:gd name="connsiteY46" fmla="*/ 519732 h 5142465"/>
              <a:gd name="connsiteX47" fmla="*/ 970473 w 6696000"/>
              <a:gd name="connsiteY47" fmla="*/ 431999 h 5142465"/>
              <a:gd name="connsiteX48" fmla="*/ 664207 w 6696000"/>
              <a:gd name="connsiteY48" fmla="*/ 431999 h 5142465"/>
              <a:gd name="connsiteX49" fmla="*/ 0 w 6696000"/>
              <a:gd name="connsiteY49" fmla="*/ 0 h 5142465"/>
              <a:gd name="connsiteX50" fmla="*/ 6696000 w 6696000"/>
              <a:gd name="connsiteY50" fmla="*/ 0 h 5142465"/>
              <a:gd name="connsiteX51" fmla="*/ 6696000 w 6696000"/>
              <a:gd name="connsiteY51" fmla="*/ 1796399 h 5142465"/>
              <a:gd name="connsiteX52" fmla="*/ 4219772 w 6696000"/>
              <a:gd name="connsiteY52" fmla="*/ 1796399 h 5142465"/>
              <a:gd name="connsiteX53" fmla="*/ 3995999 w 6696000"/>
              <a:gd name="connsiteY53" fmla="*/ 2020043 h 5142465"/>
              <a:gd name="connsiteX54" fmla="*/ 3995999 w 6696000"/>
              <a:gd name="connsiteY54" fmla="*/ 3821890 h 5142465"/>
              <a:gd name="connsiteX55" fmla="*/ 4887028 w 6696000"/>
              <a:gd name="connsiteY55" fmla="*/ 4712400 h 5142465"/>
              <a:gd name="connsiteX56" fmla="*/ 6696000 w 6696000"/>
              <a:gd name="connsiteY56" fmla="*/ 4712400 h 5142465"/>
              <a:gd name="connsiteX57" fmla="*/ 6696000 w 6696000"/>
              <a:gd name="connsiteY57" fmla="*/ 5142465 h 5142465"/>
              <a:gd name="connsiteX58" fmla="*/ 0 w 6696000"/>
              <a:gd name="connsiteY58" fmla="*/ 5142465 h 5142465"/>
              <a:gd name="connsiteX59" fmla="*/ 0 w 6696000"/>
              <a:gd name="connsiteY59" fmla="*/ 0 h 5142465"/>
              <a:gd name="connsiteX0" fmla="*/ 1139674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018617 w 6696000"/>
              <a:gd name="connsiteY15" fmla="*/ 431999 h 5142465"/>
              <a:gd name="connsiteX16" fmla="*/ 994990 w 6696000"/>
              <a:gd name="connsiteY16" fmla="*/ 454983 h 5142465"/>
              <a:gd name="connsiteX17" fmla="*/ 1018617 w 6696000"/>
              <a:gd name="connsiteY17" fmla="*/ 477966 h 5142465"/>
              <a:gd name="connsiteX18" fmla="*/ 1093564 w 6696000"/>
              <a:gd name="connsiteY18" fmla="*/ 477966 h 5142465"/>
              <a:gd name="connsiteX19" fmla="*/ 1279279 w 6696000"/>
              <a:gd name="connsiteY19" fmla="*/ 658251 h 5142465"/>
              <a:gd name="connsiteX20" fmla="*/ 1093564 w 6696000"/>
              <a:gd name="connsiteY20" fmla="*/ 838536 h 5142465"/>
              <a:gd name="connsiteX21" fmla="*/ 835188 w 6696000"/>
              <a:gd name="connsiteY21" fmla="*/ 838536 h 5142465"/>
              <a:gd name="connsiteX22" fmla="*/ 835188 w 6696000"/>
              <a:gd name="connsiteY22" fmla="*/ 796647 h 5142465"/>
              <a:gd name="connsiteX23" fmla="*/ 787933 w 6696000"/>
              <a:gd name="connsiteY23" fmla="*/ 796647 h 5142465"/>
              <a:gd name="connsiteX24" fmla="*/ 787933 w 6696000"/>
              <a:gd name="connsiteY24" fmla="*/ 884380 h 5142465"/>
              <a:gd name="connsiteX25" fmla="*/ 1094199 w 6696000"/>
              <a:gd name="connsiteY25" fmla="*/ 884380 h 5142465"/>
              <a:gd name="connsiteX26" fmla="*/ 1308131 w 6696000"/>
              <a:gd name="connsiteY26" fmla="*/ 745975 h 5142465"/>
              <a:gd name="connsiteX27" fmla="*/ 1326394 w 6696000"/>
              <a:gd name="connsiteY27" fmla="*/ 658190 h 5142465"/>
              <a:gd name="connsiteX28" fmla="*/ 1326407 w 6696000"/>
              <a:gd name="connsiteY28" fmla="*/ 658251 h 5142465"/>
              <a:gd name="connsiteX29" fmla="*/ 1326407 w 6696000"/>
              <a:gd name="connsiteY29" fmla="*/ 658128 h 5142465"/>
              <a:gd name="connsiteX30" fmla="*/ 1326394 w 6696000"/>
              <a:gd name="connsiteY30" fmla="*/ 658190 h 5142465"/>
              <a:gd name="connsiteX31" fmla="*/ 1308194 w 6696000"/>
              <a:gd name="connsiteY31" fmla="*/ 570456 h 5142465"/>
              <a:gd name="connsiteX32" fmla="*/ 1094834 w 6696000"/>
              <a:gd name="connsiteY32" fmla="*/ 431999 h 5142465"/>
              <a:gd name="connsiteX33" fmla="*/ 1018617 w 6696000"/>
              <a:gd name="connsiteY33" fmla="*/ 431999 h 5142465"/>
              <a:gd name="connsiteX34" fmla="*/ 664207 w 6696000"/>
              <a:gd name="connsiteY34" fmla="*/ 431999 h 5142465"/>
              <a:gd name="connsiteX35" fmla="*/ 431999 w 6696000"/>
              <a:gd name="connsiteY35" fmla="*/ 658251 h 5142465"/>
              <a:gd name="connsiteX36" fmla="*/ 663572 w 6696000"/>
              <a:gd name="connsiteY36" fmla="*/ 884503 h 5142465"/>
              <a:gd name="connsiteX37" fmla="*/ 739789 w 6696000"/>
              <a:gd name="connsiteY37" fmla="*/ 884503 h 5142465"/>
              <a:gd name="connsiteX38" fmla="*/ 763417 w 6696000"/>
              <a:gd name="connsiteY38" fmla="*/ 861520 h 5142465"/>
              <a:gd name="connsiteX39" fmla="*/ 739789 w 6696000"/>
              <a:gd name="connsiteY39" fmla="*/ 838536 h 5142465"/>
              <a:gd name="connsiteX40" fmla="*/ 664842 w 6696000"/>
              <a:gd name="connsiteY40" fmla="*/ 838536 h 5142465"/>
              <a:gd name="connsiteX41" fmla="*/ 479127 w 6696000"/>
              <a:gd name="connsiteY41" fmla="*/ 658251 h 5142465"/>
              <a:gd name="connsiteX42" fmla="*/ 664842 w 6696000"/>
              <a:gd name="connsiteY42" fmla="*/ 477843 h 5142465"/>
              <a:gd name="connsiteX43" fmla="*/ 923218 w 6696000"/>
              <a:gd name="connsiteY43" fmla="*/ 477843 h 5142465"/>
              <a:gd name="connsiteX44" fmla="*/ 923218 w 6696000"/>
              <a:gd name="connsiteY44" fmla="*/ 519732 h 5142465"/>
              <a:gd name="connsiteX45" fmla="*/ 970473 w 6696000"/>
              <a:gd name="connsiteY45" fmla="*/ 519732 h 5142465"/>
              <a:gd name="connsiteX46" fmla="*/ 970473 w 6696000"/>
              <a:gd name="connsiteY46" fmla="*/ 431999 h 5142465"/>
              <a:gd name="connsiteX47" fmla="*/ 664207 w 6696000"/>
              <a:gd name="connsiteY47" fmla="*/ 431999 h 5142465"/>
              <a:gd name="connsiteX48" fmla="*/ 0 w 6696000"/>
              <a:gd name="connsiteY48" fmla="*/ 0 h 5142465"/>
              <a:gd name="connsiteX49" fmla="*/ 6696000 w 6696000"/>
              <a:gd name="connsiteY49" fmla="*/ 0 h 5142465"/>
              <a:gd name="connsiteX50" fmla="*/ 6696000 w 6696000"/>
              <a:gd name="connsiteY50" fmla="*/ 1796399 h 5142465"/>
              <a:gd name="connsiteX51" fmla="*/ 4219772 w 6696000"/>
              <a:gd name="connsiteY51" fmla="*/ 1796399 h 5142465"/>
              <a:gd name="connsiteX52" fmla="*/ 3995999 w 6696000"/>
              <a:gd name="connsiteY52" fmla="*/ 2020043 h 5142465"/>
              <a:gd name="connsiteX53" fmla="*/ 3995999 w 6696000"/>
              <a:gd name="connsiteY53" fmla="*/ 3821890 h 5142465"/>
              <a:gd name="connsiteX54" fmla="*/ 4887028 w 6696000"/>
              <a:gd name="connsiteY54" fmla="*/ 4712400 h 5142465"/>
              <a:gd name="connsiteX55" fmla="*/ 6696000 w 6696000"/>
              <a:gd name="connsiteY55" fmla="*/ 4712400 h 5142465"/>
              <a:gd name="connsiteX56" fmla="*/ 6696000 w 6696000"/>
              <a:gd name="connsiteY56" fmla="*/ 5142465 h 5142465"/>
              <a:gd name="connsiteX57" fmla="*/ 0 w 6696000"/>
              <a:gd name="connsiteY57" fmla="*/ 5142465 h 5142465"/>
              <a:gd name="connsiteX58" fmla="*/ 0 w 6696000"/>
              <a:gd name="connsiteY58" fmla="*/ 0 h 5142465"/>
              <a:gd name="connsiteX0" fmla="*/ 1106266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018617 w 6696000"/>
              <a:gd name="connsiteY14" fmla="*/ 431999 h 5142465"/>
              <a:gd name="connsiteX15" fmla="*/ 994990 w 6696000"/>
              <a:gd name="connsiteY15" fmla="*/ 454983 h 5142465"/>
              <a:gd name="connsiteX16" fmla="*/ 1018617 w 6696000"/>
              <a:gd name="connsiteY16" fmla="*/ 477966 h 5142465"/>
              <a:gd name="connsiteX17" fmla="*/ 1093564 w 6696000"/>
              <a:gd name="connsiteY17" fmla="*/ 477966 h 5142465"/>
              <a:gd name="connsiteX18" fmla="*/ 1279279 w 6696000"/>
              <a:gd name="connsiteY18" fmla="*/ 658251 h 5142465"/>
              <a:gd name="connsiteX19" fmla="*/ 1093564 w 6696000"/>
              <a:gd name="connsiteY19" fmla="*/ 838536 h 5142465"/>
              <a:gd name="connsiteX20" fmla="*/ 835188 w 6696000"/>
              <a:gd name="connsiteY20" fmla="*/ 838536 h 5142465"/>
              <a:gd name="connsiteX21" fmla="*/ 835188 w 6696000"/>
              <a:gd name="connsiteY21" fmla="*/ 796647 h 5142465"/>
              <a:gd name="connsiteX22" fmla="*/ 787933 w 6696000"/>
              <a:gd name="connsiteY22" fmla="*/ 796647 h 5142465"/>
              <a:gd name="connsiteX23" fmla="*/ 787933 w 6696000"/>
              <a:gd name="connsiteY23" fmla="*/ 884380 h 5142465"/>
              <a:gd name="connsiteX24" fmla="*/ 1094199 w 6696000"/>
              <a:gd name="connsiteY24" fmla="*/ 884380 h 5142465"/>
              <a:gd name="connsiteX25" fmla="*/ 1308131 w 6696000"/>
              <a:gd name="connsiteY25" fmla="*/ 745975 h 5142465"/>
              <a:gd name="connsiteX26" fmla="*/ 1326394 w 6696000"/>
              <a:gd name="connsiteY26" fmla="*/ 658190 h 5142465"/>
              <a:gd name="connsiteX27" fmla="*/ 1326407 w 6696000"/>
              <a:gd name="connsiteY27" fmla="*/ 658251 h 5142465"/>
              <a:gd name="connsiteX28" fmla="*/ 1326407 w 6696000"/>
              <a:gd name="connsiteY28" fmla="*/ 658128 h 5142465"/>
              <a:gd name="connsiteX29" fmla="*/ 1326394 w 6696000"/>
              <a:gd name="connsiteY29" fmla="*/ 658190 h 5142465"/>
              <a:gd name="connsiteX30" fmla="*/ 1308194 w 6696000"/>
              <a:gd name="connsiteY30" fmla="*/ 570456 h 5142465"/>
              <a:gd name="connsiteX31" fmla="*/ 1094834 w 6696000"/>
              <a:gd name="connsiteY31" fmla="*/ 431999 h 5142465"/>
              <a:gd name="connsiteX32" fmla="*/ 1018617 w 6696000"/>
              <a:gd name="connsiteY32" fmla="*/ 431999 h 5142465"/>
              <a:gd name="connsiteX33" fmla="*/ 664207 w 6696000"/>
              <a:gd name="connsiteY33" fmla="*/ 431999 h 5142465"/>
              <a:gd name="connsiteX34" fmla="*/ 431999 w 6696000"/>
              <a:gd name="connsiteY34" fmla="*/ 658251 h 5142465"/>
              <a:gd name="connsiteX35" fmla="*/ 663572 w 6696000"/>
              <a:gd name="connsiteY35" fmla="*/ 884503 h 5142465"/>
              <a:gd name="connsiteX36" fmla="*/ 739789 w 6696000"/>
              <a:gd name="connsiteY36" fmla="*/ 884503 h 5142465"/>
              <a:gd name="connsiteX37" fmla="*/ 763417 w 6696000"/>
              <a:gd name="connsiteY37" fmla="*/ 861520 h 5142465"/>
              <a:gd name="connsiteX38" fmla="*/ 739789 w 6696000"/>
              <a:gd name="connsiteY38" fmla="*/ 838536 h 5142465"/>
              <a:gd name="connsiteX39" fmla="*/ 664842 w 6696000"/>
              <a:gd name="connsiteY39" fmla="*/ 838536 h 5142465"/>
              <a:gd name="connsiteX40" fmla="*/ 479127 w 6696000"/>
              <a:gd name="connsiteY40" fmla="*/ 658251 h 5142465"/>
              <a:gd name="connsiteX41" fmla="*/ 664842 w 6696000"/>
              <a:gd name="connsiteY41" fmla="*/ 477843 h 5142465"/>
              <a:gd name="connsiteX42" fmla="*/ 923218 w 6696000"/>
              <a:gd name="connsiteY42" fmla="*/ 477843 h 5142465"/>
              <a:gd name="connsiteX43" fmla="*/ 923218 w 6696000"/>
              <a:gd name="connsiteY43" fmla="*/ 519732 h 5142465"/>
              <a:gd name="connsiteX44" fmla="*/ 970473 w 6696000"/>
              <a:gd name="connsiteY44" fmla="*/ 519732 h 5142465"/>
              <a:gd name="connsiteX45" fmla="*/ 970473 w 6696000"/>
              <a:gd name="connsiteY45" fmla="*/ 431999 h 5142465"/>
              <a:gd name="connsiteX46" fmla="*/ 664207 w 6696000"/>
              <a:gd name="connsiteY46" fmla="*/ 431999 h 5142465"/>
              <a:gd name="connsiteX47" fmla="*/ 0 w 6696000"/>
              <a:gd name="connsiteY47" fmla="*/ 0 h 5142465"/>
              <a:gd name="connsiteX48" fmla="*/ 6696000 w 6696000"/>
              <a:gd name="connsiteY48" fmla="*/ 0 h 5142465"/>
              <a:gd name="connsiteX49" fmla="*/ 6696000 w 6696000"/>
              <a:gd name="connsiteY49" fmla="*/ 1796399 h 5142465"/>
              <a:gd name="connsiteX50" fmla="*/ 4219772 w 6696000"/>
              <a:gd name="connsiteY50" fmla="*/ 1796399 h 5142465"/>
              <a:gd name="connsiteX51" fmla="*/ 3995999 w 6696000"/>
              <a:gd name="connsiteY51" fmla="*/ 2020043 h 5142465"/>
              <a:gd name="connsiteX52" fmla="*/ 3995999 w 6696000"/>
              <a:gd name="connsiteY52" fmla="*/ 3821890 h 5142465"/>
              <a:gd name="connsiteX53" fmla="*/ 4887028 w 6696000"/>
              <a:gd name="connsiteY53" fmla="*/ 4712400 h 5142465"/>
              <a:gd name="connsiteX54" fmla="*/ 6696000 w 6696000"/>
              <a:gd name="connsiteY54" fmla="*/ 4712400 h 5142465"/>
              <a:gd name="connsiteX55" fmla="*/ 6696000 w 6696000"/>
              <a:gd name="connsiteY55" fmla="*/ 5142465 h 5142465"/>
              <a:gd name="connsiteX56" fmla="*/ 0 w 6696000"/>
              <a:gd name="connsiteY56" fmla="*/ 5142465 h 5142465"/>
              <a:gd name="connsiteX57" fmla="*/ 0 w 6696000"/>
              <a:gd name="connsiteY57" fmla="*/ 0 h 5142465"/>
              <a:gd name="connsiteX0" fmla="*/ 1106266 w 6696000"/>
              <a:gd name="connsiteY0" fmla="*/ 637986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018617 w 6696000"/>
              <a:gd name="connsiteY13" fmla="*/ 431999 h 5142465"/>
              <a:gd name="connsiteX14" fmla="*/ 994990 w 6696000"/>
              <a:gd name="connsiteY14" fmla="*/ 454983 h 5142465"/>
              <a:gd name="connsiteX15" fmla="*/ 1018617 w 6696000"/>
              <a:gd name="connsiteY15" fmla="*/ 477966 h 5142465"/>
              <a:gd name="connsiteX16" fmla="*/ 1093564 w 6696000"/>
              <a:gd name="connsiteY16" fmla="*/ 477966 h 5142465"/>
              <a:gd name="connsiteX17" fmla="*/ 1279279 w 6696000"/>
              <a:gd name="connsiteY17" fmla="*/ 658251 h 5142465"/>
              <a:gd name="connsiteX18" fmla="*/ 1093564 w 6696000"/>
              <a:gd name="connsiteY18" fmla="*/ 838536 h 5142465"/>
              <a:gd name="connsiteX19" fmla="*/ 835188 w 6696000"/>
              <a:gd name="connsiteY19" fmla="*/ 838536 h 5142465"/>
              <a:gd name="connsiteX20" fmla="*/ 835188 w 6696000"/>
              <a:gd name="connsiteY20" fmla="*/ 796647 h 5142465"/>
              <a:gd name="connsiteX21" fmla="*/ 787933 w 6696000"/>
              <a:gd name="connsiteY21" fmla="*/ 796647 h 5142465"/>
              <a:gd name="connsiteX22" fmla="*/ 787933 w 6696000"/>
              <a:gd name="connsiteY22" fmla="*/ 884380 h 5142465"/>
              <a:gd name="connsiteX23" fmla="*/ 1094199 w 6696000"/>
              <a:gd name="connsiteY23" fmla="*/ 884380 h 5142465"/>
              <a:gd name="connsiteX24" fmla="*/ 1308131 w 6696000"/>
              <a:gd name="connsiteY24" fmla="*/ 745975 h 5142465"/>
              <a:gd name="connsiteX25" fmla="*/ 1326394 w 6696000"/>
              <a:gd name="connsiteY25" fmla="*/ 658190 h 5142465"/>
              <a:gd name="connsiteX26" fmla="*/ 1326407 w 6696000"/>
              <a:gd name="connsiteY26" fmla="*/ 658251 h 5142465"/>
              <a:gd name="connsiteX27" fmla="*/ 1326407 w 6696000"/>
              <a:gd name="connsiteY27" fmla="*/ 658128 h 5142465"/>
              <a:gd name="connsiteX28" fmla="*/ 1326394 w 6696000"/>
              <a:gd name="connsiteY28" fmla="*/ 658190 h 5142465"/>
              <a:gd name="connsiteX29" fmla="*/ 1308194 w 6696000"/>
              <a:gd name="connsiteY29" fmla="*/ 570456 h 5142465"/>
              <a:gd name="connsiteX30" fmla="*/ 1094834 w 6696000"/>
              <a:gd name="connsiteY30" fmla="*/ 431999 h 5142465"/>
              <a:gd name="connsiteX31" fmla="*/ 1018617 w 6696000"/>
              <a:gd name="connsiteY31" fmla="*/ 431999 h 5142465"/>
              <a:gd name="connsiteX32" fmla="*/ 664207 w 6696000"/>
              <a:gd name="connsiteY32" fmla="*/ 431999 h 5142465"/>
              <a:gd name="connsiteX33" fmla="*/ 431999 w 6696000"/>
              <a:gd name="connsiteY33" fmla="*/ 658251 h 5142465"/>
              <a:gd name="connsiteX34" fmla="*/ 663572 w 6696000"/>
              <a:gd name="connsiteY34" fmla="*/ 884503 h 5142465"/>
              <a:gd name="connsiteX35" fmla="*/ 739789 w 6696000"/>
              <a:gd name="connsiteY35" fmla="*/ 884503 h 5142465"/>
              <a:gd name="connsiteX36" fmla="*/ 763417 w 6696000"/>
              <a:gd name="connsiteY36" fmla="*/ 861520 h 5142465"/>
              <a:gd name="connsiteX37" fmla="*/ 739789 w 6696000"/>
              <a:gd name="connsiteY37" fmla="*/ 838536 h 5142465"/>
              <a:gd name="connsiteX38" fmla="*/ 664842 w 6696000"/>
              <a:gd name="connsiteY38" fmla="*/ 838536 h 5142465"/>
              <a:gd name="connsiteX39" fmla="*/ 479127 w 6696000"/>
              <a:gd name="connsiteY39" fmla="*/ 658251 h 5142465"/>
              <a:gd name="connsiteX40" fmla="*/ 664842 w 6696000"/>
              <a:gd name="connsiteY40" fmla="*/ 477843 h 5142465"/>
              <a:gd name="connsiteX41" fmla="*/ 923218 w 6696000"/>
              <a:gd name="connsiteY41" fmla="*/ 477843 h 5142465"/>
              <a:gd name="connsiteX42" fmla="*/ 923218 w 6696000"/>
              <a:gd name="connsiteY42" fmla="*/ 519732 h 5142465"/>
              <a:gd name="connsiteX43" fmla="*/ 970473 w 6696000"/>
              <a:gd name="connsiteY43" fmla="*/ 519732 h 5142465"/>
              <a:gd name="connsiteX44" fmla="*/ 970473 w 6696000"/>
              <a:gd name="connsiteY44" fmla="*/ 431999 h 5142465"/>
              <a:gd name="connsiteX45" fmla="*/ 664207 w 6696000"/>
              <a:gd name="connsiteY45" fmla="*/ 431999 h 5142465"/>
              <a:gd name="connsiteX46" fmla="*/ 0 w 6696000"/>
              <a:gd name="connsiteY46" fmla="*/ 0 h 5142465"/>
              <a:gd name="connsiteX47" fmla="*/ 6696000 w 6696000"/>
              <a:gd name="connsiteY47" fmla="*/ 0 h 5142465"/>
              <a:gd name="connsiteX48" fmla="*/ 6696000 w 6696000"/>
              <a:gd name="connsiteY48" fmla="*/ 1796399 h 5142465"/>
              <a:gd name="connsiteX49" fmla="*/ 4219772 w 6696000"/>
              <a:gd name="connsiteY49" fmla="*/ 1796399 h 5142465"/>
              <a:gd name="connsiteX50" fmla="*/ 3995999 w 6696000"/>
              <a:gd name="connsiteY50" fmla="*/ 2020043 h 5142465"/>
              <a:gd name="connsiteX51" fmla="*/ 3995999 w 6696000"/>
              <a:gd name="connsiteY51" fmla="*/ 3821890 h 5142465"/>
              <a:gd name="connsiteX52" fmla="*/ 4887028 w 6696000"/>
              <a:gd name="connsiteY52" fmla="*/ 4712400 h 5142465"/>
              <a:gd name="connsiteX53" fmla="*/ 6696000 w 6696000"/>
              <a:gd name="connsiteY53" fmla="*/ 4712400 h 5142465"/>
              <a:gd name="connsiteX54" fmla="*/ 6696000 w 6696000"/>
              <a:gd name="connsiteY54" fmla="*/ 5142465 h 5142465"/>
              <a:gd name="connsiteX55" fmla="*/ 0 w 6696000"/>
              <a:gd name="connsiteY55" fmla="*/ 5142465 h 5142465"/>
              <a:gd name="connsiteX56" fmla="*/ 0 w 6696000"/>
              <a:gd name="connsiteY56" fmla="*/ 0 h 5142465"/>
              <a:gd name="connsiteX0" fmla="*/ 1106393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018617 w 6696000"/>
              <a:gd name="connsiteY12" fmla="*/ 431999 h 5142465"/>
              <a:gd name="connsiteX13" fmla="*/ 994990 w 6696000"/>
              <a:gd name="connsiteY13" fmla="*/ 454983 h 5142465"/>
              <a:gd name="connsiteX14" fmla="*/ 1018617 w 6696000"/>
              <a:gd name="connsiteY14" fmla="*/ 477966 h 5142465"/>
              <a:gd name="connsiteX15" fmla="*/ 1093564 w 6696000"/>
              <a:gd name="connsiteY15" fmla="*/ 477966 h 5142465"/>
              <a:gd name="connsiteX16" fmla="*/ 1279279 w 6696000"/>
              <a:gd name="connsiteY16" fmla="*/ 658251 h 5142465"/>
              <a:gd name="connsiteX17" fmla="*/ 1093564 w 6696000"/>
              <a:gd name="connsiteY17" fmla="*/ 838536 h 5142465"/>
              <a:gd name="connsiteX18" fmla="*/ 835188 w 6696000"/>
              <a:gd name="connsiteY18" fmla="*/ 838536 h 5142465"/>
              <a:gd name="connsiteX19" fmla="*/ 835188 w 6696000"/>
              <a:gd name="connsiteY19" fmla="*/ 796647 h 5142465"/>
              <a:gd name="connsiteX20" fmla="*/ 787933 w 6696000"/>
              <a:gd name="connsiteY20" fmla="*/ 796647 h 5142465"/>
              <a:gd name="connsiteX21" fmla="*/ 787933 w 6696000"/>
              <a:gd name="connsiteY21" fmla="*/ 884380 h 5142465"/>
              <a:gd name="connsiteX22" fmla="*/ 1094199 w 6696000"/>
              <a:gd name="connsiteY22" fmla="*/ 884380 h 5142465"/>
              <a:gd name="connsiteX23" fmla="*/ 1308131 w 6696000"/>
              <a:gd name="connsiteY23" fmla="*/ 745975 h 5142465"/>
              <a:gd name="connsiteX24" fmla="*/ 1326394 w 6696000"/>
              <a:gd name="connsiteY24" fmla="*/ 658190 h 5142465"/>
              <a:gd name="connsiteX25" fmla="*/ 1326407 w 6696000"/>
              <a:gd name="connsiteY25" fmla="*/ 658251 h 5142465"/>
              <a:gd name="connsiteX26" fmla="*/ 1326407 w 6696000"/>
              <a:gd name="connsiteY26" fmla="*/ 658128 h 5142465"/>
              <a:gd name="connsiteX27" fmla="*/ 1326394 w 6696000"/>
              <a:gd name="connsiteY27" fmla="*/ 658190 h 5142465"/>
              <a:gd name="connsiteX28" fmla="*/ 1308194 w 6696000"/>
              <a:gd name="connsiteY28" fmla="*/ 570456 h 5142465"/>
              <a:gd name="connsiteX29" fmla="*/ 1094834 w 6696000"/>
              <a:gd name="connsiteY29" fmla="*/ 431999 h 5142465"/>
              <a:gd name="connsiteX30" fmla="*/ 1018617 w 6696000"/>
              <a:gd name="connsiteY30" fmla="*/ 431999 h 5142465"/>
              <a:gd name="connsiteX31" fmla="*/ 664207 w 6696000"/>
              <a:gd name="connsiteY31" fmla="*/ 431999 h 5142465"/>
              <a:gd name="connsiteX32" fmla="*/ 431999 w 6696000"/>
              <a:gd name="connsiteY32" fmla="*/ 658251 h 5142465"/>
              <a:gd name="connsiteX33" fmla="*/ 663572 w 6696000"/>
              <a:gd name="connsiteY33" fmla="*/ 884503 h 5142465"/>
              <a:gd name="connsiteX34" fmla="*/ 739789 w 6696000"/>
              <a:gd name="connsiteY34" fmla="*/ 884503 h 5142465"/>
              <a:gd name="connsiteX35" fmla="*/ 763417 w 6696000"/>
              <a:gd name="connsiteY35" fmla="*/ 861520 h 5142465"/>
              <a:gd name="connsiteX36" fmla="*/ 739789 w 6696000"/>
              <a:gd name="connsiteY36" fmla="*/ 838536 h 5142465"/>
              <a:gd name="connsiteX37" fmla="*/ 664842 w 6696000"/>
              <a:gd name="connsiteY37" fmla="*/ 838536 h 5142465"/>
              <a:gd name="connsiteX38" fmla="*/ 479127 w 6696000"/>
              <a:gd name="connsiteY38" fmla="*/ 658251 h 5142465"/>
              <a:gd name="connsiteX39" fmla="*/ 664842 w 6696000"/>
              <a:gd name="connsiteY39" fmla="*/ 477843 h 5142465"/>
              <a:gd name="connsiteX40" fmla="*/ 923218 w 6696000"/>
              <a:gd name="connsiteY40" fmla="*/ 477843 h 5142465"/>
              <a:gd name="connsiteX41" fmla="*/ 923218 w 6696000"/>
              <a:gd name="connsiteY41" fmla="*/ 519732 h 5142465"/>
              <a:gd name="connsiteX42" fmla="*/ 970473 w 6696000"/>
              <a:gd name="connsiteY42" fmla="*/ 519732 h 5142465"/>
              <a:gd name="connsiteX43" fmla="*/ 970473 w 6696000"/>
              <a:gd name="connsiteY43" fmla="*/ 431999 h 5142465"/>
              <a:gd name="connsiteX44" fmla="*/ 664207 w 6696000"/>
              <a:gd name="connsiteY44" fmla="*/ 431999 h 5142465"/>
              <a:gd name="connsiteX45" fmla="*/ 0 w 6696000"/>
              <a:gd name="connsiteY45" fmla="*/ 0 h 5142465"/>
              <a:gd name="connsiteX46" fmla="*/ 6696000 w 6696000"/>
              <a:gd name="connsiteY46" fmla="*/ 0 h 5142465"/>
              <a:gd name="connsiteX47" fmla="*/ 6696000 w 6696000"/>
              <a:gd name="connsiteY47" fmla="*/ 1796399 h 5142465"/>
              <a:gd name="connsiteX48" fmla="*/ 4219772 w 6696000"/>
              <a:gd name="connsiteY48" fmla="*/ 1796399 h 5142465"/>
              <a:gd name="connsiteX49" fmla="*/ 3995999 w 6696000"/>
              <a:gd name="connsiteY49" fmla="*/ 2020043 h 5142465"/>
              <a:gd name="connsiteX50" fmla="*/ 3995999 w 6696000"/>
              <a:gd name="connsiteY50" fmla="*/ 3821890 h 5142465"/>
              <a:gd name="connsiteX51" fmla="*/ 4887028 w 6696000"/>
              <a:gd name="connsiteY51" fmla="*/ 4712400 h 5142465"/>
              <a:gd name="connsiteX52" fmla="*/ 6696000 w 6696000"/>
              <a:gd name="connsiteY52" fmla="*/ 4712400 h 5142465"/>
              <a:gd name="connsiteX53" fmla="*/ 6696000 w 6696000"/>
              <a:gd name="connsiteY53" fmla="*/ 5142465 h 5142465"/>
              <a:gd name="connsiteX54" fmla="*/ 0 w 6696000"/>
              <a:gd name="connsiteY54" fmla="*/ 5142465 h 5142465"/>
              <a:gd name="connsiteX55" fmla="*/ 0 w 6696000"/>
              <a:gd name="connsiteY55" fmla="*/ 0 h 5142465"/>
              <a:gd name="connsiteX0" fmla="*/ 1185405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018617 w 6696000"/>
              <a:gd name="connsiteY11" fmla="*/ 431999 h 5142465"/>
              <a:gd name="connsiteX12" fmla="*/ 994990 w 6696000"/>
              <a:gd name="connsiteY12" fmla="*/ 454983 h 5142465"/>
              <a:gd name="connsiteX13" fmla="*/ 1018617 w 6696000"/>
              <a:gd name="connsiteY13" fmla="*/ 477966 h 5142465"/>
              <a:gd name="connsiteX14" fmla="*/ 1093564 w 6696000"/>
              <a:gd name="connsiteY14" fmla="*/ 477966 h 5142465"/>
              <a:gd name="connsiteX15" fmla="*/ 1279279 w 6696000"/>
              <a:gd name="connsiteY15" fmla="*/ 658251 h 5142465"/>
              <a:gd name="connsiteX16" fmla="*/ 1093564 w 6696000"/>
              <a:gd name="connsiteY16" fmla="*/ 838536 h 5142465"/>
              <a:gd name="connsiteX17" fmla="*/ 835188 w 6696000"/>
              <a:gd name="connsiteY17" fmla="*/ 838536 h 5142465"/>
              <a:gd name="connsiteX18" fmla="*/ 835188 w 6696000"/>
              <a:gd name="connsiteY18" fmla="*/ 796647 h 5142465"/>
              <a:gd name="connsiteX19" fmla="*/ 787933 w 6696000"/>
              <a:gd name="connsiteY19" fmla="*/ 796647 h 5142465"/>
              <a:gd name="connsiteX20" fmla="*/ 787933 w 6696000"/>
              <a:gd name="connsiteY20" fmla="*/ 884380 h 5142465"/>
              <a:gd name="connsiteX21" fmla="*/ 1094199 w 6696000"/>
              <a:gd name="connsiteY21" fmla="*/ 884380 h 5142465"/>
              <a:gd name="connsiteX22" fmla="*/ 1308131 w 6696000"/>
              <a:gd name="connsiteY22" fmla="*/ 745975 h 5142465"/>
              <a:gd name="connsiteX23" fmla="*/ 1326394 w 6696000"/>
              <a:gd name="connsiteY23" fmla="*/ 658190 h 5142465"/>
              <a:gd name="connsiteX24" fmla="*/ 1326407 w 6696000"/>
              <a:gd name="connsiteY24" fmla="*/ 658251 h 5142465"/>
              <a:gd name="connsiteX25" fmla="*/ 1326407 w 6696000"/>
              <a:gd name="connsiteY25" fmla="*/ 658128 h 5142465"/>
              <a:gd name="connsiteX26" fmla="*/ 1326394 w 6696000"/>
              <a:gd name="connsiteY26" fmla="*/ 658190 h 5142465"/>
              <a:gd name="connsiteX27" fmla="*/ 1308194 w 6696000"/>
              <a:gd name="connsiteY27" fmla="*/ 570456 h 5142465"/>
              <a:gd name="connsiteX28" fmla="*/ 1094834 w 6696000"/>
              <a:gd name="connsiteY28" fmla="*/ 431999 h 5142465"/>
              <a:gd name="connsiteX29" fmla="*/ 1018617 w 6696000"/>
              <a:gd name="connsiteY29" fmla="*/ 431999 h 5142465"/>
              <a:gd name="connsiteX30" fmla="*/ 664207 w 6696000"/>
              <a:gd name="connsiteY30" fmla="*/ 431999 h 5142465"/>
              <a:gd name="connsiteX31" fmla="*/ 431999 w 6696000"/>
              <a:gd name="connsiteY31" fmla="*/ 658251 h 5142465"/>
              <a:gd name="connsiteX32" fmla="*/ 663572 w 6696000"/>
              <a:gd name="connsiteY32" fmla="*/ 884503 h 5142465"/>
              <a:gd name="connsiteX33" fmla="*/ 739789 w 6696000"/>
              <a:gd name="connsiteY33" fmla="*/ 884503 h 5142465"/>
              <a:gd name="connsiteX34" fmla="*/ 763417 w 6696000"/>
              <a:gd name="connsiteY34" fmla="*/ 861520 h 5142465"/>
              <a:gd name="connsiteX35" fmla="*/ 739789 w 6696000"/>
              <a:gd name="connsiteY35" fmla="*/ 838536 h 5142465"/>
              <a:gd name="connsiteX36" fmla="*/ 664842 w 6696000"/>
              <a:gd name="connsiteY36" fmla="*/ 838536 h 5142465"/>
              <a:gd name="connsiteX37" fmla="*/ 479127 w 6696000"/>
              <a:gd name="connsiteY37" fmla="*/ 658251 h 5142465"/>
              <a:gd name="connsiteX38" fmla="*/ 664842 w 6696000"/>
              <a:gd name="connsiteY38" fmla="*/ 477843 h 5142465"/>
              <a:gd name="connsiteX39" fmla="*/ 923218 w 6696000"/>
              <a:gd name="connsiteY39" fmla="*/ 477843 h 5142465"/>
              <a:gd name="connsiteX40" fmla="*/ 923218 w 6696000"/>
              <a:gd name="connsiteY40" fmla="*/ 519732 h 5142465"/>
              <a:gd name="connsiteX41" fmla="*/ 970473 w 6696000"/>
              <a:gd name="connsiteY41" fmla="*/ 519732 h 5142465"/>
              <a:gd name="connsiteX42" fmla="*/ 970473 w 6696000"/>
              <a:gd name="connsiteY42" fmla="*/ 431999 h 5142465"/>
              <a:gd name="connsiteX43" fmla="*/ 664207 w 6696000"/>
              <a:gd name="connsiteY43" fmla="*/ 431999 h 5142465"/>
              <a:gd name="connsiteX44" fmla="*/ 0 w 6696000"/>
              <a:gd name="connsiteY44" fmla="*/ 0 h 5142465"/>
              <a:gd name="connsiteX45" fmla="*/ 6696000 w 6696000"/>
              <a:gd name="connsiteY45" fmla="*/ 0 h 5142465"/>
              <a:gd name="connsiteX46" fmla="*/ 6696000 w 6696000"/>
              <a:gd name="connsiteY46" fmla="*/ 1796399 h 5142465"/>
              <a:gd name="connsiteX47" fmla="*/ 4219772 w 6696000"/>
              <a:gd name="connsiteY47" fmla="*/ 1796399 h 5142465"/>
              <a:gd name="connsiteX48" fmla="*/ 3995999 w 6696000"/>
              <a:gd name="connsiteY48" fmla="*/ 2020043 h 5142465"/>
              <a:gd name="connsiteX49" fmla="*/ 3995999 w 6696000"/>
              <a:gd name="connsiteY49" fmla="*/ 3821890 h 5142465"/>
              <a:gd name="connsiteX50" fmla="*/ 4887028 w 6696000"/>
              <a:gd name="connsiteY50" fmla="*/ 4712400 h 5142465"/>
              <a:gd name="connsiteX51" fmla="*/ 6696000 w 6696000"/>
              <a:gd name="connsiteY51" fmla="*/ 4712400 h 5142465"/>
              <a:gd name="connsiteX52" fmla="*/ 6696000 w 6696000"/>
              <a:gd name="connsiteY52" fmla="*/ 5142465 h 5142465"/>
              <a:gd name="connsiteX53" fmla="*/ 0 w 6696000"/>
              <a:gd name="connsiteY53" fmla="*/ 5142465 h 5142465"/>
              <a:gd name="connsiteX54" fmla="*/ 0 w 6696000"/>
              <a:gd name="connsiteY54" fmla="*/ 0 h 5142465"/>
              <a:gd name="connsiteX0" fmla="*/ 1185405 w 6696000"/>
              <a:gd name="connsiteY0" fmla="*/ 73696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018617 w 6696000"/>
              <a:gd name="connsiteY10" fmla="*/ 431999 h 5142465"/>
              <a:gd name="connsiteX11" fmla="*/ 994990 w 6696000"/>
              <a:gd name="connsiteY11" fmla="*/ 454983 h 5142465"/>
              <a:gd name="connsiteX12" fmla="*/ 1018617 w 6696000"/>
              <a:gd name="connsiteY12" fmla="*/ 477966 h 5142465"/>
              <a:gd name="connsiteX13" fmla="*/ 1093564 w 6696000"/>
              <a:gd name="connsiteY13" fmla="*/ 477966 h 5142465"/>
              <a:gd name="connsiteX14" fmla="*/ 1279279 w 6696000"/>
              <a:gd name="connsiteY14" fmla="*/ 658251 h 5142465"/>
              <a:gd name="connsiteX15" fmla="*/ 1093564 w 6696000"/>
              <a:gd name="connsiteY15" fmla="*/ 838536 h 5142465"/>
              <a:gd name="connsiteX16" fmla="*/ 835188 w 6696000"/>
              <a:gd name="connsiteY16" fmla="*/ 838536 h 5142465"/>
              <a:gd name="connsiteX17" fmla="*/ 835188 w 6696000"/>
              <a:gd name="connsiteY17" fmla="*/ 796647 h 5142465"/>
              <a:gd name="connsiteX18" fmla="*/ 787933 w 6696000"/>
              <a:gd name="connsiteY18" fmla="*/ 796647 h 5142465"/>
              <a:gd name="connsiteX19" fmla="*/ 787933 w 6696000"/>
              <a:gd name="connsiteY19" fmla="*/ 884380 h 5142465"/>
              <a:gd name="connsiteX20" fmla="*/ 1094199 w 6696000"/>
              <a:gd name="connsiteY20" fmla="*/ 884380 h 5142465"/>
              <a:gd name="connsiteX21" fmla="*/ 1308131 w 6696000"/>
              <a:gd name="connsiteY21" fmla="*/ 745975 h 5142465"/>
              <a:gd name="connsiteX22" fmla="*/ 1326394 w 6696000"/>
              <a:gd name="connsiteY22" fmla="*/ 658190 h 5142465"/>
              <a:gd name="connsiteX23" fmla="*/ 1326407 w 6696000"/>
              <a:gd name="connsiteY23" fmla="*/ 658251 h 5142465"/>
              <a:gd name="connsiteX24" fmla="*/ 1326407 w 6696000"/>
              <a:gd name="connsiteY24" fmla="*/ 658128 h 5142465"/>
              <a:gd name="connsiteX25" fmla="*/ 1326394 w 6696000"/>
              <a:gd name="connsiteY25" fmla="*/ 658190 h 5142465"/>
              <a:gd name="connsiteX26" fmla="*/ 1308194 w 6696000"/>
              <a:gd name="connsiteY26" fmla="*/ 570456 h 5142465"/>
              <a:gd name="connsiteX27" fmla="*/ 1094834 w 6696000"/>
              <a:gd name="connsiteY27" fmla="*/ 431999 h 5142465"/>
              <a:gd name="connsiteX28" fmla="*/ 1018617 w 6696000"/>
              <a:gd name="connsiteY28" fmla="*/ 431999 h 5142465"/>
              <a:gd name="connsiteX29" fmla="*/ 664207 w 6696000"/>
              <a:gd name="connsiteY29" fmla="*/ 431999 h 5142465"/>
              <a:gd name="connsiteX30" fmla="*/ 431999 w 6696000"/>
              <a:gd name="connsiteY30" fmla="*/ 658251 h 5142465"/>
              <a:gd name="connsiteX31" fmla="*/ 663572 w 6696000"/>
              <a:gd name="connsiteY31" fmla="*/ 884503 h 5142465"/>
              <a:gd name="connsiteX32" fmla="*/ 739789 w 6696000"/>
              <a:gd name="connsiteY32" fmla="*/ 884503 h 5142465"/>
              <a:gd name="connsiteX33" fmla="*/ 763417 w 6696000"/>
              <a:gd name="connsiteY33" fmla="*/ 861520 h 5142465"/>
              <a:gd name="connsiteX34" fmla="*/ 739789 w 6696000"/>
              <a:gd name="connsiteY34" fmla="*/ 838536 h 5142465"/>
              <a:gd name="connsiteX35" fmla="*/ 664842 w 6696000"/>
              <a:gd name="connsiteY35" fmla="*/ 838536 h 5142465"/>
              <a:gd name="connsiteX36" fmla="*/ 479127 w 6696000"/>
              <a:gd name="connsiteY36" fmla="*/ 658251 h 5142465"/>
              <a:gd name="connsiteX37" fmla="*/ 664842 w 6696000"/>
              <a:gd name="connsiteY37" fmla="*/ 477843 h 5142465"/>
              <a:gd name="connsiteX38" fmla="*/ 923218 w 6696000"/>
              <a:gd name="connsiteY38" fmla="*/ 477843 h 5142465"/>
              <a:gd name="connsiteX39" fmla="*/ 923218 w 6696000"/>
              <a:gd name="connsiteY39" fmla="*/ 519732 h 5142465"/>
              <a:gd name="connsiteX40" fmla="*/ 970473 w 6696000"/>
              <a:gd name="connsiteY40" fmla="*/ 519732 h 5142465"/>
              <a:gd name="connsiteX41" fmla="*/ 970473 w 6696000"/>
              <a:gd name="connsiteY41" fmla="*/ 431999 h 5142465"/>
              <a:gd name="connsiteX42" fmla="*/ 664207 w 6696000"/>
              <a:gd name="connsiteY42" fmla="*/ 431999 h 5142465"/>
              <a:gd name="connsiteX43" fmla="*/ 0 w 6696000"/>
              <a:gd name="connsiteY43" fmla="*/ 0 h 5142465"/>
              <a:gd name="connsiteX44" fmla="*/ 6696000 w 6696000"/>
              <a:gd name="connsiteY44" fmla="*/ 0 h 5142465"/>
              <a:gd name="connsiteX45" fmla="*/ 6696000 w 6696000"/>
              <a:gd name="connsiteY45" fmla="*/ 1796399 h 5142465"/>
              <a:gd name="connsiteX46" fmla="*/ 4219772 w 6696000"/>
              <a:gd name="connsiteY46" fmla="*/ 1796399 h 5142465"/>
              <a:gd name="connsiteX47" fmla="*/ 3995999 w 6696000"/>
              <a:gd name="connsiteY47" fmla="*/ 2020043 h 5142465"/>
              <a:gd name="connsiteX48" fmla="*/ 3995999 w 6696000"/>
              <a:gd name="connsiteY48" fmla="*/ 3821890 h 5142465"/>
              <a:gd name="connsiteX49" fmla="*/ 4887028 w 6696000"/>
              <a:gd name="connsiteY49" fmla="*/ 4712400 h 5142465"/>
              <a:gd name="connsiteX50" fmla="*/ 6696000 w 6696000"/>
              <a:gd name="connsiteY50" fmla="*/ 4712400 h 5142465"/>
              <a:gd name="connsiteX51" fmla="*/ 6696000 w 6696000"/>
              <a:gd name="connsiteY51" fmla="*/ 5142465 h 5142465"/>
              <a:gd name="connsiteX52" fmla="*/ 0 w 6696000"/>
              <a:gd name="connsiteY52" fmla="*/ 5142465 h 5142465"/>
              <a:gd name="connsiteX53" fmla="*/ 0 w 6696000"/>
              <a:gd name="connsiteY53"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018617 w 6696000"/>
              <a:gd name="connsiteY9" fmla="*/ 431999 h 5142465"/>
              <a:gd name="connsiteX10" fmla="*/ 994990 w 6696000"/>
              <a:gd name="connsiteY10" fmla="*/ 454983 h 5142465"/>
              <a:gd name="connsiteX11" fmla="*/ 1018617 w 6696000"/>
              <a:gd name="connsiteY11" fmla="*/ 477966 h 5142465"/>
              <a:gd name="connsiteX12" fmla="*/ 1093564 w 6696000"/>
              <a:gd name="connsiteY12" fmla="*/ 477966 h 5142465"/>
              <a:gd name="connsiteX13" fmla="*/ 1279279 w 6696000"/>
              <a:gd name="connsiteY13" fmla="*/ 658251 h 5142465"/>
              <a:gd name="connsiteX14" fmla="*/ 1093564 w 6696000"/>
              <a:gd name="connsiteY14" fmla="*/ 838536 h 5142465"/>
              <a:gd name="connsiteX15" fmla="*/ 835188 w 6696000"/>
              <a:gd name="connsiteY15" fmla="*/ 838536 h 5142465"/>
              <a:gd name="connsiteX16" fmla="*/ 835188 w 6696000"/>
              <a:gd name="connsiteY16" fmla="*/ 796647 h 5142465"/>
              <a:gd name="connsiteX17" fmla="*/ 787933 w 6696000"/>
              <a:gd name="connsiteY17" fmla="*/ 796647 h 5142465"/>
              <a:gd name="connsiteX18" fmla="*/ 787933 w 6696000"/>
              <a:gd name="connsiteY18" fmla="*/ 884380 h 5142465"/>
              <a:gd name="connsiteX19" fmla="*/ 1094199 w 6696000"/>
              <a:gd name="connsiteY19" fmla="*/ 884380 h 5142465"/>
              <a:gd name="connsiteX20" fmla="*/ 1308131 w 6696000"/>
              <a:gd name="connsiteY20" fmla="*/ 745975 h 5142465"/>
              <a:gd name="connsiteX21" fmla="*/ 1326394 w 6696000"/>
              <a:gd name="connsiteY21" fmla="*/ 658190 h 5142465"/>
              <a:gd name="connsiteX22" fmla="*/ 1326407 w 6696000"/>
              <a:gd name="connsiteY22" fmla="*/ 658251 h 5142465"/>
              <a:gd name="connsiteX23" fmla="*/ 1326407 w 6696000"/>
              <a:gd name="connsiteY23" fmla="*/ 658128 h 5142465"/>
              <a:gd name="connsiteX24" fmla="*/ 1326394 w 6696000"/>
              <a:gd name="connsiteY24" fmla="*/ 658190 h 5142465"/>
              <a:gd name="connsiteX25" fmla="*/ 1308194 w 6696000"/>
              <a:gd name="connsiteY25" fmla="*/ 570456 h 5142465"/>
              <a:gd name="connsiteX26" fmla="*/ 1094834 w 6696000"/>
              <a:gd name="connsiteY26" fmla="*/ 431999 h 5142465"/>
              <a:gd name="connsiteX27" fmla="*/ 1018617 w 6696000"/>
              <a:gd name="connsiteY27" fmla="*/ 431999 h 5142465"/>
              <a:gd name="connsiteX28" fmla="*/ 664207 w 6696000"/>
              <a:gd name="connsiteY28" fmla="*/ 431999 h 5142465"/>
              <a:gd name="connsiteX29" fmla="*/ 431999 w 6696000"/>
              <a:gd name="connsiteY29" fmla="*/ 658251 h 5142465"/>
              <a:gd name="connsiteX30" fmla="*/ 663572 w 6696000"/>
              <a:gd name="connsiteY30" fmla="*/ 884503 h 5142465"/>
              <a:gd name="connsiteX31" fmla="*/ 739789 w 6696000"/>
              <a:gd name="connsiteY31" fmla="*/ 884503 h 5142465"/>
              <a:gd name="connsiteX32" fmla="*/ 763417 w 6696000"/>
              <a:gd name="connsiteY32" fmla="*/ 861520 h 5142465"/>
              <a:gd name="connsiteX33" fmla="*/ 739789 w 6696000"/>
              <a:gd name="connsiteY33" fmla="*/ 838536 h 5142465"/>
              <a:gd name="connsiteX34" fmla="*/ 664842 w 6696000"/>
              <a:gd name="connsiteY34" fmla="*/ 838536 h 5142465"/>
              <a:gd name="connsiteX35" fmla="*/ 479127 w 6696000"/>
              <a:gd name="connsiteY35" fmla="*/ 658251 h 5142465"/>
              <a:gd name="connsiteX36" fmla="*/ 664842 w 6696000"/>
              <a:gd name="connsiteY36" fmla="*/ 477843 h 5142465"/>
              <a:gd name="connsiteX37" fmla="*/ 923218 w 6696000"/>
              <a:gd name="connsiteY37" fmla="*/ 477843 h 5142465"/>
              <a:gd name="connsiteX38" fmla="*/ 923218 w 6696000"/>
              <a:gd name="connsiteY38" fmla="*/ 519732 h 5142465"/>
              <a:gd name="connsiteX39" fmla="*/ 970473 w 6696000"/>
              <a:gd name="connsiteY39" fmla="*/ 519732 h 5142465"/>
              <a:gd name="connsiteX40" fmla="*/ 970473 w 6696000"/>
              <a:gd name="connsiteY40" fmla="*/ 431999 h 5142465"/>
              <a:gd name="connsiteX41" fmla="*/ 664207 w 6696000"/>
              <a:gd name="connsiteY41" fmla="*/ 431999 h 5142465"/>
              <a:gd name="connsiteX42" fmla="*/ 0 w 6696000"/>
              <a:gd name="connsiteY42" fmla="*/ 0 h 5142465"/>
              <a:gd name="connsiteX43" fmla="*/ 6696000 w 6696000"/>
              <a:gd name="connsiteY43" fmla="*/ 0 h 5142465"/>
              <a:gd name="connsiteX44" fmla="*/ 6696000 w 6696000"/>
              <a:gd name="connsiteY44" fmla="*/ 1796399 h 5142465"/>
              <a:gd name="connsiteX45" fmla="*/ 4219772 w 6696000"/>
              <a:gd name="connsiteY45" fmla="*/ 1796399 h 5142465"/>
              <a:gd name="connsiteX46" fmla="*/ 3995999 w 6696000"/>
              <a:gd name="connsiteY46" fmla="*/ 2020043 h 5142465"/>
              <a:gd name="connsiteX47" fmla="*/ 3995999 w 6696000"/>
              <a:gd name="connsiteY47" fmla="*/ 3821890 h 5142465"/>
              <a:gd name="connsiteX48" fmla="*/ 4887028 w 6696000"/>
              <a:gd name="connsiteY48" fmla="*/ 4712400 h 5142465"/>
              <a:gd name="connsiteX49" fmla="*/ 6696000 w 6696000"/>
              <a:gd name="connsiteY49" fmla="*/ 4712400 h 5142465"/>
              <a:gd name="connsiteX50" fmla="*/ 6696000 w 6696000"/>
              <a:gd name="connsiteY50" fmla="*/ 5142465 h 5142465"/>
              <a:gd name="connsiteX51" fmla="*/ 0 w 6696000"/>
              <a:gd name="connsiteY51" fmla="*/ 5142465 h 5142465"/>
              <a:gd name="connsiteX52" fmla="*/ 0 w 6696000"/>
              <a:gd name="connsiteY52"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83753 w 6696000"/>
              <a:gd name="connsiteY7" fmla="*/ 737828 h 5142465"/>
              <a:gd name="connsiteX8" fmla="*/ 1018617 w 6696000"/>
              <a:gd name="connsiteY8" fmla="*/ 431999 h 5142465"/>
              <a:gd name="connsiteX9" fmla="*/ 994990 w 6696000"/>
              <a:gd name="connsiteY9" fmla="*/ 454983 h 5142465"/>
              <a:gd name="connsiteX10" fmla="*/ 1018617 w 6696000"/>
              <a:gd name="connsiteY10" fmla="*/ 477966 h 5142465"/>
              <a:gd name="connsiteX11" fmla="*/ 1093564 w 6696000"/>
              <a:gd name="connsiteY11" fmla="*/ 477966 h 5142465"/>
              <a:gd name="connsiteX12" fmla="*/ 1279279 w 6696000"/>
              <a:gd name="connsiteY12" fmla="*/ 658251 h 5142465"/>
              <a:gd name="connsiteX13" fmla="*/ 1093564 w 6696000"/>
              <a:gd name="connsiteY13" fmla="*/ 838536 h 5142465"/>
              <a:gd name="connsiteX14" fmla="*/ 835188 w 6696000"/>
              <a:gd name="connsiteY14" fmla="*/ 838536 h 5142465"/>
              <a:gd name="connsiteX15" fmla="*/ 835188 w 6696000"/>
              <a:gd name="connsiteY15" fmla="*/ 796647 h 5142465"/>
              <a:gd name="connsiteX16" fmla="*/ 787933 w 6696000"/>
              <a:gd name="connsiteY16" fmla="*/ 796647 h 5142465"/>
              <a:gd name="connsiteX17" fmla="*/ 787933 w 6696000"/>
              <a:gd name="connsiteY17" fmla="*/ 884380 h 5142465"/>
              <a:gd name="connsiteX18" fmla="*/ 1094199 w 6696000"/>
              <a:gd name="connsiteY18" fmla="*/ 884380 h 5142465"/>
              <a:gd name="connsiteX19" fmla="*/ 1308131 w 6696000"/>
              <a:gd name="connsiteY19" fmla="*/ 745975 h 5142465"/>
              <a:gd name="connsiteX20" fmla="*/ 1326394 w 6696000"/>
              <a:gd name="connsiteY20" fmla="*/ 658190 h 5142465"/>
              <a:gd name="connsiteX21" fmla="*/ 1326407 w 6696000"/>
              <a:gd name="connsiteY21" fmla="*/ 658251 h 5142465"/>
              <a:gd name="connsiteX22" fmla="*/ 1326407 w 6696000"/>
              <a:gd name="connsiteY22" fmla="*/ 658128 h 5142465"/>
              <a:gd name="connsiteX23" fmla="*/ 1326394 w 6696000"/>
              <a:gd name="connsiteY23" fmla="*/ 658190 h 5142465"/>
              <a:gd name="connsiteX24" fmla="*/ 1308194 w 6696000"/>
              <a:gd name="connsiteY24" fmla="*/ 570456 h 5142465"/>
              <a:gd name="connsiteX25" fmla="*/ 1094834 w 6696000"/>
              <a:gd name="connsiteY25" fmla="*/ 431999 h 5142465"/>
              <a:gd name="connsiteX26" fmla="*/ 1018617 w 6696000"/>
              <a:gd name="connsiteY26" fmla="*/ 431999 h 5142465"/>
              <a:gd name="connsiteX27" fmla="*/ 664207 w 6696000"/>
              <a:gd name="connsiteY27" fmla="*/ 431999 h 5142465"/>
              <a:gd name="connsiteX28" fmla="*/ 431999 w 6696000"/>
              <a:gd name="connsiteY28" fmla="*/ 658251 h 5142465"/>
              <a:gd name="connsiteX29" fmla="*/ 663572 w 6696000"/>
              <a:gd name="connsiteY29" fmla="*/ 884503 h 5142465"/>
              <a:gd name="connsiteX30" fmla="*/ 739789 w 6696000"/>
              <a:gd name="connsiteY30" fmla="*/ 884503 h 5142465"/>
              <a:gd name="connsiteX31" fmla="*/ 763417 w 6696000"/>
              <a:gd name="connsiteY31" fmla="*/ 861520 h 5142465"/>
              <a:gd name="connsiteX32" fmla="*/ 739789 w 6696000"/>
              <a:gd name="connsiteY32" fmla="*/ 838536 h 5142465"/>
              <a:gd name="connsiteX33" fmla="*/ 664842 w 6696000"/>
              <a:gd name="connsiteY33" fmla="*/ 838536 h 5142465"/>
              <a:gd name="connsiteX34" fmla="*/ 479127 w 6696000"/>
              <a:gd name="connsiteY34" fmla="*/ 658251 h 5142465"/>
              <a:gd name="connsiteX35" fmla="*/ 664842 w 6696000"/>
              <a:gd name="connsiteY35" fmla="*/ 477843 h 5142465"/>
              <a:gd name="connsiteX36" fmla="*/ 923218 w 6696000"/>
              <a:gd name="connsiteY36" fmla="*/ 477843 h 5142465"/>
              <a:gd name="connsiteX37" fmla="*/ 923218 w 6696000"/>
              <a:gd name="connsiteY37" fmla="*/ 519732 h 5142465"/>
              <a:gd name="connsiteX38" fmla="*/ 970473 w 6696000"/>
              <a:gd name="connsiteY38" fmla="*/ 519732 h 5142465"/>
              <a:gd name="connsiteX39" fmla="*/ 970473 w 6696000"/>
              <a:gd name="connsiteY39" fmla="*/ 431999 h 5142465"/>
              <a:gd name="connsiteX40" fmla="*/ 664207 w 6696000"/>
              <a:gd name="connsiteY40" fmla="*/ 431999 h 5142465"/>
              <a:gd name="connsiteX41" fmla="*/ 0 w 6696000"/>
              <a:gd name="connsiteY41" fmla="*/ 0 h 5142465"/>
              <a:gd name="connsiteX42" fmla="*/ 6696000 w 6696000"/>
              <a:gd name="connsiteY42" fmla="*/ 0 h 5142465"/>
              <a:gd name="connsiteX43" fmla="*/ 6696000 w 6696000"/>
              <a:gd name="connsiteY43" fmla="*/ 1796399 h 5142465"/>
              <a:gd name="connsiteX44" fmla="*/ 4219772 w 6696000"/>
              <a:gd name="connsiteY44" fmla="*/ 1796399 h 5142465"/>
              <a:gd name="connsiteX45" fmla="*/ 3995999 w 6696000"/>
              <a:gd name="connsiteY45" fmla="*/ 2020043 h 5142465"/>
              <a:gd name="connsiteX46" fmla="*/ 3995999 w 6696000"/>
              <a:gd name="connsiteY46" fmla="*/ 3821890 h 5142465"/>
              <a:gd name="connsiteX47" fmla="*/ 4887028 w 6696000"/>
              <a:gd name="connsiteY47" fmla="*/ 4712400 h 5142465"/>
              <a:gd name="connsiteX48" fmla="*/ 6696000 w 6696000"/>
              <a:gd name="connsiteY48" fmla="*/ 4712400 h 5142465"/>
              <a:gd name="connsiteX49" fmla="*/ 6696000 w 6696000"/>
              <a:gd name="connsiteY49" fmla="*/ 5142465 h 5142465"/>
              <a:gd name="connsiteX50" fmla="*/ 0 w 6696000"/>
              <a:gd name="connsiteY50" fmla="*/ 5142465 h 5142465"/>
              <a:gd name="connsiteX51" fmla="*/ 0 w 6696000"/>
              <a:gd name="connsiteY51"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83753 w 6696000"/>
              <a:gd name="connsiteY6" fmla="*/ 737828 h 5142465"/>
              <a:gd name="connsiteX7" fmla="*/ 1018617 w 6696000"/>
              <a:gd name="connsiteY7" fmla="*/ 431999 h 5142465"/>
              <a:gd name="connsiteX8" fmla="*/ 994990 w 6696000"/>
              <a:gd name="connsiteY8" fmla="*/ 454983 h 5142465"/>
              <a:gd name="connsiteX9" fmla="*/ 1018617 w 6696000"/>
              <a:gd name="connsiteY9" fmla="*/ 477966 h 5142465"/>
              <a:gd name="connsiteX10" fmla="*/ 1093564 w 6696000"/>
              <a:gd name="connsiteY10" fmla="*/ 477966 h 5142465"/>
              <a:gd name="connsiteX11" fmla="*/ 1279279 w 6696000"/>
              <a:gd name="connsiteY11" fmla="*/ 658251 h 5142465"/>
              <a:gd name="connsiteX12" fmla="*/ 1093564 w 6696000"/>
              <a:gd name="connsiteY12" fmla="*/ 838536 h 5142465"/>
              <a:gd name="connsiteX13" fmla="*/ 835188 w 6696000"/>
              <a:gd name="connsiteY13" fmla="*/ 838536 h 5142465"/>
              <a:gd name="connsiteX14" fmla="*/ 835188 w 6696000"/>
              <a:gd name="connsiteY14" fmla="*/ 796647 h 5142465"/>
              <a:gd name="connsiteX15" fmla="*/ 787933 w 6696000"/>
              <a:gd name="connsiteY15" fmla="*/ 796647 h 5142465"/>
              <a:gd name="connsiteX16" fmla="*/ 787933 w 6696000"/>
              <a:gd name="connsiteY16" fmla="*/ 884380 h 5142465"/>
              <a:gd name="connsiteX17" fmla="*/ 1094199 w 6696000"/>
              <a:gd name="connsiteY17" fmla="*/ 884380 h 5142465"/>
              <a:gd name="connsiteX18" fmla="*/ 1308131 w 6696000"/>
              <a:gd name="connsiteY18" fmla="*/ 745975 h 5142465"/>
              <a:gd name="connsiteX19" fmla="*/ 1326394 w 6696000"/>
              <a:gd name="connsiteY19" fmla="*/ 658190 h 5142465"/>
              <a:gd name="connsiteX20" fmla="*/ 1326407 w 6696000"/>
              <a:gd name="connsiteY20" fmla="*/ 658251 h 5142465"/>
              <a:gd name="connsiteX21" fmla="*/ 1326407 w 6696000"/>
              <a:gd name="connsiteY21" fmla="*/ 658128 h 5142465"/>
              <a:gd name="connsiteX22" fmla="*/ 1326394 w 6696000"/>
              <a:gd name="connsiteY22" fmla="*/ 658190 h 5142465"/>
              <a:gd name="connsiteX23" fmla="*/ 1308194 w 6696000"/>
              <a:gd name="connsiteY23" fmla="*/ 570456 h 5142465"/>
              <a:gd name="connsiteX24" fmla="*/ 1094834 w 6696000"/>
              <a:gd name="connsiteY24" fmla="*/ 431999 h 5142465"/>
              <a:gd name="connsiteX25" fmla="*/ 1018617 w 6696000"/>
              <a:gd name="connsiteY25" fmla="*/ 431999 h 5142465"/>
              <a:gd name="connsiteX26" fmla="*/ 664207 w 6696000"/>
              <a:gd name="connsiteY26" fmla="*/ 431999 h 5142465"/>
              <a:gd name="connsiteX27" fmla="*/ 431999 w 6696000"/>
              <a:gd name="connsiteY27" fmla="*/ 658251 h 5142465"/>
              <a:gd name="connsiteX28" fmla="*/ 663572 w 6696000"/>
              <a:gd name="connsiteY28" fmla="*/ 884503 h 5142465"/>
              <a:gd name="connsiteX29" fmla="*/ 739789 w 6696000"/>
              <a:gd name="connsiteY29" fmla="*/ 884503 h 5142465"/>
              <a:gd name="connsiteX30" fmla="*/ 763417 w 6696000"/>
              <a:gd name="connsiteY30" fmla="*/ 861520 h 5142465"/>
              <a:gd name="connsiteX31" fmla="*/ 739789 w 6696000"/>
              <a:gd name="connsiteY31" fmla="*/ 838536 h 5142465"/>
              <a:gd name="connsiteX32" fmla="*/ 664842 w 6696000"/>
              <a:gd name="connsiteY32" fmla="*/ 838536 h 5142465"/>
              <a:gd name="connsiteX33" fmla="*/ 479127 w 6696000"/>
              <a:gd name="connsiteY33" fmla="*/ 658251 h 5142465"/>
              <a:gd name="connsiteX34" fmla="*/ 664842 w 6696000"/>
              <a:gd name="connsiteY34" fmla="*/ 477843 h 5142465"/>
              <a:gd name="connsiteX35" fmla="*/ 923218 w 6696000"/>
              <a:gd name="connsiteY35" fmla="*/ 477843 h 5142465"/>
              <a:gd name="connsiteX36" fmla="*/ 923218 w 6696000"/>
              <a:gd name="connsiteY36" fmla="*/ 519732 h 5142465"/>
              <a:gd name="connsiteX37" fmla="*/ 970473 w 6696000"/>
              <a:gd name="connsiteY37" fmla="*/ 519732 h 5142465"/>
              <a:gd name="connsiteX38" fmla="*/ 970473 w 6696000"/>
              <a:gd name="connsiteY38" fmla="*/ 431999 h 5142465"/>
              <a:gd name="connsiteX39" fmla="*/ 664207 w 6696000"/>
              <a:gd name="connsiteY39" fmla="*/ 431999 h 5142465"/>
              <a:gd name="connsiteX40" fmla="*/ 0 w 6696000"/>
              <a:gd name="connsiteY40" fmla="*/ 0 h 5142465"/>
              <a:gd name="connsiteX41" fmla="*/ 6696000 w 6696000"/>
              <a:gd name="connsiteY41" fmla="*/ 0 h 5142465"/>
              <a:gd name="connsiteX42" fmla="*/ 6696000 w 6696000"/>
              <a:gd name="connsiteY42" fmla="*/ 1796399 h 5142465"/>
              <a:gd name="connsiteX43" fmla="*/ 4219772 w 6696000"/>
              <a:gd name="connsiteY43" fmla="*/ 1796399 h 5142465"/>
              <a:gd name="connsiteX44" fmla="*/ 3995999 w 6696000"/>
              <a:gd name="connsiteY44" fmla="*/ 2020043 h 5142465"/>
              <a:gd name="connsiteX45" fmla="*/ 3995999 w 6696000"/>
              <a:gd name="connsiteY45" fmla="*/ 3821890 h 5142465"/>
              <a:gd name="connsiteX46" fmla="*/ 4887028 w 6696000"/>
              <a:gd name="connsiteY46" fmla="*/ 4712400 h 5142465"/>
              <a:gd name="connsiteX47" fmla="*/ 6696000 w 6696000"/>
              <a:gd name="connsiteY47" fmla="*/ 4712400 h 5142465"/>
              <a:gd name="connsiteX48" fmla="*/ 6696000 w 6696000"/>
              <a:gd name="connsiteY48" fmla="*/ 5142465 h 5142465"/>
              <a:gd name="connsiteX49" fmla="*/ 0 w 6696000"/>
              <a:gd name="connsiteY49" fmla="*/ 5142465 h 5142465"/>
              <a:gd name="connsiteX50" fmla="*/ 0 w 6696000"/>
              <a:gd name="connsiteY50"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183753 w 6696000"/>
              <a:gd name="connsiteY5" fmla="*/ 737828 h 5142465"/>
              <a:gd name="connsiteX6" fmla="*/ 1018617 w 6696000"/>
              <a:gd name="connsiteY6" fmla="*/ 431999 h 5142465"/>
              <a:gd name="connsiteX7" fmla="*/ 994990 w 6696000"/>
              <a:gd name="connsiteY7" fmla="*/ 454983 h 5142465"/>
              <a:gd name="connsiteX8" fmla="*/ 1018617 w 6696000"/>
              <a:gd name="connsiteY8" fmla="*/ 477966 h 5142465"/>
              <a:gd name="connsiteX9" fmla="*/ 1093564 w 6696000"/>
              <a:gd name="connsiteY9" fmla="*/ 477966 h 5142465"/>
              <a:gd name="connsiteX10" fmla="*/ 1279279 w 6696000"/>
              <a:gd name="connsiteY10" fmla="*/ 658251 h 5142465"/>
              <a:gd name="connsiteX11" fmla="*/ 1093564 w 6696000"/>
              <a:gd name="connsiteY11" fmla="*/ 838536 h 5142465"/>
              <a:gd name="connsiteX12" fmla="*/ 835188 w 6696000"/>
              <a:gd name="connsiteY12" fmla="*/ 838536 h 5142465"/>
              <a:gd name="connsiteX13" fmla="*/ 835188 w 6696000"/>
              <a:gd name="connsiteY13" fmla="*/ 796647 h 5142465"/>
              <a:gd name="connsiteX14" fmla="*/ 787933 w 6696000"/>
              <a:gd name="connsiteY14" fmla="*/ 796647 h 5142465"/>
              <a:gd name="connsiteX15" fmla="*/ 787933 w 6696000"/>
              <a:gd name="connsiteY15" fmla="*/ 884380 h 5142465"/>
              <a:gd name="connsiteX16" fmla="*/ 1094199 w 6696000"/>
              <a:gd name="connsiteY16" fmla="*/ 884380 h 5142465"/>
              <a:gd name="connsiteX17" fmla="*/ 1308131 w 6696000"/>
              <a:gd name="connsiteY17" fmla="*/ 745975 h 5142465"/>
              <a:gd name="connsiteX18" fmla="*/ 1326394 w 6696000"/>
              <a:gd name="connsiteY18" fmla="*/ 658190 h 5142465"/>
              <a:gd name="connsiteX19" fmla="*/ 1326407 w 6696000"/>
              <a:gd name="connsiteY19" fmla="*/ 658251 h 5142465"/>
              <a:gd name="connsiteX20" fmla="*/ 1326407 w 6696000"/>
              <a:gd name="connsiteY20" fmla="*/ 658128 h 5142465"/>
              <a:gd name="connsiteX21" fmla="*/ 1326394 w 6696000"/>
              <a:gd name="connsiteY21" fmla="*/ 658190 h 5142465"/>
              <a:gd name="connsiteX22" fmla="*/ 1308194 w 6696000"/>
              <a:gd name="connsiteY22" fmla="*/ 570456 h 5142465"/>
              <a:gd name="connsiteX23" fmla="*/ 1094834 w 6696000"/>
              <a:gd name="connsiteY23" fmla="*/ 431999 h 5142465"/>
              <a:gd name="connsiteX24" fmla="*/ 1018617 w 6696000"/>
              <a:gd name="connsiteY24" fmla="*/ 431999 h 5142465"/>
              <a:gd name="connsiteX25" fmla="*/ 664207 w 6696000"/>
              <a:gd name="connsiteY25" fmla="*/ 431999 h 5142465"/>
              <a:gd name="connsiteX26" fmla="*/ 431999 w 6696000"/>
              <a:gd name="connsiteY26" fmla="*/ 658251 h 5142465"/>
              <a:gd name="connsiteX27" fmla="*/ 663572 w 6696000"/>
              <a:gd name="connsiteY27" fmla="*/ 884503 h 5142465"/>
              <a:gd name="connsiteX28" fmla="*/ 739789 w 6696000"/>
              <a:gd name="connsiteY28" fmla="*/ 884503 h 5142465"/>
              <a:gd name="connsiteX29" fmla="*/ 763417 w 6696000"/>
              <a:gd name="connsiteY29" fmla="*/ 861520 h 5142465"/>
              <a:gd name="connsiteX30" fmla="*/ 739789 w 6696000"/>
              <a:gd name="connsiteY30" fmla="*/ 838536 h 5142465"/>
              <a:gd name="connsiteX31" fmla="*/ 664842 w 6696000"/>
              <a:gd name="connsiteY31" fmla="*/ 838536 h 5142465"/>
              <a:gd name="connsiteX32" fmla="*/ 479127 w 6696000"/>
              <a:gd name="connsiteY32" fmla="*/ 658251 h 5142465"/>
              <a:gd name="connsiteX33" fmla="*/ 664842 w 6696000"/>
              <a:gd name="connsiteY33" fmla="*/ 477843 h 5142465"/>
              <a:gd name="connsiteX34" fmla="*/ 923218 w 6696000"/>
              <a:gd name="connsiteY34" fmla="*/ 477843 h 5142465"/>
              <a:gd name="connsiteX35" fmla="*/ 923218 w 6696000"/>
              <a:gd name="connsiteY35" fmla="*/ 519732 h 5142465"/>
              <a:gd name="connsiteX36" fmla="*/ 970473 w 6696000"/>
              <a:gd name="connsiteY36" fmla="*/ 519732 h 5142465"/>
              <a:gd name="connsiteX37" fmla="*/ 970473 w 6696000"/>
              <a:gd name="connsiteY37" fmla="*/ 431999 h 5142465"/>
              <a:gd name="connsiteX38" fmla="*/ 664207 w 6696000"/>
              <a:gd name="connsiteY38" fmla="*/ 431999 h 5142465"/>
              <a:gd name="connsiteX39" fmla="*/ 0 w 6696000"/>
              <a:gd name="connsiteY39" fmla="*/ 0 h 5142465"/>
              <a:gd name="connsiteX40" fmla="*/ 6696000 w 6696000"/>
              <a:gd name="connsiteY40" fmla="*/ 0 h 5142465"/>
              <a:gd name="connsiteX41" fmla="*/ 6696000 w 6696000"/>
              <a:gd name="connsiteY41" fmla="*/ 1796399 h 5142465"/>
              <a:gd name="connsiteX42" fmla="*/ 4219772 w 6696000"/>
              <a:gd name="connsiteY42" fmla="*/ 1796399 h 5142465"/>
              <a:gd name="connsiteX43" fmla="*/ 3995999 w 6696000"/>
              <a:gd name="connsiteY43" fmla="*/ 2020043 h 5142465"/>
              <a:gd name="connsiteX44" fmla="*/ 3995999 w 6696000"/>
              <a:gd name="connsiteY44" fmla="*/ 3821890 h 5142465"/>
              <a:gd name="connsiteX45" fmla="*/ 4887028 w 6696000"/>
              <a:gd name="connsiteY45" fmla="*/ 4712400 h 5142465"/>
              <a:gd name="connsiteX46" fmla="*/ 6696000 w 6696000"/>
              <a:gd name="connsiteY46" fmla="*/ 4712400 h 5142465"/>
              <a:gd name="connsiteX47" fmla="*/ 6696000 w 6696000"/>
              <a:gd name="connsiteY47" fmla="*/ 5142465 h 5142465"/>
              <a:gd name="connsiteX48" fmla="*/ 0 w 6696000"/>
              <a:gd name="connsiteY48" fmla="*/ 5142465 h 5142465"/>
              <a:gd name="connsiteX49" fmla="*/ 0 w 6696000"/>
              <a:gd name="connsiteY49"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183753 w 6696000"/>
              <a:gd name="connsiteY4" fmla="*/ 737828 h 5142465"/>
              <a:gd name="connsiteX5" fmla="*/ 1018617 w 6696000"/>
              <a:gd name="connsiteY5" fmla="*/ 431999 h 5142465"/>
              <a:gd name="connsiteX6" fmla="*/ 994990 w 6696000"/>
              <a:gd name="connsiteY6" fmla="*/ 454983 h 5142465"/>
              <a:gd name="connsiteX7" fmla="*/ 1018617 w 6696000"/>
              <a:gd name="connsiteY7" fmla="*/ 477966 h 5142465"/>
              <a:gd name="connsiteX8" fmla="*/ 1093564 w 6696000"/>
              <a:gd name="connsiteY8" fmla="*/ 477966 h 5142465"/>
              <a:gd name="connsiteX9" fmla="*/ 1279279 w 6696000"/>
              <a:gd name="connsiteY9" fmla="*/ 658251 h 5142465"/>
              <a:gd name="connsiteX10" fmla="*/ 1093564 w 6696000"/>
              <a:gd name="connsiteY10" fmla="*/ 838536 h 5142465"/>
              <a:gd name="connsiteX11" fmla="*/ 835188 w 6696000"/>
              <a:gd name="connsiteY11" fmla="*/ 838536 h 5142465"/>
              <a:gd name="connsiteX12" fmla="*/ 835188 w 6696000"/>
              <a:gd name="connsiteY12" fmla="*/ 796647 h 5142465"/>
              <a:gd name="connsiteX13" fmla="*/ 787933 w 6696000"/>
              <a:gd name="connsiteY13" fmla="*/ 796647 h 5142465"/>
              <a:gd name="connsiteX14" fmla="*/ 787933 w 6696000"/>
              <a:gd name="connsiteY14" fmla="*/ 884380 h 5142465"/>
              <a:gd name="connsiteX15" fmla="*/ 1094199 w 6696000"/>
              <a:gd name="connsiteY15" fmla="*/ 884380 h 5142465"/>
              <a:gd name="connsiteX16" fmla="*/ 1308131 w 6696000"/>
              <a:gd name="connsiteY16" fmla="*/ 745975 h 5142465"/>
              <a:gd name="connsiteX17" fmla="*/ 1326394 w 6696000"/>
              <a:gd name="connsiteY17" fmla="*/ 658190 h 5142465"/>
              <a:gd name="connsiteX18" fmla="*/ 1326407 w 6696000"/>
              <a:gd name="connsiteY18" fmla="*/ 658251 h 5142465"/>
              <a:gd name="connsiteX19" fmla="*/ 1326407 w 6696000"/>
              <a:gd name="connsiteY19" fmla="*/ 658128 h 5142465"/>
              <a:gd name="connsiteX20" fmla="*/ 1326394 w 6696000"/>
              <a:gd name="connsiteY20" fmla="*/ 658190 h 5142465"/>
              <a:gd name="connsiteX21" fmla="*/ 1308194 w 6696000"/>
              <a:gd name="connsiteY21" fmla="*/ 570456 h 5142465"/>
              <a:gd name="connsiteX22" fmla="*/ 1094834 w 6696000"/>
              <a:gd name="connsiteY22" fmla="*/ 431999 h 5142465"/>
              <a:gd name="connsiteX23" fmla="*/ 1018617 w 6696000"/>
              <a:gd name="connsiteY23" fmla="*/ 431999 h 5142465"/>
              <a:gd name="connsiteX24" fmla="*/ 664207 w 6696000"/>
              <a:gd name="connsiteY24" fmla="*/ 431999 h 5142465"/>
              <a:gd name="connsiteX25" fmla="*/ 431999 w 6696000"/>
              <a:gd name="connsiteY25" fmla="*/ 658251 h 5142465"/>
              <a:gd name="connsiteX26" fmla="*/ 663572 w 6696000"/>
              <a:gd name="connsiteY26" fmla="*/ 884503 h 5142465"/>
              <a:gd name="connsiteX27" fmla="*/ 739789 w 6696000"/>
              <a:gd name="connsiteY27" fmla="*/ 884503 h 5142465"/>
              <a:gd name="connsiteX28" fmla="*/ 763417 w 6696000"/>
              <a:gd name="connsiteY28" fmla="*/ 861520 h 5142465"/>
              <a:gd name="connsiteX29" fmla="*/ 739789 w 6696000"/>
              <a:gd name="connsiteY29" fmla="*/ 838536 h 5142465"/>
              <a:gd name="connsiteX30" fmla="*/ 664842 w 6696000"/>
              <a:gd name="connsiteY30" fmla="*/ 838536 h 5142465"/>
              <a:gd name="connsiteX31" fmla="*/ 479127 w 6696000"/>
              <a:gd name="connsiteY31" fmla="*/ 658251 h 5142465"/>
              <a:gd name="connsiteX32" fmla="*/ 664842 w 6696000"/>
              <a:gd name="connsiteY32" fmla="*/ 477843 h 5142465"/>
              <a:gd name="connsiteX33" fmla="*/ 923218 w 6696000"/>
              <a:gd name="connsiteY33" fmla="*/ 477843 h 5142465"/>
              <a:gd name="connsiteX34" fmla="*/ 923218 w 6696000"/>
              <a:gd name="connsiteY34" fmla="*/ 519732 h 5142465"/>
              <a:gd name="connsiteX35" fmla="*/ 970473 w 6696000"/>
              <a:gd name="connsiteY35" fmla="*/ 519732 h 5142465"/>
              <a:gd name="connsiteX36" fmla="*/ 970473 w 6696000"/>
              <a:gd name="connsiteY36" fmla="*/ 431999 h 5142465"/>
              <a:gd name="connsiteX37" fmla="*/ 664207 w 6696000"/>
              <a:gd name="connsiteY37" fmla="*/ 431999 h 5142465"/>
              <a:gd name="connsiteX38" fmla="*/ 0 w 6696000"/>
              <a:gd name="connsiteY38" fmla="*/ 0 h 5142465"/>
              <a:gd name="connsiteX39" fmla="*/ 6696000 w 6696000"/>
              <a:gd name="connsiteY39" fmla="*/ 0 h 5142465"/>
              <a:gd name="connsiteX40" fmla="*/ 6696000 w 6696000"/>
              <a:gd name="connsiteY40" fmla="*/ 1796399 h 5142465"/>
              <a:gd name="connsiteX41" fmla="*/ 4219772 w 6696000"/>
              <a:gd name="connsiteY41" fmla="*/ 1796399 h 5142465"/>
              <a:gd name="connsiteX42" fmla="*/ 3995999 w 6696000"/>
              <a:gd name="connsiteY42" fmla="*/ 2020043 h 5142465"/>
              <a:gd name="connsiteX43" fmla="*/ 3995999 w 6696000"/>
              <a:gd name="connsiteY43" fmla="*/ 3821890 h 5142465"/>
              <a:gd name="connsiteX44" fmla="*/ 4887028 w 6696000"/>
              <a:gd name="connsiteY44" fmla="*/ 4712400 h 5142465"/>
              <a:gd name="connsiteX45" fmla="*/ 6696000 w 6696000"/>
              <a:gd name="connsiteY45" fmla="*/ 4712400 h 5142465"/>
              <a:gd name="connsiteX46" fmla="*/ 6696000 w 6696000"/>
              <a:gd name="connsiteY46" fmla="*/ 5142465 h 5142465"/>
              <a:gd name="connsiteX47" fmla="*/ 0 w 6696000"/>
              <a:gd name="connsiteY47" fmla="*/ 5142465 h 5142465"/>
              <a:gd name="connsiteX48" fmla="*/ 0 w 6696000"/>
              <a:gd name="connsiteY48"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183753 w 6696000"/>
              <a:gd name="connsiteY3" fmla="*/ 737828 h 5142465"/>
              <a:gd name="connsiteX4" fmla="*/ 1018617 w 6696000"/>
              <a:gd name="connsiteY4" fmla="*/ 431999 h 5142465"/>
              <a:gd name="connsiteX5" fmla="*/ 994990 w 6696000"/>
              <a:gd name="connsiteY5" fmla="*/ 454983 h 5142465"/>
              <a:gd name="connsiteX6" fmla="*/ 1018617 w 6696000"/>
              <a:gd name="connsiteY6" fmla="*/ 477966 h 5142465"/>
              <a:gd name="connsiteX7" fmla="*/ 1093564 w 6696000"/>
              <a:gd name="connsiteY7" fmla="*/ 477966 h 5142465"/>
              <a:gd name="connsiteX8" fmla="*/ 1279279 w 6696000"/>
              <a:gd name="connsiteY8" fmla="*/ 658251 h 5142465"/>
              <a:gd name="connsiteX9" fmla="*/ 1093564 w 6696000"/>
              <a:gd name="connsiteY9" fmla="*/ 838536 h 5142465"/>
              <a:gd name="connsiteX10" fmla="*/ 835188 w 6696000"/>
              <a:gd name="connsiteY10" fmla="*/ 838536 h 5142465"/>
              <a:gd name="connsiteX11" fmla="*/ 835188 w 6696000"/>
              <a:gd name="connsiteY11" fmla="*/ 796647 h 5142465"/>
              <a:gd name="connsiteX12" fmla="*/ 787933 w 6696000"/>
              <a:gd name="connsiteY12" fmla="*/ 796647 h 5142465"/>
              <a:gd name="connsiteX13" fmla="*/ 787933 w 6696000"/>
              <a:gd name="connsiteY13" fmla="*/ 884380 h 5142465"/>
              <a:gd name="connsiteX14" fmla="*/ 1094199 w 6696000"/>
              <a:gd name="connsiteY14" fmla="*/ 884380 h 5142465"/>
              <a:gd name="connsiteX15" fmla="*/ 1308131 w 6696000"/>
              <a:gd name="connsiteY15" fmla="*/ 745975 h 5142465"/>
              <a:gd name="connsiteX16" fmla="*/ 1326394 w 6696000"/>
              <a:gd name="connsiteY16" fmla="*/ 658190 h 5142465"/>
              <a:gd name="connsiteX17" fmla="*/ 1326407 w 6696000"/>
              <a:gd name="connsiteY17" fmla="*/ 658251 h 5142465"/>
              <a:gd name="connsiteX18" fmla="*/ 1326407 w 6696000"/>
              <a:gd name="connsiteY18" fmla="*/ 658128 h 5142465"/>
              <a:gd name="connsiteX19" fmla="*/ 1326394 w 6696000"/>
              <a:gd name="connsiteY19" fmla="*/ 658190 h 5142465"/>
              <a:gd name="connsiteX20" fmla="*/ 1308194 w 6696000"/>
              <a:gd name="connsiteY20" fmla="*/ 570456 h 5142465"/>
              <a:gd name="connsiteX21" fmla="*/ 1094834 w 6696000"/>
              <a:gd name="connsiteY21" fmla="*/ 431999 h 5142465"/>
              <a:gd name="connsiteX22" fmla="*/ 1018617 w 6696000"/>
              <a:gd name="connsiteY22" fmla="*/ 431999 h 5142465"/>
              <a:gd name="connsiteX23" fmla="*/ 664207 w 6696000"/>
              <a:gd name="connsiteY23" fmla="*/ 431999 h 5142465"/>
              <a:gd name="connsiteX24" fmla="*/ 431999 w 6696000"/>
              <a:gd name="connsiteY24" fmla="*/ 658251 h 5142465"/>
              <a:gd name="connsiteX25" fmla="*/ 663572 w 6696000"/>
              <a:gd name="connsiteY25" fmla="*/ 884503 h 5142465"/>
              <a:gd name="connsiteX26" fmla="*/ 739789 w 6696000"/>
              <a:gd name="connsiteY26" fmla="*/ 884503 h 5142465"/>
              <a:gd name="connsiteX27" fmla="*/ 763417 w 6696000"/>
              <a:gd name="connsiteY27" fmla="*/ 861520 h 5142465"/>
              <a:gd name="connsiteX28" fmla="*/ 739789 w 6696000"/>
              <a:gd name="connsiteY28" fmla="*/ 838536 h 5142465"/>
              <a:gd name="connsiteX29" fmla="*/ 664842 w 6696000"/>
              <a:gd name="connsiteY29" fmla="*/ 838536 h 5142465"/>
              <a:gd name="connsiteX30" fmla="*/ 479127 w 6696000"/>
              <a:gd name="connsiteY30" fmla="*/ 658251 h 5142465"/>
              <a:gd name="connsiteX31" fmla="*/ 664842 w 6696000"/>
              <a:gd name="connsiteY31" fmla="*/ 477843 h 5142465"/>
              <a:gd name="connsiteX32" fmla="*/ 923218 w 6696000"/>
              <a:gd name="connsiteY32" fmla="*/ 477843 h 5142465"/>
              <a:gd name="connsiteX33" fmla="*/ 923218 w 6696000"/>
              <a:gd name="connsiteY33" fmla="*/ 519732 h 5142465"/>
              <a:gd name="connsiteX34" fmla="*/ 970473 w 6696000"/>
              <a:gd name="connsiteY34" fmla="*/ 519732 h 5142465"/>
              <a:gd name="connsiteX35" fmla="*/ 970473 w 6696000"/>
              <a:gd name="connsiteY35" fmla="*/ 431999 h 5142465"/>
              <a:gd name="connsiteX36" fmla="*/ 664207 w 6696000"/>
              <a:gd name="connsiteY36" fmla="*/ 431999 h 5142465"/>
              <a:gd name="connsiteX37" fmla="*/ 0 w 6696000"/>
              <a:gd name="connsiteY37" fmla="*/ 0 h 5142465"/>
              <a:gd name="connsiteX38" fmla="*/ 6696000 w 6696000"/>
              <a:gd name="connsiteY38" fmla="*/ 0 h 5142465"/>
              <a:gd name="connsiteX39" fmla="*/ 6696000 w 6696000"/>
              <a:gd name="connsiteY39" fmla="*/ 1796399 h 5142465"/>
              <a:gd name="connsiteX40" fmla="*/ 4219772 w 6696000"/>
              <a:gd name="connsiteY40" fmla="*/ 1796399 h 5142465"/>
              <a:gd name="connsiteX41" fmla="*/ 3995999 w 6696000"/>
              <a:gd name="connsiteY41" fmla="*/ 2020043 h 5142465"/>
              <a:gd name="connsiteX42" fmla="*/ 3995999 w 6696000"/>
              <a:gd name="connsiteY42" fmla="*/ 3821890 h 5142465"/>
              <a:gd name="connsiteX43" fmla="*/ 4887028 w 6696000"/>
              <a:gd name="connsiteY43" fmla="*/ 4712400 h 5142465"/>
              <a:gd name="connsiteX44" fmla="*/ 6696000 w 6696000"/>
              <a:gd name="connsiteY44" fmla="*/ 4712400 h 5142465"/>
              <a:gd name="connsiteX45" fmla="*/ 6696000 w 6696000"/>
              <a:gd name="connsiteY45" fmla="*/ 5142465 h 5142465"/>
              <a:gd name="connsiteX46" fmla="*/ 0 w 6696000"/>
              <a:gd name="connsiteY46" fmla="*/ 5142465 h 5142465"/>
              <a:gd name="connsiteX47" fmla="*/ 0 w 6696000"/>
              <a:gd name="connsiteY47" fmla="*/ 0 h 5142465"/>
              <a:gd name="connsiteX0" fmla="*/ 1183753 w 6696000"/>
              <a:gd name="connsiteY0" fmla="*/ 737828 h 5142465"/>
              <a:gd name="connsiteX1" fmla="*/ 1008327 w 6696000"/>
              <a:gd name="connsiteY1" fmla="*/ 617103 h 5142465"/>
              <a:gd name="connsiteX2" fmla="*/ 1183753 w 6696000"/>
              <a:gd name="connsiteY2" fmla="*/ 737828 h 5142465"/>
              <a:gd name="connsiteX3" fmla="*/ 1018617 w 6696000"/>
              <a:gd name="connsiteY3" fmla="*/ 431999 h 5142465"/>
              <a:gd name="connsiteX4" fmla="*/ 994990 w 6696000"/>
              <a:gd name="connsiteY4" fmla="*/ 454983 h 5142465"/>
              <a:gd name="connsiteX5" fmla="*/ 1018617 w 6696000"/>
              <a:gd name="connsiteY5" fmla="*/ 477966 h 5142465"/>
              <a:gd name="connsiteX6" fmla="*/ 1093564 w 6696000"/>
              <a:gd name="connsiteY6" fmla="*/ 477966 h 5142465"/>
              <a:gd name="connsiteX7" fmla="*/ 1279279 w 6696000"/>
              <a:gd name="connsiteY7" fmla="*/ 658251 h 5142465"/>
              <a:gd name="connsiteX8" fmla="*/ 1093564 w 6696000"/>
              <a:gd name="connsiteY8" fmla="*/ 838536 h 5142465"/>
              <a:gd name="connsiteX9" fmla="*/ 835188 w 6696000"/>
              <a:gd name="connsiteY9" fmla="*/ 838536 h 5142465"/>
              <a:gd name="connsiteX10" fmla="*/ 835188 w 6696000"/>
              <a:gd name="connsiteY10" fmla="*/ 796647 h 5142465"/>
              <a:gd name="connsiteX11" fmla="*/ 787933 w 6696000"/>
              <a:gd name="connsiteY11" fmla="*/ 796647 h 5142465"/>
              <a:gd name="connsiteX12" fmla="*/ 787933 w 6696000"/>
              <a:gd name="connsiteY12" fmla="*/ 884380 h 5142465"/>
              <a:gd name="connsiteX13" fmla="*/ 1094199 w 6696000"/>
              <a:gd name="connsiteY13" fmla="*/ 884380 h 5142465"/>
              <a:gd name="connsiteX14" fmla="*/ 1308131 w 6696000"/>
              <a:gd name="connsiteY14" fmla="*/ 745975 h 5142465"/>
              <a:gd name="connsiteX15" fmla="*/ 1326394 w 6696000"/>
              <a:gd name="connsiteY15" fmla="*/ 658190 h 5142465"/>
              <a:gd name="connsiteX16" fmla="*/ 1326407 w 6696000"/>
              <a:gd name="connsiteY16" fmla="*/ 658251 h 5142465"/>
              <a:gd name="connsiteX17" fmla="*/ 1326407 w 6696000"/>
              <a:gd name="connsiteY17" fmla="*/ 658128 h 5142465"/>
              <a:gd name="connsiteX18" fmla="*/ 1326394 w 6696000"/>
              <a:gd name="connsiteY18" fmla="*/ 658190 h 5142465"/>
              <a:gd name="connsiteX19" fmla="*/ 1308194 w 6696000"/>
              <a:gd name="connsiteY19" fmla="*/ 570456 h 5142465"/>
              <a:gd name="connsiteX20" fmla="*/ 1094834 w 6696000"/>
              <a:gd name="connsiteY20" fmla="*/ 431999 h 5142465"/>
              <a:gd name="connsiteX21" fmla="*/ 1018617 w 6696000"/>
              <a:gd name="connsiteY21" fmla="*/ 431999 h 5142465"/>
              <a:gd name="connsiteX22" fmla="*/ 664207 w 6696000"/>
              <a:gd name="connsiteY22" fmla="*/ 431999 h 5142465"/>
              <a:gd name="connsiteX23" fmla="*/ 431999 w 6696000"/>
              <a:gd name="connsiteY23" fmla="*/ 658251 h 5142465"/>
              <a:gd name="connsiteX24" fmla="*/ 663572 w 6696000"/>
              <a:gd name="connsiteY24" fmla="*/ 884503 h 5142465"/>
              <a:gd name="connsiteX25" fmla="*/ 739789 w 6696000"/>
              <a:gd name="connsiteY25" fmla="*/ 884503 h 5142465"/>
              <a:gd name="connsiteX26" fmla="*/ 763417 w 6696000"/>
              <a:gd name="connsiteY26" fmla="*/ 861520 h 5142465"/>
              <a:gd name="connsiteX27" fmla="*/ 739789 w 6696000"/>
              <a:gd name="connsiteY27" fmla="*/ 838536 h 5142465"/>
              <a:gd name="connsiteX28" fmla="*/ 664842 w 6696000"/>
              <a:gd name="connsiteY28" fmla="*/ 838536 h 5142465"/>
              <a:gd name="connsiteX29" fmla="*/ 479127 w 6696000"/>
              <a:gd name="connsiteY29" fmla="*/ 658251 h 5142465"/>
              <a:gd name="connsiteX30" fmla="*/ 664842 w 6696000"/>
              <a:gd name="connsiteY30" fmla="*/ 477843 h 5142465"/>
              <a:gd name="connsiteX31" fmla="*/ 923218 w 6696000"/>
              <a:gd name="connsiteY31" fmla="*/ 477843 h 5142465"/>
              <a:gd name="connsiteX32" fmla="*/ 923218 w 6696000"/>
              <a:gd name="connsiteY32" fmla="*/ 519732 h 5142465"/>
              <a:gd name="connsiteX33" fmla="*/ 970473 w 6696000"/>
              <a:gd name="connsiteY33" fmla="*/ 519732 h 5142465"/>
              <a:gd name="connsiteX34" fmla="*/ 970473 w 6696000"/>
              <a:gd name="connsiteY34" fmla="*/ 431999 h 5142465"/>
              <a:gd name="connsiteX35" fmla="*/ 664207 w 6696000"/>
              <a:gd name="connsiteY35" fmla="*/ 431999 h 5142465"/>
              <a:gd name="connsiteX36" fmla="*/ 0 w 6696000"/>
              <a:gd name="connsiteY36" fmla="*/ 0 h 5142465"/>
              <a:gd name="connsiteX37" fmla="*/ 6696000 w 6696000"/>
              <a:gd name="connsiteY37" fmla="*/ 0 h 5142465"/>
              <a:gd name="connsiteX38" fmla="*/ 6696000 w 6696000"/>
              <a:gd name="connsiteY38" fmla="*/ 1796399 h 5142465"/>
              <a:gd name="connsiteX39" fmla="*/ 4219772 w 6696000"/>
              <a:gd name="connsiteY39" fmla="*/ 1796399 h 5142465"/>
              <a:gd name="connsiteX40" fmla="*/ 3995999 w 6696000"/>
              <a:gd name="connsiteY40" fmla="*/ 2020043 h 5142465"/>
              <a:gd name="connsiteX41" fmla="*/ 3995999 w 6696000"/>
              <a:gd name="connsiteY41" fmla="*/ 3821890 h 5142465"/>
              <a:gd name="connsiteX42" fmla="*/ 4887028 w 6696000"/>
              <a:gd name="connsiteY42" fmla="*/ 4712400 h 5142465"/>
              <a:gd name="connsiteX43" fmla="*/ 6696000 w 6696000"/>
              <a:gd name="connsiteY43" fmla="*/ 4712400 h 5142465"/>
              <a:gd name="connsiteX44" fmla="*/ 6696000 w 6696000"/>
              <a:gd name="connsiteY44" fmla="*/ 5142465 h 5142465"/>
              <a:gd name="connsiteX45" fmla="*/ 0 w 6696000"/>
              <a:gd name="connsiteY45" fmla="*/ 5142465 h 5142465"/>
              <a:gd name="connsiteX46" fmla="*/ 0 w 6696000"/>
              <a:gd name="connsiteY46" fmla="*/ 0 h 5142465"/>
              <a:gd name="connsiteX0" fmla="*/ 1018617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1018617 w 6696000"/>
              <a:gd name="connsiteY18" fmla="*/ 431999 h 5142465"/>
              <a:gd name="connsiteX19" fmla="*/ 664207 w 6696000"/>
              <a:gd name="connsiteY19" fmla="*/ 431999 h 5142465"/>
              <a:gd name="connsiteX20" fmla="*/ 431999 w 6696000"/>
              <a:gd name="connsiteY20" fmla="*/ 658251 h 5142465"/>
              <a:gd name="connsiteX21" fmla="*/ 663572 w 6696000"/>
              <a:gd name="connsiteY21" fmla="*/ 884503 h 5142465"/>
              <a:gd name="connsiteX22" fmla="*/ 739789 w 6696000"/>
              <a:gd name="connsiteY22" fmla="*/ 884503 h 5142465"/>
              <a:gd name="connsiteX23" fmla="*/ 763417 w 6696000"/>
              <a:gd name="connsiteY23" fmla="*/ 861520 h 5142465"/>
              <a:gd name="connsiteX24" fmla="*/ 739789 w 6696000"/>
              <a:gd name="connsiteY24" fmla="*/ 838536 h 5142465"/>
              <a:gd name="connsiteX25" fmla="*/ 664842 w 6696000"/>
              <a:gd name="connsiteY25" fmla="*/ 838536 h 5142465"/>
              <a:gd name="connsiteX26" fmla="*/ 479127 w 6696000"/>
              <a:gd name="connsiteY26" fmla="*/ 658251 h 5142465"/>
              <a:gd name="connsiteX27" fmla="*/ 664842 w 6696000"/>
              <a:gd name="connsiteY27" fmla="*/ 477843 h 5142465"/>
              <a:gd name="connsiteX28" fmla="*/ 923218 w 6696000"/>
              <a:gd name="connsiteY28" fmla="*/ 477843 h 5142465"/>
              <a:gd name="connsiteX29" fmla="*/ 923218 w 6696000"/>
              <a:gd name="connsiteY29" fmla="*/ 519732 h 5142465"/>
              <a:gd name="connsiteX30" fmla="*/ 970473 w 6696000"/>
              <a:gd name="connsiteY30" fmla="*/ 519732 h 5142465"/>
              <a:gd name="connsiteX31" fmla="*/ 970473 w 6696000"/>
              <a:gd name="connsiteY31" fmla="*/ 431999 h 5142465"/>
              <a:gd name="connsiteX32" fmla="*/ 664207 w 6696000"/>
              <a:gd name="connsiteY32" fmla="*/ 431999 h 5142465"/>
              <a:gd name="connsiteX33" fmla="*/ 0 w 6696000"/>
              <a:gd name="connsiteY33" fmla="*/ 0 h 5142465"/>
              <a:gd name="connsiteX34" fmla="*/ 6696000 w 6696000"/>
              <a:gd name="connsiteY34" fmla="*/ 0 h 5142465"/>
              <a:gd name="connsiteX35" fmla="*/ 6696000 w 6696000"/>
              <a:gd name="connsiteY35" fmla="*/ 1796399 h 5142465"/>
              <a:gd name="connsiteX36" fmla="*/ 4219772 w 6696000"/>
              <a:gd name="connsiteY36" fmla="*/ 1796399 h 5142465"/>
              <a:gd name="connsiteX37" fmla="*/ 3995999 w 6696000"/>
              <a:gd name="connsiteY37" fmla="*/ 2020043 h 5142465"/>
              <a:gd name="connsiteX38" fmla="*/ 3995999 w 6696000"/>
              <a:gd name="connsiteY38" fmla="*/ 3821890 h 5142465"/>
              <a:gd name="connsiteX39" fmla="*/ 4887028 w 6696000"/>
              <a:gd name="connsiteY39" fmla="*/ 4712400 h 5142465"/>
              <a:gd name="connsiteX40" fmla="*/ 6696000 w 6696000"/>
              <a:gd name="connsiteY40" fmla="*/ 4712400 h 5142465"/>
              <a:gd name="connsiteX41" fmla="*/ 6696000 w 6696000"/>
              <a:gd name="connsiteY41" fmla="*/ 5142465 h 5142465"/>
              <a:gd name="connsiteX42" fmla="*/ 0 w 6696000"/>
              <a:gd name="connsiteY42" fmla="*/ 5142465 h 5142465"/>
              <a:gd name="connsiteX43" fmla="*/ 0 w 6696000"/>
              <a:gd name="connsiteY43" fmla="*/ 0 h 5142465"/>
              <a:gd name="connsiteX0" fmla="*/ 1094834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664207 w 6696000"/>
              <a:gd name="connsiteY18" fmla="*/ 431999 h 5142465"/>
              <a:gd name="connsiteX19" fmla="*/ 431999 w 6696000"/>
              <a:gd name="connsiteY19" fmla="*/ 658251 h 5142465"/>
              <a:gd name="connsiteX20" fmla="*/ 663572 w 6696000"/>
              <a:gd name="connsiteY20" fmla="*/ 884503 h 5142465"/>
              <a:gd name="connsiteX21" fmla="*/ 739789 w 6696000"/>
              <a:gd name="connsiteY21" fmla="*/ 884503 h 5142465"/>
              <a:gd name="connsiteX22" fmla="*/ 763417 w 6696000"/>
              <a:gd name="connsiteY22" fmla="*/ 861520 h 5142465"/>
              <a:gd name="connsiteX23" fmla="*/ 739789 w 6696000"/>
              <a:gd name="connsiteY23" fmla="*/ 838536 h 5142465"/>
              <a:gd name="connsiteX24" fmla="*/ 664842 w 6696000"/>
              <a:gd name="connsiteY24" fmla="*/ 838536 h 5142465"/>
              <a:gd name="connsiteX25" fmla="*/ 479127 w 6696000"/>
              <a:gd name="connsiteY25" fmla="*/ 658251 h 5142465"/>
              <a:gd name="connsiteX26" fmla="*/ 664842 w 6696000"/>
              <a:gd name="connsiteY26" fmla="*/ 477843 h 5142465"/>
              <a:gd name="connsiteX27" fmla="*/ 923218 w 6696000"/>
              <a:gd name="connsiteY27" fmla="*/ 477843 h 5142465"/>
              <a:gd name="connsiteX28" fmla="*/ 923218 w 6696000"/>
              <a:gd name="connsiteY28" fmla="*/ 519732 h 5142465"/>
              <a:gd name="connsiteX29" fmla="*/ 970473 w 6696000"/>
              <a:gd name="connsiteY29" fmla="*/ 519732 h 5142465"/>
              <a:gd name="connsiteX30" fmla="*/ 970473 w 6696000"/>
              <a:gd name="connsiteY30" fmla="*/ 431999 h 5142465"/>
              <a:gd name="connsiteX31" fmla="*/ 664207 w 6696000"/>
              <a:gd name="connsiteY31" fmla="*/ 431999 h 5142465"/>
              <a:gd name="connsiteX32" fmla="*/ 0 w 6696000"/>
              <a:gd name="connsiteY32" fmla="*/ 0 h 5142465"/>
              <a:gd name="connsiteX33" fmla="*/ 6696000 w 6696000"/>
              <a:gd name="connsiteY33" fmla="*/ 0 h 5142465"/>
              <a:gd name="connsiteX34" fmla="*/ 6696000 w 6696000"/>
              <a:gd name="connsiteY34" fmla="*/ 1796399 h 5142465"/>
              <a:gd name="connsiteX35" fmla="*/ 4219772 w 6696000"/>
              <a:gd name="connsiteY35" fmla="*/ 1796399 h 5142465"/>
              <a:gd name="connsiteX36" fmla="*/ 3995999 w 6696000"/>
              <a:gd name="connsiteY36" fmla="*/ 2020043 h 5142465"/>
              <a:gd name="connsiteX37" fmla="*/ 3995999 w 6696000"/>
              <a:gd name="connsiteY37" fmla="*/ 3821890 h 5142465"/>
              <a:gd name="connsiteX38" fmla="*/ 4887028 w 6696000"/>
              <a:gd name="connsiteY38" fmla="*/ 4712400 h 5142465"/>
              <a:gd name="connsiteX39" fmla="*/ 6696000 w 6696000"/>
              <a:gd name="connsiteY39" fmla="*/ 4712400 h 5142465"/>
              <a:gd name="connsiteX40" fmla="*/ 6696000 w 6696000"/>
              <a:gd name="connsiteY40" fmla="*/ 5142465 h 5142465"/>
              <a:gd name="connsiteX41" fmla="*/ 0 w 6696000"/>
              <a:gd name="connsiteY41" fmla="*/ 5142465 h 5142465"/>
              <a:gd name="connsiteX42" fmla="*/ 0 w 6696000"/>
              <a:gd name="connsiteY42" fmla="*/ 0 h 5142465"/>
              <a:gd name="connsiteX0" fmla="*/ 1308194 w 6696000"/>
              <a:gd name="connsiteY0" fmla="*/ 57045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664207 w 6696000"/>
              <a:gd name="connsiteY17" fmla="*/ 431999 h 5142465"/>
              <a:gd name="connsiteX18" fmla="*/ 431999 w 6696000"/>
              <a:gd name="connsiteY18" fmla="*/ 658251 h 5142465"/>
              <a:gd name="connsiteX19" fmla="*/ 663572 w 6696000"/>
              <a:gd name="connsiteY19" fmla="*/ 884503 h 5142465"/>
              <a:gd name="connsiteX20" fmla="*/ 739789 w 6696000"/>
              <a:gd name="connsiteY20" fmla="*/ 884503 h 5142465"/>
              <a:gd name="connsiteX21" fmla="*/ 763417 w 6696000"/>
              <a:gd name="connsiteY21" fmla="*/ 861520 h 5142465"/>
              <a:gd name="connsiteX22" fmla="*/ 739789 w 6696000"/>
              <a:gd name="connsiteY22" fmla="*/ 838536 h 5142465"/>
              <a:gd name="connsiteX23" fmla="*/ 664842 w 6696000"/>
              <a:gd name="connsiteY23" fmla="*/ 838536 h 5142465"/>
              <a:gd name="connsiteX24" fmla="*/ 479127 w 6696000"/>
              <a:gd name="connsiteY24" fmla="*/ 658251 h 5142465"/>
              <a:gd name="connsiteX25" fmla="*/ 664842 w 6696000"/>
              <a:gd name="connsiteY25" fmla="*/ 477843 h 5142465"/>
              <a:gd name="connsiteX26" fmla="*/ 923218 w 6696000"/>
              <a:gd name="connsiteY26" fmla="*/ 477843 h 5142465"/>
              <a:gd name="connsiteX27" fmla="*/ 923218 w 6696000"/>
              <a:gd name="connsiteY27" fmla="*/ 519732 h 5142465"/>
              <a:gd name="connsiteX28" fmla="*/ 970473 w 6696000"/>
              <a:gd name="connsiteY28" fmla="*/ 519732 h 5142465"/>
              <a:gd name="connsiteX29" fmla="*/ 970473 w 6696000"/>
              <a:gd name="connsiteY29" fmla="*/ 431999 h 5142465"/>
              <a:gd name="connsiteX30" fmla="*/ 664207 w 6696000"/>
              <a:gd name="connsiteY30" fmla="*/ 431999 h 5142465"/>
              <a:gd name="connsiteX31" fmla="*/ 0 w 6696000"/>
              <a:gd name="connsiteY31" fmla="*/ 0 h 5142465"/>
              <a:gd name="connsiteX32" fmla="*/ 6696000 w 6696000"/>
              <a:gd name="connsiteY32" fmla="*/ 0 h 5142465"/>
              <a:gd name="connsiteX33" fmla="*/ 6696000 w 6696000"/>
              <a:gd name="connsiteY33" fmla="*/ 1796399 h 5142465"/>
              <a:gd name="connsiteX34" fmla="*/ 4219772 w 6696000"/>
              <a:gd name="connsiteY34" fmla="*/ 1796399 h 5142465"/>
              <a:gd name="connsiteX35" fmla="*/ 3995999 w 6696000"/>
              <a:gd name="connsiteY35" fmla="*/ 2020043 h 5142465"/>
              <a:gd name="connsiteX36" fmla="*/ 3995999 w 6696000"/>
              <a:gd name="connsiteY36" fmla="*/ 3821890 h 5142465"/>
              <a:gd name="connsiteX37" fmla="*/ 4887028 w 6696000"/>
              <a:gd name="connsiteY37" fmla="*/ 4712400 h 5142465"/>
              <a:gd name="connsiteX38" fmla="*/ 6696000 w 6696000"/>
              <a:gd name="connsiteY38" fmla="*/ 4712400 h 5142465"/>
              <a:gd name="connsiteX39" fmla="*/ 6696000 w 6696000"/>
              <a:gd name="connsiteY39" fmla="*/ 5142465 h 5142465"/>
              <a:gd name="connsiteX40" fmla="*/ 0 w 6696000"/>
              <a:gd name="connsiteY40" fmla="*/ 5142465 h 5142465"/>
              <a:gd name="connsiteX41" fmla="*/ 0 w 6696000"/>
              <a:gd name="connsiteY41"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664207 w 6696000"/>
              <a:gd name="connsiteY16" fmla="*/ 431999 h 5142465"/>
              <a:gd name="connsiteX17" fmla="*/ 431999 w 6696000"/>
              <a:gd name="connsiteY17" fmla="*/ 658251 h 5142465"/>
              <a:gd name="connsiteX18" fmla="*/ 663572 w 6696000"/>
              <a:gd name="connsiteY18" fmla="*/ 884503 h 5142465"/>
              <a:gd name="connsiteX19" fmla="*/ 739789 w 6696000"/>
              <a:gd name="connsiteY19" fmla="*/ 884503 h 5142465"/>
              <a:gd name="connsiteX20" fmla="*/ 763417 w 6696000"/>
              <a:gd name="connsiteY20" fmla="*/ 861520 h 5142465"/>
              <a:gd name="connsiteX21" fmla="*/ 739789 w 6696000"/>
              <a:gd name="connsiteY21" fmla="*/ 838536 h 5142465"/>
              <a:gd name="connsiteX22" fmla="*/ 664842 w 6696000"/>
              <a:gd name="connsiteY22" fmla="*/ 838536 h 5142465"/>
              <a:gd name="connsiteX23" fmla="*/ 479127 w 6696000"/>
              <a:gd name="connsiteY23" fmla="*/ 658251 h 5142465"/>
              <a:gd name="connsiteX24" fmla="*/ 664842 w 6696000"/>
              <a:gd name="connsiteY24" fmla="*/ 477843 h 5142465"/>
              <a:gd name="connsiteX25" fmla="*/ 923218 w 6696000"/>
              <a:gd name="connsiteY25" fmla="*/ 477843 h 5142465"/>
              <a:gd name="connsiteX26" fmla="*/ 923218 w 6696000"/>
              <a:gd name="connsiteY26" fmla="*/ 519732 h 5142465"/>
              <a:gd name="connsiteX27" fmla="*/ 970473 w 6696000"/>
              <a:gd name="connsiteY27" fmla="*/ 519732 h 5142465"/>
              <a:gd name="connsiteX28" fmla="*/ 970473 w 6696000"/>
              <a:gd name="connsiteY28" fmla="*/ 431999 h 5142465"/>
              <a:gd name="connsiteX29" fmla="*/ 664207 w 6696000"/>
              <a:gd name="connsiteY29" fmla="*/ 431999 h 5142465"/>
              <a:gd name="connsiteX30" fmla="*/ 0 w 6696000"/>
              <a:gd name="connsiteY30" fmla="*/ 0 h 5142465"/>
              <a:gd name="connsiteX31" fmla="*/ 6696000 w 6696000"/>
              <a:gd name="connsiteY31" fmla="*/ 0 h 5142465"/>
              <a:gd name="connsiteX32" fmla="*/ 6696000 w 6696000"/>
              <a:gd name="connsiteY32" fmla="*/ 1796399 h 5142465"/>
              <a:gd name="connsiteX33" fmla="*/ 4219772 w 6696000"/>
              <a:gd name="connsiteY33" fmla="*/ 1796399 h 5142465"/>
              <a:gd name="connsiteX34" fmla="*/ 3995999 w 6696000"/>
              <a:gd name="connsiteY34" fmla="*/ 2020043 h 5142465"/>
              <a:gd name="connsiteX35" fmla="*/ 3995999 w 6696000"/>
              <a:gd name="connsiteY35" fmla="*/ 3821890 h 5142465"/>
              <a:gd name="connsiteX36" fmla="*/ 4887028 w 6696000"/>
              <a:gd name="connsiteY36" fmla="*/ 4712400 h 5142465"/>
              <a:gd name="connsiteX37" fmla="*/ 6696000 w 6696000"/>
              <a:gd name="connsiteY37" fmla="*/ 4712400 h 5142465"/>
              <a:gd name="connsiteX38" fmla="*/ 6696000 w 6696000"/>
              <a:gd name="connsiteY38" fmla="*/ 5142465 h 5142465"/>
              <a:gd name="connsiteX39" fmla="*/ 0 w 6696000"/>
              <a:gd name="connsiteY39" fmla="*/ 5142465 h 5142465"/>
              <a:gd name="connsiteX40" fmla="*/ 0 w 6696000"/>
              <a:gd name="connsiteY40" fmla="*/ 0 h 5142465"/>
              <a:gd name="connsiteX0" fmla="*/ 1326407 w 6696000"/>
              <a:gd name="connsiteY0" fmla="*/ 658128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664207 w 6696000"/>
              <a:gd name="connsiteY15" fmla="*/ 431999 h 5142465"/>
              <a:gd name="connsiteX16" fmla="*/ 431999 w 6696000"/>
              <a:gd name="connsiteY16" fmla="*/ 658251 h 5142465"/>
              <a:gd name="connsiteX17" fmla="*/ 663572 w 6696000"/>
              <a:gd name="connsiteY17" fmla="*/ 884503 h 5142465"/>
              <a:gd name="connsiteX18" fmla="*/ 739789 w 6696000"/>
              <a:gd name="connsiteY18" fmla="*/ 884503 h 5142465"/>
              <a:gd name="connsiteX19" fmla="*/ 763417 w 6696000"/>
              <a:gd name="connsiteY19" fmla="*/ 861520 h 5142465"/>
              <a:gd name="connsiteX20" fmla="*/ 739789 w 6696000"/>
              <a:gd name="connsiteY20" fmla="*/ 838536 h 5142465"/>
              <a:gd name="connsiteX21" fmla="*/ 664842 w 6696000"/>
              <a:gd name="connsiteY21" fmla="*/ 838536 h 5142465"/>
              <a:gd name="connsiteX22" fmla="*/ 479127 w 6696000"/>
              <a:gd name="connsiteY22" fmla="*/ 658251 h 5142465"/>
              <a:gd name="connsiteX23" fmla="*/ 664842 w 6696000"/>
              <a:gd name="connsiteY23" fmla="*/ 477843 h 5142465"/>
              <a:gd name="connsiteX24" fmla="*/ 923218 w 6696000"/>
              <a:gd name="connsiteY24" fmla="*/ 477843 h 5142465"/>
              <a:gd name="connsiteX25" fmla="*/ 923218 w 6696000"/>
              <a:gd name="connsiteY25" fmla="*/ 519732 h 5142465"/>
              <a:gd name="connsiteX26" fmla="*/ 970473 w 6696000"/>
              <a:gd name="connsiteY26" fmla="*/ 519732 h 5142465"/>
              <a:gd name="connsiteX27" fmla="*/ 970473 w 6696000"/>
              <a:gd name="connsiteY27" fmla="*/ 431999 h 5142465"/>
              <a:gd name="connsiteX28" fmla="*/ 664207 w 6696000"/>
              <a:gd name="connsiteY28" fmla="*/ 431999 h 5142465"/>
              <a:gd name="connsiteX29" fmla="*/ 0 w 6696000"/>
              <a:gd name="connsiteY29" fmla="*/ 0 h 5142465"/>
              <a:gd name="connsiteX30" fmla="*/ 6696000 w 6696000"/>
              <a:gd name="connsiteY30" fmla="*/ 0 h 5142465"/>
              <a:gd name="connsiteX31" fmla="*/ 6696000 w 6696000"/>
              <a:gd name="connsiteY31" fmla="*/ 1796399 h 5142465"/>
              <a:gd name="connsiteX32" fmla="*/ 4219772 w 6696000"/>
              <a:gd name="connsiteY32" fmla="*/ 1796399 h 5142465"/>
              <a:gd name="connsiteX33" fmla="*/ 3995999 w 6696000"/>
              <a:gd name="connsiteY33" fmla="*/ 2020043 h 5142465"/>
              <a:gd name="connsiteX34" fmla="*/ 3995999 w 6696000"/>
              <a:gd name="connsiteY34" fmla="*/ 3821890 h 5142465"/>
              <a:gd name="connsiteX35" fmla="*/ 4887028 w 6696000"/>
              <a:gd name="connsiteY35" fmla="*/ 4712400 h 5142465"/>
              <a:gd name="connsiteX36" fmla="*/ 6696000 w 6696000"/>
              <a:gd name="connsiteY36" fmla="*/ 4712400 h 5142465"/>
              <a:gd name="connsiteX37" fmla="*/ 6696000 w 6696000"/>
              <a:gd name="connsiteY37" fmla="*/ 5142465 h 5142465"/>
              <a:gd name="connsiteX38" fmla="*/ 0 w 6696000"/>
              <a:gd name="connsiteY38" fmla="*/ 5142465 h 5142465"/>
              <a:gd name="connsiteX39" fmla="*/ 0 w 6696000"/>
              <a:gd name="connsiteY39" fmla="*/ 0 h 5142465"/>
              <a:gd name="connsiteX0" fmla="*/ 1326407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664207 w 6696000"/>
              <a:gd name="connsiteY14" fmla="*/ 431999 h 5142465"/>
              <a:gd name="connsiteX15" fmla="*/ 431999 w 6696000"/>
              <a:gd name="connsiteY15" fmla="*/ 658251 h 5142465"/>
              <a:gd name="connsiteX16" fmla="*/ 663572 w 6696000"/>
              <a:gd name="connsiteY16" fmla="*/ 884503 h 5142465"/>
              <a:gd name="connsiteX17" fmla="*/ 739789 w 6696000"/>
              <a:gd name="connsiteY17" fmla="*/ 884503 h 5142465"/>
              <a:gd name="connsiteX18" fmla="*/ 763417 w 6696000"/>
              <a:gd name="connsiteY18" fmla="*/ 861520 h 5142465"/>
              <a:gd name="connsiteX19" fmla="*/ 739789 w 6696000"/>
              <a:gd name="connsiteY19" fmla="*/ 838536 h 5142465"/>
              <a:gd name="connsiteX20" fmla="*/ 664842 w 6696000"/>
              <a:gd name="connsiteY20" fmla="*/ 838536 h 5142465"/>
              <a:gd name="connsiteX21" fmla="*/ 479127 w 6696000"/>
              <a:gd name="connsiteY21" fmla="*/ 658251 h 5142465"/>
              <a:gd name="connsiteX22" fmla="*/ 664842 w 6696000"/>
              <a:gd name="connsiteY22" fmla="*/ 477843 h 5142465"/>
              <a:gd name="connsiteX23" fmla="*/ 923218 w 6696000"/>
              <a:gd name="connsiteY23" fmla="*/ 477843 h 5142465"/>
              <a:gd name="connsiteX24" fmla="*/ 923218 w 6696000"/>
              <a:gd name="connsiteY24" fmla="*/ 519732 h 5142465"/>
              <a:gd name="connsiteX25" fmla="*/ 970473 w 6696000"/>
              <a:gd name="connsiteY25" fmla="*/ 519732 h 5142465"/>
              <a:gd name="connsiteX26" fmla="*/ 970473 w 6696000"/>
              <a:gd name="connsiteY26" fmla="*/ 431999 h 5142465"/>
              <a:gd name="connsiteX27" fmla="*/ 664207 w 6696000"/>
              <a:gd name="connsiteY27" fmla="*/ 431999 h 5142465"/>
              <a:gd name="connsiteX28" fmla="*/ 0 w 6696000"/>
              <a:gd name="connsiteY28" fmla="*/ 0 h 5142465"/>
              <a:gd name="connsiteX29" fmla="*/ 6696000 w 6696000"/>
              <a:gd name="connsiteY29" fmla="*/ 0 h 5142465"/>
              <a:gd name="connsiteX30" fmla="*/ 6696000 w 6696000"/>
              <a:gd name="connsiteY30" fmla="*/ 1796399 h 5142465"/>
              <a:gd name="connsiteX31" fmla="*/ 4219772 w 6696000"/>
              <a:gd name="connsiteY31" fmla="*/ 1796399 h 5142465"/>
              <a:gd name="connsiteX32" fmla="*/ 3995999 w 6696000"/>
              <a:gd name="connsiteY32" fmla="*/ 2020043 h 5142465"/>
              <a:gd name="connsiteX33" fmla="*/ 3995999 w 6696000"/>
              <a:gd name="connsiteY33" fmla="*/ 3821890 h 5142465"/>
              <a:gd name="connsiteX34" fmla="*/ 4887028 w 6696000"/>
              <a:gd name="connsiteY34" fmla="*/ 4712400 h 5142465"/>
              <a:gd name="connsiteX35" fmla="*/ 6696000 w 6696000"/>
              <a:gd name="connsiteY35" fmla="*/ 4712400 h 5142465"/>
              <a:gd name="connsiteX36" fmla="*/ 6696000 w 6696000"/>
              <a:gd name="connsiteY36" fmla="*/ 5142465 h 5142465"/>
              <a:gd name="connsiteX37" fmla="*/ 0 w 6696000"/>
              <a:gd name="connsiteY37" fmla="*/ 5142465 h 5142465"/>
              <a:gd name="connsiteX38" fmla="*/ 0 w 6696000"/>
              <a:gd name="connsiteY38"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664207 w 6696000"/>
              <a:gd name="connsiteY13" fmla="*/ 431999 h 5142465"/>
              <a:gd name="connsiteX14" fmla="*/ 431999 w 6696000"/>
              <a:gd name="connsiteY14" fmla="*/ 658251 h 5142465"/>
              <a:gd name="connsiteX15" fmla="*/ 663572 w 6696000"/>
              <a:gd name="connsiteY15" fmla="*/ 884503 h 5142465"/>
              <a:gd name="connsiteX16" fmla="*/ 739789 w 6696000"/>
              <a:gd name="connsiteY16" fmla="*/ 884503 h 5142465"/>
              <a:gd name="connsiteX17" fmla="*/ 763417 w 6696000"/>
              <a:gd name="connsiteY17" fmla="*/ 861520 h 5142465"/>
              <a:gd name="connsiteX18" fmla="*/ 739789 w 6696000"/>
              <a:gd name="connsiteY18" fmla="*/ 838536 h 5142465"/>
              <a:gd name="connsiteX19" fmla="*/ 664842 w 6696000"/>
              <a:gd name="connsiteY19" fmla="*/ 838536 h 5142465"/>
              <a:gd name="connsiteX20" fmla="*/ 479127 w 6696000"/>
              <a:gd name="connsiteY20" fmla="*/ 658251 h 5142465"/>
              <a:gd name="connsiteX21" fmla="*/ 664842 w 6696000"/>
              <a:gd name="connsiteY21" fmla="*/ 477843 h 5142465"/>
              <a:gd name="connsiteX22" fmla="*/ 923218 w 6696000"/>
              <a:gd name="connsiteY22" fmla="*/ 477843 h 5142465"/>
              <a:gd name="connsiteX23" fmla="*/ 923218 w 6696000"/>
              <a:gd name="connsiteY23" fmla="*/ 519732 h 5142465"/>
              <a:gd name="connsiteX24" fmla="*/ 970473 w 6696000"/>
              <a:gd name="connsiteY24" fmla="*/ 519732 h 5142465"/>
              <a:gd name="connsiteX25" fmla="*/ 970473 w 6696000"/>
              <a:gd name="connsiteY25" fmla="*/ 431999 h 5142465"/>
              <a:gd name="connsiteX26" fmla="*/ 664207 w 6696000"/>
              <a:gd name="connsiteY26" fmla="*/ 431999 h 5142465"/>
              <a:gd name="connsiteX27" fmla="*/ 0 w 6696000"/>
              <a:gd name="connsiteY27" fmla="*/ 0 h 5142465"/>
              <a:gd name="connsiteX28" fmla="*/ 6696000 w 6696000"/>
              <a:gd name="connsiteY28" fmla="*/ 0 h 5142465"/>
              <a:gd name="connsiteX29" fmla="*/ 6696000 w 6696000"/>
              <a:gd name="connsiteY29" fmla="*/ 1796399 h 5142465"/>
              <a:gd name="connsiteX30" fmla="*/ 4219772 w 6696000"/>
              <a:gd name="connsiteY30" fmla="*/ 1796399 h 5142465"/>
              <a:gd name="connsiteX31" fmla="*/ 3995999 w 6696000"/>
              <a:gd name="connsiteY31" fmla="*/ 2020043 h 5142465"/>
              <a:gd name="connsiteX32" fmla="*/ 3995999 w 6696000"/>
              <a:gd name="connsiteY32" fmla="*/ 3821890 h 5142465"/>
              <a:gd name="connsiteX33" fmla="*/ 4887028 w 6696000"/>
              <a:gd name="connsiteY33" fmla="*/ 4712400 h 5142465"/>
              <a:gd name="connsiteX34" fmla="*/ 6696000 w 6696000"/>
              <a:gd name="connsiteY34" fmla="*/ 4712400 h 5142465"/>
              <a:gd name="connsiteX35" fmla="*/ 6696000 w 6696000"/>
              <a:gd name="connsiteY35" fmla="*/ 5142465 h 5142465"/>
              <a:gd name="connsiteX36" fmla="*/ 0 w 6696000"/>
              <a:gd name="connsiteY36" fmla="*/ 5142465 h 5142465"/>
              <a:gd name="connsiteX37" fmla="*/ 0 w 6696000"/>
              <a:gd name="connsiteY37" fmla="*/ 0 h 5142465"/>
              <a:gd name="connsiteX0" fmla="*/ 1308131 w 6696000"/>
              <a:gd name="connsiteY0" fmla="*/ 745975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664207 w 6696000"/>
              <a:gd name="connsiteY12" fmla="*/ 431999 h 5142465"/>
              <a:gd name="connsiteX13" fmla="*/ 431999 w 6696000"/>
              <a:gd name="connsiteY13" fmla="*/ 658251 h 5142465"/>
              <a:gd name="connsiteX14" fmla="*/ 663572 w 6696000"/>
              <a:gd name="connsiteY14" fmla="*/ 884503 h 5142465"/>
              <a:gd name="connsiteX15" fmla="*/ 739789 w 6696000"/>
              <a:gd name="connsiteY15" fmla="*/ 884503 h 5142465"/>
              <a:gd name="connsiteX16" fmla="*/ 763417 w 6696000"/>
              <a:gd name="connsiteY16" fmla="*/ 861520 h 5142465"/>
              <a:gd name="connsiteX17" fmla="*/ 739789 w 6696000"/>
              <a:gd name="connsiteY17" fmla="*/ 838536 h 5142465"/>
              <a:gd name="connsiteX18" fmla="*/ 664842 w 6696000"/>
              <a:gd name="connsiteY18" fmla="*/ 838536 h 5142465"/>
              <a:gd name="connsiteX19" fmla="*/ 479127 w 6696000"/>
              <a:gd name="connsiteY19" fmla="*/ 658251 h 5142465"/>
              <a:gd name="connsiteX20" fmla="*/ 664842 w 6696000"/>
              <a:gd name="connsiteY20" fmla="*/ 477843 h 5142465"/>
              <a:gd name="connsiteX21" fmla="*/ 923218 w 6696000"/>
              <a:gd name="connsiteY21" fmla="*/ 477843 h 5142465"/>
              <a:gd name="connsiteX22" fmla="*/ 923218 w 6696000"/>
              <a:gd name="connsiteY22" fmla="*/ 519732 h 5142465"/>
              <a:gd name="connsiteX23" fmla="*/ 970473 w 6696000"/>
              <a:gd name="connsiteY23" fmla="*/ 519732 h 5142465"/>
              <a:gd name="connsiteX24" fmla="*/ 970473 w 6696000"/>
              <a:gd name="connsiteY24" fmla="*/ 431999 h 5142465"/>
              <a:gd name="connsiteX25" fmla="*/ 664207 w 6696000"/>
              <a:gd name="connsiteY25" fmla="*/ 431999 h 5142465"/>
              <a:gd name="connsiteX26" fmla="*/ 0 w 6696000"/>
              <a:gd name="connsiteY26" fmla="*/ 0 h 5142465"/>
              <a:gd name="connsiteX27" fmla="*/ 6696000 w 6696000"/>
              <a:gd name="connsiteY27" fmla="*/ 0 h 5142465"/>
              <a:gd name="connsiteX28" fmla="*/ 6696000 w 6696000"/>
              <a:gd name="connsiteY28" fmla="*/ 1796399 h 5142465"/>
              <a:gd name="connsiteX29" fmla="*/ 4219772 w 6696000"/>
              <a:gd name="connsiteY29" fmla="*/ 1796399 h 5142465"/>
              <a:gd name="connsiteX30" fmla="*/ 3995999 w 6696000"/>
              <a:gd name="connsiteY30" fmla="*/ 2020043 h 5142465"/>
              <a:gd name="connsiteX31" fmla="*/ 3995999 w 6696000"/>
              <a:gd name="connsiteY31" fmla="*/ 3821890 h 5142465"/>
              <a:gd name="connsiteX32" fmla="*/ 4887028 w 6696000"/>
              <a:gd name="connsiteY32" fmla="*/ 4712400 h 5142465"/>
              <a:gd name="connsiteX33" fmla="*/ 6696000 w 6696000"/>
              <a:gd name="connsiteY33" fmla="*/ 4712400 h 5142465"/>
              <a:gd name="connsiteX34" fmla="*/ 6696000 w 6696000"/>
              <a:gd name="connsiteY34" fmla="*/ 5142465 h 5142465"/>
              <a:gd name="connsiteX35" fmla="*/ 0 w 6696000"/>
              <a:gd name="connsiteY35" fmla="*/ 5142465 h 5142465"/>
              <a:gd name="connsiteX36" fmla="*/ 0 w 6696000"/>
              <a:gd name="connsiteY36" fmla="*/ 0 h 5142465"/>
              <a:gd name="connsiteX0" fmla="*/ 1094199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664207 w 6696000"/>
              <a:gd name="connsiteY11" fmla="*/ 431999 h 5142465"/>
              <a:gd name="connsiteX12" fmla="*/ 431999 w 6696000"/>
              <a:gd name="connsiteY12" fmla="*/ 658251 h 5142465"/>
              <a:gd name="connsiteX13" fmla="*/ 663572 w 6696000"/>
              <a:gd name="connsiteY13" fmla="*/ 884503 h 5142465"/>
              <a:gd name="connsiteX14" fmla="*/ 739789 w 6696000"/>
              <a:gd name="connsiteY14" fmla="*/ 884503 h 5142465"/>
              <a:gd name="connsiteX15" fmla="*/ 763417 w 6696000"/>
              <a:gd name="connsiteY15" fmla="*/ 861520 h 5142465"/>
              <a:gd name="connsiteX16" fmla="*/ 739789 w 6696000"/>
              <a:gd name="connsiteY16" fmla="*/ 838536 h 5142465"/>
              <a:gd name="connsiteX17" fmla="*/ 664842 w 6696000"/>
              <a:gd name="connsiteY17" fmla="*/ 838536 h 5142465"/>
              <a:gd name="connsiteX18" fmla="*/ 479127 w 6696000"/>
              <a:gd name="connsiteY18" fmla="*/ 658251 h 5142465"/>
              <a:gd name="connsiteX19" fmla="*/ 664842 w 6696000"/>
              <a:gd name="connsiteY19" fmla="*/ 477843 h 5142465"/>
              <a:gd name="connsiteX20" fmla="*/ 923218 w 6696000"/>
              <a:gd name="connsiteY20" fmla="*/ 477843 h 5142465"/>
              <a:gd name="connsiteX21" fmla="*/ 923218 w 6696000"/>
              <a:gd name="connsiteY21" fmla="*/ 519732 h 5142465"/>
              <a:gd name="connsiteX22" fmla="*/ 970473 w 6696000"/>
              <a:gd name="connsiteY22" fmla="*/ 519732 h 5142465"/>
              <a:gd name="connsiteX23" fmla="*/ 970473 w 6696000"/>
              <a:gd name="connsiteY23" fmla="*/ 431999 h 5142465"/>
              <a:gd name="connsiteX24" fmla="*/ 664207 w 6696000"/>
              <a:gd name="connsiteY24" fmla="*/ 431999 h 5142465"/>
              <a:gd name="connsiteX25" fmla="*/ 0 w 6696000"/>
              <a:gd name="connsiteY25" fmla="*/ 0 h 5142465"/>
              <a:gd name="connsiteX26" fmla="*/ 6696000 w 6696000"/>
              <a:gd name="connsiteY26" fmla="*/ 0 h 5142465"/>
              <a:gd name="connsiteX27" fmla="*/ 6696000 w 6696000"/>
              <a:gd name="connsiteY27" fmla="*/ 1796399 h 5142465"/>
              <a:gd name="connsiteX28" fmla="*/ 4219772 w 6696000"/>
              <a:gd name="connsiteY28" fmla="*/ 1796399 h 5142465"/>
              <a:gd name="connsiteX29" fmla="*/ 3995999 w 6696000"/>
              <a:gd name="connsiteY29" fmla="*/ 2020043 h 5142465"/>
              <a:gd name="connsiteX30" fmla="*/ 3995999 w 6696000"/>
              <a:gd name="connsiteY30" fmla="*/ 3821890 h 5142465"/>
              <a:gd name="connsiteX31" fmla="*/ 4887028 w 6696000"/>
              <a:gd name="connsiteY31" fmla="*/ 4712400 h 5142465"/>
              <a:gd name="connsiteX32" fmla="*/ 6696000 w 6696000"/>
              <a:gd name="connsiteY32" fmla="*/ 4712400 h 5142465"/>
              <a:gd name="connsiteX33" fmla="*/ 6696000 w 6696000"/>
              <a:gd name="connsiteY33" fmla="*/ 5142465 h 5142465"/>
              <a:gd name="connsiteX34" fmla="*/ 0 w 6696000"/>
              <a:gd name="connsiteY34" fmla="*/ 5142465 h 5142465"/>
              <a:gd name="connsiteX35" fmla="*/ 0 w 6696000"/>
              <a:gd name="connsiteY35" fmla="*/ 0 h 5142465"/>
              <a:gd name="connsiteX0" fmla="*/ 787933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664207 w 6696000"/>
              <a:gd name="connsiteY10" fmla="*/ 431999 h 5142465"/>
              <a:gd name="connsiteX11" fmla="*/ 431999 w 6696000"/>
              <a:gd name="connsiteY11" fmla="*/ 658251 h 5142465"/>
              <a:gd name="connsiteX12" fmla="*/ 663572 w 6696000"/>
              <a:gd name="connsiteY12" fmla="*/ 884503 h 5142465"/>
              <a:gd name="connsiteX13" fmla="*/ 739789 w 6696000"/>
              <a:gd name="connsiteY13" fmla="*/ 884503 h 5142465"/>
              <a:gd name="connsiteX14" fmla="*/ 763417 w 6696000"/>
              <a:gd name="connsiteY14" fmla="*/ 861520 h 5142465"/>
              <a:gd name="connsiteX15" fmla="*/ 739789 w 6696000"/>
              <a:gd name="connsiteY15" fmla="*/ 838536 h 5142465"/>
              <a:gd name="connsiteX16" fmla="*/ 664842 w 6696000"/>
              <a:gd name="connsiteY16" fmla="*/ 838536 h 5142465"/>
              <a:gd name="connsiteX17" fmla="*/ 479127 w 6696000"/>
              <a:gd name="connsiteY17" fmla="*/ 658251 h 5142465"/>
              <a:gd name="connsiteX18" fmla="*/ 664842 w 6696000"/>
              <a:gd name="connsiteY18" fmla="*/ 477843 h 5142465"/>
              <a:gd name="connsiteX19" fmla="*/ 923218 w 6696000"/>
              <a:gd name="connsiteY19" fmla="*/ 477843 h 5142465"/>
              <a:gd name="connsiteX20" fmla="*/ 923218 w 6696000"/>
              <a:gd name="connsiteY20" fmla="*/ 519732 h 5142465"/>
              <a:gd name="connsiteX21" fmla="*/ 970473 w 6696000"/>
              <a:gd name="connsiteY21" fmla="*/ 519732 h 5142465"/>
              <a:gd name="connsiteX22" fmla="*/ 970473 w 6696000"/>
              <a:gd name="connsiteY22" fmla="*/ 431999 h 5142465"/>
              <a:gd name="connsiteX23" fmla="*/ 664207 w 6696000"/>
              <a:gd name="connsiteY23" fmla="*/ 431999 h 5142465"/>
              <a:gd name="connsiteX24" fmla="*/ 0 w 6696000"/>
              <a:gd name="connsiteY24" fmla="*/ 0 h 5142465"/>
              <a:gd name="connsiteX25" fmla="*/ 6696000 w 6696000"/>
              <a:gd name="connsiteY25" fmla="*/ 0 h 5142465"/>
              <a:gd name="connsiteX26" fmla="*/ 6696000 w 6696000"/>
              <a:gd name="connsiteY26" fmla="*/ 1796399 h 5142465"/>
              <a:gd name="connsiteX27" fmla="*/ 4219772 w 6696000"/>
              <a:gd name="connsiteY27" fmla="*/ 1796399 h 5142465"/>
              <a:gd name="connsiteX28" fmla="*/ 3995999 w 6696000"/>
              <a:gd name="connsiteY28" fmla="*/ 2020043 h 5142465"/>
              <a:gd name="connsiteX29" fmla="*/ 3995999 w 6696000"/>
              <a:gd name="connsiteY29" fmla="*/ 3821890 h 5142465"/>
              <a:gd name="connsiteX30" fmla="*/ 4887028 w 6696000"/>
              <a:gd name="connsiteY30" fmla="*/ 4712400 h 5142465"/>
              <a:gd name="connsiteX31" fmla="*/ 6696000 w 6696000"/>
              <a:gd name="connsiteY31" fmla="*/ 4712400 h 5142465"/>
              <a:gd name="connsiteX32" fmla="*/ 6696000 w 6696000"/>
              <a:gd name="connsiteY32" fmla="*/ 5142465 h 5142465"/>
              <a:gd name="connsiteX33" fmla="*/ 0 w 6696000"/>
              <a:gd name="connsiteY33" fmla="*/ 5142465 h 5142465"/>
              <a:gd name="connsiteX34" fmla="*/ 0 w 6696000"/>
              <a:gd name="connsiteY34" fmla="*/ 0 h 5142465"/>
              <a:gd name="connsiteX0" fmla="*/ 787933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664207 w 6696000"/>
              <a:gd name="connsiteY9" fmla="*/ 431999 h 5142465"/>
              <a:gd name="connsiteX10" fmla="*/ 431999 w 6696000"/>
              <a:gd name="connsiteY10" fmla="*/ 658251 h 5142465"/>
              <a:gd name="connsiteX11" fmla="*/ 663572 w 6696000"/>
              <a:gd name="connsiteY11" fmla="*/ 884503 h 5142465"/>
              <a:gd name="connsiteX12" fmla="*/ 739789 w 6696000"/>
              <a:gd name="connsiteY12" fmla="*/ 884503 h 5142465"/>
              <a:gd name="connsiteX13" fmla="*/ 763417 w 6696000"/>
              <a:gd name="connsiteY13" fmla="*/ 861520 h 5142465"/>
              <a:gd name="connsiteX14" fmla="*/ 739789 w 6696000"/>
              <a:gd name="connsiteY14" fmla="*/ 838536 h 5142465"/>
              <a:gd name="connsiteX15" fmla="*/ 664842 w 6696000"/>
              <a:gd name="connsiteY15" fmla="*/ 838536 h 5142465"/>
              <a:gd name="connsiteX16" fmla="*/ 479127 w 6696000"/>
              <a:gd name="connsiteY16" fmla="*/ 658251 h 5142465"/>
              <a:gd name="connsiteX17" fmla="*/ 664842 w 6696000"/>
              <a:gd name="connsiteY17" fmla="*/ 477843 h 5142465"/>
              <a:gd name="connsiteX18" fmla="*/ 923218 w 6696000"/>
              <a:gd name="connsiteY18" fmla="*/ 477843 h 5142465"/>
              <a:gd name="connsiteX19" fmla="*/ 923218 w 6696000"/>
              <a:gd name="connsiteY19" fmla="*/ 519732 h 5142465"/>
              <a:gd name="connsiteX20" fmla="*/ 970473 w 6696000"/>
              <a:gd name="connsiteY20" fmla="*/ 519732 h 5142465"/>
              <a:gd name="connsiteX21" fmla="*/ 970473 w 6696000"/>
              <a:gd name="connsiteY21" fmla="*/ 431999 h 5142465"/>
              <a:gd name="connsiteX22" fmla="*/ 664207 w 6696000"/>
              <a:gd name="connsiteY22" fmla="*/ 431999 h 5142465"/>
              <a:gd name="connsiteX23" fmla="*/ 0 w 6696000"/>
              <a:gd name="connsiteY23" fmla="*/ 0 h 5142465"/>
              <a:gd name="connsiteX24" fmla="*/ 6696000 w 6696000"/>
              <a:gd name="connsiteY24" fmla="*/ 0 h 5142465"/>
              <a:gd name="connsiteX25" fmla="*/ 6696000 w 6696000"/>
              <a:gd name="connsiteY25" fmla="*/ 1796399 h 5142465"/>
              <a:gd name="connsiteX26" fmla="*/ 4219772 w 6696000"/>
              <a:gd name="connsiteY26" fmla="*/ 1796399 h 5142465"/>
              <a:gd name="connsiteX27" fmla="*/ 3995999 w 6696000"/>
              <a:gd name="connsiteY27" fmla="*/ 2020043 h 5142465"/>
              <a:gd name="connsiteX28" fmla="*/ 3995999 w 6696000"/>
              <a:gd name="connsiteY28" fmla="*/ 3821890 h 5142465"/>
              <a:gd name="connsiteX29" fmla="*/ 4887028 w 6696000"/>
              <a:gd name="connsiteY29" fmla="*/ 4712400 h 5142465"/>
              <a:gd name="connsiteX30" fmla="*/ 6696000 w 6696000"/>
              <a:gd name="connsiteY30" fmla="*/ 4712400 h 5142465"/>
              <a:gd name="connsiteX31" fmla="*/ 6696000 w 6696000"/>
              <a:gd name="connsiteY31" fmla="*/ 5142465 h 5142465"/>
              <a:gd name="connsiteX32" fmla="*/ 0 w 6696000"/>
              <a:gd name="connsiteY32" fmla="*/ 5142465 h 5142465"/>
              <a:gd name="connsiteX33" fmla="*/ 0 w 6696000"/>
              <a:gd name="connsiteY33" fmla="*/ 0 h 5142465"/>
              <a:gd name="connsiteX0" fmla="*/ 835188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664207 w 6696000"/>
              <a:gd name="connsiteY8" fmla="*/ 431999 h 5142465"/>
              <a:gd name="connsiteX9" fmla="*/ 431999 w 6696000"/>
              <a:gd name="connsiteY9" fmla="*/ 658251 h 5142465"/>
              <a:gd name="connsiteX10" fmla="*/ 663572 w 6696000"/>
              <a:gd name="connsiteY10" fmla="*/ 884503 h 5142465"/>
              <a:gd name="connsiteX11" fmla="*/ 739789 w 6696000"/>
              <a:gd name="connsiteY11" fmla="*/ 884503 h 5142465"/>
              <a:gd name="connsiteX12" fmla="*/ 763417 w 6696000"/>
              <a:gd name="connsiteY12" fmla="*/ 861520 h 5142465"/>
              <a:gd name="connsiteX13" fmla="*/ 739789 w 6696000"/>
              <a:gd name="connsiteY13" fmla="*/ 838536 h 5142465"/>
              <a:gd name="connsiteX14" fmla="*/ 664842 w 6696000"/>
              <a:gd name="connsiteY14" fmla="*/ 838536 h 5142465"/>
              <a:gd name="connsiteX15" fmla="*/ 479127 w 6696000"/>
              <a:gd name="connsiteY15" fmla="*/ 658251 h 5142465"/>
              <a:gd name="connsiteX16" fmla="*/ 664842 w 6696000"/>
              <a:gd name="connsiteY16" fmla="*/ 477843 h 5142465"/>
              <a:gd name="connsiteX17" fmla="*/ 923218 w 6696000"/>
              <a:gd name="connsiteY17" fmla="*/ 477843 h 5142465"/>
              <a:gd name="connsiteX18" fmla="*/ 923218 w 6696000"/>
              <a:gd name="connsiteY18" fmla="*/ 519732 h 5142465"/>
              <a:gd name="connsiteX19" fmla="*/ 970473 w 6696000"/>
              <a:gd name="connsiteY19" fmla="*/ 519732 h 5142465"/>
              <a:gd name="connsiteX20" fmla="*/ 970473 w 6696000"/>
              <a:gd name="connsiteY20" fmla="*/ 431999 h 5142465"/>
              <a:gd name="connsiteX21" fmla="*/ 664207 w 6696000"/>
              <a:gd name="connsiteY21" fmla="*/ 431999 h 5142465"/>
              <a:gd name="connsiteX22" fmla="*/ 0 w 6696000"/>
              <a:gd name="connsiteY22" fmla="*/ 0 h 5142465"/>
              <a:gd name="connsiteX23" fmla="*/ 6696000 w 6696000"/>
              <a:gd name="connsiteY23" fmla="*/ 0 h 5142465"/>
              <a:gd name="connsiteX24" fmla="*/ 6696000 w 6696000"/>
              <a:gd name="connsiteY24" fmla="*/ 1796399 h 5142465"/>
              <a:gd name="connsiteX25" fmla="*/ 4219772 w 6696000"/>
              <a:gd name="connsiteY25" fmla="*/ 1796399 h 5142465"/>
              <a:gd name="connsiteX26" fmla="*/ 3995999 w 6696000"/>
              <a:gd name="connsiteY26" fmla="*/ 2020043 h 5142465"/>
              <a:gd name="connsiteX27" fmla="*/ 3995999 w 6696000"/>
              <a:gd name="connsiteY27" fmla="*/ 3821890 h 5142465"/>
              <a:gd name="connsiteX28" fmla="*/ 4887028 w 6696000"/>
              <a:gd name="connsiteY28" fmla="*/ 4712400 h 5142465"/>
              <a:gd name="connsiteX29" fmla="*/ 6696000 w 6696000"/>
              <a:gd name="connsiteY29" fmla="*/ 4712400 h 5142465"/>
              <a:gd name="connsiteX30" fmla="*/ 6696000 w 6696000"/>
              <a:gd name="connsiteY30" fmla="*/ 5142465 h 5142465"/>
              <a:gd name="connsiteX31" fmla="*/ 0 w 6696000"/>
              <a:gd name="connsiteY31" fmla="*/ 5142465 h 5142465"/>
              <a:gd name="connsiteX32" fmla="*/ 0 w 6696000"/>
              <a:gd name="connsiteY32" fmla="*/ 0 h 5142465"/>
              <a:gd name="connsiteX0" fmla="*/ 835188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664207 w 6696000"/>
              <a:gd name="connsiteY7" fmla="*/ 431999 h 5142465"/>
              <a:gd name="connsiteX8" fmla="*/ 431999 w 6696000"/>
              <a:gd name="connsiteY8" fmla="*/ 658251 h 5142465"/>
              <a:gd name="connsiteX9" fmla="*/ 663572 w 6696000"/>
              <a:gd name="connsiteY9" fmla="*/ 884503 h 5142465"/>
              <a:gd name="connsiteX10" fmla="*/ 739789 w 6696000"/>
              <a:gd name="connsiteY10" fmla="*/ 884503 h 5142465"/>
              <a:gd name="connsiteX11" fmla="*/ 763417 w 6696000"/>
              <a:gd name="connsiteY11" fmla="*/ 861520 h 5142465"/>
              <a:gd name="connsiteX12" fmla="*/ 739789 w 6696000"/>
              <a:gd name="connsiteY12" fmla="*/ 838536 h 5142465"/>
              <a:gd name="connsiteX13" fmla="*/ 664842 w 6696000"/>
              <a:gd name="connsiteY13" fmla="*/ 838536 h 5142465"/>
              <a:gd name="connsiteX14" fmla="*/ 479127 w 6696000"/>
              <a:gd name="connsiteY14" fmla="*/ 658251 h 5142465"/>
              <a:gd name="connsiteX15" fmla="*/ 664842 w 6696000"/>
              <a:gd name="connsiteY15" fmla="*/ 477843 h 5142465"/>
              <a:gd name="connsiteX16" fmla="*/ 923218 w 6696000"/>
              <a:gd name="connsiteY16" fmla="*/ 477843 h 5142465"/>
              <a:gd name="connsiteX17" fmla="*/ 923218 w 6696000"/>
              <a:gd name="connsiteY17" fmla="*/ 519732 h 5142465"/>
              <a:gd name="connsiteX18" fmla="*/ 970473 w 6696000"/>
              <a:gd name="connsiteY18" fmla="*/ 519732 h 5142465"/>
              <a:gd name="connsiteX19" fmla="*/ 970473 w 6696000"/>
              <a:gd name="connsiteY19" fmla="*/ 431999 h 5142465"/>
              <a:gd name="connsiteX20" fmla="*/ 664207 w 6696000"/>
              <a:gd name="connsiteY20" fmla="*/ 431999 h 5142465"/>
              <a:gd name="connsiteX21" fmla="*/ 0 w 6696000"/>
              <a:gd name="connsiteY21" fmla="*/ 0 h 5142465"/>
              <a:gd name="connsiteX22" fmla="*/ 6696000 w 6696000"/>
              <a:gd name="connsiteY22" fmla="*/ 0 h 5142465"/>
              <a:gd name="connsiteX23" fmla="*/ 6696000 w 6696000"/>
              <a:gd name="connsiteY23" fmla="*/ 1796399 h 5142465"/>
              <a:gd name="connsiteX24" fmla="*/ 4219772 w 6696000"/>
              <a:gd name="connsiteY24" fmla="*/ 1796399 h 5142465"/>
              <a:gd name="connsiteX25" fmla="*/ 3995999 w 6696000"/>
              <a:gd name="connsiteY25" fmla="*/ 2020043 h 5142465"/>
              <a:gd name="connsiteX26" fmla="*/ 3995999 w 6696000"/>
              <a:gd name="connsiteY26" fmla="*/ 3821890 h 5142465"/>
              <a:gd name="connsiteX27" fmla="*/ 4887028 w 6696000"/>
              <a:gd name="connsiteY27" fmla="*/ 4712400 h 5142465"/>
              <a:gd name="connsiteX28" fmla="*/ 6696000 w 6696000"/>
              <a:gd name="connsiteY28" fmla="*/ 4712400 h 5142465"/>
              <a:gd name="connsiteX29" fmla="*/ 6696000 w 6696000"/>
              <a:gd name="connsiteY29" fmla="*/ 5142465 h 5142465"/>
              <a:gd name="connsiteX30" fmla="*/ 0 w 6696000"/>
              <a:gd name="connsiteY30" fmla="*/ 5142465 h 5142465"/>
              <a:gd name="connsiteX31" fmla="*/ 0 w 6696000"/>
              <a:gd name="connsiteY31" fmla="*/ 0 h 5142465"/>
              <a:gd name="connsiteX0" fmla="*/ 1093564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664207 w 6696000"/>
              <a:gd name="connsiteY6" fmla="*/ 431999 h 5142465"/>
              <a:gd name="connsiteX7" fmla="*/ 431999 w 6696000"/>
              <a:gd name="connsiteY7" fmla="*/ 658251 h 5142465"/>
              <a:gd name="connsiteX8" fmla="*/ 663572 w 6696000"/>
              <a:gd name="connsiteY8" fmla="*/ 884503 h 5142465"/>
              <a:gd name="connsiteX9" fmla="*/ 739789 w 6696000"/>
              <a:gd name="connsiteY9" fmla="*/ 884503 h 5142465"/>
              <a:gd name="connsiteX10" fmla="*/ 763417 w 6696000"/>
              <a:gd name="connsiteY10" fmla="*/ 861520 h 5142465"/>
              <a:gd name="connsiteX11" fmla="*/ 739789 w 6696000"/>
              <a:gd name="connsiteY11" fmla="*/ 838536 h 5142465"/>
              <a:gd name="connsiteX12" fmla="*/ 664842 w 6696000"/>
              <a:gd name="connsiteY12" fmla="*/ 838536 h 5142465"/>
              <a:gd name="connsiteX13" fmla="*/ 479127 w 6696000"/>
              <a:gd name="connsiteY13" fmla="*/ 658251 h 5142465"/>
              <a:gd name="connsiteX14" fmla="*/ 664842 w 6696000"/>
              <a:gd name="connsiteY14" fmla="*/ 477843 h 5142465"/>
              <a:gd name="connsiteX15" fmla="*/ 923218 w 6696000"/>
              <a:gd name="connsiteY15" fmla="*/ 477843 h 5142465"/>
              <a:gd name="connsiteX16" fmla="*/ 923218 w 6696000"/>
              <a:gd name="connsiteY16" fmla="*/ 519732 h 5142465"/>
              <a:gd name="connsiteX17" fmla="*/ 970473 w 6696000"/>
              <a:gd name="connsiteY17" fmla="*/ 519732 h 5142465"/>
              <a:gd name="connsiteX18" fmla="*/ 970473 w 6696000"/>
              <a:gd name="connsiteY18" fmla="*/ 431999 h 5142465"/>
              <a:gd name="connsiteX19" fmla="*/ 664207 w 6696000"/>
              <a:gd name="connsiteY19" fmla="*/ 431999 h 5142465"/>
              <a:gd name="connsiteX20" fmla="*/ 0 w 6696000"/>
              <a:gd name="connsiteY20" fmla="*/ 0 h 5142465"/>
              <a:gd name="connsiteX21" fmla="*/ 6696000 w 6696000"/>
              <a:gd name="connsiteY21" fmla="*/ 0 h 5142465"/>
              <a:gd name="connsiteX22" fmla="*/ 6696000 w 6696000"/>
              <a:gd name="connsiteY22" fmla="*/ 1796399 h 5142465"/>
              <a:gd name="connsiteX23" fmla="*/ 4219772 w 6696000"/>
              <a:gd name="connsiteY23" fmla="*/ 1796399 h 5142465"/>
              <a:gd name="connsiteX24" fmla="*/ 3995999 w 6696000"/>
              <a:gd name="connsiteY24" fmla="*/ 2020043 h 5142465"/>
              <a:gd name="connsiteX25" fmla="*/ 3995999 w 6696000"/>
              <a:gd name="connsiteY25" fmla="*/ 3821890 h 5142465"/>
              <a:gd name="connsiteX26" fmla="*/ 4887028 w 6696000"/>
              <a:gd name="connsiteY26" fmla="*/ 4712400 h 5142465"/>
              <a:gd name="connsiteX27" fmla="*/ 6696000 w 6696000"/>
              <a:gd name="connsiteY27" fmla="*/ 4712400 h 5142465"/>
              <a:gd name="connsiteX28" fmla="*/ 6696000 w 6696000"/>
              <a:gd name="connsiteY28" fmla="*/ 5142465 h 5142465"/>
              <a:gd name="connsiteX29" fmla="*/ 0 w 6696000"/>
              <a:gd name="connsiteY29" fmla="*/ 5142465 h 5142465"/>
              <a:gd name="connsiteX30" fmla="*/ 0 w 6696000"/>
              <a:gd name="connsiteY30" fmla="*/ 0 h 5142465"/>
              <a:gd name="connsiteX0" fmla="*/ 1279279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664207 w 6696000"/>
              <a:gd name="connsiteY5" fmla="*/ 431999 h 5142465"/>
              <a:gd name="connsiteX6" fmla="*/ 431999 w 6696000"/>
              <a:gd name="connsiteY6" fmla="*/ 658251 h 5142465"/>
              <a:gd name="connsiteX7" fmla="*/ 663572 w 6696000"/>
              <a:gd name="connsiteY7" fmla="*/ 884503 h 5142465"/>
              <a:gd name="connsiteX8" fmla="*/ 739789 w 6696000"/>
              <a:gd name="connsiteY8" fmla="*/ 884503 h 5142465"/>
              <a:gd name="connsiteX9" fmla="*/ 763417 w 6696000"/>
              <a:gd name="connsiteY9" fmla="*/ 861520 h 5142465"/>
              <a:gd name="connsiteX10" fmla="*/ 739789 w 6696000"/>
              <a:gd name="connsiteY10" fmla="*/ 838536 h 5142465"/>
              <a:gd name="connsiteX11" fmla="*/ 664842 w 6696000"/>
              <a:gd name="connsiteY11" fmla="*/ 838536 h 5142465"/>
              <a:gd name="connsiteX12" fmla="*/ 479127 w 6696000"/>
              <a:gd name="connsiteY12" fmla="*/ 658251 h 5142465"/>
              <a:gd name="connsiteX13" fmla="*/ 664842 w 6696000"/>
              <a:gd name="connsiteY13" fmla="*/ 477843 h 5142465"/>
              <a:gd name="connsiteX14" fmla="*/ 923218 w 6696000"/>
              <a:gd name="connsiteY14" fmla="*/ 477843 h 5142465"/>
              <a:gd name="connsiteX15" fmla="*/ 923218 w 6696000"/>
              <a:gd name="connsiteY15" fmla="*/ 519732 h 5142465"/>
              <a:gd name="connsiteX16" fmla="*/ 970473 w 6696000"/>
              <a:gd name="connsiteY16" fmla="*/ 519732 h 5142465"/>
              <a:gd name="connsiteX17" fmla="*/ 970473 w 6696000"/>
              <a:gd name="connsiteY17" fmla="*/ 431999 h 5142465"/>
              <a:gd name="connsiteX18" fmla="*/ 664207 w 6696000"/>
              <a:gd name="connsiteY18" fmla="*/ 431999 h 5142465"/>
              <a:gd name="connsiteX19" fmla="*/ 0 w 6696000"/>
              <a:gd name="connsiteY19" fmla="*/ 0 h 5142465"/>
              <a:gd name="connsiteX20" fmla="*/ 6696000 w 6696000"/>
              <a:gd name="connsiteY20" fmla="*/ 0 h 5142465"/>
              <a:gd name="connsiteX21" fmla="*/ 6696000 w 6696000"/>
              <a:gd name="connsiteY21" fmla="*/ 1796399 h 5142465"/>
              <a:gd name="connsiteX22" fmla="*/ 4219772 w 6696000"/>
              <a:gd name="connsiteY22" fmla="*/ 1796399 h 5142465"/>
              <a:gd name="connsiteX23" fmla="*/ 3995999 w 6696000"/>
              <a:gd name="connsiteY23" fmla="*/ 2020043 h 5142465"/>
              <a:gd name="connsiteX24" fmla="*/ 3995999 w 6696000"/>
              <a:gd name="connsiteY24" fmla="*/ 3821890 h 5142465"/>
              <a:gd name="connsiteX25" fmla="*/ 4887028 w 6696000"/>
              <a:gd name="connsiteY25" fmla="*/ 4712400 h 5142465"/>
              <a:gd name="connsiteX26" fmla="*/ 6696000 w 6696000"/>
              <a:gd name="connsiteY26" fmla="*/ 4712400 h 5142465"/>
              <a:gd name="connsiteX27" fmla="*/ 6696000 w 6696000"/>
              <a:gd name="connsiteY27" fmla="*/ 5142465 h 5142465"/>
              <a:gd name="connsiteX28" fmla="*/ 0 w 6696000"/>
              <a:gd name="connsiteY28" fmla="*/ 5142465 h 5142465"/>
              <a:gd name="connsiteX29" fmla="*/ 0 w 6696000"/>
              <a:gd name="connsiteY29" fmla="*/ 0 h 5142465"/>
              <a:gd name="connsiteX0" fmla="*/ 1093564 w 6696000"/>
              <a:gd name="connsiteY0" fmla="*/ 47796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664207 w 6696000"/>
              <a:gd name="connsiteY4" fmla="*/ 431999 h 5142465"/>
              <a:gd name="connsiteX5" fmla="*/ 431999 w 6696000"/>
              <a:gd name="connsiteY5" fmla="*/ 658251 h 5142465"/>
              <a:gd name="connsiteX6" fmla="*/ 663572 w 6696000"/>
              <a:gd name="connsiteY6" fmla="*/ 884503 h 5142465"/>
              <a:gd name="connsiteX7" fmla="*/ 739789 w 6696000"/>
              <a:gd name="connsiteY7" fmla="*/ 884503 h 5142465"/>
              <a:gd name="connsiteX8" fmla="*/ 763417 w 6696000"/>
              <a:gd name="connsiteY8" fmla="*/ 861520 h 5142465"/>
              <a:gd name="connsiteX9" fmla="*/ 739789 w 6696000"/>
              <a:gd name="connsiteY9" fmla="*/ 838536 h 5142465"/>
              <a:gd name="connsiteX10" fmla="*/ 664842 w 6696000"/>
              <a:gd name="connsiteY10" fmla="*/ 838536 h 5142465"/>
              <a:gd name="connsiteX11" fmla="*/ 479127 w 6696000"/>
              <a:gd name="connsiteY11" fmla="*/ 658251 h 5142465"/>
              <a:gd name="connsiteX12" fmla="*/ 664842 w 6696000"/>
              <a:gd name="connsiteY12" fmla="*/ 477843 h 5142465"/>
              <a:gd name="connsiteX13" fmla="*/ 923218 w 6696000"/>
              <a:gd name="connsiteY13" fmla="*/ 477843 h 5142465"/>
              <a:gd name="connsiteX14" fmla="*/ 923218 w 6696000"/>
              <a:gd name="connsiteY14" fmla="*/ 519732 h 5142465"/>
              <a:gd name="connsiteX15" fmla="*/ 970473 w 6696000"/>
              <a:gd name="connsiteY15" fmla="*/ 519732 h 5142465"/>
              <a:gd name="connsiteX16" fmla="*/ 970473 w 6696000"/>
              <a:gd name="connsiteY16" fmla="*/ 431999 h 5142465"/>
              <a:gd name="connsiteX17" fmla="*/ 664207 w 6696000"/>
              <a:gd name="connsiteY17" fmla="*/ 431999 h 5142465"/>
              <a:gd name="connsiteX18" fmla="*/ 0 w 6696000"/>
              <a:gd name="connsiteY18" fmla="*/ 0 h 5142465"/>
              <a:gd name="connsiteX19" fmla="*/ 6696000 w 6696000"/>
              <a:gd name="connsiteY19" fmla="*/ 0 h 5142465"/>
              <a:gd name="connsiteX20" fmla="*/ 6696000 w 6696000"/>
              <a:gd name="connsiteY20" fmla="*/ 1796399 h 5142465"/>
              <a:gd name="connsiteX21" fmla="*/ 4219772 w 6696000"/>
              <a:gd name="connsiteY21" fmla="*/ 1796399 h 5142465"/>
              <a:gd name="connsiteX22" fmla="*/ 3995999 w 6696000"/>
              <a:gd name="connsiteY22" fmla="*/ 2020043 h 5142465"/>
              <a:gd name="connsiteX23" fmla="*/ 3995999 w 6696000"/>
              <a:gd name="connsiteY23" fmla="*/ 3821890 h 5142465"/>
              <a:gd name="connsiteX24" fmla="*/ 4887028 w 6696000"/>
              <a:gd name="connsiteY24" fmla="*/ 4712400 h 5142465"/>
              <a:gd name="connsiteX25" fmla="*/ 6696000 w 6696000"/>
              <a:gd name="connsiteY25" fmla="*/ 4712400 h 5142465"/>
              <a:gd name="connsiteX26" fmla="*/ 6696000 w 6696000"/>
              <a:gd name="connsiteY26" fmla="*/ 5142465 h 5142465"/>
              <a:gd name="connsiteX27" fmla="*/ 0 w 6696000"/>
              <a:gd name="connsiteY27" fmla="*/ 5142465 h 5142465"/>
              <a:gd name="connsiteX28" fmla="*/ 0 w 6696000"/>
              <a:gd name="connsiteY28" fmla="*/ 0 h 5142465"/>
              <a:gd name="connsiteX0" fmla="*/ 1018617 w 6696000"/>
              <a:gd name="connsiteY0" fmla="*/ 477966 h 5142465"/>
              <a:gd name="connsiteX1" fmla="*/ 994990 w 6696000"/>
              <a:gd name="connsiteY1" fmla="*/ 454983 h 5142465"/>
              <a:gd name="connsiteX2" fmla="*/ 1018617 w 6696000"/>
              <a:gd name="connsiteY2" fmla="*/ 477966 h 5142465"/>
              <a:gd name="connsiteX3" fmla="*/ 664207 w 6696000"/>
              <a:gd name="connsiteY3" fmla="*/ 431999 h 5142465"/>
              <a:gd name="connsiteX4" fmla="*/ 431999 w 6696000"/>
              <a:gd name="connsiteY4" fmla="*/ 658251 h 5142465"/>
              <a:gd name="connsiteX5" fmla="*/ 663572 w 6696000"/>
              <a:gd name="connsiteY5" fmla="*/ 884503 h 5142465"/>
              <a:gd name="connsiteX6" fmla="*/ 739789 w 6696000"/>
              <a:gd name="connsiteY6" fmla="*/ 884503 h 5142465"/>
              <a:gd name="connsiteX7" fmla="*/ 763417 w 6696000"/>
              <a:gd name="connsiteY7" fmla="*/ 861520 h 5142465"/>
              <a:gd name="connsiteX8" fmla="*/ 739789 w 6696000"/>
              <a:gd name="connsiteY8" fmla="*/ 838536 h 5142465"/>
              <a:gd name="connsiteX9" fmla="*/ 664842 w 6696000"/>
              <a:gd name="connsiteY9" fmla="*/ 838536 h 5142465"/>
              <a:gd name="connsiteX10" fmla="*/ 479127 w 6696000"/>
              <a:gd name="connsiteY10" fmla="*/ 658251 h 5142465"/>
              <a:gd name="connsiteX11" fmla="*/ 664842 w 6696000"/>
              <a:gd name="connsiteY11" fmla="*/ 477843 h 5142465"/>
              <a:gd name="connsiteX12" fmla="*/ 923218 w 6696000"/>
              <a:gd name="connsiteY12" fmla="*/ 477843 h 5142465"/>
              <a:gd name="connsiteX13" fmla="*/ 923218 w 6696000"/>
              <a:gd name="connsiteY13" fmla="*/ 519732 h 5142465"/>
              <a:gd name="connsiteX14" fmla="*/ 970473 w 6696000"/>
              <a:gd name="connsiteY14" fmla="*/ 519732 h 5142465"/>
              <a:gd name="connsiteX15" fmla="*/ 970473 w 6696000"/>
              <a:gd name="connsiteY15" fmla="*/ 431999 h 5142465"/>
              <a:gd name="connsiteX16" fmla="*/ 664207 w 6696000"/>
              <a:gd name="connsiteY16" fmla="*/ 431999 h 5142465"/>
              <a:gd name="connsiteX17" fmla="*/ 0 w 6696000"/>
              <a:gd name="connsiteY17" fmla="*/ 0 h 5142465"/>
              <a:gd name="connsiteX18" fmla="*/ 6696000 w 6696000"/>
              <a:gd name="connsiteY18" fmla="*/ 0 h 5142465"/>
              <a:gd name="connsiteX19" fmla="*/ 6696000 w 6696000"/>
              <a:gd name="connsiteY19" fmla="*/ 1796399 h 5142465"/>
              <a:gd name="connsiteX20" fmla="*/ 4219772 w 6696000"/>
              <a:gd name="connsiteY20" fmla="*/ 1796399 h 5142465"/>
              <a:gd name="connsiteX21" fmla="*/ 3995999 w 6696000"/>
              <a:gd name="connsiteY21" fmla="*/ 2020043 h 5142465"/>
              <a:gd name="connsiteX22" fmla="*/ 3995999 w 6696000"/>
              <a:gd name="connsiteY22" fmla="*/ 3821890 h 5142465"/>
              <a:gd name="connsiteX23" fmla="*/ 4887028 w 6696000"/>
              <a:gd name="connsiteY23" fmla="*/ 4712400 h 5142465"/>
              <a:gd name="connsiteX24" fmla="*/ 6696000 w 6696000"/>
              <a:gd name="connsiteY24" fmla="*/ 4712400 h 5142465"/>
              <a:gd name="connsiteX25" fmla="*/ 6696000 w 6696000"/>
              <a:gd name="connsiteY25" fmla="*/ 5142465 h 5142465"/>
              <a:gd name="connsiteX26" fmla="*/ 0 w 6696000"/>
              <a:gd name="connsiteY26" fmla="*/ 5142465 h 5142465"/>
              <a:gd name="connsiteX27" fmla="*/ 0 w 6696000"/>
              <a:gd name="connsiteY27"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970473 w 6696000"/>
              <a:gd name="connsiteY12" fmla="*/ 431999 h 5142465"/>
              <a:gd name="connsiteX13" fmla="*/ 664207 w 6696000"/>
              <a:gd name="connsiteY13" fmla="*/ 431999 h 5142465"/>
              <a:gd name="connsiteX14" fmla="*/ 0 w 6696000"/>
              <a:gd name="connsiteY14" fmla="*/ 0 h 5142465"/>
              <a:gd name="connsiteX15" fmla="*/ 6696000 w 6696000"/>
              <a:gd name="connsiteY15" fmla="*/ 0 h 5142465"/>
              <a:gd name="connsiteX16" fmla="*/ 6696000 w 6696000"/>
              <a:gd name="connsiteY16" fmla="*/ 1796399 h 5142465"/>
              <a:gd name="connsiteX17" fmla="*/ 4219772 w 6696000"/>
              <a:gd name="connsiteY17" fmla="*/ 1796399 h 5142465"/>
              <a:gd name="connsiteX18" fmla="*/ 3995999 w 6696000"/>
              <a:gd name="connsiteY18" fmla="*/ 2020043 h 5142465"/>
              <a:gd name="connsiteX19" fmla="*/ 3995999 w 6696000"/>
              <a:gd name="connsiteY19" fmla="*/ 3821890 h 5142465"/>
              <a:gd name="connsiteX20" fmla="*/ 4887028 w 6696000"/>
              <a:gd name="connsiteY20" fmla="*/ 4712400 h 5142465"/>
              <a:gd name="connsiteX21" fmla="*/ 6696000 w 6696000"/>
              <a:gd name="connsiteY21" fmla="*/ 4712400 h 5142465"/>
              <a:gd name="connsiteX22" fmla="*/ 6696000 w 6696000"/>
              <a:gd name="connsiteY22" fmla="*/ 5142465 h 5142465"/>
              <a:gd name="connsiteX23" fmla="*/ 0 w 6696000"/>
              <a:gd name="connsiteY23" fmla="*/ 5142465 h 5142465"/>
              <a:gd name="connsiteX24" fmla="*/ 0 w 6696000"/>
              <a:gd name="connsiteY24"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664207 w 6696000"/>
              <a:gd name="connsiteY12" fmla="*/ 431999 h 5142465"/>
              <a:gd name="connsiteX13" fmla="*/ 0 w 6696000"/>
              <a:gd name="connsiteY13" fmla="*/ 0 h 5142465"/>
              <a:gd name="connsiteX14" fmla="*/ 6696000 w 6696000"/>
              <a:gd name="connsiteY14" fmla="*/ 0 h 5142465"/>
              <a:gd name="connsiteX15" fmla="*/ 6696000 w 6696000"/>
              <a:gd name="connsiteY15" fmla="*/ 1796399 h 5142465"/>
              <a:gd name="connsiteX16" fmla="*/ 4219772 w 6696000"/>
              <a:gd name="connsiteY16" fmla="*/ 1796399 h 5142465"/>
              <a:gd name="connsiteX17" fmla="*/ 3995999 w 6696000"/>
              <a:gd name="connsiteY17" fmla="*/ 2020043 h 5142465"/>
              <a:gd name="connsiteX18" fmla="*/ 3995999 w 6696000"/>
              <a:gd name="connsiteY18" fmla="*/ 3821890 h 5142465"/>
              <a:gd name="connsiteX19" fmla="*/ 4887028 w 6696000"/>
              <a:gd name="connsiteY19" fmla="*/ 4712400 h 5142465"/>
              <a:gd name="connsiteX20" fmla="*/ 6696000 w 6696000"/>
              <a:gd name="connsiteY20" fmla="*/ 4712400 h 5142465"/>
              <a:gd name="connsiteX21" fmla="*/ 6696000 w 6696000"/>
              <a:gd name="connsiteY21" fmla="*/ 5142465 h 5142465"/>
              <a:gd name="connsiteX22" fmla="*/ 0 w 6696000"/>
              <a:gd name="connsiteY22" fmla="*/ 5142465 h 5142465"/>
              <a:gd name="connsiteX23" fmla="*/ 0 w 6696000"/>
              <a:gd name="connsiteY23"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664207 w 6696000"/>
              <a:gd name="connsiteY11" fmla="*/ 431999 h 5142465"/>
              <a:gd name="connsiteX12" fmla="*/ 0 w 6696000"/>
              <a:gd name="connsiteY12" fmla="*/ 0 h 5142465"/>
              <a:gd name="connsiteX13" fmla="*/ 6696000 w 6696000"/>
              <a:gd name="connsiteY13" fmla="*/ 0 h 5142465"/>
              <a:gd name="connsiteX14" fmla="*/ 6696000 w 6696000"/>
              <a:gd name="connsiteY14" fmla="*/ 1796399 h 5142465"/>
              <a:gd name="connsiteX15" fmla="*/ 4219772 w 6696000"/>
              <a:gd name="connsiteY15" fmla="*/ 1796399 h 5142465"/>
              <a:gd name="connsiteX16" fmla="*/ 3995999 w 6696000"/>
              <a:gd name="connsiteY16" fmla="*/ 2020043 h 5142465"/>
              <a:gd name="connsiteX17" fmla="*/ 3995999 w 6696000"/>
              <a:gd name="connsiteY17" fmla="*/ 3821890 h 5142465"/>
              <a:gd name="connsiteX18" fmla="*/ 4887028 w 6696000"/>
              <a:gd name="connsiteY18" fmla="*/ 4712400 h 5142465"/>
              <a:gd name="connsiteX19" fmla="*/ 6696000 w 6696000"/>
              <a:gd name="connsiteY19" fmla="*/ 4712400 h 5142465"/>
              <a:gd name="connsiteX20" fmla="*/ 6696000 w 6696000"/>
              <a:gd name="connsiteY20" fmla="*/ 5142465 h 5142465"/>
              <a:gd name="connsiteX21" fmla="*/ 0 w 6696000"/>
              <a:gd name="connsiteY21" fmla="*/ 5142465 h 5142465"/>
              <a:gd name="connsiteX22" fmla="*/ 0 w 6696000"/>
              <a:gd name="connsiteY22"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664207 w 6696000"/>
              <a:gd name="connsiteY10" fmla="*/ 431999 h 5142465"/>
              <a:gd name="connsiteX11" fmla="*/ 0 w 6696000"/>
              <a:gd name="connsiteY11" fmla="*/ 0 h 5142465"/>
              <a:gd name="connsiteX12" fmla="*/ 6696000 w 6696000"/>
              <a:gd name="connsiteY12" fmla="*/ 0 h 5142465"/>
              <a:gd name="connsiteX13" fmla="*/ 6696000 w 6696000"/>
              <a:gd name="connsiteY13" fmla="*/ 1796399 h 5142465"/>
              <a:gd name="connsiteX14" fmla="*/ 4219772 w 6696000"/>
              <a:gd name="connsiteY14" fmla="*/ 1796399 h 5142465"/>
              <a:gd name="connsiteX15" fmla="*/ 3995999 w 6696000"/>
              <a:gd name="connsiteY15" fmla="*/ 2020043 h 5142465"/>
              <a:gd name="connsiteX16" fmla="*/ 3995999 w 6696000"/>
              <a:gd name="connsiteY16" fmla="*/ 3821890 h 5142465"/>
              <a:gd name="connsiteX17" fmla="*/ 4887028 w 6696000"/>
              <a:gd name="connsiteY17" fmla="*/ 4712400 h 5142465"/>
              <a:gd name="connsiteX18" fmla="*/ 6696000 w 6696000"/>
              <a:gd name="connsiteY18" fmla="*/ 4712400 h 5142465"/>
              <a:gd name="connsiteX19" fmla="*/ 6696000 w 6696000"/>
              <a:gd name="connsiteY19" fmla="*/ 5142465 h 5142465"/>
              <a:gd name="connsiteX20" fmla="*/ 0 w 6696000"/>
              <a:gd name="connsiteY20" fmla="*/ 5142465 h 5142465"/>
              <a:gd name="connsiteX21" fmla="*/ 0 w 6696000"/>
              <a:gd name="connsiteY21"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664207 w 6696000"/>
              <a:gd name="connsiteY9" fmla="*/ 431999 h 5142465"/>
              <a:gd name="connsiteX10" fmla="*/ 0 w 6696000"/>
              <a:gd name="connsiteY10" fmla="*/ 0 h 5142465"/>
              <a:gd name="connsiteX11" fmla="*/ 6696000 w 6696000"/>
              <a:gd name="connsiteY11" fmla="*/ 0 h 5142465"/>
              <a:gd name="connsiteX12" fmla="*/ 6696000 w 6696000"/>
              <a:gd name="connsiteY12" fmla="*/ 1796399 h 5142465"/>
              <a:gd name="connsiteX13" fmla="*/ 4219772 w 6696000"/>
              <a:gd name="connsiteY13" fmla="*/ 1796399 h 5142465"/>
              <a:gd name="connsiteX14" fmla="*/ 3995999 w 6696000"/>
              <a:gd name="connsiteY14" fmla="*/ 2020043 h 5142465"/>
              <a:gd name="connsiteX15" fmla="*/ 3995999 w 6696000"/>
              <a:gd name="connsiteY15" fmla="*/ 3821890 h 5142465"/>
              <a:gd name="connsiteX16" fmla="*/ 4887028 w 6696000"/>
              <a:gd name="connsiteY16" fmla="*/ 4712400 h 5142465"/>
              <a:gd name="connsiteX17" fmla="*/ 6696000 w 6696000"/>
              <a:gd name="connsiteY17" fmla="*/ 4712400 h 5142465"/>
              <a:gd name="connsiteX18" fmla="*/ 6696000 w 6696000"/>
              <a:gd name="connsiteY18" fmla="*/ 5142465 h 5142465"/>
              <a:gd name="connsiteX19" fmla="*/ 0 w 6696000"/>
              <a:gd name="connsiteY19" fmla="*/ 5142465 h 5142465"/>
              <a:gd name="connsiteX20" fmla="*/ 0 w 6696000"/>
              <a:gd name="connsiteY20"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207 w 6696000"/>
              <a:gd name="connsiteY8" fmla="*/ 431999 h 5142465"/>
              <a:gd name="connsiteX9" fmla="*/ 0 w 6696000"/>
              <a:gd name="connsiteY9" fmla="*/ 0 h 5142465"/>
              <a:gd name="connsiteX10" fmla="*/ 6696000 w 6696000"/>
              <a:gd name="connsiteY10" fmla="*/ 0 h 5142465"/>
              <a:gd name="connsiteX11" fmla="*/ 6696000 w 6696000"/>
              <a:gd name="connsiteY11" fmla="*/ 1796399 h 5142465"/>
              <a:gd name="connsiteX12" fmla="*/ 4219772 w 6696000"/>
              <a:gd name="connsiteY12" fmla="*/ 1796399 h 5142465"/>
              <a:gd name="connsiteX13" fmla="*/ 3995999 w 6696000"/>
              <a:gd name="connsiteY13" fmla="*/ 2020043 h 5142465"/>
              <a:gd name="connsiteX14" fmla="*/ 3995999 w 6696000"/>
              <a:gd name="connsiteY14" fmla="*/ 3821890 h 5142465"/>
              <a:gd name="connsiteX15" fmla="*/ 4887028 w 6696000"/>
              <a:gd name="connsiteY15" fmla="*/ 4712400 h 5142465"/>
              <a:gd name="connsiteX16" fmla="*/ 6696000 w 6696000"/>
              <a:gd name="connsiteY16" fmla="*/ 4712400 h 5142465"/>
              <a:gd name="connsiteX17" fmla="*/ 6696000 w 6696000"/>
              <a:gd name="connsiteY17" fmla="*/ 5142465 h 5142465"/>
              <a:gd name="connsiteX18" fmla="*/ 0 w 6696000"/>
              <a:gd name="connsiteY18" fmla="*/ 5142465 h 5142465"/>
              <a:gd name="connsiteX19" fmla="*/ 0 w 6696000"/>
              <a:gd name="connsiteY19"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664207 w 6696000"/>
              <a:gd name="connsiteY7" fmla="*/ 431999 h 5142465"/>
              <a:gd name="connsiteX8" fmla="*/ 0 w 6696000"/>
              <a:gd name="connsiteY8" fmla="*/ 0 h 5142465"/>
              <a:gd name="connsiteX9" fmla="*/ 6696000 w 6696000"/>
              <a:gd name="connsiteY9" fmla="*/ 0 h 5142465"/>
              <a:gd name="connsiteX10" fmla="*/ 6696000 w 6696000"/>
              <a:gd name="connsiteY10" fmla="*/ 1796399 h 5142465"/>
              <a:gd name="connsiteX11" fmla="*/ 4219772 w 6696000"/>
              <a:gd name="connsiteY11" fmla="*/ 1796399 h 5142465"/>
              <a:gd name="connsiteX12" fmla="*/ 3995999 w 6696000"/>
              <a:gd name="connsiteY12" fmla="*/ 2020043 h 5142465"/>
              <a:gd name="connsiteX13" fmla="*/ 3995999 w 6696000"/>
              <a:gd name="connsiteY13" fmla="*/ 3821890 h 5142465"/>
              <a:gd name="connsiteX14" fmla="*/ 4887028 w 6696000"/>
              <a:gd name="connsiteY14" fmla="*/ 4712400 h 5142465"/>
              <a:gd name="connsiteX15" fmla="*/ 6696000 w 6696000"/>
              <a:gd name="connsiteY15" fmla="*/ 4712400 h 5142465"/>
              <a:gd name="connsiteX16" fmla="*/ 6696000 w 6696000"/>
              <a:gd name="connsiteY16" fmla="*/ 5142465 h 5142465"/>
              <a:gd name="connsiteX17" fmla="*/ 0 w 6696000"/>
              <a:gd name="connsiteY17" fmla="*/ 5142465 h 5142465"/>
              <a:gd name="connsiteX18" fmla="*/ 0 w 6696000"/>
              <a:gd name="connsiteY18"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842 w 6696000"/>
              <a:gd name="connsiteY5" fmla="*/ 838536 h 5142465"/>
              <a:gd name="connsiteX6" fmla="*/ 664207 w 6696000"/>
              <a:gd name="connsiteY6" fmla="*/ 431999 h 5142465"/>
              <a:gd name="connsiteX7" fmla="*/ 0 w 6696000"/>
              <a:gd name="connsiteY7" fmla="*/ 0 h 5142465"/>
              <a:gd name="connsiteX8" fmla="*/ 6696000 w 6696000"/>
              <a:gd name="connsiteY8" fmla="*/ 0 h 5142465"/>
              <a:gd name="connsiteX9" fmla="*/ 6696000 w 6696000"/>
              <a:gd name="connsiteY9" fmla="*/ 1796399 h 5142465"/>
              <a:gd name="connsiteX10" fmla="*/ 4219772 w 6696000"/>
              <a:gd name="connsiteY10" fmla="*/ 1796399 h 5142465"/>
              <a:gd name="connsiteX11" fmla="*/ 3995999 w 6696000"/>
              <a:gd name="connsiteY11" fmla="*/ 2020043 h 5142465"/>
              <a:gd name="connsiteX12" fmla="*/ 3995999 w 6696000"/>
              <a:gd name="connsiteY12" fmla="*/ 3821890 h 5142465"/>
              <a:gd name="connsiteX13" fmla="*/ 4887028 w 6696000"/>
              <a:gd name="connsiteY13" fmla="*/ 4712400 h 5142465"/>
              <a:gd name="connsiteX14" fmla="*/ 6696000 w 6696000"/>
              <a:gd name="connsiteY14" fmla="*/ 4712400 h 5142465"/>
              <a:gd name="connsiteX15" fmla="*/ 6696000 w 6696000"/>
              <a:gd name="connsiteY15" fmla="*/ 5142465 h 5142465"/>
              <a:gd name="connsiteX16" fmla="*/ 0 w 6696000"/>
              <a:gd name="connsiteY16" fmla="*/ 5142465 h 5142465"/>
              <a:gd name="connsiteX17" fmla="*/ 0 w 6696000"/>
              <a:gd name="connsiteY17"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207 w 6696000"/>
              <a:gd name="connsiteY5" fmla="*/ 431999 h 5142465"/>
              <a:gd name="connsiteX6" fmla="*/ 0 w 6696000"/>
              <a:gd name="connsiteY6" fmla="*/ 0 h 5142465"/>
              <a:gd name="connsiteX7" fmla="*/ 6696000 w 6696000"/>
              <a:gd name="connsiteY7" fmla="*/ 0 h 5142465"/>
              <a:gd name="connsiteX8" fmla="*/ 6696000 w 6696000"/>
              <a:gd name="connsiteY8" fmla="*/ 1796399 h 5142465"/>
              <a:gd name="connsiteX9" fmla="*/ 4219772 w 6696000"/>
              <a:gd name="connsiteY9" fmla="*/ 1796399 h 5142465"/>
              <a:gd name="connsiteX10" fmla="*/ 3995999 w 6696000"/>
              <a:gd name="connsiteY10" fmla="*/ 2020043 h 5142465"/>
              <a:gd name="connsiteX11" fmla="*/ 3995999 w 6696000"/>
              <a:gd name="connsiteY11" fmla="*/ 3821890 h 5142465"/>
              <a:gd name="connsiteX12" fmla="*/ 4887028 w 6696000"/>
              <a:gd name="connsiteY12" fmla="*/ 4712400 h 5142465"/>
              <a:gd name="connsiteX13" fmla="*/ 6696000 w 6696000"/>
              <a:gd name="connsiteY13" fmla="*/ 4712400 h 5142465"/>
              <a:gd name="connsiteX14" fmla="*/ 6696000 w 6696000"/>
              <a:gd name="connsiteY14" fmla="*/ 5142465 h 5142465"/>
              <a:gd name="connsiteX15" fmla="*/ 0 w 6696000"/>
              <a:gd name="connsiteY15" fmla="*/ 5142465 h 5142465"/>
              <a:gd name="connsiteX16" fmla="*/ 0 w 6696000"/>
              <a:gd name="connsiteY16"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739789 w 6696000"/>
              <a:gd name="connsiteY3" fmla="*/ 838536 h 5142465"/>
              <a:gd name="connsiteX4" fmla="*/ 664207 w 6696000"/>
              <a:gd name="connsiteY4" fmla="*/ 431999 h 5142465"/>
              <a:gd name="connsiteX5" fmla="*/ 0 w 6696000"/>
              <a:gd name="connsiteY5" fmla="*/ 0 h 5142465"/>
              <a:gd name="connsiteX6" fmla="*/ 6696000 w 6696000"/>
              <a:gd name="connsiteY6" fmla="*/ 0 h 5142465"/>
              <a:gd name="connsiteX7" fmla="*/ 6696000 w 6696000"/>
              <a:gd name="connsiteY7" fmla="*/ 1796399 h 5142465"/>
              <a:gd name="connsiteX8" fmla="*/ 4219772 w 6696000"/>
              <a:gd name="connsiteY8" fmla="*/ 1796399 h 5142465"/>
              <a:gd name="connsiteX9" fmla="*/ 3995999 w 6696000"/>
              <a:gd name="connsiteY9" fmla="*/ 2020043 h 5142465"/>
              <a:gd name="connsiteX10" fmla="*/ 3995999 w 6696000"/>
              <a:gd name="connsiteY10" fmla="*/ 3821890 h 5142465"/>
              <a:gd name="connsiteX11" fmla="*/ 4887028 w 6696000"/>
              <a:gd name="connsiteY11" fmla="*/ 4712400 h 5142465"/>
              <a:gd name="connsiteX12" fmla="*/ 6696000 w 6696000"/>
              <a:gd name="connsiteY12" fmla="*/ 4712400 h 5142465"/>
              <a:gd name="connsiteX13" fmla="*/ 6696000 w 6696000"/>
              <a:gd name="connsiteY13" fmla="*/ 5142465 h 5142465"/>
              <a:gd name="connsiteX14" fmla="*/ 0 w 6696000"/>
              <a:gd name="connsiteY14" fmla="*/ 5142465 h 5142465"/>
              <a:gd name="connsiteX15" fmla="*/ 0 w 6696000"/>
              <a:gd name="connsiteY15"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664207 w 6696000"/>
              <a:gd name="connsiteY3" fmla="*/ 431999 h 5142465"/>
              <a:gd name="connsiteX4" fmla="*/ 0 w 6696000"/>
              <a:gd name="connsiteY4" fmla="*/ 0 h 5142465"/>
              <a:gd name="connsiteX5" fmla="*/ 6696000 w 6696000"/>
              <a:gd name="connsiteY5" fmla="*/ 0 h 5142465"/>
              <a:gd name="connsiteX6" fmla="*/ 6696000 w 6696000"/>
              <a:gd name="connsiteY6" fmla="*/ 1796399 h 5142465"/>
              <a:gd name="connsiteX7" fmla="*/ 4219772 w 6696000"/>
              <a:gd name="connsiteY7" fmla="*/ 1796399 h 5142465"/>
              <a:gd name="connsiteX8" fmla="*/ 3995999 w 6696000"/>
              <a:gd name="connsiteY8" fmla="*/ 2020043 h 5142465"/>
              <a:gd name="connsiteX9" fmla="*/ 3995999 w 6696000"/>
              <a:gd name="connsiteY9" fmla="*/ 3821890 h 5142465"/>
              <a:gd name="connsiteX10" fmla="*/ 4887028 w 6696000"/>
              <a:gd name="connsiteY10" fmla="*/ 4712400 h 5142465"/>
              <a:gd name="connsiteX11" fmla="*/ 6696000 w 6696000"/>
              <a:gd name="connsiteY11" fmla="*/ 4712400 h 5142465"/>
              <a:gd name="connsiteX12" fmla="*/ 6696000 w 6696000"/>
              <a:gd name="connsiteY12" fmla="*/ 5142465 h 5142465"/>
              <a:gd name="connsiteX13" fmla="*/ 0 w 6696000"/>
              <a:gd name="connsiteY13" fmla="*/ 5142465 h 5142465"/>
              <a:gd name="connsiteX14" fmla="*/ 0 w 6696000"/>
              <a:gd name="connsiteY14" fmla="*/ 0 h 5142465"/>
              <a:gd name="connsiteX0" fmla="*/ 664207 w 6696000"/>
              <a:gd name="connsiteY0" fmla="*/ 431999 h 5142465"/>
              <a:gd name="connsiteX1" fmla="*/ 739789 w 6696000"/>
              <a:gd name="connsiteY1" fmla="*/ 884503 h 5142465"/>
              <a:gd name="connsiteX2" fmla="*/ 664207 w 6696000"/>
              <a:gd name="connsiteY2" fmla="*/ 431999 h 5142465"/>
              <a:gd name="connsiteX3" fmla="*/ 0 w 6696000"/>
              <a:gd name="connsiteY3" fmla="*/ 0 h 5142465"/>
              <a:gd name="connsiteX4" fmla="*/ 6696000 w 6696000"/>
              <a:gd name="connsiteY4" fmla="*/ 0 h 5142465"/>
              <a:gd name="connsiteX5" fmla="*/ 6696000 w 6696000"/>
              <a:gd name="connsiteY5" fmla="*/ 1796399 h 5142465"/>
              <a:gd name="connsiteX6" fmla="*/ 4219772 w 6696000"/>
              <a:gd name="connsiteY6" fmla="*/ 1796399 h 5142465"/>
              <a:gd name="connsiteX7" fmla="*/ 3995999 w 6696000"/>
              <a:gd name="connsiteY7" fmla="*/ 2020043 h 5142465"/>
              <a:gd name="connsiteX8" fmla="*/ 3995999 w 6696000"/>
              <a:gd name="connsiteY8" fmla="*/ 3821890 h 5142465"/>
              <a:gd name="connsiteX9" fmla="*/ 4887028 w 6696000"/>
              <a:gd name="connsiteY9" fmla="*/ 4712400 h 5142465"/>
              <a:gd name="connsiteX10" fmla="*/ 6696000 w 6696000"/>
              <a:gd name="connsiteY10" fmla="*/ 4712400 h 5142465"/>
              <a:gd name="connsiteX11" fmla="*/ 6696000 w 6696000"/>
              <a:gd name="connsiteY11" fmla="*/ 5142465 h 5142465"/>
              <a:gd name="connsiteX12" fmla="*/ 0 w 6696000"/>
              <a:gd name="connsiteY12" fmla="*/ 5142465 h 5142465"/>
              <a:gd name="connsiteX13" fmla="*/ 0 w 6696000"/>
              <a:gd name="connsiteY13" fmla="*/ 0 h 5142465"/>
              <a:gd name="connsiteX0" fmla="*/ 0 w 6696000"/>
              <a:gd name="connsiteY0" fmla="*/ 0 h 5142465"/>
              <a:gd name="connsiteX1" fmla="*/ 6696000 w 6696000"/>
              <a:gd name="connsiteY1" fmla="*/ 0 h 5142465"/>
              <a:gd name="connsiteX2" fmla="*/ 6696000 w 6696000"/>
              <a:gd name="connsiteY2" fmla="*/ 1796399 h 5142465"/>
              <a:gd name="connsiteX3" fmla="*/ 4219772 w 6696000"/>
              <a:gd name="connsiteY3" fmla="*/ 1796399 h 5142465"/>
              <a:gd name="connsiteX4" fmla="*/ 3995999 w 6696000"/>
              <a:gd name="connsiteY4" fmla="*/ 2020043 h 5142465"/>
              <a:gd name="connsiteX5" fmla="*/ 3995999 w 6696000"/>
              <a:gd name="connsiteY5" fmla="*/ 3821890 h 5142465"/>
              <a:gd name="connsiteX6" fmla="*/ 4887028 w 6696000"/>
              <a:gd name="connsiteY6" fmla="*/ 4712400 h 5142465"/>
              <a:gd name="connsiteX7" fmla="*/ 6696000 w 6696000"/>
              <a:gd name="connsiteY7" fmla="*/ 4712400 h 5142465"/>
              <a:gd name="connsiteX8" fmla="*/ 6696000 w 6696000"/>
              <a:gd name="connsiteY8" fmla="*/ 5142465 h 5142465"/>
              <a:gd name="connsiteX9" fmla="*/ 0 w 6696000"/>
              <a:gd name="connsiteY9" fmla="*/ 5142465 h 5142465"/>
              <a:gd name="connsiteX10" fmla="*/ 0 w 6696000"/>
              <a:gd name="connsiteY10" fmla="*/ 0 h 514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6000" h="5142465">
                <a:moveTo>
                  <a:pt x="0" y="0"/>
                </a:moveTo>
                <a:lnTo>
                  <a:pt x="6696000" y="0"/>
                </a:lnTo>
                <a:lnTo>
                  <a:pt x="6696000" y="1796399"/>
                </a:lnTo>
                <a:lnTo>
                  <a:pt x="4219772" y="1796399"/>
                </a:lnTo>
                <a:cubicBezTo>
                  <a:pt x="4096201" y="1796399"/>
                  <a:pt x="3995999" y="1896474"/>
                  <a:pt x="3995999" y="2020043"/>
                </a:cubicBezTo>
                <a:lnTo>
                  <a:pt x="3995999" y="3821890"/>
                </a:lnTo>
                <a:cubicBezTo>
                  <a:pt x="3995999" y="4313626"/>
                  <a:pt x="4394905" y="4712400"/>
                  <a:pt x="4887028" y="4712400"/>
                </a:cubicBezTo>
                <a:lnTo>
                  <a:pt x="6696000" y="4712400"/>
                </a:lnTo>
                <a:lnTo>
                  <a:pt x="6696000" y="5142465"/>
                </a:lnTo>
                <a:lnTo>
                  <a:pt x="0" y="5142465"/>
                </a:lnTo>
                <a:lnTo>
                  <a:pt x="0" y="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baseline="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7" name="Title 1">
            <a:extLst>
              <a:ext uri="{FF2B5EF4-FFF2-40B4-BE49-F238E27FC236}">
                <a16:creationId xmlns:a16="http://schemas.microsoft.com/office/drawing/2014/main" id="{BF7F02CE-E3C4-658E-6C61-646E05488493}"/>
              </a:ext>
            </a:extLst>
          </p:cNvPr>
          <p:cNvSpPr>
            <a:spLocks noGrp="1"/>
          </p:cNvSpPr>
          <p:nvPr>
            <p:ph type="ctrTitle" hasCustomPrompt="1"/>
          </p:nvPr>
        </p:nvSpPr>
        <p:spPr>
          <a:xfrm>
            <a:off x="4428000" y="2232000"/>
            <a:ext cx="2052000" cy="1728000"/>
          </a:xfrm>
          <a:prstGeom prst="rect">
            <a:avLst/>
          </a:prstGeom>
        </p:spPr>
        <p:txBody>
          <a:bodyPr anchor="t" anchorCtr="0"/>
          <a:lstStyle>
            <a:lvl1pPr algn="l">
              <a:lnSpc>
                <a:spcPct val="100000"/>
              </a:lnSpc>
              <a:defRPr sz="2400"/>
            </a:lvl1pPr>
          </a:lstStyle>
          <a:p>
            <a:r>
              <a:rPr lang="nl-NL"/>
              <a:t>Klik om presentatie-titel te bewerken</a:t>
            </a:r>
            <a:endParaRPr lang="en-US"/>
          </a:p>
        </p:txBody>
      </p:sp>
      <p:sp>
        <p:nvSpPr>
          <p:cNvPr id="9" name="Subtitle 2">
            <a:extLst>
              <a:ext uri="{FF2B5EF4-FFF2-40B4-BE49-F238E27FC236}">
                <a16:creationId xmlns:a16="http://schemas.microsoft.com/office/drawing/2014/main" id="{946E556F-C643-9C2C-9E38-2C0D9A0B006A}"/>
              </a:ext>
            </a:extLst>
          </p:cNvPr>
          <p:cNvSpPr>
            <a:spLocks noGrp="1"/>
          </p:cNvSpPr>
          <p:nvPr>
            <p:ph type="subTitle" idx="1" hasCustomPrompt="1"/>
          </p:nvPr>
        </p:nvSpPr>
        <p:spPr>
          <a:xfrm>
            <a:off x="6912000" y="2952000"/>
            <a:ext cx="1584000" cy="1296000"/>
          </a:xfrm>
          <a:prstGeom prst="rect">
            <a:avLst/>
          </a:prstGeom>
        </p:spPr>
        <p:txBody>
          <a:bodyPr anchor="b" anchorCtr="0"/>
          <a:lstStyle>
            <a:lvl1pPr marL="0" indent="0" algn="l">
              <a:lnSpc>
                <a:spcPct val="10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pic>
        <p:nvPicPr>
          <p:cNvPr id="2" name="Afbeelding 1" descr="VNG">
            <a:extLst>
              <a:ext uri="{FF2B5EF4-FFF2-40B4-BE49-F238E27FC236}">
                <a16:creationId xmlns:a16="http://schemas.microsoft.com/office/drawing/2014/main" id="{35F8EC14-A18D-54E2-2F8C-BF60E41FA265}"/>
              </a:ext>
            </a:extLst>
          </p:cNvPr>
          <p:cNvPicPr>
            <a:picLocks noChangeAspect="1"/>
          </p:cNvPicPr>
          <p:nvPr userDrawn="1"/>
        </p:nvPicPr>
        <p:blipFill>
          <a:blip r:embed="rId3"/>
          <a:stretch>
            <a:fillRect/>
          </a:stretch>
        </p:blipFill>
        <p:spPr>
          <a:xfrm>
            <a:off x="432001" y="432000"/>
            <a:ext cx="935624" cy="576000"/>
          </a:xfrm>
          <a:prstGeom prst="rect">
            <a:avLst/>
          </a:prstGeom>
        </p:spPr>
      </p:pic>
    </p:spTree>
    <p:extLst>
      <p:ext uri="{BB962C8B-B14F-4D97-AF65-F5344CB8AC3E}">
        <p14:creationId xmlns:p14="http://schemas.microsoft.com/office/powerpoint/2010/main" val="1359440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 - Hoofdstuk">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E1CA93-C72F-27EA-E509-16D4C86FC2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4943536E-0C87-3C87-40B3-AAC1EA120185}"/>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solidFill>
                  <a:schemeClr val="bg1"/>
                </a:solidFill>
                <a:latin typeface="Arial" panose="020B0604020202020204" pitchFamily="34" charset="0"/>
                <a:cs typeface="Arial" panose="020B0604020202020204" pitchFamily="34" charset="0"/>
              </a:defRPr>
            </a:lvl1pPr>
          </a:lstStyle>
          <a:p>
            <a:r>
              <a:rPr lang="nl-NL"/>
              <a:t>Klik om hoofdstuktitel te bewerken</a:t>
            </a:r>
            <a:endParaRPr lang="en-US"/>
          </a:p>
        </p:txBody>
      </p:sp>
      <p:sp>
        <p:nvSpPr>
          <p:cNvPr id="8" name="Content Placeholder 2">
            <a:extLst>
              <a:ext uri="{FF2B5EF4-FFF2-40B4-BE49-F238E27FC236}">
                <a16:creationId xmlns:a16="http://schemas.microsoft.com/office/drawing/2014/main" id="{14DC6508-480B-FC59-6AFC-56878420546A}"/>
              </a:ext>
            </a:extLst>
          </p:cNvPr>
          <p:cNvSpPr>
            <a:spLocks noGrp="1"/>
          </p:cNvSpPr>
          <p:nvPr>
            <p:ph idx="1" hasCustomPrompt="1"/>
          </p:nvPr>
        </p:nvSpPr>
        <p:spPr>
          <a:xfrm>
            <a:off x="1080001" y="1512000"/>
            <a:ext cx="6983999" cy="1728000"/>
          </a:xfrm>
          <a:prstGeom prst="rect">
            <a:avLst/>
          </a:prstGeom>
        </p:spPr>
        <p:txBody>
          <a:bodyP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subtitel te bewerken</a:t>
            </a:r>
            <a:endParaRPr lang="en-US"/>
          </a:p>
        </p:txBody>
      </p:sp>
      <p:sp>
        <p:nvSpPr>
          <p:cNvPr id="10" name="Text Placeholder 3">
            <a:extLst>
              <a:ext uri="{FF2B5EF4-FFF2-40B4-BE49-F238E27FC236}">
                <a16:creationId xmlns:a16="http://schemas.microsoft.com/office/drawing/2014/main" id="{2BC70A84-6908-96ED-F326-8D8E657E3216}"/>
              </a:ext>
            </a:extLst>
          </p:cNvPr>
          <p:cNvSpPr>
            <a:spLocks noGrp="1"/>
          </p:cNvSpPr>
          <p:nvPr>
            <p:ph type="body" sz="half" idx="13" hasCustomPrompt="1"/>
          </p:nvPr>
        </p:nvSpPr>
        <p:spPr>
          <a:xfrm>
            <a:off x="4572000" y="3888000"/>
            <a:ext cx="3492000" cy="360000"/>
          </a:xfrm>
          <a:prstGeom prst="rect">
            <a:avLst/>
          </a:prstGeom>
        </p:spPr>
        <p:txBody>
          <a:bodyPr anchor="b" anchorCtr="0"/>
          <a:lstStyle>
            <a:lvl1pPr marL="0" indent="0" algn="r">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Thema</a:t>
            </a:r>
          </a:p>
        </p:txBody>
      </p:sp>
    </p:spTree>
    <p:extLst>
      <p:ext uri="{BB962C8B-B14F-4D97-AF65-F5344CB8AC3E}">
        <p14:creationId xmlns:p14="http://schemas.microsoft.com/office/powerpoint/2010/main" val="3848687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V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EBBE154-C805-5162-55A4-736B721E20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2" name="Title 1"/>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3" name="Content Placeholder 2"/>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4" name="Afbeelding 3" descr="VNG">
            <a:extLst>
              <a:ext uri="{FF2B5EF4-FFF2-40B4-BE49-F238E27FC236}">
                <a16:creationId xmlns:a16="http://schemas.microsoft.com/office/drawing/2014/main" id="{AA373737-ED4E-B257-D0C9-16506DE09060}"/>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544383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 - Tekstpagina zonder titel">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94EB499-7CCE-D782-A6B3-D9C1BEC0B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9" name="Content Placeholder 2">
            <a:extLst>
              <a:ext uri="{FF2B5EF4-FFF2-40B4-BE49-F238E27FC236}">
                <a16:creationId xmlns:a16="http://schemas.microsoft.com/office/drawing/2014/main" id="{CAEB6912-2532-AB62-E14B-835F3CA012ED}"/>
              </a:ext>
            </a:extLst>
          </p:cNvPr>
          <p:cNvSpPr>
            <a:spLocks noGrp="1"/>
          </p:cNvSpPr>
          <p:nvPr>
            <p:ph idx="1" hasCustomPrompt="1"/>
          </p:nvPr>
        </p:nvSpPr>
        <p:spPr>
          <a:xfrm>
            <a:off x="1080000" y="864000"/>
            <a:ext cx="6983999" cy="374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0A8D16ED-ABB3-A7D1-D6AC-4D47575752B3}"/>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993972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 - Tekstpagina met kader">
    <p:bg>
      <p:bgPr>
        <a:solidFill>
          <a:schemeClr val="accent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FC40D43-71D5-6B78-699E-1F262D8265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Content Placeholder 2">
            <a:extLst>
              <a:ext uri="{FF2B5EF4-FFF2-40B4-BE49-F238E27FC236}">
                <a16:creationId xmlns:a16="http://schemas.microsoft.com/office/drawing/2014/main" id="{31AC8FFE-DE3D-22EE-8E50-EB3D8643DD1F}"/>
              </a:ext>
            </a:extLst>
          </p:cNvPr>
          <p:cNvSpPr>
            <a:spLocks noGrp="1"/>
          </p:cNvSpPr>
          <p:nvPr>
            <p:ph idx="1" hasCustomPrompt="1"/>
          </p:nvPr>
        </p:nvSpPr>
        <p:spPr>
          <a:xfrm>
            <a:off x="1080000" y="864000"/>
            <a:ext cx="6984000" cy="338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spTree>
    <p:extLst>
      <p:ext uri="{BB962C8B-B14F-4D97-AF65-F5344CB8AC3E}">
        <p14:creationId xmlns:p14="http://schemas.microsoft.com/office/powerpoint/2010/main" val="198845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791821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 - Tekstpagina met foto in kader">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ECAAAE1-461D-DF91-612B-5F43ADB92F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6" name="Tijdelijke aanduiding voor afbeelding 15">
            <a:extLst>
              <a:ext uri="{FF2B5EF4-FFF2-40B4-BE49-F238E27FC236}">
                <a16:creationId xmlns:a16="http://schemas.microsoft.com/office/drawing/2014/main" id="{E8A9C216-E65F-D650-CB0E-5879889F5146}"/>
              </a:ext>
            </a:extLst>
          </p:cNvPr>
          <p:cNvSpPr>
            <a:spLocks noGrp="1"/>
          </p:cNvSpPr>
          <p:nvPr>
            <p:ph type="pic" idx="1" hasCustomPrompt="1"/>
          </p:nvPr>
        </p:nvSpPr>
        <p:spPr>
          <a:xfrm>
            <a:off x="4572000" y="430592"/>
            <a:ext cx="4140000" cy="4282317"/>
          </a:xfrm>
          <a:custGeom>
            <a:avLst/>
            <a:gdLst>
              <a:gd name="connsiteX0" fmla="*/ 223777 w 4140000"/>
              <a:gd name="connsiteY0" fmla="*/ 0 h 4282317"/>
              <a:gd name="connsiteX1" fmla="*/ 4140000 w 4140000"/>
              <a:gd name="connsiteY1" fmla="*/ 0 h 4282317"/>
              <a:gd name="connsiteX2" fmla="*/ 4140000 w 4140000"/>
              <a:gd name="connsiteY2" fmla="*/ 1377188 h 4282317"/>
              <a:gd name="connsiteX3" fmla="*/ 4140000 w 4140000"/>
              <a:gd name="connsiteY3" fmla="*/ 2879537 h 4282317"/>
              <a:gd name="connsiteX4" fmla="*/ 4140000 w 4140000"/>
              <a:gd name="connsiteY4" fmla="*/ 3308400 h 4282317"/>
              <a:gd name="connsiteX5" fmla="*/ 4139746 w 4140000"/>
              <a:gd name="connsiteY5" fmla="*/ 3308400 h 4282317"/>
              <a:gd name="connsiteX6" fmla="*/ 4139746 w 4140000"/>
              <a:gd name="connsiteY6" fmla="*/ 4282317 h 4282317"/>
              <a:gd name="connsiteX7" fmla="*/ 890481 w 4140000"/>
              <a:gd name="connsiteY7" fmla="*/ 4282317 h 4282317"/>
              <a:gd name="connsiteX8" fmla="*/ 0 w 4140000"/>
              <a:gd name="connsiteY8" fmla="*/ 3391689 h 4282317"/>
              <a:gd name="connsiteX9" fmla="*/ 0 w 4140000"/>
              <a:gd name="connsiteY9" fmla="*/ 2879537 h 4282317"/>
              <a:gd name="connsiteX10" fmla="*/ 0 w 4140000"/>
              <a:gd name="connsiteY10" fmla="*/ 2417896 h 4282317"/>
              <a:gd name="connsiteX11" fmla="*/ 0 w 4140000"/>
              <a:gd name="connsiteY11" fmla="*/ 1377188 h 4282317"/>
              <a:gd name="connsiteX12" fmla="*/ 0 w 4140000"/>
              <a:gd name="connsiteY12" fmla="*/ 223642 h 4282317"/>
              <a:gd name="connsiteX13" fmla="*/ 223777 w 4140000"/>
              <a:gd name="connsiteY13" fmla="*/ 0 h 428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0000" h="4282317">
                <a:moveTo>
                  <a:pt x="223777" y="0"/>
                </a:moveTo>
                <a:lnTo>
                  <a:pt x="4140000" y="0"/>
                </a:lnTo>
                <a:lnTo>
                  <a:pt x="4140000" y="1377188"/>
                </a:lnTo>
                <a:lnTo>
                  <a:pt x="4140000" y="2879537"/>
                </a:lnTo>
                <a:lnTo>
                  <a:pt x="4140000" y="3308400"/>
                </a:lnTo>
                <a:lnTo>
                  <a:pt x="4139746" y="3308400"/>
                </a:lnTo>
                <a:lnTo>
                  <a:pt x="4139746" y="4282317"/>
                </a:lnTo>
                <a:lnTo>
                  <a:pt x="890481" y="4282317"/>
                </a:lnTo>
                <a:cubicBezTo>
                  <a:pt x="398634" y="4282317"/>
                  <a:pt x="0" y="3883618"/>
                  <a:pt x="0" y="3391689"/>
                </a:cubicBezTo>
                <a:lnTo>
                  <a:pt x="0" y="2879537"/>
                </a:lnTo>
                <a:lnTo>
                  <a:pt x="0" y="2417896"/>
                </a:lnTo>
                <a:lnTo>
                  <a:pt x="0" y="1377188"/>
                </a:lnTo>
                <a:lnTo>
                  <a:pt x="0" y="223642"/>
                </a:lnTo>
                <a:cubicBezTo>
                  <a:pt x="0" y="100073"/>
                  <a:pt x="100204" y="0"/>
                  <a:pt x="223777" y="0"/>
                </a:cubicBez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None/>
              <a:defRPr sz="160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10" name="Content Placeholder 2">
            <a:extLst>
              <a:ext uri="{FF2B5EF4-FFF2-40B4-BE49-F238E27FC236}">
                <a16:creationId xmlns:a16="http://schemas.microsoft.com/office/drawing/2014/main" id="{AB0373F0-6DD0-A406-2321-A186503B870A}"/>
              </a:ext>
            </a:extLst>
          </p:cNvPr>
          <p:cNvSpPr>
            <a:spLocks noGrp="1"/>
          </p:cNvSpPr>
          <p:nvPr>
            <p:ph idx="13" hasCustomPrompt="1"/>
          </p:nvPr>
        </p:nvSpPr>
        <p:spPr>
          <a:xfrm>
            <a:off x="1080000" y="864000"/>
            <a:ext cx="3060000" cy="363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3" name="Afbeelding 2" descr="VNG">
            <a:extLst>
              <a:ext uri="{FF2B5EF4-FFF2-40B4-BE49-F238E27FC236}">
                <a16:creationId xmlns:a16="http://schemas.microsoft.com/office/drawing/2014/main" id="{D63397CB-B5BD-6A34-3395-09DCA5CCD6B3}"/>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05504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 - Meer weten">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BA7796-C63D-841F-EADA-F4435801ADF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23DFEFB9-9CDE-3FD9-44A2-42E2B7717C89}"/>
              </a:ext>
            </a:extLst>
          </p:cNvPr>
          <p:cNvSpPr>
            <a:spLocks noGrp="1"/>
          </p:cNvSpPr>
          <p:nvPr>
            <p:ph type="title" hasCustomPrompt="1"/>
          </p:nvPr>
        </p:nvSpPr>
        <p:spPr>
          <a:xfrm>
            <a:off x="5004000" y="864000"/>
            <a:ext cx="3276000" cy="504000"/>
          </a:xfrm>
          <a:prstGeom prst="rect">
            <a:avLst/>
          </a:prstGeom>
        </p:spPr>
        <p:txBody>
          <a:bodyPr anchor="t" anchorCtr="0"/>
          <a:lstStyle>
            <a:lvl1pPr>
              <a:lnSpc>
                <a:spcPct val="100000"/>
              </a:lnSpc>
              <a:defRPr sz="2400">
                <a:latin typeface="Arial" panose="020B0604020202020204" pitchFamily="34" charset="0"/>
                <a:cs typeface="Arial" panose="020B0604020202020204" pitchFamily="34" charset="0"/>
              </a:defRPr>
            </a:lvl1pPr>
          </a:lstStyle>
          <a:p>
            <a:r>
              <a:rPr lang="nl-NL"/>
              <a:t>Meer weten?</a:t>
            </a:r>
            <a:endParaRPr lang="en-US"/>
          </a:p>
        </p:txBody>
      </p:sp>
      <p:sp>
        <p:nvSpPr>
          <p:cNvPr id="9" name="Text Placeholder 3">
            <a:extLst>
              <a:ext uri="{FF2B5EF4-FFF2-40B4-BE49-F238E27FC236}">
                <a16:creationId xmlns:a16="http://schemas.microsoft.com/office/drawing/2014/main" id="{AAC1395A-C6FA-0946-DB34-005B0936F742}"/>
              </a:ext>
            </a:extLst>
          </p:cNvPr>
          <p:cNvSpPr>
            <a:spLocks noGrp="1"/>
          </p:cNvSpPr>
          <p:nvPr>
            <p:ph type="body" sz="half" idx="2" hasCustomPrompt="1"/>
          </p:nvPr>
        </p:nvSpPr>
        <p:spPr>
          <a:xfrm>
            <a:off x="1080000" y="2736000"/>
            <a:ext cx="3060000" cy="1512000"/>
          </a:xfrm>
          <a:prstGeom prst="rect">
            <a:avLst/>
          </a:prstGeom>
        </p:spPr>
        <p:txBody>
          <a:bodyPr anchor="b" anchorCtr="0"/>
          <a:lstStyle>
            <a:lvl1pPr marL="0" indent="0">
              <a:lnSpc>
                <a:spcPct val="100000"/>
              </a:lnSpc>
              <a:buNone/>
              <a:defRPr sz="1600">
                <a:solidFill>
                  <a:schemeClr val="tx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subtitel te bewerken</a:t>
            </a:r>
          </a:p>
        </p:txBody>
      </p:sp>
      <p:sp>
        <p:nvSpPr>
          <p:cNvPr id="12" name="Text Placeholder 3">
            <a:extLst>
              <a:ext uri="{FF2B5EF4-FFF2-40B4-BE49-F238E27FC236}">
                <a16:creationId xmlns:a16="http://schemas.microsoft.com/office/drawing/2014/main" id="{8E633440-2D96-DDB3-64C5-437882C28186}"/>
              </a:ext>
            </a:extLst>
          </p:cNvPr>
          <p:cNvSpPr>
            <a:spLocks noGrp="1"/>
          </p:cNvSpPr>
          <p:nvPr>
            <p:ph type="body" sz="half" idx="14" hasCustomPrompt="1"/>
          </p:nvPr>
        </p:nvSpPr>
        <p:spPr>
          <a:xfrm>
            <a:off x="5004000" y="1512000"/>
            <a:ext cx="3276000" cy="2736000"/>
          </a:xfrm>
          <a:prstGeom prst="rect">
            <a:avLst/>
          </a:prstGeom>
        </p:spPr>
        <p:txBody>
          <a:bodyPr anchor="t" anchorCtr="0"/>
          <a:lstStyle>
            <a:lvl1pPr marL="0" indent="0">
              <a:lnSpc>
                <a:spcPct val="100000"/>
              </a:lnSpc>
              <a:buNone/>
              <a:defRPr sz="1600">
                <a:solidFill>
                  <a:schemeClr val="tx2"/>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noProof="1"/>
              <a:t>vng.nl</a:t>
            </a:r>
          </a:p>
          <a:p>
            <a:pPr lvl="0"/>
            <a:endParaRPr lang="nl-NL" noProof="1"/>
          </a:p>
        </p:txBody>
      </p:sp>
      <p:pic>
        <p:nvPicPr>
          <p:cNvPr id="2" name="Afbeelding 1" descr="VNG">
            <a:extLst>
              <a:ext uri="{FF2B5EF4-FFF2-40B4-BE49-F238E27FC236}">
                <a16:creationId xmlns:a16="http://schemas.microsoft.com/office/drawing/2014/main" id="{AECEC491-13AA-CAFF-E327-42A942D940EF}"/>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813050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7" y="1403749"/>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4"/>
            <a:ext cx="7277100" cy="1214437"/>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671"/>
          </a:p>
        </p:txBody>
      </p:sp>
      <p:pic>
        <p:nvPicPr>
          <p:cNvPr id="8" name="Afbeelding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579"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1"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1" y="2969955"/>
            <a:ext cx="4590000" cy="810000"/>
          </a:xfrm>
          <a:prstGeom prst="rect">
            <a:avLst/>
          </a:prstGeom>
        </p:spPr>
        <p:txBody>
          <a:bodyPr lIns="0" tIns="0" rIns="0" bIns="0">
            <a:noAutofit/>
          </a:bodyPr>
          <a:lstStyle>
            <a:lvl1pPr marL="0" indent="0" algn="l">
              <a:buNone/>
              <a:defRPr sz="1800">
                <a:solidFill>
                  <a:schemeClr val="tx1"/>
                </a:solidFill>
              </a:defRPr>
            </a:lvl1pPr>
            <a:lvl2pPr marL="342926" indent="0" algn="ctr">
              <a:buNone/>
              <a:defRPr>
                <a:solidFill>
                  <a:schemeClr val="tx1">
                    <a:tint val="75000"/>
                  </a:schemeClr>
                </a:solidFill>
              </a:defRPr>
            </a:lvl2pPr>
            <a:lvl3pPr marL="685850" indent="0" algn="ctr">
              <a:buNone/>
              <a:defRPr>
                <a:solidFill>
                  <a:schemeClr val="tx1">
                    <a:tint val="75000"/>
                  </a:schemeClr>
                </a:solidFill>
              </a:defRPr>
            </a:lvl3pPr>
            <a:lvl4pPr marL="1028776" indent="0" algn="ctr">
              <a:buNone/>
              <a:defRPr>
                <a:solidFill>
                  <a:schemeClr val="tx1">
                    <a:tint val="75000"/>
                  </a:schemeClr>
                </a:solidFill>
              </a:defRPr>
            </a:lvl4pPr>
            <a:lvl5pPr marL="1371702" indent="0" algn="ctr">
              <a:buNone/>
              <a:defRPr>
                <a:solidFill>
                  <a:schemeClr val="tx1">
                    <a:tint val="75000"/>
                  </a:schemeClr>
                </a:solidFill>
              </a:defRPr>
            </a:lvl5pPr>
            <a:lvl6pPr marL="1714628" indent="0" algn="ctr">
              <a:buNone/>
              <a:defRPr>
                <a:solidFill>
                  <a:schemeClr val="tx1">
                    <a:tint val="75000"/>
                  </a:schemeClr>
                </a:solidFill>
              </a:defRPr>
            </a:lvl6pPr>
            <a:lvl7pPr marL="2057553" indent="0" algn="ctr">
              <a:buNone/>
              <a:defRPr>
                <a:solidFill>
                  <a:schemeClr val="tx1">
                    <a:tint val="75000"/>
                  </a:schemeClr>
                </a:solidFill>
              </a:defRPr>
            </a:lvl7pPr>
            <a:lvl8pPr marL="2400478" indent="0" algn="ctr">
              <a:buNone/>
              <a:defRPr>
                <a:solidFill>
                  <a:schemeClr val="tx1">
                    <a:tint val="75000"/>
                  </a:schemeClr>
                </a:solidFill>
              </a:defRPr>
            </a:lvl8pPr>
            <a:lvl9pPr marL="2743404"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1"/>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390624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96279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tar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D14DD-DD63-8F90-AA9E-4879800E05F3}"/>
              </a:ext>
            </a:extLst>
          </p:cNvPr>
          <p:cNvSpPr>
            <a:spLocks noGrp="1"/>
          </p:cNvSpPr>
          <p:nvPr>
            <p:ph type="ctrTitle" hasCustomPrompt="1"/>
          </p:nvPr>
        </p:nvSpPr>
        <p:spPr>
          <a:xfrm>
            <a:off x="2020186" y="1387187"/>
            <a:ext cx="5103629" cy="2445622"/>
          </a:xfrm>
          <a:prstGeom prst="rect">
            <a:avLst/>
          </a:prstGeom>
        </p:spPr>
        <p:txBody>
          <a:bodyPr anchor="b"/>
          <a:lstStyle>
            <a:lvl1pPr algn="ctr" fontAlgn="ctr">
              <a:defRPr sz="3600" baseline="0">
                <a:solidFill>
                  <a:schemeClr val="bg1"/>
                </a:solidFill>
              </a:defRPr>
            </a:lvl1pPr>
          </a:lstStyle>
          <a:p>
            <a:r>
              <a:rPr lang="nl-NL" dirty="0">
                <a:effectLst/>
                <a:latin typeface="Barlow" pitchFamily="2" charset="77"/>
              </a:rPr>
              <a:t>Klik voor titel</a:t>
            </a:r>
            <a:endParaRPr lang="en-US" dirty="0"/>
          </a:p>
        </p:txBody>
      </p:sp>
      <p:sp>
        <p:nvSpPr>
          <p:cNvPr id="11" name="Tijdelijke aanduiding voor datum 3">
            <a:extLst>
              <a:ext uri="{FF2B5EF4-FFF2-40B4-BE49-F238E27FC236}">
                <a16:creationId xmlns:a16="http://schemas.microsoft.com/office/drawing/2014/main" id="{BC102ABE-08F9-0E00-7063-DD36CEA938ED}"/>
              </a:ext>
            </a:extLst>
          </p:cNvPr>
          <p:cNvSpPr>
            <a:spLocks noGrp="1"/>
          </p:cNvSpPr>
          <p:nvPr>
            <p:ph type="dt" sz="half" idx="10"/>
          </p:nvPr>
        </p:nvSpPr>
        <p:spPr>
          <a:xfrm>
            <a:off x="6332" y="4789507"/>
            <a:ext cx="1112675" cy="248949"/>
          </a:xfrm>
          <a:prstGeom prst="rect">
            <a:avLst/>
          </a:prstGeom>
        </p:spPr>
        <p:txBody>
          <a:bodyPr/>
          <a:lstStyle>
            <a:lvl1pPr algn="r">
              <a:defRPr>
                <a:solidFill>
                  <a:schemeClr val="bg1"/>
                </a:solidFill>
              </a:defRPr>
            </a:lvl1pPr>
          </a:lstStyle>
          <a:p>
            <a:fld id="{D3350D7E-76AF-4DE1-96A8-0096EC303DAF}" type="datetime1">
              <a:rPr lang="nl-NL" smtClean="0"/>
              <a:t>9-7-2026</a:t>
            </a:fld>
            <a:endParaRPr lang="nl-NL" dirty="0"/>
          </a:p>
        </p:txBody>
      </p:sp>
      <p:sp>
        <p:nvSpPr>
          <p:cNvPr id="12" name="Tijdelijke aanduiding voor voettekst 4">
            <a:extLst>
              <a:ext uri="{FF2B5EF4-FFF2-40B4-BE49-F238E27FC236}">
                <a16:creationId xmlns:a16="http://schemas.microsoft.com/office/drawing/2014/main" id="{15AA2051-F089-444C-FD10-B63EA8FE0491}"/>
              </a:ext>
            </a:extLst>
          </p:cNvPr>
          <p:cNvSpPr>
            <a:spLocks noGrp="1"/>
          </p:cNvSpPr>
          <p:nvPr>
            <p:ph type="ftr" sz="quarter" idx="3"/>
          </p:nvPr>
        </p:nvSpPr>
        <p:spPr>
          <a:xfrm>
            <a:off x="6801350" y="4785800"/>
            <a:ext cx="2501242" cy="248949"/>
          </a:xfrm>
          <a:prstGeom prst="rect">
            <a:avLst/>
          </a:prstGeom>
        </p:spPr>
        <p:txBody>
          <a:bodyPr/>
          <a:lstStyle>
            <a:lvl1pPr>
              <a:defRPr>
                <a:solidFill>
                  <a:schemeClr val="bg1"/>
                </a:solidFill>
              </a:defRPr>
            </a:lvl1pPr>
          </a:lstStyle>
          <a:p>
            <a:pPr algn="l"/>
            <a:r>
              <a:rPr lang="nl-NL" dirty="0" err="1"/>
              <a:t>Proverocongres</a:t>
            </a:r>
            <a:r>
              <a:rPr lang="nl-NL" dirty="0"/>
              <a:t> 12 juni 2025</a:t>
            </a:r>
          </a:p>
        </p:txBody>
      </p:sp>
    </p:spTree>
    <p:extLst>
      <p:ext uri="{BB962C8B-B14F-4D97-AF65-F5344CB8AC3E}">
        <p14:creationId xmlns:p14="http://schemas.microsoft.com/office/powerpoint/2010/main" val="1125587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201033"/>
          </a:xfrm>
          <a:prstGeom prst="rect">
            <a:avLst/>
          </a:prstGeom>
        </p:spPr>
      </p:pic>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413888" y="1923245"/>
            <a:ext cx="6858000" cy="925763"/>
          </a:xfrm>
        </p:spPr>
        <p:txBody>
          <a:bodyPr anchor="b"/>
          <a:lstStyle>
            <a:lvl1pPr algn="l">
              <a:defRPr sz="6600">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457200" y="2923097"/>
            <a:ext cx="6858000" cy="350268"/>
          </a:xfrm>
        </p:spPr>
        <p:txBody>
          <a:bodyPr/>
          <a:lstStyle>
            <a:lvl1pPr marL="0" indent="0" algn="l">
              <a:buNone/>
              <a:defRPr sz="2400" b="0" i="1">
                <a:solidFill>
                  <a:schemeClr val="bg1"/>
                </a:solidFill>
                <a:latin typeface="Asap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t>
            </a:r>
            <a:r>
              <a:rPr lang="en-US" dirty="0" err="1"/>
              <a:t>Ondertitel</a:t>
            </a:r>
            <a:r>
              <a:rPr lang="en-US" dirty="0"/>
              <a:t>]</a:t>
            </a:r>
          </a:p>
        </p:txBody>
      </p:sp>
      <p:sp>
        <p:nvSpPr>
          <p:cNvPr id="15" name="Tijdelijke aanduiding voor tekst 14">
            <a:extLst>
              <a:ext uri="{FF2B5EF4-FFF2-40B4-BE49-F238E27FC236}">
                <a16:creationId xmlns:a16="http://schemas.microsoft.com/office/drawing/2014/main" id="{72D4A2DA-A610-D051-B087-F4DB68F143AF}"/>
              </a:ext>
            </a:extLst>
          </p:cNvPr>
          <p:cNvSpPr>
            <a:spLocks noGrp="1"/>
          </p:cNvSpPr>
          <p:nvPr>
            <p:ph type="body" sz="quarter" idx="10" hasCustomPrompt="1"/>
          </p:nvPr>
        </p:nvSpPr>
        <p:spPr>
          <a:xfrm>
            <a:off x="449981" y="4029303"/>
            <a:ext cx="2300288" cy="224714"/>
          </a:xfrm>
        </p:spPr>
        <p:txBody>
          <a:bodyPr/>
          <a:lstStyle>
            <a:lvl1pPr algn="l">
              <a:buNone/>
              <a:defRPr>
                <a:solidFill>
                  <a:schemeClr val="bg1"/>
                </a:solidFill>
              </a:defRPr>
            </a:lvl1pPr>
          </a:lstStyle>
          <a:p>
            <a:pPr lvl="0"/>
            <a:r>
              <a:rPr lang="nl-NL" dirty="0"/>
              <a:t>[maand 2026]</a:t>
            </a:r>
          </a:p>
        </p:txBody>
      </p:sp>
      <p:sp>
        <p:nvSpPr>
          <p:cNvPr id="6" name="Tijdelijke aanduiding voor onlineafbeelding 4">
            <a:extLst>
              <a:ext uri="{FF2B5EF4-FFF2-40B4-BE49-F238E27FC236}">
                <a16:creationId xmlns:a16="http://schemas.microsoft.com/office/drawing/2014/main" id="{3AAB212D-1692-0311-A2E2-B3A89B0DE92E}"/>
              </a:ext>
            </a:extLst>
          </p:cNvPr>
          <p:cNvSpPr>
            <a:spLocks noGrp="1"/>
          </p:cNvSpPr>
          <p:nvPr>
            <p:ph type="clipArt" sz="quarter" idx="11"/>
          </p:nvPr>
        </p:nvSpPr>
        <p:spPr>
          <a:xfrm>
            <a:off x="1733550" y="152400"/>
            <a:ext cx="1401709" cy="409622"/>
          </a:xfrm>
        </p:spPr>
        <p:txBody>
          <a:bodyPr/>
          <a:lstStyle/>
          <a:p>
            <a:endParaRPr lang="nl-NL"/>
          </a:p>
        </p:txBody>
      </p:sp>
    </p:spTree>
    <p:extLst>
      <p:ext uri="{BB962C8B-B14F-4D97-AF65-F5344CB8AC3E}">
        <p14:creationId xmlns:p14="http://schemas.microsoft.com/office/powerpoint/2010/main" val="2818788673"/>
      </p:ext>
    </p:extLst>
  </p:cSld>
  <p:clrMapOvr>
    <a:masterClrMapping/>
  </p:clrMapOvr>
  <p:extLst>
    <p:ext uri="{DCECCB84-F9BA-43D5-87BE-67443E8EF086}">
      <p15:sldGuideLst xmlns:p15="http://schemas.microsoft.com/office/powerpoint/2012/main">
        <p15:guide id="1" orient="horz" pos="482">
          <p15:clr>
            <a:srgbClr val="FBAE40"/>
          </p15:clr>
        </p15:guide>
        <p15:guide id="2" pos="43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0706D9B-F80F-C1D2-65A9-3CCDEC8E8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Graphic 10">
            <a:extLst>
              <a:ext uri="{FF2B5EF4-FFF2-40B4-BE49-F238E27FC236}">
                <a16:creationId xmlns:a16="http://schemas.microsoft.com/office/drawing/2014/main" id="{22DFB77F-1202-9630-8344-ADE8213163A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5" name="Tijdelijke aanduiding voor inhoud 4">
            <a:extLst>
              <a:ext uri="{FF2B5EF4-FFF2-40B4-BE49-F238E27FC236}">
                <a16:creationId xmlns:a16="http://schemas.microsoft.com/office/drawing/2014/main" id="{E48D5271-7FE0-B608-457A-772BF96F830F}"/>
              </a:ext>
            </a:extLst>
          </p:cNvPr>
          <p:cNvSpPr>
            <a:spLocks noGrp="1"/>
          </p:cNvSpPr>
          <p:nvPr>
            <p:ph sz="quarter" idx="11" hasCustomPrompt="1"/>
          </p:nvPr>
        </p:nvSpPr>
        <p:spPr>
          <a:xfrm>
            <a:off x="451897" y="939403"/>
            <a:ext cx="3219450" cy="3394472"/>
          </a:xfrm>
        </p:spPr>
        <p:txBody>
          <a:bodyPr/>
          <a:lstStyle>
            <a:lvl1pPr>
              <a:buClr>
                <a:schemeClr val="bg1"/>
              </a:buClr>
              <a:buFont typeface="+mj-lt"/>
              <a:buAutoNum type="arabicPeriod"/>
              <a:defRPr sz="1800" b="1" i="0" spc="0">
                <a:solidFill>
                  <a:schemeClr val="bg1"/>
                </a:solidFill>
                <a:latin typeface="Asap" pitchFamily="2" charset="77"/>
              </a:defRPr>
            </a:lvl1pPr>
            <a:lvl2pPr>
              <a:buFont typeface="+mj-lt"/>
              <a:buAutoNum type="arabicPeriod"/>
              <a:defRPr sz="1800" b="1" i="0">
                <a:solidFill>
                  <a:schemeClr val="bg1"/>
                </a:solidFill>
                <a:latin typeface="Asap" pitchFamily="2" charset="77"/>
              </a:defRPr>
            </a:lvl2pPr>
            <a:lvl3pPr>
              <a:buFont typeface="+mj-lt"/>
              <a:buAutoNum type="arabicPeriod"/>
              <a:defRPr sz="1800" b="1" i="0">
                <a:solidFill>
                  <a:schemeClr val="bg1"/>
                </a:solidFill>
                <a:latin typeface="Asap" pitchFamily="2" charset="77"/>
              </a:defRPr>
            </a:lvl3pPr>
            <a:lvl4pPr>
              <a:buFont typeface="+mj-lt"/>
              <a:buAutoNum type="arabicPeriod"/>
              <a:defRPr sz="1800" b="1" i="0">
                <a:solidFill>
                  <a:schemeClr val="bg1"/>
                </a:solidFill>
                <a:latin typeface="Asap" pitchFamily="2" charset="77"/>
              </a:defRPr>
            </a:lvl4pPr>
            <a:lvl5pPr>
              <a:buFont typeface="+mj-lt"/>
              <a:buAutoNum type="arabicPeriod"/>
              <a:defRPr sz="1800" b="1" i="0">
                <a:solidFill>
                  <a:schemeClr val="bg1"/>
                </a:solidFill>
                <a:latin typeface="Asap" pitchFamily="2" charset="77"/>
              </a:defRPr>
            </a:lvl5pPr>
          </a:lstStyle>
          <a:p>
            <a:pPr lvl="0"/>
            <a:r>
              <a:rPr lang="nl-NL" dirty="0"/>
              <a:t> Klikken om de tekststijl van het model te bewerken</a:t>
            </a:r>
          </a:p>
          <a:p>
            <a:pPr lvl="1"/>
            <a:r>
              <a:rPr lang="nl-NL" dirty="0"/>
              <a:t> Tweede niveau</a:t>
            </a:r>
          </a:p>
          <a:p>
            <a:pPr lvl="2"/>
            <a:r>
              <a:rPr lang="nl-NL" dirty="0"/>
              <a:t> Derde niveau</a:t>
            </a:r>
          </a:p>
          <a:p>
            <a:pPr lvl="3"/>
            <a:r>
              <a:rPr lang="nl-NL" dirty="0"/>
              <a:t> Vierde niveau</a:t>
            </a:r>
          </a:p>
          <a:p>
            <a:pPr lvl="4"/>
            <a:r>
              <a:rPr lang="nl-NL" dirty="0"/>
              <a:t> Vijfde niveau</a:t>
            </a:r>
          </a:p>
        </p:txBody>
      </p:sp>
    </p:spTree>
    <p:extLst>
      <p:ext uri="{BB962C8B-B14F-4D97-AF65-F5344CB8AC3E}">
        <p14:creationId xmlns:p14="http://schemas.microsoft.com/office/powerpoint/2010/main" val="27076132"/>
      </p:ext>
    </p:extLst>
  </p:cSld>
  <p:clrMapOvr>
    <a:masterClrMapping/>
  </p:clrMapOvr>
  <p:extLst>
    <p:ext uri="{DCECCB84-F9BA-43D5-87BE-67443E8EF086}">
      <p15:sldGuideLst xmlns:p15="http://schemas.microsoft.com/office/powerpoint/2012/main">
        <p15:guide id="1" orient="horz" pos="482">
          <p15:clr>
            <a:srgbClr val="FBAE40"/>
          </p15:clr>
        </p15:guide>
        <p15:guide id="2" pos="43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27BD-CE7F-29F7-164F-970D46711DFA}"/>
              </a:ext>
            </a:extLst>
          </p:cNvPr>
          <p:cNvSpPr>
            <a:spLocks noGrp="1"/>
          </p:cNvSpPr>
          <p:nvPr>
            <p:ph sz="half" idx="1" hasCustomPrompt="1"/>
          </p:nvPr>
        </p:nvSpPr>
        <p:spPr>
          <a:xfrm>
            <a:off x="447804" y="1485900"/>
            <a:ext cx="3886200" cy="291048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p:txBody>
      </p:sp>
      <p:pic>
        <p:nvPicPr>
          <p:cNvPr id="8" name="Afbeelding 7">
            <a:extLst>
              <a:ext uri="{FF2B5EF4-FFF2-40B4-BE49-F238E27FC236}">
                <a16:creationId xmlns:a16="http://schemas.microsoft.com/office/drawing/2014/main" id="{E70F9E84-5E4A-D85F-4FB6-35F0005C1A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9" name="Slide Number Placeholder 5">
            <a:extLst>
              <a:ext uri="{FF2B5EF4-FFF2-40B4-BE49-F238E27FC236}">
                <a16:creationId xmlns:a16="http://schemas.microsoft.com/office/drawing/2014/main" id="{624EE51E-27AA-2692-4FC3-42DB29251862}"/>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0" name="Graphic 9">
            <a:extLst>
              <a:ext uri="{FF2B5EF4-FFF2-40B4-BE49-F238E27FC236}">
                <a16:creationId xmlns:a16="http://schemas.microsoft.com/office/drawing/2014/main" id="{ADFC4D60-EAF6-A5F5-D709-0059154FD97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6" name="Tijdelijke aanduiding voor afbeelding 5">
            <a:extLst>
              <a:ext uri="{FF2B5EF4-FFF2-40B4-BE49-F238E27FC236}">
                <a16:creationId xmlns:a16="http://schemas.microsoft.com/office/drawing/2014/main" id="{4420B296-F392-976E-F436-0EAFC1B4FC5C}"/>
              </a:ext>
            </a:extLst>
          </p:cNvPr>
          <p:cNvSpPr>
            <a:spLocks noGrp="1"/>
          </p:cNvSpPr>
          <p:nvPr>
            <p:ph type="pic" sz="quarter" idx="13"/>
          </p:nvPr>
        </p:nvSpPr>
        <p:spPr>
          <a:xfrm>
            <a:off x="4572000" y="0"/>
            <a:ext cx="4751172" cy="4776787"/>
          </a:xfrm>
        </p:spPr>
        <p:txBody>
          <a:bodyPr/>
          <a:lstStyle/>
          <a:p>
            <a:endParaRPr lang="nl-NL"/>
          </a:p>
        </p:txBody>
      </p:sp>
      <p:sp>
        <p:nvSpPr>
          <p:cNvPr id="7" name="Title 1">
            <a:extLst>
              <a:ext uri="{FF2B5EF4-FFF2-40B4-BE49-F238E27FC236}">
                <a16:creationId xmlns:a16="http://schemas.microsoft.com/office/drawing/2014/main" id="{53B42DE1-FE90-A4CB-CE7D-6B3BBEBE42C4}"/>
              </a:ext>
            </a:extLst>
          </p:cNvPr>
          <p:cNvSpPr>
            <a:spLocks noGrp="1"/>
          </p:cNvSpPr>
          <p:nvPr>
            <p:ph type="title" hasCustomPrompt="1"/>
          </p:nvPr>
        </p:nvSpPr>
        <p:spPr>
          <a:xfrm>
            <a:off x="447804" y="742950"/>
            <a:ext cx="3886200"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381333472"/>
      </p:ext>
    </p:extLst>
  </p:cSld>
  <p:clrMapOvr>
    <a:masterClrMapping/>
  </p:clrMapOvr>
  <p:extLst>
    <p:ext uri="{DCECCB84-F9BA-43D5-87BE-67443E8EF086}">
      <p15:sldGuideLst xmlns:p15="http://schemas.microsoft.com/office/powerpoint/2012/main">
        <p15:guide id="1" orient="horz" pos="3997">
          <p15:clr>
            <a:srgbClr val="FBAE40"/>
          </p15:clr>
        </p15:guide>
        <p15:guide id="2" pos="3840">
          <p15:clr>
            <a:srgbClr val="FBAE40"/>
          </p15:clr>
        </p15:guide>
        <p15:guide id="3" pos="438">
          <p15:clr>
            <a:srgbClr val="FBAE40"/>
          </p15:clr>
        </p15:guide>
        <p15:guide id="4" orient="horz" pos="48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447804" y="742950"/>
            <a:ext cx="7886700" cy="673154"/>
          </a:xfrm>
        </p:spPr>
        <p:txBody>
          <a:bodyPr anchor="b"/>
          <a:lstStyle>
            <a:lvl1pPr>
              <a:defRPr sz="4500">
                <a:solidFill>
                  <a:schemeClr val="accent1"/>
                </a:solidFill>
              </a:defRPr>
            </a:lvl1pPr>
          </a:lstStyle>
          <a:p>
            <a:r>
              <a:rPr lang="en-US" dirty="0"/>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447804" y="1634729"/>
            <a:ext cx="7886700" cy="1125140"/>
          </a:xfrm>
        </p:spPr>
        <p:txBody>
          <a:bodyPr/>
          <a:lstStyle>
            <a:lvl1pPr marL="0" indent="0">
              <a:buNone/>
              <a:defRPr sz="1500">
                <a:solidFill>
                  <a:schemeClr val="accent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Tree>
    <p:extLst>
      <p:ext uri="{BB962C8B-B14F-4D97-AF65-F5344CB8AC3E}">
        <p14:creationId xmlns:p14="http://schemas.microsoft.com/office/powerpoint/2010/main" val="3074338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447804" y="1634729"/>
            <a:ext cx="3764968" cy="1125140"/>
          </a:xfrm>
        </p:spPr>
        <p:txBody>
          <a:bodyPr/>
          <a:lstStyle>
            <a:lvl1pPr marL="0" indent="0">
              <a:buNone/>
              <a:defRPr sz="1500">
                <a:solidFill>
                  <a:schemeClr val="accent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Tree>
    <p:extLst>
      <p:ext uri="{BB962C8B-B14F-4D97-AF65-F5344CB8AC3E}">
        <p14:creationId xmlns:p14="http://schemas.microsoft.com/office/powerpoint/2010/main" val="388930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97BAB42-BF04-1FDB-9FFF-D734D3B801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1" name="Title 1">
            <a:extLst>
              <a:ext uri="{FF2B5EF4-FFF2-40B4-BE49-F238E27FC236}">
                <a16:creationId xmlns:a16="http://schemas.microsoft.com/office/drawing/2014/main" id="{19AFFF28-33A2-D31D-ACC5-515495203084}"/>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12" name="Content Placeholder 2">
            <a:extLst>
              <a:ext uri="{FF2B5EF4-FFF2-40B4-BE49-F238E27FC236}">
                <a16:creationId xmlns:a16="http://schemas.microsoft.com/office/drawing/2014/main" id="{F23A7415-94E8-F051-BBD6-2CAB4A83B06D}"/>
              </a:ext>
            </a:extLst>
          </p:cNvPr>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42732E79-4A24-0B5F-4F9F-FAD5E4BAAF8C}"/>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491467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1D180-455F-EB68-1CD2-9BE8B04AFDB6}"/>
              </a:ext>
            </a:extLst>
          </p:cNvPr>
          <p:cNvSpPr>
            <a:spLocks noGrp="1"/>
          </p:cNvSpPr>
          <p:nvPr>
            <p:ph type="body" idx="1" hasCustomPrompt="1"/>
          </p:nvPr>
        </p:nvSpPr>
        <p:spPr>
          <a:xfrm>
            <a:off x="506628" y="1304350"/>
            <a:ext cx="3868340" cy="54231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33D3503-E744-372B-B29F-6C9BF23A6408}"/>
              </a:ext>
            </a:extLst>
          </p:cNvPr>
          <p:cNvSpPr>
            <a:spLocks noGrp="1"/>
          </p:cNvSpPr>
          <p:nvPr>
            <p:ph sz="half" idx="2" hasCustomPrompt="1"/>
          </p:nvPr>
        </p:nvSpPr>
        <p:spPr>
          <a:xfrm>
            <a:off x="506628" y="1922284"/>
            <a:ext cx="3868340" cy="242525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9CC03-486C-64E7-36DB-B305F0C4E048}"/>
              </a:ext>
            </a:extLst>
          </p:cNvPr>
          <p:cNvSpPr>
            <a:spLocks noGrp="1"/>
          </p:cNvSpPr>
          <p:nvPr>
            <p:ph type="body" sz="quarter" idx="3" hasCustomPrompt="1"/>
          </p:nvPr>
        </p:nvSpPr>
        <p:spPr>
          <a:xfrm>
            <a:off x="4505936" y="1304350"/>
            <a:ext cx="3887391" cy="54231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2C4DD53-0A58-D6AB-9629-054F76316563}"/>
              </a:ext>
            </a:extLst>
          </p:cNvPr>
          <p:cNvSpPr>
            <a:spLocks noGrp="1"/>
          </p:cNvSpPr>
          <p:nvPr>
            <p:ph sz="quarter" idx="4" hasCustomPrompt="1"/>
          </p:nvPr>
        </p:nvSpPr>
        <p:spPr>
          <a:xfrm>
            <a:off x="4505936" y="1922284"/>
            <a:ext cx="3887391" cy="242525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Afbeelding 9">
            <a:extLst>
              <a:ext uri="{FF2B5EF4-FFF2-40B4-BE49-F238E27FC236}">
                <a16:creationId xmlns:a16="http://schemas.microsoft.com/office/drawing/2014/main" id="{36D8EACD-9CF4-4FBB-D358-383E0005FA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11" name="Slide Number Placeholder 5">
            <a:extLst>
              <a:ext uri="{FF2B5EF4-FFF2-40B4-BE49-F238E27FC236}">
                <a16:creationId xmlns:a16="http://schemas.microsoft.com/office/drawing/2014/main" id="{E085EE13-F294-9767-FAF0-6B7D5767BB7E}"/>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2" name="Graphic 11">
            <a:extLst>
              <a:ext uri="{FF2B5EF4-FFF2-40B4-BE49-F238E27FC236}">
                <a16:creationId xmlns:a16="http://schemas.microsoft.com/office/drawing/2014/main" id="{4F2A8868-D29F-687C-A765-69F046EE0E9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D9CB3FFA-A06E-F9CA-AFA6-49E709E557C8}"/>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3146115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5B155E0-7EA2-4DA6-DA89-A4A41D4CB7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7" name="Slide Number Placeholder 5">
            <a:extLst>
              <a:ext uri="{FF2B5EF4-FFF2-40B4-BE49-F238E27FC236}">
                <a16:creationId xmlns:a16="http://schemas.microsoft.com/office/drawing/2014/main" id="{43EC2AF5-C5BF-84B1-40AE-BDE15810F114}"/>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8" name="Graphic 7">
            <a:extLst>
              <a:ext uri="{FF2B5EF4-FFF2-40B4-BE49-F238E27FC236}">
                <a16:creationId xmlns:a16="http://schemas.microsoft.com/office/drawing/2014/main" id="{7F695C5C-776A-BD13-50BB-1A56E6829F9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5B36F2CD-90FC-DE6F-BDFA-474B2E2B799A}"/>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2291030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6A1AFCC-78C4-B563-8E93-203E6955BC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6" name="Slide Number Placeholder 5">
            <a:extLst>
              <a:ext uri="{FF2B5EF4-FFF2-40B4-BE49-F238E27FC236}">
                <a16:creationId xmlns:a16="http://schemas.microsoft.com/office/drawing/2014/main" id="{467E8037-6743-56FA-3F44-6BCE5E5E0878}"/>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7" name="Graphic 6">
            <a:extLst>
              <a:ext uri="{FF2B5EF4-FFF2-40B4-BE49-F238E27FC236}">
                <a16:creationId xmlns:a16="http://schemas.microsoft.com/office/drawing/2014/main" id="{B18CDFFC-8187-71C6-E3F9-2B242F10554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Tree>
    <p:extLst>
      <p:ext uri="{BB962C8B-B14F-4D97-AF65-F5344CB8AC3E}">
        <p14:creationId xmlns:p14="http://schemas.microsoft.com/office/powerpoint/2010/main" val="2599426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9656E-D7F7-863C-18DF-16C94E5EDD12}"/>
              </a:ext>
            </a:extLst>
          </p:cNvPr>
          <p:cNvSpPr>
            <a:spLocks noGrp="1"/>
          </p:cNvSpPr>
          <p:nvPr>
            <p:ph idx="1" hasCustomPrompt="1"/>
          </p:nvPr>
        </p:nvSpPr>
        <p:spPr>
          <a:xfrm>
            <a:off x="3933728" y="805488"/>
            <a:ext cx="4629150" cy="3596254"/>
          </a:xfrm>
        </p:spPr>
        <p:txBody>
          <a:bodyPr/>
          <a:lstStyle>
            <a:lvl1pPr>
              <a:defRPr sz="1500">
                <a:solidFill>
                  <a:schemeClr val="accent1"/>
                </a:solidFill>
              </a:defRPr>
            </a:lvl1pPr>
            <a:lvl2pPr>
              <a:defRPr sz="1350">
                <a:solidFill>
                  <a:schemeClr val="accent1"/>
                </a:solidFill>
              </a:defRPr>
            </a:lvl2pPr>
            <a:lvl3pPr>
              <a:defRPr sz="1200">
                <a:solidFill>
                  <a:schemeClr val="accent1"/>
                </a:solidFill>
              </a:defRPr>
            </a:lvl3pPr>
            <a:lvl4pPr>
              <a:defRPr sz="1050">
                <a:solidFill>
                  <a:schemeClr val="accent1"/>
                </a:solidFill>
              </a:defRPr>
            </a:lvl4pPr>
            <a:lvl5pPr>
              <a:defRPr sz="1050">
                <a:solidFill>
                  <a:schemeClr val="accent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FC45705-FB3B-80E4-0EF6-0C8BA73357E4}"/>
              </a:ext>
            </a:extLst>
          </p:cNvPr>
          <p:cNvSpPr>
            <a:spLocks noGrp="1"/>
          </p:cNvSpPr>
          <p:nvPr>
            <p:ph type="body" sz="half" idx="2" hasCustomPrompt="1"/>
          </p:nvPr>
        </p:nvSpPr>
        <p:spPr>
          <a:xfrm>
            <a:off x="506628" y="1543050"/>
            <a:ext cx="2949178" cy="2858691"/>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pic>
        <p:nvPicPr>
          <p:cNvPr id="8" name="Afbeelding 7">
            <a:extLst>
              <a:ext uri="{FF2B5EF4-FFF2-40B4-BE49-F238E27FC236}">
                <a16:creationId xmlns:a16="http://schemas.microsoft.com/office/drawing/2014/main" id="{928D610C-5CF7-54DF-A40A-A6D09BABBE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9" name="Slide Number Placeholder 5">
            <a:extLst>
              <a:ext uri="{FF2B5EF4-FFF2-40B4-BE49-F238E27FC236}">
                <a16:creationId xmlns:a16="http://schemas.microsoft.com/office/drawing/2014/main" id="{C2D0F5E4-54DE-FA4D-1422-8FE238D82A89}"/>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2" name="Graphic 11">
            <a:extLst>
              <a:ext uri="{FF2B5EF4-FFF2-40B4-BE49-F238E27FC236}">
                <a16:creationId xmlns:a16="http://schemas.microsoft.com/office/drawing/2014/main" id="{2FBF9014-8E42-FF11-2AAD-04D309F7E7E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9A820B94-A404-9F95-91B4-B2B7569D4978}"/>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1347114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6BC346F-3BB0-AAA2-A4A0-D8262F5DA1E9}"/>
              </a:ext>
            </a:extLst>
          </p:cNvPr>
          <p:cNvSpPr>
            <a:spLocks noGrp="1"/>
          </p:cNvSpPr>
          <p:nvPr>
            <p:ph type="pic" idx="1"/>
          </p:nvPr>
        </p:nvSpPr>
        <p:spPr>
          <a:xfrm>
            <a:off x="3887391" y="740569"/>
            <a:ext cx="4629150" cy="3655219"/>
          </a:xfrm>
        </p:spPr>
        <p:txBody>
          <a:bodyPr/>
          <a:lstStyle>
            <a:lvl1pPr marL="0" indent="0">
              <a:buNone/>
              <a:defRPr sz="2400">
                <a:solidFill>
                  <a:schemeClr val="accent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Afbeelding 7">
            <a:extLst>
              <a:ext uri="{FF2B5EF4-FFF2-40B4-BE49-F238E27FC236}">
                <a16:creationId xmlns:a16="http://schemas.microsoft.com/office/drawing/2014/main" id="{05075F1C-CB90-0211-09CA-206E7C3ED6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9" name="Slide Number Placeholder 5">
            <a:extLst>
              <a:ext uri="{FF2B5EF4-FFF2-40B4-BE49-F238E27FC236}">
                <a16:creationId xmlns:a16="http://schemas.microsoft.com/office/drawing/2014/main" id="{44198FA8-ACD8-40E3-0700-3C545F028E10}"/>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sp>
        <p:nvSpPr>
          <p:cNvPr id="10" name="Text Placeholder 3">
            <a:extLst>
              <a:ext uri="{FF2B5EF4-FFF2-40B4-BE49-F238E27FC236}">
                <a16:creationId xmlns:a16="http://schemas.microsoft.com/office/drawing/2014/main" id="{B3CB45E7-49F7-BC8C-7A8C-0C5CDADE0CBE}"/>
              </a:ext>
            </a:extLst>
          </p:cNvPr>
          <p:cNvSpPr>
            <a:spLocks noGrp="1"/>
          </p:cNvSpPr>
          <p:nvPr>
            <p:ph type="body" sz="half" idx="2" hasCustomPrompt="1"/>
          </p:nvPr>
        </p:nvSpPr>
        <p:spPr>
          <a:xfrm>
            <a:off x="506628" y="1543050"/>
            <a:ext cx="2949178" cy="2858691"/>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pic>
        <p:nvPicPr>
          <p:cNvPr id="12" name="Graphic 11">
            <a:extLst>
              <a:ext uri="{FF2B5EF4-FFF2-40B4-BE49-F238E27FC236}">
                <a16:creationId xmlns:a16="http://schemas.microsoft.com/office/drawing/2014/main" id="{62AD09CC-79C5-3843-6918-FFF3CA653B2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2587FF72-FDE6-4DF6-A11B-79134636A8A3}"/>
              </a:ext>
            </a:extLst>
          </p:cNvPr>
          <p:cNvSpPr>
            <a:spLocks noGrp="1"/>
          </p:cNvSpPr>
          <p:nvPr>
            <p:ph type="title" hasCustomPrompt="1"/>
          </p:nvPr>
        </p:nvSpPr>
        <p:spPr>
          <a:xfrm>
            <a:off x="447805" y="742950"/>
            <a:ext cx="3008001"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2119917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1017671" y="2320700"/>
            <a:ext cx="7364892" cy="994189"/>
          </a:xfrm>
        </p:spPr>
        <p:txBody>
          <a:bodyPr anchor="b"/>
          <a:lstStyle>
            <a:lvl1pPr algn="l">
              <a:defRPr sz="6600">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1017670" y="3435826"/>
            <a:ext cx="7364894" cy="376157"/>
          </a:xfrm>
        </p:spPr>
        <p:txBody>
          <a:bodyPr/>
          <a:lstStyle>
            <a:lvl1pPr marL="0" indent="0" algn="l">
              <a:buNone/>
              <a:defRPr sz="2400" b="0" i="1">
                <a:solidFill>
                  <a:schemeClr val="bg1"/>
                </a:solidFill>
                <a:latin typeface="Asap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[link]</a:t>
            </a:r>
          </a:p>
        </p:txBody>
      </p:sp>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24849" y="1116965"/>
            <a:ext cx="3172761" cy="1363501"/>
          </a:xfrm>
          <a:prstGeom prst="rect">
            <a:avLst/>
          </a:prstGeom>
        </p:spPr>
      </p:pic>
    </p:spTree>
    <p:extLst>
      <p:ext uri="{BB962C8B-B14F-4D97-AF65-F5344CB8AC3E}">
        <p14:creationId xmlns:p14="http://schemas.microsoft.com/office/powerpoint/2010/main" val="906248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4572F08-8AC9-B1CC-B730-366151BCE6C7}"/>
              </a:ext>
            </a:extLst>
          </p:cNvPr>
          <p:cNvSpPr>
            <a:spLocks noGrp="1"/>
          </p:cNvSpPr>
          <p:nvPr>
            <p:ph idx="1" hasCustomPrompt="1"/>
          </p:nvPr>
        </p:nvSpPr>
        <p:spPr>
          <a:xfrm>
            <a:off x="212502" y="3605744"/>
            <a:ext cx="2372438" cy="1280581"/>
          </a:xfrm>
          <a:prstGeom prst="rect">
            <a:avLst/>
          </a:prstGeom>
        </p:spPr>
        <p:txBody>
          <a:bodyPr vert="horz" lIns="91440" tIns="45720" rIns="91440" bIns="45720" rtlCol="0">
            <a:normAutofit/>
          </a:bodyPr>
          <a:lstStyle>
            <a:lvl1pPr>
              <a:buFontTx/>
              <a:buNone/>
              <a:defRPr sz="1200" b="0" i="0">
                <a:latin typeface="Asap" pitchFamily="2" charset="77"/>
              </a:defRPr>
            </a:lvl1pPr>
            <a:lvl2pPr>
              <a:buFontTx/>
              <a:buNone/>
              <a:defRPr/>
            </a:lvl2pPr>
            <a:lvl3pPr>
              <a:buFontTx/>
              <a:buNone/>
              <a:defRPr/>
            </a:lvl3pPr>
            <a:lvl4pPr>
              <a:buFontTx/>
              <a:buNone/>
              <a:defRPr/>
            </a:lvl4pPr>
            <a:lvl5pPr>
              <a:buFontTx/>
              <a:buNone/>
              <a:defRPr/>
            </a:lvl5pPr>
          </a:lstStyle>
          <a:p>
            <a:pPr lvl="0"/>
            <a:r>
              <a:rPr lang="nl-NL" dirty="0"/>
              <a:t>Click </a:t>
            </a:r>
            <a:r>
              <a:rPr lang="nl-NL" dirty="0" err="1"/>
              <a:t>to</a:t>
            </a:r>
            <a:r>
              <a:rPr lang="nl-NL" dirty="0"/>
              <a:t> </a:t>
            </a:r>
            <a:r>
              <a:rPr lang="nl-NL" dirty="0" err="1"/>
              <a:t>edit</a:t>
            </a:r>
            <a:endParaRPr lang="nl-NL" dirty="0"/>
          </a:p>
        </p:txBody>
      </p:sp>
    </p:spTree>
    <p:extLst>
      <p:ext uri="{BB962C8B-B14F-4D97-AF65-F5344CB8AC3E}">
        <p14:creationId xmlns:p14="http://schemas.microsoft.com/office/powerpoint/2010/main" val="3246105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1" cy="540000"/>
          </a:xfrm>
        </p:spPr>
        <p:txBody>
          <a:bodyPr>
            <a:noAutofit/>
          </a:bodyPr>
          <a:lstStyle>
            <a:lvl1pPr>
              <a:defRPr sz="2635">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23630" indent="-223630">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369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1" cy="540000"/>
          </a:xfrm>
        </p:spPr>
        <p:txBody>
          <a:bodyPr>
            <a:noAutofit/>
          </a:bodyPr>
          <a:lstStyle>
            <a:lvl1pPr>
              <a:defRPr sz="2635"/>
            </a:lvl1pPr>
          </a:lstStyle>
          <a:p>
            <a:r>
              <a:rPr lang="nl-NL"/>
              <a:t>Klik om stijl te bewerken</a:t>
            </a:r>
          </a:p>
        </p:txBody>
      </p:sp>
      <p:sp>
        <p:nvSpPr>
          <p:cNvPr id="3" name="Tijdelijke aanduiding voor inhoud 2"/>
          <p:cNvSpPr>
            <a:spLocks noGrp="1"/>
          </p:cNvSpPr>
          <p:nvPr>
            <p:ph idx="1"/>
          </p:nvPr>
        </p:nvSpPr>
        <p:spPr>
          <a:xfrm>
            <a:off x="810001"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1"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4424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089562"/>
      </p:ext>
    </p:extLst>
  </p:cSld>
  <p:clrMap bg1="lt1" tx1="dk1" bg2="lt2" tx2="dk2" accent1="accent1" accent2="accent2" accent3="accent3" accent4="accent4" accent5="accent5" accent6="accent6" hlink="hlink" folHlink="folHlink"/>
  <p:sldLayoutIdLst>
    <p:sldLayoutId id="2147483694" r:id="rId1"/>
    <p:sldLayoutId id="2147483704" r:id="rId2"/>
    <p:sldLayoutId id="2147483705" r:id="rId3"/>
    <p:sldLayoutId id="2147483706" r:id="rId4"/>
    <p:sldLayoutId id="2147483707" r:id="rId5"/>
    <p:sldLayoutId id="2147483708" r:id="rId6"/>
    <p:sldLayoutId id="2147483736" r:id="rId7"/>
  </p:sldLayoutIdLst>
  <p:hf hdr="0" dt="0"/>
  <p:txStyles>
    <p:titleStyle>
      <a:lvl1pPr algn="l" rtl="0" fontAlgn="base">
        <a:spcBef>
          <a:spcPct val="0"/>
        </a:spcBef>
        <a:spcAft>
          <a:spcPct val="0"/>
        </a:spcAft>
        <a:defRPr sz="2400" b="1" kern="1200">
          <a:solidFill>
            <a:schemeClr val="bg2"/>
          </a:solidFill>
          <a:latin typeface="+mj-lt"/>
          <a:ea typeface="ＭＳ Ｐゴシック" charset="-128"/>
          <a:cs typeface="+mj-cs"/>
        </a:defRPr>
      </a:lvl1pPr>
      <a:lvl2pPr algn="l" rtl="0" fontAlgn="base">
        <a:spcBef>
          <a:spcPct val="0"/>
        </a:spcBef>
        <a:spcAft>
          <a:spcPct val="0"/>
        </a:spcAft>
        <a:defRPr sz="2400" b="1">
          <a:solidFill>
            <a:schemeClr val="bg2"/>
          </a:solidFill>
          <a:latin typeface="Arial" charset="0"/>
          <a:ea typeface="ＭＳ Ｐゴシック" charset="-128"/>
        </a:defRPr>
      </a:lvl2pPr>
      <a:lvl3pPr algn="l" rtl="0" fontAlgn="base">
        <a:spcBef>
          <a:spcPct val="0"/>
        </a:spcBef>
        <a:spcAft>
          <a:spcPct val="0"/>
        </a:spcAft>
        <a:defRPr sz="2400" b="1">
          <a:solidFill>
            <a:schemeClr val="bg2"/>
          </a:solidFill>
          <a:latin typeface="Arial" charset="0"/>
          <a:ea typeface="ＭＳ Ｐゴシック" charset="-128"/>
        </a:defRPr>
      </a:lvl3pPr>
      <a:lvl4pPr algn="l" rtl="0" fontAlgn="base">
        <a:spcBef>
          <a:spcPct val="0"/>
        </a:spcBef>
        <a:spcAft>
          <a:spcPct val="0"/>
        </a:spcAft>
        <a:defRPr sz="2400" b="1">
          <a:solidFill>
            <a:schemeClr val="bg2"/>
          </a:solidFill>
          <a:latin typeface="Arial" charset="0"/>
          <a:ea typeface="ＭＳ Ｐゴシック" charset="-128"/>
        </a:defRPr>
      </a:lvl4pPr>
      <a:lvl5pPr algn="l" rtl="0" fontAlgn="base">
        <a:spcBef>
          <a:spcPct val="0"/>
        </a:spcBef>
        <a:spcAft>
          <a:spcPct val="0"/>
        </a:spcAft>
        <a:defRPr sz="2400" b="1">
          <a:solidFill>
            <a:schemeClr val="bg2"/>
          </a:solidFill>
          <a:latin typeface="Arial" charset="0"/>
          <a:ea typeface="ＭＳ Ｐゴシック" charset="-128"/>
        </a:defRPr>
      </a:lvl5pPr>
      <a:lvl6pPr marL="342926" algn="l" rtl="0" fontAlgn="base">
        <a:spcBef>
          <a:spcPct val="0"/>
        </a:spcBef>
        <a:spcAft>
          <a:spcPct val="0"/>
        </a:spcAft>
        <a:defRPr sz="2400" b="1">
          <a:solidFill>
            <a:schemeClr val="bg2"/>
          </a:solidFill>
          <a:latin typeface="Arial" charset="0"/>
          <a:ea typeface="ＭＳ Ｐゴシック" charset="-128"/>
        </a:defRPr>
      </a:lvl6pPr>
      <a:lvl7pPr marL="685850" algn="l" rtl="0" fontAlgn="base">
        <a:spcBef>
          <a:spcPct val="0"/>
        </a:spcBef>
        <a:spcAft>
          <a:spcPct val="0"/>
        </a:spcAft>
        <a:defRPr sz="2400" b="1">
          <a:solidFill>
            <a:schemeClr val="bg2"/>
          </a:solidFill>
          <a:latin typeface="Arial" charset="0"/>
          <a:ea typeface="ＭＳ Ｐゴシック" charset="-128"/>
        </a:defRPr>
      </a:lvl7pPr>
      <a:lvl8pPr marL="1028776" algn="l" rtl="0" fontAlgn="base">
        <a:spcBef>
          <a:spcPct val="0"/>
        </a:spcBef>
        <a:spcAft>
          <a:spcPct val="0"/>
        </a:spcAft>
        <a:defRPr sz="2400" b="1">
          <a:solidFill>
            <a:schemeClr val="bg2"/>
          </a:solidFill>
          <a:latin typeface="Arial" charset="0"/>
          <a:ea typeface="ＭＳ Ｐゴシック" charset="-128"/>
        </a:defRPr>
      </a:lvl8pPr>
      <a:lvl9pPr marL="1371702" algn="l" rtl="0" fontAlgn="base">
        <a:spcBef>
          <a:spcPct val="0"/>
        </a:spcBef>
        <a:spcAft>
          <a:spcPct val="0"/>
        </a:spcAft>
        <a:defRPr sz="2400" b="1">
          <a:solidFill>
            <a:schemeClr val="bg2"/>
          </a:solidFill>
          <a:latin typeface="Arial" charset="0"/>
          <a:ea typeface="ＭＳ Ｐゴシック" charset="-128"/>
        </a:defRPr>
      </a:lvl9pPr>
    </p:titleStyle>
    <p:bodyStyle>
      <a:lvl1pPr marL="198850" indent="-198850" algn="l" rtl="0" fontAlgn="base">
        <a:lnSpc>
          <a:spcPct val="90000"/>
        </a:lnSpc>
        <a:spcBef>
          <a:spcPct val="20000"/>
        </a:spcBef>
        <a:spcAft>
          <a:spcPct val="0"/>
        </a:spcAft>
        <a:buClr>
          <a:schemeClr val="bg2"/>
        </a:buClr>
        <a:buSzPct val="80000"/>
        <a:buFont typeface="Arial" charset="0"/>
        <a:buChar char="•"/>
        <a:defRPr sz="1800" kern="1200">
          <a:solidFill>
            <a:schemeClr val="tx1"/>
          </a:solidFill>
          <a:latin typeface="+mn-lt"/>
          <a:ea typeface="ＭＳ Ｐゴシック" charset="-128"/>
          <a:cs typeface="+mn-cs"/>
        </a:defRPr>
      </a:lvl1pPr>
      <a:lvl2pPr marL="403652" indent="-204803" algn="l" rtl="0" fontAlgn="base">
        <a:lnSpc>
          <a:spcPct val="90000"/>
        </a:lnSpc>
        <a:spcBef>
          <a:spcPct val="20000"/>
        </a:spcBef>
        <a:spcAft>
          <a:spcPct val="0"/>
        </a:spcAft>
        <a:buClr>
          <a:schemeClr val="bg2"/>
        </a:buClr>
        <a:buSzPct val="80000"/>
        <a:buFont typeface="Arial" charset="0"/>
        <a:buChar char="•"/>
        <a:defRPr sz="1500" kern="1200">
          <a:solidFill>
            <a:schemeClr val="tx1"/>
          </a:solidFill>
          <a:latin typeface="+mn-lt"/>
          <a:ea typeface="ＭＳ Ｐゴシック" charset="-128"/>
          <a:cs typeface="+mn-cs"/>
        </a:defRPr>
      </a:lvl2pPr>
      <a:lvl3pPr marL="602501" indent="-198850"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807304" indent="-204803" algn="l" rtl="0" fontAlgn="base">
        <a:lnSpc>
          <a:spcPct val="90000"/>
        </a:lnSpc>
        <a:spcBef>
          <a:spcPct val="20000"/>
        </a:spcBef>
        <a:spcAft>
          <a:spcPct val="0"/>
        </a:spcAft>
        <a:buClr>
          <a:schemeClr val="bg2"/>
        </a:buClr>
        <a:buSzPct val="80000"/>
        <a:buFont typeface="Arial" charset="0"/>
        <a:buChar char="•"/>
        <a:tabLst>
          <a:tab pos="1344316" algn="l"/>
        </a:tabLst>
        <a:defRPr sz="1200" kern="1200">
          <a:solidFill>
            <a:schemeClr val="tx1"/>
          </a:solidFill>
          <a:latin typeface="+mn-lt"/>
          <a:ea typeface="ＭＳ Ｐゴシック" charset="-128"/>
          <a:cs typeface="+mn-cs"/>
        </a:defRPr>
      </a:lvl4pPr>
      <a:lvl5pPr marL="1006154" indent="-198850" algn="l" rtl="0" fontAlgn="base">
        <a:lnSpc>
          <a:spcPct val="90000"/>
        </a:lnSpc>
        <a:spcBef>
          <a:spcPct val="20000"/>
        </a:spcBef>
        <a:spcAft>
          <a:spcPct val="0"/>
        </a:spcAft>
        <a:buClr>
          <a:schemeClr val="bg2"/>
        </a:buClr>
        <a:buSzPct val="80000"/>
        <a:buFont typeface="Arial" charset="0"/>
        <a:buChar char="•"/>
        <a:defRPr sz="1200" kern="1200">
          <a:solidFill>
            <a:schemeClr val="tx1"/>
          </a:solidFill>
          <a:latin typeface="+mn-lt"/>
          <a:ea typeface="ＭＳ Ｐゴシック" charset="-128"/>
          <a:cs typeface="+mn-cs"/>
        </a:defRPr>
      </a:lvl5pPr>
      <a:lvl6pPr marL="1886090"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16"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941"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866"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50" rtl="0" eaLnBrk="1" latinLnBrk="0" hangingPunct="1">
        <a:defRPr sz="1350" kern="1200">
          <a:solidFill>
            <a:schemeClr val="tx1"/>
          </a:solidFill>
          <a:latin typeface="+mn-lt"/>
          <a:ea typeface="+mn-ea"/>
          <a:cs typeface="+mn-cs"/>
        </a:defRPr>
      </a:lvl1pPr>
      <a:lvl2pPr marL="342926" algn="l" defTabSz="685850" rtl="0" eaLnBrk="1" latinLnBrk="0" hangingPunct="1">
        <a:defRPr sz="1350" kern="1200">
          <a:solidFill>
            <a:schemeClr val="tx1"/>
          </a:solidFill>
          <a:latin typeface="+mn-lt"/>
          <a:ea typeface="+mn-ea"/>
          <a:cs typeface="+mn-cs"/>
        </a:defRPr>
      </a:lvl2pPr>
      <a:lvl3pPr marL="685850" algn="l" defTabSz="685850" rtl="0" eaLnBrk="1" latinLnBrk="0" hangingPunct="1">
        <a:defRPr sz="1350" kern="1200">
          <a:solidFill>
            <a:schemeClr val="tx1"/>
          </a:solidFill>
          <a:latin typeface="+mn-lt"/>
          <a:ea typeface="+mn-ea"/>
          <a:cs typeface="+mn-cs"/>
        </a:defRPr>
      </a:lvl3pPr>
      <a:lvl4pPr marL="1028776" algn="l" defTabSz="685850" rtl="0" eaLnBrk="1" latinLnBrk="0" hangingPunct="1">
        <a:defRPr sz="1350" kern="1200">
          <a:solidFill>
            <a:schemeClr val="tx1"/>
          </a:solidFill>
          <a:latin typeface="+mn-lt"/>
          <a:ea typeface="+mn-ea"/>
          <a:cs typeface="+mn-cs"/>
        </a:defRPr>
      </a:lvl4pPr>
      <a:lvl5pPr marL="1371702" algn="l" defTabSz="685850" rtl="0" eaLnBrk="1" latinLnBrk="0" hangingPunct="1">
        <a:defRPr sz="1350" kern="1200">
          <a:solidFill>
            <a:schemeClr val="tx1"/>
          </a:solidFill>
          <a:latin typeface="+mn-lt"/>
          <a:ea typeface="+mn-ea"/>
          <a:cs typeface="+mn-cs"/>
        </a:defRPr>
      </a:lvl5pPr>
      <a:lvl6pPr marL="1714628" algn="l" defTabSz="685850" rtl="0" eaLnBrk="1" latinLnBrk="0" hangingPunct="1">
        <a:defRPr sz="1350" kern="1200">
          <a:solidFill>
            <a:schemeClr val="tx1"/>
          </a:solidFill>
          <a:latin typeface="+mn-lt"/>
          <a:ea typeface="+mn-ea"/>
          <a:cs typeface="+mn-cs"/>
        </a:defRPr>
      </a:lvl6pPr>
      <a:lvl7pPr marL="2057553" algn="l" defTabSz="685850" rtl="0" eaLnBrk="1" latinLnBrk="0" hangingPunct="1">
        <a:defRPr sz="1350" kern="1200">
          <a:solidFill>
            <a:schemeClr val="tx1"/>
          </a:solidFill>
          <a:latin typeface="+mn-lt"/>
          <a:ea typeface="+mn-ea"/>
          <a:cs typeface="+mn-cs"/>
        </a:defRPr>
      </a:lvl7pPr>
      <a:lvl8pPr marL="2400478" algn="l" defTabSz="685850" rtl="0" eaLnBrk="1" latinLnBrk="0" hangingPunct="1">
        <a:defRPr sz="1350" kern="1200">
          <a:solidFill>
            <a:schemeClr val="tx1"/>
          </a:solidFill>
          <a:latin typeface="+mn-lt"/>
          <a:ea typeface="+mn-ea"/>
          <a:cs typeface="+mn-cs"/>
        </a:defRPr>
      </a:lvl8pPr>
      <a:lvl9pPr marL="2743404" algn="l" defTabSz="68585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Afbeelding 13">
            <a:extLst>
              <a:ext uri="{FF2B5EF4-FFF2-40B4-BE49-F238E27FC236}">
                <a16:creationId xmlns:a16="http://schemas.microsoft.com/office/drawing/2014/main" id="{220FC70A-ED7B-104A-816A-1F342944C838}"/>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4602" y="1"/>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6D1141D3-9077-4146-A6A0-8FBD77A5B5E6}"/>
              </a:ext>
            </a:extLst>
          </p:cNvPr>
          <p:cNvGrpSpPr/>
          <p:nvPr/>
        </p:nvGrpSpPr>
        <p:grpSpPr>
          <a:xfrm>
            <a:off x="-5530" y="4811997"/>
            <a:ext cx="3712369" cy="336946"/>
            <a:chOff x="0" y="6408737"/>
            <a:chExt cx="4949825" cy="449261"/>
          </a:xfrm>
          <a:solidFill>
            <a:schemeClr val="bg2"/>
          </a:solidFill>
        </p:grpSpPr>
        <p:sp>
          <p:nvSpPr>
            <p:cNvPr id="13" name="Freeform 5">
              <a:extLst>
                <a:ext uri="{FF2B5EF4-FFF2-40B4-BE49-F238E27FC236}">
                  <a16:creationId xmlns:a16="http://schemas.microsoft.com/office/drawing/2014/main" id="{00EECC87-A489-8940-A997-5ECF0FB14404}"/>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sp>
          <p:nvSpPr>
            <p:cNvPr id="12" name="Freeform 5">
              <a:extLst>
                <a:ext uri="{FF2B5EF4-FFF2-40B4-BE49-F238E27FC236}">
                  <a16:creationId xmlns:a16="http://schemas.microsoft.com/office/drawing/2014/main" id="{157A67D0-3F9B-DA46-9923-61FC14AF2900}"/>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grpSp>
      <p:sp>
        <p:nvSpPr>
          <p:cNvPr id="13316" name="Tijdelijke aanduiding voor titel 1">
            <a:extLst>
              <a:ext uri="{FF2B5EF4-FFF2-40B4-BE49-F238E27FC236}">
                <a16:creationId xmlns:a16="http://schemas.microsoft.com/office/drawing/2014/main" id="{B945AFC9-20FD-164A-9529-44E1333AD56B}"/>
              </a:ext>
            </a:extLst>
          </p:cNvPr>
          <p:cNvSpPr>
            <a:spLocks noGrp="1"/>
          </p:cNvSpPr>
          <p:nvPr>
            <p:ph type="title"/>
          </p:nvPr>
        </p:nvSpPr>
        <p:spPr bwMode="auto">
          <a:xfrm>
            <a:off x="809632" y="809762"/>
            <a:ext cx="7524738" cy="5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3317" name="Tijdelijke aanduiding voor tekst 2">
            <a:extLst>
              <a:ext uri="{FF2B5EF4-FFF2-40B4-BE49-F238E27FC236}">
                <a16:creationId xmlns:a16="http://schemas.microsoft.com/office/drawing/2014/main" id="{30468C0F-1193-7443-8DC3-0A4180DE3F07}"/>
              </a:ext>
            </a:extLst>
          </p:cNvPr>
          <p:cNvSpPr>
            <a:spLocks noGrp="1"/>
          </p:cNvSpPr>
          <p:nvPr>
            <p:ph type="body" idx="1"/>
          </p:nvPr>
        </p:nvSpPr>
        <p:spPr bwMode="auto">
          <a:xfrm>
            <a:off x="809632" y="1350148"/>
            <a:ext cx="7524738" cy="337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24599201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802" r:id="rId9"/>
  </p:sldLayoutIdLst>
  <p:hf hdr="0" dt="0"/>
  <p:txStyles>
    <p:titleStyle>
      <a:lvl1pPr algn="l" defTabSz="760350" rtl="0" eaLnBrk="1" fontAlgn="base" hangingPunct="1">
        <a:lnSpc>
          <a:spcPct val="90000"/>
        </a:lnSpc>
        <a:spcBef>
          <a:spcPct val="0"/>
        </a:spcBef>
        <a:spcAft>
          <a:spcPct val="0"/>
        </a:spcAft>
        <a:defRPr lang="de-DE" sz="2635" b="1" kern="1200">
          <a:solidFill>
            <a:srgbClr val="00A9F3"/>
          </a:solidFill>
          <a:latin typeface="Arial" charset="0"/>
          <a:ea typeface="Arial" charset="0"/>
          <a:cs typeface="Arial" charset="0"/>
        </a:defRPr>
      </a:lvl1pPr>
      <a:lvl2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2pPr>
      <a:lvl3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3pPr>
      <a:lvl4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4pPr>
      <a:lvl5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5pPr>
      <a:lvl6pPr marL="381097"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6pPr>
      <a:lvl7pPr marL="762194"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7pPr>
      <a:lvl8pPr marL="1143291"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8pPr>
      <a:lvl9pPr marL="1524389"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9pPr>
    </p:titleStyle>
    <p:bodyStyle>
      <a:lvl1pPr marL="223064" indent="-223064" algn="l" defTabSz="760350" rtl="0" eaLnBrk="1" fontAlgn="base" hangingPunct="1">
        <a:lnSpc>
          <a:spcPct val="90000"/>
        </a:lnSpc>
        <a:spcBef>
          <a:spcPts val="397"/>
        </a:spcBef>
        <a:spcAft>
          <a:spcPct val="0"/>
        </a:spcAft>
        <a:buClr>
          <a:srgbClr val="00A9F3"/>
        </a:buClr>
        <a:buSzPct val="80000"/>
        <a:buFont typeface="Arial" panose="020B0604020202020204" pitchFamily="34" charset="0"/>
        <a:buChar char="•"/>
        <a:defRPr sz="2027" kern="1200">
          <a:solidFill>
            <a:schemeClr val="tx1"/>
          </a:solidFill>
          <a:latin typeface="Arial" charset="0"/>
          <a:ea typeface="Arial" charset="0"/>
          <a:cs typeface="Arial" charset="0"/>
        </a:defRPr>
      </a:lvl1pPr>
      <a:lvl2pPr marL="449346" indent="-224137" algn="l" defTabSz="760350" rtl="0" eaLnBrk="1" fontAlgn="base" hangingPunct="1">
        <a:lnSpc>
          <a:spcPct val="90000"/>
        </a:lnSpc>
        <a:spcBef>
          <a:spcPts val="364"/>
        </a:spcBef>
        <a:spcAft>
          <a:spcPct val="0"/>
        </a:spcAft>
        <a:buClr>
          <a:srgbClr val="00A9F3"/>
        </a:buClr>
        <a:buSzPct val="80000"/>
        <a:buFont typeface="Arial" panose="020B0604020202020204" pitchFamily="34" charset="0"/>
        <a:buChar char="•"/>
        <a:defRPr sz="1824" kern="1200">
          <a:solidFill>
            <a:schemeClr val="tx1"/>
          </a:solidFill>
          <a:latin typeface="Arial" charset="0"/>
          <a:ea typeface="Arial" charset="0"/>
          <a:cs typeface="Arial" charset="0"/>
        </a:defRPr>
      </a:lvl2pPr>
      <a:lvl3pPr marL="674556" indent="-224137" algn="l" defTabSz="760350" rtl="0" eaLnBrk="1" fontAlgn="base" hangingPunct="1">
        <a:lnSpc>
          <a:spcPct val="90000"/>
        </a:lnSpc>
        <a:spcBef>
          <a:spcPts val="338"/>
        </a:spcBef>
        <a:spcAft>
          <a:spcPct val="0"/>
        </a:spcAft>
        <a:buClr>
          <a:srgbClr val="00A9F3"/>
        </a:buClr>
        <a:buSzPct val="80000"/>
        <a:buFont typeface="Arial" panose="020B0604020202020204" pitchFamily="34" charset="0"/>
        <a:buChar char="•"/>
        <a:defRPr sz="1689" kern="1200">
          <a:solidFill>
            <a:schemeClr val="tx1"/>
          </a:solidFill>
          <a:latin typeface="Arial" charset="0"/>
          <a:ea typeface="Arial" charset="0"/>
          <a:cs typeface="Arial" charset="0"/>
        </a:defRPr>
      </a:lvl3pPr>
      <a:lvl4pPr marL="899765" indent="-224137" algn="l" defTabSz="760350" rtl="0" eaLnBrk="1" fontAlgn="base" hangingPunct="1">
        <a:lnSpc>
          <a:spcPct val="90000"/>
        </a:lnSpc>
        <a:spcBef>
          <a:spcPts val="304"/>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123901" indent="-223064" algn="l" defTabSz="760350" rtl="0" eaLnBrk="1" fontAlgn="base" hangingPunct="1">
        <a:lnSpc>
          <a:spcPct val="90000"/>
        </a:lnSpc>
        <a:spcBef>
          <a:spcPts val="270"/>
        </a:spcBef>
        <a:spcAft>
          <a:spcPct val="0"/>
        </a:spcAft>
        <a:buClr>
          <a:srgbClr val="00A9F3"/>
        </a:buClr>
        <a:buSzPct val="80000"/>
        <a:buFont typeface="Arial" panose="020B0604020202020204" pitchFamily="34" charset="0"/>
        <a:buChar char="•"/>
        <a:defRPr sz="1351" kern="1200">
          <a:solidFill>
            <a:schemeClr val="tx1"/>
          </a:solidFill>
          <a:latin typeface="Arial" charset="0"/>
          <a:ea typeface="Arial" charset="0"/>
          <a:cs typeface="Arial" charset="0"/>
        </a:defRPr>
      </a:lvl5pPr>
      <a:lvl6pPr marL="2095929"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6pPr>
      <a:lvl7pPr marL="2477007"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7pPr>
      <a:lvl8pPr marL="2858085"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8pPr>
      <a:lvl9pPr marL="3239163"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9pPr>
    </p:bodyStyle>
    <p:otherStyle>
      <a:defPPr>
        <a:defRPr lang="nl-NL"/>
      </a:defPPr>
      <a:lvl1pPr marL="0" algn="l" defTabSz="762156" rtl="0" eaLnBrk="1" latinLnBrk="0" hangingPunct="1">
        <a:defRPr sz="1486" kern="1200">
          <a:solidFill>
            <a:schemeClr val="tx1"/>
          </a:solidFill>
          <a:latin typeface="+mn-lt"/>
          <a:ea typeface="+mn-ea"/>
          <a:cs typeface="+mn-cs"/>
        </a:defRPr>
      </a:lvl1pPr>
      <a:lvl2pPr marL="381079" algn="l" defTabSz="762156" rtl="0" eaLnBrk="1" latinLnBrk="0" hangingPunct="1">
        <a:defRPr sz="1486" kern="1200">
          <a:solidFill>
            <a:schemeClr val="tx1"/>
          </a:solidFill>
          <a:latin typeface="+mn-lt"/>
          <a:ea typeface="+mn-ea"/>
          <a:cs typeface="+mn-cs"/>
        </a:defRPr>
      </a:lvl2pPr>
      <a:lvl3pPr marL="762156" algn="l" defTabSz="762156" rtl="0" eaLnBrk="1" latinLnBrk="0" hangingPunct="1">
        <a:defRPr sz="1486" kern="1200">
          <a:solidFill>
            <a:schemeClr val="tx1"/>
          </a:solidFill>
          <a:latin typeface="+mn-lt"/>
          <a:ea typeface="+mn-ea"/>
          <a:cs typeface="+mn-cs"/>
        </a:defRPr>
      </a:lvl3pPr>
      <a:lvl4pPr marL="1143234" algn="l" defTabSz="762156" rtl="0" eaLnBrk="1" latinLnBrk="0" hangingPunct="1">
        <a:defRPr sz="1486" kern="1200">
          <a:solidFill>
            <a:schemeClr val="tx1"/>
          </a:solidFill>
          <a:latin typeface="+mn-lt"/>
          <a:ea typeface="+mn-ea"/>
          <a:cs typeface="+mn-cs"/>
        </a:defRPr>
      </a:lvl4pPr>
      <a:lvl5pPr marL="1524313" algn="l" defTabSz="762156" rtl="0" eaLnBrk="1" latinLnBrk="0" hangingPunct="1">
        <a:defRPr sz="1486" kern="1200">
          <a:solidFill>
            <a:schemeClr val="tx1"/>
          </a:solidFill>
          <a:latin typeface="+mn-lt"/>
          <a:ea typeface="+mn-ea"/>
          <a:cs typeface="+mn-cs"/>
        </a:defRPr>
      </a:lvl5pPr>
      <a:lvl6pPr marL="1905389" algn="l" defTabSz="762156" rtl="0" eaLnBrk="1" latinLnBrk="0" hangingPunct="1">
        <a:defRPr sz="1486" kern="1200">
          <a:solidFill>
            <a:schemeClr val="tx1"/>
          </a:solidFill>
          <a:latin typeface="+mn-lt"/>
          <a:ea typeface="+mn-ea"/>
          <a:cs typeface="+mn-cs"/>
        </a:defRPr>
      </a:lvl6pPr>
      <a:lvl7pPr marL="2286467" algn="l" defTabSz="762156" rtl="0" eaLnBrk="1" latinLnBrk="0" hangingPunct="1">
        <a:defRPr sz="1486" kern="1200">
          <a:solidFill>
            <a:schemeClr val="tx1"/>
          </a:solidFill>
          <a:latin typeface="+mn-lt"/>
          <a:ea typeface="+mn-ea"/>
          <a:cs typeface="+mn-cs"/>
        </a:defRPr>
      </a:lvl7pPr>
      <a:lvl8pPr marL="2667545" algn="l" defTabSz="762156" rtl="0" eaLnBrk="1" latinLnBrk="0" hangingPunct="1">
        <a:defRPr sz="1486" kern="1200">
          <a:solidFill>
            <a:schemeClr val="tx1"/>
          </a:solidFill>
          <a:latin typeface="+mn-lt"/>
          <a:ea typeface="+mn-ea"/>
          <a:cs typeface="+mn-cs"/>
        </a:defRPr>
      </a:lvl8pPr>
      <a:lvl9pPr marL="3048625" algn="l" defTabSz="762156" rtl="0" eaLnBrk="1" latinLnBrk="0" hangingPunct="1">
        <a:defRPr sz="14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Afbeelding 13">
            <a:extLst>
              <a:ext uri="{FF2B5EF4-FFF2-40B4-BE49-F238E27FC236}">
                <a16:creationId xmlns:a16="http://schemas.microsoft.com/office/drawing/2014/main" id="{220FC70A-ED7B-104A-816A-1F342944C838}"/>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4603" y="2"/>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6D1141D3-9077-4146-A6A0-8FBD77A5B5E6}"/>
              </a:ext>
            </a:extLst>
          </p:cNvPr>
          <p:cNvGrpSpPr/>
          <p:nvPr/>
        </p:nvGrpSpPr>
        <p:grpSpPr>
          <a:xfrm>
            <a:off x="-5530" y="4811997"/>
            <a:ext cx="3712369" cy="336946"/>
            <a:chOff x="0" y="6408737"/>
            <a:chExt cx="4949825" cy="449261"/>
          </a:xfrm>
          <a:solidFill>
            <a:schemeClr val="bg2"/>
          </a:solidFill>
        </p:grpSpPr>
        <p:sp>
          <p:nvSpPr>
            <p:cNvPr id="13" name="Freeform 5">
              <a:extLst>
                <a:ext uri="{FF2B5EF4-FFF2-40B4-BE49-F238E27FC236}">
                  <a16:creationId xmlns:a16="http://schemas.microsoft.com/office/drawing/2014/main" id="{00EECC87-A489-8940-A997-5ECF0FB14404}"/>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sp>
          <p:nvSpPr>
            <p:cNvPr id="12" name="Freeform 5">
              <a:extLst>
                <a:ext uri="{FF2B5EF4-FFF2-40B4-BE49-F238E27FC236}">
                  <a16:creationId xmlns:a16="http://schemas.microsoft.com/office/drawing/2014/main" id="{157A67D0-3F9B-DA46-9923-61FC14AF2900}"/>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grpSp>
      <p:sp>
        <p:nvSpPr>
          <p:cNvPr id="13316" name="Tijdelijke aanduiding voor titel 1">
            <a:extLst>
              <a:ext uri="{FF2B5EF4-FFF2-40B4-BE49-F238E27FC236}">
                <a16:creationId xmlns:a16="http://schemas.microsoft.com/office/drawing/2014/main" id="{B945AFC9-20FD-164A-9529-44E1333AD56B}"/>
              </a:ext>
            </a:extLst>
          </p:cNvPr>
          <p:cNvSpPr>
            <a:spLocks noGrp="1"/>
          </p:cNvSpPr>
          <p:nvPr>
            <p:ph type="title"/>
          </p:nvPr>
        </p:nvSpPr>
        <p:spPr bwMode="auto">
          <a:xfrm>
            <a:off x="809632" y="809762"/>
            <a:ext cx="7524738" cy="5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3317" name="Tijdelijke aanduiding voor tekst 2">
            <a:extLst>
              <a:ext uri="{FF2B5EF4-FFF2-40B4-BE49-F238E27FC236}">
                <a16:creationId xmlns:a16="http://schemas.microsoft.com/office/drawing/2014/main" id="{30468C0F-1193-7443-8DC3-0A4180DE3F07}"/>
              </a:ext>
            </a:extLst>
          </p:cNvPr>
          <p:cNvSpPr>
            <a:spLocks noGrp="1"/>
          </p:cNvSpPr>
          <p:nvPr>
            <p:ph type="body" idx="1"/>
          </p:nvPr>
        </p:nvSpPr>
        <p:spPr bwMode="auto">
          <a:xfrm>
            <a:off x="809632" y="1350148"/>
            <a:ext cx="7524738" cy="337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355313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hf hdr="0" dt="0"/>
  <p:txStyles>
    <p:titleStyle>
      <a:lvl1pPr algn="l" defTabSz="760331" rtl="0" eaLnBrk="1" fontAlgn="base" hangingPunct="1">
        <a:lnSpc>
          <a:spcPct val="90000"/>
        </a:lnSpc>
        <a:spcBef>
          <a:spcPct val="0"/>
        </a:spcBef>
        <a:spcAft>
          <a:spcPct val="0"/>
        </a:spcAft>
        <a:defRPr lang="de-DE" sz="2635" b="1" kern="1200">
          <a:solidFill>
            <a:srgbClr val="00A9F3"/>
          </a:solidFill>
          <a:latin typeface="Arial" charset="0"/>
          <a:ea typeface="Arial" charset="0"/>
          <a:cs typeface="Arial" charset="0"/>
        </a:defRPr>
      </a:lvl1pPr>
      <a:lvl2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2pPr>
      <a:lvl3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3pPr>
      <a:lvl4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4pPr>
      <a:lvl5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5pPr>
      <a:lvl6pPr marL="381088"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6pPr>
      <a:lvl7pPr marL="762175"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7pPr>
      <a:lvl8pPr marL="1143263"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8pPr>
      <a:lvl9pPr marL="1524351"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9pPr>
    </p:titleStyle>
    <p:bodyStyle>
      <a:lvl1pPr marL="223058" indent="-223058" algn="l" defTabSz="760331" rtl="0" eaLnBrk="1" fontAlgn="base" hangingPunct="1">
        <a:lnSpc>
          <a:spcPct val="90000"/>
        </a:lnSpc>
        <a:spcBef>
          <a:spcPts val="397"/>
        </a:spcBef>
        <a:spcAft>
          <a:spcPct val="0"/>
        </a:spcAft>
        <a:buClr>
          <a:srgbClr val="00A9F3"/>
        </a:buClr>
        <a:buSzPct val="80000"/>
        <a:buFont typeface="Arial" panose="020B0604020202020204" pitchFamily="34" charset="0"/>
        <a:buChar char="•"/>
        <a:defRPr sz="2027" kern="1200">
          <a:solidFill>
            <a:schemeClr val="tx1"/>
          </a:solidFill>
          <a:latin typeface="Arial" charset="0"/>
          <a:ea typeface="Arial" charset="0"/>
          <a:cs typeface="Arial" charset="0"/>
        </a:defRPr>
      </a:lvl1pPr>
      <a:lvl2pPr marL="449335" indent="-224132" algn="l" defTabSz="760331" rtl="0" eaLnBrk="1" fontAlgn="base" hangingPunct="1">
        <a:lnSpc>
          <a:spcPct val="90000"/>
        </a:lnSpc>
        <a:spcBef>
          <a:spcPts val="364"/>
        </a:spcBef>
        <a:spcAft>
          <a:spcPct val="0"/>
        </a:spcAft>
        <a:buClr>
          <a:srgbClr val="00A9F3"/>
        </a:buClr>
        <a:buSzPct val="80000"/>
        <a:buFont typeface="Arial" panose="020B0604020202020204" pitchFamily="34" charset="0"/>
        <a:buChar char="•"/>
        <a:defRPr sz="1824" kern="1200">
          <a:solidFill>
            <a:schemeClr val="tx1"/>
          </a:solidFill>
          <a:latin typeface="Arial" charset="0"/>
          <a:ea typeface="Arial" charset="0"/>
          <a:cs typeface="Arial" charset="0"/>
        </a:defRPr>
      </a:lvl2pPr>
      <a:lvl3pPr marL="674540" indent="-224132" algn="l" defTabSz="760331" rtl="0" eaLnBrk="1" fontAlgn="base" hangingPunct="1">
        <a:lnSpc>
          <a:spcPct val="90000"/>
        </a:lnSpc>
        <a:spcBef>
          <a:spcPts val="338"/>
        </a:spcBef>
        <a:spcAft>
          <a:spcPct val="0"/>
        </a:spcAft>
        <a:buClr>
          <a:srgbClr val="00A9F3"/>
        </a:buClr>
        <a:buSzPct val="80000"/>
        <a:buFont typeface="Arial" panose="020B0604020202020204" pitchFamily="34" charset="0"/>
        <a:buChar char="•"/>
        <a:defRPr sz="1689" kern="1200">
          <a:solidFill>
            <a:schemeClr val="tx1"/>
          </a:solidFill>
          <a:latin typeface="Arial" charset="0"/>
          <a:ea typeface="Arial" charset="0"/>
          <a:cs typeface="Arial" charset="0"/>
        </a:defRPr>
      </a:lvl3pPr>
      <a:lvl4pPr marL="899743" indent="-224132" algn="l" defTabSz="760331" rtl="0" eaLnBrk="1" fontAlgn="base" hangingPunct="1">
        <a:lnSpc>
          <a:spcPct val="90000"/>
        </a:lnSpc>
        <a:spcBef>
          <a:spcPts val="304"/>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123873" indent="-223058" algn="l" defTabSz="760331" rtl="0" eaLnBrk="1" fontAlgn="base" hangingPunct="1">
        <a:lnSpc>
          <a:spcPct val="90000"/>
        </a:lnSpc>
        <a:spcBef>
          <a:spcPts val="270"/>
        </a:spcBef>
        <a:spcAft>
          <a:spcPct val="0"/>
        </a:spcAft>
        <a:buClr>
          <a:srgbClr val="00A9F3"/>
        </a:buClr>
        <a:buSzPct val="80000"/>
        <a:buFont typeface="Arial" panose="020B0604020202020204" pitchFamily="34" charset="0"/>
        <a:buChar char="•"/>
        <a:defRPr sz="1351" kern="1200">
          <a:solidFill>
            <a:schemeClr val="tx1"/>
          </a:solidFill>
          <a:latin typeface="Arial" charset="0"/>
          <a:ea typeface="Arial" charset="0"/>
          <a:cs typeface="Arial" charset="0"/>
        </a:defRPr>
      </a:lvl5pPr>
      <a:lvl6pPr marL="2095877"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6pPr>
      <a:lvl7pPr marL="2476945"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7pPr>
      <a:lvl8pPr marL="2858014"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8pPr>
      <a:lvl9pPr marL="3239082"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9pPr>
    </p:bodyStyle>
    <p:otherStyle>
      <a:defPPr>
        <a:defRPr lang="nl-NL"/>
      </a:defPPr>
      <a:lvl1pPr marL="0" algn="l" defTabSz="762137" rtl="0" eaLnBrk="1" latinLnBrk="0" hangingPunct="1">
        <a:defRPr sz="1486" kern="1200">
          <a:solidFill>
            <a:schemeClr val="tx1"/>
          </a:solidFill>
          <a:latin typeface="+mn-lt"/>
          <a:ea typeface="+mn-ea"/>
          <a:cs typeface="+mn-cs"/>
        </a:defRPr>
      </a:lvl1pPr>
      <a:lvl2pPr marL="381070" algn="l" defTabSz="762137" rtl="0" eaLnBrk="1" latinLnBrk="0" hangingPunct="1">
        <a:defRPr sz="1486" kern="1200">
          <a:solidFill>
            <a:schemeClr val="tx1"/>
          </a:solidFill>
          <a:latin typeface="+mn-lt"/>
          <a:ea typeface="+mn-ea"/>
          <a:cs typeface="+mn-cs"/>
        </a:defRPr>
      </a:lvl2pPr>
      <a:lvl3pPr marL="762137" algn="l" defTabSz="762137" rtl="0" eaLnBrk="1" latinLnBrk="0" hangingPunct="1">
        <a:defRPr sz="1486" kern="1200">
          <a:solidFill>
            <a:schemeClr val="tx1"/>
          </a:solidFill>
          <a:latin typeface="+mn-lt"/>
          <a:ea typeface="+mn-ea"/>
          <a:cs typeface="+mn-cs"/>
        </a:defRPr>
      </a:lvl3pPr>
      <a:lvl4pPr marL="1143206" algn="l" defTabSz="762137" rtl="0" eaLnBrk="1" latinLnBrk="0" hangingPunct="1">
        <a:defRPr sz="1486" kern="1200">
          <a:solidFill>
            <a:schemeClr val="tx1"/>
          </a:solidFill>
          <a:latin typeface="+mn-lt"/>
          <a:ea typeface="+mn-ea"/>
          <a:cs typeface="+mn-cs"/>
        </a:defRPr>
      </a:lvl4pPr>
      <a:lvl5pPr marL="1524275" algn="l" defTabSz="762137" rtl="0" eaLnBrk="1" latinLnBrk="0" hangingPunct="1">
        <a:defRPr sz="1486" kern="1200">
          <a:solidFill>
            <a:schemeClr val="tx1"/>
          </a:solidFill>
          <a:latin typeface="+mn-lt"/>
          <a:ea typeface="+mn-ea"/>
          <a:cs typeface="+mn-cs"/>
        </a:defRPr>
      </a:lvl5pPr>
      <a:lvl6pPr marL="1905341" algn="l" defTabSz="762137" rtl="0" eaLnBrk="1" latinLnBrk="0" hangingPunct="1">
        <a:defRPr sz="1486" kern="1200">
          <a:solidFill>
            <a:schemeClr val="tx1"/>
          </a:solidFill>
          <a:latin typeface="+mn-lt"/>
          <a:ea typeface="+mn-ea"/>
          <a:cs typeface="+mn-cs"/>
        </a:defRPr>
      </a:lvl6pPr>
      <a:lvl7pPr marL="2286410" algn="l" defTabSz="762137" rtl="0" eaLnBrk="1" latinLnBrk="0" hangingPunct="1">
        <a:defRPr sz="1486" kern="1200">
          <a:solidFill>
            <a:schemeClr val="tx1"/>
          </a:solidFill>
          <a:latin typeface="+mn-lt"/>
          <a:ea typeface="+mn-ea"/>
          <a:cs typeface="+mn-cs"/>
        </a:defRPr>
      </a:lvl7pPr>
      <a:lvl8pPr marL="2667479" algn="l" defTabSz="762137" rtl="0" eaLnBrk="1" latinLnBrk="0" hangingPunct="1">
        <a:defRPr sz="1486" kern="1200">
          <a:solidFill>
            <a:schemeClr val="tx1"/>
          </a:solidFill>
          <a:latin typeface="+mn-lt"/>
          <a:ea typeface="+mn-ea"/>
          <a:cs typeface="+mn-cs"/>
        </a:defRPr>
      </a:lvl8pPr>
      <a:lvl9pPr marL="3048549" algn="l" defTabSz="762137" rtl="0" eaLnBrk="1" latinLnBrk="0" hangingPunct="1">
        <a:defRPr sz="14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5530" y="4811996"/>
            <a:ext cx="3712369" cy="336946"/>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809625" y="809625"/>
            <a:ext cx="7524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809625" y="1350169"/>
            <a:ext cx="7524750"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716613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l" defTabSz="684610" rtl="0" eaLnBrk="1" fontAlgn="base" hangingPunct="1">
        <a:lnSpc>
          <a:spcPct val="90000"/>
        </a:lnSpc>
        <a:spcBef>
          <a:spcPct val="0"/>
        </a:spcBef>
        <a:spcAft>
          <a:spcPct val="0"/>
        </a:spcAft>
        <a:defRPr lang="de-DE" sz="2400" b="1" kern="1200">
          <a:solidFill>
            <a:srgbClr val="00A9F3"/>
          </a:solidFill>
          <a:latin typeface="Arial" charset="0"/>
          <a:ea typeface="Arial" charset="0"/>
          <a:cs typeface="Arial" charset="0"/>
        </a:defRPr>
      </a:lvl1pPr>
      <a:lvl2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2pPr>
      <a:lvl3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3pPr>
      <a:lvl4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4pPr>
      <a:lvl5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5pPr>
      <a:lvl6pPr marL="3429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6pPr>
      <a:lvl7pPr marL="6858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7pPr>
      <a:lvl8pPr marL="10287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8pPr>
      <a:lvl9pPr marL="13716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9pPr>
    </p:titleStyle>
    <p:bodyStyle>
      <a:lvl1pPr marL="201216" indent="-201216" algn="l" defTabSz="684610" rtl="0" eaLnBrk="1" fontAlgn="base" hangingPunct="1">
        <a:lnSpc>
          <a:spcPct val="90000"/>
        </a:lnSpc>
        <a:spcBef>
          <a:spcPts val="356"/>
        </a:spcBef>
        <a:spcAft>
          <a:spcPct val="0"/>
        </a:spcAft>
        <a:buClr>
          <a:srgbClr val="00A9F3"/>
        </a:buClr>
        <a:buSzPct val="80000"/>
        <a:buFont typeface="Arial" charset="0"/>
        <a:buChar char="•"/>
        <a:defRPr sz="1800" kern="1200">
          <a:solidFill>
            <a:schemeClr val="tx1"/>
          </a:solidFill>
          <a:latin typeface="Arial" charset="0"/>
          <a:ea typeface="Arial" charset="0"/>
          <a:cs typeface="Arial" charset="0"/>
        </a:defRPr>
      </a:lvl1pPr>
      <a:lvl2pPr marL="404813" indent="-202406" algn="l" defTabSz="684610" rtl="0" eaLnBrk="1" fontAlgn="base" hangingPunct="1">
        <a:lnSpc>
          <a:spcPct val="90000"/>
        </a:lnSpc>
        <a:spcBef>
          <a:spcPts val="329"/>
        </a:spcBef>
        <a:spcAft>
          <a:spcPct val="0"/>
        </a:spcAft>
        <a:buClr>
          <a:srgbClr val="00A9F3"/>
        </a:buClr>
        <a:buSzPct val="80000"/>
        <a:buFont typeface="Arial" charset="0"/>
        <a:buChar char="•"/>
        <a:defRPr sz="1650" kern="1200">
          <a:solidFill>
            <a:schemeClr val="tx1"/>
          </a:solidFill>
          <a:latin typeface="Arial" charset="0"/>
          <a:ea typeface="Arial" charset="0"/>
          <a:cs typeface="Arial" charset="0"/>
        </a:defRPr>
      </a:lvl2pPr>
      <a:lvl3pPr marL="607219" indent="-202406" algn="l" defTabSz="684610" rtl="0" eaLnBrk="1" fontAlgn="base" hangingPunct="1">
        <a:lnSpc>
          <a:spcPct val="90000"/>
        </a:lnSpc>
        <a:spcBef>
          <a:spcPts val="300"/>
        </a:spcBef>
        <a:spcAft>
          <a:spcPct val="0"/>
        </a:spcAft>
        <a:buClr>
          <a:srgbClr val="00A9F3"/>
        </a:buClr>
        <a:buSzPct val="80000"/>
        <a:buFont typeface="Arial" charset="0"/>
        <a:buChar char="•"/>
        <a:defRPr sz="1500" kern="1200">
          <a:solidFill>
            <a:schemeClr val="tx1"/>
          </a:solidFill>
          <a:latin typeface="Arial" charset="0"/>
          <a:ea typeface="Arial" charset="0"/>
          <a:cs typeface="Arial" charset="0"/>
        </a:defRPr>
      </a:lvl3pPr>
      <a:lvl4pPr marL="809625" indent="-202406" algn="l" defTabSz="684610" rtl="0" eaLnBrk="1" fontAlgn="base" hangingPunct="1">
        <a:lnSpc>
          <a:spcPct val="90000"/>
        </a:lnSpc>
        <a:spcBef>
          <a:spcPts val="272"/>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012031" indent="-201216" algn="l" defTabSz="684610" rtl="0" eaLnBrk="1" fontAlgn="base" hangingPunct="1">
        <a:lnSpc>
          <a:spcPct val="90000"/>
        </a:lnSpc>
        <a:spcBef>
          <a:spcPts val="244"/>
        </a:spcBef>
        <a:spcAft>
          <a:spcPct val="0"/>
        </a:spcAft>
        <a:buClr>
          <a:srgbClr val="00A9F3"/>
        </a:buClr>
        <a:buSzPct val="80000"/>
        <a:buFont typeface="Arial" charset="0"/>
        <a:buChar char="•"/>
        <a:defRPr sz="1200" kern="1200">
          <a:solidFill>
            <a:schemeClr val="tx1"/>
          </a:solidFill>
          <a:latin typeface="Arial" charset="0"/>
          <a:ea typeface="Arial" charset="0"/>
          <a:cs typeface="Arial"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nl-NL"/>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5138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Lst>
  <p:hf hdr="0"/>
  <p:txStyles>
    <p:titleStyle>
      <a:lvl1pPr algn="l" defTabSz="685800" rtl="0" eaLnBrk="1" latinLnBrk="0" hangingPunct="1">
        <a:lnSpc>
          <a:spcPct val="90000"/>
        </a:lnSpc>
        <a:spcBef>
          <a:spcPct val="0"/>
        </a:spcBef>
        <a:buNone/>
        <a:defRPr sz="2400" kern="1200">
          <a:solidFill>
            <a:schemeClr val="tx2"/>
          </a:solidFill>
          <a:latin typeface="Arial" panose="020B0604020202020204" pitchFamily="34" charset="0"/>
          <a:ea typeface="+mj-ea"/>
          <a:cs typeface="Arial" panose="020B0604020202020204" pitchFamily="34" charset="0"/>
        </a:defRPr>
      </a:lvl1pPr>
    </p:titleStyle>
    <p:bodyStyle>
      <a:lvl1pPr marL="18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72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0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500B9-04F2-7ACD-4D31-D5675420DE3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9B03C87-6BCB-B3C4-40DE-646B93E18E62}"/>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a:extLst>
              <a:ext uri="{FF2B5EF4-FFF2-40B4-BE49-F238E27FC236}">
                <a16:creationId xmlns:a16="http://schemas.microsoft.com/office/drawing/2014/main" id="{CD301676-A4A8-C8F5-12AE-0F117DAE56D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750">
                <a:solidFill>
                  <a:schemeClr val="tx1">
                    <a:tint val="82000"/>
                  </a:schemeClr>
                </a:solidFill>
              </a:defRPr>
            </a:lvl1pPr>
          </a:lstStyle>
          <a:p>
            <a:fld id="{3D31A178-D554-47F5-8986-0BDE769B5018}" type="datetimeFigureOut">
              <a:rPr lang="en-US" smtClean="0"/>
              <a:pPr/>
              <a:t>7/9/2026</a:t>
            </a:fld>
            <a:endParaRPr lang="en-US" sz="750" dirty="0"/>
          </a:p>
        </p:txBody>
      </p:sp>
      <p:sp>
        <p:nvSpPr>
          <p:cNvPr id="5" name="Footer Placeholder 4">
            <a:extLst>
              <a:ext uri="{FF2B5EF4-FFF2-40B4-BE49-F238E27FC236}">
                <a16:creationId xmlns:a16="http://schemas.microsoft.com/office/drawing/2014/main" id="{698121E1-8867-D21F-7386-6196F844A33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750">
                <a:solidFill>
                  <a:schemeClr val="tx1">
                    <a:tint val="82000"/>
                  </a:schemeClr>
                </a:solidFill>
              </a:defRPr>
            </a:lvl1pPr>
          </a:lstStyle>
          <a:p>
            <a:endParaRPr lang="en-US" sz="750" dirty="0"/>
          </a:p>
        </p:txBody>
      </p:sp>
      <p:sp>
        <p:nvSpPr>
          <p:cNvPr id="6" name="Slide Number Placeholder 5">
            <a:extLst>
              <a:ext uri="{FF2B5EF4-FFF2-40B4-BE49-F238E27FC236}">
                <a16:creationId xmlns:a16="http://schemas.microsoft.com/office/drawing/2014/main" id="{54A4209F-AD1F-4EF1-7B67-1C4925F468A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50">
                <a:solidFill>
                  <a:schemeClr val="tx1">
                    <a:tint val="82000"/>
                  </a:schemeClr>
                </a:solidFill>
              </a:defRPr>
            </a:lvl1pPr>
          </a:lstStyle>
          <a:p>
            <a:fld id="{9B5D26E6-79A7-408D-9DFA-24F760C008DB}" type="slidenum">
              <a:rPr lang="en-US" smtClean="0"/>
              <a:pPr/>
              <a:t>‹nr.›</a:t>
            </a:fld>
            <a:endParaRPr lang="en-US" sz="750" dirty="0"/>
          </a:p>
        </p:txBody>
      </p:sp>
    </p:spTree>
    <p:extLst>
      <p:ext uri="{BB962C8B-B14F-4D97-AF65-F5344CB8AC3E}">
        <p14:creationId xmlns:p14="http://schemas.microsoft.com/office/powerpoint/2010/main" val="116554541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6858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accent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vng.nl/artikelen/overzicht-van-de-keuzen-inventarisatietabel" TargetMode="External"/><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vng.nl/artikelen/einde-tam-imro-gebiedsontwikkeling-in-stoptpod-17-oktober-2025" TargetMode="External"/><Relationship Id="rId2" Type="http://schemas.openxmlformats.org/officeDocument/2006/relationships/hyperlink" Target="https://vng.nl/artikelen/handreiking-gebiedsontwikkeling-in-stoptpod"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2" Type="http://schemas.openxmlformats.org/officeDocument/2006/relationships/hyperlink" Target="https://vng.nl/artikelen/verdieping-annoteren-van-activiteiten" TargetMode="Externa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hyperlink" Target="https://vng.nl/artikelen/wat-verstaan-we-onder-coordinatie-van-het-omgevingsplan" TargetMode="External"/><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hyperlink" Target="https://vng.nl/artikelen/einde-tam-imro-gebiedsontwikkeling-in-stoptpod-17-oktober-2025" TargetMode="External"/><Relationship Id="rId2" Type="http://schemas.openxmlformats.org/officeDocument/2006/relationships/hyperlink" Target="https://vng.nl/artikelen/handreiking-gebiedsontwikkeling-in-stoptpod" TargetMode="External"/><Relationship Id="rId1" Type="http://schemas.openxmlformats.org/officeDocument/2006/relationships/slideLayout" Target="../slideLayouts/slideLayout9.xml"/><Relationship Id="rId4" Type="http://schemas.openxmlformats.org/officeDocument/2006/relationships/hyperlink" Target="https://vng.nl/artikelen/gebiedsontwikkeling-in-stoptpod-10-april-2026"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vng.nl/artikelen/handreiking-gebiedsontwikkeling-in-stoptpod"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D3BF0-ACA4-1927-A6AB-4E952B865520}"/>
              </a:ext>
            </a:extLst>
          </p:cNvPr>
          <p:cNvSpPr>
            <a:spLocks noGrp="1"/>
          </p:cNvSpPr>
          <p:nvPr>
            <p:ph type="ctrTitle"/>
          </p:nvPr>
        </p:nvSpPr>
        <p:spPr/>
        <p:txBody>
          <a:bodyPr>
            <a:normAutofit fontScale="90000"/>
          </a:bodyPr>
          <a:lstStyle/>
          <a:p>
            <a:r>
              <a:rPr lang="nl-NL" dirty="0">
                <a:latin typeface="Asap SemiBold" pitchFamily="2" charset="77"/>
              </a:rPr>
              <a:t>Gebiedsontwikkeling in STOP/TPOD</a:t>
            </a:r>
            <a:endParaRPr lang="nl-NL" dirty="0"/>
          </a:p>
        </p:txBody>
      </p:sp>
      <p:sp>
        <p:nvSpPr>
          <p:cNvPr id="3" name="Ondertitel 2">
            <a:extLst>
              <a:ext uri="{FF2B5EF4-FFF2-40B4-BE49-F238E27FC236}">
                <a16:creationId xmlns:a16="http://schemas.microsoft.com/office/drawing/2014/main" id="{D2E292AD-FBC0-FB9A-6E6D-AB5DA7509130}"/>
              </a:ext>
            </a:extLst>
          </p:cNvPr>
          <p:cNvSpPr>
            <a:spLocks noGrp="1"/>
          </p:cNvSpPr>
          <p:nvPr>
            <p:ph type="subTitle" idx="1"/>
          </p:nvPr>
        </p:nvSpPr>
        <p:spPr/>
        <p:txBody>
          <a:bodyPr>
            <a:normAutofit fontScale="92500" lnSpcReduction="20000"/>
          </a:bodyPr>
          <a:lstStyle/>
          <a:p>
            <a:r>
              <a:rPr lang="nl-NL" dirty="0"/>
              <a:t>Schakeldagen 2026</a:t>
            </a:r>
          </a:p>
          <a:p>
            <a:endParaRPr lang="nl-NL" dirty="0"/>
          </a:p>
        </p:txBody>
      </p:sp>
      <p:sp>
        <p:nvSpPr>
          <p:cNvPr id="4" name="Tijdelijke aanduiding voor tekst 3">
            <a:extLst>
              <a:ext uri="{FF2B5EF4-FFF2-40B4-BE49-F238E27FC236}">
                <a16:creationId xmlns:a16="http://schemas.microsoft.com/office/drawing/2014/main" id="{07816960-8513-3084-A280-BED8490258A5}"/>
              </a:ext>
            </a:extLst>
          </p:cNvPr>
          <p:cNvSpPr>
            <a:spLocks noGrp="1"/>
          </p:cNvSpPr>
          <p:nvPr>
            <p:ph type="body" sz="quarter" idx="10"/>
          </p:nvPr>
        </p:nvSpPr>
        <p:spPr/>
        <p:txBody>
          <a:bodyPr>
            <a:normAutofit fontScale="85000" lnSpcReduction="20000"/>
          </a:bodyPr>
          <a:lstStyle/>
          <a:p>
            <a:r>
              <a:rPr lang="nl-NL" dirty="0"/>
              <a:t>25 juni en 2 juli 2026</a:t>
            </a:r>
          </a:p>
        </p:txBody>
      </p:sp>
      <p:sp>
        <p:nvSpPr>
          <p:cNvPr id="5" name="Tijdelijke aanduiding voor onlineafbeelding 4">
            <a:extLst>
              <a:ext uri="{FF2B5EF4-FFF2-40B4-BE49-F238E27FC236}">
                <a16:creationId xmlns:a16="http://schemas.microsoft.com/office/drawing/2014/main" id="{36938379-FF81-4642-16CD-8E118E6875DA}"/>
              </a:ext>
            </a:extLst>
          </p:cNvPr>
          <p:cNvSpPr>
            <a:spLocks noGrp="1"/>
          </p:cNvSpPr>
          <p:nvPr>
            <p:ph type="clipArt" sz="quarter" idx="11"/>
          </p:nvPr>
        </p:nvSpPr>
        <p:spPr/>
        <p:txBody>
          <a:bodyPr/>
          <a:lstStyle/>
          <a:p>
            <a:endParaRPr lang="nl-NL"/>
          </a:p>
        </p:txBody>
      </p:sp>
    </p:spTree>
    <p:extLst>
      <p:ext uri="{BB962C8B-B14F-4D97-AF65-F5344CB8AC3E}">
        <p14:creationId xmlns:p14="http://schemas.microsoft.com/office/powerpoint/2010/main" val="371603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56E3-6771-D4B6-D943-8B44EB0B2245}"/>
            </a:ext>
          </a:extLst>
        </p:cNvPr>
        <p:cNvGrpSpPr/>
        <p:nvPr/>
      </p:nvGrpSpPr>
      <p:grpSpPr>
        <a:xfrm>
          <a:off x="0" y="0"/>
          <a:ext cx="0" cy="0"/>
          <a:chOff x="0" y="0"/>
          <a:chExt cx="0" cy="0"/>
        </a:xfrm>
      </p:grpSpPr>
      <p:sp>
        <p:nvSpPr>
          <p:cNvPr id="38" name="Document 37">
            <a:extLst>
              <a:ext uri="{FF2B5EF4-FFF2-40B4-BE49-F238E27FC236}">
                <a16:creationId xmlns:a16="http://schemas.microsoft.com/office/drawing/2014/main" id="{E40D5E76-429C-6AF0-72AD-FDC355DC2DE8}"/>
              </a:ext>
            </a:extLst>
          </p:cNvPr>
          <p:cNvSpPr/>
          <p:nvPr/>
        </p:nvSpPr>
        <p:spPr>
          <a:xfrm>
            <a:off x="5109949" y="3297056"/>
            <a:ext cx="1569178" cy="1077788"/>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27" name="Tekstvak 26">
            <a:extLst>
              <a:ext uri="{FF2B5EF4-FFF2-40B4-BE49-F238E27FC236}">
                <a16:creationId xmlns:a16="http://schemas.microsoft.com/office/drawing/2014/main" id="{3C8BC944-735F-A2B6-4E2F-DAA42C3FF743}"/>
              </a:ext>
            </a:extLst>
          </p:cNvPr>
          <p:cNvSpPr txBox="1"/>
          <p:nvPr/>
        </p:nvSpPr>
        <p:spPr>
          <a:xfrm>
            <a:off x="4715692" y="4439152"/>
            <a:ext cx="1260730" cy="323165"/>
          </a:xfrm>
          <a:prstGeom prst="rect">
            <a:avLst/>
          </a:prstGeom>
          <a:noFill/>
        </p:spPr>
        <p:txBody>
          <a:bodyPr wrap="square" rtlCol="0">
            <a:spAutoFit/>
          </a:bodyPr>
          <a:lstStyle/>
          <a:p>
            <a:r>
              <a:rPr lang="nl-NL" sz="1500">
                <a:solidFill>
                  <a:srgbClr val="002C64"/>
                </a:solidFill>
              </a:rPr>
              <a:t>Scenario’s</a:t>
            </a:r>
          </a:p>
        </p:txBody>
      </p:sp>
      <p:sp>
        <p:nvSpPr>
          <p:cNvPr id="28" name="Tekstvak 27">
            <a:extLst>
              <a:ext uri="{FF2B5EF4-FFF2-40B4-BE49-F238E27FC236}">
                <a16:creationId xmlns:a16="http://schemas.microsoft.com/office/drawing/2014/main" id="{203F3E57-7F4C-27F6-1980-C1AA37847F71}"/>
              </a:ext>
            </a:extLst>
          </p:cNvPr>
          <p:cNvSpPr txBox="1"/>
          <p:nvPr/>
        </p:nvSpPr>
        <p:spPr>
          <a:xfrm>
            <a:off x="755716" y="4446150"/>
            <a:ext cx="1452224" cy="323165"/>
          </a:xfrm>
          <a:prstGeom prst="rect">
            <a:avLst/>
          </a:prstGeom>
          <a:noFill/>
        </p:spPr>
        <p:txBody>
          <a:bodyPr wrap="square" rtlCol="0">
            <a:spAutoFit/>
          </a:bodyPr>
          <a:lstStyle/>
          <a:p>
            <a:r>
              <a:rPr lang="nl-NL" sz="1500">
                <a:solidFill>
                  <a:srgbClr val="002C64"/>
                </a:solidFill>
              </a:rPr>
              <a:t>Drie keuzen</a:t>
            </a:r>
          </a:p>
        </p:txBody>
      </p:sp>
      <p:sp>
        <p:nvSpPr>
          <p:cNvPr id="29" name="Document 28">
            <a:extLst>
              <a:ext uri="{FF2B5EF4-FFF2-40B4-BE49-F238E27FC236}">
                <a16:creationId xmlns:a16="http://schemas.microsoft.com/office/drawing/2014/main" id="{74F104BA-5879-5E8A-7F0D-135BA74DF70A}"/>
              </a:ext>
            </a:extLst>
          </p:cNvPr>
          <p:cNvSpPr/>
          <p:nvPr/>
        </p:nvSpPr>
        <p:spPr>
          <a:xfrm>
            <a:off x="3988453" y="1341828"/>
            <a:ext cx="1644509"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voorrangsbepalingen</a:t>
            </a:r>
          </a:p>
        </p:txBody>
      </p:sp>
      <p:sp>
        <p:nvSpPr>
          <p:cNvPr id="30" name="Document 29">
            <a:extLst>
              <a:ext uri="{FF2B5EF4-FFF2-40B4-BE49-F238E27FC236}">
                <a16:creationId xmlns:a16="http://schemas.microsoft.com/office/drawing/2014/main" id="{0CA52768-E93A-8476-51B1-876112FC3005}"/>
              </a:ext>
            </a:extLst>
          </p:cNvPr>
          <p:cNvSpPr/>
          <p:nvPr/>
        </p:nvSpPr>
        <p:spPr>
          <a:xfrm>
            <a:off x="4270935" y="1943311"/>
            <a:ext cx="1569178"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de pons</a:t>
            </a:r>
          </a:p>
        </p:txBody>
      </p:sp>
      <p:sp>
        <p:nvSpPr>
          <p:cNvPr id="31" name="Document 30">
            <a:extLst>
              <a:ext uri="{FF2B5EF4-FFF2-40B4-BE49-F238E27FC236}">
                <a16:creationId xmlns:a16="http://schemas.microsoft.com/office/drawing/2014/main" id="{226F0961-2E87-F844-0A0E-63B9F23B7D69}"/>
              </a:ext>
            </a:extLst>
          </p:cNvPr>
          <p:cNvSpPr/>
          <p:nvPr/>
        </p:nvSpPr>
        <p:spPr>
          <a:xfrm>
            <a:off x="4565449" y="2556319"/>
            <a:ext cx="1644509" cy="92035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Verwerken in integrale structuur met de pons</a:t>
            </a:r>
          </a:p>
        </p:txBody>
      </p:sp>
      <p:sp>
        <p:nvSpPr>
          <p:cNvPr id="37" name="Document 36">
            <a:extLst>
              <a:ext uri="{FF2B5EF4-FFF2-40B4-BE49-F238E27FC236}">
                <a16:creationId xmlns:a16="http://schemas.microsoft.com/office/drawing/2014/main" id="{DC1CADB2-C8A0-A03B-25AD-DC7450947EE6}"/>
              </a:ext>
            </a:extLst>
          </p:cNvPr>
          <p:cNvSpPr/>
          <p:nvPr/>
        </p:nvSpPr>
        <p:spPr>
          <a:xfrm>
            <a:off x="4986124" y="3229538"/>
            <a:ext cx="1569178" cy="101046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32" name="Document 31">
            <a:extLst>
              <a:ext uri="{FF2B5EF4-FFF2-40B4-BE49-F238E27FC236}">
                <a16:creationId xmlns:a16="http://schemas.microsoft.com/office/drawing/2014/main" id="{074A5965-EFEB-25C3-2B16-D2002F0204FE}"/>
              </a:ext>
            </a:extLst>
          </p:cNvPr>
          <p:cNvSpPr/>
          <p:nvPr/>
        </p:nvSpPr>
        <p:spPr>
          <a:xfrm>
            <a:off x="4862299" y="3154976"/>
            <a:ext cx="1569178" cy="94842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scenario’s hierboven</a:t>
            </a:r>
          </a:p>
        </p:txBody>
      </p:sp>
      <p:cxnSp>
        <p:nvCxnSpPr>
          <p:cNvPr id="40" name="Rechte verbindingslijn met pijl 39">
            <a:extLst>
              <a:ext uri="{FF2B5EF4-FFF2-40B4-BE49-F238E27FC236}">
                <a16:creationId xmlns:a16="http://schemas.microsoft.com/office/drawing/2014/main" id="{89DB602C-504E-300C-520D-7CC4D84454EE}"/>
              </a:ext>
            </a:extLst>
          </p:cNvPr>
          <p:cNvCxnSpPr>
            <a:cxnSpLocks/>
          </p:cNvCxnSpPr>
          <p:nvPr/>
        </p:nvCxnSpPr>
        <p:spPr>
          <a:xfrm flipV="1">
            <a:off x="3522980" y="2222059"/>
            <a:ext cx="403915" cy="606404"/>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D97B7595-C0C8-B1B6-BA89-AA076D899FB0}"/>
              </a:ext>
            </a:extLst>
          </p:cNvPr>
          <p:cNvCxnSpPr>
            <a:cxnSpLocks/>
          </p:cNvCxnSpPr>
          <p:nvPr/>
        </p:nvCxnSpPr>
        <p:spPr>
          <a:xfrm>
            <a:off x="3522980" y="2841615"/>
            <a:ext cx="968379" cy="27762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7E88D55E-0D33-001A-2338-4D30380E7629}"/>
              </a:ext>
            </a:extLst>
          </p:cNvPr>
          <p:cNvCxnSpPr>
            <a:cxnSpLocks/>
            <a:stCxn id="9" idx="3"/>
          </p:cNvCxnSpPr>
          <p:nvPr/>
        </p:nvCxnSpPr>
        <p:spPr>
          <a:xfrm flipV="1">
            <a:off x="3511040" y="2641689"/>
            <a:ext cx="753638" cy="219493"/>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8BC2A93B-28EC-B8A2-BB69-9F29158ED853}"/>
              </a:ext>
            </a:extLst>
          </p:cNvPr>
          <p:cNvCxnSpPr>
            <a:cxnSpLocks/>
          </p:cNvCxnSpPr>
          <p:nvPr/>
        </p:nvCxnSpPr>
        <p:spPr>
          <a:xfrm>
            <a:off x="3522979" y="2847096"/>
            <a:ext cx="1287728" cy="866254"/>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3" name="Tekstvak 52">
            <a:extLst>
              <a:ext uri="{FF2B5EF4-FFF2-40B4-BE49-F238E27FC236}">
                <a16:creationId xmlns:a16="http://schemas.microsoft.com/office/drawing/2014/main" id="{F895E8C9-E675-C693-1B76-7448A8678A61}"/>
              </a:ext>
            </a:extLst>
          </p:cNvPr>
          <p:cNvSpPr txBox="1"/>
          <p:nvPr/>
        </p:nvSpPr>
        <p:spPr>
          <a:xfrm>
            <a:off x="2935491" y="4446150"/>
            <a:ext cx="1198694" cy="323165"/>
          </a:xfrm>
          <a:prstGeom prst="rect">
            <a:avLst/>
          </a:prstGeom>
          <a:noFill/>
        </p:spPr>
        <p:txBody>
          <a:bodyPr wrap="square" rtlCol="0">
            <a:spAutoFit/>
          </a:bodyPr>
          <a:lstStyle/>
          <a:p>
            <a:r>
              <a:rPr lang="nl-NL" sz="1500">
                <a:solidFill>
                  <a:srgbClr val="002C64"/>
                </a:solidFill>
              </a:rPr>
              <a:t>Overzicht</a:t>
            </a:r>
          </a:p>
        </p:txBody>
      </p:sp>
      <p:cxnSp>
        <p:nvCxnSpPr>
          <p:cNvPr id="6" name="Rechte verbindingslijn met pijl 5">
            <a:extLst>
              <a:ext uri="{FF2B5EF4-FFF2-40B4-BE49-F238E27FC236}">
                <a16:creationId xmlns:a16="http://schemas.microsoft.com/office/drawing/2014/main" id="{C5C2C4CF-91E7-D29D-D470-08A856A171FF}"/>
              </a:ext>
            </a:extLst>
          </p:cNvPr>
          <p:cNvCxnSpPr>
            <a:cxnSpLocks/>
            <a:endCxn id="53" idx="1"/>
          </p:cNvCxnSpPr>
          <p:nvPr/>
        </p:nvCxnSpPr>
        <p:spPr>
          <a:xfrm>
            <a:off x="1848394" y="4596191"/>
            <a:ext cx="1087097" cy="11542"/>
          </a:xfrm>
          <a:prstGeom prst="straightConnector1">
            <a:avLst/>
          </a:prstGeom>
          <a:ln w="38100">
            <a:solidFill>
              <a:schemeClr val="accent1"/>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50CC258A-2097-D30A-947A-A6F46B47D9F0}"/>
              </a:ext>
            </a:extLst>
          </p:cNvPr>
          <p:cNvCxnSpPr>
            <a:cxnSpLocks/>
          </p:cNvCxnSpPr>
          <p:nvPr/>
        </p:nvCxnSpPr>
        <p:spPr>
          <a:xfrm>
            <a:off x="3877933" y="4596191"/>
            <a:ext cx="837759" cy="0"/>
          </a:xfrm>
          <a:prstGeom prst="straightConnector1">
            <a:avLst/>
          </a:prstGeom>
          <a:ln w="38100">
            <a:solidFill>
              <a:schemeClr val="accent1"/>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pic>
        <p:nvPicPr>
          <p:cNvPr id="9" name="Afbeelding 8">
            <a:extLst>
              <a:ext uri="{FF2B5EF4-FFF2-40B4-BE49-F238E27FC236}">
                <a16:creationId xmlns:a16="http://schemas.microsoft.com/office/drawing/2014/main" id="{30B83623-AECF-0E47-595D-BDDF6647CF48}"/>
              </a:ext>
            </a:extLst>
          </p:cNvPr>
          <p:cNvPicPr>
            <a:picLocks noChangeAspect="1"/>
          </p:cNvPicPr>
          <p:nvPr/>
        </p:nvPicPr>
        <p:blipFill>
          <a:blip r:embed="rId2"/>
          <a:stretch>
            <a:fillRect/>
          </a:stretch>
        </p:blipFill>
        <p:spPr>
          <a:xfrm>
            <a:off x="826409" y="2009014"/>
            <a:ext cx="2684632" cy="1704335"/>
          </a:xfrm>
          <a:prstGeom prst="rect">
            <a:avLst/>
          </a:prstGeom>
        </p:spPr>
      </p:pic>
      <p:sp>
        <p:nvSpPr>
          <p:cNvPr id="2" name="Title 1">
            <a:extLst>
              <a:ext uri="{FF2B5EF4-FFF2-40B4-BE49-F238E27FC236}">
                <a16:creationId xmlns:a16="http://schemas.microsoft.com/office/drawing/2014/main" id="{6AF45009-6D75-9877-ED4C-35C86F010F07}"/>
              </a:ext>
            </a:extLst>
          </p:cNvPr>
          <p:cNvSpPr>
            <a:spLocks noGrp="1"/>
          </p:cNvSpPr>
          <p:nvPr>
            <p:ph type="title"/>
          </p:nvPr>
        </p:nvSpPr>
        <p:spPr>
          <a:xfrm>
            <a:off x="809100" y="728357"/>
            <a:ext cx="7947097" cy="540000"/>
          </a:xfrm>
        </p:spPr>
        <p:txBody>
          <a:bodyPr wrap="square" anchor="t">
            <a:normAutofit fontScale="90000"/>
          </a:bodyPr>
          <a:lstStyle/>
          <a:p>
            <a:r>
              <a:rPr lang="nl-NL" noProof="0">
                <a:latin typeface="Arial"/>
                <a:cs typeface="Arial"/>
              </a:rPr>
              <a:t>Vanuit keuzen … naar uw scenario … naar uitwerking</a:t>
            </a:r>
            <a:endParaRPr lang="nl-NL" noProof="0"/>
          </a:p>
        </p:txBody>
      </p:sp>
      <p:cxnSp>
        <p:nvCxnSpPr>
          <p:cNvPr id="16" name="Rechte verbindingslijn met pijl 15">
            <a:extLst>
              <a:ext uri="{FF2B5EF4-FFF2-40B4-BE49-F238E27FC236}">
                <a16:creationId xmlns:a16="http://schemas.microsoft.com/office/drawing/2014/main" id="{43ADDB97-C184-5690-DF0C-83B2BDDC76DE}"/>
              </a:ext>
            </a:extLst>
          </p:cNvPr>
          <p:cNvCxnSpPr>
            <a:cxnSpLocks/>
            <a:endCxn id="17" idx="1"/>
          </p:cNvCxnSpPr>
          <p:nvPr/>
        </p:nvCxnSpPr>
        <p:spPr>
          <a:xfrm>
            <a:off x="5695405" y="4593669"/>
            <a:ext cx="1615358" cy="14064"/>
          </a:xfrm>
          <a:prstGeom prst="straightConnector1">
            <a:avLst/>
          </a:prstGeom>
          <a:ln w="38100">
            <a:solidFill>
              <a:schemeClr val="accent1"/>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kstvak 16">
            <a:extLst>
              <a:ext uri="{FF2B5EF4-FFF2-40B4-BE49-F238E27FC236}">
                <a16:creationId xmlns:a16="http://schemas.microsoft.com/office/drawing/2014/main" id="{E6B139AD-49EA-D8F7-21E3-BA7CA9C441CC}"/>
              </a:ext>
            </a:extLst>
          </p:cNvPr>
          <p:cNvSpPr txBox="1"/>
          <p:nvPr/>
        </p:nvSpPr>
        <p:spPr>
          <a:xfrm>
            <a:off x="7310763" y="4446150"/>
            <a:ext cx="1260730" cy="323165"/>
          </a:xfrm>
          <a:prstGeom prst="rect">
            <a:avLst/>
          </a:prstGeom>
          <a:noFill/>
        </p:spPr>
        <p:txBody>
          <a:bodyPr wrap="square" rtlCol="0">
            <a:spAutoFit/>
          </a:bodyPr>
          <a:lstStyle/>
          <a:p>
            <a:r>
              <a:rPr lang="nl-NL" sz="1500">
                <a:solidFill>
                  <a:srgbClr val="002C64"/>
                </a:solidFill>
              </a:rPr>
              <a:t>Uitwerking</a:t>
            </a:r>
          </a:p>
        </p:txBody>
      </p:sp>
      <p:cxnSp>
        <p:nvCxnSpPr>
          <p:cNvPr id="19" name="Rechte verbindingslijn met pijl 18">
            <a:extLst>
              <a:ext uri="{FF2B5EF4-FFF2-40B4-BE49-F238E27FC236}">
                <a16:creationId xmlns:a16="http://schemas.microsoft.com/office/drawing/2014/main" id="{CEB694E5-1669-184D-6ADB-8CE86604906C}"/>
              </a:ext>
            </a:extLst>
          </p:cNvPr>
          <p:cNvCxnSpPr>
            <a:cxnSpLocks/>
          </p:cNvCxnSpPr>
          <p:nvPr/>
        </p:nvCxnSpPr>
        <p:spPr>
          <a:xfrm flipV="1">
            <a:off x="6558839" y="2823418"/>
            <a:ext cx="544467" cy="5045"/>
          </a:xfrm>
          <a:prstGeom prst="straightConnector1">
            <a:avLst/>
          </a:prstGeom>
          <a:ln w="9525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0" name="Afgeronde rechthoek 19">
            <a:extLst>
              <a:ext uri="{FF2B5EF4-FFF2-40B4-BE49-F238E27FC236}">
                <a16:creationId xmlns:a16="http://schemas.microsoft.com/office/drawing/2014/main" id="{3C0186D3-7116-F8AA-E368-A54C47C387E4}"/>
              </a:ext>
            </a:extLst>
          </p:cNvPr>
          <p:cNvSpPr/>
          <p:nvPr/>
        </p:nvSpPr>
        <p:spPr>
          <a:xfrm>
            <a:off x="7384852" y="1341828"/>
            <a:ext cx="1269920" cy="3033016"/>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sz="1200"/>
              <a:t>Uitwerking/</a:t>
            </a:r>
          </a:p>
          <a:p>
            <a:pPr algn="ctr"/>
            <a:r>
              <a:rPr lang="nl-NL" sz="1200"/>
              <a:t>instructies</a:t>
            </a:r>
          </a:p>
        </p:txBody>
      </p:sp>
      <p:sp>
        <p:nvSpPr>
          <p:cNvPr id="22" name="Afgeronde rechthoek 21">
            <a:extLst>
              <a:ext uri="{FF2B5EF4-FFF2-40B4-BE49-F238E27FC236}">
                <a16:creationId xmlns:a16="http://schemas.microsoft.com/office/drawing/2014/main" id="{DBA59DEE-15DC-8F7A-585E-CEA2D4C56EE7}"/>
              </a:ext>
            </a:extLst>
          </p:cNvPr>
          <p:cNvSpPr/>
          <p:nvPr/>
        </p:nvSpPr>
        <p:spPr>
          <a:xfrm>
            <a:off x="7470969" y="1960719"/>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Toepassingsbereik</a:t>
            </a:r>
          </a:p>
        </p:txBody>
      </p:sp>
      <p:sp>
        <p:nvSpPr>
          <p:cNvPr id="23" name="Afgeronde rechthoek 22">
            <a:extLst>
              <a:ext uri="{FF2B5EF4-FFF2-40B4-BE49-F238E27FC236}">
                <a16:creationId xmlns:a16="http://schemas.microsoft.com/office/drawing/2014/main" id="{F635CBC0-57FA-1ED5-6C0F-7ADA3736858F}"/>
              </a:ext>
            </a:extLst>
          </p:cNvPr>
          <p:cNvSpPr/>
          <p:nvPr/>
        </p:nvSpPr>
        <p:spPr>
          <a:xfrm>
            <a:off x="7470969" y="2182730"/>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Voorrangsbepalingen</a:t>
            </a:r>
          </a:p>
        </p:txBody>
      </p:sp>
      <p:sp>
        <p:nvSpPr>
          <p:cNvPr id="24" name="Afgeronde rechthoek 23">
            <a:extLst>
              <a:ext uri="{FF2B5EF4-FFF2-40B4-BE49-F238E27FC236}">
                <a16:creationId xmlns:a16="http://schemas.microsoft.com/office/drawing/2014/main" id="{1B1946AA-360F-730E-85AE-B08AED9D15BD}"/>
              </a:ext>
            </a:extLst>
          </p:cNvPr>
          <p:cNvSpPr/>
          <p:nvPr/>
        </p:nvSpPr>
        <p:spPr>
          <a:xfrm>
            <a:off x="7470967" y="3143033"/>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Aanvraagvereisten</a:t>
            </a:r>
          </a:p>
        </p:txBody>
      </p:sp>
      <p:sp>
        <p:nvSpPr>
          <p:cNvPr id="25" name="Afgeronde rechthoek 24">
            <a:extLst>
              <a:ext uri="{FF2B5EF4-FFF2-40B4-BE49-F238E27FC236}">
                <a16:creationId xmlns:a16="http://schemas.microsoft.com/office/drawing/2014/main" id="{87C06AB1-87A8-A52F-6887-599F985D2DE7}"/>
              </a:ext>
            </a:extLst>
          </p:cNvPr>
          <p:cNvSpPr/>
          <p:nvPr/>
        </p:nvSpPr>
        <p:spPr>
          <a:xfrm>
            <a:off x="7470968" y="2902097"/>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Beoordelingsregels</a:t>
            </a:r>
          </a:p>
        </p:txBody>
      </p:sp>
      <p:sp>
        <p:nvSpPr>
          <p:cNvPr id="26" name="Afgeronde rechthoek 25">
            <a:extLst>
              <a:ext uri="{FF2B5EF4-FFF2-40B4-BE49-F238E27FC236}">
                <a16:creationId xmlns:a16="http://schemas.microsoft.com/office/drawing/2014/main" id="{B81C9B05-1D9F-DBF7-249D-B7DAC491891A}"/>
              </a:ext>
            </a:extLst>
          </p:cNvPr>
          <p:cNvSpPr/>
          <p:nvPr/>
        </p:nvSpPr>
        <p:spPr>
          <a:xfrm>
            <a:off x="7470966" y="3375065"/>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Locaties en annotaties</a:t>
            </a:r>
          </a:p>
        </p:txBody>
      </p:sp>
      <p:sp>
        <p:nvSpPr>
          <p:cNvPr id="33" name="Afgeronde rechthoek 32">
            <a:extLst>
              <a:ext uri="{FF2B5EF4-FFF2-40B4-BE49-F238E27FC236}">
                <a16:creationId xmlns:a16="http://schemas.microsoft.com/office/drawing/2014/main" id="{325355E0-C36F-71F8-74E1-DECE9654FC21}"/>
              </a:ext>
            </a:extLst>
          </p:cNvPr>
          <p:cNvSpPr/>
          <p:nvPr/>
        </p:nvSpPr>
        <p:spPr>
          <a:xfrm>
            <a:off x="7470966" y="3950671"/>
            <a:ext cx="1110748" cy="265481"/>
          </a:xfrm>
          <a:prstGeom prst="roundRect">
            <a:avLst>
              <a:gd name="adj" fmla="val 13769"/>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Aftstemming en coördinatie</a:t>
            </a:r>
          </a:p>
        </p:txBody>
      </p:sp>
      <p:sp>
        <p:nvSpPr>
          <p:cNvPr id="34" name="Afgeronde rechthoek 33">
            <a:extLst>
              <a:ext uri="{FF2B5EF4-FFF2-40B4-BE49-F238E27FC236}">
                <a16:creationId xmlns:a16="http://schemas.microsoft.com/office/drawing/2014/main" id="{81DA57A7-20FC-89C4-5177-4F1158EE0CE7}"/>
              </a:ext>
            </a:extLst>
          </p:cNvPr>
          <p:cNvSpPr/>
          <p:nvPr/>
        </p:nvSpPr>
        <p:spPr>
          <a:xfrm>
            <a:off x="7470968" y="2412968"/>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Pons</a:t>
            </a:r>
          </a:p>
        </p:txBody>
      </p:sp>
      <p:sp>
        <p:nvSpPr>
          <p:cNvPr id="35" name="Afgeronde rechthoek 34">
            <a:extLst>
              <a:ext uri="{FF2B5EF4-FFF2-40B4-BE49-F238E27FC236}">
                <a16:creationId xmlns:a16="http://schemas.microsoft.com/office/drawing/2014/main" id="{404043A4-507B-66AD-31D2-3ED5CD269431}"/>
              </a:ext>
            </a:extLst>
          </p:cNvPr>
          <p:cNvSpPr/>
          <p:nvPr/>
        </p:nvSpPr>
        <p:spPr>
          <a:xfrm>
            <a:off x="7470966" y="3606661"/>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Etc..</a:t>
            </a:r>
          </a:p>
        </p:txBody>
      </p:sp>
      <p:sp>
        <p:nvSpPr>
          <p:cNvPr id="48" name="Afgeronde rechthoek 47">
            <a:extLst>
              <a:ext uri="{FF2B5EF4-FFF2-40B4-BE49-F238E27FC236}">
                <a16:creationId xmlns:a16="http://schemas.microsoft.com/office/drawing/2014/main" id="{C9F5D214-07D2-31FD-A27C-08E661EAA7AF}"/>
              </a:ext>
            </a:extLst>
          </p:cNvPr>
          <p:cNvSpPr/>
          <p:nvPr/>
        </p:nvSpPr>
        <p:spPr>
          <a:xfrm>
            <a:off x="7464438" y="2657750"/>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Hoofdstukopbouw</a:t>
            </a:r>
          </a:p>
        </p:txBody>
      </p:sp>
    </p:spTree>
    <p:extLst>
      <p:ext uri="{BB962C8B-B14F-4D97-AF65-F5344CB8AC3E}">
        <p14:creationId xmlns:p14="http://schemas.microsoft.com/office/powerpoint/2010/main" val="97783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2B78A-0E9B-037A-366C-6999E7D45B54}"/>
              </a:ext>
            </a:extLst>
          </p:cNvPr>
          <p:cNvSpPr>
            <a:spLocks noGrp="1"/>
          </p:cNvSpPr>
          <p:nvPr>
            <p:ph type="title"/>
          </p:nvPr>
        </p:nvSpPr>
        <p:spPr>
          <a:xfrm>
            <a:off x="810000" y="810000"/>
            <a:ext cx="7928647" cy="540000"/>
          </a:xfrm>
        </p:spPr>
        <p:txBody>
          <a:bodyPr/>
          <a:lstStyle/>
          <a:p>
            <a:r>
              <a:rPr lang="nl-NL"/>
              <a:t>De inventarisatie-tabel als hulpmiddel</a:t>
            </a:r>
          </a:p>
        </p:txBody>
      </p:sp>
      <p:pic>
        <p:nvPicPr>
          <p:cNvPr id="6" name="Afbeelding 5">
            <a:extLst>
              <a:ext uri="{FF2B5EF4-FFF2-40B4-BE49-F238E27FC236}">
                <a16:creationId xmlns:a16="http://schemas.microsoft.com/office/drawing/2014/main" id="{8356296B-A500-C609-681B-7339B488B186}"/>
              </a:ext>
            </a:extLst>
          </p:cNvPr>
          <p:cNvPicPr>
            <a:picLocks noChangeAspect="1"/>
          </p:cNvPicPr>
          <p:nvPr/>
        </p:nvPicPr>
        <p:blipFill>
          <a:blip r:embed="rId2"/>
          <a:stretch>
            <a:fillRect/>
          </a:stretch>
        </p:blipFill>
        <p:spPr>
          <a:xfrm>
            <a:off x="702609" y="1484085"/>
            <a:ext cx="7859395" cy="2800203"/>
          </a:xfrm>
          <a:prstGeom prst="rect">
            <a:avLst/>
          </a:prstGeom>
        </p:spPr>
      </p:pic>
      <p:sp>
        <p:nvSpPr>
          <p:cNvPr id="4" name="Tekstvak 3">
            <a:extLst>
              <a:ext uri="{FF2B5EF4-FFF2-40B4-BE49-F238E27FC236}">
                <a16:creationId xmlns:a16="http://schemas.microsoft.com/office/drawing/2014/main" id="{C82065BD-4916-1F35-FFBB-92EBDDBEF93D}"/>
              </a:ext>
            </a:extLst>
          </p:cNvPr>
          <p:cNvSpPr txBox="1"/>
          <p:nvPr/>
        </p:nvSpPr>
        <p:spPr>
          <a:xfrm>
            <a:off x="3663668" y="4612581"/>
            <a:ext cx="4735865" cy="261610"/>
          </a:xfrm>
          <a:prstGeom prst="rect">
            <a:avLst/>
          </a:prstGeom>
          <a:noFill/>
        </p:spPr>
        <p:txBody>
          <a:bodyPr wrap="square">
            <a:spAutoFit/>
          </a:bodyPr>
          <a:lstStyle/>
          <a:p>
            <a:r>
              <a:rPr lang="nl-NL" sz="1100" dirty="0">
                <a:solidFill>
                  <a:schemeClr val="bg2"/>
                </a:solidFill>
                <a:hlinkClick r:id="rId3">
                  <a:extLst>
                    <a:ext uri="{A12FA001-AC4F-418D-AE19-62706E023703}">
                      <ahyp:hlinkClr xmlns:ahyp="http://schemas.microsoft.com/office/drawing/2018/hyperlinkcolor" val="tx"/>
                    </a:ext>
                  </a:extLst>
                </a:hlinkClick>
              </a:rPr>
              <a:t>https://vng.nl/artikelen/overzicht-van-de-keuzen-inventarisatietabel</a:t>
            </a:r>
            <a:endParaRPr lang="nl-NL" sz="1100" dirty="0">
              <a:solidFill>
                <a:schemeClr val="bg2"/>
              </a:solidFill>
            </a:endParaRPr>
          </a:p>
        </p:txBody>
      </p:sp>
    </p:spTree>
    <p:extLst>
      <p:ext uri="{BB962C8B-B14F-4D97-AF65-F5344CB8AC3E}">
        <p14:creationId xmlns:p14="http://schemas.microsoft.com/office/powerpoint/2010/main" val="262791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5BB0-F746-E70E-DCB2-21B76B358E6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DCD592F-A2B5-8970-A633-C496BF71E028}"/>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65F52AC4-1127-9435-DD2F-E0D4E9929589}"/>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Wat moet ik regelen</a:t>
            </a:r>
          </a:p>
        </p:txBody>
      </p:sp>
      <p:sp>
        <p:nvSpPr>
          <p:cNvPr id="11" name="Tekstvak 4">
            <a:extLst>
              <a:ext uri="{FF2B5EF4-FFF2-40B4-BE49-F238E27FC236}">
                <a16:creationId xmlns:a16="http://schemas.microsoft.com/office/drawing/2014/main" id="{B8DA4C0C-D9ED-D5AE-BDD8-0D5A27007BA6}"/>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228331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5237F-97B3-4D71-D31C-7A8C2371337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509387D-4006-E8BE-CB6F-F2F6EDD3BC86}"/>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Wat moet ik regelen?</a:t>
            </a:r>
            <a:endParaRPr lang="nl-NL" noProof="0"/>
          </a:p>
        </p:txBody>
      </p:sp>
      <p:sp>
        <p:nvSpPr>
          <p:cNvPr id="2" name="Content Placeholder 2">
            <a:extLst>
              <a:ext uri="{FF2B5EF4-FFF2-40B4-BE49-F238E27FC236}">
                <a16:creationId xmlns:a16="http://schemas.microsoft.com/office/drawing/2014/main" id="{071D773F-240E-7EF5-8872-FE7174F0D991}"/>
              </a:ext>
            </a:extLst>
          </p:cNvPr>
          <p:cNvSpPr>
            <a:spLocks noGrp="1"/>
          </p:cNvSpPr>
          <p:nvPr>
            <p:ph idx="1"/>
          </p:nvPr>
        </p:nvSpPr>
        <p:spPr>
          <a:xfrm>
            <a:off x="809099" y="1325881"/>
            <a:ext cx="4644882" cy="3270221"/>
          </a:xfrm>
        </p:spPr>
        <p:txBody>
          <a:bodyPr/>
          <a:lstStyle/>
          <a:p>
            <a:pPr marL="200978" indent="-200978"/>
            <a:r>
              <a:rPr lang="nl-NL" sz="1500" dirty="0">
                <a:latin typeface="Arial"/>
                <a:cs typeface="Arial"/>
              </a:rPr>
              <a:t>Wat voor soort ontwikkeling is het?</a:t>
            </a:r>
          </a:p>
          <a:p>
            <a:pPr marL="404574" lvl="1" indent="-200978"/>
            <a:r>
              <a:rPr lang="nl-NL" sz="1350" dirty="0">
                <a:latin typeface="Arial"/>
                <a:cs typeface="Arial"/>
              </a:rPr>
              <a:t>Wat vraagt de ontwikkeling (wat moet geregeld er straks geregeld zijn)?</a:t>
            </a:r>
          </a:p>
          <a:p>
            <a:pPr marL="200978" indent="-200978"/>
            <a:endParaRPr lang="nl-NL" sz="1500" dirty="0">
              <a:latin typeface="Arial"/>
            </a:endParaRPr>
          </a:p>
          <a:p>
            <a:pPr marL="200978" indent="-200978"/>
            <a:r>
              <a:rPr lang="nl-NL" sz="1500" dirty="0">
                <a:latin typeface="Arial"/>
                <a:cs typeface="Arial"/>
              </a:rPr>
              <a:t>Wat is nu al geregeld?</a:t>
            </a:r>
          </a:p>
          <a:p>
            <a:pPr marL="404574" lvl="1" indent="-200978"/>
            <a:r>
              <a:rPr lang="nl-NL" sz="1350" dirty="0">
                <a:latin typeface="Arial"/>
                <a:cs typeface="Arial"/>
              </a:rPr>
              <a:t>In de ruimtelijke regels?</a:t>
            </a:r>
          </a:p>
          <a:p>
            <a:pPr marL="404574" lvl="1" indent="-200978"/>
            <a:r>
              <a:rPr lang="nl-NL" sz="1350" dirty="0">
                <a:latin typeface="Arial"/>
                <a:cs typeface="Arial"/>
              </a:rPr>
              <a:t>In de bruidsschat?</a:t>
            </a:r>
          </a:p>
          <a:p>
            <a:pPr marL="404574" lvl="1" indent="-200978"/>
            <a:r>
              <a:rPr lang="nl-NL" sz="1350" dirty="0">
                <a:latin typeface="Arial"/>
                <a:cs typeface="Arial"/>
              </a:rPr>
              <a:t>In de integrale structuur?</a:t>
            </a:r>
          </a:p>
          <a:p>
            <a:pPr marL="404574" lvl="1" indent="-200978"/>
            <a:endParaRPr lang="nl-NL" sz="1350" dirty="0">
              <a:latin typeface="Arial"/>
              <a:cs typeface="Arial"/>
            </a:endParaRPr>
          </a:p>
          <a:p>
            <a:pPr marL="200978" indent="-200978"/>
            <a:r>
              <a:rPr lang="nl-NL" sz="1500" dirty="0">
                <a:latin typeface="Arial"/>
                <a:cs typeface="Arial"/>
              </a:rPr>
              <a:t>Welke wijzigingen zijn in voorbereiding?</a:t>
            </a:r>
          </a:p>
          <a:p>
            <a:pPr marL="404574" lvl="1" indent="-200978"/>
            <a:r>
              <a:rPr lang="nl-NL" sz="1350" dirty="0">
                <a:latin typeface="Arial"/>
                <a:cs typeface="Arial"/>
              </a:rPr>
              <a:t>Andere ontwikkelingen</a:t>
            </a:r>
          </a:p>
          <a:p>
            <a:pPr marL="404574" lvl="1" indent="-200978"/>
            <a:r>
              <a:rPr lang="nl-NL" sz="1350" dirty="0">
                <a:latin typeface="Arial"/>
                <a:cs typeface="Arial"/>
              </a:rPr>
              <a:t>Opbouw omgevingsplan</a:t>
            </a:r>
          </a:p>
          <a:p>
            <a:pPr marL="200978" indent="-200978"/>
            <a:endParaRPr lang="nl-NL" sz="1500" dirty="0">
              <a:latin typeface="Arial"/>
            </a:endParaRPr>
          </a:p>
          <a:p>
            <a:pPr marL="200978" indent="-200978"/>
            <a:endParaRPr lang="nl-NL" sz="1500" dirty="0"/>
          </a:p>
          <a:p>
            <a:pPr marL="200978" indent="-200978"/>
            <a:endParaRPr lang="nl-NL" sz="1500" dirty="0"/>
          </a:p>
          <a:p>
            <a:pPr marL="200978" indent="-200978"/>
            <a:endParaRPr lang="nl-NL" sz="1500" dirty="0"/>
          </a:p>
          <a:p>
            <a:pPr marL="200978" indent="-200978"/>
            <a:endParaRPr lang="nl-NL" sz="1500" dirty="0"/>
          </a:p>
        </p:txBody>
      </p:sp>
      <p:pic>
        <p:nvPicPr>
          <p:cNvPr id="8" name="Afbeelding 7">
            <a:extLst>
              <a:ext uri="{FF2B5EF4-FFF2-40B4-BE49-F238E27FC236}">
                <a16:creationId xmlns:a16="http://schemas.microsoft.com/office/drawing/2014/main" id="{F8F47226-C84E-830C-C4D8-E83AB4184E2C}"/>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9" name="Ovaal 8">
            <a:extLst>
              <a:ext uri="{FF2B5EF4-FFF2-40B4-BE49-F238E27FC236}">
                <a16:creationId xmlns:a16="http://schemas.microsoft.com/office/drawing/2014/main" id="{20976A27-1A50-9E7B-6C9B-0D01FD09F766}"/>
              </a:ext>
            </a:extLst>
          </p:cNvPr>
          <p:cNvSpPr/>
          <p:nvPr/>
        </p:nvSpPr>
        <p:spPr>
          <a:xfrm>
            <a:off x="6468903" y="1175658"/>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0" name="Pijl links 9">
            <a:extLst>
              <a:ext uri="{FF2B5EF4-FFF2-40B4-BE49-F238E27FC236}">
                <a16:creationId xmlns:a16="http://schemas.microsoft.com/office/drawing/2014/main" id="{EF343EE7-567F-0875-F99A-237498B59AE9}"/>
              </a:ext>
            </a:extLst>
          </p:cNvPr>
          <p:cNvSpPr/>
          <p:nvPr/>
        </p:nvSpPr>
        <p:spPr>
          <a:xfrm>
            <a:off x="1062192" y="4313816"/>
            <a:ext cx="607423" cy="581297"/>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1" name="Tekstvak 10">
            <a:extLst>
              <a:ext uri="{FF2B5EF4-FFF2-40B4-BE49-F238E27FC236}">
                <a16:creationId xmlns:a16="http://schemas.microsoft.com/office/drawing/2014/main" id="{C1D75748-E446-3E9E-9EE5-F3833FC5F8C7}"/>
              </a:ext>
            </a:extLst>
          </p:cNvPr>
          <p:cNvSpPr txBox="1"/>
          <p:nvPr/>
        </p:nvSpPr>
        <p:spPr>
          <a:xfrm>
            <a:off x="1669615" y="4483278"/>
            <a:ext cx="2630848" cy="242374"/>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975" b="1" i="0" u="none" strike="noStrike" kern="0" cap="none" spc="0" normalizeH="0" baseline="0" noProof="0" dirty="0">
                <a:ln>
                  <a:noFill/>
                </a:ln>
                <a:solidFill>
                  <a:srgbClr val="00A9F3"/>
                </a:solidFill>
                <a:effectLst/>
                <a:uLnTx/>
                <a:uFillTx/>
                <a:latin typeface="Arial"/>
                <a:ea typeface="+mn-ea"/>
                <a:cs typeface="+mn-cs"/>
                <a:sym typeface="Helvetica"/>
              </a:rPr>
              <a:t>Wat moet u nu meenemen in de wijziging</a:t>
            </a:r>
          </a:p>
        </p:txBody>
      </p:sp>
    </p:spTree>
    <p:extLst>
      <p:ext uri="{BB962C8B-B14F-4D97-AF65-F5344CB8AC3E}">
        <p14:creationId xmlns:p14="http://schemas.microsoft.com/office/powerpoint/2010/main" val="49037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13C8-28A8-11AC-7D2F-1413BE953C8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8DA5B68-D804-4872-0F7A-82EC23173397}"/>
              </a:ext>
            </a:extLst>
          </p:cNvPr>
          <p:cNvSpPr>
            <a:spLocks noGrp="1"/>
          </p:cNvSpPr>
          <p:nvPr>
            <p:ph type="title"/>
          </p:nvPr>
        </p:nvSpPr>
        <p:spPr>
          <a:xfrm>
            <a:off x="809100" y="728357"/>
            <a:ext cx="7947097" cy="540000"/>
          </a:xfrm>
        </p:spPr>
        <p:txBody>
          <a:bodyPr wrap="square" anchor="t">
            <a:normAutofit/>
          </a:bodyPr>
          <a:lstStyle/>
          <a:p>
            <a:r>
              <a:rPr lang="nl-NL" dirty="0"/>
              <a:t>Wat ‘vraagt’ de ontwikkeling?</a:t>
            </a:r>
            <a:endParaRPr lang="nl-NL" i="1" u="sng" noProof="0" dirty="0"/>
          </a:p>
        </p:txBody>
      </p:sp>
      <p:sp>
        <p:nvSpPr>
          <p:cNvPr id="13" name="Content Placeholder 2">
            <a:extLst>
              <a:ext uri="{FF2B5EF4-FFF2-40B4-BE49-F238E27FC236}">
                <a16:creationId xmlns:a16="http://schemas.microsoft.com/office/drawing/2014/main" id="{6BB3AAC9-52FB-F730-56CF-2D90E14F74D0}"/>
              </a:ext>
            </a:extLst>
          </p:cNvPr>
          <p:cNvSpPr>
            <a:spLocks noGrp="1"/>
          </p:cNvSpPr>
          <p:nvPr>
            <p:ph idx="1"/>
          </p:nvPr>
        </p:nvSpPr>
        <p:spPr>
          <a:xfrm>
            <a:off x="809099" y="1453355"/>
            <a:ext cx="3682220" cy="3455417"/>
          </a:xfrm>
        </p:spPr>
        <p:txBody>
          <a:bodyPr/>
          <a:lstStyle/>
          <a:p>
            <a:pPr marL="200978" indent="-200978"/>
            <a:r>
              <a:rPr lang="nl-NL" sz="1350">
                <a:latin typeface="Arial"/>
                <a:cs typeface="Arial"/>
              </a:rPr>
              <a:t>Aard van de ontwikkeling bepaalt wat u moet regelen</a:t>
            </a:r>
          </a:p>
          <a:p>
            <a:pPr marL="200978" indent="-200978"/>
            <a:endParaRPr lang="nl-NL" sz="1350">
              <a:latin typeface="Arial"/>
              <a:cs typeface="Arial"/>
            </a:endParaRPr>
          </a:p>
          <a:p>
            <a:pPr marL="200978" indent="-200978"/>
            <a:r>
              <a:rPr lang="nl-NL" sz="1350">
                <a:latin typeface="Arial"/>
                <a:cs typeface="Arial"/>
              </a:rPr>
              <a:t>Voorbeeld: </a:t>
            </a:r>
          </a:p>
          <a:p>
            <a:pPr marL="404574" lvl="1" indent="-200978"/>
            <a:r>
              <a:rPr lang="nl-NL" sz="1200">
                <a:latin typeface="Arial"/>
                <a:cs typeface="Arial"/>
              </a:rPr>
              <a:t>Mogelijk maken van 25 </a:t>
            </a:r>
            <a:r>
              <a:rPr lang="nl-NL" sz="1200" u="sng">
                <a:latin typeface="Arial"/>
                <a:cs typeface="Arial"/>
              </a:rPr>
              <a:t>woningen</a:t>
            </a:r>
            <a:r>
              <a:rPr lang="nl-NL" sz="1200">
                <a:latin typeface="Arial"/>
                <a:cs typeface="Arial"/>
              </a:rPr>
              <a:t> in verschillende typologieën: vrijstaand, twee-onder-één kap, </a:t>
            </a:r>
            <a:r>
              <a:rPr lang="nl-NL" sz="1200" err="1">
                <a:latin typeface="Arial"/>
                <a:cs typeface="Arial"/>
              </a:rPr>
              <a:t>aaneengebouwd</a:t>
            </a:r>
            <a:r>
              <a:rPr lang="nl-NL" sz="1200">
                <a:latin typeface="Arial"/>
                <a:cs typeface="Arial"/>
              </a:rPr>
              <a:t> en levensloopbestendig.</a:t>
            </a:r>
          </a:p>
          <a:p>
            <a:pPr marL="404574" lvl="1" indent="-200978"/>
            <a:endParaRPr lang="nl-NL" sz="1200">
              <a:latin typeface="Arial"/>
              <a:cs typeface="Arial"/>
            </a:endParaRPr>
          </a:p>
          <a:p>
            <a:pPr marL="404574" lvl="1" indent="-200978"/>
            <a:r>
              <a:rPr lang="nl-NL" sz="1200">
                <a:latin typeface="Arial"/>
                <a:cs typeface="Arial"/>
              </a:rPr>
              <a:t>Dus regelen </a:t>
            </a:r>
            <a:endParaRPr lang="nl-NL" sz="1350">
              <a:latin typeface="Arial"/>
              <a:cs typeface="Arial"/>
            </a:endParaRPr>
          </a:p>
          <a:p>
            <a:pPr lvl="1"/>
            <a:r>
              <a:rPr lang="nl-NL" sz="1200">
                <a:latin typeface="Arial"/>
                <a:cs typeface="Arial"/>
              </a:rPr>
              <a:t>Het </a:t>
            </a:r>
            <a:r>
              <a:rPr lang="nl-NL" sz="1200" u="sng">
                <a:latin typeface="Arial"/>
                <a:cs typeface="Arial"/>
              </a:rPr>
              <a:t>aanleggen van infrastructuur</a:t>
            </a:r>
            <a:r>
              <a:rPr lang="nl-NL" sz="1200">
                <a:latin typeface="Arial"/>
                <a:cs typeface="Arial"/>
              </a:rPr>
              <a:t>,  </a:t>
            </a:r>
            <a:r>
              <a:rPr lang="nl-NL" sz="1200" u="sng">
                <a:latin typeface="Arial"/>
                <a:cs typeface="Arial"/>
              </a:rPr>
              <a:t>groenvoorzieningen</a:t>
            </a:r>
            <a:r>
              <a:rPr lang="nl-NL" sz="1200">
                <a:latin typeface="Arial"/>
                <a:cs typeface="Arial"/>
              </a:rPr>
              <a:t> en </a:t>
            </a:r>
            <a:r>
              <a:rPr lang="nl-NL" sz="1200" u="sng">
                <a:latin typeface="Arial"/>
                <a:cs typeface="Arial"/>
              </a:rPr>
              <a:t>parkeervoorzieningen</a:t>
            </a:r>
            <a:r>
              <a:rPr lang="nl-NL" sz="1200">
                <a:latin typeface="Arial"/>
                <a:cs typeface="Arial"/>
              </a:rPr>
              <a:t>.</a:t>
            </a:r>
          </a:p>
          <a:p>
            <a:pPr marL="404574" lvl="1" indent="-200978"/>
            <a:r>
              <a:rPr lang="nl-NL" sz="1200">
                <a:latin typeface="Arial"/>
                <a:cs typeface="Arial"/>
              </a:rPr>
              <a:t>Toevoegen van een (geluid) gevoelig gebouw</a:t>
            </a:r>
          </a:p>
          <a:p>
            <a:pPr marL="404574" lvl="1" indent="-200978"/>
            <a:r>
              <a:rPr lang="nl-NL" sz="1200">
                <a:latin typeface="Arial"/>
                <a:cs typeface="Arial"/>
              </a:rPr>
              <a:t>Toevoegen van een gebouw met parkeerbehoefte</a:t>
            </a:r>
            <a:endParaRPr lang="nl-NL" sz="1200"/>
          </a:p>
          <a:p>
            <a:pPr marL="200978" indent="-200978"/>
            <a:endParaRPr lang="nl-NL" sz="1500"/>
          </a:p>
          <a:p>
            <a:pPr marL="200978" indent="-200978"/>
            <a:endParaRPr lang="nl-NL" sz="1500"/>
          </a:p>
        </p:txBody>
      </p:sp>
      <p:pic>
        <p:nvPicPr>
          <p:cNvPr id="4" name="Afbeelding 3">
            <a:extLst>
              <a:ext uri="{FF2B5EF4-FFF2-40B4-BE49-F238E27FC236}">
                <a16:creationId xmlns:a16="http://schemas.microsoft.com/office/drawing/2014/main" id="{8EAB3CA4-BDEC-D0E4-1AB7-1DAD9966CDBE}"/>
              </a:ext>
            </a:extLst>
          </p:cNvPr>
          <p:cNvPicPr>
            <a:picLocks noChangeAspect="1"/>
          </p:cNvPicPr>
          <p:nvPr/>
        </p:nvPicPr>
        <p:blipFill>
          <a:blip r:embed="rId3"/>
          <a:stretch>
            <a:fillRect/>
          </a:stretch>
        </p:blipFill>
        <p:spPr>
          <a:xfrm>
            <a:off x="4652683" y="1425652"/>
            <a:ext cx="3748367" cy="3032770"/>
          </a:xfrm>
          <a:prstGeom prst="rect">
            <a:avLst/>
          </a:prstGeom>
        </p:spPr>
      </p:pic>
    </p:spTree>
    <p:extLst>
      <p:ext uri="{BB962C8B-B14F-4D97-AF65-F5344CB8AC3E}">
        <p14:creationId xmlns:p14="http://schemas.microsoft.com/office/powerpoint/2010/main" val="842368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794D-8179-E9CC-DA13-63648B88C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183E8-C465-C736-99D9-3D3BCDEE6211}"/>
              </a:ext>
            </a:extLst>
          </p:cNvPr>
          <p:cNvSpPr>
            <a:spLocks noGrp="1"/>
          </p:cNvSpPr>
          <p:nvPr>
            <p:ph type="title"/>
          </p:nvPr>
        </p:nvSpPr>
        <p:spPr/>
        <p:txBody>
          <a:bodyPr/>
          <a:lstStyle/>
          <a:p>
            <a:r>
              <a:rPr lang="nl-NL" sz="2600" dirty="0">
                <a:latin typeface="Arial"/>
                <a:ea typeface="ＭＳ Ｐゴシック"/>
                <a:cs typeface="Arial"/>
              </a:rPr>
              <a:t>Wat vraagt de ontwikkeling?</a:t>
            </a:r>
            <a:endParaRPr lang="nl-NL" dirty="0"/>
          </a:p>
        </p:txBody>
      </p:sp>
      <p:sp>
        <p:nvSpPr>
          <p:cNvPr id="3" name="Subtitle 2">
            <a:extLst>
              <a:ext uri="{FF2B5EF4-FFF2-40B4-BE49-F238E27FC236}">
                <a16:creationId xmlns:a16="http://schemas.microsoft.com/office/drawing/2014/main" id="{0C19EDE6-48F1-0AC4-0884-5AEB4FC95365}"/>
              </a:ext>
            </a:extLst>
          </p:cNvPr>
          <p:cNvSpPr>
            <a:spLocks noGrp="1"/>
          </p:cNvSpPr>
          <p:nvPr>
            <p:ph idx="1"/>
          </p:nvPr>
        </p:nvSpPr>
        <p:spPr>
          <a:xfrm>
            <a:off x="810001" y="1350000"/>
            <a:ext cx="8261530" cy="3375000"/>
          </a:xfrm>
        </p:spPr>
        <p:txBody>
          <a:bodyPr lIns="45718" tIns="45718" rIns="45718" bIns="45718" anchor="t">
            <a:normAutofit/>
          </a:bodyPr>
          <a:lstStyle/>
          <a:p>
            <a:pPr marL="0" indent="0">
              <a:buNone/>
            </a:pPr>
            <a:endParaRPr lang="nl-NL" sz="2000">
              <a:highlight>
                <a:srgbClr val="FFFF00"/>
              </a:highlight>
              <a:latin typeface="Arial"/>
              <a:ea typeface="ＭＳ Ｐゴシック"/>
              <a:cs typeface="Arial"/>
            </a:endParaRPr>
          </a:p>
          <a:p>
            <a:pPr marL="0" indent="0">
              <a:buNone/>
            </a:pPr>
            <a:endParaRPr lang="nl-NL" sz="2000">
              <a:latin typeface="Arial"/>
              <a:ea typeface="ＭＳ Ｐゴシック"/>
              <a:cs typeface="Arial"/>
            </a:endParaRPr>
          </a:p>
          <a:p>
            <a:pPr marL="342900" indent="-342900">
              <a:buAutoNum type="arabicPeriod"/>
            </a:pPr>
            <a:endParaRPr lang="nl-NL" sz="2000">
              <a:latin typeface="Arial"/>
              <a:ea typeface="ＭＳ Ｐゴシック"/>
              <a:cs typeface="Arial"/>
            </a:endParaRPr>
          </a:p>
          <a:p>
            <a:pPr marL="342900" indent="-342900">
              <a:buAutoNum type="arabicPeriod"/>
            </a:pPr>
            <a:endParaRPr lang="nl-NL" sz="2000">
              <a:latin typeface="Arial"/>
              <a:ea typeface="ＭＳ Ｐゴシック"/>
              <a:cs typeface="Arial"/>
            </a:endParaRPr>
          </a:p>
          <a:p>
            <a:pPr marL="342900" indent="-342900">
              <a:buAutoNum type="arabicPeriod"/>
            </a:pPr>
            <a:endParaRPr lang="nl-NL" sz="2000">
              <a:latin typeface="Arial"/>
              <a:ea typeface="ＭＳ Ｐゴシック"/>
              <a:cs typeface="Arial"/>
            </a:endParaRPr>
          </a:p>
          <a:p>
            <a:pPr marL="342900" indent="-342900">
              <a:buAutoNum type="arabicPeriod"/>
            </a:pPr>
            <a:endParaRPr lang="nl-NL" sz="2000">
              <a:ea typeface="ＭＳ Ｐゴシック"/>
            </a:endParaRPr>
          </a:p>
          <a:p>
            <a:pPr marL="179705" indent="-179705">
              <a:buAutoNum type="arabicPeriod"/>
            </a:pPr>
            <a:endParaRPr lang="nl-NL">
              <a:cs typeface="Arial"/>
            </a:endParaRPr>
          </a:p>
        </p:txBody>
      </p:sp>
      <p:pic>
        <p:nvPicPr>
          <p:cNvPr id="5" name="Afbeelding 4" descr="Afbeelding met tekst, schermopname, Lettertype&#10;&#10;Door AI gegenereerde inhoud is mogelijk onjuist.">
            <a:extLst>
              <a:ext uri="{FF2B5EF4-FFF2-40B4-BE49-F238E27FC236}">
                <a16:creationId xmlns:a16="http://schemas.microsoft.com/office/drawing/2014/main" id="{89B5F77D-07A3-19DA-71AC-873F669714CE}"/>
              </a:ext>
            </a:extLst>
          </p:cNvPr>
          <p:cNvPicPr>
            <a:picLocks noChangeAspect="1"/>
          </p:cNvPicPr>
          <p:nvPr/>
        </p:nvPicPr>
        <p:blipFill>
          <a:blip r:embed="rId2"/>
          <a:stretch>
            <a:fillRect/>
          </a:stretch>
        </p:blipFill>
        <p:spPr>
          <a:xfrm>
            <a:off x="601317" y="1209800"/>
            <a:ext cx="7305261" cy="3360004"/>
          </a:xfrm>
          <a:prstGeom prst="rect">
            <a:avLst/>
          </a:prstGeom>
        </p:spPr>
      </p:pic>
      <p:sp>
        <p:nvSpPr>
          <p:cNvPr id="6" name="Rechthoek 5">
            <a:extLst>
              <a:ext uri="{FF2B5EF4-FFF2-40B4-BE49-F238E27FC236}">
                <a16:creationId xmlns:a16="http://schemas.microsoft.com/office/drawing/2014/main" id="{CD1A06CB-F971-7010-37BD-3B8E2C6AE4D0}"/>
              </a:ext>
            </a:extLst>
          </p:cNvPr>
          <p:cNvSpPr/>
          <p:nvPr/>
        </p:nvSpPr>
        <p:spPr>
          <a:xfrm>
            <a:off x="601055" y="3573551"/>
            <a:ext cx="6992832" cy="11415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7" name="Rechthoek 6">
            <a:extLst>
              <a:ext uri="{FF2B5EF4-FFF2-40B4-BE49-F238E27FC236}">
                <a16:creationId xmlns:a16="http://schemas.microsoft.com/office/drawing/2014/main" id="{2D923382-E69E-4835-15E7-CC7A8F52A733}"/>
              </a:ext>
            </a:extLst>
          </p:cNvPr>
          <p:cNvSpPr/>
          <p:nvPr/>
        </p:nvSpPr>
        <p:spPr>
          <a:xfrm>
            <a:off x="824685" y="2425580"/>
            <a:ext cx="5337967" cy="2817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8" name="Rechthoek 7">
            <a:extLst>
              <a:ext uri="{FF2B5EF4-FFF2-40B4-BE49-F238E27FC236}">
                <a16:creationId xmlns:a16="http://schemas.microsoft.com/office/drawing/2014/main" id="{6787084C-AA72-FEC1-BDE1-2E77367136BF}"/>
              </a:ext>
            </a:extLst>
          </p:cNvPr>
          <p:cNvSpPr/>
          <p:nvPr/>
        </p:nvSpPr>
        <p:spPr>
          <a:xfrm>
            <a:off x="819716" y="2922536"/>
            <a:ext cx="2689189" cy="2668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a:ln>
                <a:noFill/>
              </a:ln>
              <a:solidFill>
                <a:srgbClr val="FFFFFF"/>
              </a:solidFill>
              <a:effectLst/>
              <a:uLnTx/>
              <a:uFillTx/>
              <a:latin typeface="Arial"/>
              <a:ea typeface="+mn-ea"/>
              <a:cs typeface="+mn-cs"/>
              <a:sym typeface="Helvetica"/>
            </a:endParaRPr>
          </a:p>
        </p:txBody>
      </p:sp>
    </p:spTree>
    <p:extLst>
      <p:ext uri="{BB962C8B-B14F-4D97-AF65-F5344CB8AC3E}">
        <p14:creationId xmlns:p14="http://schemas.microsoft.com/office/powerpoint/2010/main" val="145333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AB47-CC39-7B67-E58A-3CC6AF6CC97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BA7FEC9-44AE-8CB3-882F-9996A268DAED}"/>
              </a:ext>
            </a:extLst>
          </p:cNvPr>
          <p:cNvSpPr>
            <a:spLocks noGrp="1"/>
          </p:cNvSpPr>
          <p:nvPr>
            <p:ph type="title"/>
          </p:nvPr>
        </p:nvSpPr>
        <p:spPr>
          <a:xfrm>
            <a:off x="809100" y="728357"/>
            <a:ext cx="7947097" cy="540000"/>
          </a:xfrm>
        </p:spPr>
        <p:txBody>
          <a:bodyPr wrap="square" anchor="t">
            <a:normAutofit/>
          </a:bodyPr>
          <a:lstStyle/>
          <a:p>
            <a:r>
              <a:rPr lang="nl-NL" dirty="0">
                <a:latin typeface="Arial"/>
                <a:cs typeface="Arial"/>
              </a:rPr>
              <a:t>W</a:t>
            </a:r>
            <a:r>
              <a:rPr lang="nl-NL" noProof="0" dirty="0">
                <a:latin typeface="Arial"/>
                <a:cs typeface="Arial"/>
              </a:rPr>
              <a:t>at is al geregeld?</a:t>
            </a:r>
            <a:endParaRPr lang="nl-NL" noProof="0" dirty="0"/>
          </a:p>
        </p:txBody>
      </p:sp>
      <p:sp>
        <p:nvSpPr>
          <p:cNvPr id="13" name="Content Placeholder 2">
            <a:extLst>
              <a:ext uri="{FF2B5EF4-FFF2-40B4-BE49-F238E27FC236}">
                <a16:creationId xmlns:a16="http://schemas.microsoft.com/office/drawing/2014/main" id="{438B2DC1-7BB8-E30C-7B6C-08B69B3E54AD}"/>
              </a:ext>
            </a:extLst>
          </p:cNvPr>
          <p:cNvSpPr>
            <a:spLocks noGrp="1"/>
          </p:cNvSpPr>
          <p:nvPr>
            <p:ph idx="1"/>
          </p:nvPr>
        </p:nvSpPr>
        <p:spPr>
          <a:xfrm>
            <a:off x="807262" y="1177362"/>
            <a:ext cx="3764738" cy="3455417"/>
          </a:xfrm>
        </p:spPr>
        <p:txBody>
          <a:bodyPr/>
          <a:lstStyle/>
          <a:p>
            <a:pPr marL="200978" indent="-200978"/>
            <a:r>
              <a:rPr lang="nl-NL" sz="1350">
                <a:latin typeface="Arial"/>
                <a:cs typeface="Arial"/>
              </a:rPr>
              <a:t>Huidige ruimtelijke besluit:</a:t>
            </a:r>
          </a:p>
          <a:p>
            <a:pPr lvl="1"/>
            <a:r>
              <a:rPr lang="nl-NL" sz="1350">
                <a:latin typeface="Arial"/>
                <a:cs typeface="Arial"/>
              </a:rPr>
              <a:t>Wonen - 1</a:t>
            </a:r>
          </a:p>
          <a:p>
            <a:pPr lvl="1"/>
            <a:r>
              <a:rPr lang="nl-NL" sz="1350">
                <a:latin typeface="Arial"/>
                <a:cs typeface="Arial"/>
              </a:rPr>
              <a:t>Waarde - archeologie</a:t>
            </a:r>
          </a:p>
          <a:p>
            <a:pPr lvl="1"/>
            <a:r>
              <a:rPr lang="nl-NL" sz="1350">
                <a:latin typeface="Arial"/>
                <a:cs typeface="Arial"/>
              </a:rPr>
              <a:t>Luchtvaartverkeerzone – 2</a:t>
            </a:r>
          </a:p>
          <a:p>
            <a:pPr lvl="1"/>
            <a:r>
              <a:rPr lang="nl-NL" sz="1350">
                <a:latin typeface="Arial"/>
                <a:cs typeface="Arial"/>
              </a:rPr>
              <a:t>Vrijwaringszone – radar - 2</a:t>
            </a:r>
          </a:p>
          <a:p>
            <a:pPr marL="200978" indent="-200978"/>
            <a:r>
              <a:rPr lang="nl-NL" sz="1350">
                <a:latin typeface="Arial"/>
                <a:cs typeface="Arial"/>
              </a:rPr>
              <a:t>Bruidsschat</a:t>
            </a:r>
            <a:endParaRPr lang="nl-NL" sz="1350"/>
          </a:p>
          <a:p>
            <a:pPr lvl="1"/>
            <a:r>
              <a:rPr lang="nl-NL" sz="1350">
                <a:latin typeface="Arial"/>
                <a:cs typeface="Arial"/>
              </a:rPr>
              <a:t>Regels over (vergunningsvrij) bouwen</a:t>
            </a:r>
          </a:p>
          <a:p>
            <a:pPr lvl="1"/>
            <a:r>
              <a:rPr lang="nl-NL" sz="1350">
                <a:latin typeface="Arial"/>
                <a:cs typeface="Arial"/>
              </a:rPr>
              <a:t>Regels over geluid door activiteiten, geur en trillingen.</a:t>
            </a:r>
          </a:p>
          <a:p>
            <a:r>
              <a:rPr lang="nl-NL" sz="1350">
                <a:latin typeface="Arial"/>
                <a:cs typeface="Arial"/>
              </a:rPr>
              <a:t>Nog geen regels opgenomen in het nieuwe deel omgevingsplan.</a:t>
            </a:r>
          </a:p>
          <a:p>
            <a:pPr lvl="1"/>
            <a:endParaRPr lang="nl-NL" sz="1350">
              <a:latin typeface="Arial"/>
              <a:cs typeface="Arial"/>
            </a:endParaRPr>
          </a:p>
          <a:p>
            <a:r>
              <a:rPr lang="nl-NL" sz="1350">
                <a:latin typeface="Arial"/>
                <a:cs typeface="Arial"/>
              </a:rPr>
              <a:t>Inventarisatie van de geldende regels maakt mogelijke strijdigheid inzichtelijk en het vult je beeld uit de vorige stap aan</a:t>
            </a:r>
            <a:endParaRPr lang="nl-NL" sz="1350"/>
          </a:p>
        </p:txBody>
      </p:sp>
      <p:pic>
        <p:nvPicPr>
          <p:cNvPr id="3" name="Afbeelding 2">
            <a:extLst>
              <a:ext uri="{FF2B5EF4-FFF2-40B4-BE49-F238E27FC236}">
                <a16:creationId xmlns:a16="http://schemas.microsoft.com/office/drawing/2014/main" id="{03744756-4D8B-2851-1AB6-35FA8AE7E762}"/>
              </a:ext>
            </a:extLst>
          </p:cNvPr>
          <p:cNvPicPr>
            <a:picLocks noChangeAspect="1"/>
          </p:cNvPicPr>
          <p:nvPr/>
        </p:nvPicPr>
        <p:blipFill>
          <a:blip r:embed="rId3"/>
          <a:srcRect l="2085" r="18221"/>
          <a:stretch>
            <a:fillRect/>
          </a:stretch>
        </p:blipFill>
        <p:spPr>
          <a:xfrm>
            <a:off x="4827934" y="1397658"/>
            <a:ext cx="3542861" cy="2695486"/>
          </a:xfrm>
          <a:prstGeom prst="rect">
            <a:avLst/>
          </a:prstGeom>
        </p:spPr>
      </p:pic>
    </p:spTree>
    <p:extLst>
      <p:ext uri="{BB962C8B-B14F-4D97-AF65-F5344CB8AC3E}">
        <p14:creationId xmlns:p14="http://schemas.microsoft.com/office/powerpoint/2010/main" val="2732586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41A61-DB58-D18C-B4C3-83C394551EDA}"/>
            </a:ext>
          </a:extLst>
        </p:cNvPr>
        <p:cNvGrpSpPr/>
        <p:nvPr/>
      </p:nvGrpSpPr>
      <p:grpSpPr>
        <a:xfrm>
          <a:off x="0" y="0"/>
          <a:ext cx="0" cy="0"/>
          <a:chOff x="0" y="0"/>
          <a:chExt cx="0" cy="0"/>
        </a:xfrm>
      </p:grpSpPr>
      <p:sp>
        <p:nvSpPr>
          <p:cNvPr id="3" name="Pijl: omlaag 2">
            <a:extLst>
              <a:ext uri="{FF2B5EF4-FFF2-40B4-BE49-F238E27FC236}">
                <a16:creationId xmlns:a16="http://schemas.microsoft.com/office/drawing/2014/main" id="{B31254DF-34F3-A49F-387B-E4525B824870}"/>
              </a:ext>
            </a:extLst>
          </p:cNvPr>
          <p:cNvSpPr/>
          <p:nvPr/>
        </p:nvSpPr>
        <p:spPr>
          <a:xfrm>
            <a:off x="7890403" y="1050220"/>
            <a:ext cx="485411" cy="3918331"/>
          </a:xfrm>
          <a:prstGeom prst="downArrow">
            <a:avLst/>
          </a:prstGeom>
          <a:solidFill>
            <a:srgbClr val="D8DFE7"/>
          </a:solidFill>
          <a:ln>
            <a:solidFill>
              <a:srgbClr val="D8D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rgbClr val="002C64"/>
              </a:solidFill>
              <a:cs typeface="Arial"/>
            </a:endParaRPr>
          </a:p>
        </p:txBody>
      </p:sp>
      <p:sp>
        <p:nvSpPr>
          <p:cNvPr id="2" name="Pijl: omlaag 1">
            <a:extLst>
              <a:ext uri="{FF2B5EF4-FFF2-40B4-BE49-F238E27FC236}">
                <a16:creationId xmlns:a16="http://schemas.microsoft.com/office/drawing/2014/main" id="{3EB6C2EC-E344-FC70-34C0-E0F8F6977228}"/>
              </a:ext>
            </a:extLst>
          </p:cNvPr>
          <p:cNvSpPr/>
          <p:nvPr/>
        </p:nvSpPr>
        <p:spPr>
          <a:xfrm>
            <a:off x="6669023" y="1050221"/>
            <a:ext cx="485411" cy="3918330"/>
          </a:xfrm>
          <a:prstGeom prst="downArrow">
            <a:avLst/>
          </a:prstGeom>
          <a:solidFill>
            <a:srgbClr val="D8DFE7"/>
          </a:solidFill>
          <a:ln>
            <a:solidFill>
              <a:srgbClr val="D8D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rgbClr val="002C64"/>
              </a:solidFill>
              <a:cs typeface="Arial"/>
            </a:endParaRPr>
          </a:p>
        </p:txBody>
      </p:sp>
      <p:sp>
        <p:nvSpPr>
          <p:cNvPr id="41" name="Pijl: omlaag 40">
            <a:extLst>
              <a:ext uri="{FF2B5EF4-FFF2-40B4-BE49-F238E27FC236}">
                <a16:creationId xmlns:a16="http://schemas.microsoft.com/office/drawing/2014/main" id="{2D795B37-963B-4701-C08C-D788D8F1252D}"/>
              </a:ext>
            </a:extLst>
          </p:cNvPr>
          <p:cNvSpPr/>
          <p:nvPr/>
        </p:nvSpPr>
        <p:spPr>
          <a:xfrm>
            <a:off x="5490789" y="1054398"/>
            <a:ext cx="485411" cy="3914153"/>
          </a:xfrm>
          <a:prstGeom prst="downArrow">
            <a:avLst/>
          </a:prstGeom>
          <a:solidFill>
            <a:srgbClr val="D8DFE7"/>
          </a:solidFill>
          <a:ln>
            <a:solidFill>
              <a:srgbClr val="D8D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rgbClr val="002C64"/>
              </a:solidFill>
              <a:cs typeface="Arial"/>
            </a:endParaRPr>
          </a:p>
        </p:txBody>
      </p:sp>
      <p:sp>
        <p:nvSpPr>
          <p:cNvPr id="6" name="Title 1">
            <a:extLst>
              <a:ext uri="{FF2B5EF4-FFF2-40B4-BE49-F238E27FC236}">
                <a16:creationId xmlns:a16="http://schemas.microsoft.com/office/drawing/2014/main" id="{979A4AAD-9309-2A40-69FE-5ACEF890EAC9}"/>
              </a:ext>
            </a:extLst>
          </p:cNvPr>
          <p:cNvSpPr>
            <a:spLocks noGrp="1"/>
          </p:cNvSpPr>
          <p:nvPr>
            <p:ph type="title"/>
          </p:nvPr>
        </p:nvSpPr>
        <p:spPr>
          <a:xfrm>
            <a:off x="809100" y="728357"/>
            <a:ext cx="8172976" cy="540000"/>
          </a:xfrm>
        </p:spPr>
        <p:txBody>
          <a:bodyPr wrap="square" anchor="t">
            <a:noAutofit/>
          </a:bodyPr>
          <a:lstStyle/>
          <a:p>
            <a:r>
              <a:rPr lang="nl-NL" sz="2640" dirty="0">
                <a:latin typeface="Arial"/>
                <a:cs typeface="Arial"/>
              </a:rPr>
              <a:t>Wat zit er in de pijplijn? </a:t>
            </a:r>
            <a:endParaRPr lang="nl-NL" sz="2640" dirty="0"/>
          </a:p>
        </p:txBody>
      </p:sp>
      <p:sp>
        <p:nvSpPr>
          <p:cNvPr id="12" name="Content Placeholder 2">
            <a:extLst>
              <a:ext uri="{FF2B5EF4-FFF2-40B4-BE49-F238E27FC236}">
                <a16:creationId xmlns:a16="http://schemas.microsoft.com/office/drawing/2014/main" id="{79B2F83F-5FB6-E68D-A1F3-C6689806B085}"/>
              </a:ext>
            </a:extLst>
          </p:cNvPr>
          <p:cNvSpPr txBox="1">
            <a:spLocks/>
          </p:cNvSpPr>
          <p:nvPr/>
        </p:nvSpPr>
        <p:spPr bwMode="auto">
          <a:xfrm>
            <a:off x="807262" y="1177362"/>
            <a:ext cx="3966563" cy="345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a:r>
              <a:rPr lang="nl-NL" sz="1350" b="0" dirty="0">
                <a:latin typeface="Arial"/>
                <a:cs typeface="Arial"/>
              </a:rPr>
              <a:t>Andere (lopende of verwachte) wijzigingen kunnen samenhangen met de wijziging nu.</a:t>
            </a:r>
          </a:p>
          <a:p>
            <a:pPr marL="404574" lvl="1" indent="-200978"/>
            <a:r>
              <a:rPr lang="nl-NL" sz="1350" b="0" dirty="0">
                <a:latin typeface="Arial"/>
                <a:cs typeface="Arial"/>
              </a:rPr>
              <a:t>Vergelijkbare opgaven?</a:t>
            </a:r>
          </a:p>
          <a:p>
            <a:pPr marL="404574" lvl="1" indent="-200978"/>
            <a:r>
              <a:rPr lang="nl-NL" sz="1350" b="0" dirty="0">
                <a:latin typeface="Arial"/>
                <a:cs typeface="Arial"/>
              </a:rPr>
              <a:t>Themagerichte regels die je wilt hergebruiken?</a:t>
            </a:r>
          </a:p>
          <a:p>
            <a:pPr marL="404574" lvl="1" indent="-200978"/>
            <a:r>
              <a:rPr lang="nl-NL" sz="1350" b="0" dirty="0">
                <a:latin typeface="Arial"/>
                <a:cs typeface="Arial"/>
              </a:rPr>
              <a:t>Beleid wat relevant is voor deze ontwikkeling?</a:t>
            </a:r>
          </a:p>
          <a:p>
            <a:pPr marL="0" indent="0">
              <a:buNone/>
            </a:pPr>
            <a:endParaRPr lang="nl-NL" sz="1350" b="0" dirty="0"/>
          </a:p>
          <a:p>
            <a:pPr marL="200978" indent="-200978"/>
            <a:r>
              <a:rPr lang="nl-NL" sz="1350" b="0" dirty="0">
                <a:latin typeface="Arial"/>
                <a:cs typeface="Arial"/>
              </a:rPr>
              <a:t>Relevant omdat:</a:t>
            </a:r>
            <a:endParaRPr lang="nl-NL" sz="1350" b="0" dirty="0"/>
          </a:p>
          <a:p>
            <a:pPr lvl="1" indent="-214313"/>
            <a:r>
              <a:rPr lang="nl-NL" sz="1350" b="0" dirty="0">
                <a:latin typeface="Arial"/>
                <a:cs typeface="Arial"/>
              </a:rPr>
              <a:t>Risico op ontstaan van ongewenste variaties in regels tussen verschillende gebieden.</a:t>
            </a:r>
            <a:endParaRPr lang="nl-NL" sz="1350" b="0" dirty="0"/>
          </a:p>
          <a:p>
            <a:pPr lvl="1" indent="-214313"/>
            <a:r>
              <a:rPr lang="nl-NL" sz="1350" b="0" dirty="0">
                <a:latin typeface="Arial"/>
                <a:cs typeface="Arial"/>
              </a:rPr>
              <a:t>De wens om regels uit te lijnen, zodat deze later in de integrale structuur kunnen worden samengevoegd.</a:t>
            </a:r>
            <a:endParaRPr lang="nl-NL" sz="1350" b="0" dirty="0"/>
          </a:p>
          <a:p>
            <a:pPr lvl="1" indent="-214313"/>
            <a:r>
              <a:rPr lang="nl-NL" sz="1350" b="0" dirty="0">
                <a:latin typeface="Arial"/>
                <a:cs typeface="Arial"/>
              </a:rPr>
              <a:t>Mogelijkheden om ontwikkelingen te bundelen in 1 wijzigingsbesluit of hoofdstuk.</a:t>
            </a:r>
            <a:endParaRPr lang="nl-NL" sz="1350" b="0" dirty="0"/>
          </a:p>
          <a:p>
            <a:pPr lvl="1" indent="-214313"/>
            <a:endParaRPr lang="nl-NL" sz="1350" b="0" dirty="0"/>
          </a:p>
          <a:p>
            <a:pPr marL="244079" indent="-257175"/>
            <a:r>
              <a:rPr lang="nl-NL" sz="1350" b="0" dirty="0">
                <a:latin typeface="Arial"/>
                <a:cs typeface="Arial"/>
              </a:rPr>
              <a:t>Houdt overzicht en voorkom versnippering.</a:t>
            </a:r>
            <a:endParaRPr lang="nl-NL" sz="1350" b="0" dirty="0"/>
          </a:p>
          <a:p>
            <a:pPr marL="200978" indent="-200978"/>
            <a:endParaRPr lang="nl-NL" sz="1350" b="0" dirty="0"/>
          </a:p>
          <a:p>
            <a:pPr marL="200978" indent="-200978"/>
            <a:endParaRPr lang="nl-NL" sz="1350" b="0" dirty="0"/>
          </a:p>
          <a:p>
            <a:pPr marL="200978" indent="-200978"/>
            <a:endParaRPr lang="nl-NL" sz="1350" b="0" dirty="0"/>
          </a:p>
        </p:txBody>
      </p:sp>
      <p:grpSp>
        <p:nvGrpSpPr>
          <p:cNvPr id="17" name="Groep 16">
            <a:extLst>
              <a:ext uri="{FF2B5EF4-FFF2-40B4-BE49-F238E27FC236}">
                <a16:creationId xmlns:a16="http://schemas.microsoft.com/office/drawing/2014/main" id="{905A5C19-CD5B-88AC-F5B2-3EE8AB03969D}"/>
              </a:ext>
            </a:extLst>
          </p:cNvPr>
          <p:cNvGrpSpPr/>
          <p:nvPr/>
        </p:nvGrpSpPr>
        <p:grpSpPr>
          <a:xfrm>
            <a:off x="4968198" y="1339104"/>
            <a:ext cx="3345409" cy="655133"/>
            <a:chOff x="6376863" y="2903732"/>
            <a:chExt cx="10596129" cy="2041250"/>
          </a:xfrm>
        </p:grpSpPr>
        <p:sp>
          <p:nvSpPr>
            <p:cNvPr id="15" name="Stroomdiagram: Gegevens 14">
              <a:extLst>
                <a:ext uri="{FF2B5EF4-FFF2-40B4-BE49-F238E27FC236}">
                  <a16:creationId xmlns:a16="http://schemas.microsoft.com/office/drawing/2014/main" id="{502037FA-B23F-9E29-9F79-2454A9D78BAE}"/>
                </a:ext>
              </a:extLst>
            </p:cNvPr>
            <p:cNvSpPr/>
            <p:nvPr/>
          </p:nvSpPr>
          <p:spPr>
            <a:xfrm>
              <a:off x="6437060" y="2903732"/>
              <a:ext cx="5346008" cy="1186593"/>
            </a:xfrm>
            <a:prstGeom prst="flowChartInputOutput">
              <a:avLst/>
            </a:prstGeom>
            <a:solidFill>
              <a:srgbClr val="FFFF00"/>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6" name="Title 1">
              <a:extLst>
                <a:ext uri="{FF2B5EF4-FFF2-40B4-BE49-F238E27FC236}">
                  <a16:creationId xmlns:a16="http://schemas.microsoft.com/office/drawing/2014/main" id="{4824B589-6968-DE8B-AB54-9D2E012DD3D4}"/>
                </a:ext>
              </a:extLst>
            </p:cNvPr>
            <p:cNvSpPr txBox="1">
              <a:spLocks/>
            </p:cNvSpPr>
            <p:nvPr/>
          </p:nvSpPr>
          <p:spPr bwMode="auto">
            <a:xfrm>
              <a:off x="6376863" y="4224982"/>
              <a:ext cx="10596129" cy="720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'A'</a:t>
              </a:r>
              <a:endParaRPr lang="nl-NL" sz="1200">
                <a:solidFill>
                  <a:srgbClr val="002C64"/>
                </a:solidFill>
              </a:endParaRPr>
            </a:p>
          </p:txBody>
        </p:sp>
      </p:grpSp>
      <p:grpSp>
        <p:nvGrpSpPr>
          <p:cNvPr id="21" name="Groep 20">
            <a:extLst>
              <a:ext uri="{FF2B5EF4-FFF2-40B4-BE49-F238E27FC236}">
                <a16:creationId xmlns:a16="http://schemas.microsoft.com/office/drawing/2014/main" id="{FF28C171-0251-8362-A5CB-3F45DC4067CE}"/>
              </a:ext>
            </a:extLst>
          </p:cNvPr>
          <p:cNvGrpSpPr/>
          <p:nvPr/>
        </p:nvGrpSpPr>
        <p:grpSpPr>
          <a:xfrm>
            <a:off x="7328419" y="1844121"/>
            <a:ext cx="1706846" cy="662555"/>
            <a:chOff x="6376863" y="2903732"/>
            <a:chExt cx="5406205" cy="2064375"/>
          </a:xfrm>
        </p:grpSpPr>
        <p:sp>
          <p:nvSpPr>
            <p:cNvPr id="19" name="Stroomdiagram: Gegevens 18">
              <a:extLst>
                <a:ext uri="{FF2B5EF4-FFF2-40B4-BE49-F238E27FC236}">
                  <a16:creationId xmlns:a16="http://schemas.microsoft.com/office/drawing/2014/main" id="{50754548-6247-72C6-657C-D57813A648B2}"/>
                </a:ext>
              </a:extLst>
            </p:cNvPr>
            <p:cNvSpPr/>
            <p:nvPr/>
          </p:nvSpPr>
          <p:spPr>
            <a:xfrm>
              <a:off x="6437060" y="2903732"/>
              <a:ext cx="5346008" cy="1186593"/>
            </a:xfrm>
            <a:prstGeom prst="flowChartInputOutput">
              <a:avLst/>
            </a:prstGeom>
            <a:solidFill>
              <a:srgbClr val="B45FD2"/>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0" name="Title 1">
              <a:extLst>
                <a:ext uri="{FF2B5EF4-FFF2-40B4-BE49-F238E27FC236}">
                  <a16:creationId xmlns:a16="http://schemas.microsoft.com/office/drawing/2014/main" id="{8F62DC42-E138-3509-D94A-2237A439F838}"/>
                </a:ext>
              </a:extLst>
            </p:cNvPr>
            <p:cNvSpPr txBox="1">
              <a:spLocks/>
            </p:cNvSpPr>
            <p:nvPr/>
          </p:nvSpPr>
          <p:spPr bwMode="auto">
            <a:xfrm>
              <a:off x="6376863" y="4340609"/>
              <a:ext cx="5001125" cy="6274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'B'</a:t>
              </a:r>
              <a:endParaRPr lang="nl-NL" sz="1200">
                <a:solidFill>
                  <a:srgbClr val="002C64"/>
                </a:solidFill>
              </a:endParaRPr>
            </a:p>
          </p:txBody>
        </p:sp>
      </p:grpSp>
      <p:grpSp>
        <p:nvGrpSpPr>
          <p:cNvPr id="25" name="Groep 24">
            <a:extLst>
              <a:ext uri="{FF2B5EF4-FFF2-40B4-BE49-F238E27FC236}">
                <a16:creationId xmlns:a16="http://schemas.microsoft.com/office/drawing/2014/main" id="{DBB0E618-B036-E44D-A037-65636A7A8EDF}"/>
              </a:ext>
            </a:extLst>
          </p:cNvPr>
          <p:cNvGrpSpPr/>
          <p:nvPr/>
        </p:nvGrpSpPr>
        <p:grpSpPr>
          <a:xfrm>
            <a:off x="5970177" y="3402440"/>
            <a:ext cx="3345409" cy="655133"/>
            <a:chOff x="6376863" y="2903732"/>
            <a:chExt cx="10596129" cy="2041250"/>
          </a:xfrm>
        </p:grpSpPr>
        <p:sp>
          <p:nvSpPr>
            <p:cNvPr id="23" name="Stroomdiagram: Gegevens 22">
              <a:extLst>
                <a:ext uri="{FF2B5EF4-FFF2-40B4-BE49-F238E27FC236}">
                  <a16:creationId xmlns:a16="http://schemas.microsoft.com/office/drawing/2014/main" id="{63DB017B-45DF-6649-8E64-BF6998D0A1D4}"/>
                </a:ext>
              </a:extLst>
            </p:cNvPr>
            <p:cNvSpPr/>
            <p:nvPr/>
          </p:nvSpPr>
          <p:spPr>
            <a:xfrm>
              <a:off x="6437060" y="2903732"/>
              <a:ext cx="5346008" cy="1186593"/>
            </a:xfrm>
            <a:prstGeom prst="flowChartInputOutput">
              <a:avLst/>
            </a:prstGeom>
            <a:solidFill>
              <a:srgbClr val="FFFF00"/>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sz="975"/>
            </a:p>
          </p:txBody>
        </p:sp>
        <p:sp>
          <p:nvSpPr>
            <p:cNvPr id="24" name="Title 1">
              <a:extLst>
                <a:ext uri="{FF2B5EF4-FFF2-40B4-BE49-F238E27FC236}">
                  <a16:creationId xmlns:a16="http://schemas.microsoft.com/office/drawing/2014/main" id="{7031A81D-F386-541F-F37A-AA93A9428DEB}"/>
                </a:ext>
              </a:extLst>
            </p:cNvPr>
            <p:cNvSpPr txBox="1">
              <a:spLocks/>
            </p:cNvSpPr>
            <p:nvPr/>
          </p:nvSpPr>
          <p:spPr bwMode="auto">
            <a:xfrm>
              <a:off x="6376863" y="4224982"/>
              <a:ext cx="1059612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'E'</a:t>
              </a:r>
              <a:endParaRPr lang="nl-NL" sz="1200">
                <a:solidFill>
                  <a:srgbClr val="002C64"/>
                </a:solidFill>
              </a:endParaRPr>
            </a:p>
          </p:txBody>
        </p:sp>
      </p:grpSp>
      <p:grpSp>
        <p:nvGrpSpPr>
          <p:cNvPr id="29" name="Groep 28">
            <a:extLst>
              <a:ext uri="{FF2B5EF4-FFF2-40B4-BE49-F238E27FC236}">
                <a16:creationId xmlns:a16="http://schemas.microsoft.com/office/drawing/2014/main" id="{A8196C6D-DA3B-C8AB-E7E9-FDE26EC5735F}"/>
              </a:ext>
            </a:extLst>
          </p:cNvPr>
          <p:cNvGrpSpPr/>
          <p:nvPr/>
        </p:nvGrpSpPr>
        <p:grpSpPr>
          <a:xfrm>
            <a:off x="7239353" y="3788705"/>
            <a:ext cx="3345409" cy="655133"/>
            <a:chOff x="6376863" y="4638149"/>
            <a:chExt cx="10596129" cy="2041248"/>
          </a:xfrm>
        </p:grpSpPr>
        <p:sp>
          <p:nvSpPr>
            <p:cNvPr id="27" name="Stroomdiagram: Gegevens 26">
              <a:extLst>
                <a:ext uri="{FF2B5EF4-FFF2-40B4-BE49-F238E27FC236}">
                  <a16:creationId xmlns:a16="http://schemas.microsoft.com/office/drawing/2014/main" id="{51741D19-53B3-BAC7-3D02-05A0EC631C44}"/>
                </a:ext>
              </a:extLst>
            </p:cNvPr>
            <p:cNvSpPr/>
            <p:nvPr/>
          </p:nvSpPr>
          <p:spPr>
            <a:xfrm>
              <a:off x="6437061" y="4638149"/>
              <a:ext cx="5346009" cy="1186593"/>
            </a:xfrm>
            <a:prstGeom prst="flowChartInputOutput">
              <a:avLst/>
            </a:prstGeom>
            <a:solidFill>
              <a:srgbClr val="B45FD2"/>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sz="975"/>
            </a:p>
          </p:txBody>
        </p:sp>
        <p:sp>
          <p:nvSpPr>
            <p:cNvPr id="28" name="Title 1">
              <a:extLst>
                <a:ext uri="{FF2B5EF4-FFF2-40B4-BE49-F238E27FC236}">
                  <a16:creationId xmlns:a16="http://schemas.microsoft.com/office/drawing/2014/main" id="{6335DA81-4AD3-C195-3BED-E50AF93A3251}"/>
                </a:ext>
              </a:extLst>
            </p:cNvPr>
            <p:cNvSpPr txBox="1">
              <a:spLocks/>
            </p:cNvSpPr>
            <p:nvPr/>
          </p:nvSpPr>
          <p:spPr bwMode="auto">
            <a:xfrm>
              <a:off x="6376863" y="5959397"/>
              <a:ext cx="1059612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'F'</a:t>
              </a:r>
              <a:endParaRPr lang="nl-NL" sz="1200">
                <a:solidFill>
                  <a:srgbClr val="002C64"/>
                </a:solidFill>
              </a:endParaRPr>
            </a:p>
          </p:txBody>
        </p:sp>
      </p:grpSp>
      <p:grpSp>
        <p:nvGrpSpPr>
          <p:cNvPr id="33" name="Groep 32">
            <a:extLst>
              <a:ext uri="{FF2B5EF4-FFF2-40B4-BE49-F238E27FC236}">
                <a16:creationId xmlns:a16="http://schemas.microsoft.com/office/drawing/2014/main" id="{BC87047A-A07F-05FB-C104-4AD532F125AB}"/>
              </a:ext>
            </a:extLst>
          </p:cNvPr>
          <p:cNvGrpSpPr/>
          <p:nvPr/>
        </p:nvGrpSpPr>
        <p:grpSpPr>
          <a:xfrm>
            <a:off x="4901398" y="2099866"/>
            <a:ext cx="1706846" cy="595757"/>
            <a:chOff x="6376863" y="2903732"/>
            <a:chExt cx="5406205" cy="1856247"/>
          </a:xfrm>
        </p:grpSpPr>
        <p:sp>
          <p:nvSpPr>
            <p:cNvPr id="31" name="Stroomdiagram: Gegevens 30">
              <a:extLst>
                <a:ext uri="{FF2B5EF4-FFF2-40B4-BE49-F238E27FC236}">
                  <a16:creationId xmlns:a16="http://schemas.microsoft.com/office/drawing/2014/main" id="{59A41F4D-2B02-D622-A7F9-12611DACCC6E}"/>
                </a:ext>
              </a:extLst>
            </p:cNvPr>
            <p:cNvSpPr/>
            <p:nvPr/>
          </p:nvSpPr>
          <p:spPr>
            <a:xfrm>
              <a:off x="6437060" y="2903732"/>
              <a:ext cx="5346008" cy="1186593"/>
            </a:xfrm>
            <a:prstGeom prst="flowChartInputOutput">
              <a:avLst/>
            </a:prstGeom>
            <a:solidFill>
              <a:srgbClr val="FFFF00"/>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2" name="Title 1">
              <a:extLst>
                <a:ext uri="{FF2B5EF4-FFF2-40B4-BE49-F238E27FC236}">
                  <a16:creationId xmlns:a16="http://schemas.microsoft.com/office/drawing/2014/main" id="{8B99DA0F-6590-F1D8-AC11-B6A0BDF5F1AF}"/>
                </a:ext>
              </a:extLst>
            </p:cNvPr>
            <p:cNvSpPr txBox="1">
              <a:spLocks/>
            </p:cNvSpPr>
            <p:nvPr/>
          </p:nvSpPr>
          <p:spPr bwMode="auto">
            <a:xfrm>
              <a:off x="6376863" y="4294358"/>
              <a:ext cx="5306734" cy="4656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lnSpcReduction="10000"/>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'C'</a:t>
              </a:r>
              <a:endParaRPr lang="nl-NL" sz="1200">
                <a:solidFill>
                  <a:srgbClr val="002C64"/>
                </a:solidFill>
              </a:endParaRPr>
            </a:p>
          </p:txBody>
        </p:sp>
      </p:grpSp>
      <p:grpSp>
        <p:nvGrpSpPr>
          <p:cNvPr id="38" name="Groep 37">
            <a:extLst>
              <a:ext uri="{FF2B5EF4-FFF2-40B4-BE49-F238E27FC236}">
                <a16:creationId xmlns:a16="http://schemas.microsoft.com/office/drawing/2014/main" id="{DFA97732-32A4-6B5F-26FC-7F109F15F25C}"/>
              </a:ext>
            </a:extLst>
          </p:cNvPr>
          <p:cNvGrpSpPr/>
          <p:nvPr/>
        </p:nvGrpSpPr>
        <p:grpSpPr>
          <a:xfrm>
            <a:off x="4827177" y="2801251"/>
            <a:ext cx="1706846" cy="595757"/>
            <a:chOff x="6376863" y="2903732"/>
            <a:chExt cx="5406205" cy="1856247"/>
          </a:xfrm>
        </p:grpSpPr>
        <p:sp>
          <p:nvSpPr>
            <p:cNvPr id="39" name="Stroomdiagram: Gegevens 38">
              <a:extLst>
                <a:ext uri="{FF2B5EF4-FFF2-40B4-BE49-F238E27FC236}">
                  <a16:creationId xmlns:a16="http://schemas.microsoft.com/office/drawing/2014/main" id="{88087B62-4FE0-03CA-7281-099215E66926}"/>
                </a:ext>
              </a:extLst>
            </p:cNvPr>
            <p:cNvSpPr/>
            <p:nvPr/>
          </p:nvSpPr>
          <p:spPr>
            <a:xfrm>
              <a:off x="6437060" y="2903732"/>
              <a:ext cx="5346008" cy="1186593"/>
            </a:xfrm>
            <a:prstGeom prst="flowChartInputOutput">
              <a:avLst/>
            </a:prstGeom>
            <a:solidFill>
              <a:srgbClr val="EBF0D2"/>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0" name="Title 1">
              <a:extLst>
                <a:ext uri="{FF2B5EF4-FFF2-40B4-BE49-F238E27FC236}">
                  <a16:creationId xmlns:a16="http://schemas.microsoft.com/office/drawing/2014/main" id="{FC83A221-DFF4-DD0E-D847-7993CE7E7BB8}"/>
                </a:ext>
              </a:extLst>
            </p:cNvPr>
            <p:cNvSpPr txBox="1">
              <a:spLocks/>
            </p:cNvSpPr>
            <p:nvPr/>
          </p:nvSpPr>
          <p:spPr bwMode="auto">
            <a:xfrm>
              <a:off x="6376863" y="4294358"/>
              <a:ext cx="5306734" cy="4656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lnSpcReduction="10000"/>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'D'</a:t>
              </a:r>
              <a:endParaRPr lang="nl-NL" sz="1200">
                <a:solidFill>
                  <a:srgbClr val="002C64"/>
                </a:solidFill>
              </a:endParaRPr>
            </a:p>
          </p:txBody>
        </p:sp>
      </p:grpSp>
      <p:sp>
        <p:nvSpPr>
          <p:cNvPr id="4" name="Title 1">
            <a:extLst>
              <a:ext uri="{FF2B5EF4-FFF2-40B4-BE49-F238E27FC236}">
                <a16:creationId xmlns:a16="http://schemas.microsoft.com/office/drawing/2014/main" id="{C8921299-02B3-D037-5DA8-B435D35AD1D6}"/>
              </a:ext>
            </a:extLst>
          </p:cNvPr>
          <p:cNvSpPr txBox="1">
            <a:spLocks/>
          </p:cNvSpPr>
          <p:nvPr/>
        </p:nvSpPr>
        <p:spPr bwMode="auto">
          <a:xfrm>
            <a:off x="5110307" y="4510926"/>
            <a:ext cx="1166729" cy="5697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lgn="ctr"/>
            <a:r>
              <a:rPr lang="nl-NL" sz="788">
                <a:latin typeface="Arial"/>
                <a:cs typeface="Arial"/>
              </a:rPr>
              <a:t>1</a:t>
            </a:r>
            <a:r>
              <a:rPr lang="nl-NL" sz="788" baseline="30000">
                <a:latin typeface="Arial"/>
                <a:cs typeface="Arial"/>
              </a:rPr>
              <a:t>e</a:t>
            </a:r>
            <a:r>
              <a:rPr lang="nl-NL" sz="788">
                <a:latin typeface="Arial"/>
                <a:cs typeface="Arial"/>
              </a:rPr>
              <a:t> Wijziging omgevingsplan ontwikkelgericht</a:t>
            </a:r>
            <a:endParaRPr lang="nl-NL" sz="788"/>
          </a:p>
        </p:txBody>
      </p:sp>
      <p:sp>
        <p:nvSpPr>
          <p:cNvPr id="5" name="Title 1">
            <a:extLst>
              <a:ext uri="{FF2B5EF4-FFF2-40B4-BE49-F238E27FC236}">
                <a16:creationId xmlns:a16="http://schemas.microsoft.com/office/drawing/2014/main" id="{13960E1F-E73A-4C68-F1F1-A0947F1646CD}"/>
              </a:ext>
            </a:extLst>
          </p:cNvPr>
          <p:cNvSpPr txBox="1">
            <a:spLocks/>
          </p:cNvSpPr>
          <p:nvPr/>
        </p:nvSpPr>
        <p:spPr bwMode="auto">
          <a:xfrm>
            <a:off x="6285964" y="4510926"/>
            <a:ext cx="1166729" cy="5697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lgn="ctr"/>
            <a:r>
              <a:rPr lang="nl-NL" sz="788">
                <a:latin typeface="Arial"/>
                <a:cs typeface="Arial"/>
              </a:rPr>
              <a:t>2</a:t>
            </a:r>
            <a:r>
              <a:rPr lang="nl-NL" sz="788" baseline="30000">
                <a:latin typeface="Arial"/>
                <a:cs typeface="Arial"/>
              </a:rPr>
              <a:t>e</a:t>
            </a:r>
            <a:r>
              <a:rPr lang="nl-NL" sz="788">
                <a:latin typeface="Arial"/>
                <a:cs typeface="Arial"/>
              </a:rPr>
              <a:t> Wijziging omgevingsplan ontwikkelgericht</a:t>
            </a:r>
            <a:endParaRPr lang="nl-NL" sz="788"/>
          </a:p>
        </p:txBody>
      </p:sp>
      <p:sp>
        <p:nvSpPr>
          <p:cNvPr id="7" name="Title 1">
            <a:extLst>
              <a:ext uri="{FF2B5EF4-FFF2-40B4-BE49-F238E27FC236}">
                <a16:creationId xmlns:a16="http://schemas.microsoft.com/office/drawing/2014/main" id="{77501DE4-0CE3-E273-4E46-35EE6D45BEB3}"/>
              </a:ext>
            </a:extLst>
          </p:cNvPr>
          <p:cNvSpPr txBox="1">
            <a:spLocks/>
          </p:cNvSpPr>
          <p:nvPr/>
        </p:nvSpPr>
        <p:spPr bwMode="auto">
          <a:xfrm>
            <a:off x="7531601" y="4510926"/>
            <a:ext cx="1166729" cy="5697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lgn="ctr"/>
            <a:r>
              <a:rPr lang="nl-NL" sz="788">
                <a:latin typeface="Arial"/>
                <a:cs typeface="Arial"/>
              </a:rPr>
              <a:t>3</a:t>
            </a:r>
            <a:r>
              <a:rPr lang="nl-NL" sz="788" baseline="30000">
                <a:latin typeface="Arial"/>
                <a:cs typeface="Arial"/>
              </a:rPr>
              <a:t>e</a:t>
            </a:r>
            <a:r>
              <a:rPr lang="nl-NL" sz="788">
                <a:latin typeface="Arial"/>
                <a:cs typeface="Arial"/>
              </a:rPr>
              <a:t> Wijziging omgevingsplan ontwikkelgericht</a:t>
            </a:r>
            <a:endParaRPr lang="nl-NL" sz="788"/>
          </a:p>
        </p:txBody>
      </p:sp>
    </p:spTree>
    <p:extLst>
      <p:ext uri="{BB962C8B-B14F-4D97-AF65-F5344CB8AC3E}">
        <p14:creationId xmlns:p14="http://schemas.microsoft.com/office/powerpoint/2010/main" val="163482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58D76-FB1F-B642-188C-630612D504F3}"/>
              </a:ext>
            </a:extLst>
          </p:cNvPr>
          <p:cNvSpPr>
            <a:spLocks noGrp="1"/>
          </p:cNvSpPr>
          <p:nvPr>
            <p:ph type="title"/>
          </p:nvPr>
        </p:nvSpPr>
        <p:spPr/>
        <p:txBody>
          <a:bodyPr/>
          <a:lstStyle/>
          <a:p>
            <a:r>
              <a:rPr lang="nl-NL" dirty="0"/>
              <a:t>Leerpunten van andere gemeenten</a:t>
            </a:r>
          </a:p>
        </p:txBody>
      </p:sp>
      <p:sp>
        <p:nvSpPr>
          <p:cNvPr id="3" name="Tijdelijke aanduiding voor inhoud 2">
            <a:extLst>
              <a:ext uri="{FF2B5EF4-FFF2-40B4-BE49-F238E27FC236}">
                <a16:creationId xmlns:a16="http://schemas.microsoft.com/office/drawing/2014/main" id="{CBD4660A-EA66-8B79-15FA-FF53D94229D4}"/>
              </a:ext>
            </a:extLst>
          </p:cNvPr>
          <p:cNvSpPr>
            <a:spLocks noGrp="1"/>
          </p:cNvSpPr>
          <p:nvPr>
            <p:ph idx="1"/>
          </p:nvPr>
        </p:nvSpPr>
        <p:spPr>
          <a:xfrm>
            <a:off x="810001" y="1350000"/>
            <a:ext cx="7523999" cy="3375000"/>
          </a:xfrm>
        </p:spPr>
        <p:txBody>
          <a:bodyPr/>
          <a:lstStyle/>
          <a:p>
            <a:r>
              <a:rPr lang="nl-NL" sz="1600" dirty="0"/>
              <a:t>Vraag je af: wat moet nu geregeld worden? Je hoeft niet alles nu te regelen</a:t>
            </a:r>
          </a:p>
          <a:p>
            <a:endParaRPr lang="nl-NL" sz="1600" dirty="0"/>
          </a:p>
          <a:p>
            <a:r>
              <a:rPr lang="nl-NL" sz="1600" dirty="0"/>
              <a:t>‘Maak een afgebakende set regels om met een gebiedsontwikkeling concreet aan de slag te gaan, om bv woningbouw mogelijk te maken (niet alles hoeft gelijk geregeld te worden). Wij hebben ons beperkt tot de functies groen, verkeer en wonen incl. bijbehorende bouwactiviteiten’</a:t>
            </a:r>
          </a:p>
          <a:p>
            <a:endParaRPr lang="nl-NL" sz="1600" dirty="0"/>
          </a:p>
          <a:p>
            <a:endParaRPr lang="nl-NL" sz="1600" dirty="0"/>
          </a:p>
          <a:p>
            <a:endParaRPr lang="nl-NL" sz="1600" dirty="0"/>
          </a:p>
          <a:p>
            <a:endParaRPr lang="nl-NL" sz="1600" dirty="0"/>
          </a:p>
          <a:p>
            <a:endParaRPr lang="nl-NL" sz="1600" dirty="0"/>
          </a:p>
          <a:p>
            <a:endParaRPr lang="nl-NL" sz="1600" dirty="0"/>
          </a:p>
        </p:txBody>
      </p:sp>
      <p:grpSp>
        <p:nvGrpSpPr>
          <p:cNvPr id="4" name="Groep 3">
            <a:extLst>
              <a:ext uri="{FF2B5EF4-FFF2-40B4-BE49-F238E27FC236}">
                <a16:creationId xmlns:a16="http://schemas.microsoft.com/office/drawing/2014/main" id="{1F5EE7F6-FCD8-164B-5E34-4C62A115578D}"/>
              </a:ext>
            </a:extLst>
          </p:cNvPr>
          <p:cNvGrpSpPr/>
          <p:nvPr/>
        </p:nvGrpSpPr>
        <p:grpSpPr>
          <a:xfrm>
            <a:off x="6452204" y="2846895"/>
            <a:ext cx="2446963" cy="2324466"/>
            <a:chOff x="6452204" y="2733771"/>
            <a:chExt cx="2446963" cy="2324466"/>
          </a:xfrm>
        </p:grpSpPr>
        <p:pic>
          <p:nvPicPr>
            <p:cNvPr id="5" name="Afbeelding 4">
              <a:extLst>
                <a:ext uri="{FF2B5EF4-FFF2-40B4-BE49-F238E27FC236}">
                  <a16:creationId xmlns:a16="http://schemas.microsoft.com/office/drawing/2014/main" id="{9812388E-8875-4F3E-5766-6BFC50B948A6}"/>
                </a:ext>
              </a:extLst>
            </p:cNvPr>
            <p:cNvPicPr>
              <a:picLocks noChangeAspect="1"/>
            </p:cNvPicPr>
            <p:nvPr/>
          </p:nvPicPr>
          <p:blipFill>
            <a:blip r:embed="rId2"/>
            <a:srcRect t="11838"/>
            <a:stretch>
              <a:fillRect/>
            </a:stretch>
          </p:blipFill>
          <p:spPr>
            <a:xfrm>
              <a:off x="6452204" y="2733771"/>
              <a:ext cx="2446963" cy="2124457"/>
            </a:xfrm>
            <a:prstGeom prst="rect">
              <a:avLst/>
            </a:prstGeom>
          </p:spPr>
        </p:pic>
        <p:sp>
          <p:nvSpPr>
            <p:cNvPr id="6" name="Tekstvak 5">
              <a:extLst>
                <a:ext uri="{FF2B5EF4-FFF2-40B4-BE49-F238E27FC236}">
                  <a16:creationId xmlns:a16="http://schemas.microsoft.com/office/drawing/2014/main" id="{4E7C5C0B-D349-8CB9-6EE5-B8005CBE3840}"/>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403798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EDE39-C41F-E0C6-7E4C-F9A2F51BCC1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BFE20B3-474C-6041-300D-576930B02A57}"/>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AE1A299A-6569-C790-FBF4-AD9ADB4F362D}"/>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Waar plaats ik de regels in mijn structuur</a:t>
            </a:r>
          </a:p>
        </p:txBody>
      </p:sp>
      <p:sp>
        <p:nvSpPr>
          <p:cNvPr id="11" name="Tekstvak 4">
            <a:extLst>
              <a:ext uri="{FF2B5EF4-FFF2-40B4-BE49-F238E27FC236}">
                <a16:creationId xmlns:a16="http://schemas.microsoft.com/office/drawing/2014/main" id="{3D2DE948-BB02-6D2B-0125-152E82FD6160}"/>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52648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9EE0-2C92-1660-D6C0-1228AC8B687E}"/>
              </a:ext>
            </a:extLst>
          </p:cNvPr>
          <p:cNvSpPr>
            <a:spLocks noGrp="1"/>
          </p:cNvSpPr>
          <p:nvPr>
            <p:ph type="title"/>
          </p:nvPr>
        </p:nvSpPr>
        <p:spPr/>
        <p:txBody>
          <a:bodyPr/>
          <a:lstStyle/>
          <a:p>
            <a:r>
              <a:rPr lang="nl-NL" dirty="0">
                <a:ea typeface="ＭＳ Ｐゴシック"/>
                <a:cs typeface="Arial"/>
              </a:rPr>
              <a:t>Agenda</a:t>
            </a:r>
            <a:endParaRPr lang="nl-NL" dirty="0"/>
          </a:p>
        </p:txBody>
      </p:sp>
      <p:sp>
        <p:nvSpPr>
          <p:cNvPr id="3" name="Subtitle 2">
            <a:extLst>
              <a:ext uri="{FF2B5EF4-FFF2-40B4-BE49-F238E27FC236}">
                <a16:creationId xmlns:a16="http://schemas.microsoft.com/office/drawing/2014/main" id="{DC998541-94E4-CFBA-D127-EE999124D69E}"/>
              </a:ext>
            </a:extLst>
          </p:cNvPr>
          <p:cNvSpPr>
            <a:spLocks noGrp="1"/>
          </p:cNvSpPr>
          <p:nvPr>
            <p:ph idx="1"/>
          </p:nvPr>
        </p:nvSpPr>
        <p:spPr>
          <a:xfrm>
            <a:off x="810001" y="1350000"/>
            <a:ext cx="8261530" cy="3375000"/>
          </a:xfrm>
        </p:spPr>
        <p:txBody>
          <a:bodyPr lIns="45718" tIns="45718" rIns="45718" bIns="45718" anchor="t">
            <a:normAutofit/>
          </a:bodyPr>
          <a:lstStyle/>
          <a:p>
            <a:pPr marL="342900" indent="-342900">
              <a:buAutoNum type="arabicPeriod"/>
            </a:pPr>
            <a:r>
              <a:rPr lang="nl-NL" sz="1600" dirty="0">
                <a:latin typeface="Arial"/>
                <a:ea typeface="ＭＳ Ｐゴシック"/>
                <a:cs typeface="Arial"/>
              </a:rPr>
              <a:t>Voorstellen</a:t>
            </a:r>
          </a:p>
          <a:p>
            <a:pPr marL="342900" indent="-342900">
              <a:buAutoNum type="arabicPeriod"/>
            </a:pPr>
            <a:r>
              <a:rPr lang="nl-NL" sz="1600" dirty="0">
                <a:latin typeface="Arial"/>
                <a:ea typeface="ＭＳ Ｐゴシック"/>
                <a:cs typeface="Arial"/>
              </a:rPr>
              <a:t>Het vraagstuk bij gebiedsontwikkeling in STOP/TPOD</a:t>
            </a:r>
          </a:p>
          <a:p>
            <a:pPr marL="342900" indent="-342900">
              <a:buAutoNum type="arabicPeriod"/>
            </a:pPr>
            <a:r>
              <a:rPr lang="nl-NL" sz="1600" dirty="0">
                <a:latin typeface="Arial"/>
                <a:ea typeface="ＭＳ Ｐゴシック"/>
                <a:cs typeface="Arial"/>
              </a:rPr>
              <a:t>De aanpak</a:t>
            </a:r>
          </a:p>
          <a:p>
            <a:pPr marL="342900" indent="-342900">
              <a:buAutoNum type="arabicPeriod"/>
            </a:pPr>
            <a:r>
              <a:rPr lang="nl-NL" sz="1600" dirty="0">
                <a:latin typeface="Arial"/>
                <a:ea typeface="ＭＳ Ｐゴシック"/>
                <a:cs typeface="Arial"/>
              </a:rPr>
              <a:t>Verhouding tot het gehele plan: toepassingsbereik, pons, voorrangsbepalingen</a:t>
            </a:r>
          </a:p>
          <a:p>
            <a:pPr marL="342900" indent="-342900">
              <a:buAutoNum type="arabicPeriod"/>
            </a:pPr>
            <a:r>
              <a:rPr lang="nl-NL" sz="1600" dirty="0">
                <a:highlight>
                  <a:srgbClr val="FFFFFF"/>
                </a:highlight>
                <a:latin typeface="Arial"/>
                <a:ea typeface="ＭＳ Ｐゴシック"/>
                <a:cs typeface="Arial"/>
              </a:rPr>
              <a:t>Locaties en annotaties</a:t>
            </a:r>
          </a:p>
          <a:p>
            <a:pPr marL="342900" indent="-342900">
              <a:buAutoNum type="arabicPeriod"/>
            </a:pPr>
            <a:r>
              <a:rPr lang="nl-NL" sz="1600" dirty="0">
                <a:highlight>
                  <a:srgbClr val="FFFFFF"/>
                </a:highlight>
                <a:latin typeface="Arial"/>
                <a:ea typeface="ＭＳ Ｐゴシック"/>
                <a:cs typeface="Arial"/>
              </a:rPr>
              <a:t>Coördinatie en samenwerking met adviesbureaus</a:t>
            </a:r>
          </a:p>
          <a:p>
            <a:pPr marL="342900" indent="-342900">
              <a:buAutoNum type="arabicPeriod"/>
            </a:pPr>
            <a:r>
              <a:rPr lang="nl-NL" sz="1600" dirty="0">
                <a:highlight>
                  <a:srgbClr val="FFFFFF"/>
                </a:highlight>
                <a:latin typeface="Arial"/>
                <a:ea typeface="ＭＳ Ｐゴシック"/>
                <a:cs typeface="Arial"/>
              </a:rPr>
              <a:t>Leerpunten en inzichten van deelnemers aan de werkplaatsen</a:t>
            </a:r>
          </a:p>
          <a:p>
            <a:pPr marL="342900" indent="-342900">
              <a:buAutoNum type="arabicPeriod"/>
            </a:pPr>
            <a:endParaRPr lang="nl-NL" sz="1600" dirty="0">
              <a:highlight>
                <a:srgbClr val="FFFFFF"/>
              </a:highlight>
              <a:latin typeface="Arial"/>
              <a:ea typeface="ＭＳ Ｐゴシック"/>
              <a:cs typeface="Arial"/>
            </a:endParaRPr>
          </a:p>
          <a:p>
            <a:pPr marL="0" indent="0">
              <a:buNone/>
            </a:pPr>
            <a:endParaRPr lang="nl-NL" sz="1600" dirty="0">
              <a:ea typeface="ＭＳ Ｐゴシック"/>
            </a:endParaRPr>
          </a:p>
          <a:p>
            <a:pPr marL="179705" indent="-179705">
              <a:buAutoNum type="arabicPeriod"/>
            </a:pPr>
            <a:endParaRPr lang="nl-NL" sz="1600" dirty="0">
              <a:cs typeface="Arial"/>
            </a:endParaRPr>
          </a:p>
        </p:txBody>
      </p:sp>
    </p:spTree>
    <p:extLst>
      <p:ext uri="{BB962C8B-B14F-4D97-AF65-F5344CB8AC3E}">
        <p14:creationId xmlns:p14="http://schemas.microsoft.com/office/powerpoint/2010/main" val="281318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96217-EBEF-7033-3240-6529776CB95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88A038D-5787-2762-65A8-847E716403D9}"/>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Waar plaats ik de regels in de structuur</a:t>
            </a:r>
            <a:endParaRPr lang="nl-NL" noProof="0"/>
          </a:p>
        </p:txBody>
      </p:sp>
      <p:sp>
        <p:nvSpPr>
          <p:cNvPr id="2" name="Content Placeholder 2">
            <a:extLst>
              <a:ext uri="{FF2B5EF4-FFF2-40B4-BE49-F238E27FC236}">
                <a16:creationId xmlns:a16="http://schemas.microsoft.com/office/drawing/2014/main" id="{CD3A8300-5F36-6A85-C458-4A0EF1EF6A26}"/>
              </a:ext>
            </a:extLst>
          </p:cNvPr>
          <p:cNvSpPr>
            <a:spLocks noGrp="1"/>
          </p:cNvSpPr>
          <p:nvPr>
            <p:ph idx="1"/>
          </p:nvPr>
        </p:nvSpPr>
        <p:spPr>
          <a:xfrm>
            <a:off x="809099" y="1325881"/>
            <a:ext cx="4644882" cy="3270221"/>
          </a:xfrm>
        </p:spPr>
        <p:txBody>
          <a:bodyPr/>
          <a:lstStyle/>
          <a:p>
            <a:pPr marL="200978" indent="-200978"/>
            <a:r>
              <a:rPr lang="nl-NL" sz="1500">
                <a:latin typeface="Arial"/>
                <a:cs typeface="Arial"/>
              </a:rPr>
              <a:t>In een transitiehoofdstuk</a:t>
            </a:r>
          </a:p>
          <a:p>
            <a:pPr marL="404574" lvl="1" indent="-200978"/>
            <a:r>
              <a:rPr lang="nl-NL" sz="1200">
                <a:latin typeface="Arial"/>
                <a:cs typeface="Arial"/>
              </a:rPr>
              <a:t>Tijdelijke structuur om regels te plaatsen totdat de structuur en de regels daarin volledig(er) zijn</a:t>
            </a:r>
          </a:p>
          <a:p>
            <a:pPr marL="0" indent="0">
              <a:buNone/>
            </a:pPr>
            <a:endParaRPr lang="nl-NL" sz="1500">
              <a:latin typeface="Arial"/>
            </a:endParaRPr>
          </a:p>
          <a:p>
            <a:pPr marL="200978" indent="-200978"/>
            <a:r>
              <a:rPr lang="nl-NL" sz="1500">
                <a:latin typeface="Arial"/>
                <a:cs typeface="Arial"/>
              </a:rPr>
              <a:t>In de integrale structuur</a:t>
            </a:r>
          </a:p>
          <a:p>
            <a:pPr marL="404574" lvl="1" indent="-200978"/>
            <a:r>
              <a:rPr lang="nl-NL" sz="1200">
                <a:latin typeface="Arial"/>
                <a:cs typeface="Arial"/>
              </a:rPr>
              <a:t>Als u een integrale structuur hebt en een logische plek ziet voor de benodigde regels</a:t>
            </a:r>
          </a:p>
          <a:p>
            <a:pPr marL="404574" lvl="1" indent="-200978"/>
            <a:endParaRPr lang="nl-NL" sz="1350">
              <a:latin typeface="Arial"/>
              <a:cs typeface="Arial"/>
            </a:endParaRPr>
          </a:p>
          <a:p>
            <a:pPr marL="200978" indent="-200978"/>
            <a:r>
              <a:rPr lang="nl-NL" sz="1500">
                <a:latin typeface="Arial"/>
                <a:cs typeface="Arial"/>
              </a:rPr>
              <a:t>Combinatie van bovenstaande</a:t>
            </a:r>
          </a:p>
          <a:p>
            <a:pPr marL="404574" lvl="1" indent="-200978"/>
            <a:r>
              <a:rPr lang="nl-NL" sz="1200">
                <a:latin typeface="Arial"/>
                <a:cs typeface="Arial"/>
              </a:rPr>
              <a:t>Benutten integrale structuur waar mogelijk</a:t>
            </a:r>
          </a:p>
          <a:p>
            <a:pPr marL="404574" lvl="1" indent="-200978"/>
            <a:r>
              <a:rPr lang="nl-NL" sz="1200">
                <a:latin typeface="Arial"/>
                <a:cs typeface="Arial"/>
              </a:rPr>
              <a:t>In een transitiehoofdstuk plaatsen wat nog niet kan in de integrale structuur</a:t>
            </a:r>
          </a:p>
          <a:p>
            <a:pPr marL="200978" indent="-200978"/>
            <a:endParaRPr lang="nl-NL" sz="1500">
              <a:latin typeface="Arial"/>
              <a:cs typeface="Arial"/>
            </a:endParaRPr>
          </a:p>
          <a:p>
            <a:pPr marL="200978" indent="-200978"/>
            <a:endParaRPr lang="nl-NL" sz="1500"/>
          </a:p>
          <a:p>
            <a:pPr marL="200978" indent="-200978"/>
            <a:endParaRPr lang="nl-NL" sz="1500"/>
          </a:p>
          <a:p>
            <a:pPr marL="200978" indent="-200978"/>
            <a:endParaRPr lang="nl-NL" sz="1500"/>
          </a:p>
          <a:p>
            <a:pPr marL="200978" indent="-200978"/>
            <a:endParaRPr lang="nl-NL" sz="1500"/>
          </a:p>
        </p:txBody>
      </p:sp>
      <p:pic>
        <p:nvPicPr>
          <p:cNvPr id="8" name="Afbeelding 7">
            <a:extLst>
              <a:ext uri="{FF2B5EF4-FFF2-40B4-BE49-F238E27FC236}">
                <a16:creationId xmlns:a16="http://schemas.microsoft.com/office/drawing/2014/main" id="{9F5E1A2B-6ECA-5204-F92F-9A1AE6D2AD45}"/>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9" name="Ovaal 8">
            <a:extLst>
              <a:ext uri="{FF2B5EF4-FFF2-40B4-BE49-F238E27FC236}">
                <a16:creationId xmlns:a16="http://schemas.microsoft.com/office/drawing/2014/main" id="{E3F1C9C0-C6DF-A68F-04A7-D9ABE1BEEBCA}"/>
              </a:ext>
            </a:extLst>
          </p:cNvPr>
          <p:cNvSpPr/>
          <p:nvPr/>
        </p:nvSpPr>
        <p:spPr>
          <a:xfrm>
            <a:off x="7278801" y="2207623"/>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0" name="Pijl links 9">
            <a:extLst>
              <a:ext uri="{FF2B5EF4-FFF2-40B4-BE49-F238E27FC236}">
                <a16:creationId xmlns:a16="http://schemas.microsoft.com/office/drawing/2014/main" id="{C694851B-7599-5B76-6CEE-C3B73D2C97A8}"/>
              </a:ext>
            </a:extLst>
          </p:cNvPr>
          <p:cNvSpPr/>
          <p:nvPr/>
        </p:nvSpPr>
        <p:spPr>
          <a:xfrm>
            <a:off x="809100" y="4014805"/>
            <a:ext cx="607423" cy="581297"/>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1" name="Tekstvak 10">
            <a:extLst>
              <a:ext uri="{FF2B5EF4-FFF2-40B4-BE49-F238E27FC236}">
                <a16:creationId xmlns:a16="http://schemas.microsoft.com/office/drawing/2014/main" id="{B50C8CED-20C1-54AC-CD77-350AB613A960}"/>
              </a:ext>
            </a:extLst>
          </p:cNvPr>
          <p:cNvSpPr txBox="1"/>
          <p:nvPr/>
        </p:nvSpPr>
        <p:spPr>
          <a:xfrm>
            <a:off x="1416522" y="4132327"/>
            <a:ext cx="2529860" cy="242374"/>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975" b="1" i="0" u="none" strike="noStrike" kern="0" cap="none" spc="0" normalizeH="0" baseline="0" noProof="0">
                <a:ln>
                  <a:noFill/>
                </a:ln>
                <a:solidFill>
                  <a:srgbClr val="00A9F3"/>
                </a:solidFill>
                <a:effectLst/>
                <a:uLnTx/>
                <a:uFillTx/>
                <a:latin typeface="Arial"/>
                <a:ea typeface="+mn-ea"/>
                <a:cs typeface="+mn-cs"/>
                <a:sym typeface="Helvetica"/>
              </a:rPr>
              <a:t>Wat past het beste bij waar u nu staat? </a:t>
            </a:r>
          </a:p>
        </p:txBody>
      </p:sp>
    </p:spTree>
    <p:extLst>
      <p:ext uri="{BB962C8B-B14F-4D97-AF65-F5344CB8AC3E}">
        <p14:creationId xmlns:p14="http://schemas.microsoft.com/office/powerpoint/2010/main" val="151375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370F-68D2-B32D-5258-8827FEE1B8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7F5859F-00C3-D0AB-9AAB-54DF0072C773}"/>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Transitiehoofdstuk</a:t>
            </a:r>
            <a:endParaRPr lang="nl-NL" noProof="0"/>
          </a:p>
        </p:txBody>
      </p:sp>
      <p:sp>
        <p:nvSpPr>
          <p:cNvPr id="13" name="Content Placeholder 2">
            <a:extLst>
              <a:ext uri="{FF2B5EF4-FFF2-40B4-BE49-F238E27FC236}">
                <a16:creationId xmlns:a16="http://schemas.microsoft.com/office/drawing/2014/main" id="{1FAFE4A5-8EB7-3975-C82E-0297869DE524}"/>
              </a:ext>
            </a:extLst>
          </p:cNvPr>
          <p:cNvSpPr>
            <a:spLocks noGrp="1"/>
          </p:cNvSpPr>
          <p:nvPr>
            <p:ph idx="1"/>
          </p:nvPr>
        </p:nvSpPr>
        <p:spPr>
          <a:xfrm>
            <a:off x="807263" y="1337289"/>
            <a:ext cx="4168969" cy="3161678"/>
          </a:xfrm>
        </p:spPr>
        <p:txBody>
          <a:bodyPr/>
          <a:lstStyle/>
          <a:p>
            <a:pPr marL="200978" indent="-200978"/>
            <a:r>
              <a:rPr lang="nl-NL" sz="1200"/>
              <a:t>De nieuwe of aanvullende regels worden geplaatst in een tijdelijke structuur in het omgevingsplan, specifiek gericht op de ontwikkeling die later wordt opgeruimd</a:t>
            </a:r>
          </a:p>
          <a:p>
            <a:pPr marL="200978" indent="-200978"/>
            <a:endParaRPr lang="nl-NL" sz="1200"/>
          </a:p>
          <a:p>
            <a:r>
              <a:rPr lang="nl-NL" sz="1200"/>
              <a:t>Meerdere opties mogelijk</a:t>
            </a:r>
          </a:p>
          <a:p>
            <a:pPr lvl="1"/>
            <a:r>
              <a:rPr lang="nl-NL" sz="1050"/>
              <a:t>Een apart hoofdstuk per ontwikkeling</a:t>
            </a:r>
          </a:p>
          <a:p>
            <a:pPr lvl="1"/>
            <a:endParaRPr lang="nl-NL" sz="1050"/>
          </a:p>
          <a:p>
            <a:pPr lvl="1"/>
            <a:r>
              <a:rPr lang="nl-NL" sz="1050"/>
              <a:t>Hoofdstuk met aparte afdelingen per ontwikkeling</a:t>
            </a:r>
          </a:p>
          <a:p>
            <a:pPr lvl="1"/>
            <a:endParaRPr lang="nl-NL" sz="1050"/>
          </a:p>
          <a:p>
            <a:pPr lvl="1"/>
            <a:r>
              <a:rPr lang="nl-NL" sz="1050"/>
              <a:t>Hoofdstuk met algemeen deel voor ‘alle’ ontwikkelingen en aparte afdelingen voor </a:t>
            </a:r>
            <a:r>
              <a:rPr lang="nl-NL" sz="1050" err="1"/>
              <a:t>gebiedsspecifieke</a:t>
            </a:r>
            <a:r>
              <a:rPr lang="nl-NL" sz="1050"/>
              <a:t> toevoegingen </a:t>
            </a:r>
          </a:p>
          <a:p>
            <a:pPr lvl="1"/>
            <a:endParaRPr lang="nl-NL" sz="1050"/>
          </a:p>
          <a:p>
            <a:pPr marL="200978" indent="-200978"/>
            <a:endParaRPr lang="nl-NL" sz="1500"/>
          </a:p>
        </p:txBody>
      </p:sp>
      <p:pic>
        <p:nvPicPr>
          <p:cNvPr id="2" name="Afbeelding 1">
            <a:extLst>
              <a:ext uri="{FF2B5EF4-FFF2-40B4-BE49-F238E27FC236}">
                <a16:creationId xmlns:a16="http://schemas.microsoft.com/office/drawing/2014/main" id="{5E58DFD8-2FA4-CDF6-266A-3BE5C71626DF}"/>
              </a:ext>
            </a:extLst>
          </p:cNvPr>
          <p:cNvPicPr>
            <a:picLocks noChangeAspect="1"/>
          </p:cNvPicPr>
          <p:nvPr/>
        </p:nvPicPr>
        <p:blipFill>
          <a:blip r:embed="rId3"/>
          <a:srcRect r="11337"/>
          <a:stretch>
            <a:fillRect/>
          </a:stretch>
        </p:blipFill>
        <p:spPr>
          <a:xfrm>
            <a:off x="5044531" y="2496961"/>
            <a:ext cx="3321035" cy="2002006"/>
          </a:xfrm>
          <a:prstGeom prst="rect">
            <a:avLst/>
          </a:prstGeom>
        </p:spPr>
      </p:pic>
      <p:pic>
        <p:nvPicPr>
          <p:cNvPr id="3" name="Afbeelding 2">
            <a:extLst>
              <a:ext uri="{FF2B5EF4-FFF2-40B4-BE49-F238E27FC236}">
                <a16:creationId xmlns:a16="http://schemas.microsoft.com/office/drawing/2014/main" id="{1A101DB2-9273-7C3D-BCE0-43BB3454DF4F}"/>
              </a:ext>
            </a:extLst>
          </p:cNvPr>
          <p:cNvPicPr>
            <a:picLocks noChangeAspect="1"/>
          </p:cNvPicPr>
          <p:nvPr/>
        </p:nvPicPr>
        <p:blipFill>
          <a:blip r:embed="rId4"/>
          <a:srcRect l="5099" r="17647"/>
          <a:stretch>
            <a:fillRect/>
          </a:stretch>
        </p:blipFill>
        <p:spPr>
          <a:xfrm>
            <a:off x="5453266" y="511703"/>
            <a:ext cx="3177778" cy="1968052"/>
          </a:xfrm>
          <a:prstGeom prst="rect">
            <a:avLst/>
          </a:prstGeom>
        </p:spPr>
      </p:pic>
      <p:cxnSp>
        <p:nvCxnSpPr>
          <p:cNvPr id="5" name="Rechte verbindingslijn met pijl 4">
            <a:extLst>
              <a:ext uri="{FF2B5EF4-FFF2-40B4-BE49-F238E27FC236}">
                <a16:creationId xmlns:a16="http://schemas.microsoft.com/office/drawing/2014/main" id="{81C995BC-39D4-DE8A-829E-2A8068058981}"/>
              </a:ext>
            </a:extLst>
          </p:cNvPr>
          <p:cNvCxnSpPr/>
          <p:nvPr/>
        </p:nvCxnSpPr>
        <p:spPr>
          <a:xfrm flipV="1">
            <a:off x="3880624" y="1714500"/>
            <a:ext cx="1429385" cy="5352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982E3B1B-72E1-5830-7CD9-87D917814C4F}"/>
              </a:ext>
            </a:extLst>
          </p:cNvPr>
          <p:cNvCxnSpPr>
            <a:cxnSpLocks/>
          </p:cNvCxnSpPr>
          <p:nvPr/>
        </p:nvCxnSpPr>
        <p:spPr>
          <a:xfrm>
            <a:off x="4298796" y="2759926"/>
            <a:ext cx="1011214" cy="66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D3D43A3B-9ECC-BF4C-B3E4-393CA60DA3DE}"/>
              </a:ext>
            </a:extLst>
          </p:cNvPr>
          <p:cNvPicPr>
            <a:picLocks noChangeAspect="1"/>
          </p:cNvPicPr>
          <p:nvPr/>
        </p:nvPicPr>
        <p:blipFill>
          <a:blip r:embed="rId5"/>
          <a:srcRect t="4208" b="5618"/>
          <a:stretch>
            <a:fillRect/>
          </a:stretch>
        </p:blipFill>
        <p:spPr>
          <a:xfrm>
            <a:off x="1866435" y="3337003"/>
            <a:ext cx="3118160" cy="1773044"/>
          </a:xfrm>
          <a:prstGeom prst="rect">
            <a:avLst/>
          </a:prstGeom>
        </p:spPr>
      </p:pic>
      <p:cxnSp>
        <p:nvCxnSpPr>
          <p:cNvPr id="14" name="Rechte verbindingslijn met pijl 13">
            <a:extLst>
              <a:ext uri="{FF2B5EF4-FFF2-40B4-BE49-F238E27FC236}">
                <a16:creationId xmlns:a16="http://schemas.microsoft.com/office/drawing/2014/main" id="{DC993785-1F2F-C751-E6D6-23F477507A93}"/>
              </a:ext>
            </a:extLst>
          </p:cNvPr>
          <p:cNvCxnSpPr>
            <a:cxnSpLocks/>
          </p:cNvCxnSpPr>
          <p:nvPr/>
        </p:nvCxnSpPr>
        <p:spPr>
          <a:xfrm>
            <a:off x="1389400" y="3412274"/>
            <a:ext cx="417098" cy="6105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6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BCD9-528D-12A2-5447-20EC113BFE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F434A2-350F-DD94-0C66-DAFE50AC0987}"/>
              </a:ext>
            </a:extLst>
          </p:cNvPr>
          <p:cNvSpPr>
            <a:spLocks noGrp="1"/>
          </p:cNvSpPr>
          <p:nvPr>
            <p:ph type="title"/>
          </p:nvPr>
        </p:nvSpPr>
        <p:spPr/>
        <p:txBody>
          <a:bodyPr/>
          <a:lstStyle/>
          <a:p>
            <a:r>
              <a:rPr lang="nl-NL" dirty="0"/>
              <a:t>Leerpunten van andere gemeenten</a:t>
            </a:r>
          </a:p>
        </p:txBody>
      </p:sp>
      <p:sp>
        <p:nvSpPr>
          <p:cNvPr id="3" name="Tijdelijke aanduiding voor inhoud 2">
            <a:extLst>
              <a:ext uri="{FF2B5EF4-FFF2-40B4-BE49-F238E27FC236}">
                <a16:creationId xmlns:a16="http://schemas.microsoft.com/office/drawing/2014/main" id="{034E7E9E-E234-6D6E-73D5-37EF1CF8B8A5}"/>
              </a:ext>
            </a:extLst>
          </p:cNvPr>
          <p:cNvSpPr>
            <a:spLocks noGrp="1"/>
          </p:cNvSpPr>
          <p:nvPr>
            <p:ph idx="1"/>
          </p:nvPr>
        </p:nvSpPr>
        <p:spPr>
          <a:xfrm>
            <a:off x="810001" y="1350000"/>
            <a:ext cx="7523999" cy="3375000"/>
          </a:xfrm>
        </p:spPr>
        <p:txBody>
          <a:bodyPr/>
          <a:lstStyle/>
          <a:p>
            <a:endParaRPr lang="nl-NL"/>
          </a:p>
          <a:p>
            <a:endParaRPr lang="nl-NL"/>
          </a:p>
          <a:p>
            <a:endParaRPr lang="nl-NL"/>
          </a:p>
        </p:txBody>
      </p:sp>
      <p:sp>
        <p:nvSpPr>
          <p:cNvPr id="5" name="Tekstvak 4">
            <a:extLst>
              <a:ext uri="{FF2B5EF4-FFF2-40B4-BE49-F238E27FC236}">
                <a16:creationId xmlns:a16="http://schemas.microsoft.com/office/drawing/2014/main" id="{5D6BF121-95AE-F01C-3D93-85326311F499}"/>
              </a:ext>
            </a:extLst>
          </p:cNvPr>
          <p:cNvSpPr txBox="1"/>
          <p:nvPr/>
        </p:nvSpPr>
        <p:spPr>
          <a:xfrm>
            <a:off x="694729" y="1350000"/>
            <a:ext cx="7639269" cy="1169551"/>
          </a:xfrm>
          <a:prstGeom prst="rect">
            <a:avLst/>
          </a:prstGeom>
          <a:noFill/>
        </p:spPr>
        <p:txBody>
          <a:bodyPr wrap="square">
            <a:spAutoFit/>
          </a:bodyPr>
          <a:lstStyle/>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‘Voordeel van een transitiehoofdstuk is de begrijpelijkheid. Onze ervaring is dat het voor veel collega’s een hele stap is om het bestemmingsplan denken los te laten. Met een apart hoofdstuk hopen we die overgang iets soepeler en begrijpelijker maken’</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p:txBody>
      </p:sp>
      <p:grpSp>
        <p:nvGrpSpPr>
          <p:cNvPr id="4" name="Groep 3">
            <a:extLst>
              <a:ext uri="{FF2B5EF4-FFF2-40B4-BE49-F238E27FC236}">
                <a16:creationId xmlns:a16="http://schemas.microsoft.com/office/drawing/2014/main" id="{BB996DDC-D282-2964-A9C7-3C5C17D90BDB}"/>
              </a:ext>
            </a:extLst>
          </p:cNvPr>
          <p:cNvGrpSpPr/>
          <p:nvPr/>
        </p:nvGrpSpPr>
        <p:grpSpPr>
          <a:xfrm>
            <a:off x="6452204" y="2448501"/>
            <a:ext cx="2446963" cy="2609736"/>
            <a:chOff x="6452204" y="2448501"/>
            <a:chExt cx="2446963" cy="2609736"/>
          </a:xfrm>
        </p:grpSpPr>
        <p:pic>
          <p:nvPicPr>
            <p:cNvPr id="6" name="Afbeelding 5">
              <a:extLst>
                <a:ext uri="{FF2B5EF4-FFF2-40B4-BE49-F238E27FC236}">
                  <a16:creationId xmlns:a16="http://schemas.microsoft.com/office/drawing/2014/main" id="{844BBF17-0D0C-1BA2-3DAC-25D8F018000F}"/>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7" name="Tekstvak 6">
              <a:extLst>
                <a:ext uri="{FF2B5EF4-FFF2-40B4-BE49-F238E27FC236}">
                  <a16:creationId xmlns:a16="http://schemas.microsoft.com/office/drawing/2014/main" id="{4CD4CFFB-34B4-73F9-4CA5-D2B7C79A1C8A}"/>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110402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70C0-461B-750A-44FF-C70D1C544E4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9D1ABEE-906C-E1B0-35CB-BCA561D30704}"/>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AE966C6C-D48E-89CD-964F-3C6CB1D91B9D}"/>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Hoe wijzig ik de regels</a:t>
            </a:r>
          </a:p>
        </p:txBody>
      </p:sp>
      <p:sp>
        <p:nvSpPr>
          <p:cNvPr id="11" name="Tekstvak 4">
            <a:extLst>
              <a:ext uri="{FF2B5EF4-FFF2-40B4-BE49-F238E27FC236}">
                <a16:creationId xmlns:a16="http://schemas.microsoft.com/office/drawing/2014/main" id="{CF83110C-7C5E-07D8-B650-8325E5B013CB}"/>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36692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49C7-192A-1BEE-B6CE-2416695BCE5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1BAE234-992A-9EBC-3BCD-38D755C86D94}"/>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Hoe wijzig ik de regels?</a:t>
            </a:r>
            <a:endParaRPr lang="nl-NL" noProof="0"/>
          </a:p>
        </p:txBody>
      </p:sp>
      <p:sp>
        <p:nvSpPr>
          <p:cNvPr id="2" name="Content Placeholder 2">
            <a:extLst>
              <a:ext uri="{FF2B5EF4-FFF2-40B4-BE49-F238E27FC236}">
                <a16:creationId xmlns:a16="http://schemas.microsoft.com/office/drawing/2014/main" id="{F0045017-88E1-D66D-724F-727EF4E2B945}"/>
              </a:ext>
            </a:extLst>
          </p:cNvPr>
          <p:cNvSpPr>
            <a:spLocks noGrp="1"/>
          </p:cNvSpPr>
          <p:nvPr>
            <p:ph idx="1"/>
          </p:nvPr>
        </p:nvSpPr>
        <p:spPr>
          <a:xfrm>
            <a:off x="809099" y="1325881"/>
            <a:ext cx="4644882" cy="3270221"/>
          </a:xfrm>
        </p:spPr>
        <p:txBody>
          <a:bodyPr/>
          <a:lstStyle/>
          <a:p>
            <a:pPr marL="200978" indent="-200978"/>
            <a:r>
              <a:rPr lang="nl-NL" sz="1500">
                <a:latin typeface="Arial"/>
                <a:cs typeface="Arial"/>
              </a:rPr>
              <a:t>Toevoegen regels?</a:t>
            </a:r>
          </a:p>
          <a:p>
            <a:pPr marL="200978" indent="-200978"/>
            <a:r>
              <a:rPr lang="nl-NL" sz="1500">
                <a:latin typeface="Arial"/>
                <a:cs typeface="Arial"/>
              </a:rPr>
              <a:t>Wijzigen werkingsgebieden?</a:t>
            </a:r>
          </a:p>
          <a:p>
            <a:pPr marL="0" indent="0">
              <a:buNone/>
            </a:pPr>
            <a:endParaRPr lang="nl-NL" sz="1500">
              <a:latin typeface="Arial"/>
              <a:cs typeface="Arial"/>
            </a:endParaRPr>
          </a:p>
          <a:p>
            <a:pPr marL="200978" indent="-200978"/>
            <a:r>
              <a:rPr lang="nl-NL" sz="1500">
                <a:latin typeface="Arial"/>
                <a:cs typeface="Arial"/>
              </a:rPr>
              <a:t>Verhouding tot regels in tijdelijk deel die (nog) blijven</a:t>
            </a:r>
          </a:p>
          <a:p>
            <a:pPr marL="404574" lvl="1" indent="-200978"/>
            <a:r>
              <a:rPr lang="nl-NL" sz="1350">
                <a:latin typeface="Arial"/>
                <a:cs typeface="Arial"/>
              </a:rPr>
              <a:t>Ruimtelijke regels</a:t>
            </a:r>
          </a:p>
          <a:p>
            <a:pPr marL="404574" lvl="1" indent="-200978"/>
            <a:r>
              <a:rPr lang="nl-NL" sz="1350">
                <a:latin typeface="Arial"/>
                <a:cs typeface="Arial"/>
              </a:rPr>
              <a:t>Bruidsschat</a:t>
            </a:r>
          </a:p>
          <a:p>
            <a:pPr marL="404574" lvl="1" indent="-200978"/>
            <a:endParaRPr lang="nl-NL" sz="1350">
              <a:latin typeface="Arial"/>
              <a:cs typeface="Arial"/>
            </a:endParaRPr>
          </a:p>
          <a:p>
            <a:pPr marL="200978" indent="-200978"/>
            <a:r>
              <a:rPr lang="nl-NL" sz="1500">
                <a:latin typeface="Arial"/>
                <a:cs typeface="Arial"/>
              </a:rPr>
              <a:t>Mogelijkheden: </a:t>
            </a:r>
          </a:p>
          <a:p>
            <a:pPr marL="404574" lvl="1" indent="-200978"/>
            <a:r>
              <a:rPr lang="nl-NL" sz="1350">
                <a:latin typeface="Arial"/>
                <a:cs typeface="Arial"/>
              </a:rPr>
              <a:t>Gebruik pons</a:t>
            </a:r>
          </a:p>
          <a:p>
            <a:pPr marL="404574" lvl="1" indent="-200978"/>
            <a:r>
              <a:rPr lang="nl-NL" sz="1350">
                <a:latin typeface="Arial"/>
                <a:cs typeface="Arial"/>
              </a:rPr>
              <a:t>Gebruik voorrangsbepalingen</a:t>
            </a:r>
          </a:p>
          <a:p>
            <a:pPr marL="200978" indent="-200978"/>
            <a:endParaRPr lang="nl-NL" sz="1350">
              <a:latin typeface="Arial"/>
              <a:cs typeface="Arial"/>
            </a:endParaRPr>
          </a:p>
          <a:p>
            <a:pPr marL="200978" indent="-200978"/>
            <a:endParaRPr lang="nl-NL" sz="1500">
              <a:latin typeface="Arial"/>
            </a:endParaRPr>
          </a:p>
          <a:p>
            <a:pPr marL="200978" indent="-200978"/>
            <a:endParaRPr lang="nl-NL" sz="1500"/>
          </a:p>
          <a:p>
            <a:pPr marL="200978" indent="-200978"/>
            <a:endParaRPr lang="nl-NL" sz="1500"/>
          </a:p>
          <a:p>
            <a:pPr marL="200978" indent="-200978"/>
            <a:endParaRPr lang="nl-NL" sz="1500"/>
          </a:p>
          <a:p>
            <a:pPr marL="200978" indent="-200978"/>
            <a:endParaRPr lang="nl-NL" sz="1500"/>
          </a:p>
        </p:txBody>
      </p:sp>
      <p:pic>
        <p:nvPicPr>
          <p:cNvPr id="8" name="Afbeelding 7">
            <a:extLst>
              <a:ext uri="{FF2B5EF4-FFF2-40B4-BE49-F238E27FC236}">
                <a16:creationId xmlns:a16="http://schemas.microsoft.com/office/drawing/2014/main" id="{1C06C871-460E-4493-BDB1-F5A6B63F8B13}"/>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9" name="Ovaal 8">
            <a:extLst>
              <a:ext uri="{FF2B5EF4-FFF2-40B4-BE49-F238E27FC236}">
                <a16:creationId xmlns:a16="http://schemas.microsoft.com/office/drawing/2014/main" id="{C840E9CD-C6C9-F964-B7DB-7516B4BAC808}"/>
              </a:ext>
            </a:extLst>
          </p:cNvPr>
          <p:cNvSpPr/>
          <p:nvPr/>
        </p:nvSpPr>
        <p:spPr>
          <a:xfrm>
            <a:off x="5698195" y="2318658"/>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0" name="Pijl links 9">
            <a:extLst>
              <a:ext uri="{FF2B5EF4-FFF2-40B4-BE49-F238E27FC236}">
                <a16:creationId xmlns:a16="http://schemas.microsoft.com/office/drawing/2014/main" id="{6160B74B-9521-1C0F-656D-BE6DBE9036D4}"/>
              </a:ext>
            </a:extLst>
          </p:cNvPr>
          <p:cNvSpPr/>
          <p:nvPr/>
        </p:nvSpPr>
        <p:spPr>
          <a:xfrm>
            <a:off x="809100" y="4014805"/>
            <a:ext cx="607423" cy="581297"/>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1" name="Tekstvak 10">
            <a:extLst>
              <a:ext uri="{FF2B5EF4-FFF2-40B4-BE49-F238E27FC236}">
                <a16:creationId xmlns:a16="http://schemas.microsoft.com/office/drawing/2014/main" id="{479A4B22-1BC2-C5C4-D96A-F024C167551B}"/>
              </a:ext>
            </a:extLst>
          </p:cNvPr>
          <p:cNvSpPr txBox="1"/>
          <p:nvPr/>
        </p:nvSpPr>
        <p:spPr>
          <a:xfrm>
            <a:off x="1416523" y="4132327"/>
            <a:ext cx="3443571" cy="242374"/>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975" b="1" i="0" u="none" strike="noStrike" kern="0" cap="none" spc="0" normalizeH="0" baseline="0" noProof="0">
                <a:ln>
                  <a:noFill/>
                </a:ln>
                <a:solidFill>
                  <a:srgbClr val="00A9F3"/>
                </a:solidFill>
                <a:effectLst/>
                <a:uLnTx/>
                <a:uFillTx/>
                <a:latin typeface="Arial"/>
                <a:ea typeface="+mn-ea"/>
                <a:cs typeface="+mn-cs"/>
                <a:sym typeface="Helvetica"/>
              </a:rPr>
              <a:t>Welke van deze mogelijkheden wilt en kunt u inzetten?</a:t>
            </a:r>
          </a:p>
        </p:txBody>
      </p:sp>
    </p:spTree>
    <p:extLst>
      <p:ext uri="{BB962C8B-B14F-4D97-AF65-F5344CB8AC3E}">
        <p14:creationId xmlns:p14="http://schemas.microsoft.com/office/powerpoint/2010/main" val="232352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2FB2-570D-C869-7123-1860709FEE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88D9627-5F18-DE89-1BD7-A565D852272E}"/>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Nieuwe regels voor de gebiedsontwikkeling</a:t>
            </a:r>
            <a:endParaRPr lang="nl-NL" noProof="0"/>
          </a:p>
        </p:txBody>
      </p:sp>
      <p:sp>
        <p:nvSpPr>
          <p:cNvPr id="13" name="Content Placeholder 2">
            <a:extLst>
              <a:ext uri="{FF2B5EF4-FFF2-40B4-BE49-F238E27FC236}">
                <a16:creationId xmlns:a16="http://schemas.microsoft.com/office/drawing/2014/main" id="{DE2F28A3-B578-B1B4-747C-7B3739B6AD4C}"/>
              </a:ext>
            </a:extLst>
          </p:cNvPr>
          <p:cNvSpPr>
            <a:spLocks noGrp="1"/>
          </p:cNvSpPr>
          <p:nvPr>
            <p:ph idx="1"/>
          </p:nvPr>
        </p:nvSpPr>
        <p:spPr>
          <a:xfrm>
            <a:off x="807262" y="1332608"/>
            <a:ext cx="4723976" cy="3300171"/>
          </a:xfrm>
        </p:spPr>
        <p:txBody>
          <a:bodyPr/>
          <a:lstStyle/>
          <a:p>
            <a:pPr marL="200978" indent="-200978"/>
            <a:r>
              <a:rPr lang="nl-NL" sz="1350">
                <a:latin typeface="Arial"/>
                <a:cs typeface="Arial"/>
              </a:rPr>
              <a:t>Als u nog geen of weinig regels hebt in het nieuwe deel: </a:t>
            </a:r>
            <a:endParaRPr lang="nl-NL"/>
          </a:p>
          <a:p>
            <a:pPr lvl="1"/>
            <a:r>
              <a:rPr lang="nl-NL" sz="1350">
                <a:latin typeface="Arial"/>
                <a:cs typeface="Arial"/>
              </a:rPr>
              <a:t>regels toevoegen voor de gebiedsontwikkeling</a:t>
            </a:r>
            <a:endParaRPr lang="nl-NL" sz="1350"/>
          </a:p>
          <a:p>
            <a:pPr marL="200978" indent="-200978"/>
            <a:endParaRPr lang="nl-NL" sz="1350"/>
          </a:p>
          <a:p>
            <a:pPr marL="200978" indent="-200978"/>
            <a:r>
              <a:rPr lang="nl-NL" sz="1350">
                <a:latin typeface="Arial"/>
                <a:cs typeface="Arial"/>
              </a:rPr>
              <a:t>Naarmate het nieuwe deel van het omgevingsplan groeit: </a:t>
            </a:r>
          </a:p>
          <a:p>
            <a:pPr lvl="1"/>
            <a:r>
              <a:rPr lang="nl-NL" sz="1350">
                <a:latin typeface="Arial"/>
                <a:cs typeface="Arial"/>
              </a:rPr>
              <a:t>Uitbreiden of verkleinen van werkingsgebieden van bestaande regels</a:t>
            </a:r>
          </a:p>
          <a:p>
            <a:pPr marL="200978" indent="-200978"/>
            <a:endParaRPr lang="nl-NL" sz="1350"/>
          </a:p>
          <a:p>
            <a:pPr lvl="1"/>
            <a:endParaRPr lang="nl-NL" sz="1350"/>
          </a:p>
          <a:p>
            <a:pPr marL="200978" indent="-200978"/>
            <a:endParaRPr lang="nl-NL" sz="1350"/>
          </a:p>
          <a:p>
            <a:pPr marL="200978" indent="-200978"/>
            <a:endParaRPr lang="nl-NL" sz="1350"/>
          </a:p>
          <a:p>
            <a:pPr marL="0" indent="0">
              <a:buNone/>
            </a:pPr>
            <a:endParaRPr lang="nl-NL" sz="1350"/>
          </a:p>
          <a:p>
            <a:pPr marL="200978" indent="-200978"/>
            <a:endParaRPr lang="nl-NL" sz="1350"/>
          </a:p>
          <a:p>
            <a:pPr marL="200978" indent="-200978"/>
            <a:endParaRPr lang="nl-NL" sz="1350"/>
          </a:p>
          <a:p>
            <a:pPr marL="200978" indent="-200978"/>
            <a:endParaRPr lang="nl-NL" sz="1350"/>
          </a:p>
        </p:txBody>
      </p:sp>
      <p:pic>
        <p:nvPicPr>
          <p:cNvPr id="3" name="Afbeelding 2" descr="Afbeelding met tekst, schermopname, Lettertype, logo&#10;&#10;Door AI gegenereerde inhoud is mogelijk onjuist.">
            <a:extLst>
              <a:ext uri="{FF2B5EF4-FFF2-40B4-BE49-F238E27FC236}">
                <a16:creationId xmlns:a16="http://schemas.microsoft.com/office/drawing/2014/main" id="{B0805FB9-F099-79D8-EC10-9747F72593F0}"/>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5" name="Ovaal 4">
            <a:extLst>
              <a:ext uri="{FF2B5EF4-FFF2-40B4-BE49-F238E27FC236}">
                <a16:creationId xmlns:a16="http://schemas.microsoft.com/office/drawing/2014/main" id="{799174E4-7071-6A9A-E8A8-56B5F0D4DCBA}"/>
              </a:ext>
            </a:extLst>
          </p:cNvPr>
          <p:cNvSpPr/>
          <p:nvPr/>
        </p:nvSpPr>
        <p:spPr>
          <a:xfrm>
            <a:off x="5698195" y="2318658"/>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Tree>
    <p:extLst>
      <p:ext uri="{BB962C8B-B14F-4D97-AF65-F5344CB8AC3E}">
        <p14:creationId xmlns:p14="http://schemas.microsoft.com/office/powerpoint/2010/main" val="1311719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6FC6C-E913-645A-94DB-D113CA7C9779}"/>
              </a:ext>
            </a:extLst>
          </p:cNvPr>
          <p:cNvSpPr>
            <a:spLocks noGrp="1"/>
          </p:cNvSpPr>
          <p:nvPr>
            <p:ph type="title"/>
          </p:nvPr>
        </p:nvSpPr>
        <p:spPr/>
        <p:txBody>
          <a:bodyPr/>
          <a:lstStyle/>
          <a:p>
            <a:r>
              <a:rPr lang="nl-NL"/>
              <a:t>Verhouding tot bestaande regels</a:t>
            </a:r>
          </a:p>
        </p:txBody>
      </p:sp>
      <p:sp>
        <p:nvSpPr>
          <p:cNvPr id="3" name="Tijdelijke aanduiding voor inhoud 2">
            <a:extLst>
              <a:ext uri="{FF2B5EF4-FFF2-40B4-BE49-F238E27FC236}">
                <a16:creationId xmlns:a16="http://schemas.microsoft.com/office/drawing/2014/main" id="{5AA376CC-6A1B-56BB-FE79-6BF7EB488EF3}"/>
              </a:ext>
            </a:extLst>
          </p:cNvPr>
          <p:cNvSpPr>
            <a:spLocks noGrp="1"/>
          </p:cNvSpPr>
          <p:nvPr>
            <p:ph idx="1"/>
          </p:nvPr>
        </p:nvSpPr>
        <p:spPr>
          <a:xfrm>
            <a:off x="810000" y="1350000"/>
            <a:ext cx="6282176" cy="3375000"/>
          </a:xfrm>
        </p:spPr>
        <p:txBody>
          <a:bodyPr/>
          <a:lstStyle/>
          <a:p>
            <a:pPr marL="200978" indent="-200978"/>
            <a:r>
              <a:rPr lang="nl-NL" sz="1350">
                <a:latin typeface="Arial"/>
                <a:cs typeface="Arial"/>
              </a:rPr>
              <a:t>Regels die u toevoegt in het plan gaan niet automatisch voor op regels die (nu nog) blijven staan in het tijdelijk deel. U moet de verhouding tussen de nieuwe en </a:t>
            </a:r>
            <a:r>
              <a:rPr lang="nl-NL" sz="1350" err="1">
                <a:latin typeface="Arial"/>
                <a:cs typeface="Arial"/>
              </a:rPr>
              <a:t>huige</a:t>
            </a:r>
            <a:r>
              <a:rPr lang="nl-NL" sz="1350">
                <a:latin typeface="Arial"/>
                <a:cs typeface="Arial"/>
              </a:rPr>
              <a:t> regels expliciet regelen</a:t>
            </a:r>
          </a:p>
          <a:p>
            <a:endParaRPr lang="nl-NL" sz="1350"/>
          </a:p>
          <a:p>
            <a:r>
              <a:rPr lang="nl-NL" sz="1350"/>
              <a:t>Kun je alle ruimtelijke regels nu vervangen? Dan is de pons mogelijk</a:t>
            </a:r>
          </a:p>
          <a:p>
            <a:pPr lvl="1"/>
            <a:r>
              <a:rPr lang="nl-NL" sz="1350"/>
              <a:t>Wil je een deel nog handhaven? Dan moet je gebruik maken van voorrangsbepalingen</a:t>
            </a:r>
          </a:p>
          <a:p>
            <a:pPr marL="202406" lvl="1" indent="0">
              <a:buNone/>
            </a:pPr>
            <a:endParaRPr lang="nl-NL" sz="1350"/>
          </a:p>
          <a:p>
            <a:r>
              <a:rPr lang="nl-NL" sz="1350"/>
              <a:t>Wil je regels uit de bruidsschat laten vervallen?</a:t>
            </a:r>
          </a:p>
          <a:p>
            <a:pPr lvl="1"/>
            <a:r>
              <a:rPr lang="nl-NL" sz="1350"/>
              <a:t>Je kunt het werkingsgebied van die regels verkleinen</a:t>
            </a:r>
          </a:p>
          <a:p>
            <a:pPr lvl="2"/>
            <a:r>
              <a:rPr lang="nl-NL" sz="1350"/>
              <a:t>Let goed op wat je ervoor in de plaats zet en hoe je die regels annoteert</a:t>
            </a:r>
          </a:p>
          <a:p>
            <a:pPr lvl="1"/>
            <a:r>
              <a:rPr lang="nl-NL" sz="1350"/>
              <a:t>Je kunt gebruik maken van voorrangsbepalingen</a:t>
            </a:r>
          </a:p>
          <a:p>
            <a:pPr marL="202406" lvl="1" indent="0">
              <a:buNone/>
            </a:pPr>
            <a:endParaRPr lang="nl-NL" sz="1350"/>
          </a:p>
          <a:p>
            <a:pPr lvl="1"/>
            <a:endParaRPr lang="nl-NL" sz="1350"/>
          </a:p>
        </p:txBody>
      </p:sp>
    </p:spTree>
    <p:extLst>
      <p:ext uri="{BB962C8B-B14F-4D97-AF65-F5344CB8AC3E}">
        <p14:creationId xmlns:p14="http://schemas.microsoft.com/office/powerpoint/2010/main" val="267501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B22A-DF07-8093-F0B5-E1DE563C72A9}"/>
            </a:ext>
          </a:extLst>
        </p:cNvPr>
        <p:cNvGrpSpPr/>
        <p:nvPr/>
      </p:nvGrpSpPr>
      <p:grpSpPr>
        <a:xfrm>
          <a:off x="0" y="0"/>
          <a:ext cx="0" cy="0"/>
          <a:chOff x="0" y="0"/>
          <a:chExt cx="0" cy="0"/>
        </a:xfrm>
      </p:grpSpPr>
      <p:grpSp>
        <p:nvGrpSpPr>
          <p:cNvPr id="53" name="Groep 52">
            <a:extLst>
              <a:ext uri="{FF2B5EF4-FFF2-40B4-BE49-F238E27FC236}">
                <a16:creationId xmlns:a16="http://schemas.microsoft.com/office/drawing/2014/main" id="{8CE3225A-FA04-A05C-F5F0-25437D5E29E0}"/>
              </a:ext>
            </a:extLst>
          </p:cNvPr>
          <p:cNvGrpSpPr/>
          <p:nvPr/>
        </p:nvGrpSpPr>
        <p:grpSpPr>
          <a:xfrm>
            <a:off x="7514225" y="371547"/>
            <a:ext cx="1405602" cy="1761674"/>
            <a:chOff x="5595976" y="2931758"/>
            <a:chExt cx="1874136" cy="2348898"/>
          </a:xfrm>
        </p:grpSpPr>
        <p:pic>
          <p:nvPicPr>
            <p:cNvPr id="54" name="Picture 2" descr="Afbeelding met tekst, schermopname, Lettertype, Webpagina&#10;&#10;Automatisch gegenereerde beschrijving">
              <a:extLst>
                <a:ext uri="{FF2B5EF4-FFF2-40B4-BE49-F238E27FC236}">
                  <a16:creationId xmlns:a16="http://schemas.microsoft.com/office/drawing/2014/main" id="{88AA4AB4-EB23-BE75-70AD-88C6EFEE7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33481" r="7736" b="33769"/>
            <a:stretch>
              <a:fillRect/>
            </a:stretch>
          </p:blipFill>
          <p:spPr bwMode="auto">
            <a:xfrm>
              <a:off x="5595977" y="2931758"/>
              <a:ext cx="1874135" cy="21077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fbeelding met tekst, schermopname, Lettertype, Webpagina&#10;&#10;Automatisch gegenereerde beschrijving">
              <a:extLst>
                <a:ext uri="{FF2B5EF4-FFF2-40B4-BE49-F238E27FC236}">
                  <a16:creationId xmlns:a16="http://schemas.microsoft.com/office/drawing/2014/main" id="{B807B975-EB23-334C-9813-BE3B09586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85503" r="7736" b="10145"/>
            <a:stretch>
              <a:fillRect/>
            </a:stretch>
          </p:blipFill>
          <p:spPr bwMode="auto">
            <a:xfrm>
              <a:off x="5595976" y="5000608"/>
              <a:ext cx="1874135" cy="2800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35F0EC85-3B2C-1D78-CC8C-297A46A7DBAC}"/>
              </a:ext>
            </a:extLst>
          </p:cNvPr>
          <p:cNvSpPr>
            <a:spLocks noGrp="1"/>
          </p:cNvSpPr>
          <p:nvPr>
            <p:ph type="title"/>
          </p:nvPr>
        </p:nvSpPr>
        <p:spPr>
          <a:xfrm>
            <a:off x="809100" y="728357"/>
            <a:ext cx="7947097" cy="540000"/>
          </a:xfrm>
        </p:spPr>
        <p:txBody>
          <a:bodyPr wrap="square" anchor="t">
            <a:normAutofit/>
          </a:bodyPr>
          <a:lstStyle/>
          <a:p>
            <a:r>
              <a:rPr lang="nl-NL">
                <a:latin typeface="Arial"/>
                <a:cs typeface="Arial"/>
              </a:rPr>
              <a:t>Toepassen van de pons</a:t>
            </a:r>
            <a:endParaRPr lang="nl-NL" noProof="0"/>
          </a:p>
        </p:txBody>
      </p:sp>
      <p:sp>
        <p:nvSpPr>
          <p:cNvPr id="13" name="Content Placeholder 2">
            <a:extLst>
              <a:ext uri="{FF2B5EF4-FFF2-40B4-BE49-F238E27FC236}">
                <a16:creationId xmlns:a16="http://schemas.microsoft.com/office/drawing/2014/main" id="{C1E9DE23-7006-88E4-03EC-C99B8AFAC720}"/>
              </a:ext>
            </a:extLst>
          </p:cNvPr>
          <p:cNvSpPr>
            <a:spLocks noGrp="1"/>
          </p:cNvSpPr>
          <p:nvPr>
            <p:ph idx="1"/>
          </p:nvPr>
        </p:nvSpPr>
        <p:spPr>
          <a:xfrm>
            <a:off x="807263" y="1354874"/>
            <a:ext cx="3135108" cy="3277905"/>
          </a:xfrm>
        </p:spPr>
        <p:txBody>
          <a:bodyPr/>
          <a:lstStyle/>
          <a:p>
            <a:pPr marL="200978" indent="-200978"/>
            <a:r>
              <a:rPr lang="nl-NL" sz="1350" dirty="0"/>
              <a:t>Bestaande ruimtelijke regels vervallen voor het ontwikkelgebied volledig. </a:t>
            </a:r>
          </a:p>
          <a:p>
            <a:pPr marL="0" indent="0">
              <a:buNone/>
            </a:pPr>
            <a:endParaRPr lang="nl-NL" sz="1350" dirty="0"/>
          </a:p>
          <a:p>
            <a:pPr marL="200978" indent="-200978"/>
            <a:r>
              <a:rPr lang="nl-NL" sz="1350" dirty="0"/>
              <a:t>Ruimtelijke regels zijn niet meer zichtbaar in ‘Regels op de kaart’</a:t>
            </a:r>
          </a:p>
          <a:p>
            <a:pPr marL="200978" indent="-200978"/>
            <a:endParaRPr lang="nl-NL" sz="1350" dirty="0"/>
          </a:p>
          <a:p>
            <a:pPr marL="200978" indent="-200978"/>
            <a:r>
              <a:rPr lang="nl-NL" sz="1350" dirty="0"/>
              <a:t>Is wat betreft ruimtelijke regels ‘alles of niets’ binnen het ponsgebied</a:t>
            </a:r>
          </a:p>
          <a:p>
            <a:pPr marL="200978" indent="-200978"/>
            <a:endParaRPr lang="nl-NL" sz="1350" dirty="0"/>
          </a:p>
          <a:p>
            <a:pPr marL="200978" indent="-200978"/>
            <a:r>
              <a:rPr lang="nl-NL" sz="1350" dirty="0"/>
              <a:t>Pons werk NIET op bruidsschat en verordeningen</a:t>
            </a:r>
          </a:p>
          <a:p>
            <a:pPr marL="200978" indent="-200978"/>
            <a:endParaRPr lang="nl-NL" sz="1350" dirty="0"/>
          </a:p>
          <a:p>
            <a:pPr marL="200978" indent="-200978"/>
            <a:endParaRPr lang="nl-NL" sz="1350" dirty="0"/>
          </a:p>
          <a:p>
            <a:pPr marL="200978" indent="-200978"/>
            <a:endParaRPr lang="nl-NL" sz="1350" dirty="0"/>
          </a:p>
          <a:p>
            <a:pPr marL="200978" indent="-200978"/>
            <a:endParaRPr lang="nl-NL" sz="1350" dirty="0"/>
          </a:p>
          <a:p>
            <a:pPr marL="200978" indent="-200978"/>
            <a:endParaRPr lang="nl-NL" sz="1350" dirty="0"/>
          </a:p>
        </p:txBody>
      </p:sp>
      <p:grpSp>
        <p:nvGrpSpPr>
          <p:cNvPr id="41" name="Groep 40">
            <a:extLst>
              <a:ext uri="{FF2B5EF4-FFF2-40B4-BE49-F238E27FC236}">
                <a16:creationId xmlns:a16="http://schemas.microsoft.com/office/drawing/2014/main" id="{C83259C8-9DA6-0ACA-A308-94CEC68D985D}"/>
              </a:ext>
            </a:extLst>
          </p:cNvPr>
          <p:cNvGrpSpPr/>
          <p:nvPr/>
        </p:nvGrpSpPr>
        <p:grpSpPr>
          <a:xfrm>
            <a:off x="3909426" y="3250179"/>
            <a:ext cx="4443140" cy="1209092"/>
            <a:chOff x="5857999" y="3873426"/>
            <a:chExt cx="5924186" cy="1612123"/>
          </a:xfrm>
        </p:grpSpPr>
        <p:grpSp>
          <p:nvGrpSpPr>
            <p:cNvPr id="11" name="Groep 10">
              <a:extLst>
                <a:ext uri="{FF2B5EF4-FFF2-40B4-BE49-F238E27FC236}">
                  <a16:creationId xmlns:a16="http://schemas.microsoft.com/office/drawing/2014/main" id="{C6C1473E-FC71-58C1-8334-7BA0AA1A04C1}"/>
                </a:ext>
              </a:extLst>
            </p:cNvPr>
            <p:cNvGrpSpPr/>
            <p:nvPr/>
          </p:nvGrpSpPr>
          <p:grpSpPr>
            <a:xfrm>
              <a:off x="6096000" y="3873426"/>
              <a:ext cx="5367228" cy="1584844"/>
              <a:chOff x="6342931" y="3959152"/>
              <a:chExt cx="5367228" cy="1584844"/>
            </a:xfrm>
          </p:grpSpPr>
          <p:grpSp>
            <p:nvGrpSpPr>
              <p:cNvPr id="12" name="Groep 11">
                <a:extLst>
                  <a:ext uri="{FF2B5EF4-FFF2-40B4-BE49-F238E27FC236}">
                    <a16:creationId xmlns:a16="http://schemas.microsoft.com/office/drawing/2014/main" id="{3C533D85-CEE3-1B44-D879-D3CC49781BD9}"/>
                  </a:ext>
                </a:extLst>
              </p:cNvPr>
              <p:cNvGrpSpPr/>
              <p:nvPr/>
            </p:nvGrpSpPr>
            <p:grpSpPr>
              <a:xfrm>
                <a:off x="6342931" y="4318512"/>
                <a:ext cx="5352944" cy="1225484"/>
                <a:chOff x="6342931" y="4318512"/>
                <a:chExt cx="5352944" cy="1225484"/>
              </a:xfrm>
            </p:grpSpPr>
            <p:sp>
              <p:nvSpPr>
                <p:cNvPr id="20" name="Stroomdiagram: Gegevens 19">
                  <a:extLst>
                    <a:ext uri="{FF2B5EF4-FFF2-40B4-BE49-F238E27FC236}">
                      <a16:creationId xmlns:a16="http://schemas.microsoft.com/office/drawing/2014/main" id="{869C549F-E870-C0F2-7B99-A92DF9C4F20E}"/>
                    </a:ext>
                  </a:extLst>
                </p:cNvPr>
                <p:cNvSpPr/>
                <p:nvPr/>
              </p:nvSpPr>
              <p:spPr>
                <a:xfrm>
                  <a:off x="6342931" y="4337958"/>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nvGrpSpPr>
                <p:cNvPr id="22" name="Groep 21">
                  <a:extLst>
                    <a:ext uri="{FF2B5EF4-FFF2-40B4-BE49-F238E27FC236}">
                      <a16:creationId xmlns:a16="http://schemas.microsoft.com/office/drawing/2014/main" id="{8105115C-DFD3-EF16-81F9-C73581AF0037}"/>
                    </a:ext>
                  </a:extLst>
                </p:cNvPr>
                <p:cNvGrpSpPr/>
                <p:nvPr/>
              </p:nvGrpSpPr>
              <p:grpSpPr>
                <a:xfrm>
                  <a:off x="6342931" y="4318512"/>
                  <a:ext cx="5346008" cy="1225484"/>
                  <a:chOff x="2378045" y="4779390"/>
                  <a:chExt cx="5346008" cy="1225484"/>
                </a:xfrm>
              </p:grpSpPr>
              <p:sp>
                <p:nvSpPr>
                  <p:cNvPr id="33" name="Stroomdiagram: Gegevens 32">
                    <a:extLst>
                      <a:ext uri="{FF2B5EF4-FFF2-40B4-BE49-F238E27FC236}">
                        <a16:creationId xmlns:a16="http://schemas.microsoft.com/office/drawing/2014/main" id="{3E5DECAB-23C4-AAC1-0454-4A563DDD69C7}"/>
                      </a:ext>
                    </a:extLst>
                  </p:cNvPr>
                  <p:cNvSpPr/>
                  <p:nvPr/>
                </p:nvSpPr>
                <p:spPr>
                  <a:xfrm>
                    <a:off x="2378045" y="4793732"/>
                    <a:ext cx="5346008" cy="1186593"/>
                  </a:xfrm>
                  <a:prstGeom prst="flowChartInputOutput">
                    <a:avLst/>
                  </a:prstGeom>
                  <a:solidFill>
                    <a:srgbClr val="FFFF00"/>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5" name="Vrije vorm: vorm 34">
                    <a:extLst>
                      <a:ext uri="{FF2B5EF4-FFF2-40B4-BE49-F238E27FC236}">
                        <a16:creationId xmlns:a16="http://schemas.microsoft.com/office/drawing/2014/main" id="{99A40A17-63D7-7218-FC40-175AFA9F0A9A}"/>
                      </a:ext>
                    </a:extLst>
                  </p:cNvPr>
                  <p:cNvSpPr/>
                  <p:nvPr/>
                </p:nvSpPr>
                <p:spPr>
                  <a:xfrm>
                    <a:off x="5273084" y="4792547"/>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rgbClr val="B45FD2"/>
                  </a:solidFill>
                  <a:ln>
                    <a:solidFill>
                      <a:srgbClr val="B45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4" name="Vrije vorm: vorm 33">
                    <a:extLst>
                      <a:ext uri="{FF2B5EF4-FFF2-40B4-BE49-F238E27FC236}">
                        <a16:creationId xmlns:a16="http://schemas.microsoft.com/office/drawing/2014/main" id="{F618F77C-0113-E5B3-A631-0AA150B9E211}"/>
                      </a:ext>
                    </a:extLst>
                  </p:cNvPr>
                  <p:cNvSpPr/>
                  <p:nvPr/>
                </p:nvSpPr>
                <p:spPr>
                  <a:xfrm>
                    <a:off x="2384981" y="4779390"/>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rgbClr val="DC9B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6" name="Vrije vorm: vorm 35">
                    <a:extLst>
                      <a:ext uri="{FF2B5EF4-FFF2-40B4-BE49-F238E27FC236}">
                        <a16:creationId xmlns:a16="http://schemas.microsoft.com/office/drawing/2014/main" id="{C64B9BE9-0AC4-B53A-D2AF-DDEFD77DEEDA}"/>
                      </a:ext>
                    </a:extLst>
                  </p:cNvPr>
                  <p:cNvSpPr/>
                  <p:nvPr/>
                </p:nvSpPr>
                <p:spPr>
                  <a:xfrm>
                    <a:off x="4260915" y="4779390"/>
                    <a:ext cx="1036949" cy="1206631"/>
                  </a:xfrm>
                  <a:custGeom>
                    <a:avLst/>
                    <a:gdLst>
                      <a:gd name="connsiteX0" fmla="*/ 744718 w 1036949"/>
                      <a:gd name="connsiteY0" fmla="*/ 0 h 1206631"/>
                      <a:gd name="connsiteX1" fmla="*/ 904974 w 1036949"/>
                      <a:gd name="connsiteY1" fmla="*/ 9426 h 1206631"/>
                      <a:gd name="connsiteX2" fmla="*/ 697584 w 1036949"/>
                      <a:gd name="connsiteY2" fmla="*/ 216816 h 1206631"/>
                      <a:gd name="connsiteX3" fmla="*/ 904974 w 1036949"/>
                      <a:gd name="connsiteY3" fmla="*/ 216816 h 1206631"/>
                      <a:gd name="connsiteX4" fmla="*/ 1008669 w 1036949"/>
                      <a:gd name="connsiteY4" fmla="*/ 216816 h 1206631"/>
                      <a:gd name="connsiteX5" fmla="*/ 575036 w 1036949"/>
                      <a:gd name="connsiteY5" fmla="*/ 650449 h 1206631"/>
                      <a:gd name="connsiteX6" fmla="*/ 886120 w 1036949"/>
                      <a:gd name="connsiteY6" fmla="*/ 650449 h 1206631"/>
                      <a:gd name="connsiteX7" fmla="*/ 1036949 w 1036949"/>
                      <a:gd name="connsiteY7" fmla="*/ 650449 h 1206631"/>
                      <a:gd name="connsiteX8" fmla="*/ 480767 w 1036949"/>
                      <a:gd name="connsiteY8" fmla="*/ 1206631 h 1206631"/>
                      <a:gd name="connsiteX9" fmla="*/ 254524 w 1036949"/>
                      <a:gd name="connsiteY9" fmla="*/ 1206631 h 1206631"/>
                      <a:gd name="connsiteX10" fmla="*/ 612743 w 1036949"/>
                      <a:gd name="connsiteY10" fmla="*/ 848412 h 1206631"/>
                      <a:gd name="connsiteX11" fmla="*/ 0 w 1036949"/>
                      <a:gd name="connsiteY11" fmla="*/ 848412 h 1206631"/>
                      <a:gd name="connsiteX12" fmla="*/ 329938 w 1036949"/>
                      <a:gd name="connsiteY12" fmla="*/ 518474 h 1206631"/>
                      <a:gd name="connsiteX13" fmla="*/ 603316 w 1036949"/>
                      <a:gd name="connsiteY13" fmla="*/ 245096 h 1206631"/>
                      <a:gd name="connsiteX14" fmla="*/ 744718 w 1036949"/>
                      <a:gd name="connsiteY14" fmla="*/ 0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949" h="1206631">
                        <a:moveTo>
                          <a:pt x="744718" y="0"/>
                        </a:moveTo>
                        <a:lnTo>
                          <a:pt x="904974" y="9426"/>
                        </a:lnTo>
                        <a:lnTo>
                          <a:pt x="697584" y="216816"/>
                        </a:lnTo>
                        <a:lnTo>
                          <a:pt x="904974" y="216816"/>
                        </a:lnTo>
                        <a:lnTo>
                          <a:pt x="1008669" y="216816"/>
                        </a:lnTo>
                        <a:lnTo>
                          <a:pt x="575036" y="650449"/>
                        </a:lnTo>
                        <a:lnTo>
                          <a:pt x="886120" y="650449"/>
                        </a:lnTo>
                        <a:lnTo>
                          <a:pt x="1036949" y="650449"/>
                        </a:lnTo>
                        <a:lnTo>
                          <a:pt x="480767" y="1206631"/>
                        </a:lnTo>
                        <a:lnTo>
                          <a:pt x="254524" y="1206631"/>
                        </a:lnTo>
                        <a:lnTo>
                          <a:pt x="612743" y="848412"/>
                        </a:lnTo>
                        <a:lnTo>
                          <a:pt x="0" y="848412"/>
                        </a:lnTo>
                        <a:lnTo>
                          <a:pt x="329938" y="518474"/>
                        </a:lnTo>
                        <a:lnTo>
                          <a:pt x="603316" y="245096"/>
                        </a:lnTo>
                        <a:lnTo>
                          <a:pt x="744718" y="0"/>
                        </a:lnTo>
                        <a:close/>
                      </a:path>
                    </a:pathLst>
                  </a:custGeom>
                  <a:solidFill>
                    <a:srgbClr val="CDCDCD"/>
                  </a:solidFill>
                  <a:ln>
                    <a:solidFill>
                      <a:srgbClr val="CD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7" name="Vrije vorm: vorm 36">
                    <a:extLst>
                      <a:ext uri="{FF2B5EF4-FFF2-40B4-BE49-F238E27FC236}">
                        <a16:creationId xmlns:a16="http://schemas.microsoft.com/office/drawing/2014/main" id="{E005A103-8922-FD98-C51F-D16C96AE72EB}"/>
                      </a:ext>
                    </a:extLst>
                  </p:cNvPr>
                  <p:cNvSpPr/>
                  <p:nvPr/>
                </p:nvSpPr>
                <p:spPr>
                  <a:xfrm>
                    <a:off x="3733014" y="4779390"/>
                    <a:ext cx="1357460" cy="1225484"/>
                  </a:xfrm>
                  <a:custGeom>
                    <a:avLst/>
                    <a:gdLst>
                      <a:gd name="connsiteX0" fmla="*/ 1093510 w 1357460"/>
                      <a:gd name="connsiteY0" fmla="*/ 9426 h 1225484"/>
                      <a:gd name="connsiteX1" fmla="*/ 1357460 w 1357460"/>
                      <a:gd name="connsiteY1" fmla="*/ 18853 h 1225484"/>
                      <a:gd name="connsiteX2" fmla="*/ 1131217 w 1357460"/>
                      <a:gd name="connsiteY2" fmla="*/ 282804 h 1225484"/>
                      <a:gd name="connsiteX3" fmla="*/ 1357460 w 1357460"/>
                      <a:gd name="connsiteY3" fmla="*/ 282804 h 1225484"/>
                      <a:gd name="connsiteX4" fmla="*/ 1055802 w 1357460"/>
                      <a:gd name="connsiteY4" fmla="*/ 584462 h 1225484"/>
                      <a:gd name="connsiteX5" fmla="*/ 876693 w 1357460"/>
                      <a:gd name="connsiteY5" fmla="*/ 763571 h 1225484"/>
                      <a:gd name="connsiteX6" fmla="*/ 1272619 w 1357460"/>
                      <a:gd name="connsiteY6" fmla="*/ 763571 h 1225484"/>
                      <a:gd name="connsiteX7" fmla="*/ 810706 w 1357460"/>
                      <a:gd name="connsiteY7" fmla="*/ 1225484 h 1225484"/>
                      <a:gd name="connsiteX8" fmla="*/ 0 w 1357460"/>
                      <a:gd name="connsiteY8" fmla="*/ 1225484 h 1225484"/>
                      <a:gd name="connsiteX9" fmla="*/ 471340 w 1357460"/>
                      <a:gd name="connsiteY9" fmla="*/ 754144 h 1225484"/>
                      <a:gd name="connsiteX10" fmla="*/ 1187777 w 1357460"/>
                      <a:gd name="connsiteY10" fmla="*/ 37707 h 1225484"/>
                      <a:gd name="connsiteX11" fmla="*/ 1225484 w 1357460"/>
                      <a:gd name="connsiteY11" fmla="*/ 0 h 1225484"/>
                      <a:gd name="connsiteX12" fmla="*/ 1357460 w 1357460"/>
                      <a:gd name="connsiteY12" fmla="*/ 0 h 1225484"/>
                      <a:gd name="connsiteX13" fmla="*/ 1357460 w 1357460"/>
                      <a:gd name="connsiteY13" fmla="*/ 18853 h 122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460" h="1225484">
                        <a:moveTo>
                          <a:pt x="1093510" y="9426"/>
                        </a:moveTo>
                        <a:lnTo>
                          <a:pt x="1357460" y="18853"/>
                        </a:lnTo>
                        <a:lnTo>
                          <a:pt x="1131217" y="282804"/>
                        </a:lnTo>
                        <a:lnTo>
                          <a:pt x="1357460" y="282804"/>
                        </a:lnTo>
                        <a:lnTo>
                          <a:pt x="1055802" y="584462"/>
                        </a:lnTo>
                        <a:lnTo>
                          <a:pt x="876693" y="763571"/>
                        </a:lnTo>
                        <a:lnTo>
                          <a:pt x="1272619" y="763571"/>
                        </a:lnTo>
                        <a:lnTo>
                          <a:pt x="810706" y="1225484"/>
                        </a:lnTo>
                        <a:lnTo>
                          <a:pt x="0" y="1225484"/>
                        </a:lnTo>
                        <a:lnTo>
                          <a:pt x="471340" y="754144"/>
                        </a:lnTo>
                        <a:lnTo>
                          <a:pt x="1187777" y="37707"/>
                        </a:lnTo>
                        <a:lnTo>
                          <a:pt x="1225484" y="0"/>
                        </a:lnTo>
                        <a:lnTo>
                          <a:pt x="1357460" y="0"/>
                        </a:lnTo>
                        <a:lnTo>
                          <a:pt x="1357460" y="18853"/>
                        </a:lnTo>
                      </a:path>
                    </a:pathLst>
                  </a:custGeom>
                  <a:solidFill>
                    <a:srgbClr val="28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rgbClr val="28C846"/>
                      </a:solidFill>
                    </a:endParaRPr>
                  </a:p>
                </p:txBody>
              </p:sp>
              <p:sp>
                <p:nvSpPr>
                  <p:cNvPr id="38" name="Stroomdiagram: Gegevens 37">
                    <a:extLst>
                      <a:ext uri="{FF2B5EF4-FFF2-40B4-BE49-F238E27FC236}">
                        <a16:creationId xmlns:a16="http://schemas.microsoft.com/office/drawing/2014/main" id="{B68BDE43-223F-489A-740B-753D70565D70}"/>
                      </a:ext>
                    </a:extLst>
                  </p:cNvPr>
                  <p:cNvSpPr/>
                  <p:nvPr/>
                </p:nvSpPr>
                <p:spPr>
                  <a:xfrm>
                    <a:off x="2378045" y="4792547"/>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23" name="Groep 22">
                  <a:extLst>
                    <a:ext uri="{FF2B5EF4-FFF2-40B4-BE49-F238E27FC236}">
                      <a16:creationId xmlns:a16="http://schemas.microsoft.com/office/drawing/2014/main" id="{748DD726-4EEB-13AD-036D-26FE3E065FF9}"/>
                    </a:ext>
                  </a:extLst>
                </p:cNvPr>
                <p:cNvGrpSpPr/>
                <p:nvPr/>
              </p:nvGrpSpPr>
              <p:grpSpPr>
                <a:xfrm>
                  <a:off x="6349867" y="4329123"/>
                  <a:ext cx="5346008" cy="1186593"/>
                  <a:chOff x="4935289" y="4884013"/>
                  <a:chExt cx="5346008" cy="1186593"/>
                </a:xfrm>
              </p:grpSpPr>
              <p:sp>
                <p:nvSpPr>
                  <p:cNvPr id="24" name="Stroomdiagram: Gegevens 23">
                    <a:extLst>
                      <a:ext uri="{FF2B5EF4-FFF2-40B4-BE49-F238E27FC236}">
                        <a16:creationId xmlns:a16="http://schemas.microsoft.com/office/drawing/2014/main" id="{5481738E-9B8F-C12A-C778-052DF1E178A2}"/>
                      </a:ext>
                    </a:extLst>
                  </p:cNvPr>
                  <p:cNvSpPr/>
                  <p:nvPr/>
                </p:nvSpPr>
                <p:spPr>
                  <a:xfrm>
                    <a:off x="4935289" y="4884013"/>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5" name="Vrije vorm: vorm 24">
                    <a:extLst>
                      <a:ext uri="{FF2B5EF4-FFF2-40B4-BE49-F238E27FC236}">
                        <a16:creationId xmlns:a16="http://schemas.microsoft.com/office/drawing/2014/main" id="{0BFD414E-9EA6-6832-E6BB-166D2F033D14}"/>
                      </a:ext>
                    </a:extLst>
                  </p:cNvPr>
                  <p:cNvSpPr/>
                  <p:nvPr/>
                </p:nvSpPr>
                <p:spPr>
                  <a:xfrm>
                    <a:off x="5194169" y="5656082"/>
                    <a:ext cx="1018095" cy="311085"/>
                  </a:xfrm>
                  <a:custGeom>
                    <a:avLst/>
                    <a:gdLst>
                      <a:gd name="connsiteX0" fmla="*/ 329938 w 1018095"/>
                      <a:gd name="connsiteY0" fmla="*/ 0 h 311085"/>
                      <a:gd name="connsiteX1" fmla="*/ 1018095 w 1018095"/>
                      <a:gd name="connsiteY1" fmla="*/ 0 h 311085"/>
                      <a:gd name="connsiteX2" fmla="*/ 707010 w 1018095"/>
                      <a:gd name="connsiteY2" fmla="*/ 311085 h 311085"/>
                      <a:gd name="connsiteX3" fmla="*/ 0 w 1018095"/>
                      <a:gd name="connsiteY3" fmla="*/ 311085 h 311085"/>
                      <a:gd name="connsiteX4" fmla="*/ 329938 w 1018095"/>
                      <a:gd name="connsiteY4" fmla="*/ 0 h 31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095" h="311085">
                        <a:moveTo>
                          <a:pt x="329938" y="0"/>
                        </a:moveTo>
                        <a:lnTo>
                          <a:pt x="1018095" y="0"/>
                        </a:lnTo>
                        <a:lnTo>
                          <a:pt x="707010" y="311085"/>
                        </a:lnTo>
                        <a:lnTo>
                          <a:pt x="0" y="311085"/>
                        </a:lnTo>
                        <a:lnTo>
                          <a:pt x="329938"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6" name="Vrije vorm: vorm 25">
                    <a:extLst>
                      <a:ext uri="{FF2B5EF4-FFF2-40B4-BE49-F238E27FC236}">
                        <a16:creationId xmlns:a16="http://schemas.microsoft.com/office/drawing/2014/main" id="{9820B3E7-62B7-F919-0F5B-10957CED2EC6}"/>
                      </a:ext>
                    </a:extLst>
                  </p:cNvPr>
                  <p:cNvSpPr/>
                  <p:nvPr/>
                </p:nvSpPr>
                <p:spPr>
                  <a:xfrm>
                    <a:off x="6470650" y="4978400"/>
                    <a:ext cx="838200" cy="520700"/>
                  </a:xfrm>
                  <a:custGeom>
                    <a:avLst/>
                    <a:gdLst>
                      <a:gd name="connsiteX0" fmla="*/ 508000 w 838200"/>
                      <a:gd name="connsiteY0" fmla="*/ 0 h 520700"/>
                      <a:gd name="connsiteX1" fmla="*/ 838200 w 838200"/>
                      <a:gd name="connsiteY1" fmla="*/ 0 h 520700"/>
                      <a:gd name="connsiteX2" fmla="*/ 317500 w 838200"/>
                      <a:gd name="connsiteY2" fmla="*/ 520700 h 520700"/>
                      <a:gd name="connsiteX3" fmla="*/ 57150 w 838200"/>
                      <a:gd name="connsiteY3" fmla="*/ 520700 h 520700"/>
                      <a:gd name="connsiteX4" fmla="*/ 0 w 838200"/>
                      <a:gd name="connsiteY4" fmla="*/ 520700 h 520700"/>
                      <a:gd name="connsiteX5" fmla="*/ 508000 w 838200"/>
                      <a:gd name="connsiteY5"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520700">
                        <a:moveTo>
                          <a:pt x="508000" y="0"/>
                        </a:moveTo>
                        <a:lnTo>
                          <a:pt x="838200" y="0"/>
                        </a:lnTo>
                        <a:lnTo>
                          <a:pt x="317500" y="520700"/>
                        </a:lnTo>
                        <a:lnTo>
                          <a:pt x="57150" y="520700"/>
                        </a:lnTo>
                        <a:lnTo>
                          <a:pt x="0" y="520700"/>
                        </a:lnTo>
                        <a:lnTo>
                          <a:pt x="5080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7" name="Vrije vorm: vorm 26">
                    <a:extLst>
                      <a:ext uri="{FF2B5EF4-FFF2-40B4-BE49-F238E27FC236}">
                        <a16:creationId xmlns:a16="http://schemas.microsoft.com/office/drawing/2014/main" id="{CC462F08-2A85-B925-DA5D-E8199C3214E8}"/>
                      </a:ext>
                    </a:extLst>
                  </p:cNvPr>
                  <p:cNvSpPr/>
                  <p:nvPr/>
                </p:nvSpPr>
                <p:spPr>
                  <a:xfrm>
                    <a:off x="6070600" y="5060950"/>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8" name="Vrije vorm: vorm 27">
                    <a:extLst>
                      <a:ext uri="{FF2B5EF4-FFF2-40B4-BE49-F238E27FC236}">
                        <a16:creationId xmlns:a16="http://schemas.microsoft.com/office/drawing/2014/main" id="{13EE23B0-33DF-D124-C74A-B95A7593D670}"/>
                      </a:ext>
                    </a:extLst>
                  </p:cNvPr>
                  <p:cNvSpPr/>
                  <p:nvPr/>
                </p:nvSpPr>
                <p:spPr>
                  <a:xfrm>
                    <a:off x="5823364" y="5305859"/>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9" name="Vrije vorm: vorm 28">
                    <a:extLst>
                      <a:ext uri="{FF2B5EF4-FFF2-40B4-BE49-F238E27FC236}">
                        <a16:creationId xmlns:a16="http://schemas.microsoft.com/office/drawing/2014/main" id="{8A6DC7C6-C27C-663F-435D-1094ECAEF29D}"/>
                      </a:ext>
                    </a:extLst>
                  </p:cNvPr>
                  <p:cNvSpPr/>
                  <p:nvPr/>
                </p:nvSpPr>
                <p:spPr>
                  <a:xfrm>
                    <a:off x="7648153" y="4939355"/>
                    <a:ext cx="517905" cy="121595"/>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0" name="Vrije vorm: vorm 29">
                    <a:extLst>
                      <a:ext uri="{FF2B5EF4-FFF2-40B4-BE49-F238E27FC236}">
                        <a16:creationId xmlns:a16="http://schemas.microsoft.com/office/drawing/2014/main" id="{495B49FC-FF45-9563-688C-4E875EF3942A}"/>
                      </a:ext>
                    </a:extLst>
                  </p:cNvPr>
                  <p:cNvSpPr/>
                  <p:nvPr/>
                </p:nvSpPr>
                <p:spPr>
                  <a:xfrm>
                    <a:off x="7499350" y="5105400"/>
                    <a:ext cx="1130300" cy="869950"/>
                  </a:xfrm>
                  <a:custGeom>
                    <a:avLst/>
                    <a:gdLst>
                      <a:gd name="connsiteX0" fmla="*/ 1060450 w 1130300"/>
                      <a:gd name="connsiteY0" fmla="*/ 336550 h 869950"/>
                      <a:gd name="connsiteX1" fmla="*/ 577850 w 1130300"/>
                      <a:gd name="connsiteY1" fmla="*/ 869950 h 869950"/>
                      <a:gd name="connsiteX2" fmla="*/ 57150 w 1130300"/>
                      <a:gd name="connsiteY2" fmla="*/ 869950 h 869950"/>
                      <a:gd name="connsiteX3" fmla="*/ 495300 w 1130300"/>
                      <a:gd name="connsiteY3" fmla="*/ 400050 h 869950"/>
                      <a:gd name="connsiteX4" fmla="*/ 0 w 1130300"/>
                      <a:gd name="connsiteY4" fmla="*/ 393700 h 869950"/>
                      <a:gd name="connsiteX5" fmla="*/ 393700 w 1130300"/>
                      <a:gd name="connsiteY5" fmla="*/ 0 h 869950"/>
                      <a:gd name="connsiteX6" fmla="*/ 495300 w 1130300"/>
                      <a:gd name="connsiteY6" fmla="*/ 0 h 869950"/>
                      <a:gd name="connsiteX7" fmla="*/ 222250 w 1130300"/>
                      <a:gd name="connsiteY7" fmla="*/ 273050 h 869950"/>
                      <a:gd name="connsiteX8" fmla="*/ 1130300 w 1130300"/>
                      <a:gd name="connsiteY8" fmla="*/ 273050 h 869950"/>
                      <a:gd name="connsiteX9" fmla="*/ 1060450 w 1130300"/>
                      <a:gd name="connsiteY9" fmla="*/ 3365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 h="869950">
                        <a:moveTo>
                          <a:pt x="1060450" y="336550"/>
                        </a:moveTo>
                        <a:lnTo>
                          <a:pt x="577850" y="869950"/>
                        </a:lnTo>
                        <a:lnTo>
                          <a:pt x="57150" y="869950"/>
                        </a:lnTo>
                        <a:lnTo>
                          <a:pt x="495300" y="400050"/>
                        </a:lnTo>
                        <a:lnTo>
                          <a:pt x="0" y="393700"/>
                        </a:lnTo>
                        <a:lnTo>
                          <a:pt x="393700" y="0"/>
                        </a:lnTo>
                        <a:lnTo>
                          <a:pt x="495300" y="0"/>
                        </a:lnTo>
                        <a:lnTo>
                          <a:pt x="222250" y="273050"/>
                        </a:lnTo>
                        <a:lnTo>
                          <a:pt x="1130300" y="273050"/>
                        </a:lnTo>
                        <a:lnTo>
                          <a:pt x="1060450" y="3365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1" name="Vrije vorm: vorm 30">
                    <a:extLst>
                      <a:ext uri="{FF2B5EF4-FFF2-40B4-BE49-F238E27FC236}">
                        <a16:creationId xmlns:a16="http://schemas.microsoft.com/office/drawing/2014/main" id="{CFA4D10C-E2FC-9590-110C-339AC538F32E}"/>
                      </a:ext>
                    </a:extLst>
                  </p:cNvPr>
                  <p:cNvSpPr/>
                  <p:nvPr/>
                </p:nvSpPr>
                <p:spPr>
                  <a:xfrm>
                    <a:off x="8267700" y="4946650"/>
                    <a:ext cx="1828800" cy="228600"/>
                  </a:xfrm>
                  <a:custGeom>
                    <a:avLst/>
                    <a:gdLst>
                      <a:gd name="connsiteX0" fmla="*/ 88900 w 1828800"/>
                      <a:gd name="connsiteY0" fmla="*/ 0 h 228600"/>
                      <a:gd name="connsiteX1" fmla="*/ 1828800 w 1828800"/>
                      <a:gd name="connsiteY1" fmla="*/ 0 h 228600"/>
                      <a:gd name="connsiteX2" fmla="*/ 1600200 w 1828800"/>
                      <a:gd name="connsiteY2" fmla="*/ 228600 h 228600"/>
                      <a:gd name="connsiteX3" fmla="*/ 596900 w 1828800"/>
                      <a:gd name="connsiteY3" fmla="*/ 228600 h 228600"/>
                      <a:gd name="connsiteX4" fmla="*/ 749300 w 1828800"/>
                      <a:gd name="connsiteY4" fmla="*/ 76200 h 228600"/>
                      <a:gd name="connsiteX5" fmla="*/ 0 w 1828800"/>
                      <a:gd name="connsiteY5" fmla="*/ 76200 h 228600"/>
                      <a:gd name="connsiteX6" fmla="*/ 88900 w 1828800"/>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228600">
                        <a:moveTo>
                          <a:pt x="88900" y="0"/>
                        </a:moveTo>
                        <a:lnTo>
                          <a:pt x="1828800" y="0"/>
                        </a:lnTo>
                        <a:lnTo>
                          <a:pt x="1600200" y="228600"/>
                        </a:lnTo>
                        <a:lnTo>
                          <a:pt x="596900" y="228600"/>
                        </a:lnTo>
                        <a:lnTo>
                          <a:pt x="749300" y="76200"/>
                        </a:lnTo>
                        <a:lnTo>
                          <a:pt x="0" y="76200"/>
                        </a:lnTo>
                        <a:lnTo>
                          <a:pt x="889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2" name="Vrije vorm: vorm 31">
                    <a:extLst>
                      <a:ext uri="{FF2B5EF4-FFF2-40B4-BE49-F238E27FC236}">
                        <a16:creationId xmlns:a16="http://schemas.microsoft.com/office/drawing/2014/main" id="{09E98BC1-926D-D792-4847-6940436722D3}"/>
                      </a:ext>
                    </a:extLst>
                  </p:cNvPr>
                  <p:cNvSpPr/>
                  <p:nvPr/>
                </p:nvSpPr>
                <p:spPr>
                  <a:xfrm>
                    <a:off x="8274050" y="5257800"/>
                    <a:ext cx="1517650" cy="698500"/>
                  </a:xfrm>
                  <a:custGeom>
                    <a:avLst/>
                    <a:gdLst>
                      <a:gd name="connsiteX0" fmla="*/ 1517650 w 1517650"/>
                      <a:gd name="connsiteY0" fmla="*/ 0 h 698500"/>
                      <a:gd name="connsiteX1" fmla="*/ 857250 w 1517650"/>
                      <a:gd name="connsiteY1" fmla="*/ 698500 h 698500"/>
                      <a:gd name="connsiteX2" fmla="*/ 0 w 1517650"/>
                      <a:gd name="connsiteY2" fmla="*/ 692150 h 698500"/>
                      <a:gd name="connsiteX3" fmla="*/ 615950 w 1517650"/>
                      <a:gd name="connsiteY3" fmla="*/ 6350 h 698500"/>
                      <a:gd name="connsiteX4" fmla="*/ 1517650 w 1517650"/>
                      <a:gd name="connsiteY4" fmla="*/ 0 h 69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50" h="698500">
                        <a:moveTo>
                          <a:pt x="1517650" y="0"/>
                        </a:moveTo>
                        <a:lnTo>
                          <a:pt x="857250" y="698500"/>
                        </a:lnTo>
                        <a:lnTo>
                          <a:pt x="0" y="692150"/>
                        </a:lnTo>
                        <a:lnTo>
                          <a:pt x="615950" y="6350"/>
                        </a:lnTo>
                        <a:lnTo>
                          <a:pt x="15176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grpSp>
            <p:nvGrpSpPr>
              <p:cNvPr id="14" name="Groep 13">
                <a:extLst>
                  <a:ext uri="{FF2B5EF4-FFF2-40B4-BE49-F238E27FC236}">
                    <a16:creationId xmlns:a16="http://schemas.microsoft.com/office/drawing/2014/main" id="{ED9B4134-5DE0-5732-4E63-65F803C37EE7}"/>
                  </a:ext>
                </a:extLst>
              </p:cNvPr>
              <p:cNvGrpSpPr/>
              <p:nvPr/>
            </p:nvGrpSpPr>
            <p:grpSpPr>
              <a:xfrm>
                <a:off x="6364151" y="3959152"/>
                <a:ext cx="5346008" cy="1557205"/>
                <a:chOff x="582360" y="4532510"/>
                <a:chExt cx="5346008" cy="1557205"/>
              </a:xfrm>
            </p:grpSpPr>
            <p:sp>
              <p:nvSpPr>
                <p:cNvPr id="15" name="Vrije vorm: vorm 14">
                  <a:extLst>
                    <a:ext uri="{FF2B5EF4-FFF2-40B4-BE49-F238E27FC236}">
                      <a16:creationId xmlns:a16="http://schemas.microsoft.com/office/drawing/2014/main" id="{32340202-D181-50C2-873E-12D1872CCAA9}"/>
                    </a:ext>
                  </a:extLst>
                </p:cNvPr>
                <p:cNvSpPr/>
                <p:nvPr/>
              </p:nvSpPr>
              <p:spPr>
                <a:xfrm>
                  <a:off x="603315" y="4892511"/>
                  <a:ext cx="3874417" cy="1197204"/>
                </a:xfrm>
                <a:custGeom>
                  <a:avLst/>
                  <a:gdLst>
                    <a:gd name="connsiteX0" fmla="*/ 1036949 w 3874417"/>
                    <a:gd name="connsiteY0" fmla="*/ 0 h 1197204"/>
                    <a:gd name="connsiteX1" fmla="*/ 3874417 w 3874417"/>
                    <a:gd name="connsiteY1" fmla="*/ 0 h 1197204"/>
                    <a:gd name="connsiteX2" fmla="*/ 2922310 w 3874417"/>
                    <a:gd name="connsiteY2" fmla="*/ 1197204 h 1197204"/>
                    <a:gd name="connsiteX3" fmla="*/ 9427 w 3874417"/>
                    <a:gd name="connsiteY3" fmla="*/ 1197204 h 1197204"/>
                    <a:gd name="connsiteX4" fmla="*/ 0 w 3874417"/>
                    <a:gd name="connsiteY4" fmla="*/ 1197204 h 1197204"/>
                    <a:gd name="connsiteX5" fmla="*/ 1036949 w 3874417"/>
                    <a:gd name="connsiteY5"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417" h="1197204">
                      <a:moveTo>
                        <a:pt x="1036949" y="0"/>
                      </a:moveTo>
                      <a:lnTo>
                        <a:pt x="3874417" y="0"/>
                      </a:lnTo>
                      <a:lnTo>
                        <a:pt x="2922310" y="1197204"/>
                      </a:lnTo>
                      <a:lnTo>
                        <a:pt x="9427" y="1197204"/>
                      </a:lnTo>
                      <a:lnTo>
                        <a:pt x="0" y="1197204"/>
                      </a:lnTo>
                      <a:lnTo>
                        <a:pt x="1036949" y="0"/>
                      </a:lnTo>
                      <a:close/>
                    </a:path>
                  </a:pathLst>
                </a:custGeom>
                <a:noFill/>
                <a:ln w="28575">
                  <a:solidFill>
                    <a:srgbClr val="F8B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6" name="Stroomdiagram: Gegevens 15">
                  <a:extLst>
                    <a:ext uri="{FF2B5EF4-FFF2-40B4-BE49-F238E27FC236}">
                      <a16:creationId xmlns:a16="http://schemas.microsoft.com/office/drawing/2014/main" id="{14FCA85B-D069-40CE-8AEB-8EBE3C119519}"/>
                    </a:ext>
                  </a:extLst>
                </p:cNvPr>
                <p:cNvSpPr/>
                <p:nvPr/>
              </p:nvSpPr>
              <p:spPr>
                <a:xfrm>
                  <a:off x="582360" y="4899845"/>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7" name="Ovaal 16">
                  <a:extLst>
                    <a:ext uri="{FF2B5EF4-FFF2-40B4-BE49-F238E27FC236}">
                      <a16:creationId xmlns:a16="http://schemas.microsoft.com/office/drawing/2014/main" id="{9359DA5E-EA94-9F21-C48B-D73E2B92D3A0}"/>
                    </a:ext>
                  </a:extLst>
                </p:cNvPr>
                <p:cNvSpPr/>
                <p:nvPr/>
              </p:nvSpPr>
              <p:spPr>
                <a:xfrm rot="9430977">
                  <a:off x="3888869" y="5574954"/>
                  <a:ext cx="612742" cy="408666"/>
                </a:xfrm>
                <a:prstGeom prst="ellipse">
                  <a:avLst/>
                </a:prstGeom>
                <a:noFill/>
                <a:ln w="28575">
                  <a:solidFill>
                    <a:srgbClr val="1B1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8" name="Gedeeltelijke cirkel 17">
                  <a:extLst>
                    <a:ext uri="{FF2B5EF4-FFF2-40B4-BE49-F238E27FC236}">
                      <a16:creationId xmlns:a16="http://schemas.microsoft.com/office/drawing/2014/main" id="{7D659206-1E69-B5B0-592E-448DA3BA5FE7}"/>
                    </a:ext>
                  </a:extLst>
                </p:cNvPr>
                <p:cNvSpPr/>
                <p:nvPr/>
              </p:nvSpPr>
              <p:spPr>
                <a:xfrm>
                  <a:off x="4567644" y="4532510"/>
                  <a:ext cx="1188587" cy="720001"/>
                </a:xfrm>
                <a:prstGeom prst="pie">
                  <a:avLst>
                    <a:gd name="adj1" fmla="val 0"/>
                    <a:gd name="adj2" fmla="val 10790697"/>
                  </a:avLst>
                </a:prstGeom>
                <a:noFill/>
                <a:ln w="28575">
                  <a:solidFill>
                    <a:srgbClr val="0AA1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19" name="Pijl: U-vormig 18">
                  <a:extLst>
                    <a:ext uri="{FF2B5EF4-FFF2-40B4-BE49-F238E27FC236}">
                      <a16:creationId xmlns:a16="http://schemas.microsoft.com/office/drawing/2014/main" id="{A0372C6F-1D97-170E-3590-151FC557F458}"/>
                    </a:ext>
                  </a:extLst>
                </p:cNvPr>
                <p:cNvSpPr/>
                <p:nvPr/>
              </p:nvSpPr>
              <p:spPr>
                <a:xfrm rot="18959175">
                  <a:off x="4605236" y="5432349"/>
                  <a:ext cx="987562" cy="386320"/>
                </a:xfrm>
                <a:prstGeom prst="uturnArrow">
                  <a:avLst>
                    <a:gd name="adj1" fmla="val 25000"/>
                    <a:gd name="adj2" fmla="val 25000"/>
                    <a:gd name="adj3" fmla="val 0"/>
                    <a:gd name="adj4" fmla="val 43750"/>
                    <a:gd name="adj5" fmla="val 75000"/>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grpSp>
        </p:grpSp>
        <p:sp>
          <p:nvSpPr>
            <p:cNvPr id="39" name="Stroomdiagram: Gegevens 38">
              <a:extLst>
                <a:ext uri="{FF2B5EF4-FFF2-40B4-BE49-F238E27FC236}">
                  <a16:creationId xmlns:a16="http://schemas.microsoft.com/office/drawing/2014/main" id="{708F8C33-96F9-709D-0816-E6B3D00D1CB6}"/>
                </a:ext>
              </a:extLst>
            </p:cNvPr>
            <p:cNvSpPr/>
            <p:nvPr/>
          </p:nvSpPr>
          <p:spPr>
            <a:xfrm>
              <a:off x="5857999" y="4101360"/>
              <a:ext cx="5924186" cy="1384189"/>
            </a:xfrm>
            <a:prstGeom prst="flowChartInputOutput">
              <a:avLst/>
            </a:prstGeom>
            <a:solidFill>
              <a:schemeClr val="bg1">
                <a:alpha val="95000"/>
              </a:schemeClr>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0" name="Stroomdiagram: Gegevens 39">
              <a:extLst>
                <a:ext uri="{FF2B5EF4-FFF2-40B4-BE49-F238E27FC236}">
                  <a16:creationId xmlns:a16="http://schemas.microsoft.com/office/drawing/2014/main" id="{D2845FB0-D220-17D5-768D-4CDBDC1AEB13}"/>
                </a:ext>
              </a:extLst>
            </p:cNvPr>
            <p:cNvSpPr/>
            <p:nvPr/>
          </p:nvSpPr>
          <p:spPr>
            <a:xfrm>
              <a:off x="6096000" y="4235657"/>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sp>
        <p:nvSpPr>
          <p:cNvPr id="42" name="Title 1">
            <a:extLst>
              <a:ext uri="{FF2B5EF4-FFF2-40B4-BE49-F238E27FC236}">
                <a16:creationId xmlns:a16="http://schemas.microsoft.com/office/drawing/2014/main" id="{D708B3AE-866B-5943-5850-18F4505426FA}"/>
              </a:ext>
            </a:extLst>
          </p:cNvPr>
          <p:cNvSpPr txBox="1">
            <a:spLocks/>
          </p:cNvSpPr>
          <p:nvPr/>
        </p:nvSpPr>
        <p:spPr bwMode="auto">
          <a:xfrm>
            <a:off x="4044500" y="4571128"/>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Huidige ruimtelijke besluiten</a:t>
            </a:r>
            <a:endParaRPr lang="nl-NL" sz="1350">
              <a:solidFill>
                <a:srgbClr val="002C64"/>
              </a:solidFill>
            </a:endParaRPr>
          </a:p>
        </p:txBody>
      </p:sp>
      <p:grpSp>
        <p:nvGrpSpPr>
          <p:cNvPr id="85" name="Groep 84">
            <a:extLst>
              <a:ext uri="{FF2B5EF4-FFF2-40B4-BE49-F238E27FC236}">
                <a16:creationId xmlns:a16="http://schemas.microsoft.com/office/drawing/2014/main" id="{1F93D4F5-3E3D-C189-2789-94331BFFAA80}"/>
              </a:ext>
            </a:extLst>
          </p:cNvPr>
          <p:cNvGrpSpPr/>
          <p:nvPr/>
        </p:nvGrpSpPr>
        <p:grpSpPr>
          <a:xfrm>
            <a:off x="4191605" y="1712271"/>
            <a:ext cx="4039196" cy="1193819"/>
            <a:chOff x="5893978" y="3952875"/>
            <a:chExt cx="5385594" cy="1591758"/>
          </a:xfrm>
        </p:grpSpPr>
        <p:grpSp>
          <p:nvGrpSpPr>
            <p:cNvPr id="86" name="Groep 85">
              <a:extLst>
                <a:ext uri="{FF2B5EF4-FFF2-40B4-BE49-F238E27FC236}">
                  <a16:creationId xmlns:a16="http://schemas.microsoft.com/office/drawing/2014/main" id="{CC241742-84A3-FCBC-B6FF-8C177FE8724A}"/>
                </a:ext>
              </a:extLst>
            </p:cNvPr>
            <p:cNvGrpSpPr/>
            <p:nvPr/>
          </p:nvGrpSpPr>
          <p:grpSpPr>
            <a:xfrm>
              <a:off x="5894628" y="4310224"/>
              <a:ext cx="5384944" cy="1234409"/>
              <a:chOff x="2378045" y="4779390"/>
              <a:chExt cx="5346008" cy="1225484"/>
            </a:xfrm>
          </p:grpSpPr>
          <p:sp>
            <p:nvSpPr>
              <p:cNvPr id="99" name="Stroomdiagram: Gegevens 98">
                <a:extLst>
                  <a:ext uri="{FF2B5EF4-FFF2-40B4-BE49-F238E27FC236}">
                    <a16:creationId xmlns:a16="http://schemas.microsoft.com/office/drawing/2014/main" id="{20A1190F-0B77-C5C9-6364-05078CAD541E}"/>
                  </a:ext>
                </a:extLst>
              </p:cNvPr>
              <p:cNvSpPr/>
              <p:nvPr/>
            </p:nvSpPr>
            <p:spPr>
              <a:xfrm>
                <a:off x="2378045" y="4793732"/>
                <a:ext cx="5346008" cy="1186593"/>
              </a:xfrm>
              <a:prstGeom prst="flowChartInputOutput">
                <a:avLst/>
              </a:prstGeom>
              <a:solidFill>
                <a:srgbClr val="FFFF00"/>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00" name="Vrije vorm: vorm 99">
                <a:extLst>
                  <a:ext uri="{FF2B5EF4-FFF2-40B4-BE49-F238E27FC236}">
                    <a16:creationId xmlns:a16="http://schemas.microsoft.com/office/drawing/2014/main" id="{8141AA9F-8B6B-C8AF-D98D-8CD390751D8B}"/>
                  </a:ext>
                </a:extLst>
              </p:cNvPr>
              <p:cNvSpPr/>
              <p:nvPr/>
            </p:nvSpPr>
            <p:spPr>
              <a:xfrm>
                <a:off x="4260915" y="4779390"/>
                <a:ext cx="1036949" cy="1206631"/>
              </a:xfrm>
              <a:custGeom>
                <a:avLst/>
                <a:gdLst>
                  <a:gd name="connsiteX0" fmla="*/ 744718 w 1036949"/>
                  <a:gd name="connsiteY0" fmla="*/ 0 h 1206631"/>
                  <a:gd name="connsiteX1" fmla="*/ 904974 w 1036949"/>
                  <a:gd name="connsiteY1" fmla="*/ 9426 h 1206631"/>
                  <a:gd name="connsiteX2" fmla="*/ 697584 w 1036949"/>
                  <a:gd name="connsiteY2" fmla="*/ 216816 h 1206631"/>
                  <a:gd name="connsiteX3" fmla="*/ 904974 w 1036949"/>
                  <a:gd name="connsiteY3" fmla="*/ 216816 h 1206631"/>
                  <a:gd name="connsiteX4" fmla="*/ 1008669 w 1036949"/>
                  <a:gd name="connsiteY4" fmla="*/ 216816 h 1206631"/>
                  <a:gd name="connsiteX5" fmla="*/ 575036 w 1036949"/>
                  <a:gd name="connsiteY5" fmla="*/ 650449 h 1206631"/>
                  <a:gd name="connsiteX6" fmla="*/ 886120 w 1036949"/>
                  <a:gd name="connsiteY6" fmla="*/ 650449 h 1206631"/>
                  <a:gd name="connsiteX7" fmla="*/ 1036949 w 1036949"/>
                  <a:gd name="connsiteY7" fmla="*/ 650449 h 1206631"/>
                  <a:gd name="connsiteX8" fmla="*/ 480767 w 1036949"/>
                  <a:gd name="connsiteY8" fmla="*/ 1206631 h 1206631"/>
                  <a:gd name="connsiteX9" fmla="*/ 254524 w 1036949"/>
                  <a:gd name="connsiteY9" fmla="*/ 1206631 h 1206631"/>
                  <a:gd name="connsiteX10" fmla="*/ 612743 w 1036949"/>
                  <a:gd name="connsiteY10" fmla="*/ 848412 h 1206631"/>
                  <a:gd name="connsiteX11" fmla="*/ 0 w 1036949"/>
                  <a:gd name="connsiteY11" fmla="*/ 848412 h 1206631"/>
                  <a:gd name="connsiteX12" fmla="*/ 329938 w 1036949"/>
                  <a:gd name="connsiteY12" fmla="*/ 518474 h 1206631"/>
                  <a:gd name="connsiteX13" fmla="*/ 603316 w 1036949"/>
                  <a:gd name="connsiteY13" fmla="*/ 245096 h 1206631"/>
                  <a:gd name="connsiteX14" fmla="*/ 744718 w 1036949"/>
                  <a:gd name="connsiteY14" fmla="*/ 0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949" h="1206631">
                    <a:moveTo>
                      <a:pt x="744718" y="0"/>
                    </a:moveTo>
                    <a:lnTo>
                      <a:pt x="904974" y="9426"/>
                    </a:lnTo>
                    <a:lnTo>
                      <a:pt x="697584" y="216816"/>
                    </a:lnTo>
                    <a:lnTo>
                      <a:pt x="904974" y="216816"/>
                    </a:lnTo>
                    <a:lnTo>
                      <a:pt x="1008669" y="216816"/>
                    </a:lnTo>
                    <a:lnTo>
                      <a:pt x="575036" y="650449"/>
                    </a:lnTo>
                    <a:lnTo>
                      <a:pt x="886120" y="650449"/>
                    </a:lnTo>
                    <a:lnTo>
                      <a:pt x="1036949" y="650449"/>
                    </a:lnTo>
                    <a:lnTo>
                      <a:pt x="480767" y="1206631"/>
                    </a:lnTo>
                    <a:lnTo>
                      <a:pt x="254524" y="1206631"/>
                    </a:lnTo>
                    <a:lnTo>
                      <a:pt x="612743" y="848412"/>
                    </a:lnTo>
                    <a:lnTo>
                      <a:pt x="0" y="848412"/>
                    </a:lnTo>
                    <a:lnTo>
                      <a:pt x="329938" y="518474"/>
                    </a:lnTo>
                    <a:lnTo>
                      <a:pt x="603316" y="245096"/>
                    </a:lnTo>
                    <a:lnTo>
                      <a:pt x="744718" y="0"/>
                    </a:lnTo>
                    <a:close/>
                  </a:path>
                </a:pathLst>
              </a:custGeom>
              <a:solidFill>
                <a:srgbClr val="CDCDCD"/>
              </a:solidFill>
              <a:ln>
                <a:solidFill>
                  <a:srgbClr val="CD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01" name="Vrije vorm: vorm 100">
                <a:extLst>
                  <a:ext uri="{FF2B5EF4-FFF2-40B4-BE49-F238E27FC236}">
                    <a16:creationId xmlns:a16="http://schemas.microsoft.com/office/drawing/2014/main" id="{3021D52C-912D-C618-B7D4-23328F77538F}"/>
                  </a:ext>
                </a:extLst>
              </p:cNvPr>
              <p:cNvSpPr/>
              <p:nvPr/>
            </p:nvSpPr>
            <p:spPr>
              <a:xfrm>
                <a:off x="3733014" y="4779390"/>
                <a:ext cx="1357460" cy="1225484"/>
              </a:xfrm>
              <a:custGeom>
                <a:avLst/>
                <a:gdLst>
                  <a:gd name="connsiteX0" fmla="*/ 1093510 w 1357460"/>
                  <a:gd name="connsiteY0" fmla="*/ 9426 h 1225484"/>
                  <a:gd name="connsiteX1" fmla="*/ 1357460 w 1357460"/>
                  <a:gd name="connsiteY1" fmla="*/ 18853 h 1225484"/>
                  <a:gd name="connsiteX2" fmla="*/ 1131217 w 1357460"/>
                  <a:gd name="connsiteY2" fmla="*/ 282804 h 1225484"/>
                  <a:gd name="connsiteX3" fmla="*/ 1357460 w 1357460"/>
                  <a:gd name="connsiteY3" fmla="*/ 282804 h 1225484"/>
                  <a:gd name="connsiteX4" fmla="*/ 1055802 w 1357460"/>
                  <a:gd name="connsiteY4" fmla="*/ 584462 h 1225484"/>
                  <a:gd name="connsiteX5" fmla="*/ 876693 w 1357460"/>
                  <a:gd name="connsiteY5" fmla="*/ 763571 h 1225484"/>
                  <a:gd name="connsiteX6" fmla="*/ 1272619 w 1357460"/>
                  <a:gd name="connsiteY6" fmla="*/ 763571 h 1225484"/>
                  <a:gd name="connsiteX7" fmla="*/ 810706 w 1357460"/>
                  <a:gd name="connsiteY7" fmla="*/ 1225484 h 1225484"/>
                  <a:gd name="connsiteX8" fmla="*/ 0 w 1357460"/>
                  <a:gd name="connsiteY8" fmla="*/ 1225484 h 1225484"/>
                  <a:gd name="connsiteX9" fmla="*/ 471340 w 1357460"/>
                  <a:gd name="connsiteY9" fmla="*/ 754144 h 1225484"/>
                  <a:gd name="connsiteX10" fmla="*/ 1187777 w 1357460"/>
                  <a:gd name="connsiteY10" fmla="*/ 37707 h 1225484"/>
                  <a:gd name="connsiteX11" fmla="*/ 1225484 w 1357460"/>
                  <a:gd name="connsiteY11" fmla="*/ 0 h 1225484"/>
                  <a:gd name="connsiteX12" fmla="*/ 1357460 w 1357460"/>
                  <a:gd name="connsiteY12" fmla="*/ 0 h 1225484"/>
                  <a:gd name="connsiteX13" fmla="*/ 1357460 w 1357460"/>
                  <a:gd name="connsiteY13" fmla="*/ 18853 h 122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460" h="1225484">
                    <a:moveTo>
                      <a:pt x="1093510" y="9426"/>
                    </a:moveTo>
                    <a:lnTo>
                      <a:pt x="1357460" y="18853"/>
                    </a:lnTo>
                    <a:lnTo>
                      <a:pt x="1131217" y="282804"/>
                    </a:lnTo>
                    <a:lnTo>
                      <a:pt x="1357460" y="282804"/>
                    </a:lnTo>
                    <a:lnTo>
                      <a:pt x="1055802" y="584462"/>
                    </a:lnTo>
                    <a:lnTo>
                      <a:pt x="876693" y="763571"/>
                    </a:lnTo>
                    <a:lnTo>
                      <a:pt x="1272619" y="763571"/>
                    </a:lnTo>
                    <a:lnTo>
                      <a:pt x="810706" y="1225484"/>
                    </a:lnTo>
                    <a:lnTo>
                      <a:pt x="0" y="1225484"/>
                    </a:lnTo>
                    <a:lnTo>
                      <a:pt x="471340" y="754144"/>
                    </a:lnTo>
                    <a:lnTo>
                      <a:pt x="1187777" y="37707"/>
                    </a:lnTo>
                    <a:lnTo>
                      <a:pt x="1225484" y="0"/>
                    </a:lnTo>
                    <a:lnTo>
                      <a:pt x="1357460" y="0"/>
                    </a:lnTo>
                    <a:lnTo>
                      <a:pt x="1357460" y="18853"/>
                    </a:lnTo>
                  </a:path>
                </a:pathLst>
              </a:custGeom>
              <a:solidFill>
                <a:srgbClr val="28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rgbClr val="28C846"/>
                  </a:solidFill>
                </a:endParaRPr>
              </a:p>
            </p:txBody>
          </p:sp>
          <p:sp>
            <p:nvSpPr>
              <p:cNvPr id="102" name="Stroomdiagram: Gegevens 101">
                <a:extLst>
                  <a:ext uri="{FF2B5EF4-FFF2-40B4-BE49-F238E27FC236}">
                    <a16:creationId xmlns:a16="http://schemas.microsoft.com/office/drawing/2014/main" id="{E444347C-A7EA-C062-671F-2E5ED73F1BAA}"/>
                  </a:ext>
                </a:extLst>
              </p:cNvPr>
              <p:cNvSpPr/>
              <p:nvPr/>
            </p:nvSpPr>
            <p:spPr>
              <a:xfrm>
                <a:off x="2378045" y="4792547"/>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87" name="Groep 86">
              <a:extLst>
                <a:ext uri="{FF2B5EF4-FFF2-40B4-BE49-F238E27FC236}">
                  <a16:creationId xmlns:a16="http://schemas.microsoft.com/office/drawing/2014/main" id="{588A8E11-ABAE-7884-27EF-E7B9BB55CE80}"/>
                </a:ext>
              </a:extLst>
            </p:cNvPr>
            <p:cNvGrpSpPr/>
            <p:nvPr/>
          </p:nvGrpSpPr>
          <p:grpSpPr>
            <a:xfrm>
              <a:off x="5893978" y="3952875"/>
              <a:ext cx="5375639" cy="1565837"/>
              <a:chOff x="582360" y="4532510"/>
              <a:chExt cx="5346008" cy="1557205"/>
            </a:xfrm>
            <a:noFill/>
          </p:grpSpPr>
          <p:sp>
            <p:nvSpPr>
              <p:cNvPr id="94" name="Vrije vorm: vorm 93">
                <a:extLst>
                  <a:ext uri="{FF2B5EF4-FFF2-40B4-BE49-F238E27FC236}">
                    <a16:creationId xmlns:a16="http://schemas.microsoft.com/office/drawing/2014/main" id="{8406E816-A6B7-8096-523E-1E70CCB43FB6}"/>
                  </a:ext>
                </a:extLst>
              </p:cNvPr>
              <p:cNvSpPr/>
              <p:nvPr/>
            </p:nvSpPr>
            <p:spPr>
              <a:xfrm>
                <a:off x="603315" y="4892511"/>
                <a:ext cx="3874417" cy="1197204"/>
              </a:xfrm>
              <a:custGeom>
                <a:avLst/>
                <a:gdLst>
                  <a:gd name="connsiteX0" fmla="*/ 1036949 w 3874417"/>
                  <a:gd name="connsiteY0" fmla="*/ 0 h 1197204"/>
                  <a:gd name="connsiteX1" fmla="*/ 3874417 w 3874417"/>
                  <a:gd name="connsiteY1" fmla="*/ 0 h 1197204"/>
                  <a:gd name="connsiteX2" fmla="*/ 2922310 w 3874417"/>
                  <a:gd name="connsiteY2" fmla="*/ 1197204 h 1197204"/>
                  <a:gd name="connsiteX3" fmla="*/ 9427 w 3874417"/>
                  <a:gd name="connsiteY3" fmla="*/ 1197204 h 1197204"/>
                  <a:gd name="connsiteX4" fmla="*/ 0 w 3874417"/>
                  <a:gd name="connsiteY4" fmla="*/ 1197204 h 1197204"/>
                  <a:gd name="connsiteX5" fmla="*/ 1036949 w 3874417"/>
                  <a:gd name="connsiteY5"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417" h="1197204">
                    <a:moveTo>
                      <a:pt x="1036949" y="0"/>
                    </a:moveTo>
                    <a:lnTo>
                      <a:pt x="3874417" y="0"/>
                    </a:lnTo>
                    <a:lnTo>
                      <a:pt x="2922310" y="1197204"/>
                    </a:lnTo>
                    <a:lnTo>
                      <a:pt x="9427" y="1197204"/>
                    </a:lnTo>
                    <a:lnTo>
                      <a:pt x="0" y="1197204"/>
                    </a:lnTo>
                    <a:lnTo>
                      <a:pt x="1036949" y="0"/>
                    </a:lnTo>
                    <a:close/>
                  </a:path>
                </a:pathLst>
              </a:custGeom>
              <a:grpFill/>
              <a:ln w="38100">
                <a:solidFill>
                  <a:srgbClr val="F8B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5" name="Stroomdiagram: Gegevens 94">
                <a:extLst>
                  <a:ext uri="{FF2B5EF4-FFF2-40B4-BE49-F238E27FC236}">
                    <a16:creationId xmlns:a16="http://schemas.microsoft.com/office/drawing/2014/main" id="{4F7DCDA0-ADA9-A186-30CC-FB05772CEA79}"/>
                  </a:ext>
                </a:extLst>
              </p:cNvPr>
              <p:cNvSpPr/>
              <p:nvPr/>
            </p:nvSpPr>
            <p:spPr>
              <a:xfrm>
                <a:off x="582360" y="4899845"/>
                <a:ext cx="5346008" cy="1186593"/>
              </a:xfrm>
              <a:prstGeom prst="flowChartInputOutput">
                <a:avLst/>
              </a:prstGeom>
              <a:grp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6" name="Ovaal 95">
                <a:extLst>
                  <a:ext uri="{FF2B5EF4-FFF2-40B4-BE49-F238E27FC236}">
                    <a16:creationId xmlns:a16="http://schemas.microsoft.com/office/drawing/2014/main" id="{A8B8EA5D-1352-E191-1239-EA14AA7CE9F1}"/>
                  </a:ext>
                </a:extLst>
              </p:cNvPr>
              <p:cNvSpPr/>
              <p:nvPr/>
            </p:nvSpPr>
            <p:spPr>
              <a:xfrm rot="9430977">
                <a:off x="3888869" y="5574954"/>
                <a:ext cx="612742" cy="408666"/>
              </a:xfrm>
              <a:prstGeom prst="ellipse">
                <a:avLst/>
              </a:prstGeom>
              <a:grpFill/>
              <a:ln w="28575">
                <a:solidFill>
                  <a:srgbClr val="1B1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7" name="Gedeeltelijke cirkel 96">
                <a:extLst>
                  <a:ext uri="{FF2B5EF4-FFF2-40B4-BE49-F238E27FC236}">
                    <a16:creationId xmlns:a16="http://schemas.microsoft.com/office/drawing/2014/main" id="{D7949676-4A06-1F9D-6829-F5D455A2237E}"/>
                  </a:ext>
                </a:extLst>
              </p:cNvPr>
              <p:cNvSpPr/>
              <p:nvPr/>
            </p:nvSpPr>
            <p:spPr>
              <a:xfrm>
                <a:off x="4567644" y="4532510"/>
                <a:ext cx="1188587" cy="720001"/>
              </a:xfrm>
              <a:prstGeom prst="pie">
                <a:avLst>
                  <a:gd name="adj1" fmla="val 0"/>
                  <a:gd name="adj2" fmla="val 10790697"/>
                </a:avLst>
              </a:prstGeom>
              <a:grpFill/>
              <a:ln w="38100">
                <a:solidFill>
                  <a:srgbClr val="0AA1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98" name="Pijl: U-vormig 97">
                <a:extLst>
                  <a:ext uri="{FF2B5EF4-FFF2-40B4-BE49-F238E27FC236}">
                    <a16:creationId xmlns:a16="http://schemas.microsoft.com/office/drawing/2014/main" id="{79DAAA14-68BE-EDAB-6B5D-FC9DA183FD57}"/>
                  </a:ext>
                </a:extLst>
              </p:cNvPr>
              <p:cNvSpPr/>
              <p:nvPr/>
            </p:nvSpPr>
            <p:spPr>
              <a:xfrm rot="18959175">
                <a:off x="4605236" y="5432349"/>
                <a:ext cx="987562" cy="386320"/>
              </a:xfrm>
              <a:prstGeom prst="uturnArrow">
                <a:avLst>
                  <a:gd name="adj1" fmla="val 25000"/>
                  <a:gd name="adj2" fmla="val 25000"/>
                  <a:gd name="adj3" fmla="val 0"/>
                  <a:gd name="adj4" fmla="val 43750"/>
                  <a:gd name="adj5" fmla="val 75000"/>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grpSp>
        <p:grpSp>
          <p:nvGrpSpPr>
            <p:cNvPr id="88" name="Groep 87">
              <a:extLst>
                <a:ext uri="{FF2B5EF4-FFF2-40B4-BE49-F238E27FC236}">
                  <a16:creationId xmlns:a16="http://schemas.microsoft.com/office/drawing/2014/main" id="{F276D925-03B7-1B1A-A0CF-0260D7965CF2}"/>
                </a:ext>
              </a:extLst>
            </p:cNvPr>
            <p:cNvGrpSpPr/>
            <p:nvPr/>
          </p:nvGrpSpPr>
          <p:grpSpPr>
            <a:xfrm>
              <a:off x="6803846" y="4363527"/>
              <a:ext cx="2806286" cy="1035995"/>
              <a:chOff x="5209324" y="6616329"/>
              <a:chExt cx="2806286" cy="1035995"/>
            </a:xfrm>
          </p:grpSpPr>
          <p:sp>
            <p:nvSpPr>
              <p:cNvPr id="89" name="Vrije vorm: vorm 88">
                <a:extLst>
                  <a:ext uri="{FF2B5EF4-FFF2-40B4-BE49-F238E27FC236}">
                    <a16:creationId xmlns:a16="http://schemas.microsoft.com/office/drawing/2014/main" id="{FF1FE301-B2EC-4406-9A72-ACFFB2EEAC50}"/>
                  </a:ext>
                </a:extLst>
              </p:cNvPr>
              <p:cNvSpPr/>
              <p:nvPr/>
            </p:nvSpPr>
            <p:spPr>
              <a:xfrm>
                <a:off x="5856610" y="6655374"/>
                <a:ext cx="838200" cy="520700"/>
              </a:xfrm>
              <a:custGeom>
                <a:avLst/>
                <a:gdLst>
                  <a:gd name="connsiteX0" fmla="*/ 508000 w 838200"/>
                  <a:gd name="connsiteY0" fmla="*/ 0 h 520700"/>
                  <a:gd name="connsiteX1" fmla="*/ 838200 w 838200"/>
                  <a:gd name="connsiteY1" fmla="*/ 0 h 520700"/>
                  <a:gd name="connsiteX2" fmla="*/ 317500 w 838200"/>
                  <a:gd name="connsiteY2" fmla="*/ 520700 h 520700"/>
                  <a:gd name="connsiteX3" fmla="*/ 57150 w 838200"/>
                  <a:gd name="connsiteY3" fmla="*/ 520700 h 520700"/>
                  <a:gd name="connsiteX4" fmla="*/ 0 w 838200"/>
                  <a:gd name="connsiteY4" fmla="*/ 520700 h 520700"/>
                  <a:gd name="connsiteX5" fmla="*/ 508000 w 838200"/>
                  <a:gd name="connsiteY5"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520700">
                    <a:moveTo>
                      <a:pt x="508000" y="0"/>
                    </a:moveTo>
                    <a:lnTo>
                      <a:pt x="838200" y="0"/>
                    </a:lnTo>
                    <a:lnTo>
                      <a:pt x="317500" y="520700"/>
                    </a:lnTo>
                    <a:lnTo>
                      <a:pt x="57150" y="520700"/>
                    </a:lnTo>
                    <a:lnTo>
                      <a:pt x="0" y="520700"/>
                    </a:lnTo>
                    <a:lnTo>
                      <a:pt x="5080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0" name="Vrije vorm: vorm 89">
                <a:extLst>
                  <a:ext uri="{FF2B5EF4-FFF2-40B4-BE49-F238E27FC236}">
                    <a16:creationId xmlns:a16="http://schemas.microsoft.com/office/drawing/2014/main" id="{061DFAAC-E1DE-87B6-64CE-32E05AA5BDB0}"/>
                  </a:ext>
                </a:extLst>
              </p:cNvPr>
              <p:cNvSpPr/>
              <p:nvPr/>
            </p:nvSpPr>
            <p:spPr>
              <a:xfrm>
                <a:off x="5456560" y="6737924"/>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1" name="Vrije vorm: vorm 90">
                <a:extLst>
                  <a:ext uri="{FF2B5EF4-FFF2-40B4-BE49-F238E27FC236}">
                    <a16:creationId xmlns:a16="http://schemas.microsoft.com/office/drawing/2014/main" id="{A3206CC0-AF8B-0FB0-A3C9-F38B379E8944}"/>
                  </a:ext>
                </a:extLst>
              </p:cNvPr>
              <p:cNvSpPr/>
              <p:nvPr/>
            </p:nvSpPr>
            <p:spPr>
              <a:xfrm>
                <a:off x="5209324" y="6982833"/>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2" name="Vrije vorm: vorm 91">
                <a:extLst>
                  <a:ext uri="{FF2B5EF4-FFF2-40B4-BE49-F238E27FC236}">
                    <a16:creationId xmlns:a16="http://schemas.microsoft.com/office/drawing/2014/main" id="{A6ABB91A-08FA-75FB-78D2-CE43AF26CAFA}"/>
                  </a:ext>
                </a:extLst>
              </p:cNvPr>
              <p:cNvSpPr/>
              <p:nvPr/>
            </p:nvSpPr>
            <p:spPr>
              <a:xfrm>
                <a:off x="7034113" y="6616329"/>
                <a:ext cx="517905" cy="121595"/>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3" name="Vrije vorm: vorm 92">
                <a:extLst>
                  <a:ext uri="{FF2B5EF4-FFF2-40B4-BE49-F238E27FC236}">
                    <a16:creationId xmlns:a16="http://schemas.microsoft.com/office/drawing/2014/main" id="{AD82DE73-D17E-91C9-B719-7C93E884E4FE}"/>
                  </a:ext>
                </a:extLst>
              </p:cNvPr>
              <p:cNvSpPr/>
              <p:nvPr/>
            </p:nvSpPr>
            <p:spPr>
              <a:xfrm>
                <a:off x="6885310" y="6782374"/>
                <a:ext cx="1130300" cy="869950"/>
              </a:xfrm>
              <a:custGeom>
                <a:avLst/>
                <a:gdLst>
                  <a:gd name="connsiteX0" fmla="*/ 1060450 w 1130300"/>
                  <a:gd name="connsiteY0" fmla="*/ 336550 h 869950"/>
                  <a:gd name="connsiteX1" fmla="*/ 577850 w 1130300"/>
                  <a:gd name="connsiteY1" fmla="*/ 869950 h 869950"/>
                  <a:gd name="connsiteX2" fmla="*/ 57150 w 1130300"/>
                  <a:gd name="connsiteY2" fmla="*/ 869950 h 869950"/>
                  <a:gd name="connsiteX3" fmla="*/ 495300 w 1130300"/>
                  <a:gd name="connsiteY3" fmla="*/ 400050 h 869950"/>
                  <a:gd name="connsiteX4" fmla="*/ 0 w 1130300"/>
                  <a:gd name="connsiteY4" fmla="*/ 393700 h 869950"/>
                  <a:gd name="connsiteX5" fmla="*/ 393700 w 1130300"/>
                  <a:gd name="connsiteY5" fmla="*/ 0 h 869950"/>
                  <a:gd name="connsiteX6" fmla="*/ 495300 w 1130300"/>
                  <a:gd name="connsiteY6" fmla="*/ 0 h 869950"/>
                  <a:gd name="connsiteX7" fmla="*/ 222250 w 1130300"/>
                  <a:gd name="connsiteY7" fmla="*/ 273050 h 869950"/>
                  <a:gd name="connsiteX8" fmla="*/ 1130300 w 1130300"/>
                  <a:gd name="connsiteY8" fmla="*/ 273050 h 869950"/>
                  <a:gd name="connsiteX9" fmla="*/ 1060450 w 1130300"/>
                  <a:gd name="connsiteY9" fmla="*/ 3365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 h="869950">
                    <a:moveTo>
                      <a:pt x="1060450" y="336550"/>
                    </a:moveTo>
                    <a:lnTo>
                      <a:pt x="577850" y="869950"/>
                    </a:lnTo>
                    <a:lnTo>
                      <a:pt x="57150" y="869950"/>
                    </a:lnTo>
                    <a:lnTo>
                      <a:pt x="495300" y="400050"/>
                    </a:lnTo>
                    <a:lnTo>
                      <a:pt x="0" y="393700"/>
                    </a:lnTo>
                    <a:lnTo>
                      <a:pt x="393700" y="0"/>
                    </a:lnTo>
                    <a:lnTo>
                      <a:pt x="495300" y="0"/>
                    </a:lnTo>
                    <a:lnTo>
                      <a:pt x="222250" y="273050"/>
                    </a:lnTo>
                    <a:lnTo>
                      <a:pt x="1130300" y="273050"/>
                    </a:lnTo>
                    <a:lnTo>
                      <a:pt x="1060450" y="3365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sp>
        <p:nvSpPr>
          <p:cNvPr id="103" name="Title 1">
            <a:extLst>
              <a:ext uri="{FF2B5EF4-FFF2-40B4-BE49-F238E27FC236}">
                <a16:creationId xmlns:a16="http://schemas.microsoft.com/office/drawing/2014/main" id="{21B09D2D-1970-7693-0809-C4481B3E9520}"/>
              </a:ext>
            </a:extLst>
          </p:cNvPr>
          <p:cNvSpPr txBox="1">
            <a:spLocks/>
          </p:cNvSpPr>
          <p:nvPr/>
        </p:nvSpPr>
        <p:spPr bwMode="auto">
          <a:xfrm>
            <a:off x="4074154" y="3007883"/>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Ontwikkelgebied – nieuw deel omgevingsplan</a:t>
            </a:r>
            <a:endParaRPr lang="nl-NL" sz="1350">
              <a:solidFill>
                <a:srgbClr val="002C64"/>
              </a:solidFill>
            </a:endParaRPr>
          </a:p>
        </p:txBody>
      </p:sp>
      <p:sp>
        <p:nvSpPr>
          <p:cNvPr id="3" name="Vrije vorm: vorm 2">
            <a:extLst>
              <a:ext uri="{FF2B5EF4-FFF2-40B4-BE49-F238E27FC236}">
                <a16:creationId xmlns:a16="http://schemas.microsoft.com/office/drawing/2014/main" id="{BAF2E0E1-D423-38A0-44E4-02AFCB562FE7}"/>
              </a:ext>
            </a:extLst>
          </p:cNvPr>
          <p:cNvSpPr/>
          <p:nvPr/>
        </p:nvSpPr>
        <p:spPr>
          <a:xfrm>
            <a:off x="6565311" y="2055677"/>
            <a:ext cx="1064419" cy="392906"/>
          </a:xfrm>
          <a:custGeom>
            <a:avLst/>
            <a:gdLst>
              <a:gd name="connsiteX0" fmla="*/ 333375 w 1419225"/>
              <a:gd name="connsiteY0" fmla="*/ 0 h 523875"/>
              <a:gd name="connsiteX1" fmla="*/ 1419225 w 1419225"/>
              <a:gd name="connsiteY1" fmla="*/ 0 h 523875"/>
              <a:gd name="connsiteX2" fmla="*/ 895350 w 1419225"/>
              <a:gd name="connsiteY2" fmla="*/ 523875 h 523875"/>
              <a:gd name="connsiteX3" fmla="*/ 685800 w 1419225"/>
              <a:gd name="connsiteY3" fmla="*/ 523875 h 523875"/>
              <a:gd name="connsiteX4" fmla="*/ 838200 w 1419225"/>
              <a:gd name="connsiteY4" fmla="*/ 371475 h 523875"/>
              <a:gd name="connsiteX5" fmla="*/ 914400 w 1419225"/>
              <a:gd name="connsiteY5" fmla="*/ 295275 h 523875"/>
              <a:gd name="connsiteX6" fmla="*/ 152400 w 1419225"/>
              <a:gd name="connsiteY6" fmla="*/ 295275 h 523875"/>
              <a:gd name="connsiteX7" fmla="*/ 0 w 1419225"/>
              <a:gd name="connsiteY7" fmla="*/ 295275 h 523875"/>
              <a:gd name="connsiteX8" fmla="*/ 333375 w 141922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5" h="523875">
                <a:moveTo>
                  <a:pt x="333375" y="0"/>
                </a:moveTo>
                <a:lnTo>
                  <a:pt x="1419225" y="0"/>
                </a:lnTo>
                <a:lnTo>
                  <a:pt x="895350" y="523875"/>
                </a:lnTo>
                <a:lnTo>
                  <a:pt x="685800" y="523875"/>
                </a:lnTo>
                <a:lnTo>
                  <a:pt x="838200" y="371475"/>
                </a:lnTo>
                <a:lnTo>
                  <a:pt x="914400" y="295275"/>
                </a:lnTo>
                <a:lnTo>
                  <a:pt x="152400" y="295275"/>
                </a:lnTo>
                <a:lnTo>
                  <a:pt x="0" y="295275"/>
                </a:lnTo>
                <a:lnTo>
                  <a:pt x="333375"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 name="Vrije vorm: vorm 3">
            <a:extLst>
              <a:ext uri="{FF2B5EF4-FFF2-40B4-BE49-F238E27FC236}">
                <a16:creationId xmlns:a16="http://schemas.microsoft.com/office/drawing/2014/main" id="{EE0461B4-B8EB-CFEE-EF39-B61D9B7EE0CD}"/>
              </a:ext>
            </a:extLst>
          </p:cNvPr>
          <p:cNvSpPr/>
          <p:nvPr/>
        </p:nvSpPr>
        <p:spPr>
          <a:xfrm>
            <a:off x="7336836" y="2184264"/>
            <a:ext cx="628650" cy="257175"/>
          </a:xfrm>
          <a:custGeom>
            <a:avLst/>
            <a:gdLst>
              <a:gd name="connsiteX0" fmla="*/ 323850 w 838200"/>
              <a:gd name="connsiteY0" fmla="*/ 0 h 342900"/>
              <a:gd name="connsiteX1" fmla="*/ 838200 w 838200"/>
              <a:gd name="connsiteY1" fmla="*/ 0 h 342900"/>
              <a:gd name="connsiteX2" fmla="*/ 495300 w 838200"/>
              <a:gd name="connsiteY2" fmla="*/ 342900 h 342900"/>
              <a:gd name="connsiteX3" fmla="*/ 0 w 838200"/>
              <a:gd name="connsiteY3" fmla="*/ 342900 h 342900"/>
              <a:gd name="connsiteX4" fmla="*/ 323850 w 8382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342900">
                <a:moveTo>
                  <a:pt x="323850" y="0"/>
                </a:moveTo>
                <a:lnTo>
                  <a:pt x="838200" y="0"/>
                </a:lnTo>
                <a:lnTo>
                  <a:pt x="495300" y="342900"/>
                </a:lnTo>
                <a:lnTo>
                  <a:pt x="0" y="342900"/>
                </a:lnTo>
                <a:lnTo>
                  <a:pt x="3238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5" name="Vrije vorm: vorm 4">
            <a:extLst>
              <a:ext uri="{FF2B5EF4-FFF2-40B4-BE49-F238E27FC236}">
                <a16:creationId xmlns:a16="http://schemas.microsoft.com/office/drawing/2014/main" id="{53996A82-211E-98E1-D42F-80BB432D91F0}"/>
              </a:ext>
            </a:extLst>
          </p:cNvPr>
          <p:cNvSpPr/>
          <p:nvPr/>
        </p:nvSpPr>
        <p:spPr>
          <a:xfrm>
            <a:off x="4341223" y="2036627"/>
            <a:ext cx="966788" cy="800100"/>
          </a:xfrm>
          <a:custGeom>
            <a:avLst/>
            <a:gdLst>
              <a:gd name="connsiteX0" fmla="*/ 895350 w 1289050"/>
              <a:gd name="connsiteY0" fmla="*/ 0 h 1066800"/>
              <a:gd name="connsiteX1" fmla="*/ 1054100 w 1289050"/>
              <a:gd name="connsiteY1" fmla="*/ 0 h 1066800"/>
              <a:gd name="connsiteX2" fmla="*/ 444500 w 1289050"/>
              <a:gd name="connsiteY2" fmla="*/ 679450 h 1066800"/>
              <a:gd name="connsiteX3" fmla="*/ 1289050 w 1289050"/>
              <a:gd name="connsiteY3" fmla="*/ 679450 h 1066800"/>
              <a:gd name="connsiteX4" fmla="*/ 901700 w 1289050"/>
              <a:gd name="connsiteY4" fmla="*/ 1066800 h 1066800"/>
              <a:gd name="connsiteX5" fmla="*/ 0 w 1289050"/>
              <a:gd name="connsiteY5" fmla="*/ 1066800 h 1066800"/>
              <a:gd name="connsiteX6" fmla="*/ 895350 w 1289050"/>
              <a:gd name="connsiteY6"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050" h="1066800">
                <a:moveTo>
                  <a:pt x="895350" y="0"/>
                </a:moveTo>
                <a:lnTo>
                  <a:pt x="1054100" y="0"/>
                </a:lnTo>
                <a:lnTo>
                  <a:pt x="444500" y="679450"/>
                </a:lnTo>
                <a:lnTo>
                  <a:pt x="1289050" y="679450"/>
                </a:lnTo>
                <a:lnTo>
                  <a:pt x="901700" y="1066800"/>
                </a:lnTo>
                <a:lnTo>
                  <a:pt x="0" y="1066800"/>
                </a:lnTo>
                <a:lnTo>
                  <a:pt x="8953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pic>
        <p:nvPicPr>
          <p:cNvPr id="73" name="Afbeelding 72">
            <a:extLst>
              <a:ext uri="{FF2B5EF4-FFF2-40B4-BE49-F238E27FC236}">
                <a16:creationId xmlns:a16="http://schemas.microsoft.com/office/drawing/2014/main" id="{47AAB0CE-D510-D7B5-3740-B93993829DC1}"/>
              </a:ext>
            </a:extLst>
          </p:cNvPr>
          <p:cNvPicPr>
            <a:picLocks noChangeAspect="1"/>
          </p:cNvPicPr>
          <p:nvPr/>
        </p:nvPicPr>
        <p:blipFill>
          <a:blip r:embed="rId4"/>
          <a:srcRect l="23333" t="9929" r="21303" b="13700"/>
          <a:stretch>
            <a:fillRect/>
          </a:stretch>
        </p:blipFill>
        <p:spPr>
          <a:xfrm>
            <a:off x="8202293" y="2453964"/>
            <a:ext cx="764331" cy="1054333"/>
          </a:xfrm>
          <a:prstGeom prst="rect">
            <a:avLst/>
          </a:prstGeom>
        </p:spPr>
      </p:pic>
    </p:spTree>
    <p:extLst>
      <p:ext uri="{BB962C8B-B14F-4D97-AF65-F5344CB8AC3E}">
        <p14:creationId xmlns:p14="http://schemas.microsoft.com/office/powerpoint/2010/main" val="342611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881B-4D51-8C39-D04B-FF446EB39A48}"/>
            </a:ext>
          </a:extLst>
        </p:cNvPr>
        <p:cNvGrpSpPr/>
        <p:nvPr/>
      </p:nvGrpSpPr>
      <p:grpSpPr>
        <a:xfrm>
          <a:off x="0" y="0"/>
          <a:ext cx="0" cy="0"/>
          <a:chOff x="0" y="0"/>
          <a:chExt cx="0" cy="0"/>
        </a:xfrm>
      </p:grpSpPr>
      <p:grpSp>
        <p:nvGrpSpPr>
          <p:cNvPr id="152" name="Groep 151">
            <a:extLst>
              <a:ext uri="{FF2B5EF4-FFF2-40B4-BE49-F238E27FC236}">
                <a16:creationId xmlns:a16="http://schemas.microsoft.com/office/drawing/2014/main" id="{4056358D-457D-F1BC-1D6F-BDCD8A0ECC5B}"/>
              </a:ext>
            </a:extLst>
          </p:cNvPr>
          <p:cNvGrpSpPr/>
          <p:nvPr/>
        </p:nvGrpSpPr>
        <p:grpSpPr>
          <a:xfrm>
            <a:off x="7514225" y="371547"/>
            <a:ext cx="1405602" cy="1761674"/>
            <a:chOff x="5595976" y="2931758"/>
            <a:chExt cx="1874136" cy="2348898"/>
          </a:xfrm>
        </p:grpSpPr>
        <p:pic>
          <p:nvPicPr>
            <p:cNvPr id="153" name="Picture 2" descr="Afbeelding met tekst, schermopname, Lettertype, Webpagina&#10;&#10;Automatisch gegenereerde beschrijving">
              <a:extLst>
                <a:ext uri="{FF2B5EF4-FFF2-40B4-BE49-F238E27FC236}">
                  <a16:creationId xmlns:a16="http://schemas.microsoft.com/office/drawing/2014/main" id="{7D235DBC-EBAC-E69F-26B3-9AADEFB9BE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33481" r="7736" b="33769"/>
            <a:stretch>
              <a:fillRect/>
            </a:stretch>
          </p:blipFill>
          <p:spPr bwMode="auto">
            <a:xfrm>
              <a:off x="5595977" y="2931758"/>
              <a:ext cx="1874135" cy="210776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Afbeelding met tekst, schermopname, Lettertype, Webpagina&#10;&#10;Automatisch gegenereerde beschrijving">
              <a:extLst>
                <a:ext uri="{FF2B5EF4-FFF2-40B4-BE49-F238E27FC236}">
                  <a16:creationId xmlns:a16="http://schemas.microsoft.com/office/drawing/2014/main" id="{175D8A14-BE24-8553-D8FB-D1935AA67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85503" r="7736" b="10145"/>
            <a:stretch>
              <a:fillRect/>
            </a:stretch>
          </p:blipFill>
          <p:spPr bwMode="auto">
            <a:xfrm>
              <a:off x="5595976" y="5000608"/>
              <a:ext cx="1874135" cy="2800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04DCCBB8-BCC4-54D3-5308-8B810EFDBD81}"/>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Toepassen voorrangsbepalingen</a:t>
            </a:r>
            <a:endParaRPr lang="nl-NL" noProof="0"/>
          </a:p>
        </p:txBody>
      </p:sp>
      <p:sp>
        <p:nvSpPr>
          <p:cNvPr id="13" name="Content Placeholder 2">
            <a:extLst>
              <a:ext uri="{FF2B5EF4-FFF2-40B4-BE49-F238E27FC236}">
                <a16:creationId xmlns:a16="http://schemas.microsoft.com/office/drawing/2014/main" id="{ED26435B-6EDB-2A60-64AB-FBB9898068C4}"/>
              </a:ext>
            </a:extLst>
          </p:cNvPr>
          <p:cNvSpPr>
            <a:spLocks noGrp="1"/>
          </p:cNvSpPr>
          <p:nvPr>
            <p:ph idx="1"/>
          </p:nvPr>
        </p:nvSpPr>
        <p:spPr>
          <a:xfrm>
            <a:off x="807263" y="1177362"/>
            <a:ext cx="4025421" cy="3455417"/>
          </a:xfrm>
        </p:spPr>
        <p:txBody>
          <a:bodyPr/>
          <a:lstStyle/>
          <a:p>
            <a:pPr marL="200978" indent="-200978"/>
            <a:endParaRPr lang="nl-NL" sz="1500"/>
          </a:p>
          <a:p>
            <a:pPr marL="200978" indent="-200978"/>
            <a:endParaRPr lang="nl-NL" sz="1500"/>
          </a:p>
          <a:p>
            <a:pPr marL="200978" indent="-200978"/>
            <a:endParaRPr lang="nl-NL" sz="1500"/>
          </a:p>
          <a:p>
            <a:pPr marL="200978" indent="-200978"/>
            <a:endParaRPr lang="nl-NL" sz="1500"/>
          </a:p>
        </p:txBody>
      </p:sp>
      <p:grpSp>
        <p:nvGrpSpPr>
          <p:cNvPr id="2" name="Groep 1">
            <a:extLst>
              <a:ext uri="{FF2B5EF4-FFF2-40B4-BE49-F238E27FC236}">
                <a16:creationId xmlns:a16="http://schemas.microsoft.com/office/drawing/2014/main" id="{84DE1626-5D28-E944-9EFB-811395F1BED5}"/>
              </a:ext>
            </a:extLst>
          </p:cNvPr>
          <p:cNvGrpSpPr/>
          <p:nvPr/>
        </p:nvGrpSpPr>
        <p:grpSpPr>
          <a:xfrm>
            <a:off x="4223338" y="1991232"/>
            <a:ext cx="4018421" cy="897985"/>
            <a:chOff x="6431691" y="1981438"/>
            <a:chExt cx="5357895" cy="1197313"/>
          </a:xfrm>
        </p:grpSpPr>
        <p:grpSp>
          <p:nvGrpSpPr>
            <p:cNvPr id="4" name="Groep 3">
              <a:extLst>
                <a:ext uri="{FF2B5EF4-FFF2-40B4-BE49-F238E27FC236}">
                  <a16:creationId xmlns:a16="http://schemas.microsoft.com/office/drawing/2014/main" id="{9AF6C5E6-138C-7EDE-3075-DA9A02A0F468}"/>
                </a:ext>
              </a:extLst>
            </p:cNvPr>
            <p:cNvGrpSpPr/>
            <p:nvPr/>
          </p:nvGrpSpPr>
          <p:grpSpPr>
            <a:xfrm>
              <a:off x="6431691" y="1981438"/>
              <a:ext cx="5357895" cy="1197313"/>
              <a:chOff x="6431691" y="1981438"/>
              <a:chExt cx="5357895" cy="1197313"/>
            </a:xfrm>
          </p:grpSpPr>
          <p:sp>
            <p:nvSpPr>
              <p:cNvPr id="12" name="Vrije vorm: vorm 11">
                <a:extLst>
                  <a:ext uri="{FF2B5EF4-FFF2-40B4-BE49-F238E27FC236}">
                    <a16:creationId xmlns:a16="http://schemas.microsoft.com/office/drawing/2014/main" id="{DDEABDFA-C3A9-70EE-21FF-CFE353245909}"/>
                  </a:ext>
                </a:extLst>
              </p:cNvPr>
              <p:cNvSpPr/>
              <p:nvPr/>
            </p:nvSpPr>
            <p:spPr>
              <a:xfrm>
                <a:off x="9322829" y="1981438"/>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4" name="Vrije vorm: vorm 13">
                <a:extLst>
                  <a:ext uri="{FF2B5EF4-FFF2-40B4-BE49-F238E27FC236}">
                    <a16:creationId xmlns:a16="http://schemas.microsoft.com/office/drawing/2014/main" id="{AC49C399-099C-1221-767F-F7AE7804EC48}"/>
                  </a:ext>
                </a:extLst>
              </p:cNvPr>
              <p:cNvSpPr/>
              <p:nvPr/>
            </p:nvSpPr>
            <p:spPr>
              <a:xfrm>
                <a:off x="6431691" y="1981438"/>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5" name="Stroomdiagram: Gegevens 14">
                <a:extLst>
                  <a:ext uri="{FF2B5EF4-FFF2-40B4-BE49-F238E27FC236}">
                    <a16:creationId xmlns:a16="http://schemas.microsoft.com/office/drawing/2014/main" id="{DD7CF3C6-F0A0-CCC2-8E88-B3D8E3CA10C4}"/>
                  </a:ext>
                </a:extLst>
              </p:cNvPr>
              <p:cNvSpPr/>
              <p:nvPr/>
            </p:nvSpPr>
            <p:spPr>
              <a:xfrm>
                <a:off x="6443578" y="1992158"/>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sp>
          <p:nvSpPr>
            <p:cNvPr id="5" name="Vrije vorm: vorm 4">
              <a:extLst>
                <a:ext uri="{FF2B5EF4-FFF2-40B4-BE49-F238E27FC236}">
                  <a16:creationId xmlns:a16="http://schemas.microsoft.com/office/drawing/2014/main" id="{81282712-CFF8-E9C3-D953-C547C2C45FBC}"/>
                </a:ext>
              </a:extLst>
            </p:cNvPr>
            <p:cNvSpPr/>
            <p:nvPr/>
          </p:nvSpPr>
          <p:spPr>
            <a:xfrm>
              <a:off x="9563100" y="2076450"/>
              <a:ext cx="1419225" cy="523875"/>
            </a:xfrm>
            <a:custGeom>
              <a:avLst/>
              <a:gdLst>
                <a:gd name="connsiteX0" fmla="*/ 333375 w 1419225"/>
                <a:gd name="connsiteY0" fmla="*/ 0 h 523875"/>
                <a:gd name="connsiteX1" fmla="*/ 1419225 w 1419225"/>
                <a:gd name="connsiteY1" fmla="*/ 0 h 523875"/>
                <a:gd name="connsiteX2" fmla="*/ 895350 w 1419225"/>
                <a:gd name="connsiteY2" fmla="*/ 523875 h 523875"/>
                <a:gd name="connsiteX3" fmla="*/ 685800 w 1419225"/>
                <a:gd name="connsiteY3" fmla="*/ 523875 h 523875"/>
                <a:gd name="connsiteX4" fmla="*/ 838200 w 1419225"/>
                <a:gd name="connsiteY4" fmla="*/ 371475 h 523875"/>
                <a:gd name="connsiteX5" fmla="*/ 914400 w 1419225"/>
                <a:gd name="connsiteY5" fmla="*/ 295275 h 523875"/>
                <a:gd name="connsiteX6" fmla="*/ 152400 w 1419225"/>
                <a:gd name="connsiteY6" fmla="*/ 295275 h 523875"/>
                <a:gd name="connsiteX7" fmla="*/ 0 w 1419225"/>
                <a:gd name="connsiteY7" fmla="*/ 295275 h 523875"/>
                <a:gd name="connsiteX8" fmla="*/ 333375 w 141922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5" h="523875">
                  <a:moveTo>
                    <a:pt x="333375" y="0"/>
                  </a:moveTo>
                  <a:lnTo>
                    <a:pt x="1419225" y="0"/>
                  </a:lnTo>
                  <a:lnTo>
                    <a:pt x="895350" y="523875"/>
                  </a:lnTo>
                  <a:lnTo>
                    <a:pt x="685800" y="523875"/>
                  </a:lnTo>
                  <a:lnTo>
                    <a:pt x="838200" y="371475"/>
                  </a:lnTo>
                  <a:lnTo>
                    <a:pt x="914400" y="295275"/>
                  </a:lnTo>
                  <a:lnTo>
                    <a:pt x="152400" y="295275"/>
                  </a:lnTo>
                  <a:lnTo>
                    <a:pt x="0" y="295275"/>
                  </a:lnTo>
                  <a:lnTo>
                    <a:pt x="333375"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7" name="Vrije vorm: vorm 6">
              <a:extLst>
                <a:ext uri="{FF2B5EF4-FFF2-40B4-BE49-F238E27FC236}">
                  <a16:creationId xmlns:a16="http://schemas.microsoft.com/office/drawing/2014/main" id="{93E3977C-4C99-76DD-4B36-7ED54CB8F447}"/>
                </a:ext>
              </a:extLst>
            </p:cNvPr>
            <p:cNvSpPr/>
            <p:nvPr/>
          </p:nvSpPr>
          <p:spPr>
            <a:xfrm>
              <a:off x="10591800" y="2247900"/>
              <a:ext cx="838200" cy="342900"/>
            </a:xfrm>
            <a:custGeom>
              <a:avLst/>
              <a:gdLst>
                <a:gd name="connsiteX0" fmla="*/ 323850 w 838200"/>
                <a:gd name="connsiteY0" fmla="*/ 0 h 342900"/>
                <a:gd name="connsiteX1" fmla="*/ 838200 w 838200"/>
                <a:gd name="connsiteY1" fmla="*/ 0 h 342900"/>
                <a:gd name="connsiteX2" fmla="*/ 495300 w 838200"/>
                <a:gd name="connsiteY2" fmla="*/ 342900 h 342900"/>
                <a:gd name="connsiteX3" fmla="*/ 0 w 838200"/>
                <a:gd name="connsiteY3" fmla="*/ 342900 h 342900"/>
                <a:gd name="connsiteX4" fmla="*/ 323850 w 8382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342900">
                  <a:moveTo>
                    <a:pt x="323850" y="0"/>
                  </a:moveTo>
                  <a:lnTo>
                    <a:pt x="838200" y="0"/>
                  </a:lnTo>
                  <a:lnTo>
                    <a:pt x="495300" y="342900"/>
                  </a:lnTo>
                  <a:lnTo>
                    <a:pt x="0" y="342900"/>
                  </a:lnTo>
                  <a:lnTo>
                    <a:pt x="3238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 name="Vrije vorm: vorm 8">
              <a:extLst>
                <a:ext uri="{FF2B5EF4-FFF2-40B4-BE49-F238E27FC236}">
                  <a16:creationId xmlns:a16="http://schemas.microsoft.com/office/drawing/2014/main" id="{A3AAD852-09CA-F973-5F28-75E9D9CF7AE1}"/>
                </a:ext>
              </a:extLst>
            </p:cNvPr>
            <p:cNvSpPr/>
            <p:nvPr/>
          </p:nvSpPr>
          <p:spPr>
            <a:xfrm>
              <a:off x="9810750" y="2752725"/>
              <a:ext cx="1123950" cy="323850"/>
            </a:xfrm>
            <a:custGeom>
              <a:avLst/>
              <a:gdLst>
                <a:gd name="connsiteX0" fmla="*/ 342900 w 1123950"/>
                <a:gd name="connsiteY0" fmla="*/ 9525 h 323850"/>
                <a:gd name="connsiteX1" fmla="*/ 1123950 w 1123950"/>
                <a:gd name="connsiteY1" fmla="*/ 0 h 323850"/>
                <a:gd name="connsiteX2" fmla="*/ 800100 w 1123950"/>
                <a:gd name="connsiteY2" fmla="*/ 323850 h 323850"/>
                <a:gd name="connsiteX3" fmla="*/ 85725 w 1123950"/>
                <a:gd name="connsiteY3" fmla="*/ 323850 h 323850"/>
                <a:gd name="connsiteX4" fmla="*/ 66675 w 1123950"/>
                <a:gd name="connsiteY4" fmla="*/ 323850 h 323850"/>
                <a:gd name="connsiteX5" fmla="*/ 0 w 1123950"/>
                <a:gd name="connsiteY5" fmla="*/ 323850 h 323850"/>
                <a:gd name="connsiteX6" fmla="*/ 342900 w 1123950"/>
                <a:gd name="connsiteY6" fmla="*/ 95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950" h="323850">
                  <a:moveTo>
                    <a:pt x="342900" y="9525"/>
                  </a:moveTo>
                  <a:lnTo>
                    <a:pt x="1123950" y="0"/>
                  </a:lnTo>
                  <a:lnTo>
                    <a:pt x="800100" y="323850"/>
                  </a:lnTo>
                  <a:lnTo>
                    <a:pt x="85725" y="323850"/>
                  </a:lnTo>
                  <a:lnTo>
                    <a:pt x="66675" y="323850"/>
                  </a:lnTo>
                  <a:lnTo>
                    <a:pt x="0" y="323850"/>
                  </a:lnTo>
                  <a:lnTo>
                    <a:pt x="342900" y="9525"/>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1" name="Vrije vorm: vorm 10">
              <a:extLst>
                <a:ext uri="{FF2B5EF4-FFF2-40B4-BE49-F238E27FC236}">
                  <a16:creationId xmlns:a16="http://schemas.microsoft.com/office/drawing/2014/main" id="{7D6ED6B2-351C-F3C1-501A-9CE3C47B5B60}"/>
                </a:ext>
              </a:extLst>
            </p:cNvPr>
            <p:cNvSpPr/>
            <p:nvPr/>
          </p:nvSpPr>
          <p:spPr>
            <a:xfrm>
              <a:off x="6597650" y="2051050"/>
              <a:ext cx="1289050" cy="1066800"/>
            </a:xfrm>
            <a:custGeom>
              <a:avLst/>
              <a:gdLst>
                <a:gd name="connsiteX0" fmla="*/ 895350 w 1289050"/>
                <a:gd name="connsiteY0" fmla="*/ 0 h 1066800"/>
                <a:gd name="connsiteX1" fmla="*/ 1054100 w 1289050"/>
                <a:gd name="connsiteY1" fmla="*/ 0 h 1066800"/>
                <a:gd name="connsiteX2" fmla="*/ 444500 w 1289050"/>
                <a:gd name="connsiteY2" fmla="*/ 679450 h 1066800"/>
                <a:gd name="connsiteX3" fmla="*/ 1289050 w 1289050"/>
                <a:gd name="connsiteY3" fmla="*/ 679450 h 1066800"/>
                <a:gd name="connsiteX4" fmla="*/ 901700 w 1289050"/>
                <a:gd name="connsiteY4" fmla="*/ 1066800 h 1066800"/>
                <a:gd name="connsiteX5" fmla="*/ 0 w 1289050"/>
                <a:gd name="connsiteY5" fmla="*/ 1066800 h 1066800"/>
                <a:gd name="connsiteX6" fmla="*/ 895350 w 1289050"/>
                <a:gd name="connsiteY6"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050" h="1066800">
                  <a:moveTo>
                    <a:pt x="895350" y="0"/>
                  </a:moveTo>
                  <a:lnTo>
                    <a:pt x="1054100" y="0"/>
                  </a:lnTo>
                  <a:lnTo>
                    <a:pt x="444500" y="679450"/>
                  </a:lnTo>
                  <a:lnTo>
                    <a:pt x="1289050" y="679450"/>
                  </a:lnTo>
                  <a:lnTo>
                    <a:pt x="901700" y="1066800"/>
                  </a:lnTo>
                  <a:lnTo>
                    <a:pt x="0" y="1066800"/>
                  </a:lnTo>
                  <a:lnTo>
                    <a:pt x="8953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104" name="Groep 103">
            <a:extLst>
              <a:ext uri="{FF2B5EF4-FFF2-40B4-BE49-F238E27FC236}">
                <a16:creationId xmlns:a16="http://schemas.microsoft.com/office/drawing/2014/main" id="{C2CC401E-B198-04D4-0B77-66620D93EBC3}"/>
              </a:ext>
            </a:extLst>
          </p:cNvPr>
          <p:cNvGrpSpPr/>
          <p:nvPr/>
        </p:nvGrpSpPr>
        <p:grpSpPr>
          <a:xfrm>
            <a:off x="4114047" y="3249725"/>
            <a:ext cx="4030932" cy="1188633"/>
            <a:chOff x="6326653" y="4780339"/>
            <a:chExt cx="5374576" cy="1584844"/>
          </a:xfrm>
        </p:grpSpPr>
        <p:sp>
          <p:nvSpPr>
            <p:cNvPr id="37" name="Stroomdiagram: Gegevens 36">
              <a:extLst>
                <a:ext uri="{FF2B5EF4-FFF2-40B4-BE49-F238E27FC236}">
                  <a16:creationId xmlns:a16="http://schemas.microsoft.com/office/drawing/2014/main" id="{5C15648E-9367-6A76-9B1D-CFE1B3D99EFD}"/>
                </a:ext>
              </a:extLst>
            </p:cNvPr>
            <p:cNvSpPr/>
            <p:nvPr/>
          </p:nvSpPr>
          <p:spPr>
            <a:xfrm>
              <a:off x="6334001" y="5154041"/>
              <a:ext cx="5346008" cy="1186593"/>
            </a:xfrm>
            <a:prstGeom prst="flowChartInputOutput">
              <a:avLst/>
            </a:prstGeom>
            <a:solidFill>
              <a:srgbClr val="FFFF00"/>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9" name="Vrije vorm: vorm 38">
              <a:extLst>
                <a:ext uri="{FF2B5EF4-FFF2-40B4-BE49-F238E27FC236}">
                  <a16:creationId xmlns:a16="http://schemas.microsoft.com/office/drawing/2014/main" id="{B5C8457C-2C8B-2138-D7F2-87D7BA83DEE0}"/>
                </a:ext>
              </a:extLst>
            </p:cNvPr>
            <p:cNvSpPr/>
            <p:nvPr/>
          </p:nvSpPr>
          <p:spPr>
            <a:xfrm>
              <a:off x="6340937" y="5139699"/>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rgbClr val="DC9B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3" name="Vrije vorm: vorm 42">
              <a:extLst>
                <a:ext uri="{FF2B5EF4-FFF2-40B4-BE49-F238E27FC236}">
                  <a16:creationId xmlns:a16="http://schemas.microsoft.com/office/drawing/2014/main" id="{458CD453-7D54-4FAA-CAFA-1250928D5AF1}"/>
                </a:ext>
              </a:extLst>
            </p:cNvPr>
            <p:cNvSpPr/>
            <p:nvPr/>
          </p:nvSpPr>
          <p:spPr>
            <a:xfrm>
              <a:off x="6326653" y="5139699"/>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chemeClr val="bg1">
                <a:alpha val="95000"/>
              </a:schemeClr>
            </a:solidFill>
            <a:ln w="57150">
              <a:solidFill>
                <a:srgbClr val="FFFFFF">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8" name="Vrije vorm: vorm 37">
              <a:extLst>
                <a:ext uri="{FF2B5EF4-FFF2-40B4-BE49-F238E27FC236}">
                  <a16:creationId xmlns:a16="http://schemas.microsoft.com/office/drawing/2014/main" id="{7A5C7796-069E-83F8-BB92-8B6CC9DF5B99}"/>
                </a:ext>
              </a:extLst>
            </p:cNvPr>
            <p:cNvSpPr/>
            <p:nvPr/>
          </p:nvSpPr>
          <p:spPr>
            <a:xfrm>
              <a:off x="9229040" y="5152856"/>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rgbClr val="B45FD2"/>
            </a:solidFill>
            <a:ln>
              <a:solidFill>
                <a:srgbClr val="B45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73" name="Vrije vorm: vorm 72">
              <a:extLst>
                <a:ext uri="{FF2B5EF4-FFF2-40B4-BE49-F238E27FC236}">
                  <a16:creationId xmlns:a16="http://schemas.microsoft.com/office/drawing/2014/main" id="{B776DFDE-FA8E-4C7C-2283-B04042497106}"/>
                </a:ext>
              </a:extLst>
            </p:cNvPr>
            <p:cNvSpPr/>
            <p:nvPr/>
          </p:nvSpPr>
          <p:spPr>
            <a:xfrm>
              <a:off x="9248749" y="5134595"/>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chemeClr val="bg1">
                <a:alpha val="95000"/>
              </a:schemeClr>
            </a:solidFill>
            <a:ln w="57150">
              <a:solidFill>
                <a:srgbClr val="FFFFFF">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5" name="Stroomdiagram: Gegevens 24">
              <a:extLst>
                <a:ext uri="{FF2B5EF4-FFF2-40B4-BE49-F238E27FC236}">
                  <a16:creationId xmlns:a16="http://schemas.microsoft.com/office/drawing/2014/main" id="{2753256C-E1DD-3A43-4077-1EF41C4138DC}"/>
                </a:ext>
              </a:extLst>
            </p:cNvPr>
            <p:cNvSpPr/>
            <p:nvPr/>
          </p:nvSpPr>
          <p:spPr>
            <a:xfrm>
              <a:off x="6334001" y="5159145"/>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0" name="Vrije vorm: vorm 39">
              <a:extLst>
                <a:ext uri="{FF2B5EF4-FFF2-40B4-BE49-F238E27FC236}">
                  <a16:creationId xmlns:a16="http://schemas.microsoft.com/office/drawing/2014/main" id="{FF8A83D0-AB77-4B38-9E5E-28D0C9CC55C1}"/>
                </a:ext>
              </a:extLst>
            </p:cNvPr>
            <p:cNvSpPr/>
            <p:nvPr/>
          </p:nvSpPr>
          <p:spPr>
            <a:xfrm>
              <a:off x="8216871" y="5139699"/>
              <a:ext cx="1036949" cy="1206631"/>
            </a:xfrm>
            <a:custGeom>
              <a:avLst/>
              <a:gdLst>
                <a:gd name="connsiteX0" fmla="*/ 744718 w 1036949"/>
                <a:gd name="connsiteY0" fmla="*/ 0 h 1206631"/>
                <a:gd name="connsiteX1" fmla="*/ 904974 w 1036949"/>
                <a:gd name="connsiteY1" fmla="*/ 9426 h 1206631"/>
                <a:gd name="connsiteX2" fmla="*/ 697584 w 1036949"/>
                <a:gd name="connsiteY2" fmla="*/ 216816 h 1206631"/>
                <a:gd name="connsiteX3" fmla="*/ 904974 w 1036949"/>
                <a:gd name="connsiteY3" fmla="*/ 216816 h 1206631"/>
                <a:gd name="connsiteX4" fmla="*/ 1008669 w 1036949"/>
                <a:gd name="connsiteY4" fmla="*/ 216816 h 1206631"/>
                <a:gd name="connsiteX5" fmla="*/ 575036 w 1036949"/>
                <a:gd name="connsiteY5" fmla="*/ 650449 h 1206631"/>
                <a:gd name="connsiteX6" fmla="*/ 886120 w 1036949"/>
                <a:gd name="connsiteY6" fmla="*/ 650449 h 1206631"/>
                <a:gd name="connsiteX7" fmla="*/ 1036949 w 1036949"/>
                <a:gd name="connsiteY7" fmla="*/ 650449 h 1206631"/>
                <a:gd name="connsiteX8" fmla="*/ 480767 w 1036949"/>
                <a:gd name="connsiteY8" fmla="*/ 1206631 h 1206631"/>
                <a:gd name="connsiteX9" fmla="*/ 254524 w 1036949"/>
                <a:gd name="connsiteY9" fmla="*/ 1206631 h 1206631"/>
                <a:gd name="connsiteX10" fmla="*/ 612743 w 1036949"/>
                <a:gd name="connsiteY10" fmla="*/ 848412 h 1206631"/>
                <a:gd name="connsiteX11" fmla="*/ 0 w 1036949"/>
                <a:gd name="connsiteY11" fmla="*/ 848412 h 1206631"/>
                <a:gd name="connsiteX12" fmla="*/ 329938 w 1036949"/>
                <a:gd name="connsiteY12" fmla="*/ 518474 h 1206631"/>
                <a:gd name="connsiteX13" fmla="*/ 603316 w 1036949"/>
                <a:gd name="connsiteY13" fmla="*/ 245096 h 1206631"/>
                <a:gd name="connsiteX14" fmla="*/ 744718 w 1036949"/>
                <a:gd name="connsiteY14" fmla="*/ 0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949" h="1206631">
                  <a:moveTo>
                    <a:pt x="744718" y="0"/>
                  </a:moveTo>
                  <a:lnTo>
                    <a:pt x="904974" y="9426"/>
                  </a:lnTo>
                  <a:lnTo>
                    <a:pt x="697584" y="216816"/>
                  </a:lnTo>
                  <a:lnTo>
                    <a:pt x="904974" y="216816"/>
                  </a:lnTo>
                  <a:lnTo>
                    <a:pt x="1008669" y="216816"/>
                  </a:lnTo>
                  <a:lnTo>
                    <a:pt x="575036" y="650449"/>
                  </a:lnTo>
                  <a:lnTo>
                    <a:pt x="886120" y="650449"/>
                  </a:lnTo>
                  <a:lnTo>
                    <a:pt x="1036949" y="650449"/>
                  </a:lnTo>
                  <a:lnTo>
                    <a:pt x="480767" y="1206631"/>
                  </a:lnTo>
                  <a:lnTo>
                    <a:pt x="254524" y="1206631"/>
                  </a:lnTo>
                  <a:lnTo>
                    <a:pt x="612743" y="848412"/>
                  </a:lnTo>
                  <a:lnTo>
                    <a:pt x="0" y="848412"/>
                  </a:lnTo>
                  <a:lnTo>
                    <a:pt x="329938" y="518474"/>
                  </a:lnTo>
                  <a:lnTo>
                    <a:pt x="603316" y="245096"/>
                  </a:lnTo>
                  <a:lnTo>
                    <a:pt x="744718" y="0"/>
                  </a:lnTo>
                  <a:close/>
                </a:path>
              </a:pathLst>
            </a:custGeom>
            <a:solidFill>
              <a:srgbClr val="CDCDCD"/>
            </a:solidFill>
            <a:ln>
              <a:solidFill>
                <a:srgbClr val="CD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1" name="Vrije vorm: vorm 40">
              <a:extLst>
                <a:ext uri="{FF2B5EF4-FFF2-40B4-BE49-F238E27FC236}">
                  <a16:creationId xmlns:a16="http://schemas.microsoft.com/office/drawing/2014/main" id="{6F5CAE8C-49B9-8A28-737C-5AE10EF11407}"/>
                </a:ext>
              </a:extLst>
            </p:cNvPr>
            <p:cNvSpPr/>
            <p:nvPr/>
          </p:nvSpPr>
          <p:spPr>
            <a:xfrm>
              <a:off x="7688970" y="5139699"/>
              <a:ext cx="1357460" cy="1225484"/>
            </a:xfrm>
            <a:custGeom>
              <a:avLst/>
              <a:gdLst>
                <a:gd name="connsiteX0" fmla="*/ 1093510 w 1357460"/>
                <a:gd name="connsiteY0" fmla="*/ 9426 h 1225484"/>
                <a:gd name="connsiteX1" fmla="*/ 1357460 w 1357460"/>
                <a:gd name="connsiteY1" fmla="*/ 18853 h 1225484"/>
                <a:gd name="connsiteX2" fmla="*/ 1131217 w 1357460"/>
                <a:gd name="connsiteY2" fmla="*/ 282804 h 1225484"/>
                <a:gd name="connsiteX3" fmla="*/ 1357460 w 1357460"/>
                <a:gd name="connsiteY3" fmla="*/ 282804 h 1225484"/>
                <a:gd name="connsiteX4" fmla="*/ 1055802 w 1357460"/>
                <a:gd name="connsiteY4" fmla="*/ 584462 h 1225484"/>
                <a:gd name="connsiteX5" fmla="*/ 876693 w 1357460"/>
                <a:gd name="connsiteY5" fmla="*/ 763571 h 1225484"/>
                <a:gd name="connsiteX6" fmla="*/ 1272619 w 1357460"/>
                <a:gd name="connsiteY6" fmla="*/ 763571 h 1225484"/>
                <a:gd name="connsiteX7" fmla="*/ 810706 w 1357460"/>
                <a:gd name="connsiteY7" fmla="*/ 1225484 h 1225484"/>
                <a:gd name="connsiteX8" fmla="*/ 0 w 1357460"/>
                <a:gd name="connsiteY8" fmla="*/ 1225484 h 1225484"/>
                <a:gd name="connsiteX9" fmla="*/ 471340 w 1357460"/>
                <a:gd name="connsiteY9" fmla="*/ 754144 h 1225484"/>
                <a:gd name="connsiteX10" fmla="*/ 1187777 w 1357460"/>
                <a:gd name="connsiteY10" fmla="*/ 37707 h 1225484"/>
                <a:gd name="connsiteX11" fmla="*/ 1225484 w 1357460"/>
                <a:gd name="connsiteY11" fmla="*/ 0 h 1225484"/>
                <a:gd name="connsiteX12" fmla="*/ 1357460 w 1357460"/>
                <a:gd name="connsiteY12" fmla="*/ 0 h 1225484"/>
                <a:gd name="connsiteX13" fmla="*/ 1357460 w 1357460"/>
                <a:gd name="connsiteY13" fmla="*/ 18853 h 122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460" h="1225484">
                  <a:moveTo>
                    <a:pt x="1093510" y="9426"/>
                  </a:moveTo>
                  <a:lnTo>
                    <a:pt x="1357460" y="18853"/>
                  </a:lnTo>
                  <a:lnTo>
                    <a:pt x="1131217" y="282804"/>
                  </a:lnTo>
                  <a:lnTo>
                    <a:pt x="1357460" y="282804"/>
                  </a:lnTo>
                  <a:lnTo>
                    <a:pt x="1055802" y="584462"/>
                  </a:lnTo>
                  <a:lnTo>
                    <a:pt x="876693" y="763571"/>
                  </a:lnTo>
                  <a:lnTo>
                    <a:pt x="1272619" y="763571"/>
                  </a:lnTo>
                  <a:lnTo>
                    <a:pt x="810706" y="1225484"/>
                  </a:lnTo>
                  <a:lnTo>
                    <a:pt x="0" y="1225484"/>
                  </a:lnTo>
                  <a:lnTo>
                    <a:pt x="471340" y="754144"/>
                  </a:lnTo>
                  <a:lnTo>
                    <a:pt x="1187777" y="37707"/>
                  </a:lnTo>
                  <a:lnTo>
                    <a:pt x="1225484" y="0"/>
                  </a:lnTo>
                  <a:lnTo>
                    <a:pt x="1357460" y="0"/>
                  </a:lnTo>
                  <a:lnTo>
                    <a:pt x="1357460" y="18853"/>
                  </a:lnTo>
                </a:path>
              </a:pathLst>
            </a:custGeom>
            <a:solidFill>
              <a:srgbClr val="28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rgbClr val="28C846"/>
                </a:solidFill>
              </a:endParaRPr>
            </a:p>
          </p:txBody>
        </p:sp>
        <p:sp>
          <p:nvSpPr>
            <p:cNvPr id="42" name="Stroomdiagram: Gegevens 41">
              <a:extLst>
                <a:ext uri="{FF2B5EF4-FFF2-40B4-BE49-F238E27FC236}">
                  <a16:creationId xmlns:a16="http://schemas.microsoft.com/office/drawing/2014/main" id="{94017592-330E-D86D-A532-61F0735CE9DC}"/>
                </a:ext>
              </a:extLst>
            </p:cNvPr>
            <p:cNvSpPr/>
            <p:nvPr/>
          </p:nvSpPr>
          <p:spPr>
            <a:xfrm>
              <a:off x="6334001" y="5152856"/>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nvGrpSpPr>
            <p:cNvPr id="27" name="Groep 26">
              <a:extLst>
                <a:ext uri="{FF2B5EF4-FFF2-40B4-BE49-F238E27FC236}">
                  <a16:creationId xmlns:a16="http://schemas.microsoft.com/office/drawing/2014/main" id="{576624F4-619A-CBFD-D438-1A718628BCFA}"/>
                </a:ext>
              </a:extLst>
            </p:cNvPr>
            <p:cNvGrpSpPr/>
            <p:nvPr/>
          </p:nvGrpSpPr>
          <p:grpSpPr>
            <a:xfrm>
              <a:off x="6340937" y="5150310"/>
              <a:ext cx="5346008" cy="1186593"/>
              <a:chOff x="4935289" y="4884013"/>
              <a:chExt cx="5346008" cy="1186593"/>
            </a:xfrm>
          </p:grpSpPr>
          <p:sp>
            <p:nvSpPr>
              <p:cNvPr id="28" name="Stroomdiagram: Gegevens 27">
                <a:extLst>
                  <a:ext uri="{FF2B5EF4-FFF2-40B4-BE49-F238E27FC236}">
                    <a16:creationId xmlns:a16="http://schemas.microsoft.com/office/drawing/2014/main" id="{6AC09667-A8C6-77C5-C5B6-ED85B38BC5E7}"/>
                  </a:ext>
                </a:extLst>
              </p:cNvPr>
              <p:cNvSpPr/>
              <p:nvPr/>
            </p:nvSpPr>
            <p:spPr>
              <a:xfrm>
                <a:off x="4935289" y="4884013"/>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0" name="Vrije vorm: vorm 29">
                <a:extLst>
                  <a:ext uri="{FF2B5EF4-FFF2-40B4-BE49-F238E27FC236}">
                    <a16:creationId xmlns:a16="http://schemas.microsoft.com/office/drawing/2014/main" id="{53726E24-A540-2063-9BD1-72F043B746C3}"/>
                  </a:ext>
                </a:extLst>
              </p:cNvPr>
              <p:cNvSpPr/>
              <p:nvPr/>
            </p:nvSpPr>
            <p:spPr>
              <a:xfrm>
                <a:off x="6470650" y="4978400"/>
                <a:ext cx="838200" cy="520700"/>
              </a:xfrm>
              <a:custGeom>
                <a:avLst/>
                <a:gdLst>
                  <a:gd name="connsiteX0" fmla="*/ 508000 w 838200"/>
                  <a:gd name="connsiteY0" fmla="*/ 0 h 520700"/>
                  <a:gd name="connsiteX1" fmla="*/ 838200 w 838200"/>
                  <a:gd name="connsiteY1" fmla="*/ 0 h 520700"/>
                  <a:gd name="connsiteX2" fmla="*/ 317500 w 838200"/>
                  <a:gd name="connsiteY2" fmla="*/ 520700 h 520700"/>
                  <a:gd name="connsiteX3" fmla="*/ 57150 w 838200"/>
                  <a:gd name="connsiteY3" fmla="*/ 520700 h 520700"/>
                  <a:gd name="connsiteX4" fmla="*/ 0 w 838200"/>
                  <a:gd name="connsiteY4" fmla="*/ 520700 h 520700"/>
                  <a:gd name="connsiteX5" fmla="*/ 508000 w 838200"/>
                  <a:gd name="connsiteY5"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520700">
                    <a:moveTo>
                      <a:pt x="508000" y="0"/>
                    </a:moveTo>
                    <a:lnTo>
                      <a:pt x="838200" y="0"/>
                    </a:lnTo>
                    <a:lnTo>
                      <a:pt x="317500" y="520700"/>
                    </a:lnTo>
                    <a:lnTo>
                      <a:pt x="57150" y="520700"/>
                    </a:lnTo>
                    <a:lnTo>
                      <a:pt x="0" y="520700"/>
                    </a:lnTo>
                    <a:lnTo>
                      <a:pt x="5080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1" name="Vrije vorm: vorm 30">
                <a:extLst>
                  <a:ext uri="{FF2B5EF4-FFF2-40B4-BE49-F238E27FC236}">
                    <a16:creationId xmlns:a16="http://schemas.microsoft.com/office/drawing/2014/main" id="{5315911C-3ECE-2458-D5D9-D64A15C330D0}"/>
                  </a:ext>
                </a:extLst>
              </p:cNvPr>
              <p:cNvSpPr/>
              <p:nvPr/>
            </p:nvSpPr>
            <p:spPr>
              <a:xfrm>
                <a:off x="6070600" y="5060950"/>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2" name="Vrije vorm: vorm 31">
                <a:extLst>
                  <a:ext uri="{FF2B5EF4-FFF2-40B4-BE49-F238E27FC236}">
                    <a16:creationId xmlns:a16="http://schemas.microsoft.com/office/drawing/2014/main" id="{995E5862-47F0-0FA7-D36A-F220F0604324}"/>
                  </a:ext>
                </a:extLst>
              </p:cNvPr>
              <p:cNvSpPr/>
              <p:nvPr/>
            </p:nvSpPr>
            <p:spPr>
              <a:xfrm>
                <a:off x="5823364" y="5305859"/>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3" name="Vrije vorm: vorm 32">
                <a:extLst>
                  <a:ext uri="{FF2B5EF4-FFF2-40B4-BE49-F238E27FC236}">
                    <a16:creationId xmlns:a16="http://schemas.microsoft.com/office/drawing/2014/main" id="{E228CAA4-6436-EEC9-4298-DB7B4F224B54}"/>
                  </a:ext>
                </a:extLst>
              </p:cNvPr>
              <p:cNvSpPr/>
              <p:nvPr/>
            </p:nvSpPr>
            <p:spPr>
              <a:xfrm>
                <a:off x="7648153" y="4939355"/>
                <a:ext cx="517905" cy="121595"/>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4" name="Vrije vorm: vorm 33">
                <a:extLst>
                  <a:ext uri="{FF2B5EF4-FFF2-40B4-BE49-F238E27FC236}">
                    <a16:creationId xmlns:a16="http://schemas.microsoft.com/office/drawing/2014/main" id="{7E5ADFDC-8C21-0EFB-7439-B9D09B8BCD5D}"/>
                  </a:ext>
                </a:extLst>
              </p:cNvPr>
              <p:cNvSpPr/>
              <p:nvPr/>
            </p:nvSpPr>
            <p:spPr>
              <a:xfrm>
                <a:off x="7499350" y="5105400"/>
                <a:ext cx="1130300" cy="869950"/>
              </a:xfrm>
              <a:custGeom>
                <a:avLst/>
                <a:gdLst>
                  <a:gd name="connsiteX0" fmla="*/ 1060450 w 1130300"/>
                  <a:gd name="connsiteY0" fmla="*/ 336550 h 869950"/>
                  <a:gd name="connsiteX1" fmla="*/ 577850 w 1130300"/>
                  <a:gd name="connsiteY1" fmla="*/ 869950 h 869950"/>
                  <a:gd name="connsiteX2" fmla="*/ 57150 w 1130300"/>
                  <a:gd name="connsiteY2" fmla="*/ 869950 h 869950"/>
                  <a:gd name="connsiteX3" fmla="*/ 495300 w 1130300"/>
                  <a:gd name="connsiteY3" fmla="*/ 400050 h 869950"/>
                  <a:gd name="connsiteX4" fmla="*/ 0 w 1130300"/>
                  <a:gd name="connsiteY4" fmla="*/ 393700 h 869950"/>
                  <a:gd name="connsiteX5" fmla="*/ 393700 w 1130300"/>
                  <a:gd name="connsiteY5" fmla="*/ 0 h 869950"/>
                  <a:gd name="connsiteX6" fmla="*/ 495300 w 1130300"/>
                  <a:gd name="connsiteY6" fmla="*/ 0 h 869950"/>
                  <a:gd name="connsiteX7" fmla="*/ 222250 w 1130300"/>
                  <a:gd name="connsiteY7" fmla="*/ 273050 h 869950"/>
                  <a:gd name="connsiteX8" fmla="*/ 1130300 w 1130300"/>
                  <a:gd name="connsiteY8" fmla="*/ 273050 h 869950"/>
                  <a:gd name="connsiteX9" fmla="*/ 1060450 w 1130300"/>
                  <a:gd name="connsiteY9" fmla="*/ 3365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 h="869950">
                    <a:moveTo>
                      <a:pt x="1060450" y="336550"/>
                    </a:moveTo>
                    <a:lnTo>
                      <a:pt x="577850" y="869950"/>
                    </a:lnTo>
                    <a:lnTo>
                      <a:pt x="57150" y="869950"/>
                    </a:lnTo>
                    <a:lnTo>
                      <a:pt x="495300" y="400050"/>
                    </a:lnTo>
                    <a:lnTo>
                      <a:pt x="0" y="393700"/>
                    </a:lnTo>
                    <a:lnTo>
                      <a:pt x="393700" y="0"/>
                    </a:lnTo>
                    <a:lnTo>
                      <a:pt x="495300" y="0"/>
                    </a:lnTo>
                    <a:lnTo>
                      <a:pt x="222250" y="273050"/>
                    </a:lnTo>
                    <a:lnTo>
                      <a:pt x="1130300" y="273050"/>
                    </a:lnTo>
                    <a:lnTo>
                      <a:pt x="1060450" y="3365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19" name="Groep 18">
              <a:extLst>
                <a:ext uri="{FF2B5EF4-FFF2-40B4-BE49-F238E27FC236}">
                  <a16:creationId xmlns:a16="http://schemas.microsoft.com/office/drawing/2014/main" id="{2CFEB460-69EB-AF8D-B495-10FA7540CD76}"/>
                </a:ext>
              </a:extLst>
            </p:cNvPr>
            <p:cNvGrpSpPr/>
            <p:nvPr/>
          </p:nvGrpSpPr>
          <p:grpSpPr>
            <a:xfrm>
              <a:off x="6355221" y="4780339"/>
              <a:ext cx="5346008" cy="1557205"/>
              <a:chOff x="582360" y="4532510"/>
              <a:chExt cx="5346008" cy="1557205"/>
            </a:xfrm>
          </p:grpSpPr>
          <p:sp>
            <p:nvSpPr>
              <p:cNvPr id="21" name="Stroomdiagram: Gegevens 20">
                <a:extLst>
                  <a:ext uri="{FF2B5EF4-FFF2-40B4-BE49-F238E27FC236}">
                    <a16:creationId xmlns:a16="http://schemas.microsoft.com/office/drawing/2014/main" id="{4A66E011-15F9-B0B0-1F78-683610738B1A}"/>
                  </a:ext>
                </a:extLst>
              </p:cNvPr>
              <p:cNvSpPr/>
              <p:nvPr/>
            </p:nvSpPr>
            <p:spPr>
              <a:xfrm>
                <a:off x="582360" y="4899845"/>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3" name="Gedeeltelijke cirkel 22">
                <a:extLst>
                  <a:ext uri="{FF2B5EF4-FFF2-40B4-BE49-F238E27FC236}">
                    <a16:creationId xmlns:a16="http://schemas.microsoft.com/office/drawing/2014/main" id="{7FFE74FB-42E3-7F1D-3834-F3F8886B5328}"/>
                  </a:ext>
                </a:extLst>
              </p:cNvPr>
              <p:cNvSpPr/>
              <p:nvPr/>
            </p:nvSpPr>
            <p:spPr>
              <a:xfrm>
                <a:off x="4567644" y="4532510"/>
                <a:ext cx="1188587" cy="720001"/>
              </a:xfrm>
              <a:prstGeom prst="pie">
                <a:avLst>
                  <a:gd name="adj1" fmla="val 0"/>
                  <a:gd name="adj2" fmla="val 10790697"/>
                </a:avLst>
              </a:prstGeom>
              <a:noFill/>
              <a:ln w="28575">
                <a:solidFill>
                  <a:srgbClr val="0AA1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24" name="Pijl: U-vormig 23">
                <a:extLst>
                  <a:ext uri="{FF2B5EF4-FFF2-40B4-BE49-F238E27FC236}">
                    <a16:creationId xmlns:a16="http://schemas.microsoft.com/office/drawing/2014/main" id="{49F75517-0438-A079-483F-DDB77CDD2E0F}"/>
                  </a:ext>
                </a:extLst>
              </p:cNvPr>
              <p:cNvSpPr/>
              <p:nvPr/>
            </p:nvSpPr>
            <p:spPr>
              <a:xfrm rot="18959175">
                <a:off x="4605236" y="5432349"/>
                <a:ext cx="987562" cy="386320"/>
              </a:xfrm>
              <a:prstGeom prst="uturnArrow">
                <a:avLst>
                  <a:gd name="adj1" fmla="val 25000"/>
                  <a:gd name="adj2" fmla="val 25000"/>
                  <a:gd name="adj3" fmla="val 0"/>
                  <a:gd name="adj4" fmla="val 43750"/>
                  <a:gd name="adj5" fmla="val 75000"/>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20" name="Vrije vorm: vorm 19">
                <a:extLst>
                  <a:ext uri="{FF2B5EF4-FFF2-40B4-BE49-F238E27FC236}">
                    <a16:creationId xmlns:a16="http://schemas.microsoft.com/office/drawing/2014/main" id="{C8650163-AB9A-622F-1DB7-C7DD0BEF71E9}"/>
                  </a:ext>
                </a:extLst>
              </p:cNvPr>
              <p:cNvSpPr/>
              <p:nvPr/>
            </p:nvSpPr>
            <p:spPr>
              <a:xfrm>
                <a:off x="603315" y="4892511"/>
                <a:ext cx="3874417" cy="1197204"/>
              </a:xfrm>
              <a:custGeom>
                <a:avLst/>
                <a:gdLst>
                  <a:gd name="connsiteX0" fmla="*/ 1036949 w 3874417"/>
                  <a:gd name="connsiteY0" fmla="*/ 0 h 1197204"/>
                  <a:gd name="connsiteX1" fmla="*/ 3874417 w 3874417"/>
                  <a:gd name="connsiteY1" fmla="*/ 0 h 1197204"/>
                  <a:gd name="connsiteX2" fmla="*/ 2922310 w 3874417"/>
                  <a:gd name="connsiteY2" fmla="*/ 1197204 h 1197204"/>
                  <a:gd name="connsiteX3" fmla="*/ 9427 w 3874417"/>
                  <a:gd name="connsiteY3" fmla="*/ 1197204 h 1197204"/>
                  <a:gd name="connsiteX4" fmla="*/ 0 w 3874417"/>
                  <a:gd name="connsiteY4" fmla="*/ 1197204 h 1197204"/>
                  <a:gd name="connsiteX5" fmla="*/ 1036949 w 3874417"/>
                  <a:gd name="connsiteY5"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417" h="1197204">
                    <a:moveTo>
                      <a:pt x="1036949" y="0"/>
                    </a:moveTo>
                    <a:lnTo>
                      <a:pt x="3874417" y="0"/>
                    </a:lnTo>
                    <a:lnTo>
                      <a:pt x="2922310" y="1197204"/>
                    </a:lnTo>
                    <a:lnTo>
                      <a:pt x="9427" y="1197204"/>
                    </a:lnTo>
                    <a:lnTo>
                      <a:pt x="0" y="1197204"/>
                    </a:lnTo>
                    <a:lnTo>
                      <a:pt x="1036949" y="0"/>
                    </a:lnTo>
                    <a:close/>
                  </a:path>
                </a:pathLst>
              </a:custGeom>
              <a:noFill/>
              <a:ln w="28575">
                <a:solidFill>
                  <a:srgbClr val="F8B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2" name="Ovaal 21">
                <a:extLst>
                  <a:ext uri="{FF2B5EF4-FFF2-40B4-BE49-F238E27FC236}">
                    <a16:creationId xmlns:a16="http://schemas.microsoft.com/office/drawing/2014/main" id="{C5D93D96-52FF-3588-10A6-1B6D8A081B2F}"/>
                  </a:ext>
                </a:extLst>
              </p:cNvPr>
              <p:cNvSpPr/>
              <p:nvPr/>
            </p:nvSpPr>
            <p:spPr>
              <a:xfrm rot="9430977">
                <a:off x="3888869" y="5574954"/>
                <a:ext cx="612742" cy="408666"/>
              </a:xfrm>
              <a:prstGeom prst="ellipse">
                <a:avLst/>
              </a:prstGeom>
              <a:noFill/>
              <a:ln w="28575">
                <a:solidFill>
                  <a:srgbClr val="1B1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sp>
          <p:nvSpPr>
            <p:cNvPr id="17" name="Stroomdiagram: Gegevens 16">
              <a:extLst>
                <a:ext uri="{FF2B5EF4-FFF2-40B4-BE49-F238E27FC236}">
                  <a16:creationId xmlns:a16="http://schemas.microsoft.com/office/drawing/2014/main" id="{F2CA8576-E873-0992-5194-C0C953DED1EF}"/>
                </a:ext>
              </a:extLst>
            </p:cNvPr>
            <p:cNvSpPr/>
            <p:nvPr/>
          </p:nvSpPr>
          <p:spPr>
            <a:xfrm>
              <a:off x="6334001" y="5142570"/>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pic>
        <p:nvPicPr>
          <p:cNvPr id="156" name="Afbeelding 155">
            <a:extLst>
              <a:ext uri="{FF2B5EF4-FFF2-40B4-BE49-F238E27FC236}">
                <a16:creationId xmlns:a16="http://schemas.microsoft.com/office/drawing/2014/main" id="{798BCF88-866A-2670-7A86-A9CFFBF29A2D}"/>
              </a:ext>
            </a:extLst>
          </p:cNvPr>
          <p:cNvPicPr>
            <a:picLocks noChangeAspect="1"/>
          </p:cNvPicPr>
          <p:nvPr/>
        </p:nvPicPr>
        <p:blipFill>
          <a:blip r:embed="rId4"/>
          <a:stretch>
            <a:fillRect/>
          </a:stretch>
        </p:blipFill>
        <p:spPr>
          <a:xfrm>
            <a:off x="8095989" y="2656458"/>
            <a:ext cx="823838" cy="823838"/>
          </a:xfrm>
          <a:prstGeom prst="rect">
            <a:avLst/>
          </a:prstGeom>
        </p:spPr>
      </p:pic>
      <p:sp>
        <p:nvSpPr>
          <p:cNvPr id="157" name="Content Placeholder 2">
            <a:extLst>
              <a:ext uri="{FF2B5EF4-FFF2-40B4-BE49-F238E27FC236}">
                <a16:creationId xmlns:a16="http://schemas.microsoft.com/office/drawing/2014/main" id="{978EE2B8-0710-B023-E4AE-5AC382995031}"/>
              </a:ext>
            </a:extLst>
          </p:cNvPr>
          <p:cNvSpPr txBox="1">
            <a:spLocks/>
          </p:cNvSpPr>
          <p:nvPr/>
        </p:nvSpPr>
        <p:spPr bwMode="auto">
          <a:xfrm>
            <a:off x="815451" y="1379033"/>
            <a:ext cx="3061190" cy="308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a:r>
              <a:rPr lang="nl-NL" sz="1350" b="0" dirty="0"/>
              <a:t>Bij deze variant laat u de bestaande ruimtelijke regels grotendeels staan.</a:t>
            </a:r>
          </a:p>
          <a:p>
            <a:pPr marL="200978" indent="-200978"/>
            <a:endParaRPr lang="nl-NL" sz="1350" b="0" dirty="0"/>
          </a:p>
          <a:p>
            <a:pPr marL="200978" indent="-200978"/>
            <a:r>
              <a:rPr lang="nl-NL" sz="1350" b="0" dirty="0"/>
              <a:t>U voegt nieuwe of aangepaste regels toe.</a:t>
            </a:r>
          </a:p>
          <a:p>
            <a:pPr marL="200978" indent="-200978"/>
            <a:endParaRPr lang="nl-NL" sz="1350" b="0" dirty="0"/>
          </a:p>
          <a:p>
            <a:pPr marL="200978" indent="-200978"/>
            <a:r>
              <a:rPr lang="nl-NL" sz="1350" b="0" dirty="0"/>
              <a:t>Via een voorrangsbepaling bepaalt u dat de nieuwe regels boven de ‘oude’ ruimtelijke regels gaan gelden.</a:t>
            </a:r>
          </a:p>
          <a:p>
            <a:pPr marL="200978" indent="-200978"/>
            <a:endParaRPr lang="nl-NL" sz="1350" b="0" dirty="0"/>
          </a:p>
          <a:p>
            <a:pPr marL="200978" indent="-200978"/>
            <a:r>
              <a:rPr lang="nl-NL" sz="1350" b="0" dirty="0"/>
              <a:t>Nieuwe regels moeten in samenhang met onderliggende ruimtelijke regels worden gelezen.</a:t>
            </a:r>
          </a:p>
          <a:p>
            <a:pPr marL="200978" indent="-200978"/>
            <a:endParaRPr lang="nl-NL" sz="1350" b="0" dirty="0"/>
          </a:p>
          <a:p>
            <a:pPr marL="200978" indent="-200978"/>
            <a:endParaRPr lang="nl-NL" sz="1350" b="0" dirty="0"/>
          </a:p>
          <a:p>
            <a:pPr marL="200978" indent="-200978"/>
            <a:endParaRPr lang="nl-NL" sz="1350" b="0" dirty="0"/>
          </a:p>
        </p:txBody>
      </p:sp>
      <p:sp>
        <p:nvSpPr>
          <p:cNvPr id="158" name="Title 1">
            <a:extLst>
              <a:ext uri="{FF2B5EF4-FFF2-40B4-BE49-F238E27FC236}">
                <a16:creationId xmlns:a16="http://schemas.microsoft.com/office/drawing/2014/main" id="{F180C3B8-B642-6851-FF5D-F32DB10BAE0A}"/>
              </a:ext>
            </a:extLst>
          </p:cNvPr>
          <p:cNvSpPr txBox="1">
            <a:spLocks/>
          </p:cNvSpPr>
          <p:nvPr/>
        </p:nvSpPr>
        <p:spPr bwMode="auto">
          <a:xfrm>
            <a:off x="4074154" y="3007883"/>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Ontwikkelgebied – nieuw deel omgevingsplan</a:t>
            </a:r>
            <a:endParaRPr lang="nl-NL" sz="1350">
              <a:solidFill>
                <a:srgbClr val="002C64"/>
              </a:solidFill>
            </a:endParaRPr>
          </a:p>
        </p:txBody>
      </p:sp>
      <p:sp>
        <p:nvSpPr>
          <p:cNvPr id="159" name="Title 1">
            <a:extLst>
              <a:ext uri="{FF2B5EF4-FFF2-40B4-BE49-F238E27FC236}">
                <a16:creationId xmlns:a16="http://schemas.microsoft.com/office/drawing/2014/main" id="{CD9BACA7-527B-D3DF-CCD5-1B936F5B0E9E}"/>
              </a:ext>
            </a:extLst>
          </p:cNvPr>
          <p:cNvSpPr txBox="1">
            <a:spLocks/>
          </p:cNvSpPr>
          <p:nvPr/>
        </p:nvSpPr>
        <p:spPr bwMode="auto">
          <a:xfrm>
            <a:off x="4044500" y="4571128"/>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Huidige ruimtelijke besluiten</a:t>
            </a:r>
            <a:endParaRPr lang="nl-NL" sz="1350">
              <a:solidFill>
                <a:srgbClr val="002C64"/>
              </a:solidFill>
            </a:endParaRPr>
          </a:p>
        </p:txBody>
      </p:sp>
    </p:spTree>
    <p:extLst>
      <p:ext uri="{BB962C8B-B14F-4D97-AF65-F5344CB8AC3E}">
        <p14:creationId xmlns:p14="http://schemas.microsoft.com/office/powerpoint/2010/main" val="1124116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3B5B-71D7-22F7-E7FF-1702AF3C28D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8ABAFEF-84FC-4BAB-EED4-5BACDC5BC454}"/>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FBA666DE-AA6E-2D21-111F-695FD39F9CFA}"/>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Scenario’s voortkomend uit de vragen</a:t>
            </a:r>
          </a:p>
        </p:txBody>
      </p:sp>
      <p:sp>
        <p:nvSpPr>
          <p:cNvPr id="11" name="Tekstvak 4">
            <a:extLst>
              <a:ext uri="{FF2B5EF4-FFF2-40B4-BE49-F238E27FC236}">
                <a16:creationId xmlns:a16="http://schemas.microsoft.com/office/drawing/2014/main" id="{6C5BA749-1BF3-61E0-9EFB-38C4EE90AA4F}"/>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8143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3E27-ABD4-DFB5-1A81-087709188957}"/>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E8C6A78-F6BB-C240-1770-C9436D390350}"/>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245EF92D-3B11-5E46-1F81-673D0E56D82F}"/>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Het vraagstuk</a:t>
            </a:r>
          </a:p>
        </p:txBody>
      </p:sp>
      <p:sp>
        <p:nvSpPr>
          <p:cNvPr id="11" name="Tekstvak 4">
            <a:extLst>
              <a:ext uri="{FF2B5EF4-FFF2-40B4-BE49-F238E27FC236}">
                <a16:creationId xmlns:a16="http://schemas.microsoft.com/office/drawing/2014/main" id="{230DFAD8-2A08-32D7-1127-B1DB24BB8187}"/>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54198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4CA60-A076-E2E5-732A-26F2F48D47D5}"/>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50CBEDCE-1453-996B-66C4-3FCD08E4442F}"/>
              </a:ext>
            </a:extLst>
          </p:cNvPr>
          <p:cNvSpPr>
            <a:spLocks noGrp="1"/>
          </p:cNvSpPr>
          <p:nvPr>
            <p:ph idx="1"/>
          </p:nvPr>
        </p:nvSpPr>
        <p:spPr/>
        <p:txBody>
          <a:bodyPr/>
          <a:lstStyle/>
          <a:p>
            <a:endParaRPr lang="nl-NL"/>
          </a:p>
        </p:txBody>
      </p:sp>
      <p:sp>
        <p:nvSpPr>
          <p:cNvPr id="4" name="Tijdelijke aanduiding voor inhoud 3">
            <a:extLst>
              <a:ext uri="{FF2B5EF4-FFF2-40B4-BE49-F238E27FC236}">
                <a16:creationId xmlns:a16="http://schemas.microsoft.com/office/drawing/2014/main" id="{4914FB68-2892-90CD-E4FF-3C0BE36D3902}"/>
              </a:ext>
            </a:extLst>
          </p:cNvPr>
          <p:cNvSpPr>
            <a:spLocks noGrp="1"/>
          </p:cNvSpPr>
          <p:nvPr>
            <p:ph idx="10"/>
          </p:nvPr>
        </p:nvSpPr>
        <p:spPr/>
        <p:txBody>
          <a:bodyPr/>
          <a:lstStyle/>
          <a:p>
            <a:endParaRPr lang="nl-NL"/>
          </a:p>
        </p:txBody>
      </p:sp>
      <p:pic>
        <p:nvPicPr>
          <p:cNvPr id="6" name="Afbeelding 5">
            <a:extLst>
              <a:ext uri="{FF2B5EF4-FFF2-40B4-BE49-F238E27FC236}">
                <a16:creationId xmlns:a16="http://schemas.microsoft.com/office/drawing/2014/main" id="{0FC6F718-2731-A71F-5B4D-245C2D1EF7F4}"/>
              </a:ext>
            </a:extLst>
          </p:cNvPr>
          <p:cNvPicPr>
            <a:picLocks noChangeAspect="1"/>
          </p:cNvPicPr>
          <p:nvPr/>
        </p:nvPicPr>
        <p:blipFill>
          <a:blip r:embed="rId2"/>
          <a:stretch>
            <a:fillRect/>
          </a:stretch>
        </p:blipFill>
        <p:spPr>
          <a:xfrm>
            <a:off x="132311" y="686145"/>
            <a:ext cx="8904148" cy="3561659"/>
          </a:xfrm>
          <a:prstGeom prst="rect">
            <a:avLst/>
          </a:prstGeom>
        </p:spPr>
      </p:pic>
    </p:spTree>
    <p:extLst>
      <p:ext uri="{BB962C8B-B14F-4D97-AF65-F5344CB8AC3E}">
        <p14:creationId xmlns:p14="http://schemas.microsoft.com/office/powerpoint/2010/main" val="1601065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4F7C-CEEC-9A97-C2D2-BC882FBEEF35}"/>
              </a:ext>
            </a:extLst>
          </p:cNvPr>
          <p:cNvSpPr>
            <a:spLocks noGrp="1"/>
          </p:cNvSpPr>
          <p:nvPr>
            <p:ph type="title"/>
          </p:nvPr>
        </p:nvSpPr>
        <p:spPr/>
        <p:txBody>
          <a:bodyPr/>
          <a:lstStyle/>
          <a:p>
            <a:r>
              <a:rPr lang="nl-NL"/>
              <a:t>Scenario’s</a:t>
            </a:r>
          </a:p>
        </p:txBody>
      </p:sp>
      <p:sp>
        <p:nvSpPr>
          <p:cNvPr id="5" name="Document 4">
            <a:extLst>
              <a:ext uri="{FF2B5EF4-FFF2-40B4-BE49-F238E27FC236}">
                <a16:creationId xmlns:a16="http://schemas.microsoft.com/office/drawing/2014/main" id="{3A9B5163-BE89-04B7-E101-E889D1DE1B17}"/>
              </a:ext>
            </a:extLst>
          </p:cNvPr>
          <p:cNvSpPr/>
          <p:nvPr/>
        </p:nvSpPr>
        <p:spPr>
          <a:xfrm>
            <a:off x="7133731" y="3297056"/>
            <a:ext cx="1569178" cy="1077788"/>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6" name="Document 5">
            <a:extLst>
              <a:ext uri="{FF2B5EF4-FFF2-40B4-BE49-F238E27FC236}">
                <a16:creationId xmlns:a16="http://schemas.microsoft.com/office/drawing/2014/main" id="{AD5E44F5-5B6D-A4C7-652E-619B92B8E30E}"/>
              </a:ext>
            </a:extLst>
          </p:cNvPr>
          <p:cNvSpPr/>
          <p:nvPr/>
        </p:nvSpPr>
        <p:spPr>
          <a:xfrm>
            <a:off x="6012235" y="1341828"/>
            <a:ext cx="1644509"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voorrangsbepalingen</a:t>
            </a:r>
          </a:p>
        </p:txBody>
      </p:sp>
      <p:sp>
        <p:nvSpPr>
          <p:cNvPr id="7" name="Document 6">
            <a:extLst>
              <a:ext uri="{FF2B5EF4-FFF2-40B4-BE49-F238E27FC236}">
                <a16:creationId xmlns:a16="http://schemas.microsoft.com/office/drawing/2014/main" id="{46FD669A-C2E3-7B12-BDFA-95D991D2BE4B}"/>
              </a:ext>
            </a:extLst>
          </p:cNvPr>
          <p:cNvSpPr/>
          <p:nvPr/>
        </p:nvSpPr>
        <p:spPr>
          <a:xfrm>
            <a:off x="6294717" y="1943311"/>
            <a:ext cx="1569178"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de pons</a:t>
            </a:r>
          </a:p>
        </p:txBody>
      </p:sp>
      <p:sp>
        <p:nvSpPr>
          <p:cNvPr id="8" name="Document 7">
            <a:extLst>
              <a:ext uri="{FF2B5EF4-FFF2-40B4-BE49-F238E27FC236}">
                <a16:creationId xmlns:a16="http://schemas.microsoft.com/office/drawing/2014/main" id="{500C8D14-DED5-84DE-5659-3400BF3C5579}"/>
              </a:ext>
            </a:extLst>
          </p:cNvPr>
          <p:cNvSpPr/>
          <p:nvPr/>
        </p:nvSpPr>
        <p:spPr>
          <a:xfrm>
            <a:off x="6589231" y="2556319"/>
            <a:ext cx="1644509" cy="92035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Verwerken in integrale structuur met de pons</a:t>
            </a:r>
          </a:p>
        </p:txBody>
      </p:sp>
      <p:sp>
        <p:nvSpPr>
          <p:cNvPr id="9" name="Document 8">
            <a:extLst>
              <a:ext uri="{FF2B5EF4-FFF2-40B4-BE49-F238E27FC236}">
                <a16:creationId xmlns:a16="http://schemas.microsoft.com/office/drawing/2014/main" id="{6A7866ED-8BCF-2DFF-D2B9-89AF831CDDE1}"/>
              </a:ext>
            </a:extLst>
          </p:cNvPr>
          <p:cNvSpPr/>
          <p:nvPr/>
        </p:nvSpPr>
        <p:spPr>
          <a:xfrm>
            <a:off x="7009906" y="3229538"/>
            <a:ext cx="1569178" cy="101046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10" name="Document 9">
            <a:extLst>
              <a:ext uri="{FF2B5EF4-FFF2-40B4-BE49-F238E27FC236}">
                <a16:creationId xmlns:a16="http://schemas.microsoft.com/office/drawing/2014/main" id="{C7161267-9911-3C93-8183-BC150AB8D697}"/>
              </a:ext>
            </a:extLst>
          </p:cNvPr>
          <p:cNvSpPr/>
          <p:nvPr/>
        </p:nvSpPr>
        <p:spPr>
          <a:xfrm>
            <a:off x="6886081" y="3154976"/>
            <a:ext cx="1569178" cy="94842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err="1">
                <a:solidFill>
                  <a:schemeClr val="tx1"/>
                </a:solidFill>
              </a:rPr>
              <a:t>Etc</a:t>
            </a:r>
            <a:r>
              <a:rPr lang="nl-NL" sz="900" dirty="0">
                <a:solidFill>
                  <a:schemeClr val="tx1"/>
                </a:solidFill>
              </a:rPr>
              <a:t> </a:t>
            </a:r>
            <a:r>
              <a:rPr lang="nl-NL" sz="900" dirty="0" err="1">
                <a:solidFill>
                  <a:schemeClr val="tx1"/>
                </a:solidFill>
              </a:rPr>
              <a:t>etc</a:t>
            </a:r>
            <a:r>
              <a:rPr lang="nl-NL" sz="900" dirty="0">
                <a:solidFill>
                  <a:schemeClr val="tx1"/>
                </a:solidFill>
              </a:rPr>
              <a:t> </a:t>
            </a:r>
            <a:r>
              <a:rPr lang="nl-NL" sz="900" dirty="0" err="1">
                <a:solidFill>
                  <a:schemeClr val="tx1"/>
                </a:solidFill>
              </a:rPr>
              <a:t>etc</a:t>
            </a:r>
            <a:endParaRPr lang="nl-NL" sz="900" dirty="0">
              <a:solidFill>
                <a:schemeClr val="tx1"/>
              </a:solidFill>
            </a:endParaRPr>
          </a:p>
          <a:p>
            <a:pPr algn="ctr"/>
            <a:endParaRPr lang="nl-NL" sz="900" dirty="0">
              <a:solidFill>
                <a:schemeClr val="tx1"/>
              </a:solidFill>
            </a:endParaRPr>
          </a:p>
          <a:p>
            <a:pPr algn="ctr"/>
            <a:r>
              <a:rPr lang="nl-NL" sz="900" dirty="0">
                <a:solidFill>
                  <a:schemeClr val="tx1"/>
                </a:solidFill>
              </a:rPr>
              <a:t>Variaties en combinaties van scenario’s hierboven</a:t>
            </a:r>
          </a:p>
        </p:txBody>
      </p:sp>
      <p:cxnSp>
        <p:nvCxnSpPr>
          <p:cNvPr id="11" name="Rechte verbindingslijn met pijl 10">
            <a:extLst>
              <a:ext uri="{FF2B5EF4-FFF2-40B4-BE49-F238E27FC236}">
                <a16:creationId xmlns:a16="http://schemas.microsoft.com/office/drawing/2014/main" id="{2076EBF2-86B6-8CF4-ADCB-75E6B3E9CE08}"/>
              </a:ext>
            </a:extLst>
          </p:cNvPr>
          <p:cNvCxnSpPr>
            <a:cxnSpLocks/>
          </p:cNvCxnSpPr>
          <p:nvPr/>
        </p:nvCxnSpPr>
        <p:spPr>
          <a:xfrm flipV="1">
            <a:off x="5802272" y="2222060"/>
            <a:ext cx="148404" cy="61955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2A5D91CA-31CF-577B-9355-3218D045EF36}"/>
              </a:ext>
            </a:extLst>
          </p:cNvPr>
          <p:cNvCxnSpPr>
            <a:cxnSpLocks/>
          </p:cNvCxnSpPr>
          <p:nvPr/>
        </p:nvCxnSpPr>
        <p:spPr>
          <a:xfrm>
            <a:off x="5802273" y="2841615"/>
            <a:ext cx="712868" cy="27762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0853D747-3F40-2958-8AFF-F881BF4DBB08}"/>
              </a:ext>
            </a:extLst>
          </p:cNvPr>
          <p:cNvCxnSpPr>
            <a:cxnSpLocks/>
          </p:cNvCxnSpPr>
          <p:nvPr/>
        </p:nvCxnSpPr>
        <p:spPr>
          <a:xfrm flipV="1">
            <a:off x="5802273" y="2422749"/>
            <a:ext cx="502906" cy="367614"/>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A6759F4D-A174-1F92-7E10-000014F08F2F}"/>
              </a:ext>
            </a:extLst>
          </p:cNvPr>
          <p:cNvCxnSpPr>
            <a:cxnSpLocks/>
          </p:cNvCxnSpPr>
          <p:nvPr/>
        </p:nvCxnSpPr>
        <p:spPr>
          <a:xfrm>
            <a:off x="5802273" y="2841615"/>
            <a:ext cx="1032217" cy="87173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C679EDDC-1C92-8531-B101-5B12E74A5C47}"/>
              </a:ext>
            </a:extLst>
          </p:cNvPr>
          <p:cNvPicPr>
            <a:picLocks noChangeAspect="1"/>
          </p:cNvPicPr>
          <p:nvPr/>
        </p:nvPicPr>
        <p:blipFill>
          <a:blip r:embed="rId3"/>
          <a:stretch>
            <a:fillRect/>
          </a:stretch>
        </p:blipFill>
        <p:spPr>
          <a:xfrm>
            <a:off x="4130338" y="2250634"/>
            <a:ext cx="1878437" cy="1192523"/>
          </a:xfrm>
          <a:prstGeom prst="rect">
            <a:avLst/>
          </a:prstGeom>
        </p:spPr>
      </p:pic>
      <p:sp>
        <p:nvSpPr>
          <p:cNvPr id="18" name="Content Placeholder 2">
            <a:extLst>
              <a:ext uri="{FF2B5EF4-FFF2-40B4-BE49-F238E27FC236}">
                <a16:creationId xmlns:a16="http://schemas.microsoft.com/office/drawing/2014/main" id="{D4092580-0E25-F79A-1CAC-CA68CBF7F332}"/>
              </a:ext>
            </a:extLst>
          </p:cNvPr>
          <p:cNvSpPr txBox="1">
            <a:spLocks/>
          </p:cNvSpPr>
          <p:nvPr/>
        </p:nvSpPr>
        <p:spPr bwMode="auto">
          <a:xfrm>
            <a:off x="807262" y="1350000"/>
            <a:ext cx="4920919" cy="328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a:r>
              <a:rPr lang="nl-NL" sz="1350" b="0" dirty="0">
                <a:latin typeface="Arial"/>
                <a:cs typeface="Arial"/>
              </a:rPr>
              <a:t>Op basis van de vorige stappen kunt u een onderbouwde keuze maken voor uw scenario:</a:t>
            </a:r>
          </a:p>
          <a:p>
            <a:pPr marL="200978" indent="-200978"/>
            <a:endParaRPr lang="nl-NL" sz="1350" b="0" u="sng" dirty="0">
              <a:latin typeface="Arial"/>
              <a:cs typeface="Arial"/>
            </a:endParaRPr>
          </a:p>
          <a:p>
            <a:pPr marL="200978" indent="-200978"/>
            <a:r>
              <a:rPr lang="nl-NL" sz="1350" b="0" u="sng" dirty="0">
                <a:latin typeface="Arial"/>
                <a:cs typeface="Arial"/>
              </a:rPr>
              <a:t>De keuze is afhankelijk van </a:t>
            </a:r>
          </a:p>
          <a:p>
            <a:pPr marL="200978" indent="-200978"/>
            <a:endParaRPr lang="nl-NL" sz="1350" b="0" u="sng" dirty="0">
              <a:latin typeface="Arial"/>
              <a:cs typeface="Arial"/>
            </a:endParaRPr>
          </a:p>
          <a:p>
            <a:pPr marL="200978" indent="-200978"/>
            <a:endParaRPr lang="nl-NL" sz="1350" b="0" u="sng" dirty="0"/>
          </a:p>
        </p:txBody>
      </p:sp>
      <p:sp>
        <p:nvSpPr>
          <p:cNvPr id="24" name="Content Placeholder 2">
            <a:extLst>
              <a:ext uri="{FF2B5EF4-FFF2-40B4-BE49-F238E27FC236}">
                <a16:creationId xmlns:a16="http://schemas.microsoft.com/office/drawing/2014/main" id="{B400C988-5746-9543-7D10-4D79DEF39FE5}"/>
              </a:ext>
            </a:extLst>
          </p:cNvPr>
          <p:cNvSpPr txBox="1">
            <a:spLocks/>
          </p:cNvSpPr>
          <p:nvPr/>
        </p:nvSpPr>
        <p:spPr bwMode="auto">
          <a:xfrm>
            <a:off x="791066" y="2286003"/>
            <a:ext cx="3012263" cy="269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14313"/>
            <a:r>
              <a:rPr lang="nl-NL" sz="1200" b="0" dirty="0">
                <a:latin typeface="Arial"/>
                <a:cs typeface="Arial"/>
              </a:rPr>
              <a:t>Aard en omvang (</a:t>
            </a:r>
            <a:r>
              <a:rPr lang="nl-NL" sz="1200" b="0" dirty="0" err="1">
                <a:latin typeface="Arial"/>
                <a:cs typeface="Arial"/>
              </a:rPr>
              <a:t>gebieds</a:t>
            </a:r>
            <a:r>
              <a:rPr lang="nl-NL" sz="1200" b="0" dirty="0">
                <a:latin typeface="Arial"/>
                <a:cs typeface="Arial"/>
              </a:rPr>
              <a:t>)ontwikkeling.</a:t>
            </a:r>
            <a:endParaRPr lang="nl-NL" sz="1200" b="0" dirty="0"/>
          </a:p>
          <a:p>
            <a:pPr marL="200978" indent="-214313"/>
            <a:endParaRPr lang="nl-NL" sz="1200" b="0" dirty="0">
              <a:latin typeface="Arial"/>
              <a:cs typeface="Arial"/>
            </a:endParaRPr>
          </a:p>
          <a:p>
            <a:pPr marL="200978" indent="-214313"/>
            <a:r>
              <a:rPr lang="nl-NL" sz="1200" b="0" dirty="0">
                <a:latin typeface="Arial"/>
                <a:cs typeface="Arial"/>
              </a:rPr>
              <a:t>Bestaande functies en regels op locatie.</a:t>
            </a:r>
            <a:endParaRPr lang="nl-NL" sz="1200" b="0" dirty="0"/>
          </a:p>
          <a:p>
            <a:pPr marL="200978" indent="-200978"/>
            <a:endParaRPr lang="nl-NL" sz="1200" b="0" dirty="0">
              <a:latin typeface="Arial"/>
              <a:cs typeface="Arial"/>
            </a:endParaRPr>
          </a:p>
          <a:p>
            <a:pPr marL="200978" indent="-200978"/>
            <a:r>
              <a:rPr lang="nl-NL" sz="1200" b="0" dirty="0">
                <a:latin typeface="Arial"/>
                <a:cs typeface="Arial"/>
              </a:rPr>
              <a:t>Voortgang van gemeente in opbouw integraal omgevingsplan.</a:t>
            </a:r>
            <a:endParaRPr lang="nl-NL" sz="1200" b="0" dirty="0"/>
          </a:p>
          <a:p>
            <a:pPr marL="200978" indent="-200978"/>
            <a:endParaRPr lang="nl-NL" sz="1200" b="0" dirty="0">
              <a:latin typeface="Arial"/>
              <a:cs typeface="Arial"/>
            </a:endParaRPr>
          </a:p>
          <a:p>
            <a:pPr marL="200978" indent="-200978"/>
            <a:r>
              <a:rPr lang="nl-NL" sz="1200" b="0" dirty="0">
                <a:latin typeface="Arial"/>
                <a:cs typeface="Arial"/>
              </a:rPr>
              <a:t>Mate waarin aangesloten kan worden bij bestaande regels.</a:t>
            </a:r>
          </a:p>
        </p:txBody>
      </p:sp>
    </p:spTree>
    <p:extLst>
      <p:ext uri="{BB962C8B-B14F-4D97-AF65-F5344CB8AC3E}">
        <p14:creationId xmlns:p14="http://schemas.microsoft.com/office/powerpoint/2010/main" val="3059153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99766-9359-0AB9-94DC-D486F0CD689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7E263B9-EB79-F9E7-3881-18412C846A58}"/>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8F403516-0AC7-A203-F109-C310A7887881}"/>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342900" indent="-342900">
              <a:buAutoNum type="arabicPeriod"/>
            </a:pPr>
            <a:endParaRPr lang="nl-NL" sz="2800" dirty="0">
              <a:solidFill>
                <a:schemeClr val="bg2"/>
              </a:solidFill>
              <a:ea typeface="ＭＳ Ｐゴシック"/>
              <a:cs typeface="Arial"/>
            </a:endParaRPr>
          </a:p>
          <a:p>
            <a:r>
              <a:rPr lang="nl-NL" sz="2800" dirty="0">
                <a:solidFill>
                  <a:schemeClr val="bg2"/>
                </a:solidFill>
                <a:ea typeface="ＭＳ Ｐゴシック"/>
                <a:cs typeface="Arial"/>
              </a:rPr>
              <a:t>Verhouding tot het gehele plan: toepassingsbereik, pons, voorrangsbepalingen</a:t>
            </a:r>
          </a:p>
        </p:txBody>
      </p:sp>
      <p:sp>
        <p:nvSpPr>
          <p:cNvPr id="11" name="Tekstvak 4">
            <a:extLst>
              <a:ext uri="{FF2B5EF4-FFF2-40B4-BE49-F238E27FC236}">
                <a16:creationId xmlns:a16="http://schemas.microsoft.com/office/drawing/2014/main" id="{CB5ECE65-5730-56F9-18A2-872D22FFFDF3}"/>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88198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4C3C1-E9A8-1871-E8AD-6766E6C623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0A8A11-0B80-74F2-E71B-8DD238378A98}"/>
              </a:ext>
            </a:extLst>
          </p:cNvPr>
          <p:cNvSpPr>
            <a:spLocks noGrp="1"/>
          </p:cNvSpPr>
          <p:nvPr>
            <p:ph type="title"/>
          </p:nvPr>
        </p:nvSpPr>
        <p:spPr/>
        <p:txBody>
          <a:bodyPr/>
          <a:lstStyle/>
          <a:p>
            <a:r>
              <a:rPr lang="nl-NL" dirty="0"/>
              <a:t> </a:t>
            </a:r>
            <a:r>
              <a:rPr lang="nl-NL" sz="2400" dirty="0">
                <a:solidFill>
                  <a:schemeClr val="bg2"/>
                </a:solidFill>
                <a:ea typeface="ＭＳ Ｐゴシック"/>
                <a:cs typeface="Arial"/>
              </a:rPr>
              <a:t>Verhouding tot het gehele plan</a:t>
            </a:r>
            <a:endParaRPr lang="nl-NL" dirty="0"/>
          </a:p>
        </p:txBody>
      </p:sp>
      <p:sp>
        <p:nvSpPr>
          <p:cNvPr id="3" name="Tijdelijke aanduiding voor inhoud 2">
            <a:extLst>
              <a:ext uri="{FF2B5EF4-FFF2-40B4-BE49-F238E27FC236}">
                <a16:creationId xmlns:a16="http://schemas.microsoft.com/office/drawing/2014/main" id="{89372473-E14B-E0F7-00EA-D8B192C87B6C}"/>
              </a:ext>
            </a:extLst>
          </p:cNvPr>
          <p:cNvSpPr>
            <a:spLocks noGrp="1"/>
          </p:cNvSpPr>
          <p:nvPr>
            <p:ph idx="1"/>
          </p:nvPr>
        </p:nvSpPr>
        <p:spPr>
          <a:xfrm>
            <a:off x="810001" y="1350000"/>
            <a:ext cx="7523999" cy="3375000"/>
          </a:xfrm>
        </p:spPr>
        <p:txBody>
          <a:bodyPr/>
          <a:lstStyle/>
          <a:p>
            <a:pPr marL="342900" indent="-342900">
              <a:buAutoNum type="arabicPeriod"/>
            </a:pPr>
            <a:r>
              <a:rPr lang="nl-NL" sz="1400" dirty="0">
                <a:latin typeface="Arial"/>
                <a:cs typeface="Arial"/>
              </a:rPr>
              <a:t>Toepassingsbereik en locaties </a:t>
            </a:r>
            <a:endParaRPr lang="nl-NL" sz="1150" dirty="0">
              <a:cs typeface="Arial"/>
            </a:endParaRPr>
          </a:p>
          <a:p>
            <a:pPr marL="342900" indent="-342900">
              <a:buAutoNum type="arabicPeriod"/>
            </a:pPr>
            <a:r>
              <a:rPr lang="nl-NL" sz="1400" dirty="0">
                <a:latin typeface="Arial"/>
                <a:cs typeface="Arial"/>
              </a:rPr>
              <a:t>Verhouding ruimtelijke regels</a:t>
            </a:r>
            <a:endParaRPr lang="nl-NL" sz="1150" dirty="0">
              <a:latin typeface="Arial"/>
              <a:cs typeface="Arial"/>
            </a:endParaRPr>
          </a:p>
          <a:p>
            <a:pPr marL="342900" indent="-342900">
              <a:buAutoNum type="arabicPeriod"/>
            </a:pPr>
            <a:r>
              <a:rPr lang="nl-NL" sz="1400" dirty="0">
                <a:latin typeface="Arial"/>
                <a:cs typeface="Arial"/>
              </a:rPr>
              <a:t>Verhouding met de bruidsschat</a:t>
            </a:r>
            <a:endParaRPr lang="nl-NL" sz="1150" dirty="0">
              <a:latin typeface="Arial"/>
              <a:cs typeface="Arial"/>
            </a:endParaRPr>
          </a:p>
          <a:p>
            <a:pPr marL="342900" indent="-342900">
              <a:buAutoNum type="arabicPeriod"/>
            </a:pPr>
            <a:r>
              <a:rPr lang="nl-NL" sz="1400" dirty="0">
                <a:latin typeface="Arial"/>
                <a:cs typeface="Arial"/>
              </a:rPr>
              <a:t>Aandachtspunten voorrangsbepalingen</a:t>
            </a:r>
            <a:endParaRPr lang="nl-NL" sz="1150" dirty="0">
              <a:latin typeface="Arial"/>
              <a:cs typeface="Arial"/>
            </a:endParaRPr>
          </a:p>
          <a:p>
            <a:pPr marL="0" indent="0">
              <a:buNone/>
            </a:pPr>
            <a:endParaRPr lang="nl-NL" sz="1400" dirty="0"/>
          </a:p>
          <a:p>
            <a:pPr marL="222885" indent="-222885">
              <a:buAutoNum type="arabicPeriod"/>
            </a:pPr>
            <a:endParaRPr lang="nl-NL" sz="1400" dirty="0"/>
          </a:p>
          <a:p>
            <a:pPr marL="222885" indent="-222885">
              <a:buAutoNum type="arabicPeriod"/>
            </a:pPr>
            <a:endParaRPr lang="nl-NL" sz="1400" dirty="0"/>
          </a:p>
          <a:p>
            <a:pPr marL="222885" indent="-222885">
              <a:buAutoNum type="arabicPeriod"/>
            </a:pPr>
            <a:endParaRPr lang="nl-NL" sz="1400" dirty="0"/>
          </a:p>
        </p:txBody>
      </p:sp>
      <p:sp>
        <p:nvSpPr>
          <p:cNvPr id="5" name="Afgeronde rechthoek 4">
            <a:extLst>
              <a:ext uri="{FF2B5EF4-FFF2-40B4-BE49-F238E27FC236}">
                <a16:creationId xmlns:a16="http://schemas.microsoft.com/office/drawing/2014/main" id="{1256AC6C-46F6-A6D6-B32C-B656337FB3A0}"/>
              </a:ext>
            </a:extLst>
          </p:cNvPr>
          <p:cNvSpPr/>
          <p:nvPr/>
        </p:nvSpPr>
        <p:spPr>
          <a:xfrm>
            <a:off x="2309567" y="2828095"/>
            <a:ext cx="5890695" cy="208327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dirty="0">
                <a:ln>
                  <a:noFill/>
                </a:ln>
                <a:solidFill>
                  <a:schemeClr val="tx1"/>
                </a:solidFill>
                <a:effectLst/>
                <a:uLnTx/>
                <a:uFillTx/>
                <a:latin typeface="Arial"/>
                <a:ea typeface="+mn-ea"/>
                <a:cs typeface="+mn-cs"/>
                <a:sym typeface="Helvetica"/>
              </a:rPr>
              <a:t>Voor verdere uitwerking en voorbeelden: </a:t>
            </a:r>
          </a:p>
          <a:p>
            <a:pPr marL="0" marR="0" lvl="0" indent="0"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dirty="0">
              <a:ln>
                <a:noFill/>
              </a:ln>
              <a:solidFill>
                <a:schemeClr val="tx1"/>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dirty="0">
                <a:ln>
                  <a:noFill/>
                </a:ln>
                <a:solidFill>
                  <a:schemeClr val="tx1"/>
                </a:solidFill>
                <a:effectLst/>
                <a:uLnTx/>
                <a:uFillTx/>
                <a:latin typeface="Arial"/>
                <a:ea typeface="+mn-ea"/>
                <a:cs typeface="+mn-cs"/>
                <a:sym typeface="Helvetica"/>
              </a:rPr>
              <a:t>Handreiking: </a:t>
            </a:r>
            <a:r>
              <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hlinkClick r:id="rId2">
                  <a:extLst>
                    <a:ext uri="{A12FA001-AC4F-418D-AE19-62706E023703}">
                      <ahyp:hlinkClr xmlns:ahyp="http://schemas.microsoft.com/office/drawing/2018/hyperlinkcolor" val="tx"/>
                    </a:ext>
                  </a:extLst>
                </a:hlinkClick>
              </a:rPr>
              <a:t>https://vng.nl/artikelen/handreiking-gebiedsontwikkeling-in-stoptpod</a:t>
            </a:r>
            <a:endPar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dirty="0">
              <a:ln>
                <a:noFill/>
              </a:ln>
              <a:solidFill>
                <a:schemeClr val="tx1"/>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dirty="0">
                <a:ln>
                  <a:noFill/>
                </a:ln>
                <a:solidFill>
                  <a:schemeClr val="tx1"/>
                </a:solidFill>
                <a:effectLst/>
                <a:uLnTx/>
                <a:uFillTx/>
                <a:latin typeface="Arial"/>
                <a:ea typeface="+mn-ea"/>
                <a:cs typeface="+mn-cs"/>
                <a:sym typeface="Helvetica"/>
              </a:rPr>
              <a:t>Netwerksessie: </a:t>
            </a:r>
            <a:r>
              <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hlinkClick r:id="rId3">
                  <a:extLst>
                    <a:ext uri="{A12FA001-AC4F-418D-AE19-62706E023703}">
                      <ahyp:hlinkClr xmlns:ahyp="http://schemas.microsoft.com/office/drawing/2018/hyperlinkcolor" val="tx"/>
                    </a:ext>
                  </a:extLst>
                </a:hlinkClick>
              </a:rPr>
              <a:t>https://vng.nl/artikelen/einde-tam-imro-gebiedsontwikkeling-in-stoptpod-17-oktober-2025</a:t>
            </a:r>
            <a:endPar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dirty="0">
              <a:ln>
                <a:noFill/>
              </a:ln>
              <a:solidFill>
                <a:schemeClr val="tx1"/>
              </a:solidFill>
              <a:effectLst/>
              <a:uLnTx/>
              <a:uFillTx/>
              <a:latin typeface="Arial"/>
              <a:ea typeface="+mn-ea"/>
              <a:cs typeface="+mn-cs"/>
              <a:sym typeface="Helvetica"/>
            </a:endParaRPr>
          </a:p>
        </p:txBody>
      </p:sp>
    </p:spTree>
    <p:extLst>
      <p:ext uri="{BB962C8B-B14F-4D97-AF65-F5344CB8AC3E}">
        <p14:creationId xmlns:p14="http://schemas.microsoft.com/office/powerpoint/2010/main" val="51423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3A2D-51FD-8483-5907-CDF5DA88BB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745598-C72F-A552-F449-EF09CCE94FCD}"/>
              </a:ext>
            </a:extLst>
          </p:cNvPr>
          <p:cNvSpPr>
            <a:spLocks noGrp="1"/>
          </p:cNvSpPr>
          <p:nvPr>
            <p:ph type="title"/>
          </p:nvPr>
        </p:nvSpPr>
        <p:spPr/>
        <p:txBody>
          <a:bodyPr/>
          <a:lstStyle/>
          <a:p>
            <a:r>
              <a:rPr lang="nl-NL">
                <a:latin typeface="Calibri"/>
                <a:cs typeface="Calibri"/>
              </a:rPr>
              <a:t>Toepassingsbereik en locaties</a:t>
            </a:r>
            <a:endParaRPr lang="nl-NL"/>
          </a:p>
        </p:txBody>
      </p:sp>
      <p:sp>
        <p:nvSpPr>
          <p:cNvPr id="3" name="Tijdelijke aanduiding voor inhoud 2">
            <a:extLst>
              <a:ext uri="{FF2B5EF4-FFF2-40B4-BE49-F238E27FC236}">
                <a16:creationId xmlns:a16="http://schemas.microsoft.com/office/drawing/2014/main" id="{5A307768-076A-9E79-4807-F4373379EED5}"/>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86AB466F-27A5-E30D-3473-02B2441CC0DA}"/>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6" name="Tijdelijke aanduiding voor inhoud 2">
            <a:extLst>
              <a:ext uri="{FF2B5EF4-FFF2-40B4-BE49-F238E27FC236}">
                <a16:creationId xmlns:a16="http://schemas.microsoft.com/office/drawing/2014/main" id="{CEA8857A-CE43-F04F-3EF0-16B6DAF9772D}"/>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Belangrijk om toepassingsbereik bepaling op te nemen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Deze bepaling bepaalt dat de regels in het hoofdstuk, titel of afdeling van toepassing zijn op de locatie van de gebiedsontwikkeling</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i="1" dirty="0">
                <a:solidFill>
                  <a:srgbClr val="000000"/>
                </a:solidFill>
                <a:latin typeface="Calibri"/>
                <a:cs typeface="Calibri"/>
              </a:rPr>
              <a:t>Bijvoorbeeld: 'De regels in dit hoofdstuk/titel/afdeling zijn van toepassing op locatie &lt;PM&gt;.'</a:t>
            </a:r>
          </a:p>
          <a:p>
            <a:pPr marL="0" indent="0" defTabSz="684610">
              <a:spcBef>
                <a:spcPts val="356"/>
              </a:spcBef>
              <a:buNone/>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p:txBody>
      </p:sp>
    </p:spTree>
    <p:extLst>
      <p:ext uri="{BB962C8B-B14F-4D97-AF65-F5344CB8AC3E}">
        <p14:creationId xmlns:p14="http://schemas.microsoft.com/office/powerpoint/2010/main" val="2502145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6AC8-6CC2-27AE-5EA3-42C6BAACDC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9914FC-C6C1-6071-8621-8F5D385D2DBD}"/>
              </a:ext>
            </a:extLst>
          </p:cNvPr>
          <p:cNvSpPr>
            <a:spLocks noGrp="1"/>
          </p:cNvSpPr>
          <p:nvPr>
            <p:ph type="title"/>
          </p:nvPr>
        </p:nvSpPr>
        <p:spPr/>
        <p:txBody>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r>
              <a:rPr lang="nl-NL" sz="2600" dirty="0">
                <a:solidFill>
                  <a:srgbClr val="00A9F3"/>
                </a:solidFill>
                <a:latin typeface="Arial"/>
                <a:ea typeface="ＭＳ Ｐゴシック"/>
                <a:cs typeface="Arial"/>
              </a:rPr>
              <a:t>Verhouding ruimtelijke regels</a:t>
            </a:r>
          </a:p>
        </p:txBody>
      </p:sp>
      <p:sp>
        <p:nvSpPr>
          <p:cNvPr id="3" name="Tijdelijke aanduiding voor inhoud 2">
            <a:extLst>
              <a:ext uri="{FF2B5EF4-FFF2-40B4-BE49-F238E27FC236}">
                <a16:creationId xmlns:a16="http://schemas.microsoft.com/office/drawing/2014/main" id="{48142F66-92A5-B3BE-B321-6BCED1A820D3}"/>
              </a:ext>
            </a:extLst>
          </p:cNvPr>
          <p:cNvSpPr>
            <a:spLocks noGrp="1"/>
          </p:cNvSpPr>
          <p:nvPr>
            <p:ph idx="1"/>
          </p:nvPr>
        </p:nvSpPr>
        <p:spPr>
          <a:xfrm>
            <a:off x="810001" y="1333584"/>
            <a:ext cx="7281710" cy="3549490"/>
          </a:xfrm>
        </p:spPr>
        <p:txBody>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C1E288B4-2A9A-D2CA-6BFA-70CAC69D8848}"/>
              </a:ext>
            </a:extLst>
          </p:cNvPr>
          <p:cNvSpPr txBox="1"/>
          <p:nvPr/>
        </p:nvSpPr>
        <p:spPr>
          <a:xfrm>
            <a:off x="5259887" y="2517078"/>
            <a:ext cx="2809272" cy="253916"/>
          </a:xfrm>
          <a:prstGeom prst="rect">
            <a:avLst/>
          </a:prstGeom>
          <a:noFill/>
        </p:spPr>
        <p:txBody>
          <a:bodyPr wrap="square" rtlCol="0">
            <a:spAutoFit/>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pPr marL="0" marR="0" lvl="0" indent="0" algn="ctr" defTabSz="684610" rtl="0" eaLnBrk="1" fontAlgn="base" latinLnBrk="0" hangingPunct="0">
              <a:lnSpc>
                <a:spcPct val="100000"/>
              </a:lnSpc>
              <a:spcBef>
                <a:spcPct val="0"/>
              </a:spcBef>
              <a:spcAft>
                <a:spcPct val="0"/>
              </a:spcAft>
              <a:buClrTx/>
              <a:buSzTx/>
              <a:buFontTx/>
              <a:buNone/>
              <a:tabLst/>
              <a:defRPr/>
            </a:pPr>
            <a:r>
              <a:rPr kumimoji="0" lang="nl-NL" sz="1050" b="1" i="0" u="none" strike="noStrike" kern="1200" cap="none" spc="0" normalizeH="0" baseline="0" noProof="0">
                <a:ln>
                  <a:noFill/>
                </a:ln>
                <a:solidFill>
                  <a:srgbClr val="FFFFFF"/>
                </a:solidFill>
                <a:effectLst/>
                <a:uLnTx/>
                <a:uFillTx/>
                <a:latin typeface="Arial"/>
                <a:ea typeface="ＭＳ Ｐゴシック" charset="-128"/>
                <a:cs typeface="+mn-cs"/>
                <a:sym typeface="Helvetica"/>
              </a:rPr>
              <a:t>Structuur in variant</a:t>
            </a:r>
          </a:p>
        </p:txBody>
      </p:sp>
      <p:sp>
        <p:nvSpPr>
          <p:cNvPr id="6" name="Tijdelijke aanduiding voor inhoud 2">
            <a:extLst>
              <a:ext uri="{FF2B5EF4-FFF2-40B4-BE49-F238E27FC236}">
                <a16:creationId xmlns:a16="http://schemas.microsoft.com/office/drawing/2014/main" id="{E77BBA03-1C6F-5F2F-E2BE-B03C0E1F5779}"/>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pPr marL="0" marR="0" lvl="0" indent="0" algn="l" defTabSz="684610" rtl="0" eaLnBrk="1"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Uit de inventarisatie is gebleken:</a:t>
            </a: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627380" marR="0" lvl="1" indent="-285750" algn="l" defTabSz="684610" rtl="0" eaLnBrk="1" fontAlgn="base" latinLnBrk="0" hangingPunct="0">
              <a:lnSpc>
                <a:spcPct val="100000"/>
              </a:lnSpc>
              <a:spcBef>
                <a:spcPct val="0"/>
              </a:spcBef>
              <a:spcAft>
                <a:spcPct val="0"/>
              </a:spcAft>
              <a:buClrTx/>
              <a:buSzTx/>
              <a:buFont typeface="Courier New"/>
              <a:buChar char="o"/>
              <a:tabLst/>
              <a:defRPr/>
            </a:pP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Ik wil </a:t>
            </a: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volledig</a:t>
            </a: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 afwijken van het bestemmingsplan of de bestemmingsplannen op de locatie van de gebiedsontwikkeling:</a:t>
            </a:r>
          </a:p>
          <a:p>
            <a:pPr marL="970280" marR="0" lvl="2" indent="-285750" algn="l" defTabSz="684610" rtl="0" eaLnBrk="1" fontAlgn="base" latinLnBrk="0" hangingPunct="0">
              <a:lnSpc>
                <a:spcPct val="100000"/>
              </a:lnSpc>
              <a:spcBef>
                <a:spcPct val="0"/>
              </a:spcBef>
              <a:spcAft>
                <a:spcPct val="0"/>
              </a:spcAft>
              <a:buClrTx/>
              <a:buSzTx/>
              <a:buFont typeface="Wingdings"/>
              <a:buChar char="§"/>
              <a:tabLst/>
              <a:defRPr/>
            </a:pP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Gebruik pons (in het besluit)</a:t>
            </a:r>
            <a:endParaRPr kumimoji="0" lang="nl-NL" sz="1800" b="1" i="0" u="none" strike="noStrike" kern="1200" cap="none" spc="0" normalizeH="0" baseline="0" noProof="0">
              <a:ln>
                <a:noFill/>
              </a:ln>
              <a:solidFill>
                <a:srgbClr val="000000"/>
              </a:solidFill>
              <a:effectLst/>
              <a:uLnTx/>
              <a:uFillTx/>
              <a:latin typeface="Calibri" charset="0"/>
              <a:ea typeface="ＭＳ Ｐゴシック" charset="-128"/>
              <a:cs typeface="+mn-cs"/>
              <a:sym typeface="Helvetica"/>
            </a:endParaRPr>
          </a:p>
          <a:p>
            <a:pPr marL="684530" marR="0" lvl="2" indent="0" algn="l" defTabSz="684610" rtl="0" eaLnBrk="1" fontAlgn="base" latinLnBrk="0" hangingPunct="0">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endParaRPr>
          </a:p>
          <a:p>
            <a:pPr marL="970280" marR="0" lvl="2" indent="-285750" algn="l" defTabSz="684610" rtl="0" eaLnBrk="1" fontAlgn="base" latinLnBrk="0" hangingPunct="0">
              <a:lnSpc>
                <a:spcPct val="100000"/>
              </a:lnSpc>
              <a:spcBef>
                <a:spcPct val="0"/>
              </a:spcBef>
              <a:spcAft>
                <a:spcPct val="0"/>
              </a:spcAft>
              <a:buClrTx/>
              <a:buSzTx/>
              <a:buFont typeface="Wingdings"/>
              <a:buChar char="§"/>
              <a:tabLst/>
              <a:defRPr/>
            </a:pPr>
            <a:endPar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endParaRPr>
          </a:p>
          <a:p>
            <a:pPr marL="627380" marR="0" lvl="1" indent="-285750" algn="l" defTabSz="684610" rtl="0" eaLnBrk="1" fontAlgn="base" latinLnBrk="0" hangingPunct="0">
              <a:lnSpc>
                <a:spcPct val="100000"/>
              </a:lnSpc>
              <a:spcBef>
                <a:spcPct val="0"/>
              </a:spcBef>
              <a:spcAft>
                <a:spcPct val="0"/>
              </a:spcAft>
              <a:buClrTx/>
              <a:buSzTx/>
              <a:buFont typeface="Courier New"/>
              <a:buChar char="o"/>
              <a:tabLst/>
              <a:defRPr/>
            </a:pP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Ik wil </a:t>
            </a: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gedeeltelijk </a:t>
            </a: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afwijken van het bestemmingsplan of de bestemmingsplannen op de locatie van de gebiedsontwikkeling --&gt; </a:t>
            </a: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gebruik voorrangsbepaling</a:t>
            </a:r>
          </a:p>
          <a:p>
            <a:pPr marL="285750" marR="0" lvl="0" indent="-285750" algn="l" defTabSz="684610" rtl="0" eaLnBrk="1" fontAlgn="base" latinLnBrk="0" hangingPunct="0">
              <a:lnSpc>
                <a:spcPct val="100000"/>
              </a:lnSpc>
              <a:spcBef>
                <a:spcPct val="0"/>
              </a:spcBef>
              <a:spcAft>
                <a:spcPct val="0"/>
              </a:spcAft>
              <a:buClrTx/>
              <a:buSzTx/>
              <a:buFont typeface="Arial"/>
              <a:buChar char="•"/>
              <a:tabLst/>
              <a:defRPr/>
            </a:pPr>
            <a:endParaRPr kumimoji="0" lang="nl-NL" sz="1350"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200660" marR="0" lvl="0" indent="-200660" algn="l" defTabSz="684610" rtl="0" eaLnBrk="1" fontAlgn="base" latinLnBrk="0" hangingPunct="0">
              <a:lnSpc>
                <a:spcPct val="100000"/>
              </a:lnSpc>
              <a:spcBef>
                <a:spcPct val="0"/>
              </a:spcBef>
              <a:spcAft>
                <a:spcPct val="0"/>
              </a:spcAft>
              <a:buClrTx/>
              <a:buSzTx/>
              <a:buFont typeface="Arial" charset="0"/>
              <a:buChar char="•"/>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200660" marR="0" lvl="0" indent="-200660" algn="l" defTabSz="684610" rtl="0" eaLnBrk="1" fontAlgn="base" latinLnBrk="0" hangingPunct="0">
              <a:lnSpc>
                <a:spcPct val="100000"/>
              </a:lnSpc>
              <a:spcBef>
                <a:spcPct val="0"/>
              </a:spcBef>
              <a:spcAft>
                <a:spcPct val="0"/>
              </a:spcAft>
              <a:buClrTx/>
              <a:buSzTx/>
              <a:buFont typeface="Arial" charset="0"/>
              <a:buChar char="•"/>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p:txBody>
      </p:sp>
    </p:spTree>
    <p:extLst>
      <p:ext uri="{BB962C8B-B14F-4D97-AF65-F5344CB8AC3E}">
        <p14:creationId xmlns:p14="http://schemas.microsoft.com/office/powerpoint/2010/main" val="401504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B8A1-08BB-822C-54EE-FE455C2136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63F7FA-0074-C4CD-ED1A-4B5D0D8CC00C}"/>
              </a:ext>
            </a:extLst>
          </p:cNvPr>
          <p:cNvSpPr>
            <a:spLocks noGrp="1"/>
          </p:cNvSpPr>
          <p:nvPr>
            <p:ph type="title"/>
          </p:nvPr>
        </p:nvSpPr>
        <p:spPr>
          <a:xfrm>
            <a:off x="728721" y="656114"/>
            <a:ext cx="8297714" cy="540000"/>
          </a:xfrm>
        </p:spPr>
        <p:txBody>
          <a:bodyPr/>
          <a:lstStyle/>
          <a:p>
            <a:r>
              <a:rPr lang="nl-NL" dirty="0"/>
              <a:t>Correct toepassen voorrangsbepalingen</a:t>
            </a:r>
          </a:p>
        </p:txBody>
      </p:sp>
      <p:sp>
        <p:nvSpPr>
          <p:cNvPr id="3" name="Tijdelijke aanduiding voor inhoud 2">
            <a:extLst>
              <a:ext uri="{FF2B5EF4-FFF2-40B4-BE49-F238E27FC236}">
                <a16:creationId xmlns:a16="http://schemas.microsoft.com/office/drawing/2014/main" id="{3020A7BD-9D80-2CBF-ACF1-B7B639A14EA0}"/>
              </a:ext>
            </a:extLst>
          </p:cNvPr>
          <p:cNvSpPr>
            <a:spLocks noGrp="1"/>
          </p:cNvSpPr>
          <p:nvPr>
            <p:ph idx="1"/>
          </p:nvPr>
        </p:nvSpPr>
        <p:spPr>
          <a:xfrm>
            <a:off x="779159" y="1233886"/>
            <a:ext cx="7593771" cy="2983500"/>
          </a:xfrm>
        </p:spPr>
        <p:txBody>
          <a:bodyPr/>
          <a:lstStyle/>
          <a:p>
            <a:r>
              <a:rPr lang="nl-NL" sz="1400" dirty="0"/>
              <a:t>Het rechtszekerheidsbeginsel is een belangrijk aspect bij de vraag of een concrete voorrangsregel rechtmatig is. Dit kan dus van geval tot geval verschillen! </a:t>
            </a:r>
          </a:p>
          <a:p>
            <a:endParaRPr lang="nl-NL" sz="1400" dirty="0"/>
          </a:p>
          <a:p>
            <a:r>
              <a:rPr lang="nl-NL" sz="1400" dirty="0"/>
              <a:t>Het werken met een ‘generieke’ voorrangsbepaling is niet </a:t>
            </a:r>
            <a:r>
              <a:rPr lang="nl-NL" sz="1400" i="1" dirty="0"/>
              <a:t>per definitie </a:t>
            </a:r>
            <a:r>
              <a:rPr lang="nl-NL" sz="1400" dirty="0" err="1"/>
              <a:t>rechtsonzeker</a:t>
            </a:r>
            <a:r>
              <a:rPr lang="nl-NL" sz="1400" dirty="0"/>
              <a:t>, maar kan dat in veel gevallen wel zijn.</a:t>
            </a:r>
          </a:p>
          <a:p>
            <a:endParaRPr lang="nl-NL" sz="1400" dirty="0"/>
          </a:p>
          <a:p>
            <a:r>
              <a:rPr lang="nl-NL" sz="1400" dirty="0"/>
              <a:t>Advies: generieke voorrangsbepalingen alleen gebruiken als het evident duidelijk is waar het om gaat (bijv. inhoudelijk zelfde regel, maar alleen de norm wijzigt). </a:t>
            </a:r>
          </a:p>
          <a:p>
            <a:endParaRPr lang="nl-NL" sz="1400" dirty="0"/>
          </a:p>
          <a:p>
            <a:r>
              <a:rPr lang="nl-NL" sz="1400" dirty="0"/>
              <a:t>Gebruik het alternatief: een voorrangsregel met concrete verwijzingen naar artikelen of paragrafen uit het tijdelijk deel van het omgevingsplan </a:t>
            </a:r>
          </a:p>
        </p:txBody>
      </p:sp>
    </p:spTree>
    <p:extLst>
      <p:ext uri="{BB962C8B-B14F-4D97-AF65-F5344CB8AC3E}">
        <p14:creationId xmlns:p14="http://schemas.microsoft.com/office/powerpoint/2010/main" val="688095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349A-34C6-FE8C-4F40-52D1284F26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A2ECF3-EC0E-5AB5-D94F-10E23C404C08}"/>
              </a:ext>
            </a:extLst>
          </p:cNvPr>
          <p:cNvSpPr>
            <a:spLocks noGrp="1"/>
          </p:cNvSpPr>
          <p:nvPr>
            <p:ph type="title"/>
          </p:nvPr>
        </p:nvSpPr>
        <p:spPr/>
        <p:txBody>
          <a:bodyPr/>
          <a:lstStyle/>
          <a:p>
            <a:r>
              <a:rPr lang="nl-NL">
                <a:latin typeface="Calibri"/>
                <a:cs typeface="Calibri"/>
              </a:rPr>
              <a:t>Voorbeeld voorrangsbepalingen</a:t>
            </a:r>
            <a:endParaRPr lang="nl-NL" err="1"/>
          </a:p>
        </p:txBody>
      </p:sp>
      <p:sp>
        <p:nvSpPr>
          <p:cNvPr id="3" name="Tijdelijke aanduiding voor inhoud 2">
            <a:extLst>
              <a:ext uri="{FF2B5EF4-FFF2-40B4-BE49-F238E27FC236}">
                <a16:creationId xmlns:a16="http://schemas.microsoft.com/office/drawing/2014/main" id="{C62A689D-7456-330E-B126-A912C2B155A3}"/>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38799EF1-718B-C6C7-0C94-F82C1ABCA6AE}"/>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pic>
        <p:nvPicPr>
          <p:cNvPr id="5" name="Afbeelding 4" descr="Afbeelding met tekst, schermopname, Lettertype, algebra&#10;&#10;Door AI gegenereerde inhoud is mogelijk onjuist.">
            <a:extLst>
              <a:ext uri="{FF2B5EF4-FFF2-40B4-BE49-F238E27FC236}">
                <a16:creationId xmlns:a16="http://schemas.microsoft.com/office/drawing/2014/main" id="{D4B6EEC0-E510-30BF-A603-6CB22EE40ECD}"/>
              </a:ext>
            </a:extLst>
          </p:cNvPr>
          <p:cNvPicPr>
            <a:picLocks noChangeAspect="1"/>
          </p:cNvPicPr>
          <p:nvPr/>
        </p:nvPicPr>
        <p:blipFill>
          <a:blip r:embed="rId3"/>
          <a:stretch>
            <a:fillRect/>
          </a:stretch>
        </p:blipFill>
        <p:spPr>
          <a:xfrm>
            <a:off x="734786" y="1841515"/>
            <a:ext cx="8409214" cy="2289995"/>
          </a:xfrm>
          <a:prstGeom prst="rect">
            <a:avLst/>
          </a:prstGeom>
        </p:spPr>
      </p:pic>
    </p:spTree>
    <p:extLst>
      <p:ext uri="{BB962C8B-B14F-4D97-AF65-F5344CB8AC3E}">
        <p14:creationId xmlns:p14="http://schemas.microsoft.com/office/powerpoint/2010/main" val="139572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0DDE-653E-7CAC-10EE-901C44443B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DE5A07-3393-5D6B-8DA0-FBC7ABF06C30}"/>
              </a:ext>
            </a:extLst>
          </p:cNvPr>
          <p:cNvSpPr>
            <a:spLocks noGrp="1"/>
          </p:cNvSpPr>
          <p:nvPr>
            <p:ph type="title"/>
          </p:nvPr>
        </p:nvSpPr>
        <p:spPr/>
        <p:txBody>
          <a:bodyPr/>
          <a:lstStyle/>
          <a:p>
            <a:r>
              <a:rPr lang="nl-NL">
                <a:latin typeface="Calibri"/>
                <a:cs typeface="Calibri"/>
              </a:rPr>
              <a:t>Voorbeeld voorrangsbepalingen</a:t>
            </a:r>
            <a:endParaRPr lang="nl-NL" err="1"/>
          </a:p>
        </p:txBody>
      </p:sp>
      <p:sp>
        <p:nvSpPr>
          <p:cNvPr id="3" name="Tijdelijke aanduiding voor inhoud 2">
            <a:extLst>
              <a:ext uri="{FF2B5EF4-FFF2-40B4-BE49-F238E27FC236}">
                <a16:creationId xmlns:a16="http://schemas.microsoft.com/office/drawing/2014/main" id="{48665515-FF51-8EA6-A08E-CB148C654BCE}"/>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FCF322AD-11BA-1744-84AB-70FB40951616}"/>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pic>
        <p:nvPicPr>
          <p:cNvPr id="6" name="Afbeelding 5" descr="Afbeelding met tekst, schermopname, Lettertype, document&#10;&#10;Door AI gegenereerde inhoud is mogelijk onjuist.">
            <a:extLst>
              <a:ext uri="{FF2B5EF4-FFF2-40B4-BE49-F238E27FC236}">
                <a16:creationId xmlns:a16="http://schemas.microsoft.com/office/drawing/2014/main" id="{CE340FD2-4FFC-3397-E05D-52829789D7F8}"/>
              </a:ext>
            </a:extLst>
          </p:cNvPr>
          <p:cNvPicPr>
            <a:picLocks noChangeAspect="1"/>
          </p:cNvPicPr>
          <p:nvPr/>
        </p:nvPicPr>
        <p:blipFill>
          <a:blip r:embed="rId3"/>
          <a:stretch>
            <a:fillRect/>
          </a:stretch>
        </p:blipFill>
        <p:spPr>
          <a:xfrm>
            <a:off x="590983" y="1151731"/>
            <a:ext cx="7163234" cy="3918096"/>
          </a:xfrm>
          <a:prstGeom prst="rect">
            <a:avLst/>
          </a:prstGeom>
        </p:spPr>
      </p:pic>
    </p:spTree>
    <p:extLst>
      <p:ext uri="{BB962C8B-B14F-4D97-AF65-F5344CB8AC3E}">
        <p14:creationId xmlns:p14="http://schemas.microsoft.com/office/powerpoint/2010/main" val="4281854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634B1-2F4B-6720-B6C8-35905A9824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661B17-6752-F6DB-4822-23CB51534078}"/>
              </a:ext>
            </a:extLst>
          </p:cNvPr>
          <p:cNvSpPr>
            <a:spLocks noGrp="1"/>
          </p:cNvSpPr>
          <p:nvPr>
            <p:ph type="title"/>
          </p:nvPr>
        </p:nvSpPr>
        <p:spPr/>
        <p:txBody>
          <a:bodyPr/>
          <a:lstStyle/>
          <a:p>
            <a:r>
              <a:rPr lang="nl-NL">
                <a:latin typeface="Calibri"/>
                <a:cs typeface="Calibri"/>
              </a:rPr>
              <a:t>Verhouding bruidsschat: 2 opties</a:t>
            </a:r>
            <a:endParaRPr lang="nl-NL" err="1"/>
          </a:p>
        </p:txBody>
      </p:sp>
      <p:sp>
        <p:nvSpPr>
          <p:cNvPr id="3" name="Tijdelijke aanduiding voor inhoud 2">
            <a:extLst>
              <a:ext uri="{FF2B5EF4-FFF2-40B4-BE49-F238E27FC236}">
                <a16:creationId xmlns:a16="http://schemas.microsoft.com/office/drawing/2014/main" id="{FCBE3F67-E2D7-8F0F-D033-9D652BC319EA}"/>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9672F549-EEF9-C20E-3532-8E6B823029FB}"/>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7" name="Tijdelijke aanduiding voor inhoud 2">
            <a:extLst>
              <a:ext uri="{FF2B5EF4-FFF2-40B4-BE49-F238E27FC236}">
                <a16:creationId xmlns:a16="http://schemas.microsoft.com/office/drawing/2014/main" id="{46A313A6-C824-CD14-C21A-FFBBCB41E030}"/>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De bruidsschat (hoofdstuk 22) bevat regels van het rijk die </a:t>
            </a:r>
            <a:r>
              <a:rPr lang="nl-NL" sz="1800" b="0" dirty="0" err="1">
                <a:solidFill>
                  <a:srgbClr val="000000"/>
                </a:solidFill>
                <a:latin typeface="Calibri"/>
                <a:cs typeface="Calibri"/>
              </a:rPr>
              <a:t>gemeentebreed</a:t>
            </a:r>
            <a:r>
              <a:rPr lang="nl-NL" sz="1800" b="0" dirty="0">
                <a:solidFill>
                  <a:srgbClr val="000000"/>
                </a:solidFill>
                <a:latin typeface="Calibri"/>
                <a:cs typeface="Calibri"/>
              </a:rPr>
              <a:t> gelden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Regels ook van toepassing bij gebiedsontwikkelingen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Maar soms wilt of moet u hiervan afwijken</a:t>
            </a:r>
          </a:p>
          <a:p>
            <a:pPr marL="404574" lvl="1" indent="-200978" defTabSz="684610">
              <a:spcBef>
                <a:spcPts val="329"/>
              </a:spcBef>
              <a:buFont typeface="Calibri" charset="0"/>
              <a:buChar char="-"/>
            </a:pPr>
            <a:r>
              <a:rPr lang="nl-NL" sz="1650" b="0" dirty="0">
                <a:solidFill>
                  <a:srgbClr val="000000"/>
                </a:solidFill>
                <a:latin typeface="Calibri"/>
                <a:cs typeface="Calibri"/>
              </a:rPr>
              <a:t>Optie 1: Gebruik voorrangsbepalingen</a:t>
            </a:r>
          </a:p>
          <a:p>
            <a:pPr marL="404574" lvl="1" indent="-200978" defTabSz="684610">
              <a:spcBef>
                <a:spcPts val="329"/>
              </a:spcBef>
              <a:buFont typeface="Calibri" charset="0"/>
              <a:buChar char="-"/>
            </a:pPr>
            <a:r>
              <a:rPr lang="nl-NL" sz="1650" b="0" dirty="0">
                <a:solidFill>
                  <a:srgbClr val="000000"/>
                </a:solidFill>
                <a:latin typeface="Calibri"/>
                <a:cs typeface="Calibri"/>
              </a:rPr>
              <a:t>Optie 2: Wijzigen bruidsschat</a:t>
            </a:r>
          </a:p>
          <a:p>
            <a:pPr marL="404574" lvl="1" indent="-200978" defTabSz="684610">
              <a:spcBef>
                <a:spcPts val="329"/>
              </a:spcBef>
              <a:buFont typeface="Calibri" charset="0"/>
              <a:buChar char="-"/>
            </a:pPr>
            <a:endParaRPr lang="nl-NL" sz="1650" b="0" dirty="0">
              <a:solidFill>
                <a:srgbClr val="000000"/>
              </a:solidFill>
              <a:latin typeface="Calibri"/>
              <a:cs typeface="Calibri"/>
            </a:endParaRPr>
          </a:p>
          <a:p>
            <a:pPr marL="404574" lvl="1" indent="-200978" defTabSz="684610">
              <a:spcBef>
                <a:spcPts val="329"/>
              </a:spcBef>
              <a:buFont typeface="Calibri" charset="0"/>
              <a:buChar char="-"/>
            </a:pPr>
            <a:r>
              <a:rPr lang="nl-NL" sz="1650" b="0" dirty="0">
                <a:solidFill>
                  <a:srgbClr val="000000"/>
                </a:solidFill>
                <a:latin typeface="Calibri"/>
                <a:cs typeface="Calibri"/>
              </a:rPr>
              <a:t>Let op: optie maatwerkvoorschrift op grond van 22.4 en 22.45</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p:txBody>
      </p:sp>
    </p:spTree>
    <p:extLst>
      <p:ext uri="{BB962C8B-B14F-4D97-AF65-F5344CB8AC3E}">
        <p14:creationId xmlns:p14="http://schemas.microsoft.com/office/powerpoint/2010/main" val="58124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4640D-0A0F-8EE1-B100-9975BEC8A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95DAB-5F72-59D4-FF0A-EF8A607D9604}"/>
              </a:ext>
            </a:extLst>
          </p:cNvPr>
          <p:cNvSpPr>
            <a:spLocks noGrp="1"/>
          </p:cNvSpPr>
          <p:nvPr>
            <p:ph type="title"/>
          </p:nvPr>
        </p:nvSpPr>
        <p:spPr/>
        <p:txBody>
          <a:bodyPr/>
          <a:lstStyle/>
          <a:p>
            <a:r>
              <a:rPr lang="nl-NL">
                <a:ea typeface="ＭＳ Ｐゴシック"/>
                <a:cs typeface="Arial"/>
              </a:rPr>
              <a:t>Het vraagstuk</a:t>
            </a:r>
            <a:endParaRPr lang="nl-NL"/>
          </a:p>
        </p:txBody>
      </p:sp>
      <p:sp>
        <p:nvSpPr>
          <p:cNvPr id="3" name="Subtitle 2">
            <a:extLst>
              <a:ext uri="{FF2B5EF4-FFF2-40B4-BE49-F238E27FC236}">
                <a16:creationId xmlns:a16="http://schemas.microsoft.com/office/drawing/2014/main" id="{343500CB-3CA1-B716-1B9C-DC0A1976DF85}"/>
              </a:ext>
            </a:extLst>
          </p:cNvPr>
          <p:cNvSpPr>
            <a:spLocks noGrp="1"/>
          </p:cNvSpPr>
          <p:nvPr>
            <p:ph idx="1"/>
          </p:nvPr>
        </p:nvSpPr>
        <p:spPr>
          <a:xfrm>
            <a:off x="810001" y="1350000"/>
            <a:ext cx="7774706" cy="3375000"/>
          </a:xfrm>
        </p:spPr>
        <p:txBody>
          <a:bodyPr lIns="45718" tIns="45718" rIns="45718" bIns="45718" anchor="t">
            <a:normAutofit/>
          </a:bodyPr>
          <a:lstStyle/>
          <a:p>
            <a:pPr marL="222885" indent="-222885"/>
            <a:r>
              <a:rPr lang="nl-NL" sz="1750" dirty="0">
                <a:latin typeface="Arial"/>
                <a:ea typeface="ＭＳ Ｐゴシック"/>
                <a:cs typeface="Arial"/>
              </a:rPr>
              <a:t>Hoe initiatieven en gebiedsontwikkeling faciliteren als je omgevingsplan nog in opbouw is?</a:t>
            </a:r>
          </a:p>
          <a:p>
            <a:pPr marL="222885" indent="-222885"/>
            <a:endParaRPr lang="nl-NL" sz="1750" dirty="0">
              <a:latin typeface="Arial"/>
              <a:ea typeface="ＭＳ Ｐゴシック"/>
              <a:cs typeface="Arial"/>
            </a:endParaRPr>
          </a:p>
          <a:p>
            <a:pPr marL="448945" lvl="1" indent="-223520"/>
            <a:r>
              <a:rPr lang="nl-NL" sz="1550" dirty="0">
                <a:latin typeface="Arial"/>
                <a:ea typeface="ＭＳ Ｐゴシック"/>
                <a:cs typeface="Arial"/>
              </a:rPr>
              <a:t>Hoe voorkomen van ‘botsingen’ tussen ‘opbouwen plan’ en ‘openhouden winkel’?</a:t>
            </a:r>
          </a:p>
          <a:p>
            <a:pPr marL="448945" lvl="1" indent="-223520"/>
            <a:r>
              <a:rPr lang="nl-NL" sz="1550" dirty="0">
                <a:latin typeface="Arial"/>
                <a:ea typeface="ＭＳ Ｐゴシック"/>
                <a:cs typeface="Arial"/>
              </a:rPr>
              <a:t>Hoe houd ik het plan consistent en </a:t>
            </a:r>
            <a:r>
              <a:rPr lang="nl-NL" sz="1550" dirty="0" err="1">
                <a:latin typeface="Arial"/>
                <a:ea typeface="ＭＳ Ｐゴシック"/>
                <a:cs typeface="Arial"/>
              </a:rPr>
              <a:t>rechtszeker</a:t>
            </a:r>
            <a:r>
              <a:rPr lang="nl-NL" sz="1550" dirty="0">
                <a:latin typeface="Arial"/>
                <a:ea typeface="ＭＳ Ｐゴシック"/>
                <a:cs typeface="Arial"/>
              </a:rPr>
              <a:t>?</a:t>
            </a:r>
          </a:p>
          <a:p>
            <a:pPr marL="448945" lvl="1" indent="-223520"/>
            <a:r>
              <a:rPr lang="nl-NL" sz="1550" dirty="0">
                <a:latin typeface="Arial"/>
                <a:ea typeface="ＭＳ Ｐゴシック"/>
                <a:cs typeface="Arial"/>
              </a:rPr>
              <a:t>Hoe blijft het enigszins helder voor de raadpleger?</a:t>
            </a:r>
          </a:p>
          <a:p>
            <a:pPr marL="448945" lvl="1" indent="-223520"/>
            <a:r>
              <a:rPr lang="nl-NL" sz="1550" dirty="0">
                <a:latin typeface="Arial"/>
                <a:ea typeface="ＭＳ Ｐゴシック"/>
                <a:cs typeface="Arial"/>
              </a:rPr>
              <a:t>Hoe zorgen dat dienstverlening (checks en formulieren) intact blijft? </a:t>
            </a:r>
          </a:p>
          <a:p>
            <a:pPr marL="448945" lvl="1" indent="-223520"/>
            <a:r>
              <a:rPr lang="nl-NL" sz="1550" dirty="0">
                <a:latin typeface="Arial"/>
                <a:ea typeface="ＭＳ Ｐゴシック"/>
                <a:cs typeface="Arial"/>
              </a:rPr>
              <a:t>Hoe houd ik een </a:t>
            </a:r>
            <a:r>
              <a:rPr lang="nl-NL" sz="1550" dirty="0" err="1">
                <a:latin typeface="Arial"/>
                <a:ea typeface="ＭＳ Ｐゴシック"/>
                <a:cs typeface="Arial"/>
              </a:rPr>
              <a:t>beheerbaar</a:t>
            </a:r>
            <a:r>
              <a:rPr lang="nl-NL" sz="1550" dirty="0">
                <a:latin typeface="Arial"/>
                <a:ea typeface="ＭＳ Ｐゴシック"/>
                <a:cs typeface="Arial"/>
              </a:rPr>
              <a:t> plan?</a:t>
            </a:r>
          </a:p>
          <a:p>
            <a:pPr marL="448945" lvl="1" indent="-223520"/>
            <a:endParaRPr lang="nl-NL" sz="1550" dirty="0">
              <a:latin typeface="Arial"/>
              <a:ea typeface="ＭＳ Ｐゴシック"/>
              <a:cs typeface="Arial"/>
            </a:endParaRPr>
          </a:p>
          <a:p>
            <a:pPr marL="448945" lvl="1" indent="-223520"/>
            <a:endParaRPr lang="nl-NL" sz="1550" dirty="0">
              <a:latin typeface="Arial"/>
              <a:ea typeface="ＭＳ Ｐゴシック"/>
              <a:cs typeface="Arial"/>
            </a:endParaRPr>
          </a:p>
          <a:p>
            <a:pPr marL="448945" lvl="1" indent="-223520"/>
            <a:endParaRPr lang="nl-NL" sz="1400" i="1" dirty="0">
              <a:ea typeface="ＭＳ Ｐゴシック"/>
            </a:endParaRPr>
          </a:p>
          <a:p>
            <a:pPr marL="0" indent="0">
              <a:buNone/>
            </a:pPr>
            <a:endParaRPr lang="nl-NL" sz="1400" dirty="0">
              <a:ea typeface="ＭＳ Ｐゴシック"/>
            </a:endParaRPr>
          </a:p>
          <a:p>
            <a:pPr marL="568960" lvl="1" indent="-342900"/>
            <a:endParaRPr lang="nl-NL" sz="1797" dirty="0">
              <a:ea typeface="ＭＳ Ｐゴシック"/>
            </a:endParaRPr>
          </a:p>
          <a:p>
            <a:pPr marL="179705" indent="-179705">
              <a:buAutoNum type="arabicPeriod"/>
            </a:pPr>
            <a:endParaRPr lang="nl-NL" dirty="0">
              <a:cs typeface="Arial"/>
            </a:endParaRPr>
          </a:p>
        </p:txBody>
      </p:sp>
    </p:spTree>
    <p:extLst>
      <p:ext uri="{BB962C8B-B14F-4D97-AF65-F5344CB8AC3E}">
        <p14:creationId xmlns:p14="http://schemas.microsoft.com/office/powerpoint/2010/main" val="32158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7C80-9AE1-9525-7BD2-509009627B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CC8D9E-A133-88EE-F313-53025F56523C}"/>
              </a:ext>
            </a:extLst>
          </p:cNvPr>
          <p:cNvSpPr>
            <a:spLocks noGrp="1"/>
          </p:cNvSpPr>
          <p:nvPr>
            <p:ph type="title"/>
          </p:nvPr>
        </p:nvSpPr>
        <p:spPr/>
        <p:txBody>
          <a:bodyPr/>
          <a:lstStyle/>
          <a:p>
            <a:r>
              <a:rPr lang="nl-NL" dirty="0">
                <a:latin typeface="Calibri"/>
                <a:cs typeface="Calibri"/>
              </a:rPr>
              <a:t>Verhouding bruidsschat:  gebruik voorrangsbepalingen</a:t>
            </a:r>
            <a:endParaRPr lang="nl-NL" dirty="0"/>
          </a:p>
        </p:txBody>
      </p:sp>
      <p:sp>
        <p:nvSpPr>
          <p:cNvPr id="3" name="Tijdelijke aanduiding voor inhoud 2">
            <a:extLst>
              <a:ext uri="{FF2B5EF4-FFF2-40B4-BE49-F238E27FC236}">
                <a16:creationId xmlns:a16="http://schemas.microsoft.com/office/drawing/2014/main" id="{2EA9EE9D-B829-A6CF-1635-6B1332733827}"/>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256B82B5-5F69-F170-4EF8-1F46826205E3}"/>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7" name="Tijdelijke aanduiding voor inhoud 2">
            <a:extLst>
              <a:ext uri="{FF2B5EF4-FFF2-40B4-BE49-F238E27FC236}">
                <a16:creationId xmlns:a16="http://schemas.microsoft.com/office/drawing/2014/main" id="{1AA73F81-02C1-BDD1-8F10-F61DC2F2CACB}"/>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a:solidFill>
                  <a:srgbClr val="000000"/>
                </a:solidFill>
                <a:latin typeface="Calibri"/>
                <a:cs typeface="Calibri"/>
              </a:rPr>
              <a:t>Bruidsschat wordt niet gewijzigd</a:t>
            </a: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r>
              <a:rPr lang="nl-NL" sz="1800" b="0">
                <a:solidFill>
                  <a:srgbClr val="000000"/>
                </a:solidFill>
                <a:latin typeface="Calibri"/>
                <a:cs typeface="Calibri"/>
              </a:rPr>
              <a:t>Opnemen voorrangsbepaling:</a:t>
            </a:r>
          </a:p>
          <a:p>
            <a:pPr marL="404813" lvl="1" indent="-202406" defTabSz="684610">
              <a:spcBef>
                <a:spcPts val="329"/>
              </a:spcBef>
              <a:buFont typeface="Courier New" charset="0"/>
              <a:buChar char="o"/>
            </a:pPr>
            <a:r>
              <a:rPr lang="nl-NL" sz="1800" b="0">
                <a:solidFill>
                  <a:srgbClr val="000000"/>
                </a:solidFill>
                <a:latin typeface="Calibri"/>
                <a:cs typeface="Calibri"/>
              </a:rPr>
              <a:t>Algemene voorrangsbepaling: bv aan begin van hoofdstuk, titel of afdeling</a:t>
            </a:r>
          </a:p>
          <a:p>
            <a:pPr marL="404813" lvl="1" indent="-202406" defTabSz="684610">
              <a:spcBef>
                <a:spcPts val="329"/>
              </a:spcBef>
              <a:buFont typeface="Courier New" charset="0"/>
              <a:buChar char="o"/>
            </a:pPr>
            <a:r>
              <a:rPr lang="nl-NL" sz="1800" b="0">
                <a:solidFill>
                  <a:srgbClr val="000000"/>
                </a:solidFill>
                <a:latin typeface="Calibri"/>
                <a:cs typeface="Calibri"/>
              </a:rPr>
              <a:t>Specifieke voorrangsbepaling, opgenomen bij het betreffende artikel waarin de afwijking plaatsvindt</a:t>
            </a:r>
          </a:p>
          <a:p>
            <a:pPr marL="404813" lvl="1" indent="-202406" defTabSz="684610">
              <a:spcBef>
                <a:spcPts val="329"/>
              </a:spcBef>
              <a:buFont typeface="Courier New" charset="0"/>
              <a:buChar char="o"/>
            </a:pPr>
            <a:endParaRPr lang="nl-NL" sz="1800" b="0">
              <a:solidFill>
                <a:srgbClr val="000000"/>
              </a:solidFill>
              <a:latin typeface="Calibri"/>
              <a:cs typeface="Calibri"/>
            </a:endParaRPr>
          </a:p>
          <a:p>
            <a:pPr marL="200978" indent="-200978" defTabSz="684610">
              <a:spcBef>
                <a:spcPts val="356"/>
              </a:spcBef>
              <a:buFont typeface="Calibri" charset="0"/>
              <a:buChar char="-"/>
            </a:pPr>
            <a:r>
              <a:rPr lang="nl-NL" sz="1800" b="0">
                <a:solidFill>
                  <a:srgbClr val="000000"/>
                </a:solidFill>
                <a:latin typeface="Calibri"/>
                <a:cs typeface="Calibri"/>
              </a:rPr>
              <a:t>Advies: gebruik bij voorkeur specifieke voorrangsbepalingen: duidelijker, juridisch nauwkeuriger en beperken de werking tot de relevante situatie. </a:t>
            </a: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0" indent="0" defTabSz="684610">
              <a:spcBef>
                <a:spcPts val="356"/>
              </a:spcBef>
              <a:buNone/>
            </a:pPr>
            <a:endParaRPr lang="nl-NL" sz="1800" b="0">
              <a:solidFill>
                <a:srgbClr val="000000"/>
              </a:solidFill>
              <a:latin typeface="Calibri"/>
              <a:cs typeface="Calibri"/>
            </a:endParaRPr>
          </a:p>
          <a:p>
            <a:pPr marL="0" indent="0" defTabSz="684610">
              <a:spcBef>
                <a:spcPts val="356"/>
              </a:spcBef>
              <a:buNone/>
            </a:pPr>
            <a:endParaRPr lang="nl-NL" sz="1800" b="0">
              <a:solidFill>
                <a:srgbClr val="000000"/>
              </a:solidFill>
              <a:latin typeface="Calibri"/>
              <a:cs typeface="Calibri"/>
            </a:endParaRPr>
          </a:p>
        </p:txBody>
      </p:sp>
    </p:spTree>
    <p:extLst>
      <p:ext uri="{BB962C8B-B14F-4D97-AF65-F5344CB8AC3E}">
        <p14:creationId xmlns:p14="http://schemas.microsoft.com/office/powerpoint/2010/main" val="3192858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570F-E909-1322-5333-AADB0ADD3F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C772B8-2A46-409A-D4C4-716747B917CD}"/>
              </a:ext>
            </a:extLst>
          </p:cNvPr>
          <p:cNvSpPr>
            <a:spLocks noGrp="1"/>
          </p:cNvSpPr>
          <p:nvPr>
            <p:ph type="title"/>
          </p:nvPr>
        </p:nvSpPr>
        <p:spPr/>
        <p:txBody>
          <a:bodyPr/>
          <a:lstStyle/>
          <a:p>
            <a:r>
              <a:rPr lang="nl-NL">
                <a:latin typeface="Calibri"/>
                <a:cs typeface="Calibri"/>
              </a:rPr>
              <a:t>Verhouding bruidsschat: voorrangsbepalingen</a:t>
            </a:r>
            <a:endParaRPr lang="nl-NL" err="1"/>
          </a:p>
        </p:txBody>
      </p:sp>
      <p:sp>
        <p:nvSpPr>
          <p:cNvPr id="3" name="Tijdelijke aanduiding voor inhoud 2">
            <a:extLst>
              <a:ext uri="{FF2B5EF4-FFF2-40B4-BE49-F238E27FC236}">
                <a16:creationId xmlns:a16="http://schemas.microsoft.com/office/drawing/2014/main" id="{354B86D8-AFC7-EEDA-26D6-9B4D44C5854F}"/>
              </a:ext>
            </a:extLst>
          </p:cNvPr>
          <p:cNvSpPr>
            <a:spLocks noGrp="1"/>
          </p:cNvSpPr>
          <p:nvPr>
            <p:ph idx="1"/>
          </p:nvPr>
        </p:nvSpPr>
        <p:spPr>
          <a:xfrm>
            <a:off x="810001" y="1333584"/>
            <a:ext cx="7281710" cy="3549490"/>
          </a:xfrm>
        </p:spPr>
        <p:txBody>
          <a:bodyPr/>
          <a:lstStyle/>
          <a:p>
            <a:pPr marL="200978" indent="-200978"/>
            <a:endParaRPr lang="nl-NL" dirty="0">
              <a:highlight>
                <a:srgbClr val="FFFF00"/>
              </a:highlight>
              <a:latin typeface="Calibri"/>
              <a:cs typeface="Calibri"/>
            </a:endParaRPr>
          </a:p>
          <a:p>
            <a:pPr marL="0" indent="0">
              <a:buNone/>
            </a:pPr>
            <a:endParaRPr lang="nl-NL" sz="2400" dirty="0">
              <a:highlight>
                <a:srgbClr val="FFFF00"/>
              </a:highlight>
              <a:latin typeface="Calibri"/>
              <a:cs typeface="Calibri"/>
            </a:endParaRPr>
          </a:p>
        </p:txBody>
      </p:sp>
      <p:sp>
        <p:nvSpPr>
          <p:cNvPr id="13" name="Tekstvak 12">
            <a:extLst>
              <a:ext uri="{FF2B5EF4-FFF2-40B4-BE49-F238E27FC236}">
                <a16:creationId xmlns:a16="http://schemas.microsoft.com/office/drawing/2014/main" id="{C2776E1B-32F6-AA1B-E920-1722C6B8308D}"/>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6" name="Tijdelijke aanduiding voor inhoud 2">
            <a:extLst>
              <a:ext uri="{FF2B5EF4-FFF2-40B4-BE49-F238E27FC236}">
                <a16:creationId xmlns:a16="http://schemas.microsoft.com/office/drawing/2014/main" id="{E1B8FE97-720B-5ACC-F108-EFE45AB325BB}"/>
              </a:ext>
            </a:extLst>
          </p:cNvPr>
          <p:cNvSpPr txBox="1">
            <a:spLocks/>
          </p:cNvSpPr>
          <p:nvPr/>
        </p:nvSpPr>
        <p:spPr bwMode="auto">
          <a:xfrm>
            <a:off x="810000" y="1497637"/>
            <a:ext cx="3983672" cy="364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r>
              <a:rPr lang="nl-NL" sz="1500" dirty="0">
                <a:solidFill>
                  <a:srgbClr val="000000"/>
                </a:solidFill>
                <a:latin typeface="Calibri"/>
                <a:cs typeface="Calibri"/>
              </a:rPr>
              <a:t>Voorbeeld 1: Algemene voorrangsregel</a:t>
            </a:r>
          </a:p>
          <a:p>
            <a:pPr marL="0" indent="0" defTabSz="684610">
              <a:spcBef>
                <a:spcPts val="356"/>
              </a:spcBef>
              <a:buNone/>
            </a:pPr>
            <a:r>
              <a:rPr lang="nl-NL" sz="1500" b="0" i="1" dirty="0">
                <a:solidFill>
                  <a:srgbClr val="000000"/>
                </a:solidFill>
                <a:latin typeface="Calibri"/>
                <a:cs typeface="Calibri"/>
              </a:rPr>
              <a:t>'De regels in afdeling 22.2 en afdeling 22.3 zijn niet van toepassing op de locatie bedoeld in (verwijzing naar het toepassingsbereik van de wijziging van het omgevingsplan), voor zover die regels in strijd zijn met de regels in dit hoofdstuk, titel of afdeling.'</a:t>
            </a:r>
          </a:p>
          <a:p>
            <a:pPr marL="0" indent="0" defTabSz="684610">
              <a:spcBef>
                <a:spcPts val="356"/>
              </a:spcBef>
              <a:buNone/>
            </a:pPr>
            <a:endParaRPr lang="nl-NL" sz="1500" dirty="0">
              <a:solidFill>
                <a:srgbClr val="000000"/>
              </a:solidFill>
              <a:latin typeface="Calibri"/>
              <a:cs typeface="Calibri"/>
            </a:endParaRPr>
          </a:p>
          <a:p>
            <a:pPr marL="200978" indent="-200978" defTabSz="684610">
              <a:spcBef>
                <a:spcPts val="356"/>
              </a:spcBef>
              <a:buFont typeface="Calibri" charset="0"/>
              <a:buChar char="-"/>
            </a:pPr>
            <a:r>
              <a:rPr lang="nl-NL" sz="1500" dirty="0">
                <a:solidFill>
                  <a:srgbClr val="000000"/>
                </a:solidFill>
                <a:latin typeface="Calibri"/>
                <a:cs typeface="Calibri"/>
              </a:rPr>
              <a:t>Voorbeeld 2: bijzondere voorrangsregel vergunningplicht bouwwerken bruidsschat</a:t>
            </a:r>
          </a:p>
          <a:p>
            <a:pPr marL="0" indent="0" defTabSz="684610">
              <a:spcBef>
                <a:spcPts val="356"/>
              </a:spcBef>
              <a:buNone/>
            </a:pPr>
            <a:r>
              <a:rPr lang="nl-NL" sz="1500" b="0" i="1" dirty="0">
                <a:solidFill>
                  <a:srgbClr val="000000"/>
                </a:solidFill>
                <a:latin typeface="Calibri"/>
                <a:cs typeface="Calibri"/>
              </a:rPr>
              <a:t>'In afwijking van het bepaalde in artikel 22.36 gelden voor bijbehorende bouwwerken de volgende regels:…' </a:t>
            </a: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0" indent="0" defTabSz="684610">
              <a:spcBef>
                <a:spcPts val="356"/>
              </a:spcBef>
              <a:buNone/>
            </a:pPr>
            <a:endParaRPr lang="nl-NL" sz="1500" b="0" dirty="0">
              <a:solidFill>
                <a:srgbClr val="000000"/>
              </a:solidFill>
              <a:latin typeface="Calibri"/>
              <a:cs typeface="Calibri"/>
            </a:endParaRPr>
          </a:p>
          <a:p>
            <a:pPr marL="0" indent="0" defTabSz="684610">
              <a:spcBef>
                <a:spcPts val="356"/>
              </a:spcBef>
              <a:buNone/>
            </a:pPr>
            <a:endParaRPr lang="nl-NL" sz="1500" b="0" dirty="0">
              <a:solidFill>
                <a:srgbClr val="000000"/>
              </a:solidFill>
              <a:latin typeface="Calibri"/>
              <a:cs typeface="Calibri"/>
            </a:endParaRPr>
          </a:p>
        </p:txBody>
      </p:sp>
    </p:spTree>
    <p:extLst>
      <p:ext uri="{BB962C8B-B14F-4D97-AF65-F5344CB8AC3E}">
        <p14:creationId xmlns:p14="http://schemas.microsoft.com/office/powerpoint/2010/main" val="241542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A09A-AE28-441A-AA18-3900F6C08F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D68C88-8703-C127-081D-B2046AAF35F6}"/>
              </a:ext>
            </a:extLst>
          </p:cNvPr>
          <p:cNvSpPr>
            <a:spLocks noGrp="1"/>
          </p:cNvSpPr>
          <p:nvPr>
            <p:ph type="title"/>
          </p:nvPr>
        </p:nvSpPr>
        <p:spPr/>
        <p:txBody>
          <a:bodyPr/>
          <a:lstStyle/>
          <a:p>
            <a:r>
              <a:rPr lang="nl-NL" dirty="0">
                <a:latin typeface="Calibri"/>
                <a:cs typeface="Calibri"/>
              </a:rPr>
              <a:t>Verhouding bruidsschat: wijzigen bruidsschat</a:t>
            </a:r>
            <a:endParaRPr lang="nl-NL" dirty="0"/>
          </a:p>
        </p:txBody>
      </p:sp>
      <p:sp>
        <p:nvSpPr>
          <p:cNvPr id="3" name="Tijdelijke aanduiding voor inhoud 2">
            <a:extLst>
              <a:ext uri="{FF2B5EF4-FFF2-40B4-BE49-F238E27FC236}">
                <a16:creationId xmlns:a16="http://schemas.microsoft.com/office/drawing/2014/main" id="{F48162F1-DD84-8E46-CD98-0088C8728A9D}"/>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174268D7-AD81-FD3B-46EA-BB144B39D772}"/>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7" name="Tijdelijke aanduiding voor inhoud 2">
            <a:extLst>
              <a:ext uri="{FF2B5EF4-FFF2-40B4-BE49-F238E27FC236}">
                <a16:creationId xmlns:a16="http://schemas.microsoft.com/office/drawing/2014/main" id="{0AF384FF-4D61-4D9E-8B53-EA3012C85766}"/>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Een wijziging van de bruidsschat geldt voor heel de gemeente;</a:t>
            </a:r>
          </a:p>
          <a:p>
            <a:pPr marL="404813" lvl="1" indent="-202406" defTabSz="684610">
              <a:spcBef>
                <a:spcPts val="329"/>
              </a:spcBef>
              <a:buFont typeface="Courier New" charset="0"/>
              <a:buChar char="o"/>
            </a:pPr>
            <a:r>
              <a:rPr lang="nl-NL" sz="1800" b="0" dirty="0">
                <a:solidFill>
                  <a:srgbClr val="000000"/>
                </a:solidFill>
                <a:latin typeface="Calibri"/>
                <a:cs typeface="Calibri"/>
              </a:rPr>
              <a:t>Advies: wijziging doorvoeren in de bruidsschat alleen als er een duidelijke inhoudelijke noodzaak is op gemeentelijk niveau</a:t>
            </a:r>
          </a:p>
          <a:p>
            <a:pPr marL="404813" lvl="1" indent="-202406" defTabSz="684610">
              <a:spcBef>
                <a:spcPts val="329"/>
              </a:spcBef>
              <a:buFont typeface="Courier New" charset="0"/>
              <a:buChar char="o"/>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De aanpassing kan technisch via: </a:t>
            </a:r>
          </a:p>
          <a:p>
            <a:pPr marL="404813" lvl="1" indent="-202406" defTabSz="684610">
              <a:spcBef>
                <a:spcPts val="329"/>
              </a:spcBef>
              <a:buFont typeface="Courier New" charset="0"/>
              <a:buChar char="o"/>
            </a:pPr>
            <a:r>
              <a:rPr lang="nl-NL" sz="1800" b="0" dirty="0">
                <a:solidFill>
                  <a:srgbClr val="000000"/>
                </a:solidFill>
                <a:latin typeface="Calibri"/>
                <a:cs typeface="Calibri"/>
              </a:rPr>
              <a:t>Wijziging van werkingsgebied voor een specifieke bruidsschatregel, zodat deze niet meer geldt voor gebiedsontwikkeling</a:t>
            </a:r>
          </a:p>
          <a:p>
            <a:pPr marL="404813" lvl="1" indent="-202406" defTabSz="684610">
              <a:spcBef>
                <a:spcPts val="329"/>
              </a:spcBef>
              <a:buFont typeface="Courier New" charset="0"/>
              <a:buChar char="o"/>
            </a:pPr>
            <a:r>
              <a:rPr lang="nl-NL" sz="1800" b="0" dirty="0">
                <a:solidFill>
                  <a:srgbClr val="000000"/>
                </a:solidFill>
                <a:latin typeface="Calibri"/>
                <a:cs typeface="Calibri"/>
              </a:rPr>
              <a:t>Het verwijderen van de bruidsschatregel</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p:txBody>
      </p:sp>
    </p:spTree>
    <p:extLst>
      <p:ext uri="{BB962C8B-B14F-4D97-AF65-F5344CB8AC3E}">
        <p14:creationId xmlns:p14="http://schemas.microsoft.com/office/powerpoint/2010/main" val="214471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1720-B429-7A26-8345-98C07CAD8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F94441-C7FC-4819-4F80-534A0E4E6F3C}"/>
              </a:ext>
            </a:extLst>
          </p:cNvPr>
          <p:cNvSpPr>
            <a:spLocks noGrp="1"/>
          </p:cNvSpPr>
          <p:nvPr>
            <p:ph type="title"/>
          </p:nvPr>
        </p:nvSpPr>
        <p:spPr/>
        <p:txBody>
          <a:bodyPr/>
          <a:lstStyle/>
          <a:p>
            <a:r>
              <a:rPr lang="nl-NL">
                <a:latin typeface="Calibri"/>
                <a:cs typeface="Calibri"/>
              </a:rPr>
              <a:t>Juridische verdieping</a:t>
            </a:r>
          </a:p>
        </p:txBody>
      </p:sp>
      <p:sp>
        <p:nvSpPr>
          <p:cNvPr id="3" name="Tijdelijke aanduiding voor inhoud 2">
            <a:extLst>
              <a:ext uri="{FF2B5EF4-FFF2-40B4-BE49-F238E27FC236}">
                <a16:creationId xmlns:a16="http://schemas.microsoft.com/office/drawing/2014/main" id="{51B11404-FC7A-F47A-BC50-F33F098BE23A}"/>
              </a:ext>
            </a:extLst>
          </p:cNvPr>
          <p:cNvSpPr>
            <a:spLocks noGrp="1"/>
          </p:cNvSpPr>
          <p:nvPr>
            <p:ph idx="1"/>
          </p:nvPr>
        </p:nvSpPr>
        <p:spPr>
          <a:xfrm>
            <a:off x="810000" y="1321425"/>
            <a:ext cx="3579120" cy="3403575"/>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6" name="Tijdelijke aanduiding voor inhoud 2">
            <a:extLst>
              <a:ext uri="{FF2B5EF4-FFF2-40B4-BE49-F238E27FC236}">
                <a16:creationId xmlns:a16="http://schemas.microsoft.com/office/drawing/2014/main" id="{B1B3E008-06E4-1E99-825E-AB1969C7B05D}"/>
              </a:ext>
            </a:extLst>
          </p:cNvPr>
          <p:cNvSpPr txBox="1">
            <a:spLocks/>
          </p:cNvSpPr>
          <p:nvPr/>
        </p:nvSpPr>
        <p:spPr bwMode="auto">
          <a:xfrm>
            <a:off x="815912" y="1268216"/>
            <a:ext cx="5767768" cy="34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Algemeen gebruiksverbod</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Voormalige </a:t>
            </a:r>
            <a:r>
              <a:rPr lang="nl-NL" sz="1800" b="0" dirty="0" err="1">
                <a:solidFill>
                  <a:srgbClr val="000000"/>
                </a:solidFill>
                <a:latin typeface="Calibri"/>
                <a:cs typeface="Calibri"/>
              </a:rPr>
              <a:t>binnenplanse</a:t>
            </a:r>
            <a:r>
              <a:rPr lang="nl-NL" sz="1800" b="0" dirty="0">
                <a:solidFill>
                  <a:srgbClr val="000000"/>
                </a:solidFill>
                <a:latin typeface="Calibri"/>
                <a:cs typeface="Calibri"/>
              </a:rPr>
              <a:t> afwijkingen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Aanvraagvereisten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Begripsbepalingen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Toelichting bij wijziging van het omgevingsplan</a:t>
            </a:r>
          </a:p>
          <a:p>
            <a:pPr marL="200978" indent="-200978" defTabSz="684610">
              <a:spcBef>
                <a:spcPts val="356"/>
              </a:spcBef>
              <a:buFont typeface="Calibri" charset="0"/>
              <a:buChar char="-"/>
            </a:pPr>
            <a:endParaRPr lang="nl-NL" b="0" dirty="0">
              <a:solidFill>
                <a:srgbClr val="000000"/>
              </a:solidFill>
              <a:latin typeface="Calibri"/>
              <a:cs typeface="Calibri"/>
            </a:endParaRPr>
          </a:p>
          <a:p>
            <a:pPr marL="200978" indent="-200978" defTabSz="684610">
              <a:spcBef>
                <a:spcPts val="356"/>
              </a:spcBef>
              <a:buFont typeface="Calibri" charset="0"/>
              <a:buChar char="-"/>
            </a:pPr>
            <a:endParaRPr lang="nl-NL" b="0" dirty="0">
              <a:solidFill>
                <a:srgbClr val="000000"/>
              </a:solidFill>
              <a:latin typeface="Calibri"/>
              <a:cs typeface="Calibri"/>
            </a:endParaRPr>
          </a:p>
          <a:p>
            <a:pPr marL="200978" indent="-200978" defTabSz="684610">
              <a:spcBef>
                <a:spcPts val="356"/>
              </a:spcBef>
              <a:buFont typeface="Calibri" charset="0"/>
              <a:buChar char="-"/>
            </a:pPr>
            <a:endParaRPr lang="nl-NL" b="0" dirty="0">
              <a:solidFill>
                <a:srgbClr val="000000"/>
              </a:solidFill>
              <a:latin typeface="Calibri"/>
              <a:cs typeface="Calibri"/>
            </a:endParaRPr>
          </a:p>
        </p:txBody>
      </p:sp>
    </p:spTree>
    <p:extLst>
      <p:ext uri="{BB962C8B-B14F-4D97-AF65-F5344CB8AC3E}">
        <p14:creationId xmlns:p14="http://schemas.microsoft.com/office/powerpoint/2010/main" val="424156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FCEC2-852A-E54B-75EA-E9568295A47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9FE1277-D369-4F16-5401-62E5A4477822}"/>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34217586-E0E2-1FA9-B0A1-5CF0A7111A3B}"/>
              </a:ext>
            </a:extLst>
          </p:cNvPr>
          <p:cNvSpPr txBox="1">
            <a:spLocks/>
          </p:cNvSpPr>
          <p:nvPr/>
        </p:nvSpPr>
        <p:spPr>
          <a:xfrm>
            <a:off x="376349" y="1407490"/>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Locaties en annotaties </a:t>
            </a:r>
          </a:p>
        </p:txBody>
      </p:sp>
      <p:sp>
        <p:nvSpPr>
          <p:cNvPr id="11" name="Tekstvak 4">
            <a:extLst>
              <a:ext uri="{FF2B5EF4-FFF2-40B4-BE49-F238E27FC236}">
                <a16:creationId xmlns:a16="http://schemas.microsoft.com/office/drawing/2014/main" id="{EF3C7BCF-5B69-8D4F-E143-8A41970D6F67}"/>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FFFFF"/>
              </a:solidFill>
              <a:effectLst/>
              <a:uLnTx/>
              <a:uFillTx/>
              <a:latin typeface="Calibri"/>
              <a:ea typeface="Calibri"/>
              <a:cs typeface="Calibri"/>
              <a:sym typeface="Helvetica"/>
            </a:endParaRPr>
          </a:p>
        </p:txBody>
      </p:sp>
      <p:sp>
        <p:nvSpPr>
          <p:cNvPr id="4" name="Tekstvak 3">
            <a:extLst>
              <a:ext uri="{FF2B5EF4-FFF2-40B4-BE49-F238E27FC236}">
                <a16:creationId xmlns:a16="http://schemas.microsoft.com/office/drawing/2014/main" id="{0527D4F6-B137-AD8C-F3E7-87CF31B3286C}"/>
              </a:ext>
            </a:extLst>
          </p:cNvPr>
          <p:cNvSpPr txBox="1"/>
          <p:nvPr/>
        </p:nvSpPr>
        <p:spPr>
          <a:xfrm>
            <a:off x="376349" y="3185013"/>
            <a:ext cx="4580312" cy="292388"/>
          </a:xfrm>
          <a:prstGeom prst="rect">
            <a:avLst/>
          </a:prstGeom>
          <a:noFill/>
        </p:spPr>
        <p:txBody>
          <a:bodyPr wrap="square">
            <a:spAutoFit/>
          </a:bodyPr>
          <a:lstStyle/>
          <a:p>
            <a:r>
              <a:rPr lang="nl-NL" dirty="0" err="1"/>
              <a:t>https</a:t>
            </a:r>
            <a:r>
              <a:rPr lang="nl-NL" dirty="0"/>
              <a:t>://</a:t>
            </a:r>
            <a:r>
              <a:rPr lang="nl-NL" dirty="0" err="1"/>
              <a:t>vng.nl</a:t>
            </a:r>
            <a:r>
              <a:rPr lang="nl-NL" dirty="0"/>
              <a:t>/artikelen/locaties-en-annotaties</a:t>
            </a:r>
          </a:p>
        </p:txBody>
      </p:sp>
    </p:spTree>
    <p:extLst>
      <p:ext uri="{BB962C8B-B14F-4D97-AF65-F5344CB8AC3E}">
        <p14:creationId xmlns:p14="http://schemas.microsoft.com/office/powerpoint/2010/main" val="40206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A5D7-BCF5-24C2-060A-05AF6FDF5C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944A86-0D65-D99D-F323-3272615E15B3}"/>
              </a:ext>
            </a:extLst>
          </p:cNvPr>
          <p:cNvSpPr>
            <a:spLocks noGrp="1"/>
          </p:cNvSpPr>
          <p:nvPr>
            <p:ph type="title"/>
          </p:nvPr>
        </p:nvSpPr>
        <p:spPr/>
        <p:txBody>
          <a:bodyPr/>
          <a:lstStyle/>
          <a:p>
            <a:r>
              <a:rPr lang="nl-NL" dirty="0"/>
              <a:t>Hoofdlijn locaties en annotaties</a:t>
            </a:r>
          </a:p>
        </p:txBody>
      </p:sp>
      <p:sp>
        <p:nvSpPr>
          <p:cNvPr id="3" name="Tijdelijke aanduiding voor inhoud 2">
            <a:extLst>
              <a:ext uri="{FF2B5EF4-FFF2-40B4-BE49-F238E27FC236}">
                <a16:creationId xmlns:a16="http://schemas.microsoft.com/office/drawing/2014/main" id="{00D15E3C-C075-666E-2DE0-0DDF0B8C57EC}"/>
              </a:ext>
            </a:extLst>
          </p:cNvPr>
          <p:cNvSpPr>
            <a:spLocks noGrp="1"/>
          </p:cNvSpPr>
          <p:nvPr>
            <p:ph idx="1"/>
          </p:nvPr>
        </p:nvSpPr>
        <p:spPr/>
        <p:txBody>
          <a:bodyPr/>
          <a:lstStyle/>
          <a:p>
            <a:pPr marL="180000" indent="-180000" defTabSz="685800">
              <a:spcBef>
                <a:spcPts val="0"/>
              </a:spcBef>
            </a:pPr>
            <a:r>
              <a:rPr lang="nl-NL" dirty="0">
                <a:ea typeface="+mn-ea"/>
              </a:rPr>
              <a:t>Locatie van het werkingsgebied van de regel</a:t>
            </a:r>
          </a:p>
          <a:p>
            <a:pPr marL="360000" lvl="1" indent="-180000" defTabSz="685800">
              <a:spcBef>
                <a:spcPts val="0"/>
              </a:spcBef>
            </a:pPr>
            <a:r>
              <a:rPr lang="nl-NL" dirty="0">
                <a:ea typeface="+mn-ea"/>
              </a:rPr>
              <a:t>Bepaalt waar de regel wordt getoond</a:t>
            </a:r>
          </a:p>
          <a:p>
            <a:pPr marL="180000" indent="-180000" defTabSz="685800">
              <a:spcBef>
                <a:spcPts val="0"/>
              </a:spcBef>
            </a:pPr>
            <a:endParaRPr lang="nl-NL" dirty="0">
              <a:ea typeface="+mn-ea"/>
            </a:endParaRPr>
          </a:p>
          <a:p>
            <a:pPr marL="180000" indent="-180000" defTabSz="685800">
              <a:spcBef>
                <a:spcPts val="0"/>
              </a:spcBef>
            </a:pPr>
            <a:r>
              <a:rPr lang="nl-NL" dirty="0">
                <a:ea typeface="+mn-ea"/>
              </a:rPr>
              <a:t>Gebiedsaanwijzing en locatie</a:t>
            </a:r>
          </a:p>
          <a:p>
            <a:pPr marL="360000" lvl="1" indent="-180000" defTabSz="685800">
              <a:spcBef>
                <a:spcPts val="0"/>
              </a:spcBef>
            </a:pPr>
            <a:r>
              <a:rPr lang="nl-NL" dirty="0">
                <a:ea typeface="+mn-ea"/>
              </a:rPr>
              <a:t>Zorgt voor herkenbaarheid van gebieden op de kaart</a:t>
            </a:r>
          </a:p>
          <a:p>
            <a:pPr marL="360000" lvl="1" indent="-180000" defTabSz="685800">
              <a:spcBef>
                <a:spcPts val="0"/>
              </a:spcBef>
            </a:pPr>
            <a:endParaRPr lang="nl-NL" dirty="0">
              <a:ea typeface="+mn-ea"/>
            </a:endParaRPr>
          </a:p>
          <a:p>
            <a:pPr marL="180000" indent="-180000" defTabSz="685800">
              <a:spcBef>
                <a:spcPts val="0"/>
              </a:spcBef>
            </a:pPr>
            <a:r>
              <a:rPr lang="nl-NL" dirty="0">
                <a:ea typeface="+mn-ea"/>
              </a:rPr>
              <a:t>Activiteit en locatie</a:t>
            </a:r>
          </a:p>
          <a:p>
            <a:pPr marL="360000" lvl="1" indent="-180000" defTabSz="685800">
              <a:spcBef>
                <a:spcPts val="0"/>
              </a:spcBef>
            </a:pPr>
            <a:r>
              <a:rPr lang="nl-NL" dirty="0">
                <a:ea typeface="+mn-ea"/>
              </a:rPr>
              <a:t>Zorgt voor visualisatie op de kaart</a:t>
            </a:r>
          </a:p>
          <a:p>
            <a:pPr marL="360000" lvl="1" indent="-180000" defTabSz="685800">
              <a:spcBef>
                <a:spcPts val="0"/>
              </a:spcBef>
            </a:pPr>
            <a:r>
              <a:rPr lang="nl-NL" dirty="0">
                <a:ea typeface="+mn-ea"/>
              </a:rPr>
              <a:t>Bepaalt waar de vergunningcheck wordt aangeboden</a:t>
            </a:r>
          </a:p>
          <a:p>
            <a:pPr marL="360000" lvl="1" indent="-180000" defTabSz="685800">
              <a:spcBef>
                <a:spcPts val="0"/>
              </a:spcBef>
            </a:pPr>
            <a:endParaRPr lang="nl-NL" dirty="0">
              <a:ea typeface="+mn-ea"/>
            </a:endParaRPr>
          </a:p>
          <a:p>
            <a:pPr marL="180000" indent="-180000" defTabSz="685800">
              <a:spcBef>
                <a:spcPts val="0"/>
              </a:spcBef>
            </a:pPr>
            <a:r>
              <a:rPr lang="nl-NL" dirty="0">
                <a:ea typeface="+mn-ea"/>
              </a:rPr>
              <a:t>Omgevingsnorm</a:t>
            </a:r>
          </a:p>
          <a:p>
            <a:pPr marL="360000" lvl="1" indent="-180000" defTabSz="685800">
              <a:spcBef>
                <a:spcPts val="0"/>
              </a:spcBef>
            </a:pPr>
            <a:r>
              <a:rPr lang="nl-NL" dirty="0">
                <a:ea typeface="+mn-ea"/>
              </a:rPr>
              <a:t>Maakt het mogelijk om waarden voor omgevingsnormen weer te geven op kaart</a:t>
            </a:r>
          </a:p>
          <a:p>
            <a:pPr marL="360000" lvl="1" indent="-180000" defTabSz="685800">
              <a:spcBef>
                <a:spcPts val="0"/>
              </a:spcBef>
            </a:pPr>
            <a:endParaRPr lang="nl-NL" dirty="0">
              <a:ea typeface="+mn-ea"/>
            </a:endParaRPr>
          </a:p>
          <a:p>
            <a:pPr marL="360000" lvl="1"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p:txBody>
      </p:sp>
      <p:sp>
        <p:nvSpPr>
          <p:cNvPr id="4" name="Toelichting met afgeronde rechthoek 3">
            <a:extLst>
              <a:ext uri="{FF2B5EF4-FFF2-40B4-BE49-F238E27FC236}">
                <a16:creationId xmlns:a16="http://schemas.microsoft.com/office/drawing/2014/main" id="{02106982-FF5C-5CDF-F724-C3A3DA2D76F5}"/>
              </a:ext>
            </a:extLst>
          </p:cNvPr>
          <p:cNvSpPr/>
          <p:nvPr/>
        </p:nvSpPr>
        <p:spPr>
          <a:xfrm>
            <a:off x="6106887" y="1830582"/>
            <a:ext cx="2751512" cy="934658"/>
          </a:xfrm>
          <a:prstGeom prst="wedgeRoundRectCallout">
            <a:avLst>
              <a:gd name="adj1" fmla="val -115891"/>
              <a:gd name="adj2" fmla="val -1203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Aparte zoekingang náást de inhoudsopgave en tekstuele structuur</a:t>
            </a:r>
          </a:p>
        </p:txBody>
      </p:sp>
    </p:spTree>
    <p:extLst>
      <p:ext uri="{BB962C8B-B14F-4D97-AF65-F5344CB8AC3E}">
        <p14:creationId xmlns:p14="http://schemas.microsoft.com/office/powerpoint/2010/main" val="66813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79686-1A71-4ED2-CACD-80ADB3ABFC43}"/>
              </a:ext>
            </a:extLst>
          </p:cNvPr>
          <p:cNvSpPr>
            <a:spLocks noGrp="1"/>
          </p:cNvSpPr>
          <p:nvPr>
            <p:ph type="title"/>
          </p:nvPr>
        </p:nvSpPr>
        <p:spPr>
          <a:xfrm>
            <a:off x="1080001" y="410580"/>
            <a:ext cx="6983999" cy="504000"/>
          </a:xfrm>
        </p:spPr>
        <p:txBody>
          <a:bodyPr/>
          <a:lstStyle/>
          <a:p>
            <a:r>
              <a:rPr lang="nl-NL" dirty="0"/>
              <a:t>Gebiedsaanwijzing (1)</a:t>
            </a:r>
          </a:p>
        </p:txBody>
      </p:sp>
      <p:pic>
        <p:nvPicPr>
          <p:cNvPr id="4" name="Afbeelding 3">
            <a:extLst>
              <a:ext uri="{FF2B5EF4-FFF2-40B4-BE49-F238E27FC236}">
                <a16:creationId xmlns:a16="http://schemas.microsoft.com/office/drawing/2014/main" id="{B25A5641-F45A-F926-4841-2E44F672C9DA}"/>
              </a:ext>
            </a:extLst>
          </p:cNvPr>
          <p:cNvPicPr>
            <a:picLocks noChangeAspect="1"/>
          </p:cNvPicPr>
          <p:nvPr/>
        </p:nvPicPr>
        <p:blipFill>
          <a:blip r:embed="rId2"/>
          <a:srcRect t="11387"/>
          <a:stretch>
            <a:fillRect/>
          </a:stretch>
        </p:blipFill>
        <p:spPr>
          <a:xfrm>
            <a:off x="1080000" y="857566"/>
            <a:ext cx="7378199" cy="4226269"/>
          </a:xfrm>
          <a:prstGeom prst="rect">
            <a:avLst/>
          </a:prstGeom>
        </p:spPr>
      </p:pic>
      <p:sp>
        <p:nvSpPr>
          <p:cNvPr id="7" name="Pijl omlaag 6">
            <a:extLst>
              <a:ext uri="{FF2B5EF4-FFF2-40B4-BE49-F238E27FC236}">
                <a16:creationId xmlns:a16="http://schemas.microsoft.com/office/drawing/2014/main" id="{C95B111E-04C5-A6E0-1B98-259F61EC484C}"/>
              </a:ext>
            </a:extLst>
          </p:cNvPr>
          <p:cNvSpPr/>
          <p:nvPr/>
        </p:nvSpPr>
        <p:spPr>
          <a:xfrm rot="3001491">
            <a:off x="5668092" y="2747206"/>
            <a:ext cx="199506" cy="446986"/>
          </a:xfrm>
          <a:prstGeom prst="downArrow">
            <a:avLst/>
          </a:prstGeom>
          <a:solidFill>
            <a:srgbClr val="E6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omlaag 7">
            <a:extLst>
              <a:ext uri="{FF2B5EF4-FFF2-40B4-BE49-F238E27FC236}">
                <a16:creationId xmlns:a16="http://schemas.microsoft.com/office/drawing/2014/main" id="{D734C26B-A866-5A7C-6CC5-0ADA93873637}"/>
              </a:ext>
            </a:extLst>
          </p:cNvPr>
          <p:cNvSpPr/>
          <p:nvPr/>
        </p:nvSpPr>
        <p:spPr>
          <a:xfrm rot="3001491">
            <a:off x="1712224" y="4509427"/>
            <a:ext cx="199506" cy="446986"/>
          </a:xfrm>
          <a:prstGeom prst="downArrow">
            <a:avLst/>
          </a:prstGeom>
          <a:solidFill>
            <a:srgbClr val="E6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omlaag 8">
            <a:extLst>
              <a:ext uri="{FF2B5EF4-FFF2-40B4-BE49-F238E27FC236}">
                <a16:creationId xmlns:a16="http://schemas.microsoft.com/office/drawing/2014/main" id="{3CFEE488-6854-4278-2C44-BE054B915735}"/>
              </a:ext>
            </a:extLst>
          </p:cNvPr>
          <p:cNvSpPr/>
          <p:nvPr/>
        </p:nvSpPr>
        <p:spPr>
          <a:xfrm rot="3001491">
            <a:off x="3784865" y="1859844"/>
            <a:ext cx="199506" cy="446986"/>
          </a:xfrm>
          <a:prstGeom prst="downArrow">
            <a:avLst/>
          </a:prstGeom>
          <a:solidFill>
            <a:srgbClr val="E6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oelichting met afgeronde rechthoek 9">
            <a:extLst>
              <a:ext uri="{FF2B5EF4-FFF2-40B4-BE49-F238E27FC236}">
                <a16:creationId xmlns:a16="http://schemas.microsoft.com/office/drawing/2014/main" id="{D9D6C96D-2036-A264-504F-7A8EFC6BFF07}"/>
              </a:ext>
            </a:extLst>
          </p:cNvPr>
          <p:cNvSpPr/>
          <p:nvPr/>
        </p:nvSpPr>
        <p:spPr>
          <a:xfrm>
            <a:off x="5910375" y="74817"/>
            <a:ext cx="2751512" cy="934658"/>
          </a:xfrm>
          <a:prstGeom prst="wedgeRoundRectCallout">
            <a:avLst>
              <a:gd name="adj1" fmla="val -83673"/>
              <a:gd name="adj2" fmla="val 2123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Gebiedsaanwijzing zorgt </a:t>
            </a:r>
            <a:r>
              <a:rPr lang="nl-NL" dirty="0" err="1"/>
              <a:t>vioor</a:t>
            </a:r>
            <a:r>
              <a:rPr lang="nl-NL" dirty="0"/>
              <a:t> kleurmarkering op de kaart </a:t>
            </a:r>
          </a:p>
        </p:txBody>
      </p:sp>
    </p:spTree>
    <p:extLst>
      <p:ext uri="{BB962C8B-B14F-4D97-AF65-F5344CB8AC3E}">
        <p14:creationId xmlns:p14="http://schemas.microsoft.com/office/powerpoint/2010/main" val="2838337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9CE8-78E6-0468-FD55-23B1E68EC9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FABC53-B324-EA09-532F-44BCEE35FC87}"/>
              </a:ext>
            </a:extLst>
          </p:cNvPr>
          <p:cNvSpPr>
            <a:spLocks noGrp="1"/>
          </p:cNvSpPr>
          <p:nvPr>
            <p:ph type="title"/>
          </p:nvPr>
        </p:nvSpPr>
        <p:spPr/>
        <p:txBody>
          <a:bodyPr/>
          <a:lstStyle/>
          <a:p>
            <a:r>
              <a:rPr lang="nl-NL" dirty="0"/>
              <a:t>Gebiedsaanwijzing (2) </a:t>
            </a:r>
          </a:p>
        </p:txBody>
      </p:sp>
      <p:sp>
        <p:nvSpPr>
          <p:cNvPr id="3" name="Tijdelijke aanduiding voor inhoud 2">
            <a:extLst>
              <a:ext uri="{FF2B5EF4-FFF2-40B4-BE49-F238E27FC236}">
                <a16:creationId xmlns:a16="http://schemas.microsoft.com/office/drawing/2014/main" id="{EF549576-A75E-4E83-FBEF-2E4AF4AC8881}"/>
              </a:ext>
            </a:extLst>
          </p:cNvPr>
          <p:cNvSpPr>
            <a:spLocks noGrp="1"/>
          </p:cNvSpPr>
          <p:nvPr>
            <p:ph idx="1"/>
          </p:nvPr>
        </p:nvSpPr>
        <p:spPr>
          <a:xfrm>
            <a:off x="810000" y="1350000"/>
            <a:ext cx="7796672" cy="3375000"/>
          </a:xfrm>
        </p:spPr>
        <p:txBody>
          <a:bodyPr/>
          <a:lstStyle/>
          <a:p>
            <a:r>
              <a:rPr lang="nl-NL" sz="1500" dirty="0"/>
              <a:t>Kan bijdragen aan herkenbaarheid van je ontwikkelgebied. Overweeg om de gebiedsontwikkeling te annoteren met een gebiedsaanwijzing (type: functie, functiegroep ‘transformatiegebied’)</a:t>
            </a:r>
          </a:p>
          <a:p>
            <a:pPr lvl="1"/>
            <a:endParaRPr lang="nl-NL" sz="1297" dirty="0"/>
          </a:p>
          <a:p>
            <a:pPr marL="225209" lvl="1" indent="0">
              <a:buNone/>
            </a:pPr>
            <a:endParaRPr lang="nl-NL" sz="1094" dirty="0"/>
          </a:p>
          <a:p>
            <a:endParaRPr lang="nl-NL" sz="1297" dirty="0"/>
          </a:p>
          <a:p>
            <a:pPr lvl="1"/>
            <a:endParaRPr lang="nl-NL" sz="1094" dirty="0"/>
          </a:p>
          <a:p>
            <a:pPr lvl="1"/>
            <a:endParaRPr lang="nl-NL" sz="1094" dirty="0"/>
          </a:p>
          <a:p>
            <a:endParaRPr lang="nl-NL" sz="1297" dirty="0"/>
          </a:p>
          <a:p>
            <a:endParaRPr lang="nl-NL" sz="1500" dirty="0"/>
          </a:p>
          <a:p>
            <a:pPr marL="225209" lvl="1" indent="0">
              <a:buNone/>
            </a:pPr>
            <a:endParaRPr lang="nl-NL" sz="1297" dirty="0"/>
          </a:p>
          <a:p>
            <a:pPr lvl="1"/>
            <a:endParaRPr lang="nl-NL" sz="1297" dirty="0"/>
          </a:p>
          <a:p>
            <a:pPr lvl="1"/>
            <a:endParaRPr lang="nl-NL" sz="1297" dirty="0"/>
          </a:p>
          <a:p>
            <a:pPr lvl="1"/>
            <a:endParaRPr lang="nl-NL" sz="1297" dirty="0"/>
          </a:p>
          <a:p>
            <a:pPr lvl="1"/>
            <a:endParaRPr lang="nl-NL" sz="1500" dirty="0"/>
          </a:p>
          <a:p>
            <a:pPr lvl="1"/>
            <a:endParaRPr lang="nl-NL" sz="1500" dirty="0"/>
          </a:p>
        </p:txBody>
      </p:sp>
      <p:pic>
        <p:nvPicPr>
          <p:cNvPr id="6" name="Afbeelding 5" descr="Afbeelding met tekst, kaart, schermopname, diagram&#10;&#10;Door AI gegenereerde inhoud is mogelijk onjuist.">
            <a:extLst>
              <a:ext uri="{FF2B5EF4-FFF2-40B4-BE49-F238E27FC236}">
                <a16:creationId xmlns:a16="http://schemas.microsoft.com/office/drawing/2014/main" id="{E912E46E-1D35-1494-EAC5-CEE181C1316C}"/>
              </a:ext>
            </a:extLst>
          </p:cNvPr>
          <p:cNvPicPr>
            <a:picLocks noChangeAspect="1"/>
          </p:cNvPicPr>
          <p:nvPr/>
        </p:nvPicPr>
        <p:blipFill>
          <a:blip r:embed="rId2" cstate="print">
            <a:extLst>
              <a:ext uri="{28A0092B-C50C-407E-A947-70E740481C1C}">
                <a14:useLocalDpi xmlns:a14="http://schemas.microsoft.com/office/drawing/2010/main" val="0"/>
              </a:ext>
            </a:extLst>
          </a:blip>
          <a:srcRect l="312" t="16813" r="-312" b="13829"/>
          <a:stretch>
            <a:fillRect/>
          </a:stretch>
        </p:blipFill>
        <p:spPr>
          <a:xfrm>
            <a:off x="1243950" y="2269832"/>
            <a:ext cx="5826154" cy="2612139"/>
          </a:xfrm>
          <a:prstGeom prst="rect">
            <a:avLst/>
          </a:prstGeom>
        </p:spPr>
      </p:pic>
    </p:spTree>
    <p:extLst>
      <p:ext uri="{BB962C8B-B14F-4D97-AF65-F5344CB8AC3E}">
        <p14:creationId xmlns:p14="http://schemas.microsoft.com/office/powerpoint/2010/main" val="2375349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44ED-C28E-AD63-8939-C7AF366E2E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4419D2-B160-88D9-6BFF-04BC82A48AC8}"/>
              </a:ext>
            </a:extLst>
          </p:cNvPr>
          <p:cNvSpPr>
            <a:spLocks noGrp="1"/>
          </p:cNvSpPr>
          <p:nvPr>
            <p:ph type="title"/>
          </p:nvPr>
        </p:nvSpPr>
        <p:spPr/>
        <p:txBody>
          <a:bodyPr/>
          <a:lstStyle/>
          <a:p>
            <a:r>
              <a:rPr lang="nl-NL" dirty="0"/>
              <a:t>Gebiedsaanwijzing: bouwvlak</a:t>
            </a:r>
          </a:p>
        </p:txBody>
      </p:sp>
      <p:sp>
        <p:nvSpPr>
          <p:cNvPr id="3" name="Tijdelijke aanduiding voor inhoud 2">
            <a:extLst>
              <a:ext uri="{FF2B5EF4-FFF2-40B4-BE49-F238E27FC236}">
                <a16:creationId xmlns:a16="http://schemas.microsoft.com/office/drawing/2014/main" id="{5C6E6669-A600-F041-A5BD-6DD15C60DC16}"/>
              </a:ext>
            </a:extLst>
          </p:cNvPr>
          <p:cNvSpPr>
            <a:spLocks noGrp="1"/>
          </p:cNvSpPr>
          <p:nvPr>
            <p:ph idx="1"/>
          </p:nvPr>
        </p:nvSpPr>
        <p:spPr>
          <a:xfrm>
            <a:off x="810000" y="1350000"/>
            <a:ext cx="7626990" cy="3375000"/>
          </a:xfrm>
        </p:spPr>
        <p:txBody>
          <a:bodyPr/>
          <a:lstStyle/>
          <a:p>
            <a:r>
              <a:rPr lang="nl-NL" sz="1500" dirty="0"/>
              <a:t>Bouwvlakregels hebben vaak een karakter ‘binnen bouwvlak mag bouwen wel, daarbuiten niet’</a:t>
            </a:r>
          </a:p>
          <a:p>
            <a:pPr lvl="1"/>
            <a:r>
              <a:rPr lang="nl-NL" sz="1297" dirty="0"/>
              <a:t>‘Een gebouw is uitsluitend toegestaan binnen het bouwvlak’ </a:t>
            </a:r>
          </a:p>
          <a:p>
            <a:pPr lvl="1"/>
            <a:r>
              <a:rPr lang="nl-NL" sz="1297" dirty="0"/>
              <a:t>‘Een bovengronds gebouw is, tenzij elders anders is bepaald, uitsluitend toegestaan ter plaatse van de aanduiding 'bouwvlak⁠’</a:t>
            </a:r>
          </a:p>
          <a:p>
            <a:endParaRPr lang="nl-NL" sz="1500" dirty="0"/>
          </a:p>
          <a:p>
            <a:r>
              <a:rPr lang="nl-NL" sz="1500" dirty="0"/>
              <a:t>De regel is dus ook relevant buiten het bouwvlak zelf!</a:t>
            </a:r>
          </a:p>
          <a:p>
            <a:endParaRPr lang="nl-NL" sz="1500" dirty="0"/>
          </a:p>
          <a:p>
            <a:r>
              <a:rPr lang="nl-NL" sz="1500" dirty="0"/>
              <a:t>Zorg voor vindbaarheid en herkenbaarheid: </a:t>
            </a:r>
          </a:p>
          <a:p>
            <a:pPr lvl="1"/>
            <a:r>
              <a:rPr lang="nl-NL" sz="1297" dirty="0"/>
              <a:t>Vindbaarheid: Hanteer als werkingsgebied het gehele gebied van de ontwikkeling</a:t>
            </a:r>
          </a:p>
          <a:p>
            <a:pPr lvl="1"/>
            <a:r>
              <a:rPr lang="nl-NL" sz="1297" dirty="0"/>
              <a:t>Herkenbaarheid: Annoteer met een gebiedsaanwijzing met type bouw, groep ‘bouwvlak’</a:t>
            </a:r>
          </a:p>
          <a:p>
            <a:endParaRPr lang="nl-NL" sz="1500" dirty="0"/>
          </a:p>
          <a:p>
            <a:pPr marL="225209" lvl="1" indent="0">
              <a:buNone/>
            </a:pPr>
            <a:endParaRPr lang="nl-NL" sz="1094" dirty="0"/>
          </a:p>
          <a:p>
            <a:endParaRPr lang="nl-NL" sz="1297" dirty="0"/>
          </a:p>
          <a:p>
            <a:pPr lvl="1"/>
            <a:endParaRPr lang="nl-NL" sz="1094" dirty="0"/>
          </a:p>
          <a:p>
            <a:pPr lvl="1"/>
            <a:endParaRPr lang="nl-NL" sz="1094" dirty="0"/>
          </a:p>
          <a:p>
            <a:endParaRPr lang="nl-NL" sz="1297" dirty="0"/>
          </a:p>
          <a:p>
            <a:endParaRPr lang="nl-NL" sz="1500" dirty="0"/>
          </a:p>
          <a:p>
            <a:pPr marL="225209" lvl="1" indent="0">
              <a:buNone/>
            </a:pPr>
            <a:endParaRPr lang="nl-NL" sz="1297" dirty="0"/>
          </a:p>
          <a:p>
            <a:pPr lvl="1"/>
            <a:endParaRPr lang="nl-NL" sz="1297" dirty="0"/>
          </a:p>
          <a:p>
            <a:pPr lvl="1"/>
            <a:endParaRPr lang="nl-NL" sz="1297" dirty="0"/>
          </a:p>
          <a:p>
            <a:pPr lvl="1"/>
            <a:endParaRPr lang="nl-NL" sz="1297" dirty="0"/>
          </a:p>
          <a:p>
            <a:pPr lvl="1"/>
            <a:endParaRPr lang="nl-NL" sz="1500" dirty="0"/>
          </a:p>
          <a:p>
            <a:pPr lvl="1"/>
            <a:endParaRPr lang="nl-NL" sz="1500" dirty="0"/>
          </a:p>
        </p:txBody>
      </p:sp>
    </p:spTree>
    <p:extLst>
      <p:ext uri="{BB962C8B-B14F-4D97-AF65-F5344CB8AC3E}">
        <p14:creationId xmlns:p14="http://schemas.microsoft.com/office/powerpoint/2010/main" val="37935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95FB-F5F1-BEDE-B833-0440EA1F2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864279-FC5D-8D53-BA1E-29BCCEC426DE}"/>
              </a:ext>
            </a:extLst>
          </p:cNvPr>
          <p:cNvSpPr>
            <a:spLocks noGrp="1"/>
          </p:cNvSpPr>
          <p:nvPr>
            <p:ph type="title"/>
          </p:nvPr>
        </p:nvSpPr>
        <p:spPr/>
        <p:txBody>
          <a:bodyPr/>
          <a:lstStyle/>
          <a:p>
            <a:r>
              <a:rPr lang="nl-NL" dirty="0"/>
              <a:t>Gebiedsaanwijzing (voorbeeld bouwvlak)</a:t>
            </a:r>
          </a:p>
        </p:txBody>
      </p:sp>
      <p:pic>
        <p:nvPicPr>
          <p:cNvPr id="7" name="Afbeelding 6" descr="Afbeelding met tekst, schermopname, kaart, diagram&#10;&#10;Door AI gegenereerde inhoud is mogelijk onjuist.">
            <a:extLst>
              <a:ext uri="{FF2B5EF4-FFF2-40B4-BE49-F238E27FC236}">
                <a16:creationId xmlns:a16="http://schemas.microsoft.com/office/drawing/2014/main" id="{E55039AF-4B4F-8F4E-ED8B-C2F4ED28DD28}"/>
              </a:ext>
            </a:extLst>
          </p:cNvPr>
          <p:cNvPicPr>
            <a:picLocks noChangeAspect="1"/>
          </p:cNvPicPr>
          <p:nvPr/>
        </p:nvPicPr>
        <p:blipFill>
          <a:blip r:embed="rId2" cstate="print">
            <a:extLst>
              <a:ext uri="{28A0092B-C50C-407E-A947-70E740481C1C}">
                <a14:useLocalDpi xmlns:a14="http://schemas.microsoft.com/office/drawing/2010/main" val="0"/>
              </a:ext>
            </a:extLst>
          </a:blip>
          <a:srcRect l="18888" t="16122" b="32494"/>
          <a:stretch>
            <a:fillRect/>
          </a:stretch>
        </p:blipFill>
        <p:spPr>
          <a:xfrm>
            <a:off x="809099" y="1350000"/>
            <a:ext cx="7908840" cy="3238625"/>
          </a:xfrm>
          <a:prstGeom prst="rect">
            <a:avLst/>
          </a:prstGeom>
        </p:spPr>
      </p:pic>
    </p:spTree>
    <p:extLst>
      <p:ext uri="{BB962C8B-B14F-4D97-AF65-F5344CB8AC3E}">
        <p14:creationId xmlns:p14="http://schemas.microsoft.com/office/powerpoint/2010/main" val="63659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76E485-DDE4-F80F-96FE-DBD2BD8EDA91}"/>
              </a:ext>
            </a:extLst>
          </p:cNvPr>
          <p:cNvSpPr>
            <a:spLocks noGrp="1"/>
          </p:cNvSpPr>
          <p:nvPr>
            <p:ph idx="1"/>
          </p:nvPr>
        </p:nvSpPr>
        <p:spPr/>
        <p:txBody>
          <a:bodyPr/>
          <a:lstStyle/>
          <a:p>
            <a:endParaRPr lang="en-US" dirty="0"/>
          </a:p>
        </p:txBody>
      </p:sp>
      <p:sp>
        <p:nvSpPr>
          <p:cNvPr id="3" name="Tekstvak 3">
            <a:extLst>
              <a:ext uri="{FF2B5EF4-FFF2-40B4-BE49-F238E27FC236}">
                <a16:creationId xmlns:a16="http://schemas.microsoft.com/office/drawing/2014/main" id="{6BA1F583-6930-8897-F2C1-8844C12E3F0E}"/>
              </a:ext>
            </a:extLst>
          </p:cNvPr>
          <p:cNvSpPr txBox="1"/>
          <p:nvPr/>
        </p:nvSpPr>
        <p:spPr>
          <a:xfrm>
            <a:off x="1798465" y="2119337"/>
            <a:ext cx="1237839" cy="219291"/>
          </a:xfrm>
          <a:prstGeom prst="rect">
            <a:avLst/>
          </a:prstGeom>
          <a:solidFill>
            <a:schemeClr val="bg1">
              <a:alpha val="40000"/>
            </a:schemeClr>
          </a:solidFill>
        </p:spPr>
        <p:txBody>
          <a:bodyPr wrap="none" rtlCol="0">
            <a:spAutoFit/>
          </a:bodyPr>
          <a:lstStyle/>
          <a:p>
            <a:pPr hangingPunct="1"/>
            <a:r>
              <a:rPr lang="nl-NL" sz="825" b="0" kern="1200" dirty="0">
                <a:solidFill>
                  <a:srgbClr val="1D7BC0"/>
                </a:solidFill>
                <a:latin typeface="Asap" pitchFamily="2" charset="77"/>
              </a:rPr>
              <a:t>Omgevingsprogramma’s</a:t>
            </a:r>
          </a:p>
        </p:txBody>
      </p:sp>
      <p:sp>
        <p:nvSpPr>
          <p:cNvPr id="4" name="Tekstvak 4">
            <a:extLst>
              <a:ext uri="{FF2B5EF4-FFF2-40B4-BE49-F238E27FC236}">
                <a16:creationId xmlns:a16="http://schemas.microsoft.com/office/drawing/2014/main" id="{07BEEA9A-CDEA-F846-6A19-3D0D259A6D0B}"/>
              </a:ext>
            </a:extLst>
          </p:cNvPr>
          <p:cNvSpPr txBox="1"/>
          <p:nvPr/>
        </p:nvSpPr>
        <p:spPr>
          <a:xfrm>
            <a:off x="1326753" y="2653447"/>
            <a:ext cx="853119" cy="219291"/>
          </a:xfrm>
          <a:prstGeom prst="rect">
            <a:avLst/>
          </a:prstGeom>
          <a:solidFill>
            <a:schemeClr val="bg1">
              <a:alpha val="40000"/>
            </a:schemeClr>
          </a:solidFill>
        </p:spPr>
        <p:txBody>
          <a:bodyPr wrap="none" rtlCol="0">
            <a:spAutoFit/>
          </a:bodyPr>
          <a:lstStyle/>
          <a:p>
            <a:pPr hangingPunct="1"/>
            <a:r>
              <a:rPr lang="nl-NL" sz="825" b="0" kern="1200" dirty="0">
                <a:solidFill>
                  <a:srgbClr val="1D7BC0"/>
                </a:solidFill>
                <a:latin typeface="Asap" pitchFamily="2" charset="77"/>
              </a:rPr>
              <a:t>Omgevingsvisie</a:t>
            </a:r>
          </a:p>
        </p:txBody>
      </p:sp>
      <p:sp>
        <p:nvSpPr>
          <p:cNvPr id="5" name="Tekstvak 5">
            <a:extLst>
              <a:ext uri="{FF2B5EF4-FFF2-40B4-BE49-F238E27FC236}">
                <a16:creationId xmlns:a16="http://schemas.microsoft.com/office/drawing/2014/main" id="{20477177-A034-A31F-CD79-DB43869493A0}"/>
              </a:ext>
            </a:extLst>
          </p:cNvPr>
          <p:cNvSpPr txBox="1"/>
          <p:nvPr/>
        </p:nvSpPr>
        <p:spPr>
          <a:xfrm>
            <a:off x="1218027" y="2396898"/>
            <a:ext cx="1289135" cy="219291"/>
          </a:xfrm>
          <a:prstGeom prst="rect">
            <a:avLst/>
          </a:prstGeom>
          <a:solidFill>
            <a:schemeClr val="bg1">
              <a:alpha val="40000"/>
            </a:schemeClr>
          </a:solidFill>
        </p:spPr>
        <p:txBody>
          <a:bodyPr wrap="none" rtlCol="0">
            <a:spAutoFit/>
          </a:bodyPr>
          <a:lstStyle/>
          <a:p>
            <a:pPr hangingPunct="1"/>
            <a:r>
              <a:rPr lang="nl-NL" sz="825" b="0" kern="1200" dirty="0">
                <a:solidFill>
                  <a:srgbClr val="1D7BC0"/>
                </a:solidFill>
                <a:latin typeface="Asap" pitchFamily="2" charset="77"/>
              </a:rPr>
              <a:t>Samenwerkingsafspraken</a:t>
            </a:r>
          </a:p>
        </p:txBody>
      </p:sp>
      <p:sp>
        <p:nvSpPr>
          <p:cNvPr id="6" name="Tekstvak 6">
            <a:extLst>
              <a:ext uri="{FF2B5EF4-FFF2-40B4-BE49-F238E27FC236}">
                <a16:creationId xmlns:a16="http://schemas.microsoft.com/office/drawing/2014/main" id="{FBF1DDC8-ADCC-46B9-7956-D3CF6A2F3008}"/>
              </a:ext>
            </a:extLst>
          </p:cNvPr>
          <p:cNvSpPr txBox="1"/>
          <p:nvPr/>
        </p:nvSpPr>
        <p:spPr>
          <a:xfrm>
            <a:off x="4746812" y="1945894"/>
            <a:ext cx="1243853" cy="213585"/>
          </a:xfrm>
          <a:prstGeom prst="rect">
            <a:avLst/>
          </a:prstGeom>
          <a:solidFill>
            <a:schemeClr val="bg1">
              <a:alpha val="40000"/>
            </a:schemeClr>
          </a:solidFill>
        </p:spPr>
        <p:txBody>
          <a:bodyPr wrap="square" rtlCol="0" anchor="b">
            <a:spAutoFit/>
          </a:bodyPr>
          <a:lstStyle/>
          <a:p>
            <a:pPr algn="ctr" hangingPunct="1"/>
            <a:r>
              <a:rPr lang="nl-NL" sz="788" b="0" kern="1200" dirty="0" err="1">
                <a:solidFill>
                  <a:srgbClr val="2C5881"/>
                </a:solidFill>
                <a:latin typeface="Asap" pitchFamily="2" charset="77"/>
              </a:rPr>
              <a:t>Waterschapsverordening</a:t>
            </a:r>
            <a:endParaRPr lang="nl-NL" sz="788" b="0" kern="1200" dirty="0">
              <a:solidFill>
                <a:srgbClr val="2C5881"/>
              </a:solidFill>
              <a:latin typeface="Asap" pitchFamily="2" charset="77"/>
            </a:endParaRPr>
          </a:p>
        </p:txBody>
      </p:sp>
      <p:sp>
        <p:nvSpPr>
          <p:cNvPr id="7" name="Tekstvak 7">
            <a:extLst>
              <a:ext uri="{FF2B5EF4-FFF2-40B4-BE49-F238E27FC236}">
                <a16:creationId xmlns:a16="http://schemas.microsoft.com/office/drawing/2014/main" id="{45372BD4-E26C-9185-1CAA-E770683AB735}"/>
              </a:ext>
            </a:extLst>
          </p:cNvPr>
          <p:cNvSpPr txBox="1"/>
          <p:nvPr/>
        </p:nvSpPr>
        <p:spPr>
          <a:xfrm>
            <a:off x="3550025" y="2223736"/>
            <a:ext cx="847165"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2C5881"/>
                </a:solidFill>
                <a:latin typeface="Asap" pitchFamily="2" charset="77"/>
              </a:rPr>
              <a:t>Omgevingsplan</a:t>
            </a:r>
          </a:p>
        </p:txBody>
      </p:sp>
      <p:sp>
        <p:nvSpPr>
          <p:cNvPr id="8" name="Tekstvak 8">
            <a:extLst>
              <a:ext uri="{FF2B5EF4-FFF2-40B4-BE49-F238E27FC236}">
                <a16:creationId xmlns:a16="http://schemas.microsoft.com/office/drawing/2014/main" id="{DA8937D1-ABFF-8E54-0D22-D75034C509E9}"/>
              </a:ext>
            </a:extLst>
          </p:cNvPr>
          <p:cNvSpPr txBox="1"/>
          <p:nvPr/>
        </p:nvSpPr>
        <p:spPr>
          <a:xfrm>
            <a:off x="3771904" y="2529000"/>
            <a:ext cx="625286" cy="213585"/>
          </a:xfrm>
          <a:prstGeom prst="rect">
            <a:avLst/>
          </a:prstGeom>
          <a:solidFill>
            <a:schemeClr val="bg1">
              <a:alpha val="40000"/>
            </a:schemeClr>
          </a:solidFill>
        </p:spPr>
        <p:txBody>
          <a:bodyPr wrap="square" rtlCol="0">
            <a:spAutoFit/>
          </a:bodyPr>
          <a:lstStyle/>
          <a:p>
            <a:pPr algn="ctr" hangingPunct="1"/>
            <a:r>
              <a:rPr lang="nl-NL" sz="788" b="0" kern="1200" dirty="0" err="1">
                <a:solidFill>
                  <a:srgbClr val="2C5881"/>
                </a:solidFill>
                <a:latin typeface="Asap" pitchFamily="2" charset="77"/>
              </a:rPr>
              <a:t>Bbl</a:t>
            </a:r>
            <a:r>
              <a:rPr lang="nl-NL" sz="788" b="0" kern="1200" dirty="0">
                <a:solidFill>
                  <a:srgbClr val="2C5881"/>
                </a:solidFill>
                <a:latin typeface="Asap" pitchFamily="2" charset="77"/>
              </a:rPr>
              <a:t>* / Bal*</a:t>
            </a:r>
          </a:p>
        </p:txBody>
      </p:sp>
      <p:sp>
        <p:nvSpPr>
          <p:cNvPr id="9" name="Tekstvak 9">
            <a:extLst>
              <a:ext uri="{FF2B5EF4-FFF2-40B4-BE49-F238E27FC236}">
                <a16:creationId xmlns:a16="http://schemas.microsoft.com/office/drawing/2014/main" id="{628C5EF5-A1C6-6EE9-6A37-224E6AAF69BC}"/>
              </a:ext>
            </a:extLst>
          </p:cNvPr>
          <p:cNvSpPr txBox="1"/>
          <p:nvPr/>
        </p:nvSpPr>
        <p:spPr>
          <a:xfrm>
            <a:off x="4760262" y="2238936"/>
            <a:ext cx="1183338" cy="213585"/>
          </a:xfrm>
          <a:prstGeom prst="rect">
            <a:avLst/>
          </a:prstGeom>
          <a:solidFill>
            <a:schemeClr val="bg1">
              <a:alpha val="40000"/>
            </a:schemeClr>
          </a:solidFill>
        </p:spPr>
        <p:txBody>
          <a:bodyPr wrap="square" rtlCol="0">
            <a:spAutoFit/>
          </a:bodyPr>
          <a:lstStyle/>
          <a:p>
            <a:pPr algn="ctr" hangingPunct="1"/>
            <a:r>
              <a:rPr lang="nl-NL" sz="788" b="0" kern="1200" dirty="0">
                <a:solidFill>
                  <a:srgbClr val="2C5881"/>
                </a:solidFill>
                <a:latin typeface="Asap" pitchFamily="2" charset="77"/>
              </a:rPr>
              <a:t>Omgevingsverordening</a:t>
            </a:r>
          </a:p>
        </p:txBody>
      </p:sp>
      <p:sp>
        <p:nvSpPr>
          <p:cNvPr id="10" name="Tekstvak 10">
            <a:extLst>
              <a:ext uri="{FF2B5EF4-FFF2-40B4-BE49-F238E27FC236}">
                <a16:creationId xmlns:a16="http://schemas.microsoft.com/office/drawing/2014/main" id="{753C906C-9409-F86B-19B0-A681B415628A}"/>
              </a:ext>
            </a:extLst>
          </p:cNvPr>
          <p:cNvSpPr txBox="1"/>
          <p:nvPr/>
        </p:nvSpPr>
        <p:spPr>
          <a:xfrm>
            <a:off x="4760262" y="2508830"/>
            <a:ext cx="874056" cy="213585"/>
          </a:xfrm>
          <a:prstGeom prst="rect">
            <a:avLst/>
          </a:prstGeom>
          <a:solidFill>
            <a:schemeClr val="bg1">
              <a:alpha val="40000"/>
            </a:schemeClr>
          </a:solidFill>
        </p:spPr>
        <p:txBody>
          <a:bodyPr wrap="square" rtlCol="0">
            <a:spAutoFit/>
          </a:bodyPr>
          <a:lstStyle/>
          <a:p>
            <a:pPr algn="ctr" hangingPunct="1"/>
            <a:r>
              <a:rPr lang="nl-NL" sz="788" b="0" kern="1200" dirty="0">
                <a:solidFill>
                  <a:srgbClr val="2C5881"/>
                </a:solidFill>
                <a:latin typeface="Asap" pitchFamily="2" charset="77"/>
              </a:rPr>
              <a:t>Projectbesluiten</a:t>
            </a:r>
          </a:p>
        </p:txBody>
      </p:sp>
      <p:sp>
        <p:nvSpPr>
          <p:cNvPr id="11" name="Tekstvak 11">
            <a:extLst>
              <a:ext uri="{FF2B5EF4-FFF2-40B4-BE49-F238E27FC236}">
                <a16:creationId xmlns:a16="http://schemas.microsoft.com/office/drawing/2014/main" id="{76B06B66-B604-E1DF-26AF-9B01F3120931}"/>
              </a:ext>
            </a:extLst>
          </p:cNvPr>
          <p:cNvSpPr txBox="1"/>
          <p:nvPr/>
        </p:nvSpPr>
        <p:spPr>
          <a:xfrm>
            <a:off x="6340287" y="2113982"/>
            <a:ext cx="1183339"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DD7226"/>
                </a:solidFill>
                <a:latin typeface="Asap" pitchFamily="2" charset="77"/>
              </a:rPr>
              <a:t>Meldingen verwerken</a:t>
            </a:r>
          </a:p>
        </p:txBody>
      </p:sp>
      <p:sp>
        <p:nvSpPr>
          <p:cNvPr id="12" name="Tekstvak 12">
            <a:extLst>
              <a:ext uri="{FF2B5EF4-FFF2-40B4-BE49-F238E27FC236}">
                <a16:creationId xmlns:a16="http://schemas.microsoft.com/office/drawing/2014/main" id="{0C09CBB2-6C2A-3443-72AA-74B75D09441E}"/>
              </a:ext>
            </a:extLst>
          </p:cNvPr>
          <p:cNvSpPr txBox="1"/>
          <p:nvPr/>
        </p:nvSpPr>
        <p:spPr>
          <a:xfrm>
            <a:off x="6340288" y="2369476"/>
            <a:ext cx="1275830"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DD7226"/>
                </a:solidFill>
                <a:latin typeface="Asap" pitchFamily="2" charset="77"/>
              </a:rPr>
              <a:t>Toezicht en handhaving</a:t>
            </a:r>
          </a:p>
        </p:txBody>
      </p:sp>
      <p:sp>
        <p:nvSpPr>
          <p:cNvPr id="13" name="Tekstvak 13">
            <a:extLst>
              <a:ext uri="{FF2B5EF4-FFF2-40B4-BE49-F238E27FC236}">
                <a16:creationId xmlns:a16="http://schemas.microsoft.com/office/drawing/2014/main" id="{BE16C59D-959B-5797-BE02-9979E387914F}"/>
              </a:ext>
            </a:extLst>
          </p:cNvPr>
          <p:cNvSpPr txBox="1"/>
          <p:nvPr/>
        </p:nvSpPr>
        <p:spPr>
          <a:xfrm>
            <a:off x="7706807" y="2369413"/>
            <a:ext cx="1183338" cy="334835"/>
          </a:xfrm>
          <a:prstGeom prst="rect">
            <a:avLst/>
          </a:prstGeom>
          <a:solidFill>
            <a:schemeClr val="bg1">
              <a:alpha val="40000"/>
            </a:schemeClr>
          </a:solidFill>
        </p:spPr>
        <p:txBody>
          <a:bodyPr wrap="square" rtlCol="0" anchor="b">
            <a:spAutoFit/>
          </a:bodyPr>
          <a:lstStyle/>
          <a:p>
            <a:pPr hangingPunct="1"/>
            <a:r>
              <a:rPr lang="nl-NL" sz="788" b="0" kern="1200" dirty="0">
                <a:solidFill>
                  <a:srgbClr val="DD7226"/>
                </a:solidFill>
                <a:latin typeface="Asap" pitchFamily="2" charset="77"/>
              </a:rPr>
              <a:t>Omgevingsprogramma uitvoeren</a:t>
            </a:r>
          </a:p>
        </p:txBody>
      </p:sp>
      <p:sp>
        <p:nvSpPr>
          <p:cNvPr id="14" name="Tekstvak 14">
            <a:extLst>
              <a:ext uri="{FF2B5EF4-FFF2-40B4-BE49-F238E27FC236}">
                <a16:creationId xmlns:a16="http://schemas.microsoft.com/office/drawing/2014/main" id="{A2745963-B9DE-CD6E-69F6-93533743FD74}"/>
              </a:ext>
            </a:extLst>
          </p:cNvPr>
          <p:cNvSpPr txBox="1"/>
          <p:nvPr/>
        </p:nvSpPr>
        <p:spPr>
          <a:xfrm>
            <a:off x="7616118" y="2113982"/>
            <a:ext cx="1183339"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DD7226"/>
                </a:solidFill>
                <a:latin typeface="Asap" pitchFamily="2" charset="77"/>
              </a:rPr>
              <a:t>Aanvragen beoordelen</a:t>
            </a:r>
          </a:p>
        </p:txBody>
      </p:sp>
      <p:sp>
        <p:nvSpPr>
          <p:cNvPr id="15" name="Tekstvak 15">
            <a:extLst>
              <a:ext uri="{FF2B5EF4-FFF2-40B4-BE49-F238E27FC236}">
                <a16:creationId xmlns:a16="http://schemas.microsoft.com/office/drawing/2014/main" id="{23823A14-3DE9-3C86-E95E-22594610202F}"/>
              </a:ext>
            </a:extLst>
          </p:cNvPr>
          <p:cNvSpPr txBox="1"/>
          <p:nvPr/>
        </p:nvSpPr>
        <p:spPr>
          <a:xfrm>
            <a:off x="4397189" y="3536577"/>
            <a:ext cx="1459054" cy="219291"/>
          </a:xfrm>
          <a:prstGeom prst="rect">
            <a:avLst/>
          </a:prstGeom>
          <a:solidFill>
            <a:schemeClr val="bg1">
              <a:alpha val="40000"/>
            </a:schemeClr>
          </a:solidFill>
        </p:spPr>
        <p:txBody>
          <a:bodyPr wrap="none" rtlCol="0">
            <a:spAutoFit/>
          </a:bodyPr>
          <a:lstStyle/>
          <a:p>
            <a:pPr hangingPunct="1"/>
            <a:r>
              <a:rPr lang="nl-NL" sz="825" b="0" kern="1200" dirty="0">
                <a:solidFill>
                  <a:srgbClr val="388710"/>
                </a:solidFill>
                <a:latin typeface="Asap" pitchFamily="2" charset="77"/>
              </a:rPr>
              <a:t>Aanvragen en info ontvangen</a:t>
            </a:r>
          </a:p>
        </p:txBody>
      </p:sp>
      <p:sp>
        <p:nvSpPr>
          <p:cNvPr id="16" name="Tekstvak 16">
            <a:extLst>
              <a:ext uri="{FF2B5EF4-FFF2-40B4-BE49-F238E27FC236}">
                <a16:creationId xmlns:a16="http://schemas.microsoft.com/office/drawing/2014/main" id="{645893C4-6266-72F2-72D9-0DBFFAF6299A}"/>
              </a:ext>
            </a:extLst>
          </p:cNvPr>
          <p:cNvSpPr txBox="1"/>
          <p:nvPr/>
        </p:nvSpPr>
        <p:spPr>
          <a:xfrm>
            <a:off x="3527329" y="3536577"/>
            <a:ext cx="800219" cy="219291"/>
          </a:xfrm>
          <a:prstGeom prst="rect">
            <a:avLst/>
          </a:prstGeom>
          <a:solidFill>
            <a:schemeClr val="bg1">
              <a:alpha val="40000"/>
            </a:schemeClr>
          </a:solidFill>
        </p:spPr>
        <p:txBody>
          <a:bodyPr wrap="none" rtlCol="0">
            <a:spAutoFit/>
          </a:bodyPr>
          <a:lstStyle/>
          <a:p>
            <a:pPr hangingPunct="1"/>
            <a:r>
              <a:rPr lang="nl-NL" sz="825" b="0" kern="1200" dirty="0">
                <a:solidFill>
                  <a:srgbClr val="388710"/>
                </a:solidFill>
                <a:latin typeface="Asap" pitchFamily="2" charset="77"/>
              </a:rPr>
              <a:t>Samenwerken</a:t>
            </a:r>
          </a:p>
        </p:txBody>
      </p:sp>
      <p:sp>
        <p:nvSpPr>
          <p:cNvPr id="17" name="Tekstvak 17">
            <a:extLst>
              <a:ext uri="{FF2B5EF4-FFF2-40B4-BE49-F238E27FC236}">
                <a16:creationId xmlns:a16="http://schemas.microsoft.com/office/drawing/2014/main" id="{E2BCD374-F841-1386-D252-1E9F647F5E3F}"/>
              </a:ext>
            </a:extLst>
          </p:cNvPr>
          <p:cNvSpPr txBox="1"/>
          <p:nvPr/>
        </p:nvSpPr>
        <p:spPr>
          <a:xfrm>
            <a:off x="3493688" y="4447573"/>
            <a:ext cx="970137"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Vergunningscheck</a:t>
            </a:r>
          </a:p>
        </p:txBody>
      </p:sp>
      <p:sp>
        <p:nvSpPr>
          <p:cNvPr id="18" name="Tekstvak 18">
            <a:extLst>
              <a:ext uri="{FF2B5EF4-FFF2-40B4-BE49-F238E27FC236}">
                <a16:creationId xmlns:a16="http://schemas.microsoft.com/office/drawing/2014/main" id="{6B02D708-E48A-C936-2FD0-949AF7C0060C}"/>
              </a:ext>
            </a:extLst>
          </p:cNvPr>
          <p:cNvSpPr txBox="1"/>
          <p:nvPr/>
        </p:nvSpPr>
        <p:spPr>
          <a:xfrm>
            <a:off x="4576176" y="4447573"/>
            <a:ext cx="979755"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Regels op de kaart</a:t>
            </a:r>
          </a:p>
        </p:txBody>
      </p:sp>
      <p:sp>
        <p:nvSpPr>
          <p:cNvPr id="19" name="Tekstvak 19">
            <a:extLst>
              <a:ext uri="{FF2B5EF4-FFF2-40B4-BE49-F238E27FC236}">
                <a16:creationId xmlns:a16="http://schemas.microsoft.com/office/drawing/2014/main" id="{D96A2251-CF88-A54E-25D6-DB27E1BB7C59}"/>
              </a:ext>
            </a:extLst>
          </p:cNvPr>
          <p:cNvSpPr txBox="1"/>
          <p:nvPr/>
        </p:nvSpPr>
        <p:spPr>
          <a:xfrm>
            <a:off x="3341594" y="4697569"/>
            <a:ext cx="1120820"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Maatregelen op maat</a:t>
            </a:r>
          </a:p>
        </p:txBody>
      </p:sp>
      <p:sp>
        <p:nvSpPr>
          <p:cNvPr id="20" name="Tekstvak 20">
            <a:extLst>
              <a:ext uri="{FF2B5EF4-FFF2-40B4-BE49-F238E27FC236}">
                <a16:creationId xmlns:a16="http://schemas.microsoft.com/office/drawing/2014/main" id="{698E1209-BEE0-362E-1174-F13FF09455E6}"/>
              </a:ext>
            </a:extLst>
          </p:cNvPr>
          <p:cNvSpPr txBox="1"/>
          <p:nvPr/>
        </p:nvSpPr>
        <p:spPr>
          <a:xfrm>
            <a:off x="4572000" y="4697569"/>
            <a:ext cx="1015021"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Aanvragen/melden</a:t>
            </a:r>
          </a:p>
        </p:txBody>
      </p:sp>
      <p:grpSp>
        <p:nvGrpSpPr>
          <p:cNvPr id="21" name="Groep 25">
            <a:extLst>
              <a:ext uri="{FF2B5EF4-FFF2-40B4-BE49-F238E27FC236}">
                <a16:creationId xmlns:a16="http://schemas.microsoft.com/office/drawing/2014/main" id="{56AB712A-9E90-A6B1-0349-36E5E4A57687}"/>
              </a:ext>
            </a:extLst>
          </p:cNvPr>
          <p:cNvGrpSpPr/>
          <p:nvPr/>
        </p:nvGrpSpPr>
        <p:grpSpPr>
          <a:xfrm>
            <a:off x="216324" y="1609148"/>
            <a:ext cx="963104" cy="233520"/>
            <a:chOff x="288432" y="2145531"/>
            <a:chExt cx="1284138" cy="311360"/>
          </a:xfrm>
        </p:grpSpPr>
        <p:pic>
          <p:nvPicPr>
            <p:cNvPr id="22" name="Afbeelding 22">
              <a:extLst>
                <a:ext uri="{FF2B5EF4-FFF2-40B4-BE49-F238E27FC236}">
                  <a16:creationId xmlns:a16="http://schemas.microsoft.com/office/drawing/2014/main" id="{54A10289-A8BB-0514-C96E-67E86BEF8CDC}"/>
                </a:ext>
              </a:extLst>
            </p:cNvPr>
            <p:cNvPicPr>
              <a:picLocks noChangeAspect="1"/>
            </p:cNvPicPr>
            <p:nvPr/>
          </p:nvPicPr>
          <p:blipFill>
            <a:blip r:embed="rId2"/>
            <a:stretch>
              <a:fillRect/>
            </a:stretch>
          </p:blipFill>
          <p:spPr>
            <a:xfrm>
              <a:off x="288432" y="2145531"/>
              <a:ext cx="1284138" cy="307076"/>
            </a:xfrm>
            <a:prstGeom prst="rect">
              <a:avLst/>
            </a:prstGeom>
          </p:spPr>
        </p:pic>
        <p:sp>
          <p:nvSpPr>
            <p:cNvPr id="23" name="Tekstvak 24">
              <a:extLst>
                <a:ext uri="{FF2B5EF4-FFF2-40B4-BE49-F238E27FC236}">
                  <a16:creationId xmlns:a16="http://schemas.microsoft.com/office/drawing/2014/main" id="{8F4EEB57-D334-8DC2-D29A-B85C6C34F3CA}"/>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Maatschappij</a:t>
              </a:r>
              <a:endParaRPr lang="nl-NL" sz="788" b="0" kern="1200" dirty="0">
                <a:solidFill>
                  <a:srgbClr val="FFFFFF"/>
                </a:solidFill>
                <a:latin typeface="Asap"/>
              </a:endParaRPr>
            </a:p>
          </p:txBody>
        </p:sp>
      </p:grpSp>
      <p:grpSp>
        <p:nvGrpSpPr>
          <p:cNvPr id="24" name="Groep 26">
            <a:extLst>
              <a:ext uri="{FF2B5EF4-FFF2-40B4-BE49-F238E27FC236}">
                <a16:creationId xmlns:a16="http://schemas.microsoft.com/office/drawing/2014/main" id="{11374C2A-344A-FB4A-290A-5933FEEF36F5}"/>
              </a:ext>
            </a:extLst>
          </p:cNvPr>
          <p:cNvGrpSpPr/>
          <p:nvPr/>
        </p:nvGrpSpPr>
        <p:grpSpPr>
          <a:xfrm>
            <a:off x="216324" y="1922415"/>
            <a:ext cx="963104" cy="233520"/>
            <a:chOff x="288432" y="2145531"/>
            <a:chExt cx="1284138" cy="311360"/>
          </a:xfrm>
        </p:grpSpPr>
        <p:pic>
          <p:nvPicPr>
            <p:cNvPr id="25" name="Afbeelding 27">
              <a:extLst>
                <a:ext uri="{FF2B5EF4-FFF2-40B4-BE49-F238E27FC236}">
                  <a16:creationId xmlns:a16="http://schemas.microsoft.com/office/drawing/2014/main" id="{A3ECD245-8702-1C09-543A-4C5C21C7261E}"/>
                </a:ext>
              </a:extLst>
            </p:cNvPr>
            <p:cNvPicPr>
              <a:picLocks noChangeAspect="1"/>
            </p:cNvPicPr>
            <p:nvPr/>
          </p:nvPicPr>
          <p:blipFill>
            <a:blip r:embed="rId2"/>
            <a:stretch>
              <a:fillRect/>
            </a:stretch>
          </p:blipFill>
          <p:spPr>
            <a:xfrm>
              <a:off x="288432" y="2145531"/>
              <a:ext cx="1284138" cy="307076"/>
            </a:xfrm>
            <a:prstGeom prst="rect">
              <a:avLst/>
            </a:prstGeom>
          </p:spPr>
        </p:pic>
        <p:sp>
          <p:nvSpPr>
            <p:cNvPr id="26" name="Tekstvak 28">
              <a:extLst>
                <a:ext uri="{FF2B5EF4-FFF2-40B4-BE49-F238E27FC236}">
                  <a16:creationId xmlns:a16="http://schemas.microsoft.com/office/drawing/2014/main" id="{E230D809-A71B-B53D-CFA1-E557B1FB7747}"/>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Politiek</a:t>
              </a:r>
              <a:endParaRPr lang="nl-NL" sz="788" b="0" kern="1200" dirty="0">
                <a:solidFill>
                  <a:srgbClr val="FFFFFF"/>
                </a:solidFill>
                <a:latin typeface="Asap"/>
              </a:endParaRPr>
            </a:p>
          </p:txBody>
        </p:sp>
      </p:grpSp>
      <p:grpSp>
        <p:nvGrpSpPr>
          <p:cNvPr id="27" name="Groep 29">
            <a:extLst>
              <a:ext uri="{FF2B5EF4-FFF2-40B4-BE49-F238E27FC236}">
                <a16:creationId xmlns:a16="http://schemas.microsoft.com/office/drawing/2014/main" id="{CF8BC400-B84A-FE30-1854-5F4CFF614120}"/>
              </a:ext>
            </a:extLst>
          </p:cNvPr>
          <p:cNvGrpSpPr/>
          <p:nvPr/>
        </p:nvGrpSpPr>
        <p:grpSpPr>
          <a:xfrm>
            <a:off x="216324" y="2227215"/>
            <a:ext cx="963104" cy="233520"/>
            <a:chOff x="288432" y="2145531"/>
            <a:chExt cx="1284138" cy="311360"/>
          </a:xfrm>
        </p:grpSpPr>
        <p:pic>
          <p:nvPicPr>
            <p:cNvPr id="28" name="Afbeelding 30">
              <a:extLst>
                <a:ext uri="{FF2B5EF4-FFF2-40B4-BE49-F238E27FC236}">
                  <a16:creationId xmlns:a16="http://schemas.microsoft.com/office/drawing/2014/main" id="{6D73DCC2-5691-838B-5D7E-78AFB11CE02A}"/>
                </a:ext>
              </a:extLst>
            </p:cNvPr>
            <p:cNvPicPr>
              <a:picLocks noChangeAspect="1"/>
            </p:cNvPicPr>
            <p:nvPr/>
          </p:nvPicPr>
          <p:blipFill>
            <a:blip r:embed="rId2"/>
            <a:stretch>
              <a:fillRect/>
            </a:stretch>
          </p:blipFill>
          <p:spPr>
            <a:xfrm>
              <a:off x="288432" y="2145531"/>
              <a:ext cx="1284138" cy="307076"/>
            </a:xfrm>
            <a:prstGeom prst="rect">
              <a:avLst/>
            </a:prstGeom>
          </p:spPr>
        </p:pic>
        <p:sp>
          <p:nvSpPr>
            <p:cNvPr id="29" name="Tekstvak 31">
              <a:extLst>
                <a:ext uri="{FF2B5EF4-FFF2-40B4-BE49-F238E27FC236}">
                  <a16:creationId xmlns:a16="http://schemas.microsoft.com/office/drawing/2014/main" id="{9AD6453B-A310-1649-B615-F6DFBBCCD660}"/>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Monitoring</a:t>
              </a:r>
              <a:endParaRPr lang="nl-NL" sz="788" b="0" kern="1200" dirty="0">
                <a:solidFill>
                  <a:srgbClr val="FFFFFF"/>
                </a:solidFill>
                <a:latin typeface="Asap"/>
              </a:endParaRPr>
            </a:p>
          </p:txBody>
        </p:sp>
      </p:grpSp>
      <p:grpSp>
        <p:nvGrpSpPr>
          <p:cNvPr id="30" name="Groep 32">
            <a:extLst>
              <a:ext uri="{FF2B5EF4-FFF2-40B4-BE49-F238E27FC236}">
                <a16:creationId xmlns:a16="http://schemas.microsoft.com/office/drawing/2014/main" id="{14691CCC-3677-28B9-E852-65C9C07681E4}"/>
              </a:ext>
            </a:extLst>
          </p:cNvPr>
          <p:cNvGrpSpPr/>
          <p:nvPr/>
        </p:nvGrpSpPr>
        <p:grpSpPr>
          <a:xfrm>
            <a:off x="216324" y="2548948"/>
            <a:ext cx="963104" cy="233520"/>
            <a:chOff x="288432" y="2145531"/>
            <a:chExt cx="1284138" cy="311360"/>
          </a:xfrm>
        </p:grpSpPr>
        <p:pic>
          <p:nvPicPr>
            <p:cNvPr id="31" name="Afbeelding 33">
              <a:extLst>
                <a:ext uri="{FF2B5EF4-FFF2-40B4-BE49-F238E27FC236}">
                  <a16:creationId xmlns:a16="http://schemas.microsoft.com/office/drawing/2014/main" id="{69ACAD76-3563-A999-7888-238D6559D0BC}"/>
                </a:ext>
              </a:extLst>
            </p:cNvPr>
            <p:cNvPicPr>
              <a:picLocks noChangeAspect="1"/>
            </p:cNvPicPr>
            <p:nvPr/>
          </p:nvPicPr>
          <p:blipFill>
            <a:blip r:embed="rId2"/>
            <a:stretch>
              <a:fillRect/>
            </a:stretch>
          </p:blipFill>
          <p:spPr>
            <a:xfrm>
              <a:off x="288432" y="2145531"/>
              <a:ext cx="1284138" cy="307076"/>
            </a:xfrm>
            <a:prstGeom prst="rect">
              <a:avLst/>
            </a:prstGeom>
          </p:spPr>
        </p:pic>
        <p:sp>
          <p:nvSpPr>
            <p:cNvPr id="32" name="Tekstvak 34">
              <a:extLst>
                <a:ext uri="{FF2B5EF4-FFF2-40B4-BE49-F238E27FC236}">
                  <a16:creationId xmlns:a16="http://schemas.microsoft.com/office/drawing/2014/main" id="{DD24E1F8-B029-52AF-9468-1AC24E4E6107}"/>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Evaluatie</a:t>
              </a:r>
              <a:endParaRPr lang="nl-NL" sz="788" b="0" kern="1200" dirty="0">
                <a:solidFill>
                  <a:srgbClr val="FFFFFF"/>
                </a:solidFill>
                <a:latin typeface="Asap"/>
              </a:endParaRPr>
            </a:p>
          </p:txBody>
        </p:sp>
      </p:grpSp>
      <p:sp>
        <p:nvSpPr>
          <p:cNvPr id="33" name="Ovaal 32">
            <a:extLst>
              <a:ext uri="{FF2B5EF4-FFF2-40B4-BE49-F238E27FC236}">
                <a16:creationId xmlns:a16="http://schemas.microsoft.com/office/drawing/2014/main" id="{9073D1F8-2EAF-8D90-7FB1-354550192EA8}"/>
              </a:ext>
            </a:extLst>
          </p:cNvPr>
          <p:cNvSpPr/>
          <p:nvPr/>
        </p:nvSpPr>
        <p:spPr>
          <a:xfrm>
            <a:off x="2980689" y="886341"/>
            <a:ext cx="3267106" cy="35612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498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0750-4E95-C3DC-B335-69B267446A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FA44A0-1693-6B19-91A0-1050D1AA8B79}"/>
              </a:ext>
            </a:extLst>
          </p:cNvPr>
          <p:cNvSpPr>
            <a:spLocks noGrp="1"/>
          </p:cNvSpPr>
          <p:nvPr>
            <p:ph type="title"/>
          </p:nvPr>
        </p:nvSpPr>
        <p:spPr/>
        <p:txBody>
          <a:bodyPr/>
          <a:lstStyle/>
          <a:p>
            <a:r>
              <a:rPr lang="nl-NL"/>
              <a:t>Activiteit </a:t>
            </a:r>
          </a:p>
        </p:txBody>
      </p:sp>
      <p:sp>
        <p:nvSpPr>
          <p:cNvPr id="3" name="Tijdelijke aanduiding voor inhoud 2">
            <a:extLst>
              <a:ext uri="{FF2B5EF4-FFF2-40B4-BE49-F238E27FC236}">
                <a16:creationId xmlns:a16="http://schemas.microsoft.com/office/drawing/2014/main" id="{17AF55CA-9277-12BD-D8E9-6076A3A188F7}"/>
              </a:ext>
            </a:extLst>
          </p:cNvPr>
          <p:cNvSpPr>
            <a:spLocks noGrp="1"/>
          </p:cNvSpPr>
          <p:nvPr>
            <p:ph idx="1"/>
          </p:nvPr>
        </p:nvSpPr>
        <p:spPr>
          <a:xfrm>
            <a:off x="810000" y="1350000"/>
            <a:ext cx="7524000" cy="3375000"/>
          </a:xfrm>
        </p:spPr>
        <p:txBody>
          <a:bodyPr/>
          <a:lstStyle/>
          <a:p>
            <a:r>
              <a:rPr lang="nl-NL" sz="1400" dirty="0"/>
              <a:t>Activiteit heeft o.a. de rol van het ‘haakje’ (de koppeling) tussen de juridische regels en de checks en formulieren in het loket</a:t>
            </a:r>
          </a:p>
          <a:p>
            <a:pPr lvl="1"/>
            <a:endParaRPr lang="nl-NL" sz="1400" dirty="0"/>
          </a:p>
          <a:p>
            <a:r>
              <a:rPr lang="nl-NL" sz="1400" dirty="0"/>
              <a:t>Bij annoteren activiteiten: kies je als gemeente op dit moment een ‘minimaal noodzakelijke wijze’ van annoteren of juist een ‘dienstverleningsgerichte wijze’ (zie de </a:t>
            </a:r>
            <a:r>
              <a:rPr lang="nl-NL" sz="1400" dirty="0">
                <a:hlinkClick r:id="rId2"/>
              </a:rPr>
              <a:t>handreiking</a:t>
            </a:r>
            <a:r>
              <a:rPr lang="nl-NL" sz="1400" dirty="0"/>
              <a:t>)</a:t>
            </a:r>
          </a:p>
          <a:p>
            <a:endParaRPr lang="nl-NL" sz="1400" dirty="0"/>
          </a:p>
          <a:p>
            <a:r>
              <a:rPr lang="nl-NL" sz="1400" dirty="0"/>
              <a:t>Bij ‘Minimaal noodzakelijke wijze’: </a:t>
            </a:r>
          </a:p>
          <a:p>
            <a:pPr lvl="1"/>
            <a:r>
              <a:rPr lang="nl-NL" sz="1400" dirty="0"/>
              <a:t>De </a:t>
            </a:r>
            <a:r>
              <a:rPr lang="nl-NL" sz="1400" b="1" dirty="0"/>
              <a:t>activiteit </a:t>
            </a:r>
            <a:r>
              <a:rPr lang="nl-NL" sz="1400" dirty="0"/>
              <a:t>annotatie is nodig bij vergunning-, meldings- of informatieplicht. </a:t>
            </a:r>
          </a:p>
          <a:p>
            <a:pPr lvl="1"/>
            <a:r>
              <a:rPr lang="nl-NL" sz="1400" dirty="0"/>
              <a:t>Maak zoveel mogelijk gebruik van de activiteiten uit de bruidsschat ; Definieer alleen nieuwe activiteiten als het juridisch noodzakelijk is; </a:t>
            </a:r>
          </a:p>
          <a:p>
            <a:endParaRPr lang="nl-NL" sz="1400" dirty="0"/>
          </a:p>
          <a:p>
            <a:r>
              <a:rPr lang="nl-NL" sz="1400" dirty="0"/>
              <a:t>Maak een nieuwe activiteit altijd aan in overleg met je regelanalist en vergunningverleners!</a:t>
            </a:r>
          </a:p>
          <a:p>
            <a:endParaRPr lang="nl-NL" sz="1400" dirty="0"/>
          </a:p>
          <a:p>
            <a:pPr lvl="1"/>
            <a:endParaRPr lang="nl-NL" sz="1400" dirty="0"/>
          </a:p>
          <a:p>
            <a:endParaRPr lang="nl-NL" sz="1400" dirty="0"/>
          </a:p>
          <a:p>
            <a:pPr lvl="1"/>
            <a:endParaRPr lang="nl-NL" sz="1400" dirty="0"/>
          </a:p>
          <a:p>
            <a:pPr lvl="1"/>
            <a:endParaRPr lang="nl-NL" sz="1400" dirty="0"/>
          </a:p>
          <a:p>
            <a:endParaRPr lang="nl-NL" sz="1400" dirty="0"/>
          </a:p>
          <a:p>
            <a:endParaRPr lang="nl-NL" sz="1400" dirty="0"/>
          </a:p>
          <a:p>
            <a:pPr marL="225209" lvl="1" indent="0">
              <a:buNone/>
            </a:pPr>
            <a:endParaRPr lang="nl-NL" sz="1400" dirty="0"/>
          </a:p>
          <a:p>
            <a:pPr lvl="1"/>
            <a:endParaRPr lang="nl-NL" sz="1400" dirty="0"/>
          </a:p>
          <a:p>
            <a:pPr lvl="1"/>
            <a:endParaRPr lang="nl-NL" sz="1400" dirty="0"/>
          </a:p>
          <a:p>
            <a:pPr lvl="1"/>
            <a:endParaRPr lang="nl-NL" sz="1400" dirty="0"/>
          </a:p>
          <a:p>
            <a:pPr lvl="1"/>
            <a:endParaRPr lang="nl-NL" sz="1400" dirty="0"/>
          </a:p>
          <a:p>
            <a:pPr lvl="1"/>
            <a:endParaRPr lang="nl-NL" sz="1400" dirty="0"/>
          </a:p>
        </p:txBody>
      </p:sp>
    </p:spTree>
    <p:extLst>
      <p:ext uri="{BB962C8B-B14F-4D97-AF65-F5344CB8AC3E}">
        <p14:creationId xmlns:p14="http://schemas.microsoft.com/office/powerpoint/2010/main" val="28941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BA2E-446C-174C-B0FF-7A7734246F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DB5A67-BA37-0C31-1B15-225D795A69F1}"/>
              </a:ext>
            </a:extLst>
          </p:cNvPr>
          <p:cNvSpPr>
            <a:spLocks noGrp="1"/>
          </p:cNvSpPr>
          <p:nvPr>
            <p:ph type="title"/>
          </p:nvPr>
        </p:nvSpPr>
        <p:spPr/>
        <p:txBody>
          <a:bodyPr/>
          <a:lstStyle/>
          <a:p>
            <a:r>
              <a:rPr lang="nl-NL"/>
              <a:t>Annotaties (2)</a:t>
            </a:r>
          </a:p>
        </p:txBody>
      </p:sp>
      <p:sp>
        <p:nvSpPr>
          <p:cNvPr id="3" name="Tijdelijke aanduiding voor inhoud 2">
            <a:extLst>
              <a:ext uri="{FF2B5EF4-FFF2-40B4-BE49-F238E27FC236}">
                <a16:creationId xmlns:a16="http://schemas.microsoft.com/office/drawing/2014/main" id="{72A820D7-AB20-2D1F-192E-9D2FDBFCA631}"/>
              </a:ext>
            </a:extLst>
          </p:cNvPr>
          <p:cNvSpPr>
            <a:spLocks noGrp="1"/>
          </p:cNvSpPr>
          <p:nvPr>
            <p:ph idx="1"/>
          </p:nvPr>
        </p:nvSpPr>
        <p:spPr>
          <a:xfrm>
            <a:off x="810000" y="1350000"/>
            <a:ext cx="7524000" cy="3375000"/>
          </a:xfrm>
        </p:spPr>
        <p:txBody>
          <a:bodyPr/>
          <a:lstStyle/>
          <a:p>
            <a:r>
              <a:rPr lang="nl-NL" dirty="0"/>
              <a:t>Omgevingsnormen	</a:t>
            </a:r>
          </a:p>
          <a:p>
            <a:pPr lvl="2"/>
            <a:r>
              <a:rPr lang="nl-NL" dirty="0"/>
              <a:t>Indien u normwaarden wilt vastleggen en tonen op de kaart</a:t>
            </a:r>
          </a:p>
          <a:p>
            <a:pPr lvl="2"/>
            <a:r>
              <a:rPr lang="nl-NL" dirty="0"/>
              <a:t>Werk met 1 generieke omgevingsnorm, bijvoorbeeld ‘maximum bouwhoogte’, en voeg daar locaties aan toe bij nieuwe ontwikkelingen. Voorkom het aanmaken van aparte normen per project.</a:t>
            </a:r>
          </a:p>
          <a:p>
            <a:pPr lvl="1"/>
            <a:endParaRPr lang="nl-NL" dirty="0"/>
          </a:p>
        </p:txBody>
      </p:sp>
    </p:spTree>
    <p:extLst>
      <p:ext uri="{BB962C8B-B14F-4D97-AF65-F5344CB8AC3E}">
        <p14:creationId xmlns:p14="http://schemas.microsoft.com/office/powerpoint/2010/main" val="1844598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1C0F7-EE76-B59E-0EC2-C2487987094E}"/>
              </a:ext>
            </a:extLst>
          </p:cNvPr>
          <p:cNvSpPr>
            <a:spLocks noGrp="1"/>
          </p:cNvSpPr>
          <p:nvPr>
            <p:ph type="title"/>
          </p:nvPr>
        </p:nvSpPr>
        <p:spPr>
          <a:xfrm>
            <a:off x="1080001" y="341485"/>
            <a:ext cx="6983999" cy="504000"/>
          </a:xfrm>
        </p:spPr>
        <p:txBody>
          <a:bodyPr/>
          <a:lstStyle/>
          <a:p>
            <a:r>
              <a:rPr lang="nl-NL" dirty="0"/>
              <a:t>Omgevingsnormen</a:t>
            </a:r>
          </a:p>
        </p:txBody>
      </p:sp>
      <p:pic>
        <p:nvPicPr>
          <p:cNvPr id="4" name="Afbeelding 3">
            <a:extLst>
              <a:ext uri="{FF2B5EF4-FFF2-40B4-BE49-F238E27FC236}">
                <a16:creationId xmlns:a16="http://schemas.microsoft.com/office/drawing/2014/main" id="{9364B539-D3BE-9D7D-5DB3-891C880992DB}"/>
              </a:ext>
            </a:extLst>
          </p:cNvPr>
          <p:cNvPicPr>
            <a:picLocks noChangeAspect="1"/>
          </p:cNvPicPr>
          <p:nvPr/>
        </p:nvPicPr>
        <p:blipFill>
          <a:blip r:embed="rId2"/>
          <a:srcRect t="15641"/>
          <a:stretch>
            <a:fillRect/>
          </a:stretch>
        </p:blipFill>
        <p:spPr>
          <a:xfrm>
            <a:off x="685800" y="845484"/>
            <a:ext cx="7772400" cy="4238351"/>
          </a:xfrm>
          <a:prstGeom prst="rect">
            <a:avLst/>
          </a:prstGeom>
        </p:spPr>
      </p:pic>
      <p:sp>
        <p:nvSpPr>
          <p:cNvPr id="6" name="Pijl omlaag 5">
            <a:extLst>
              <a:ext uri="{FF2B5EF4-FFF2-40B4-BE49-F238E27FC236}">
                <a16:creationId xmlns:a16="http://schemas.microsoft.com/office/drawing/2014/main" id="{447D477F-6E76-EB8A-3FA8-E07EA6D84CBB}"/>
              </a:ext>
            </a:extLst>
          </p:cNvPr>
          <p:cNvSpPr/>
          <p:nvPr/>
        </p:nvSpPr>
        <p:spPr>
          <a:xfrm rot="3001491">
            <a:off x="2492366" y="1619255"/>
            <a:ext cx="199506" cy="4469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Figtree Bold"/>
              <a:ea typeface="+mn-ea"/>
              <a:cs typeface="+mn-cs"/>
            </a:endParaRPr>
          </a:p>
        </p:txBody>
      </p:sp>
      <p:sp>
        <p:nvSpPr>
          <p:cNvPr id="7" name="Pijl omlaag 6">
            <a:extLst>
              <a:ext uri="{FF2B5EF4-FFF2-40B4-BE49-F238E27FC236}">
                <a16:creationId xmlns:a16="http://schemas.microsoft.com/office/drawing/2014/main" id="{0E63B73D-C3E8-2947-2D5B-981E929EE3B6}"/>
              </a:ext>
            </a:extLst>
          </p:cNvPr>
          <p:cNvSpPr/>
          <p:nvPr/>
        </p:nvSpPr>
        <p:spPr>
          <a:xfrm rot="3001491">
            <a:off x="8200750" y="3583830"/>
            <a:ext cx="199506" cy="4469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Figtree Bold"/>
              <a:ea typeface="+mn-ea"/>
              <a:cs typeface="+mn-cs"/>
            </a:endParaRPr>
          </a:p>
        </p:txBody>
      </p:sp>
      <p:sp>
        <p:nvSpPr>
          <p:cNvPr id="5" name="Toelichting met afgeronde rechthoek 4">
            <a:extLst>
              <a:ext uri="{FF2B5EF4-FFF2-40B4-BE49-F238E27FC236}">
                <a16:creationId xmlns:a16="http://schemas.microsoft.com/office/drawing/2014/main" id="{10F4F4EA-7CD9-360C-710B-3B3FA88A8E43}"/>
              </a:ext>
            </a:extLst>
          </p:cNvPr>
          <p:cNvSpPr/>
          <p:nvPr/>
        </p:nvSpPr>
        <p:spPr>
          <a:xfrm>
            <a:off x="4293852" y="141594"/>
            <a:ext cx="2751512" cy="934658"/>
          </a:xfrm>
          <a:prstGeom prst="wedgeRoundRectCallout">
            <a:avLst>
              <a:gd name="adj1" fmla="val -88895"/>
              <a:gd name="adj2" fmla="val 1536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srgbClr val="FFFFFF"/>
                </a:solidFill>
                <a:effectLst/>
                <a:uLnTx/>
                <a:uFillTx/>
                <a:latin typeface="Figtree Bold"/>
                <a:ea typeface="+mn-ea"/>
                <a:cs typeface="+mn-cs"/>
              </a:rPr>
              <a:t>Omgevingsnorm zorgt voor het </a:t>
            </a:r>
            <a:r>
              <a:rPr kumimoji="0" lang="nl-NL" sz="1350" b="0" i="0" u="none" strike="noStrike" kern="1200" cap="none" spc="0" normalizeH="0" baseline="0" noProof="0" dirty="0" err="1">
                <a:ln>
                  <a:noFill/>
                </a:ln>
                <a:solidFill>
                  <a:srgbClr val="FFFFFF"/>
                </a:solidFill>
                <a:effectLst/>
                <a:uLnTx/>
                <a:uFillTx/>
                <a:latin typeface="Figtree Bold"/>
                <a:ea typeface="+mn-ea"/>
                <a:cs typeface="+mn-cs"/>
              </a:rPr>
              <a:t>locatiespecifiek</a:t>
            </a:r>
            <a:r>
              <a:rPr kumimoji="0" lang="nl-NL" sz="1350" b="0" i="0" u="none" strike="noStrike" kern="1200" cap="none" spc="0" normalizeH="0" baseline="0" noProof="0" dirty="0">
                <a:ln>
                  <a:noFill/>
                </a:ln>
                <a:solidFill>
                  <a:srgbClr val="FFFFFF"/>
                </a:solidFill>
                <a:effectLst/>
                <a:uLnTx/>
                <a:uFillTx/>
                <a:latin typeface="Figtree Bold"/>
                <a:ea typeface="+mn-ea"/>
                <a:cs typeface="+mn-cs"/>
              </a:rPr>
              <a:t>  weergeven van waarden voor normen op de kaart</a:t>
            </a:r>
          </a:p>
        </p:txBody>
      </p:sp>
    </p:spTree>
    <p:extLst>
      <p:ext uri="{BB962C8B-B14F-4D97-AF65-F5344CB8AC3E}">
        <p14:creationId xmlns:p14="http://schemas.microsoft.com/office/powerpoint/2010/main" val="5141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92807-7063-AAAA-59BD-7054E84C0F7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5AFF21A-1F57-D6AB-BDEC-882F24E01F4B}"/>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B9EA7B04-BD1C-6CF6-47E5-9E7DB3A65535}"/>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err="1">
                <a:ln>
                  <a:noFill/>
                </a:ln>
                <a:solidFill>
                  <a:srgbClr val="00A9F3"/>
                </a:solidFill>
                <a:effectLst/>
                <a:uLnTx/>
                <a:uFillTx/>
                <a:latin typeface="Calibri"/>
                <a:ea typeface="Calibri"/>
                <a:cs typeface="Calibri"/>
                <a:sym typeface="Helvetica"/>
              </a:rPr>
              <a:t>Coordinatie</a:t>
            </a: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 en samenwerking met Adviesbureaus</a:t>
            </a:r>
          </a:p>
        </p:txBody>
      </p:sp>
      <p:sp>
        <p:nvSpPr>
          <p:cNvPr id="11" name="Tekstvak 4">
            <a:extLst>
              <a:ext uri="{FF2B5EF4-FFF2-40B4-BE49-F238E27FC236}">
                <a16:creationId xmlns:a16="http://schemas.microsoft.com/office/drawing/2014/main" id="{68F9483E-6B0A-F923-ED14-0854AFA6C47D}"/>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47185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AE0A94-1464-1470-55E4-E54C24FF056D}"/>
              </a:ext>
            </a:extLst>
          </p:cNvPr>
          <p:cNvSpPr txBox="1"/>
          <p:nvPr/>
        </p:nvSpPr>
        <p:spPr>
          <a:xfrm>
            <a:off x="2951356" y="2683727"/>
            <a:ext cx="1263166"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a:ln>
                  <a:noFill/>
                </a:ln>
                <a:solidFill>
                  <a:srgbClr val="000000"/>
                </a:solidFill>
                <a:effectLst/>
                <a:uLnTx/>
                <a:uFillTx/>
                <a:latin typeface="Arial"/>
                <a:ea typeface="+mn-ea"/>
                <a:cs typeface="+mn-cs"/>
                <a:sym typeface="Helvetica"/>
              </a:rPr>
              <a:t>Visuals Marleen</a:t>
            </a:r>
          </a:p>
        </p:txBody>
      </p:sp>
      <p:pic>
        <p:nvPicPr>
          <p:cNvPr id="4" name="Picture 3">
            <a:extLst>
              <a:ext uri="{FF2B5EF4-FFF2-40B4-BE49-F238E27FC236}">
                <a16:creationId xmlns:a16="http://schemas.microsoft.com/office/drawing/2014/main" id="{91B641C2-E25E-D276-79C7-AAD9341FD4F0}"/>
              </a:ext>
            </a:extLst>
          </p:cNvPr>
          <p:cNvPicPr>
            <a:picLocks noChangeAspect="1"/>
          </p:cNvPicPr>
          <p:nvPr/>
        </p:nvPicPr>
        <p:blipFill>
          <a:blip r:embed="rId2"/>
          <a:stretch>
            <a:fillRect/>
          </a:stretch>
        </p:blipFill>
        <p:spPr>
          <a:xfrm>
            <a:off x="1275397" y="189411"/>
            <a:ext cx="7517423" cy="5143500"/>
          </a:xfrm>
          <a:prstGeom prst="rect">
            <a:avLst/>
          </a:prstGeom>
        </p:spPr>
      </p:pic>
      <p:sp>
        <p:nvSpPr>
          <p:cNvPr id="5" name="Tekstvak 4">
            <a:extLst>
              <a:ext uri="{FF2B5EF4-FFF2-40B4-BE49-F238E27FC236}">
                <a16:creationId xmlns:a16="http://schemas.microsoft.com/office/drawing/2014/main" id="{AD89C0DE-B393-4479-897C-46A5990E9AED}"/>
              </a:ext>
            </a:extLst>
          </p:cNvPr>
          <p:cNvSpPr txBox="1"/>
          <p:nvPr/>
        </p:nvSpPr>
        <p:spPr>
          <a:xfrm>
            <a:off x="80011" y="3025459"/>
            <a:ext cx="1271996" cy="1446550"/>
          </a:xfrm>
          <a:prstGeom prst="rect">
            <a:avLst/>
          </a:prstGeom>
          <a:noFill/>
        </p:spPr>
        <p:txBody>
          <a:bodyPr wrap="square">
            <a:spAutoFit/>
          </a:bodyPr>
          <a:lstStyle/>
          <a:p>
            <a:r>
              <a:rPr lang="nl-NL" sz="1100" dirty="0">
                <a:hlinkClick r:id="rId3"/>
              </a:rPr>
              <a:t>https://vng.nl/artikelen/wat-verstaan-we-onder-coordinatie-van-het-omgevingsplan</a:t>
            </a:r>
            <a:endParaRPr lang="nl-NL" sz="1100" dirty="0"/>
          </a:p>
          <a:p>
            <a:endParaRPr lang="nl-NL" sz="1100" dirty="0"/>
          </a:p>
        </p:txBody>
      </p:sp>
    </p:spTree>
    <p:extLst>
      <p:ext uri="{BB962C8B-B14F-4D97-AF65-F5344CB8AC3E}">
        <p14:creationId xmlns:p14="http://schemas.microsoft.com/office/powerpoint/2010/main" val="71632946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44CB2-37A0-956B-85AB-6AF765FE6B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E1D907-A215-6F19-6E56-ED64AC25975F}"/>
              </a:ext>
            </a:extLst>
          </p:cNvPr>
          <p:cNvSpPr>
            <a:spLocks noGrp="1"/>
          </p:cNvSpPr>
          <p:nvPr>
            <p:ph type="title"/>
          </p:nvPr>
        </p:nvSpPr>
        <p:spPr/>
        <p:txBody>
          <a:bodyPr/>
          <a:lstStyle/>
          <a:p>
            <a:r>
              <a:rPr lang="nl-NL">
                <a:latin typeface="Calibri"/>
                <a:cs typeface="Calibri"/>
              </a:rPr>
              <a:t>Samenwerking met adviesbureaus</a:t>
            </a:r>
          </a:p>
        </p:txBody>
      </p:sp>
      <p:sp>
        <p:nvSpPr>
          <p:cNvPr id="4" name="Tijdelijke aanduiding voor tekst 3">
            <a:extLst>
              <a:ext uri="{FF2B5EF4-FFF2-40B4-BE49-F238E27FC236}">
                <a16:creationId xmlns:a16="http://schemas.microsoft.com/office/drawing/2014/main" id="{C097AD05-3DAD-78D5-D802-4E73B65F3B1B}"/>
              </a:ext>
            </a:extLst>
          </p:cNvPr>
          <p:cNvSpPr txBox="1">
            <a:spLocks/>
          </p:cNvSpPr>
          <p:nvPr/>
        </p:nvSpPr>
        <p:spPr>
          <a:xfrm>
            <a:off x="810001" y="1358504"/>
            <a:ext cx="7864100" cy="3229264"/>
          </a:xfrm>
          <a:prstGeom prst="rect">
            <a:avLst/>
          </a:prstGeom>
        </p:spPr>
        <p:txBody>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Coördinatie </a:t>
            </a:r>
            <a:r>
              <a:rPr lang="nl-NL" sz="1600" b="0" dirty="0">
                <a:solidFill>
                  <a:srgbClr val="000000"/>
                </a:solidFill>
              </a:rPr>
              <a:t>(ook wel: </a:t>
            </a: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regievoering) door de gemeente is nodig</a:t>
            </a:r>
          </a:p>
          <a:p>
            <a:pPr marL="472678" marR="0" lvl="1"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“Wij lieten adviesbureaus ‘de vrije hand’ maar dat kan niet meer” </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endParaRPr>
          </a:p>
          <a:p>
            <a:pPr marL="201216" indent="-201216" defTabSz="684610">
              <a:spcBef>
                <a:spcPts val="356"/>
              </a:spcBef>
              <a:defRPr/>
            </a:pPr>
            <a:r>
              <a:rPr lang="nl-NL" sz="1600" b="0" dirty="0">
                <a:solidFill>
                  <a:srgbClr val="000000"/>
                </a:solidFill>
              </a:rPr>
              <a:t>Om een goed opdrachtgever te zijn heb je als gemeente inhoudelijke kennis nodig</a:t>
            </a: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 </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endParaRP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lang="nl-NL" sz="1600" b="0" dirty="0">
                <a:solidFill>
                  <a:srgbClr val="000000"/>
                </a:solidFill>
              </a:rPr>
              <a:t>Te overwegen: v</a:t>
            </a: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raag om een regelanalyse in plaats van uitgeschreven regels (naast uiteraard een ETFAL motivering) </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lang="nl-NL" sz="1600" b="0" dirty="0">
              <a:solidFill>
                <a:srgbClr val="000000"/>
              </a:solidFill>
            </a:endParaRP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Diverse initiatieven om te komen tot een ‘handboek’ of ‘instructie’ voor adviesbureaus</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endParaRPr>
          </a:p>
        </p:txBody>
      </p:sp>
    </p:spTree>
    <p:extLst>
      <p:ext uri="{BB962C8B-B14F-4D97-AF65-F5344CB8AC3E}">
        <p14:creationId xmlns:p14="http://schemas.microsoft.com/office/powerpoint/2010/main" val="88041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2C69-EB52-6675-B778-1680A48588E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69D6BAA-4630-3E86-E470-CB6CC0623F42}"/>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585FD645-2E6F-FD45-1CDE-6AC83C59757E}"/>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Overige leerpunten en inzichten van deelnemers</a:t>
            </a:r>
          </a:p>
        </p:txBody>
      </p:sp>
      <p:sp>
        <p:nvSpPr>
          <p:cNvPr id="11" name="Tekstvak 4">
            <a:extLst>
              <a:ext uri="{FF2B5EF4-FFF2-40B4-BE49-F238E27FC236}">
                <a16:creationId xmlns:a16="http://schemas.microsoft.com/office/drawing/2014/main" id="{8687F1AC-B8DC-8EE5-3B63-1EBDA25F4575}"/>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73367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B804-A144-09DC-59AE-09F703079E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492350-A718-FACF-0644-0AC6CF4315E4}"/>
              </a:ext>
            </a:extLst>
          </p:cNvPr>
          <p:cNvSpPr>
            <a:spLocks noGrp="1"/>
          </p:cNvSpPr>
          <p:nvPr>
            <p:ph type="title"/>
          </p:nvPr>
        </p:nvSpPr>
        <p:spPr/>
        <p:txBody>
          <a:bodyPr/>
          <a:lstStyle/>
          <a:p>
            <a:r>
              <a:rPr lang="nl-NL" dirty="0"/>
              <a:t>Leerpunten van andere gemeenten</a:t>
            </a:r>
          </a:p>
        </p:txBody>
      </p:sp>
      <p:sp>
        <p:nvSpPr>
          <p:cNvPr id="3" name="Tijdelijke aanduiding voor inhoud 2">
            <a:extLst>
              <a:ext uri="{FF2B5EF4-FFF2-40B4-BE49-F238E27FC236}">
                <a16:creationId xmlns:a16="http://schemas.microsoft.com/office/drawing/2014/main" id="{56946F5A-CF38-A7DA-7F89-3E661E274D9E}"/>
              </a:ext>
            </a:extLst>
          </p:cNvPr>
          <p:cNvSpPr>
            <a:spLocks noGrp="1"/>
          </p:cNvSpPr>
          <p:nvPr>
            <p:ph idx="1"/>
          </p:nvPr>
        </p:nvSpPr>
        <p:spPr>
          <a:xfrm>
            <a:off x="810001" y="1350000"/>
            <a:ext cx="7523999" cy="3375000"/>
          </a:xfrm>
        </p:spPr>
        <p:txBody>
          <a:bodyPr/>
          <a:lstStyle/>
          <a:p>
            <a:endParaRPr lang="nl-NL"/>
          </a:p>
          <a:p>
            <a:endParaRPr lang="nl-NL"/>
          </a:p>
          <a:p>
            <a:endParaRPr lang="nl-NL"/>
          </a:p>
        </p:txBody>
      </p:sp>
      <p:sp>
        <p:nvSpPr>
          <p:cNvPr id="5" name="Tekstvak 4">
            <a:extLst>
              <a:ext uri="{FF2B5EF4-FFF2-40B4-BE49-F238E27FC236}">
                <a16:creationId xmlns:a16="http://schemas.microsoft.com/office/drawing/2014/main" id="{67038C84-05A3-087E-412B-3232D1C70284}"/>
              </a:ext>
            </a:extLst>
          </p:cNvPr>
          <p:cNvSpPr txBox="1"/>
          <p:nvPr/>
        </p:nvSpPr>
        <p:spPr>
          <a:xfrm>
            <a:off x="694729" y="1350000"/>
            <a:ext cx="6177411" cy="3108543"/>
          </a:xfrm>
          <a:prstGeom prst="rect">
            <a:avLst/>
          </a:prstGeom>
          <a:noFill/>
        </p:spPr>
        <p:txBody>
          <a:bodyPr wrap="square">
            <a:spAutoFit/>
          </a:bodyPr>
          <a:lstStyle/>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Er is één plan. Neem dat als basis voor je denken  (óók als je gebruik maakt van transitiehoofdstukken)</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‘Wij passen de pons toe. Ook weer voor de leesbaarheid en ook voor de duidelijkheid voor de toetsers’.</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lang="nl-NL" sz="1400" b="0" dirty="0">
              <a:latin typeface="Arial"/>
            </a:endParaRPr>
          </a:p>
          <a:p>
            <a:pPr marL="285750" indent="-285750">
              <a:buFontTx/>
              <a:buChar char="-"/>
              <a:defRPr/>
            </a:pPr>
            <a:r>
              <a:rPr lang="nl-NL" sz="1400" b="0" dirty="0"/>
              <a:t>‘Voorrangsbepalingen kunnen een uitkomst zijn als je nog niet al je regels kunt of wilt laten vervallen’ </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‘Vaak kun je al veel met de regels die je in je basisregeling hebt’</a:t>
            </a:r>
          </a:p>
          <a:p>
            <a:pPr marR="0" lvl="0" algn="l" defTabSz="685800" rtl="0" eaLnBrk="1" fontAlgn="auto" latinLnBrk="0" hangingPunct="0">
              <a:lnSpc>
                <a:spcPct val="100000"/>
              </a:lnSpc>
              <a:spcBef>
                <a:spcPts val="0"/>
              </a:spcBef>
              <a:spcAft>
                <a:spcPts val="0"/>
              </a:spcAft>
              <a:buClrTx/>
              <a:buSzTx/>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‘Juridische pons is mogelijkheid als pons technisch nog niet kan’ </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p:txBody>
      </p:sp>
      <p:grpSp>
        <p:nvGrpSpPr>
          <p:cNvPr id="8" name="Groep 7">
            <a:extLst>
              <a:ext uri="{FF2B5EF4-FFF2-40B4-BE49-F238E27FC236}">
                <a16:creationId xmlns:a16="http://schemas.microsoft.com/office/drawing/2014/main" id="{400F86AD-7DF9-46AB-24C9-78A1338F5B47}"/>
              </a:ext>
            </a:extLst>
          </p:cNvPr>
          <p:cNvGrpSpPr/>
          <p:nvPr/>
        </p:nvGrpSpPr>
        <p:grpSpPr>
          <a:xfrm>
            <a:off x="6452204" y="2448501"/>
            <a:ext cx="2446963" cy="2609736"/>
            <a:chOff x="6452204" y="2448501"/>
            <a:chExt cx="2446963" cy="2609736"/>
          </a:xfrm>
        </p:grpSpPr>
        <p:pic>
          <p:nvPicPr>
            <p:cNvPr id="6" name="Afbeelding 5">
              <a:extLst>
                <a:ext uri="{FF2B5EF4-FFF2-40B4-BE49-F238E27FC236}">
                  <a16:creationId xmlns:a16="http://schemas.microsoft.com/office/drawing/2014/main" id="{C94026FE-C38C-4CE9-E94B-4955EB97FB7A}"/>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7" name="Tekstvak 6">
              <a:extLst>
                <a:ext uri="{FF2B5EF4-FFF2-40B4-BE49-F238E27FC236}">
                  <a16:creationId xmlns:a16="http://schemas.microsoft.com/office/drawing/2014/main" id="{6AA11BFC-ED63-ABA2-6E85-717D7CA46A28}"/>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26866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C2E58-37DF-8033-F6F3-BFF34C121C2E}"/>
              </a:ext>
            </a:extLst>
          </p:cNvPr>
          <p:cNvSpPr>
            <a:spLocks noGrp="1"/>
          </p:cNvSpPr>
          <p:nvPr>
            <p:ph type="title"/>
          </p:nvPr>
        </p:nvSpPr>
        <p:spPr/>
        <p:txBody>
          <a:bodyPr/>
          <a:lstStyle/>
          <a:p>
            <a:r>
              <a:rPr lang="nl-NL" dirty="0"/>
              <a:t>Overige leerpunten en inzichten (Aanpak)</a:t>
            </a:r>
          </a:p>
        </p:txBody>
      </p:sp>
      <p:sp>
        <p:nvSpPr>
          <p:cNvPr id="3" name="Tijdelijke aanduiding voor inhoud 2">
            <a:extLst>
              <a:ext uri="{FF2B5EF4-FFF2-40B4-BE49-F238E27FC236}">
                <a16:creationId xmlns:a16="http://schemas.microsoft.com/office/drawing/2014/main" id="{779836F6-88A7-D897-45EB-BD6A3463B486}"/>
              </a:ext>
            </a:extLst>
          </p:cNvPr>
          <p:cNvSpPr>
            <a:spLocks noGrp="1"/>
          </p:cNvSpPr>
          <p:nvPr>
            <p:ph idx="1"/>
          </p:nvPr>
        </p:nvSpPr>
        <p:spPr>
          <a:xfrm>
            <a:off x="810001" y="1350000"/>
            <a:ext cx="6476919" cy="3375000"/>
          </a:xfrm>
        </p:spPr>
        <p:txBody>
          <a:bodyPr/>
          <a:lstStyle/>
          <a:p>
            <a:r>
              <a:rPr lang="nl-NL" sz="1400" dirty="0"/>
              <a:t>Je leert door te doen en te oefenen. Daarbij mag je veranderen van ideeën en keuzen.</a:t>
            </a:r>
          </a:p>
          <a:p>
            <a:endParaRPr lang="nl-NL" sz="1400" dirty="0"/>
          </a:p>
          <a:p>
            <a:r>
              <a:rPr lang="nl-NL" sz="1400" dirty="0"/>
              <a:t>Werken aan een casus maakt dingen concreet!</a:t>
            </a:r>
          </a:p>
          <a:p>
            <a:endParaRPr lang="nl-NL" sz="1400" dirty="0"/>
          </a:p>
          <a:p>
            <a:r>
              <a:rPr lang="nl-NL" sz="1400" dirty="0"/>
              <a:t>De drie keuzen brengen structuur in je aanpak; De inventarisatietabel biedt overzicht voor jezelf, voor je collega’s en (ook) adviesbureaus</a:t>
            </a:r>
          </a:p>
          <a:p>
            <a:endParaRPr lang="nl-NL" sz="1400" dirty="0"/>
          </a:p>
          <a:p>
            <a:r>
              <a:rPr lang="nl-NL" sz="1400" dirty="0"/>
              <a:t>De aard van de ontwikkeling én plek waar je als gemeente nu staat bepalen samen wat de meest handige invulling is</a:t>
            </a:r>
          </a:p>
          <a:p>
            <a:pPr marL="0" indent="0">
              <a:buNone/>
            </a:pPr>
            <a:endParaRPr lang="nl-NL" sz="1400" dirty="0"/>
          </a:p>
        </p:txBody>
      </p:sp>
      <p:grpSp>
        <p:nvGrpSpPr>
          <p:cNvPr id="5" name="Groep 4">
            <a:extLst>
              <a:ext uri="{FF2B5EF4-FFF2-40B4-BE49-F238E27FC236}">
                <a16:creationId xmlns:a16="http://schemas.microsoft.com/office/drawing/2014/main" id="{046AE820-4DFB-023B-682C-E4FA24163FBA}"/>
              </a:ext>
            </a:extLst>
          </p:cNvPr>
          <p:cNvGrpSpPr/>
          <p:nvPr/>
        </p:nvGrpSpPr>
        <p:grpSpPr>
          <a:xfrm>
            <a:off x="6961251" y="2488633"/>
            <a:ext cx="2446963" cy="2609736"/>
            <a:chOff x="6452204" y="2448501"/>
            <a:chExt cx="2446963" cy="2609736"/>
          </a:xfrm>
        </p:grpSpPr>
        <p:pic>
          <p:nvPicPr>
            <p:cNvPr id="6" name="Afbeelding 5">
              <a:extLst>
                <a:ext uri="{FF2B5EF4-FFF2-40B4-BE49-F238E27FC236}">
                  <a16:creationId xmlns:a16="http://schemas.microsoft.com/office/drawing/2014/main" id="{02C4BE50-7AA5-1ECA-3769-D13C6ED65450}"/>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7" name="Tekstvak 6">
              <a:extLst>
                <a:ext uri="{FF2B5EF4-FFF2-40B4-BE49-F238E27FC236}">
                  <a16:creationId xmlns:a16="http://schemas.microsoft.com/office/drawing/2014/main" id="{426A558F-39A6-B332-8C7D-81213233D484}"/>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13255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2834-EF97-3D25-C1F0-9040F292D7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48B755-2B7C-4632-15B0-AFA8FBC9C97D}"/>
              </a:ext>
            </a:extLst>
          </p:cNvPr>
          <p:cNvSpPr>
            <a:spLocks noGrp="1"/>
          </p:cNvSpPr>
          <p:nvPr>
            <p:ph type="title"/>
          </p:nvPr>
        </p:nvSpPr>
        <p:spPr/>
        <p:txBody>
          <a:bodyPr/>
          <a:lstStyle/>
          <a:p>
            <a:r>
              <a:rPr lang="nl-NL" dirty="0"/>
              <a:t>Overige leerpunten en inzichten (inhoud)</a:t>
            </a:r>
          </a:p>
        </p:txBody>
      </p:sp>
      <p:sp>
        <p:nvSpPr>
          <p:cNvPr id="3" name="Tijdelijke aanduiding voor inhoud 2">
            <a:extLst>
              <a:ext uri="{FF2B5EF4-FFF2-40B4-BE49-F238E27FC236}">
                <a16:creationId xmlns:a16="http://schemas.microsoft.com/office/drawing/2014/main" id="{38441116-156D-0046-3116-CE52123F90B8}"/>
              </a:ext>
            </a:extLst>
          </p:cNvPr>
          <p:cNvSpPr>
            <a:spLocks noGrp="1"/>
          </p:cNvSpPr>
          <p:nvPr>
            <p:ph idx="1"/>
          </p:nvPr>
        </p:nvSpPr>
        <p:spPr>
          <a:xfrm>
            <a:off x="810001" y="1350000"/>
            <a:ext cx="7523999" cy="3375000"/>
          </a:xfrm>
        </p:spPr>
        <p:txBody>
          <a:bodyPr/>
          <a:lstStyle/>
          <a:p>
            <a:r>
              <a:rPr lang="nl-NL" sz="1400" dirty="0"/>
              <a:t>Kijk goed naar de adviezen en de voorbeeldformuleringen </a:t>
            </a:r>
          </a:p>
          <a:p>
            <a:pPr lvl="1"/>
            <a:r>
              <a:rPr lang="nl-NL" sz="1400" dirty="0"/>
              <a:t>Voor toepassingsbereik</a:t>
            </a:r>
          </a:p>
          <a:p>
            <a:pPr lvl="1"/>
            <a:r>
              <a:rPr lang="nl-NL" sz="1400" dirty="0"/>
              <a:t>Voor voorrangsbepalingen</a:t>
            </a:r>
          </a:p>
          <a:p>
            <a:endParaRPr lang="nl-NL" sz="1400" dirty="0"/>
          </a:p>
          <a:p>
            <a:r>
              <a:rPr lang="nl-NL" sz="1400" dirty="0"/>
              <a:t>Impact van de pons: binnen gebied ‘alles of niets’ </a:t>
            </a:r>
          </a:p>
          <a:p>
            <a:endParaRPr lang="nl-NL" sz="1400" dirty="0"/>
          </a:p>
          <a:p>
            <a:r>
              <a:rPr lang="nl-NL" sz="1400" dirty="0"/>
              <a:t>Locatiebeheer is belangrijk. Proces en vakkennis.</a:t>
            </a:r>
          </a:p>
          <a:p>
            <a:endParaRPr lang="nl-NL" sz="1400" dirty="0"/>
          </a:p>
          <a:p>
            <a:endParaRPr lang="nl-NL" sz="1400" dirty="0"/>
          </a:p>
          <a:p>
            <a:endParaRPr lang="nl-NL" sz="1400" dirty="0"/>
          </a:p>
          <a:p>
            <a:endParaRPr lang="nl-NL" sz="1400" dirty="0"/>
          </a:p>
        </p:txBody>
      </p:sp>
      <p:grpSp>
        <p:nvGrpSpPr>
          <p:cNvPr id="4" name="Groep 3">
            <a:extLst>
              <a:ext uri="{FF2B5EF4-FFF2-40B4-BE49-F238E27FC236}">
                <a16:creationId xmlns:a16="http://schemas.microsoft.com/office/drawing/2014/main" id="{244E4418-3442-0D5E-9347-94B2BF365FBE}"/>
              </a:ext>
            </a:extLst>
          </p:cNvPr>
          <p:cNvGrpSpPr/>
          <p:nvPr/>
        </p:nvGrpSpPr>
        <p:grpSpPr>
          <a:xfrm>
            <a:off x="6961251" y="2488633"/>
            <a:ext cx="2446963" cy="2609736"/>
            <a:chOff x="6452204" y="2448501"/>
            <a:chExt cx="2446963" cy="2609736"/>
          </a:xfrm>
        </p:grpSpPr>
        <p:pic>
          <p:nvPicPr>
            <p:cNvPr id="5" name="Afbeelding 4">
              <a:extLst>
                <a:ext uri="{FF2B5EF4-FFF2-40B4-BE49-F238E27FC236}">
                  <a16:creationId xmlns:a16="http://schemas.microsoft.com/office/drawing/2014/main" id="{01777AFA-37AD-D563-F5AD-32FDB14C0BCC}"/>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6" name="Tekstvak 5">
              <a:extLst>
                <a:ext uri="{FF2B5EF4-FFF2-40B4-BE49-F238E27FC236}">
                  <a16:creationId xmlns:a16="http://schemas.microsoft.com/office/drawing/2014/main" id="{5EF06EAF-D216-56BC-1870-7C0E713626D1}"/>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8573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F39BF-DE06-CE0E-C1C2-C37621DE8005}"/>
            </a:ext>
          </a:extLst>
        </p:cNvPr>
        <p:cNvGrpSpPr/>
        <p:nvPr/>
      </p:nvGrpSpPr>
      <p:grpSpPr>
        <a:xfrm>
          <a:off x="0" y="0"/>
          <a:ext cx="0" cy="0"/>
          <a:chOff x="0" y="0"/>
          <a:chExt cx="0" cy="0"/>
        </a:xfrm>
      </p:grpSpPr>
      <p:sp>
        <p:nvSpPr>
          <p:cNvPr id="3" name="Afgeronde rechthoek 2">
            <a:extLst>
              <a:ext uri="{FF2B5EF4-FFF2-40B4-BE49-F238E27FC236}">
                <a16:creationId xmlns:a16="http://schemas.microsoft.com/office/drawing/2014/main" id="{22ED48E7-B413-D62F-80A1-C5D5EFCF16D5}"/>
              </a:ext>
            </a:extLst>
          </p:cNvPr>
          <p:cNvSpPr/>
          <p:nvPr/>
        </p:nvSpPr>
        <p:spPr>
          <a:xfrm>
            <a:off x="2053031" y="3074515"/>
            <a:ext cx="804974" cy="562142"/>
          </a:xfrm>
          <a:prstGeom prst="roundRect">
            <a:avLst>
              <a:gd name="adj" fmla="val 25239"/>
            </a:avLst>
          </a:prstGeom>
          <a:gradFill flip="none" rotWithShape="1">
            <a:gsLst>
              <a:gs pos="96000">
                <a:schemeClr val="accent6">
                  <a:lumMod val="20000"/>
                  <a:lumOff val="80000"/>
                </a:schemeClr>
              </a:gs>
              <a:gs pos="99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2" name="Title 1">
            <a:extLst>
              <a:ext uri="{FF2B5EF4-FFF2-40B4-BE49-F238E27FC236}">
                <a16:creationId xmlns:a16="http://schemas.microsoft.com/office/drawing/2014/main" id="{59BFF1A0-AE28-5274-995D-98711DABC77E}"/>
              </a:ext>
            </a:extLst>
          </p:cNvPr>
          <p:cNvSpPr>
            <a:spLocks noGrp="1"/>
          </p:cNvSpPr>
          <p:nvPr>
            <p:ph type="title"/>
          </p:nvPr>
        </p:nvSpPr>
        <p:spPr>
          <a:xfrm>
            <a:off x="1308021" y="147909"/>
            <a:ext cx="7524900" cy="540000"/>
          </a:xfrm>
        </p:spPr>
        <p:txBody>
          <a:bodyPr/>
          <a:lstStyle/>
          <a:p>
            <a:r>
              <a:rPr lang="nl-NL">
                <a:latin typeface="Arial"/>
                <a:cs typeface="Arial"/>
              </a:rPr>
              <a:t>Gebiedsontwikkeling en de opbouw van het integrale omgevingsplan</a:t>
            </a:r>
            <a:endParaRPr lang="nl-NL"/>
          </a:p>
        </p:txBody>
      </p:sp>
      <p:sp>
        <p:nvSpPr>
          <p:cNvPr id="4" name="Afgeronde rechthoek 3">
            <a:extLst>
              <a:ext uri="{FF2B5EF4-FFF2-40B4-BE49-F238E27FC236}">
                <a16:creationId xmlns:a16="http://schemas.microsoft.com/office/drawing/2014/main" id="{64E4D3EA-F0E1-5BBD-027B-CA087C24DCA4}"/>
              </a:ext>
            </a:extLst>
          </p:cNvPr>
          <p:cNvSpPr/>
          <p:nvPr/>
        </p:nvSpPr>
        <p:spPr>
          <a:xfrm>
            <a:off x="703863" y="3580732"/>
            <a:ext cx="2574099" cy="74634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5" name="Afgeronde rechthoek 4">
            <a:extLst>
              <a:ext uri="{FF2B5EF4-FFF2-40B4-BE49-F238E27FC236}">
                <a16:creationId xmlns:a16="http://schemas.microsoft.com/office/drawing/2014/main" id="{BDBF7411-3834-1B20-32DB-77EC59A046B7}"/>
              </a:ext>
            </a:extLst>
          </p:cNvPr>
          <p:cNvSpPr/>
          <p:nvPr/>
        </p:nvSpPr>
        <p:spPr>
          <a:xfrm>
            <a:off x="3033309" y="3122266"/>
            <a:ext cx="2568874" cy="12048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6" name="Afgeronde rechthoek 5">
            <a:extLst>
              <a:ext uri="{FF2B5EF4-FFF2-40B4-BE49-F238E27FC236}">
                <a16:creationId xmlns:a16="http://schemas.microsoft.com/office/drawing/2014/main" id="{C9CDCCD2-A904-DE78-F81D-D73E8FC77AB8}"/>
              </a:ext>
            </a:extLst>
          </p:cNvPr>
          <p:cNvSpPr/>
          <p:nvPr/>
        </p:nvSpPr>
        <p:spPr>
          <a:xfrm>
            <a:off x="4544793" y="2546518"/>
            <a:ext cx="2901043" cy="1780556"/>
          </a:xfrm>
          <a:prstGeom prst="roundRect">
            <a:avLst>
              <a:gd name="adj" fmla="val 3991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7" name="Afgeronde rechthoek 6">
            <a:extLst>
              <a:ext uri="{FF2B5EF4-FFF2-40B4-BE49-F238E27FC236}">
                <a16:creationId xmlns:a16="http://schemas.microsoft.com/office/drawing/2014/main" id="{3E2F1A1E-8219-87E1-A073-467FC69CD7CB}"/>
              </a:ext>
            </a:extLst>
          </p:cNvPr>
          <p:cNvSpPr/>
          <p:nvPr/>
        </p:nvSpPr>
        <p:spPr>
          <a:xfrm>
            <a:off x="5555397" y="1992092"/>
            <a:ext cx="2943625" cy="233498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8" name="Afgeronde rechthoek 7">
            <a:extLst>
              <a:ext uri="{FF2B5EF4-FFF2-40B4-BE49-F238E27FC236}">
                <a16:creationId xmlns:a16="http://schemas.microsoft.com/office/drawing/2014/main" id="{AA8AFB63-A80B-9D8C-859F-57CC23C4B2AA}"/>
              </a:ext>
            </a:extLst>
          </p:cNvPr>
          <p:cNvSpPr/>
          <p:nvPr/>
        </p:nvSpPr>
        <p:spPr>
          <a:xfrm>
            <a:off x="6533164" y="1992089"/>
            <a:ext cx="2080158" cy="2334982"/>
          </a:xfrm>
          <a:prstGeom prst="roundRect">
            <a:avLst>
              <a:gd name="adj" fmla="val 6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9" name="Tekstvak 8">
            <a:extLst>
              <a:ext uri="{FF2B5EF4-FFF2-40B4-BE49-F238E27FC236}">
                <a16:creationId xmlns:a16="http://schemas.microsoft.com/office/drawing/2014/main" id="{5399A358-B1E5-E7E0-F896-02EEEC0CD3A0}"/>
              </a:ext>
            </a:extLst>
          </p:cNvPr>
          <p:cNvSpPr txBox="1"/>
          <p:nvPr/>
        </p:nvSpPr>
        <p:spPr>
          <a:xfrm>
            <a:off x="751113" y="4393123"/>
            <a:ext cx="963725"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Bruidsschat</a:t>
            </a:r>
          </a:p>
        </p:txBody>
      </p:sp>
      <p:sp>
        <p:nvSpPr>
          <p:cNvPr id="10" name="Tekstvak 9">
            <a:extLst>
              <a:ext uri="{FF2B5EF4-FFF2-40B4-BE49-F238E27FC236}">
                <a16:creationId xmlns:a16="http://schemas.microsoft.com/office/drawing/2014/main" id="{5DE5D7AB-5ED1-D0F9-CCDF-30072D88B95F}"/>
              </a:ext>
            </a:extLst>
          </p:cNvPr>
          <p:cNvSpPr txBox="1"/>
          <p:nvPr/>
        </p:nvSpPr>
        <p:spPr>
          <a:xfrm>
            <a:off x="2174885" y="4393123"/>
            <a:ext cx="888385" cy="41549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Structuur</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vastgelegd</a:t>
            </a:r>
          </a:p>
        </p:txBody>
      </p:sp>
      <p:sp>
        <p:nvSpPr>
          <p:cNvPr id="11" name="Tekstvak 10">
            <a:extLst>
              <a:ext uri="{FF2B5EF4-FFF2-40B4-BE49-F238E27FC236}">
                <a16:creationId xmlns:a16="http://schemas.microsoft.com/office/drawing/2014/main" id="{24623449-4B24-63DD-AC61-2C6F826A872E}"/>
              </a:ext>
            </a:extLst>
          </p:cNvPr>
          <p:cNvSpPr txBox="1"/>
          <p:nvPr/>
        </p:nvSpPr>
        <p:spPr>
          <a:xfrm>
            <a:off x="3589520" y="4393123"/>
            <a:ext cx="1099981" cy="41549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Basisregelset</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 </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in structuur</a:t>
            </a:r>
          </a:p>
        </p:txBody>
      </p:sp>
      <p:sp>
        <p:nvSpPr>
          <p:cNvPr id="12" name="Tekstvak 11">
            <a:extLst>
              <a:ext uri="{FF2B5EF4-FFF2-40B4-BE49-F238E27FC236}">
                <a16:creationId xmlns:a16="http://schemas.microsoft.com/office/drawing/2014/main" id="{250D229E-6A8C-98B3-1398-A7118F9AC766}"/>
              </a:ext>
            </a:extLst>
          </p:cNvPr>
          <p:cNvSpPr txBox="1"/>
          <p:nvPr/>
        </p:nvSpPr>
        <p:spPr>
          <a:xfrm>
            <a:off x="7436077" y="4393123"/>
            <a:ext cx="1058303"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Integraal plan</a:t>
            </a:r>
          </a:p>
        </p:txBody>
      </p:sp>
      <p:sp>
        <p:nvSpPr>
          <p:cNvPr id="14" name="Afgeronde rechthoek 13">
            <a:extLst>
              <a:ext uri="{FF2B5EF4-FFF2-40B4-BE49-F238E27FC236}">
                <a16:creationId xmlns:a16="http://schemas.microsoft.com/office/drawing/2014/main" id="{F270B5C2-8EE2-C4BB-FF51-0DF2A7621A24}"/>
              </a:ext>
            </a:extLst>
          </p:cNvPr>
          <p:cNvSpPr/>
          <p:nvPr/>
        </p:nvSpPr>
        <p:spPr>
          <a:xfrm>
            <a:off x="6603383" y="2690059"/>
            <a:ext cx="828666" cy="693965"/>
          </a:xfrm>
          <a:prstGeom prst="roundRect">
            <a:avLst>
              <a:gd name="adj" fmla="val 25239"/>
            </a:avLst>
          </a:prstGeom>
          <a:solidFill>
            <a:srgbClr val="B9CFB7"/>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15" name="Afgeronde rechthoek 14">
            <a:extLst>
              <a:ext uri="{FF2B5EF4-FFF2-40B4-BE49-F238E27FC236}">
                <a16:creationId xmlns:a16="http://schemas.microsoft.com/office/drawing/2014/main" id="{91A9C936-B86B-A67A-5C14-A2B9245FEFD7}"/>
              </a:ext>
            </a:extLst>
          </p:cNvPr>
          <p:cNvSpPr/>
          <p:nvPr/>
        </p:nvSpPr>
        <p:spPr>
          <a:xfrm>
            <a:off x="3521692" y="2757446"/>
            <a:ext cx="828666" cy="693965"/>
          </a:xfrm>
          <a:prstGeom prst="roundRect">
            <a:avLst>
              <a:gd name="adj" fmla="val 25239"/>
            </a:avLst>
          </a:prstGeom>
          <a:gradFill flip="none" rotWithShape="1">
            <a:gsLst>
              <a:gs pos="46000">
                <a:schemeClr val="accent6">
                  <a:lumMod val="20000"/>
                  <a:lumOff val="80000"/>
                </a:schemeClr>
              </a:gs>
              <a:gs pos="56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16" name="Afgeronde rechthoek 15">
            <a:extLst>
              <a:ext uri="{FF2B5EF4-FFF2-40B4-BE49-F238E27FC236}">
                <a16:creationId xmlns:a16="http://schemas.microsoft.com/office/drawing/2014/main" id="{68176D30-8895-167B-01B1-87866E109825}"/>
              </a:ext>
            </a:extLst>
          </p:cNvPr>
          <p:cNvSpPr/>
          <p:nvPr/>
        </p:nvSpPr>
        <p:spPr>
          <a:xfrm>
            <a:off x="917396" y="2766953"/>
            <a:ext cx="986384" cy="911169"/>
          </a:xfrm>
          <a:prstGeom prst="roundRect">
            <a:avLst>
              <a:gd name="adj" fmla="val 25239"/>
            </a:avLst>
          </a:prstGeom>
          <a:gradFill flip="none" rotWithShape="1">
            <a:gsLst>
              <a:gs pos="96000">
                <a:schemeClr val="accent6">
                  <a:lumMod val="20000"/>
                  <a:lumOff val="80000"/>
                </a:schemeClr>
              </a:gs>
              <a:gs pos="99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17" name="Afgeronde rechthoek 16">
            <a:extLst>
              <a:ext uri="{FF2B5EF4-FFF2-40B4-BE49-F238E27FC236}">
                <a16:creationId xmlns:a16="http://schemas.microsoft.com/office/drawing/2014/main" id="{3964E778-D837-501B-C63B-545030BC1E4E}"/>
              </a:ext>
            </a:extLst>
          </p:cNvPr>
          <p:cNvSpPr/>
          <p:nvPr/>
        </p:nvSpPr>
        <p:spPr>
          <a:xfrm>
            <a:off x="703863" y="3580731"/>
            <a:ext cx="2942045" cy="746343"/>
          </a:xfrm>
          <a:prstGeom prst="roundRect">
            <a:avLst>
              <a:gd name="adj" fmla="val 125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9" name="Afgeronde rechthoek 18">
            <a:extLst>
              <a:ext uri="{FF2B5EF4-FFF2-40B4-BE49-F238E27FC236}">
                <a16:creationId xmlns:a16="http://schemas.microsoft.com/office/drawing/2014/main" id="{F515B8AE-6B51-1252-7A85-D0045E044F8C}"/>
              </a:ext>
            </a:extLst>
          </p:cNvPr>
          <p:cNvSpPr/>
          <p:nvPr/>
        </p:nvSpPr>
        <p:spPr>
          <a:xfrm>
            <a:off x="6603383" y="1877785"/>
            <a:ext cx="828666" cy="693965"/>
          </a:xfrm>
          <a:prstGeom prst="roundRect">
            <a:avLst>
              <a:gd name="adj" fmla="val 25239"/>
            </a:avLst>
          </a:prstGeom>
          <a:gradFill flip="none" rotWithShape="1">
            <a:gsLst>
              <a:gs pos="16000">
                <a:schemeClr val="accent6">
                  <a:lumMod val="20000"/>
                  <a:lumOff val="80000"/>
                </a:schemeClr>
              </a:gs>
              <a:gs pos="19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dirty="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dirty="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dirty="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dirty="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dirty="0">
              <a:ln>
                <a:noFill/>
              </a:ln>
              <a:solidFill>
                <a:srgbClr val="000000"/>
              </a:solidFill>
              <a:effectLst/>
              <a:uLnTx/>
              <a:uFillTx/>
              <a:latin typeface="Arial"/>
              <a:ea typeface="+mn-ea"/>
              <a:cs typeface="+mn-cs"/>
              <a:sym typeface="Helvetica"/>
            </a:endParaRPr>
          </a:p>
        </p:txBody>
      </p:sp>
      <p:sp>
        <p:nvSpPr>
          <p:cNvPr id="20" name="Tekstvak 19">
            <a:extLst>
              <a:ext uri="{FF2B5EF4-FFF2-40B4-BE49-F238E27FC236}">
                <a16:creationId xmlns:a16="http://schemas.microsoft.com/office/drawing/2014/main" id="{ED46FE98-F375-F0E2-C966-257D795DA37D}"/>
              </a:ext>
            </a:extLst>
          </p:cNvPr>
          <p:cNvSpPr txBox="1"/>
          <p:nvPr/>
        </p:nvSpPr>
        <p:spPr>
          <a:xfrm>
            <a:off x="7457880" y="787066"/>
            <a:ext cx="881743" cy="900246"/>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alle benodigde wijzigingen in integrale structuur</a:t>
            </a:r>
          </a:p>
        </p:txBody>
      </p:sp>
      <p:cxnSp>
        <p:nvCxnSpPr>
          <p:cNvPr id="22" name="Rechte verbindingslijn met pijl 21">
            <a:extLst>
              <a:ext uri="{FF2B5EF4-FFF2-40B4-BE49-F238E27FC236}">
                <a16:creationId xmlns:a16="http://schemas.microsoft.com/office/drawing/2014/main" id="{DC4F7632-3A10-2D3D-EC7B-372C756EFE58}"/>
              </a:ext>
            </a:extLst>
          </p:cNvPr>
          <p:cNvCxnSpPr/>
          <p:nvPr/>
        </p:nvCxnSpPr>
        <p:spPr>
          <a:xfrm>
            <a:off x="6974452" y="1391625"/>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64031B50-9846-1F6F-8CB7-08D9A0E52099}"/>
              </a:ext>
            </a:extLst>
          </p:cNvPr>
          <p:cNvSpPr txBox="1"/>
          <p:nvPr/>
        </p:nvSpPr>
        <p:spPr>
          <a:xfrm>
            <a:off x="959215" y="1466506"/>
            <a:ext cx="881743" cy="57708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Transitie-hoofdstuk Pons</a:t>
            </a:r>
          </a:p>
        </p:txBody>
      </p:sp>
      <p:cxnSp>
        <p:nvCxnSpPr>
          <p:cNvPr id="24" name="Rechte verbindingslijn met pijl 23">
            <a:extLst>
              <a:ext uri="{FF2B5EF4-FFF2-40B4-BE49-F238E27FC236}">
                <a16:creationId xmlns:a16="http://schemas.microsoft.com/office/drawing/2014/main" id="{62E24D15-6333-5448-E20C-2DBB652C535A}"/>
              </a:ext>
            </a:extLst>
          </p:cNvPr>
          <p:cNvCxnSpPr>
            <a:cxnSpLocks/>
          </p:cNvCxnSpPr>
          <p:nvPr/>
        </p:nvCxnSpPr>
        <p:spPr>
          <a:xfrm>
            <a:off x="1410299" y="2326081"/>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DE02647B-B6B8-1429-1471-CE3907A73097}"/>
              </a:ext>
            </a:extLst>
          </p:cNvPr>
          <p:cNvSpPr txBox="1"/>
          <p:nvPr/>
        </p:nvSpPr>
        <p:spPr>
          <a:xfrm>
            <a:off x="3467826" y="1663586"/>
            <a:ext cx="917335" cy="57708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aanvulling op integrale structuur</a:t>
            </a:r>
          </a:p>
        </p:txBody>
      </p:sp>
      <p:cxnSp>
        <p:nvCxnSpPr>
          <p:cNvPr id="27" name="Rechte verbindingslijn met pijl 26">
            <a:extLst>
              <a:ext uri="{FF2B5EF4-FFF2-40B4-BE49-F238E27FC236}">
                <a16:creationId xmlns:a16="http://schemas.microsoft.com/office/drawing/2014/main" id="{CCA143B4-5186-4C66-A597-04A11EC34BDE}"/>
              </a:ext>
            </a:extLst>
          </p:cNvPr>
          <p:cNvCxnSpPr>
            <a:cxnSpLocks/>
          </p:cNvCxnSpPr>
          <p:nvPr/>
        </p:nvCxnSpPr>
        <p:spPr>
          <a:xfrm>
            <a:off x="3916975" y="2272019"/>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EE1A4C5C-3F58-2663-3750-83A32379EF1E}"/>
              </a:ext>
            </a:extLst>
          </p:cNvPr>
          <p:cNvSpPr txBox="1"/>
          <p:nvPr/>
        </p:nvSpPr>
        <p:spPr>
          <a:xfrm>
            <a:off x="6525814" y="775043"/>
            <a:ext cx="907573" cy="57708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aanvulling op integrale structuur</a:t>
            </a:r>
          </a:p>
        </p:txBody>
      </p:sp>
      <p:sp>
        <p:nvSpPr>
          <p:cNvPr id="30" name="Tekstvak 29">
            <a:extLst>
              <a:ext uri="{FF2B5EF4-FFF2-40B4-BE49-F238E27FC236}">
                <a16:creationId xmlns:a16="http://schemas.microsoft.com/office/drawing/2014/main" id="{85538B25-89BF-21E2-6CC7-F81A1D2CA113}"/>
              </a:ext>
            </a:extLst>
          </p:cNvPr>
          <p:cNvSpPr txBox="1"/>
          <p:nvPr/>
        </p:nvSpPr>
        <p:spPr>
          <a:xfrm rot="16200000">
            <a:off x="-825971" y="2605175"/>
            <a:ext cx="2340705"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Opbouw integraal omgevingsplan</a:t>
            </a:r>
          </a:p>
        </p:txBody>
      </p:sp>
      <p:cxnSp>
        <p:nvCxnSpPr>
          <p:cNvPr id="31" name="Rechte verbindingslijn met pijl 30">
            <a:extLst>
              <a:ext uri="{FF2B5EF4-FFF2-40B4-BE49-F238E27FC236}">
                <a16:creationId xmlns:a16="http://schemas.microsoft.com/office/drawing/2014/main" id="{E9C853D8-34CE-5053-1866-27A054575AC6}"/>
              </a:ext>
            </a:extLst>
          </p:cNvPr>
          <p:cNvCxnSpPr>
            <a:cxnSpLocks/>
          </p:cNvCxnSpPr>
          <p:nvPr/>
        </p:nvCxnSpPr>
        <p:spPr>
          <a:xfrm>
            <a:off x="335916" y="3744142"/>
            <a:ext cx="0" cy="440872"/>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F69B08CD-5AC3-06CD-F3B3-F5CD3ADBCD1B}"/>
              </a:ext>
            </a:extLst>
          </p:cNvPr>
          <p:cNvCxnSpPr>
            <a:cxnSpLocks/>
          </p:cNvCxnSpPr>
          <p:nvPr/>
        </p:nvCxnSpPr>
        <p:spPr>
          <a:xfrm flipV="1">
            <a:off x="353726" y="1226008"/>
            <a:ext cx="0" cy="486592"/>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3DC7D70F-487B-E309-9CE7-DFB32176780A}"/>
              </a:ext>
            </a:extLst>
          </p:cNvPr>
          <p:cNvSpPr txBox="1"/>
          <p:nvPr/>
        </p:nvSpPr>
        <p:spPr>
          <a:xfrm>
            <a:off x="5070472" y="4393123"/>
            <a:ext cx="864339" cy="41549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Aanvullen </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regelset</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cxnSp>
        <p:nvCxnSpPr>
          <p:cNvPr id="13" name="Gebogen verbindingslijn 12">
            <a:extLst>
              <a:ext uri="{FF2B5EF4-FFF2-40B4-BE49-F238E27FC236}">
                <a16:creationId xmlns:a16="http://schemas.microsoft.com/office/drawing/2014/main" id="{02721724-9D0B-C9DD-29A8-5996EBA955A7}"/>
              </a:ext>
            </a:extLst>
          </p:cNvPr>
          <p:cNvCxnSpPr>
            <a:cxnSpLocks/>
            <a:stCxn id="20" idx="2"/>
            <a:endCxn id="14" idx="3"/>
          </p:cNvCxnSpPr>
          <p:nvPr/>
        </p:nvCxnSpPr>
        <p:spPr>
          <a:xfrm rot="5400000">
            <a:off x="6990536" y="2128826"/>
            <a:ext cx="1349730" cy="466703"/>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7DA2B1A7-FC0E-ECEC-925F-95C3C465152B}"/>
              </a:ext>
            </a:extLst>
          </p:cNvPr>
          <p:cNvSpPr txBox="1"/>
          <p:nvPr/>
        </p:nvSpPr>
        <p:spPr>
          <a:xfrm>
            <a:off x="2053031" y="1700269"/>
            <a:ext cx="881743" cy="73866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Transitie-hoofdstuk Voorrangs-bepalingen</a:t>
            </a:r>
          </a:p>
        </p:txBody>
      </p:sp>
      <p:cxnSp>
        <p:nvCxnSpPr>
          <p:cNvPr id="21" name="Rechte verbindingslijn met pijl 20">
            <a:extLst>
              <a:ext uri="{FF2B5EF4-FFF2-40B4-BE49-F238E27FC236}">
                <a16:creationId xmlns:a16="http://schemas.microsoft.com/office/drawing/2014/main" id="{7819A1E2-571E-A727-2008-A78AAE38EE7B}"/>
              </a:ext>
            </a:extLst>
          </p:cNvPr>
          <p:cNvCxnSpPr>
            <a:cxnSpLocks/>
          </p:cNvCxnSpPr>
          <p:nvPr/>
        </p:nvCxnSpPr>
        <p:spPr>
          <a:xfrm>
            <a:off x="2492361" y="2596170"/>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02184280-18C3-32F0-A7B7-58F5F4E32EA4}"/>
              </a:ext>
            </a:extLst>
          </p:cNvPr>
          <p:cNvCxnSpPr>
            <a:cxnSpLocks/>
          </p:cNvCxnSpPr>
          <p:nvPr/>
        </p:nvCxnSpPr>
        <p:spPr>
          <a:xfrm>
            <a:off x="1685925" y="4532180"/>
            <a:ext cx="363400"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06C2E8BF-81C6-6AE3-918C-EFB517619AF9}"/>
              </a:ext>
            </a:extLst>
          </p:cNvPr>
          <p:cNvCxnSpPr>
            <a:cxnSpLocks/>
          </p:cNvCxnSpPr>
          <p:nvPr/>
        </p:nvCxnSpPr>
        <p:spPr>
          <a:xfrm>
            <a:off x="3096262" y="4532180"/>
            <a:ext cx="363400"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18221C2E-B4FD-926B-5CC4-46A81166708B}"/>
              </a:ext>
            </a:extLst>
          </p:cNvPr>
          <p:cNvCxnSpPr>
            <a:cxnSpLocks/>
          </p:cNvCxnSpPr>
          <p:nvPr/>
        </p:nvCxnSpPr>
        <p:spPr>
          <a:xfrm>
            <a:off x="4659447" y="4532180"/>
            <a:ext cx="363400"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2B314AC5-A98A-BDA7-DF49-09DABF8A6DE4}"/>
              </a:ext>
            </a:extLst>
          </p:cNvPr>
          <p:cNvCxnSpPr>
            <a:cxnSpLocks/>
          </p:cNvCxnSpPr>
          <p:nvPr/>
        </p:nvCxnSpPr>
        <p:spPr>
          <a:xfrm>
            <a:off x="6176288" y="4532180"/>
            <a:ext cx="979139"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C368ED75-1A55-C44B-6A85-B4ACA0E1B16E}"/>
              </a:ext>
            </a:extLst>
          </p:cNvPr>
          <p:cNvSpPr txBox="1"/>
          <p:nvPr/>
        </p:nvSpPr>
        <p:spPr>
          <a:xfrm>
            <a:off x="751112" y="4845996"/>
            <a:ext cx="421910"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Tijd</a:t>
            </a:r>
          </a:p>
        </p:txBody>
      </p:sp>
      <p:cxnSp>
        <p:nvCxnSpPr>
          <p:cNvPr id="42" name="Rechte verbindingslijn met pijl 41">
            <a:extLst>
              <a:ext uri="{FF2B5EF4-FFF2-40B4-BE49-F238E27FC236}">
                <a16:creationId xmlns:a16="http://schemas.microsoft.com/office/drawing/2014/main" id="{13E71C68-2D02-5EB1-49E4-0C9C9A03DF2A}"/>
              </a:ext>
            </a:extLst>
          </p:cNvPr>
          <p:cNvCxnSpPr>
            <a:cxnSpLocks/>
          </p:cNvCxnSpPr>
          <p:nvPr/>
        </p:nvCxnSpPr>
        <p:spPr>
          <a:xfrm>
            <a:off x="1127046" y="4969217"/>
            <a:ext cx="1036579" cy="0"/>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09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9" grpId="0" animBg="1"/>
      <p:bldP spid="20" grpId="0"/>
      <p:bldP spid="23" grpId="0"/>
      <p:bldP spid="26" grpId="0"/>
      <p:bldP spid="28"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4887-5A44-BEDB-1621-49CCDEE43A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DB9416-F358-8D7B-3DE3-D3BFC52AC2E5}"/>
              </a:ext>
            </a:extLst>
          </p:cNvPr>
          <p:cNvSpPr>
            <a:spLocks noGrp="1"/>
          </p:cNvSpPr>
          <p:nvPr>
            <p:ph type="title"/>
          </p:nvPr>
        </p:nvSpPr>
        <p:spPr/>
        <p:txBody>
          <a:bodyPr/>
          <a:lstStyle/>
          <a:p>
            <a:r>
              <a:rPr lang="nl-NL" dirty="0"/>
              <a:t>Overige leerpunten en inzichten (leren)</a:t>
            </a:r>
          </a:p>
        </p:txBody>
      </p:sp>
      <p:sp>
        <p:nvSpPr>
          <p:cNvPr id="3" name="Tijdelijke aanduiding voor inhoud 2">
            <a:extLst>
              <a:ext uri="{FF2B5EF4-FFF2-40B4-BE49-F238E27FC236}">
                <a16:creationId xmlns:a16="http://schemas.microsoft.com/office/drawing/2014/main" id="{6007B89B-1F93-D978-C548-32BB0EDD91EE}"/>
              </a:ext>
            </a:extLst>
          </p:cNvPr>
          <p:cNvSpPr>
            <a:spLocks noGrp="1"/>
          </p:cNvSpPr>
          <p:nvPr>
            <p:ph idx="1"/>
          </p:nvPr>
        </p:nvSpPr>
        <p:spPr>
          <a:xfrm>
            <a:off x="810001" y="1350000"/>
            <a:ext cx="6363797" cy="3375000"/>
          </a:xfrm>
        </p:spPr>
        <p:txBody>
          <a:bodyPr/>
          <a:lstStyle/>
          <a:p>
            <a:r>
              <a:rPr lang="nl-NL" sz="1400" dirty="0"/>
              <a:t>Denken over de structuur van het transitiehoofdstuk kan bijdragen aan je ideeën over de integrale structuur</a:t>
            </a:r>
          </a:p>
          <a:p>
            <a:pPr lvl="1"/>
            <a:r>
              <a:rPr lang="nl-NL" sz="1200" dirty="0"/>
              <a:t>“Wij zijn nu bezig om onze omgevingsplanwijziging om te bouwen naar het casco. Daardoor weet ik nu al (ongeveer) welke plek de regels in dat ontwikkelhoofdstuk straks in het casco kunnen krijgen”.</a:t>
            </a:r>
          </a:p>
          <a:p>
            <a:pPr lvl="1"/>
            <a:r>
              <a:rPr lang="nl-NL" sz="1200" dirty="0"/>
              <a:t>We denken na over het gebruik van functies en activiteiten. we proberen het eerst in dit ene overzichtelijke hoofdstuk te snappen / te doorgronden voordat we keuzes maken voor de definitieve structuur</a:t>
            </a:r>
          </a:p>
          <a:p>
            <a:endParaRPr lang="nl-NL" sz="1400" dirty="0"/>
          </a:p>
          <a:p>
            <a:r>
              <a:rPr lang="nl-NL" sz="1400" dirty="0"/>
              <a:t>”Een scenariokeuze nu is niet voor de eeuwigheid, je kunt later bijstellen” </a:t>
            </a:r>
          </a:p>
          <a:p>
            <a:endParaRPr lang="nl-NL" sz="1400" dirty="0"/>
          </a:p>
          <a:p>
            <a:r>
              <a:rPr lang="nl-NL" sz="1400" dirty="0"/>
              <a:t>“Je kunt groeien van een hoofdstuk per ontwikkeling naar een hoofdstuk voor meer ontwikkelingen gezamenlijk” </a:t>
            </a:r>
          </a:p>
          <a:p>
            <a:endParaRPr lang="nl-NL" sz="1400" dirty="0"/>
          </a:p>
          <a:p>
            <a:pPr marL="0" indent="0">
              <a:buNone/>
            </a:pPr>
            <a:endParaRPr lang="nl-NL" sz="1400" dirty="0"/>
          </a:p>
          <a:p>
            <a:endParaRPr lang="nl-NL" sz="1400" dirty="0"/>
          </a:p>
        </p:txBody>
      </p:sp>
      <p:grpSp>
        <p:nvGrpSpPr>
          <p:cNvPr id="4" name="Groep 3">
            <a:extLst>
              <a:ext uri="{FF2B5EF4-FFF2-40B4-BE49-F238E27FC236}">
                <a16:creationId xmlns:a16="http://schemas.microsoft.com/office/drawing/2014/main" id="{6B44AACF-7E0B-2CD1-5069-F41FC971BFF9}"/>
              </a:ext>
            </a:extLst>
          </p:cNvPr>
          <p:cNvGrpSpPr/>
          <p:nvPr/>
        </p:nvGrpSpPr>
        <p:grpSpPr>
          <a:xfrm>
            <a:off x="6961251" y="2488633"/>
            <a:ext cx="2446963" cy="2609736"/>
            <a:chOff x="6452204" y="2448501"/>
            <a:chExt cx="2446963" cy="2609736"/>
          </a:xfrm>
        </p:grpSpPr>
        <p:pic>
          <p:nvPicPr>
            <p:cNvPr id="5" name="Afbeelding 4">
              <a:extLst>
                <a:ext uri="{FF2B5EF4-FFF2-40B4-BE49-F238E27FC236}">
                  <a16:creationId xmlns:a16="http://schemas.microsoft.com/office/drawing/2014/main" id="{96FBCBEB-87F0-7B90-4054-621F94BBDDF9}"/>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6" name="Tekstvak 5">
              <a:extLst>
                <a:ext uri="{FF2B5EF4-FFF2-40B4-BE49-F238E27FC236}">
                  <a16:creationId xmlns:a16="http://schemas.microsoft.com/office/drawing/2014/main" id="{D28B3C71-5260-0D17-16F8-46210D2CB107}"/>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35505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EFC5-AF2B-1C7A-AD49-975AD9D015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1298D9-A9C3-4B0E-B5AE-5646A8965CE5}"/>
              </a:ext>
            </a:extLst>
          </p:cNvPr>
          <p:cNvSpPr>
            <a:spLocks noGrp="1"/>
          </p:cNvSpPr>
          <p:nvPr>
            <p:ph type="title"/>
          </p:nvPr>
        </p:nvSpPr>
        <p:spPr/>
        <p:txBody>
          <a:bodyPr/>
          <a:lstStyle/>
          <a:p>
            <a:r>
              <a:rPr lang="nl-NL" dirty="0"/>
              <a:t>Overige leerpunten en inzichten (proces)</a:t>
            </a:r>
          </a:p>
        </p:txBody>
      </p:sp>
      <p:sp>
        <p:nvSpPr>
          <p:cNvPr id="3" name="Tijdelijke aanduiding voor inhoud 2">
            <a:extLst>
              <a:ext uri="{FF2B5EF4-FFF2-40B4-BE49-F238E27FC236}">
                <a16:creationId xmlns:a16="http://schemas.microsoft.com/office/drawing/2014/main" id="{ECF49D98-2540-908B-E7AC-EA7F7A98875D}"/>
              </a:ext>
            </a:extLst>
          </p:cNvPr>
          <p:cNvSpPr>
            <a:spLocks noGrp="1"/>
          </p:cNvSpPr>
          <p:nvPr>
            <p:ph idx="1"/>
          </p:nvPr>
        </p:nvSpPr>
        <p:spPr>
          <a:xfrm>
            <a:off x="810001" y="1350000"/>
            <a:ext cx="7523999" cy="3375000"/>
          </a:xfrm>
        </p:spPr>
        <p:txBody>
          <a:bodyPr/>
          <a:lstStyle/>
          <a:p>
            <a:r>
              <a:rPr lang="nl-NL" sz="1400" dirty="0"/>
              <a:t>Zorg dat motivering en onderzoeken klaar zijn voordat je ‘de software in gaat’</a:t>
            </a:r>
          </a:p>
          <a:p>
            <a:endParaRPr lang="nl-NL" sz="1400" dirty="0"/>
          </a:p>
          <a:p>
            <a:r>
              <a:rPr lang="nl-NL" sz="1400" dirty="0"/>
              <a:t>‘Stem goed af met je kernteam voor het hele omgevingsplan’</a:t>
            </a:r>
          </a:p>
          <a:p>
            <a:endParaRPr lang="nl-NL" sz="1400" dirty="0"/>
          </a:p>
          <a:p>
            <a:r>
              <a:rPr lang="nl-NL" sz="1400" dirty="0"/>
              <a:t>We overwegen om in de toelichting bij de regeling informatie op te nemen over de wijzigingshistorie van de regeling (dus info over de wijzigingsbesluiten). Dat zou betekenen dat we in dit geval gaan uitleggen waarom hoofdstuk 23 is toegevoegd.</a:t>
            </a:r>
          </a:p>
          <a:p>
            <a:endParaRPr lang="nl-NL" sz="1400" dirty="0"/>
          </a:p>
          <a:p>
            <a:r>
              <a:rPr lang="nl-NL" sz="1400" dirty="0"/>
              <a:t>Het concept wijzigingsbesluit voor participatie (dus nog voorafgaand aan de formele ontwerp-wijziging) bieden we aan in een aparte openbare viewer</a:t>
            </a:r>
          </a:p>
          <a:p>
            <a:endParaRPr lang="nl-NL" sz="1400" dirty="0"/>
          </a:p>
          <a:p>
            <a:endParaRPr lang="nl-NL" sz="1400" dirty="0"/>
          </a:p>
        </p:txBody>
      </p:sp>
      <p:grpSp>
        <p:nvGrpSpPr>
          <p:cNvPr id="4" name="Groep 3">
            <a:extLst>
              <a:ext uri="{FF2B5EF4-FFF2-40B4-BE49-F238E27FC236}">
                <a16:creationId xmlns:a16="http://schemas.microsoft.com/office/drawing/2014/main" id="{F2DE05FE-1269-DA5E-1123-0A27696A2AAC}"/>
              </a:ext>
            </a:extLst>
          </p:cNvPr>
          <p:cNvGrpSpPr/>
          <p:nvPr/>
        </p:nvGrpSpPr>
        <p:grpSpPr>
          <a:xfrm>
            <a:off x="6961251" y="2488633"/>
            <a:ext cx="2446963" cy="2609736"/>
            <a:chOff x="6452204" y="2448501"/>
            <a:chExt cx="2446963" cy="2609736"/>
          </a:xfrm>
        </p:grpSpPr>
        <p:pic>
          <p:nvPicPr>
            <p:cNvPr id="5" name="Afbeelding 4">
              <a:extLst>
                <a:ext uri="{FF2B5EF4-FFF2-40B4-BE49-F238E27FC236}">
                  <a16:creationId xmlns:a16="http://schemas.microsoft.com/office/drawing/2014/main" id="{1444C2A2-4854-AE4E-08B5-3C6B00CFDC85}"/>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6" name="Tekstvak 5">
              <a:extLst>
                <a:ext uri="{FF2B5EF4-FFF2-40B4-BE49-F238E27FC236}">
                  <a16:creationId xmlns:a16="http://schemas.microsoft.com/office/drawing/2014/main" id="{E754661E-2DE1-0E5B-00B3-C1D84A2A7997}"/>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15194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0054-EDA6-020C-89F4-011840596C1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7CD97E2-E9BD-A37A-1B7A-BE8C8A577210}"/>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60650767-86ED-F37B-926E-02B3E8870693}"/>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Verder lezen</a:t>
            </a:r>
          </a:p>
        </p:txBody>
      </p:sp>
      <p:sp>
        <p:nvSpPr>
          <p:cNvPr id="11" name="Tekstvak 4">
            <a:extLst>
              <a:ext uri="{FF2B5EF4-FFF2-40B4-BE49-F238E27FC236}">
                <a16:creationId xmlns:a16="http://schemas.microsoft.com/office/drawing/2014/main" id="{E1835740-62CF-8D61-D6F1-0347827708E1}"/>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783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7041E-B2D5-BD81-945E-F7F3F62FFF7C}"/>
              </a:ext>
            </a:extLst>
          </p:cNvPr>
          <p:cNvSpPr>
            <a:spLocks noGrp="1"/>
          </p:cNvSpPr>
          <p:nvPr>
            <p:ph type="title"/>
          </p:nvPr>
        </p:nvSpPr>
        <p:spPr/>
        <p:txBody>
          <a:bodyPr/>
          <a:lstStyle/>
          <a:p>
            <a:r>
              <a:rPr lang="nl-NL"/>
              <a:t>Documenten en links</a:t>
            </a:r>
          </a:p>
        </p:txBody>
      </p:sp>
      <p:sp>
        <p:nvSpPr>
          <p:cNvPr id="3" name="Tijdelijke aanduiding voor inhoud 2">
            <a:extLst>
              <a:ext uri="{FF2B5EF4-FFF2-40B4-BE49-F238E27FC236}">
                <a16:creationId xmlns:a16="http://schemas.microsoft.com/office/drawing/2014/main" id="{2986826B-F370-7474-C7DA-E82DB0846470}"/>
              </a:ext>
            </a:extLst>
          </p:cNvPr>
          <p:cNvSpPr>
            <a:spLocks noGrp="1"/>
          </p:cNvSpPr>
          <p:nvPr>
            <p:ph idx="1"/>
          </p:nvPr>
        </p:nvSpPr>
        <p:spPr>
          <a:xfrm>
            <a:off x="810001" y="1842550"/>
            <a:ext cx="7524900" cy="2882450"/>
          </a:xfrm>
        </p:spPr>
        <p:txBody>
          <a:bodyPr/>
          <a:lstStyle/>
          <a:p>
            <a:r>
              <a:rPr lang="nl-NL" sz="1600" dirty="0">
                <a:hlinkClick r:id="rId2">
                  <a:extLst>
                    <a:ext uri="{A12FA001-AC4F-418D-AE19-62706E023703}">
                      <ahyp:hlinkClr xmlns:ahyp="http://schemas.microsoft.com/office/drawing/2018/hyperlinkcolor" val="tx"/>
                    </a:ext>
                  </a:extLst>
                </a:hlinkClick>
              </a:rPr>
              <a:t>Handreiking ‘gebiedsontwikkeling in STOP/TPOD’</a:t>
            </a:r>
            <a:endParaRPr lang="nl-NL" sz="1600" dirty="0"/>
          </a:p>
          <a:p>
            <a:endParaRPr lang="nl-NL" sz="1600" dirty="0"/>
          </a:p>
          <a:p>
            <a:r>
              <a:rPr lang="nl-NL" sz="1600" dirty="0"/>
              <a:t>Netwerksessie </a:t>
            </a:r>
            <a:r>
              <a:rPr lang="nl-NL" sz="1600" dirty="0">
                <a:hlinkClick r:id="rId3"/>
              </a:rPr>
              <a:t>17 oktober 2025</a:t>
            </a:r>
            <a:endParaRPr lang="nl-NL" sz="1600" dirty="0"/>
          </a:p>
          <a:p>
            <a:r>
              <a:rPr lang="nl-NL" sz="1600" dirty="0"/>
              <a:t>Netwerksessie </a:t>
            </a:r>
            <a:r>
              <a:rPr lang="nl-NL" sz="1600" dirty="0">
                <a:hlinkClick r:id="rId4"/>
              </a:rPr>
              <a:t>10 april 2026</a:t>
            </a:r>
            <a:endParaRPr lang="nl-NL" sz="1600" dirty="0"/>
          </a:p>
        </p:txBody>
      </p:sp>
      <p:sp>
        <p:nvSpPr>
          <p:cNvPr id="4" name="Tekstvak 3">
            <a:extLst>
              <a:ext uri="{FF2B5EF4-FFF2-40B4-BE49-F238E27FC236}">
                <a16:creationId xmlns:a16="http://schemas.microsoft.com/office/drawing/2014/main" id="{53D7C8C7-2864-21CB-0143-08BB798779F6}"/>
              </a:ext>
            </a:extLst>
          </p:cNvPr>
          <p:cNvSpPr txBox="1"/>
          <p:nvPr/>
        </p:nvSpPr>
        <p:spPr>
          <a:xfrm>
            <a:off x="3487918" y="3723588"/>
            <a:ext cx="184731" cy="292388"/>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4005210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E50E-21E9-75EB-4624-ACEF868BE96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A8B226D-63DA-C540-A04A-58F8CC5B3F89}"/>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62D940FF-DD4D-4D20-EEB5-8EB1288005CA}"/>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De aanpak</a:t>
            </a:r>
          </a:p>
        </p:txBody>
      </p:sp>
      <p:sp>
        <p:nvSpPr>
          <p:cNvPr id="11" name="Tekstvak 4">
            <a:extLst>
              <a:ext uri="{FF2B5EF4-FFF2-40B4-BE49-F238E27FC236}">
                <a16:creationId xmlns:a16="http://schemas.microsoft.com/office/drawing/2014/main" id="{6991C663-F2C6-0E17-F2CA-9146DE3E4279}"/>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37403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B9E1-F9CE-9CE6-A334-E249DB46DF8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EC8F31D-FAA0-ED04-5E83-E13BD3F89A42}"/>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Handreiking Gebiedsontwikkeling in STOP/TPOD</a:t>
            </a:r>
            <a:endParaRPr lang="nl-NL" noProof="0"/>
          </a:p>
        </p:txBody>
      </p:sp>
      <p:sp>
        <p:nvSpPr>
          <p:cNvPr id="13" name="Content Placeholder 2">
            <a:extLst>
              <a:ext uri="{FF2B5EF4-FFF2-40B4-BE49-F238E27FC236}">
                <a16:creationId xmlns:a16="http://schemas.microsoft.com/office/drawing/2014/main" id="{7B7F65FC-BA70-5DB3-D627-B296F22FEFE9}"/>
              </a:ext>
            </a:extLst>
          </p:cNvPr>
          <p:cNvSpPr>
            <a:spLocks noGrp="1"/>
          </p:cNvSpPr>
          <p:nvPr>
            <p:ph idx="1"/>
          </p:nvPr>
        </p:nvSpPr>
        <p:spPr>
          <a:xfrm>
            <a:off x="809100" y="1475536"/>
            <a:ext cx="4025421" cy="3455417"/>
          </a:xfrm>
        </p:spPr>
        <p:txBody>
          <a:bodyPr/>
          <a:lstStyle/>
          <a:p>
            <a:pPr marL="200978" indent="-200978"/>
            <a:r>
              <a:rPr lang="nl-NL" sz="1500" dirty="0">
                <a:latin typeface="Arial"/>
                <a:ea typeface="Calibri"/>
                <a:cs typeface="Arial"/>
                <a:hlinkClick r:id="rId3"/>
              </a:rPr>
              <a:t>Handreiking gebiedsontwikkeling in STOP/TPOD</a:t>
            </a:r>
            <a:endParaRPr lang="nl-NL" sz="1200" dirty="0">
              <a:latin typeface="Arial"/>
              <a:cs typeface="Arial"/>
            </a:endParaRPr>
          </a:p>
          <a:p>
            <a:pPr marL="200978" indent="-200978"/>
            <a:endParaRPr lang="nl-NL" sz="1350" dirty="0">
              <a:latin typeface="Arial"/>
              <a:ea typeface="Calibri"/>
              <a:cs typeface="Arial"/>
            </a:endParaRPr>
          </a:p>
          <a:p>
            <a:pPr marL="200978" indent="-200978"/>
            <a:r>
              <a:rPr lang="nl-NL" sz="1350" dirty="0">
                <a:latin typeface="Arial"/>
                <a:ea typeface="Calibri"/>
                <a:cs typeface="Arial"/>
              </a:rPr>
              <a:t>Hierin opgenomen:</a:t>
            </a:r>
          </a:p>
          <a:p>
            <a:pPr lvl="1" indent="-200978">
              <a:buFont typeface="Courier New" charset="0"/>
              <a:buChar char="o"/>
            </a:pPr>
            <a:r>
              <a:rPr lang="nl-NL" sz="1200" dirty="0">
                <a:latin typeface="Arial"/>
                <a:ea typeface="Calibri"/>
                <a:cs typeface="Arial"/>
              </a:rPr>
              <a:t>Drie keuzen bij ‘gebiedsontwikkeling in STOP/TPOD’</a:t>
            </a:r>
          </a:p>
          <a:p>
            <a:pPr lvl="1" indent="-200978">
              <a:buFont typeface="Courier New" charset="0"/>
              <a:buChar char="o"/>
            </a:pPr>
            <a:r>
              <a:rPr lang="nl-NL" sz="1200" dirty="0">
                <a:latin typeface="Arial"/>
                <a:ea typeface="Calibri"/>
                <a:cs typeface="Arial"/>
              </a:rPr>
              <a:t>Instructies bij de toepassing</a:t>
            </a:r>
            <a:endParaRPr lang="nl-NL" sz="1050" dirty="0">
              <a:latin typeface="Arial"/>
              <a:ea typeface="Calibri"/>
              <a:cs typeface="Arial"/>
            </a:endParaRPr>
          </a:p>
          <a:p>
            <a:pPr lvl="1" indent="-200978">
              <a:buFont typeface="Courier New" charset="0"/>
              <a:buChar char="o"/>
            </a:pPr>
            <a:r>
              <a:rPr lang="nl-NL" sz="1200" dirty="0">
                <a:latin typeface="Arial"/>
                <a:cs typeface="Arial"/>
              </a:rPr>
              <a:t>Werkinstructie annotaties en locaties;</a:t>
            </a:r>
            <a:endParaRPr lang="nl-NL" sz="1200" dirty="0"/>
          </a:p>
          <a:p>
            <a:pPr lvl="1" indent="-200978">
              <a:buFont typeface="Courier New" charset="0"/>
              <a:buChar char="o"/>
            </a:pPr>
            <a:r>
              <a:rPr lang="nl-NL" sz="1200" dirty="0">
                <a:latin typeface="Arial"/>
                <a:ea typeface="Calibri"/>
                <a:cs typeface="Arial"/>
              </a:rPr>
              <a:t>Werkinstructies juridische verdieping.</a:t>
            </a:r>
          </a:p>
          <a:p>
            <a:pPr marL="200978" indent="-200978"/>
            <a:endParaRPr lang="nl-NL" noProof="0" dirty="0">
              <a:latin typeface="Calibri"/>
              <a:ea typeface="Calibri"/>
              <a:cs typeface="Calibri"/>
            </a:endParaRPr>
          </a:p>
          <a:p>
            <a:pPr marL="200978" indent="-200978"/>
            <a:endParaRPr lang="nl-NL" noProof="0" dirty="0">
              <a:latin typeface="Calibri"/>
              <a:cs typeface="Arial"/>
            </a:endParaRPr>
          </a:p>
          <a:p>
            <a:pPr marL="200978" indent="-200978"/>
            <a:endParaRPr lang="nl-NL" i="1" noProof="0" dirty="0">
              <a:latin typeface="Calibri"/>
              <a:cs typeface="Arial"/>
            </a:endParaRPr>
          </a:p>
          <a:p>
            <a:pPr marL="0" indent="0">
              <a:buNone/>
            </a:pPr>
            <a:br>
              <a:rPr lang="nl-NL" sz="1500" b="1" dirty="0">
                <a:latin typeface="Calibri"/>
                <a:cs typeface="Calibri"/>
              </a:rPr>
            </a:br>
            <a:endParaRPr lang="nl-NL" b="1" noProof="0" dirty="0">
              <a:latin typeface="Calibri"/>
              <a:cs typeface="Calibri"/>
            </a:endParaRPr>
          </a:p>
          <a:p>
            <a:pPr marL="0" indent="0">
              <a:buNone/>
            </a:pPr>
            <a:endParaRPr lang="nl-NL" b="1" noProof="0" dirty="0">
              <a:latin typeface="Calibri" panose="020F0502020204030204" pitchFamily="34" charset="0"/>
              <a:cs typeface="Calibri" panose="020F0502020204030204" pitchFamily="34" charset="0"/>
            </a:endParaRPr>
          </a:p>
          <a:p>
            <a:pPr marL="0" indent="0">
              <a:buNone/>
            </a:pPr>
            <a:endParaRPr lang="nl-NL" noProof="0" dirty="0">
              <a:latin typeface="Calibri" panose="020F0502020204030204" pitchFamily="34" charset="0"/>
              <a:cs typeface="Calibri" panose="020F0502020204030204" pitchFamily="34" charset="0"/>
            </a:endParaRPr>
          </a:p>
          <a:p>
            <a:pPr marL="0" indent="0">
              <a:buNone/>
            </a:pPr>
            <a:endParaRPr lang="nl-NL" b="1" noProof="0" dirty="0">
              <a:latin typeface="Calibri"/>
            </a:endParaRPr>
          </a:p>
        </p:txBody>
      </p:sp>
      <p:pic>
        <p:nvPicPr>
          <p:cNvPr id="2" name="Afbeelding 1">
            <a:extLst>
              <a:ext uri="{FF2B5EF4-FFF2-40B4-BE49-F238E27FC236}">
                <a16:creationId xmlns:a16="http://schemas.microsoft.com/office/drawing/2014/main" id="{1DFAE67D-12D7-D8A6-4BEC-38BFD5586FA5}"/>
              </a:ext>
            </a:extLst>
          </p:cNvPr>
          <p:cNvPicPr>
            <a:picLocks noChangeAspect="1"/>
          </p:cNvPicPr>
          <p:nvPr/>
        </p:nvPicPr>
        <p:blipFill>
          <a:blip r:embed="rId4"/>
          <a:stretch>
            <a:fillRect/>
          </a:stretch>
        </p:blipFill>
        <p:spPr>
          <a:xfrm>
            <a:off x="5259553" y="1803862"/>
            <a:ext cx="3197954" cy="2836603"/>
          </a:xfrm>
          <a:prstGeom prst="rect">
            <a:avLst/>
          </a:prstGeom>
        </p:spPr>
      </p:pic>
    </p:spTree>
    <p:extLst>
      <p:ext uri="{BB962C8B-B14F-4D97-AF65-F5344CB8AC3E}">
        <p14:creationId xmlns:p14="http://schemas.microsoft.com/office/powerpoint/2010/main" val="408607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AEF9-5591-6A2B-6B8C-7AC7946BCF52}"/>
            </a:ext>
          </a:extLst>
        </p:cNvPr>
        <p:cNvGrpSpPr/>
        <p:nvPr/>
      </p:nvGrpSpPr>
      <p:grpSpPr>
        <a:xfrm>
          <a:off x="0" y="0"/>
          <a:ext cx="0" cy="0"/>
          <a:chOff x="0" y="0"/>
          <a:chExt cx="0" cy="0"/>
        </a:xfrm>
      </p:grpSpPr>
      <p:sp>
        <p:nvSpPr>
          <p:cNvPr id="4" name="Afgeronde rechthoek 3">
            <a:extLst>
              <a:ext uri="{FF2B5EF4-FFF2-40B4-BE49-F238E27FC236}">
                <a16:creationId xmlns:a16="http://schemas.microsoft.com/office/drawing/2014/main" id="{4A5F4941-BFAB-70C2-C91C-CAD42ED88786}"/>
              </a:ext>
            </a:extLst>
          </p:cNvPr>
          <p:cNvSpPr/>
          <p:nvPr/>
        </p:nvSpPr>
        <p:spPr>
          <a:xfrm>
            <a:off x="2028913" y="730943"/>
            <a:ext cx="1834720" cy="2154477"/>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Wat</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 moet ik regelen?</a:t>
            </a:r>
          </a:p>
        </p:txBody>
      </p:sp>
      <p:sp>
        <p:nvSpPr>
          <p:cNvPr id="25" name="Afgeronde rechthoek 24">
            <a:extLst>
              <a:ext uri="{FF2B5EF4-FFF2-40B4-BE49-F238E27FC236}">
                <a16:creationId xmlns:a16="http://schemas.microsoft.com/office/drawing/2014/main" id="{BE95B026-F28C-3B33-484B-1E326C4B70B1}"/>
              </a:ext>
            </a:extLst>
          </p:cNvPr>
          <p:cNvSpPr/>
          <p:nvPr/>
        </p:nvSpPr>
        <p:spPr>
          <a:xfrm>
            <a:off x="697918" y="2571750"/>
            <a:ext cx="1457053" cy="2136174"/>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Hoe</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 wijzig ik de regels?</a:t>
            </a:r>
          </a:p>
        </p:txBody>
      </p:sp>
      <p:sp>
        <p:nvSpPr>
          <p:cNvPr id="2" name="Titel 1">
            <a:extLst>
              <a:ext uri="{FF2B5EF4-FFF2-40B4-BE49-F238E27FC236}">
                <a16:creationId xmlns:a16="http://schemas.microsoft.com/office/drawing/2014/main" id="{72EE36B5-B9E8-9955-95D5-58C0FFBBB8AB}"/>
              </a:ext>
            </a:extLst>
          </p:cNvPr>
          <p:cNvSpPr>
            <a:spLocks noGrp="1"/>
          </p:cNvSpPr>
          <p:nvPr>
            <p:ph type="title"/>
          </p:nvPr>
        </p:nvSpPr>
        <p:spPr>
          <a:xfrm>
            <a:off x="1384079" y="240471"/>
            <a:ext cx="7886700" cy="428482"/>
          </a:xfrm>
        </p:spPr>
        <p:txBody>
          <a:bodyPr>
            <a:normAutofit/>
          </a:bodyPr>
          <a:lstStyle/>
          <a:p>
            <a:r>
              <a:rPr lang="nl-NL"/>
              <a:t>Een aanpak vanuit drie keuzen</a:t>
            </a:r>
          </a:p>
        </p:txBody>
      </p:sp>
      <p:sp>
        <p:nvSpPr>
          <p:cNvPr id="7" name="Afgeronde rechthoek 6">
            <a:extLst>
              <a:ext uri="{FF2B5EF4-FFF2-40B4-BE49-F238E27FC236}">
                <a16:creationId xmlns:a16="http://schemas.microsoft.com/office/drawing/2014/main" id="{CC6DDFFB-D640-D2C9-8EFC-0BE0BA8EC24C}"/>
              </a:ext>
            </a:extLst>
          </p:cNvPr>
          <p:cNvSpPr/>
          <p:nvPr/>
        </p:nvSpPr>
        <p:spPr>
          <a:xfrm>
            <a:off x="2516519" y="1294975"/>
            <a:ext cx="878287" cy="53967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54000" rIns="54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Wat vraagt de ontwikkeling?</a:t>
            </a:r>
          </a:p>
        </p:txBody>
      </p:sp>
      <p:sp>
        <p:nvSpPr>
          <p:cNvPr id="8" name="Afgeronde rechthoek 7">
            <a:extLst>
              <a:ext uri="{FF2B5EF4-FFF2-40B4-BE49-F238E27FC236}">
                <a16:creationId xmlns:a16="http://schemas.microsoft.com/office/drawing/2014/main" id="{873FF5FC-9020-B839-0556-F0DBB0917214}"/>
              </a:ext>
            </a:extLst>
          </p:cNvPr>
          <p:cNvSpPr/>
          <p:nvPr/>
        </p:nvSpPr>
        <p:spPr>
          <a:xfrm>
            <a:off x="5664089" y="2027742"/>
            <a:ext cx="1314899" cy="1304240"/>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Overzicht </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van de keuzen</a:t>
            </a:r>
          </a:p>
        </p:txBody>
      </p:sp>
      <p:sp>
        <p:nvSpPr>
          <p:cNvPr id="9" name="Afgeronde rechthoek 8">
            <a:extLst>
              <a:ext uri="{FF2B5EF4-FFF2-40B4-BE49-F238E27FC236}">
                <a16:creationId xmlns:a16="http://schemas.microsoft.com/office/drawing/2014/main" id="{8882DDFD-B95D-BF7F-BB61-003732AA3A31}"/>
              </a:ext>
            </a:extLst>
          </p:cNvPr>
          <p:cNvSpPr/>
          <p:nvPr/>
        </p:nvSpPr>
        <p:spPr>
          <a:xfrm>
            <a:off x="3715806" y="2571750"/>
            <a:ext cx="1457053" cy="2136174"/>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Waar</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 in de structuur?</a:t>
            </a:r>
          </a:p>
        </p:txBody>
      </p:sp>
      <p:sp>
        <p:nvSpPr>
          <p:cNvPr id="11" name="Afgeronde rechthoek 10">
            <a:extLst>
              <a:ext uri="{FF2B5EF4-FFF2-40B4-BE49-F238E27FC236}">
                <a16:creationId xmlns:a16="http://schemas.microsoft.com/office/drawing/2014/main" id="{18DD717C-94F6-39A7-E8A8-0E8AAB2E8D7E}"/>
              </a:ext>
            </a:extLst>
          </p:cNvPr>
          <p:cNvSpPr/>
          <p:nvPr/>
        </p:nvSpPr>
        <p:spPr>
          <a:xfrm>
            <a:off x="2165013" y="1971737"/>
            <a:ext cx="735985" cy="53967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Wat is al geregeld? </a:t>
            </a:r>
          </a:p>
        </p:txBody>
      </p:sp>
      <p:sp>
        <p:nvSpPr>
          <p:cNvPr id="12" name="Afgeronde rechthoek 11">
            <a:extLst>
              <a:ext uri="{FF2B5EF4-FFF2-40B4-BE49-F238E27FC236}">
                <a16:creationId xmlns:a16="http://schemas.microsoft.com/office/drawing/2014/main" id="{A2F794CD-7563-8B42-6698-D8BEE2DA0EF8}"/>
              </a:ext>
            </a:extLst>
          </p:cNvPr>
          <p:cNvSpPr/>
          <p:nvPr/>
        </p:nvSpPr>
        <p:spPr>
          <a:xfrm>
            <a:off x="3006138" y="1971737"/>
            <a:ext cx="735985" cy="53967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Wat  zit er in de pijplijn? </a:t>
            </a:r>
          </a:p>
        </p:txBody>
      </p:sp>
      <p:sp>
        <p:nvSpPr>
          <p:cNvPr id="13" name="Afgeronde rechthoek 12">
            <a:extLst>
              <a:ext uri="{FF2B5EF4-FFF2-40B4-BE49-F238E27FC236}">
                <a16:creationId xmlns:a16="http://schemas.microsoft.com/office/drawing/2014/main" id="{AED69710-7059-0922-E7E5-F7069E504B75}"/>
              </a:ext>
            </a:extLst>
          </p:cNvPr>
          <p:cNvSpPr/>
          <p:nvPr/>
        </p:nvSpPr>
        <p:spPr>
          <a:xfrm>
            <a:off x="766003" y="3243050"/>
            <a:ext cx="1330715" cy="27691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Nieuwe regels?</a:t>
            </a:r>
          </a:p>
        </p:txBody>
      </p:sp>
      <p:sp>
        <p:nvSpPr>
          <p:cNvPr id="14" name="Afgeronde rechthoek 13">
            <a:extLst>
              <a:ext uri="{FF2B5EF4-FFF2-40B4-BE49-F238E27FC236}">
                <a16:creationId xmlns:a16="http://schemas.microsoft.com/office/drawing/2014/main" id="{84309620-1C05-ACDC-42ED-A789D02078ED}"/>
              </a:ext>
            </a:extLst>
          </p:cNvPr>
          <p:cNvSpPr/>
          <p:nvPr/>
        </p:nvSpPr>
        <p:spPr>
          <a:xfrm>
            <a:off x="766003" y="3567266"/>
            <a:ext cx="1330715" cy="27691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Wijzigen werkingsgebieden?</a:t>
            </a:r>
          </a:p>
        </p:txBody>
      </p:sp>
      <p:sp>
        <p:nvSpPr>
          <p:cNvPr id="15" name="Afgeronde rechthoek 14">
            <a:extLst>
              <a:ext uri="{FF2B5EF4-FFF2-40B4-BE49-F238E27FC236}">
                <a16:creationId xmlns:a16="http://schemas.microsoft.com/office/drawing/2014/main" id="{0DE244E3-FD4A-29D9-5583-EF36B6A9784A}"/>
              </a:ext>
            </a:extLst>
          </p:cNvPr>
          <p:cNvSpPr/>
          <p:nvPr/>
        </p:nvSpPr>
        <p:spPr>
          <a:xfrm>
            <a:off x="767569" y="3891481"/>
            <a:ext cx="1330715" cy="77393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Arial"/>
                <a:ea typeface="+mn-ea"/>
                <a:cs typeface="+mn-cs"/>
                <a:sym typeface="Helvetica"/>
              </a:rPr>
              <a:t>Verhouding tot bestaande ruimtelijke regels en bruidsschat: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Arial"/>
                <a:ea typeface="+mn-ea"/>
                <a:cs typeface="+mn-cs"/>
                <a:sym typeface="Helvetica"/>
              </a:rPr>
              <a:t>- pons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Arial"/>
                <a:ea typeface="+mn-ea"/>
                <a:cs typeface="+mn-cs"/>
                <a:sym typeface="Helvetica"/>
              </a:rPr>
              <a:t>- voorrangsbepalingen</a:t>
            </a:r>
          </a:p>
        </p:txBody>
      </p:sp>
      <p:sp>
        <p:nvSpPr>
          <p:cNvPr id="17" name="Afgeronde rechthoek 16">
            <a:extLst>
              <a:ext uri="{FF2B5EF4-FFF2-40B4-BE49-F238E27FC236}">
                <a16:creationId xmlns:a16="http://schemas.microsoft.com/office/drawing/2014/main" id="{6BAB541A-3102-8E34-92EB-D4FE53E202C0}"/>
              </a:ext>
            </a:extLst>
          </p:cNvPr>
          <p:cNvSpPr/>
          <p:nvPr/>
        </p:nvSpPr>
        <p:spPr>
          <a:xfrm>
            <a:off x="3774865" y="3243050"/>
            <a:ext cx="1330715" cy="27691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Transitiehoofdstuk?</a:t>
            </a:r>
          </a:p>
        </p:txBody>
      </p:sp>
      <p:sp>
        <p:nvSpPr>
          <p:cNvPr id="18" name="Afgeronde rechthoek 17">
            <a:extLst>
              <a:ext uri="{FF2B5EF4-FFF2-40B4-BE49-F238E27FC236}">
                <a16:creationId xmlns:a16="http://schemas.microsoft.com/office/drawing/2014/main" id="{BA1F2F14-3026-1828-2B59-EDE4D39DAA51}"/>
              </a:ext>
            </a:extLst>
          </p:cNvPr>
          <p:cNvSpPr/>
          <p:nvPr/>
        </p:nvSpPr>
        <p:spPr>
          <a:xfrm>
            <a:off x="3774865" y="3571071"/>
            <a:ext cx="1330715" cy="269305"/>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Integrale structuur? </a:t>
            </a:r>
          </a:p>
        </p:txBody>
      </p:sp>
      <p:sp>
        <p:nvSpPr>
          <p:cNvPr id="19" name="Afgeronde rechthoek 18">
            <a:extLst>
              <a:ext uri="{FF2B5EF4-FFF2-40B4-BE49-F238E27FC236}">
                <a16:creationId xmlns:a16="http://schemas.microsoft.com/office/drawing/2014/main" id="{C3C42289-D846-651C-63BE-32F016EB0957}"/>
              </a:ext>
            </a:extLst>
          </p:cNvPr>
          <p:cNvSpPr/>
          <p:nvPr/>
        </p:nvSpPr>
        <p:spPr>
          <a:xfrm>
            <a:off x="3774865" y="3882413"/>
            <a:ext cx="1330715" cy="269305"/>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Combinaties?</a:t>
            </a:r>
          </a:p>
        </p:txBody>
      </p:sp>
      <p:sp>
        <p:nvSpPr>
          <p:cNvPr id="24" name="Rechteraccolade 23">
            <a:extLst>
              <a:ext uri="{FF2B5EF4-FFF2-40B4-BE49-F238E27FC236}">
                <a16:creationId xmlns:a16="http://schemas.microsoft.com/office/drawing/2014/main" id="{F87E1FEA-6A32-11FF-FA68-847675DB45FA}"/>
              </a:ext>
            </a:extLst>
          </p:cNvPr>
          <p:cNvSpPr/>
          <p:nvPr/>
        </p:nvSpPr>
        <p:spPr>
          <a:xfrm>
            <a:off x="5327429" y="876114"/>
            <a:ext cx="291230" cy="3607496"/>
          </a:xfrm>
          <a:prstGeom prst="rightBrace">
            <a:avLst>
              <a:gd name="adj1" fmla="val 27688"/>
              <a:gd name="adj2" fmla="val 50000"/>
            </a:avLst>
          </a:prstGeom>
          <a:ln w="50800">
            <a:solidFill>
              <a:schemeClr val="tx2">
                <a:alpha val="54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6" name="Afgeronde rechthoek 25">
            <a:extLst>
              <a:ext uri="{FF2B5EF4-FFF2-40B4-BE49-F238E27FC236}">
                <a16:creationId xmlns:a16="http://schemas.microsoft.com/office/drawing/2014/main" id="{C2D9501C-9EB5-E2D6-26D9-1919C816F013}"/>
              </a:ext>
            </a:extLst>
          </p:cNvPr>
          <p:cNvSpPr/>
          <p:nvPr/>
        </p:nvSpPr>
        <p:spPr>
          <a:xfrm>
            <a:off x="5751973" y="2778344"/>
            <a:ext cx="1110748" cy="291030"/>
          </a:xfrm>
          <a:prstGeom prst="roundRect">
            <a:avLst>
              <a:gd name="adj" fmla="val 13769"/>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Inventarisatie- tabel</a:t>
            </a:r>
          </a:p>
        </p:txBody>
      </p:sp>
      <p:sp>
        <p:nvSpPr>
          <p:cNvPr id="37" name="Boog 36">
            <a:extLst>
              <a:ext uri="{FF2B5EF4-FFF2-40B4-BE49-F238E27FC236}">
                <a16:creationId xmlns:a16="http://schemas.microsoft.com/office/drawing/2014/main" id="{F7C913B4-ABCE-3E73-071B-5B0600F338A4}"/>
              </a:ext>
            </a:extLst>
          </p:cNvPr>
          <p:cNvSpPr/>
          <p:nvPr/>
        </p:nvSpPr>
        <p:spPr>
          <a:xfrm>
            <a:off x="3027133" y="1581433"/>
            <a:ext cx="601250" cy="660502"/>
          </a:xfrm>
          <a:prstGeom prst="arc">
            <a:avLst>
              <a:gd name="adj1" fmla="val 17002740"/>
              <a:gd name="adj2" fmla="val 0"/>
            </a:avLst>
          </a:prstGeom>
          <a:ln w="57150">
            <a:solidFill>
              <a:schemeClr val="bg1">
                <a:lumMod val="9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38" name="Boog 37">
            <a:extLst>
              <a:ext uri="{FF2B5EF4-FFF2-40B4-BE49-F238E27FC236}">
                <a16:creationId xmlns:a16="http://schemas.microsoft.com/office/drawing/2014/main" id="{6B5BB7F7-1BC0-7FAE-5BB1-86C1E6A5C761}"/>
              </a:ext>
            </a:extLst>
          </p:cNvPr>
          <p:cNvSpPr/>
          <p:nvPr/>
        </p:nvSpPr>
        <p:spPr>
          <a:xfrm rot="15927291">
            <a:off x="2294434" y="1579551"/>
            <a:ext cx="601250" cy="660502"/>
          </a:xfrm>
          <a:prstGeom prst="arc">
            <a:avLst>
              <a:gd name="adj1" fmla="val 16200000"/>
              <a:gd name="adj2" fmla="val 20754277"/>
            </a:avLst>
          </a:prstGeom>
          <a:ln w="57150">
            <a:solidFill>
              <a:schemeClr val="bg1">
                <a:lumMod val="9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39" name="Boog 38">
            <a:extLst>
              <a:ext uri="{FF2B5EF4-FFF2-40B4-BE49-F238E27FC236}">
                <a16:creationId xmlns:a16="http://schemas.microsoft.com/office/drawing/2014/main" id="{58985264-C36A-4692-F02F-0CDF4A87E15A}"/>
              </a:ext>
            </a:extLst>
          </p:cNvPr>
          <p:cNvSpPr/>
          <p:nvPr/>
        </p:nvSpPr>
        <p:spPr>
          <a:xfrm rot="7984183">
            <a:off x="2616104" y="2012256"/>
            <a:ext cx="601250" cy="660502"/>
          </a:xfrm>
          <a:prstGeom prst="arc">
            <a:avLst/>
          </a:prstGeom>
          <a:ln w="57150">
            <a:solidFill>
              <a:schemeClr val="bg1">
                <a:lumMod val="9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0" name="Gebogen pijl 19">
            <a:extLst>
              <a:ext uri="{FF2B5EF4-FFF2-40B4-BE49-F238E27FC236}">
                <a16:creationId xmlns:a16="http://schemas.microsoft.com/office/drawing/2014/main" id="{89BBF9E3-9AC9-D0C8-EFAD-F580E8153D6A}"/>
              </a:ext>
            </a:extLst>
          </p:cNvPr>
          <p:cNvSpPr/>
          <p:nvPr/>
        </p:nvSpPr>
        <p:spPr>
          <a:xfrm rot="10800000">
            <a:off x="2323217" y="2955575"/>
            <a:ext cx="680506" cy="1072863"/>
          </a:xfrm>
          <a:prstGeom prst="bentArrow">
            <a:avLst>
              <a:gd name="adj1" fmla="val 21946"/>
              <a:gd name="adj2" fmla="val 25000"/>
              <a:gd name="adj3" fmla="val 25000"/>
              <a:gd name="adj4" fmla="val 75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1" name="Gebogen pijl 20">
            <a:extLst>
              <a:ext uri="{FF2B5EF4-FFF2-40B4-BE49-F238E27FC236}">
                <a16:creationId xmlns:a16="http://schemas.microsoft.com/office/drawing/2014/main" id="{93D0A5E1-B60A-59EE-00C5-7124BC217CBB}"/>
              </a:ext>
            </a:extLst>
          </p:cNvPr>
          <p:cNvSpPr/>
          <p:nvPr/>
        </p:nvSpPr>
        <p:spPr>
          <a:xfrm rot="10800000" flipH="1">
            <a:off x="2885463" y="2957971"/>
            <a:ext cx="680507" cy="1072863"/>
          </a:xfrm>
          <a:prstGeom prst="bentArrow">
            <a:avLst>
              <a:gd name="adj1" fmla="val 18892"/>
              <a:gd name="adj2" fmla="val 25000"/>
              <a:gd name="adj3" fmla="val 25000"/>
              <a:gd name="adj4" fmla="val 75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2" name="Rechthoek 21">
            <a:extLst>
              <a:ext uri="{FF2B5EF4-FFF2-40B4-BE49-F238E27FC236}">
                <a16:creationId xmlns:a16="http://schemas.microsoft.com/office/drawing/2014/main" id="{41B36C57-0237-770D-6871-8447C18DB6D0}"/>
              </a:ext>
            </a:extLst>
          </p:cNvPr>
          <p:cNvSpPr/>
          <p:nvPr/>
        </p:nvSpPr>
        <p:spPr>
          <a:xfrm>
            <a:off x="2592751" y="3785718"/>
            <a:ext cx="726239" cy="13373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Arial"/>
              <a:ea typeface="+mn-ea"/>
              <a:cs typeface="+mn-cs"/>
              <a:sym typeface="Helvetica"/>
            </a:endParaRPr>
          </a:p>
        </p:txBody>
      </p:sp>
      <p:sp>
        <p:nvSpPr>
          <p:cNvPr id="3" name="Tekstvak 2">
            <a:extLst>
              <a:ext uri="{FF2B5EF4-FFF2-40B4-BE49-F238E27FC236}">
                <a16:creationId xmlns:a16="http://schemas.microsoft.com/office/drawing/2014/main" id="{20D77054-4473-48B7-DC42-F9F7296CF957}"/>
              </a:ext>
            </a:extLst>
          </p:cNvPr>
          <p:cNvSpPr txBox="1"/>
          <p:nvPr/>
        </p:nvSpPr>
        <p:spPr>
          <a:xfrm>
            <a:off x="7546478" y="2323350"/>
            <a:ext cx="965755" cy="692497"/>
          </a:xfrm>
          <a:prstGeom prst="rect">
            <a:avLst/>
          </a:prstGeom>
          <a:noFill/>
        </p:spPr>
        <p:txBody>
          <a:bodyPr wrap="square" rtlCol="0">
            <a:spAutoFit/>
          </a:bodyPr>
          <a:lstStyle/>
          <a:p>
            <a:r>
              <a:rPr lang="nl-NL" b="0" dirty="0"/>
              <a:t>Uitwerken en schrijven</a:t>
            </a:r>
          </a:p>
        </p:txBody>
      </p:sp>
      <p:cxnSp>
        <p:nvCxnSpPr>
          <p:cNvPr id="6" name="Rechte verbindingslijn met pijl 5">
            <a:extLst>
              <a:ext uri="{FF2B5EF4-FFF2-40B4-BE49-F238E27FC236}">
                <a16:creationId xmlns:a16="http://schemas.microsoft.com/office/drawing/2014/main" id="{0300CFF0-F846-616D-F8D5-11790520DB4A}"/>
              </a:ext>
            </a:extLst>
          </p:cNvPr>
          <p:cNvCxnSpPr/>
          <p:nvPr/>
        </p:nvCxnSpPr>
        <p:spPr>
          <a:xfrm>
            <a:off x="7073537" y="2684417"/>
            <a:ext cx="483326"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248836"/>
      </p:ext>
    </p:extLst>
  </p:cSld>
  <p:clrMapOvr>
    <a:masterClrMapping/>
  </p:clrMapOvr>
</p:sld>
</file>

<file path=ppt/theme/theme1.xml><?xml version="1.0" encoding="utf-8"?>
<a:theme xmlns:a="http://schemas.openxmlformats.org/drawingml/2006/main" name="1_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NG sjabloon" id="{01B11FD2-9A9B-644D-867B-4556172CBABD}" vid="{B4517CF1-9725-3F45-B461-F6DA8036592D}"/>
    </a:ext>
  </a:extLst>
</a:theme>
</file>

<file path=ppt/theme/theme2.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 sjabloon" id="{01B11FD2-9A9B-644D-867B-4556172CBABD}" vid="{6CC7B0FE-4D6C-6942-A62A-3C9B0618D851}"/>
    </a:ext>
  </a:extLst>
</a:theme>
</file>

<file path=ppt/theme/theme3.xml><?xml version="1.0" encoding="utf-8"?>
<a:theme xmlns:a="http://schemas.openxmlformats.org/drawingml/2006/main" name="2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 sjabloon" id="{01B11FD2-9A9B-644D-867B-4556172CBABD}" vid="{6CC7B0FE-4D6C-6942-A62A-3C9B0618D851}"/>
    </a:ext>
  </a:extLst>
</a:theme>
</file>

<file path=ppt/theme/theme4.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g van de Omgevingswet-omgevingsplan transformatiegebied" id="{4ABB0455-9E1D-4F38-A3B3-4D760F8D56C9}" vid="{95B501EA-2C09-484F-A688-2567B370EBBA}"/>
    </a:ext>
  </a:extLst>
</a:theme>
</file>

<file path=ppt/theme/theme5.xml><?xml version="1.0" encoding="utf-8"?>
<a:theme xmlns:a="http://schemas.openxmlformats.org/drawingml/2006/main" name="1_VNG licht thema">
  <a:themeElements>
    <a:clrScheme name="VNG 2024 licht Kleuren">
      <a:dk1>
        <a:srgbClr val="000000"/>
      </a:dk1>
      <a:lt1>
        <a:srgbClr val="FFFFFF"/>
      </a:lt1>
      <a:dk2>
        <a:srgbClr val="143462"/>
      </a:dk2>
      <a:lt2>
        <a:srgbClr val="706F6F"/>
      </a:lt2>
      <a:accent1>
        <a:srgbClr val="00A1E5"/>
      </a:accent1>
      <a:accent2>
        <a:srgbClr val="A6B103"/>
      </a:accent2>
      <a:accent3>
        <a:srgbClr val="E63B44"/>
      </a:accent3>
      <a:accent4>
        <a:srgbClr val="00AEAE"/>
      </a:accent4>
      <a:accent5>
        <a:srgbClr val="EC5E00"/>
      </a:accent5>
      <a:accent6>
        <a:srgbClr val="F7AD00"/>
      </a:accent6>
      <a:hlink>
        <a:srgbClr val="000000"/>
      </a:hlink>
      <a:folHlink>
        <a:srgbClr val="000000"/>
      </a:folHlink>
    </a:clrScheme>
    <a:fontScheme name="Figtree ExtraBold Bold">
      <a:majorFont>
        <a:latin typeface="Figtree ExtraBold"/>
        <a:ea typeface=""/>
        <a:cs typeface=""/>
      </a:majorFont>
      <a:minorFont>
        <a:latin typeface="Figtree Bold"/>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custClrLst>
    <a:custClr name="Donkerblauw">
      <a:srgbClr val="143462"/>
    </a:custClr>
    <a:custClr name="Cyaan">
      <a:srgbClr val="00A1E5"/>
    </a:custClr>
    <a:custClr name="Rood">
      <a:srgbClr val="E63B44"/>
    </a:custClr>
    <a:custClr name="Oranje">
      <a:srgbClr val="EC5E00"/>
    </a:custClr>
    <a:custClr name="Geel">
      <a:srgbClr val="F7AD00"/>
    </a:custClr>
    <a:custClr name="Helgroen">
      <a:srgbClr val="A6B103"/>
    </a:custClr>
    <a:custClr name="Grasgroen">
      <a:srgbClr val="7CB817"/>
    </a:custClr>
    <a:custClr name="Volgroen">
      <a:srgbClr val="3AA92D"/>
    </a:custClr>
    <a:custClr name="Hardgroen">
      <a:srgbClr val="00A253"/>
    </a:custClr>
    <a:custClr name="Turkoois">
      <a:srgbClr val="00AEAE"/>
    </a:custClr>
    <a:custClr name="Blauw">
      <a:srgbClr val="0078BC"/>
    </a:custClr>
    <a:custClr name="Paars">
      <a:srgbClr val="83589E"/>
    </a:custClr>
    <a:custClr name="Paarsroze">
      <a:srgbClr val="AE4B96"/>
    </a:custClr>
    <a:custClr name="Roze">
      <a:srgbClr val="E12988"/>
    </a:custClr>
  </a:custClrLst>
  <a:extLst>
    <a:ext uri="{05A4C25C-085E-4340-85A3-A5531E510DB2}">
      <thm15:themeFamily xmlns:thm15="http://schemas.microsoft.com/office/thememl/2012/main" name="VNG.potx" id="{D8F3AA89-823F-4ED9-AA25-A47A4EED9FF2}" vid="{DAEFB5DC-3B96-46E7-BAAC-CA6CDD50C20D}"/>
    </a:ext>
  </a:extLst>
</a:theme>
</file>

<file path=ppt/theme/theme6.xml><?xml version="1.0" encoding="utf-8"?>
<a:theme xmlns:a="http://schemas.openxmlformats.org/drawingml/2006/main" name="Office Theme">
  <a:themeElements>
    <a:clrScheme name="IPLO">
      <a:dk1>
        <a:srgbClr val="000000"/>
      </a:dk1>
      <a:lt1>
        <a:srgbClr val="FFFFFF"/>
      </a:lt1>
      <a:dk2>
        <a:srgbClr val="0E2841"/>
      </a:dk2>
      <a:lt2>
        <a:srgbClr val="E8E8E8"/>
      </a:lt2>
      <a:accent1>
        <a:srgbClr val="2B5782"/>
      </a:accent1>
      <a:accent2>
        <a:srgbClr val="265938"/>
      </a:accent2>
      <a:accent3>
        <a:srgbClr val="E07000"/>
      </a:accent3>
      <a:accent4>
        <a:srgbClr val="6BA6D9"/>
      </a:accent4>
      <a:accent5>
        <a:srgbClr val="4EA72E"/>
      </a:accent5>
      <a:accent6>
        <a:srgbClr val="E1EDDB"/>
      </a:accent6>
      <a:hlink>
        <a:srgbClr val="467886"/>
      </a:hlink>
      <a:folHlink>
        <a:srgbClr val="96607D"/>
      </a:folHlink>
    </a:clrScheme>
    <a:fontScheme name="IPLO template">
      <a:majorFont>
        <a:latin typeface="Asap"/>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VNG licht thema">
  <a:themeElements>
    <a:clrScheme name="VNG licht thema">
      <a:dk1>
        <a:srgbClr val="000000"/>
      </a:dk1>
      <a:lt1>
        <a:srgbClr val="FFFFFF"/>
      </a:lt1>
      <a:dk2>
        <a:srgbClr val="A7A7A7"/>
      </a:dk2>
      <a:lt2>
        <a:srgbClr val="535353"/>
      </a:lt2>
      <a:accent1>
        <a:srgbClr val="00A1E5"/>
      </a:accent1>
      <a:accent2>
        <a:srgbClr val="A6B103"/>
      </a:accent2>
      <a:accent3>
        <a:srgbClr val="E63B44"/>
      </a:accent3>
      <a:accent4>
        <a:srgbClr val="00AEAE"/>
      </a:accent4>
      <a:accent5>
        <a:srgbClr val="EC5E00"/>
      </a:accent5>
      <a:accent6>
        <a:srgbClr val="F7AD00"/>
      </a:accent6>
      <a:hlink>
        <a:srgbClr val="0000FF"/>
      </a:hlink>
      <a:folHlink>
        <a:srgbClr val="FF00FF"/>
      </a:folHlink>
    </a:clrScheme>
    <a:fontScheme name="VNG licht thema">
      <a:majorFont>
        <a:latin typeface="Helvetica"/>
        <a:ea typeface="Helvetica"/>
        <a:cs typeface="Helvetica"/>
      </a:majorFont>
      <a:minorFont>
        <a:latin typeface="Helvetica"/>
        <a:ea typeface="Helvetica"/>
        <a:cs typeface="Helvetica"/>
      </a:minorFont>
    </a:fontScheme>
    <a:fmtScheme name="VNG licht 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F5935245FBC46BB0845B5E877183A" ma:contentTypeVersion="26" ma:contentTypeDescription="Een nieuw document maken." ma:contentTypeScope="" ma:versionID="5f4be8567b0ef23dcb7bed7e30e536ea">
  <xsd:schema xmlns:xsd="http://www.w3.org/2001/XMLSchema" xmlns:xs="http://www.w3.org/2001/XMLSchema" xmlns:p="http://schemas.microsoft.com/office/2006/metadata/properties" xmlns:ns2="eb476aeb-cfc0-4d64-93e5-927642e1f979" xmlns:ns3="73ddae55-80d5-40da-8705-548d45c223e6" targetNamespace="http://schemas.microsoft.com/office/2006/metadata/properties" ma:root="true" ma:fieldsID="d971fbff025c2dc1965d9567226b9156" ns2:_="" ns3:_="">
    <xsd:import namespace="eb476aeb-cfc0-4d64-93e5-927642e1f979"/>
    <xsd:import namespace="73ddae55-80d5-40da-8705-548d45c223e6"/>
    <xsd:element name="properties">
      <xsd:complexType>
        <xsd:sequence>
          <xsd:element name="documentManagement">
            <xsd:complexType>
              <xsd:all>
                <xsd:element ref="ns2:MediaServiceMetadata" minOccurs="0"/>
                <xsd:element ref="ns2:MediaServiceFastMetadata" minOccurs="0"/>
                <xsd:element ref="ns2:Trefwoorden" minOccurs="0"/>
                <xsd:element ref="ns2:MediaServiceAutoTags" minOccurs="0"/>
                <xsd:element ref="ns2:MediaServiceOCR" minOccurs="0"/>
                <xsd:element ref="ns2:MediaServiceDateTaken" minOccurs="0"/>
                <xsd:element ref="ns2:MediaServiceLocation" minOccurs="0"/>
                <xsd:element ref="ns2:Toelichting" minOccurs="0"/>
                <xsd:element ref="ns2:Kanaalnaam_x0020_Teams" minOccurs="0"/>
                <xsd:element ref="ns2:_Flow_SignoffStatu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Archiveren_x003f_"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76aeb-cfc0-4d64-93e5-927642e1f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refwoorden" ma:index="10" nillable="true" ma:displayName="Trefwoorden" ma:internalName="Trefwoorden">
      <xsd:simpleType>
        <xsd:restriction base="dms:Text">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Toelichting" ma:index="15" nillable="true" ma:displayName="Toelichting" ma:description="Deze link leidt naar de uitwerking op gemmaonline van de bedrijfsprocessen voor de omgevingswet." ma:format="Dropdown" ma:internalName="Toelichting">
      <xsd:simpleType>
        <xsd:restriction base="dms:Note">
          <xsd:maxLength value="255"/>
        </xsd:restriction>
      </xsd:simpleType>
    </xsd:element>
    <xsd:element name="Kanaalnaam_x0020_Teams" ma:index="16" nillable="true" ma:displayName="Naam in Teams" ma:description="De naam van het overeenkomstige kanaal of map in Teams, indien deze afwijkt van de mapnaam in SharePoint" ma:format="Dropdown" ma:internalName="Kanaalnaam_x0020_Teams">
      <xsd:simpleType>
        <xsd:restriction base="dms:Text">
          <xsd:maxLength value="255"/>
        </xsd:restriction>
      </xsd:simpleType>
    </xsd:element>
    <xsd:element name="_Flow_SignoffStatus" ma:index="17" nillable="true" ma:displayName="Afmeldingsstatus" ma:internalName="Afmeldingsstatus">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Afbeeldingtags" ma:readOnly="false" ma:fieldId="{5cf76f15-5ced-4ddc-b409-7134ff3c332f}" ma:taxonomyMulti="true" ma:sspId="a99bed0e-432a-4091-b929-67b863917b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Archiveren_x003f_" ma:index="29" nillable="true" ma:displayName="Archiveren?" ma:default="1" ma:description="Moet het document bewaard blijven in het archief? " ma:format="Dropdown" ma:internalName="Archiveren_x003f_">
      <xsd:simpleType>
        <xsd:restriction base="dms:Boolean"/>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ddae55-80d5-40da-8705-548d45c223e6"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element name="TaxCatchAll" ma:index="27" nillable="true" ma:displayName="Taxonomy Catch All Column" ma:hidden="true" ma:list="{aee3667c-f990-46ac-b8f5-51dfe1e36943}" ma:internalName="TaxCatchAll" ma:showField="CatchAllData" ma:web="73ddae55-80d5-40da-8705-548d45c223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b476aeb-cfc0-4d64-93e5-927642e1f979">
      <Terms xmlns="http://schemas.microsoft.com/office/infopath/2007/PartnerControls"/>
    </lcf76f155ced4ddcb4097134ff3c332f>
    <TaxCatchAll xmlns="73ddae55-80d5-40da-8705-548d45c223e6" xsi:nil="true"/>
    <Archiveren_x003f_ xmlns="eb476aeb-cfc0-4d64-93e5-927642e1f979">true</Archiveren_x003f_>
    <Trefwoorden xmlns="eb476aeb-cfc0-4d64-93e5-927642e1f979" xsi:nil="true"/>
    <Kanaalnaam_x0020_Teams xmlns="eb476aeb-cfc0-4d64-93e5-927642e1f979" xsi:nil="true"/>
    <Toelichting xmlns="eb476aeb-cfc0-4d64-93e5-927642e1f979" xsi:nil="true"/>
    <_Flow_SignoffStatus xmlns="eb476aeb-cfc0-4d64-93e5-927642e1f979" xsi:nil="true"/>
  </documentManagement>
</p:properties>
</file>

<file path=customXml/itemProps1.xml><?xml version="1.0" encoding="utf-8"?>
<ds:datastoreItem xmlns:ds="http://schemas.openxmlformats.org/officeDocument/2006/customXml" ds:itemID="{18F50B3F-BE04-42ED-936F-83BAB1A0A348}">
  <ds:schemaRefs>
    <ds:schemaRef ds:uri="http://schemas.microsoft.com/sharepoint/v3/contenttype/forms"/>
  </ds:schemaRefs>
</ds:datastoreItem>
</file>

<file path=customXml/itemProps2.xml><?xml version="1.0" encoding="utf-8"?>
<ds:datastoreItem xmlns:ds="http://schemas.openxmlformats.org/officeDocument/2006/customXml" ds:itemID="{594503A4-D250-4933-87A7-8C044AA56B91}">
  <ds:schemaRefs>
    <ds:schemaRef ds:uri="73ddae55-80d5-40da-8705-548d45c223e6"/>
    <ds:schemaRef ds:uri="eb476aeb-cfc0-4d64-93e5-927642e1f9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218020-BD1B-4872-9700-8C7E1BA4C16B}">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terms/"/>
    <ds:schemaRef ds:uri="http://purl.org/dc/dcmitype/"/>
    <ds:schemaRef ds:uri="eb476aeb-cfc0-4d64-93e5-927642e1f979"/>
    <ds:schemaRef ds:uri="http://schemas.microsoft.com/office/infopath/2007/PartnerControls"/>
    <ds:schemaRef ds:uri="73ddae55-80d5-40da-8705-548d45c223e6"/>
    <ds:schemaRef ds:uri="http://www.w3.org/XML/1998/namespace"/>
  </ds:schemaRefs>
</ds:datastoreItem>
</file>

<file path=docMetadata/LabelInfo.xml><?xml version="1.0" encoding="utf-8"?>
<clbl:labelList xmlns:clbl="http://schemas.microsoft.com/office/2020/mipLabelMetadata">
  <clbl:label id="{37276b06-72c2-4081-996b-9af57fe26b63}" enabled="1" method="Standard" siteId="{ac843cea-7a2b-4dc6-9f37-919c3e210fed}" contentBits="0" removed="0"/>
  <clbl:label id="{6ef029ab-3fd7-4d98-9b0e-d1f5fedea6d1}" enabled="0" method="" siteId="{6ef029ab-3fd7-4d98-9b0e-d1f5fedea6d1}" removed="1"/>
</clbl:labelList>
</file>

<file path=docProps/app.xml><?xml version="1.0" encoding="utf-8"?>
<Properties xmlns="http://schemas.openxmlformats.org/officeDocument/2006/extended-properties" xmlns:vt="http://schemas.openxmlformats.org/officeDocument/2006/docPropsVTypes">
  <TotalTime>21307</TotalTime>
  <Words>3452</Words>
  <Application>Microsoft Office PowerPoint</Application>
  <PresentationFormat>Diavoorstelling (16:9)</PresentationFormat>
  <Paragraphs>638</Paragraphs>
  <Slides>63</Slides>
  <Notes>34</Notes>
  <HiddenSlides>0</HiddenSlides>
  <MMClips>0</MMClips>
  <ScaleCrop>false</ScaleCrop>
  <HeadingPairs>
    <vt:vector size="6" baseType="variant">
      <vt:variant>
        <vt:lpstr>Gebruikte lettertypen</vt:lpstr>
      </vt:variant>
      <vt:variant>
        <vt:i4>13</vt:i4>
      </vt:variant>
      <vt:variant>
        <vt:lpstr>Thema</vt:lpstr>
      </vt:variant>
      <vt:variant>
        <vt:i4>6</vt:i4>
      </vt:variant>
      <vt:variant>
        <vt:lpstr>Diatitels</vt:lpstr>
      </vt:variant>
      <vt:variant>
        <vt:i4>63</vt:i4>
      </vt:variant>
    </vt:vector>
  </HeadingPairs>
  <TitlesOfParts>
    <vt:vector size="82" baseType="lpstr">
      <vt:lpstr>ＭＳ Ｐゴシック</vt:lpstr>
      <vt:lpstr>Arial</vt:lpstr>
      <vt:lpstr>Asap</vt:lpstr>
      <vt:lpstr>Asap Medium</vt:lpstr>
      <vt:lpstr>Asap SemiBold</vt:lpstr>
      <vt:lpstr>Avenir Book</vt:lpstr>
      <vt:lpstr>Avenir Heavy</vt:lpstr>
      <vt:lpstr>Barlow</vt:lpstr>
      <vt:lpstr>Calibri</vt:lpstr>
      <vt:lpstr>Courier New</vt:lpstr>
      <vt:lpstr>Figtree Bold</vt:lpstr>
      <vt:lpstr>Helvetica</vt:lpstr>
      <vt:lpstr>Wingdings</vt:lpstr>
      <vt:lpstr>1_VNG Titels</vt:lpstr>
      <vt:lpstr>VNG_Basis - kopie</vt:lpstr>
      <vt:lpstr>2_VNG_Basis - kopie</vt:lpstr>
      <vt:lpstr>1_VNG_Basis - kopie</vt:lpstr>
      <vt:lpstr>1_VNG licht thema</vt:lpstr>
      <vt:lpstr>Office Theme</vt:lpstr>
      <vt:lpstr>Gebiedsontwikkeling in STOP/TPOD</vt:lpstr>
      <vt:lpstr>Agenda</vt:lpstr>
      <vt:lpstr>PowerPoint-presentatie</vt:lpstr>
      <vt:lpstr>Het vraagstuk</vt:lpstr>
      <vt:lpstr>PowerPoint-presentatie</vt:lpstr>
      <vt:lpstr>Gebiedsontwikkeling en de opbouw van het integrale omgevingsplan</vt:lpstr>
      <vt:lpstr>PowerPoint-presentatie</vt:lpstr>
      <vt:lpstr>Handreiking Gebiedsontwikkeling in STOP/TPOD</vt:lpstr>
      <vt:lpstr>Een aanpak vanuit drie keuzen</vt:lpstr>
      <vt:lpstr>Vanuit keuzen … naar uw scenario … naar uitwerking</vt:lpstr>
      <vt:lpstr>De inventarisatie-tabel als hulpmiddel</vt:lpstr>
      <vt:lpstr>PowerPoint-presentatie</vt:lpstr>
      <vt:lpstr>Wat moet ik regelen?</vt:lpstr>
      <vt:lpstr>Wat ‘vraagt’ de ontwikkeling?</vt:lpstr>
      <vt:lpstr>Wat vraagt de ontwikkeling?</vt:lpstr>
      <vt:lpstr>Wat is al geregeld?</vt:lpstr>
      <vt:lpstr>Wat zit er in de pijplijn? </vt:lpstr>
      <vt:lpstr>Leerpunten van andere gemeenten</vt:lpstr>
      <vt:lpstr>PowerPoint-presentatie</vt:lpstr>
      <vt:lpstr>Waar plaats ik de regels in de structuur</vt:lpstr>
      <vt:lpstr>Transitiehoofdstuk</vt:lpstr>
      <vt:lpstr>Leerpunten van andere gemeenten</vt:lpstr>
      <vt:lpstr>PowerPoint-presentatie</vt:lpstr>
      <vt:lpstr>Hoe wijzig ik de regels?</vt:lpstr>
      <vt:lpstr>Nieuwe regels voor de gebiedsontwikkeling</vt:lpstr>
      <vt:lpstr>Verhouding tot bestaande regels</vt:lpstr>
      <vt:lpstr>Toepassen van de pons</vt:lpstr>
      <vt:lpstr>Toepassen voorrangsbepalingen</vt:lpstr>
      <vt:lpstr>PowerPoint-presentatie</vt:lpstr>
      <vt:lpstr>PowerPoint-presentatie</vt:lpstr>
      <vt:lpstr>Scenario’s</vt:lpstr>
      <vt:lpstr>PowerPoint-presentatie</vt:lpstr>
      <vt:lpstr> Verhouding tot het gehele plan</vt:lpstr>
      <vt:lpstr>Toepassingsbereik en locaties</vt:lpstr>
      <vt:lpstr>Verhouding ruimtelijke regels</vt:lpstr>
      <vt:lpstr>Correct toepassen voorrangsbepalingen</vt:lpstr>
      <vt:lpstr>Voorbeeld voorrangsbepalingen</vt:lpstr>
      <vt:lpstr>Voorbeeld voorrangsbepalingen</vt:lpstr>
      <vt:lpstr>Verhouding bruidsschat: 2 opties</vt:lpstr>
      <vt:lpstr>Verhouding bruidsschat:  gebruik voorrangsbepalingen</vt:lpstr>
      <vt:lpstr>Verhouding bruidsschat: voorrangsbepalingen</vt:lpstr>
      <vt:lpstr>Verhouding bruidsschat: wijzigen bruidsschat</vt:lpstr>
      <vt:lpstr>Juridische verdieping</vt:lpstr>
      <vt:lpstr>PowerPoint-presentatie</vt:lpstr>
      <vt:lpstr>Hoofdlijn locaties en annotaties</vt:lpstr>
      <vt:lpstr>Gebiedsaanwijzing (1)</vt:lpstr>
      <vt:lpstr>Gebiedsaanwijzing (2) </vt:lpstr>
      <vt:lpstr>Gebiedsaanwijzing: bouwvlak</vt:lpstr>
      <vt:lpstr>Gebiedsaanwijzing (voorbeeld bouwvlak)</vt:lpstr>
      <vt:lpstr>Activiteit </vt:lpstr>
      <vt:lpstr>Annotaties (2)</vt:lpstr>
      <vt:lpstr>Omgevingsnormen</vt:lpstr>
      <vt:lpstr>PowerPoint-presentatie</vt:lpstr>
      <vt:lpstr>PowerPoint-presentatie</vt:lpstr>
      <vt:lpstr>Samenwerking met adviesbureaus</vt:lpstr>
      <vt:lpstr>PowerPoint-presentatie</vt:lpstr>
      <vt:lpstr>Leerpunten van andere gemeenten</vt:lpstr>
      <vt:lpstr>Overige leerpunten en inzichten (Aanpak)</vt:lpstr>
      <vt:lpstr>Overige leerpunten en inzichten (inhoud)</vt:lpstr>
      <vt:lpstr>Overige leerpunten en inzichten (leren)</vt:lpstr>
      <vt:lpstr>Overige leerpunten en inzichten (proces)</vt:lpstr>
      <vt:lpstr>PowerPoint-presentatie</vt:lpstr>
      <vt:lpstr>Documenten en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Marcella Scheer</dc:creator>
  <cp:lastModifiedBy>Jonkers, Henk (RWS WVL)</cp:lastModifiedBy>
  <cp:revision>12</cp:revision>
  <dcterms:modified xsi:type="dcterms:W3CDTF">2026-07-09T10:25:44Z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0x010100914F5935245FBC46BB0845B5E877183A</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