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7"/>
  </p:notesMasterIdLst>
  <p:sldIdLst>
    <p:sldId id="263" r:id="rId3"/>
    <p:sldId id="257" r:id="rId4"/>
    <p:sldId id="315" r:id="rId5"/>
    <p:sldId id="314" r:id="rId6"/>
    <p:sldId id="319" r:id="rId7"/>
    <p:sldId id="316" r:id="rId8"/>
    <p:sldId id="317" r:id="rId9"/>
    <p:sldId id="318" r:id="rId10"/>
    <p:sldId id="320" r:id="rId11"/>
    <p:sldId id="360" r:id="rId12"/>
    <p:sldId id="321" r:id="rId13"/>
    <p:sldId id="345" r:id="rId14"/>
    <p:sldId id="347" r:id="rId15"/>
    <p:sldId id="346" r:id="rId16"/>
    <p:sldId id="348" r:id="rId17"/>
    <p:sldId id="349" r:id="rId18"/>
    <p:sldId id="353" r:id="rId19"/>
    <p:sldId id="362" r:id="rId20"/>
    <p:sldId id="363" r:id="rId21"/>
    <p:sldId id="350" r:id="rId22"/>
    <p:sldId id="351" r:id="rId23"/>
    <p:sldId id="322" r:id="rId24"/>
    <p:sldId id="354" r:id="rId25"/>
    <p:sldId id="359" r:id="rId26"/>
    <p:sldId id="361" r:id="rId27"/>
    <p:sldId id="367" r:id="rId28"/>
    <p:sldId id="355" r:id="rId29"/>
    <p:sldId id="357" r:id="rId30"/>
    <p:sldId id="358" r:id="rId31"/>
    <p:sldId id="368" r:id="rId32"/>
    <p:sldId id="369" r:id="rId33"/>
    <p:sldId id="366" r:id="rId34"/>
    <p:sldId id="313" r:id="rId35"/>
    <p:sldId id="26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6B3DA7-38A7-464F-9FBB-BD1D24258B76}" v="43" dt="2026-06-17T19:32:55.0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09"/>
    <p:restoredTop sz="79782" autoAdjust="0"/>
  </p:normalViewPr>
  <p:slideViewPr>
    <p:cSldViewPr snapToGrid="0">
      <p:cViewPr varScale="1">
        <p:scale>
          <a:sx n="88" d="100"/>
          <a:sy n="88" d="100"/>
        </p:scale>
        <p:origin x="906" y="90"/>
      </p:cViewPr>
      <p:guideLst>
        <p:guide orient="horz" pos="482"/>
        <p:guide pos="4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Jansen" userId="3f01b57e-9125-4aa2-a37d-68a34429bb01" providerId="ADAL" clId="{C772BF12-163A-4644-AAEE-7A1AC555CE56}"/>
    <pc:docChg chg="undo custSel addSld delSld modSld sldOrd">
      <pc:chgData name="Paul Jansen" userId="3f01b57e-9125-4aa2-a37d-68a34429bb01" providerId="ADAL" clId="{C772BF12-163A-4644-AAEE-7A1AC555CE56}" dt="2026-06-17T19:40:45.525" v="5019" actId="13238"/>
      <pc:docMkLst>
        <pc:docMk/>
      </pc:docMkLst>
      <pc:sldChg chg="modNotesTx">
        <pc:chgData name="Paul Jansen" userId="3f01b57e-9125-4aa2-a37d-68a34429bb01" providerId="ADAL" clId="{C772BF12-163A-4644-AAEE-7A1AC555CE56}" dt="2026-06-17T15:06:38.067" v="3227" actId="20577"/>
        <pc:sldMkLst>
          <pc:docMk/>
          <pc:sldMk cId="1194988043" sldId="257"/>
        </pc:sldMkLst>
      </pc:sldChg>
      <pc:sldChg chg="modSp del mod modNotesTx">
        <pc:chgData name="Paul Jansen" userId="3f01b57e-9125-4aa2-a37d-68a34429bb01" providerId="ADAL" clId="{C772BF12-163A-4644-AAEE-7A1AC555CE56}" dt="2026-06-17T15:05:30.882" v="3073" actId="47"/>
        <pc:sldMkLst>
          <pc:docMk/>
          <pc:sldMk cId="2523555584" sldId="259"/>
        </pc:sldMkLst>
        <pc:spChg chg="mod">
          <ac:chgData name="Paul Jansen" userId="3f01b57e-9125-4aa2-a37d-68a34429bb01" providerId="ADAL" clId="{C772BF12-163A-4644-AAEE-7A1AC555CE56}" dt="2026-06-17T10:01:23.689" v="413"/>
          <ac:spMkLst>
            <pc:docMk/>
            <pc:sldMk cId="2523555584" sldId="259"/>
            <ac:spMk id="2" creationId="{F4688047-1E3A-4CB2-C19B-57D4A6EAD768}"/>
          </ac:spMkLst>
        </pc:spChg>
      </pc:sldChg>
      <pc:sldChg chg="addSp delSp modSp del mod ord modNotesTx">
        <pc:chgData name="Paul Jansen" userId="3f01b57e-9125-4aa2-a37d-68a34429bb01" providerId="ADAL" clId="{C772BF12-163A-4644-AAEE-7A1AC555CE56}" dt="2026-06-17T15:05:30.882" v="3073" actId="47"/>
        <pc:sldMkLst>
          <pc:docMk/>
          <pc:sldMk cId="4100544333" sldId="260"/>
        </pc:sldMkLst>
        <pc:spChg chg="mod">
          <ac:chgData name="Paul Jansen" userId="3f01b57e-9125-4aa2-a37d-68a34429bb01" providerId="ADAL" clId="{C772BF12-163A-4644-AAEE-7A1AC555CE56}" dt="2026-06-17T09:57:48.696" v="66" actId="12"/>
          <ac:spMkLst>
            <pc:docMk/>
            <pc:sldMk cId="4100544333" sldId="260"/>
            <ac:spMk id="3" creationId="{992413B2-5A15-44F0-0B7E-760384F5F23F}"/>
          </ac:spMkLst>
        </pc:spChg>
        <pc:spChg chg="del">
          <ac:chgData name="Paul Jansen" userId="3f01b57e-9125-4aa2-a37d-68a34429bb01" providerId="ADAL" clId="{C772BF12-163A-4644-AAEE-7A1AC555CE56}" dt="2026-06-17T09:53:37.326" v="56"/>
          <ac:spMkLst>
            <pc:docMk/>
            <pc:sldMk cId="4100544333" sldId="260"/>
            <ac:spMk id="4" creationId="{711D4F38-CABB-ECD3-4C3D-610D8F6FFD1B}"/>
          </ac:spMkLst>
        </pc:spChg>
        <pc:spChg chg="add del mod">
          <ac:chgData name="Paul Jansen" userId="3f01b57e-9125-4aa2-a37d-68a34429bb01" providerId="ADAL" clId="{C772BF12-163A-4644-AAEE-7A1AC555CE56}" dt="2026-06-17T09:57:03.518" v="60" actId="931"/>
          <ac:spMkLst>
            <pc:docMk/>
            <pc:sldMk cId="4100544333" sldId="260"/>
            <ac:spMk id="6" creationId="{6DD51966-FAB4-CE57-1F64-3DABA5E8F1E9}"/>
          </ac:spMkLst>
        </pc:spChg>
        <pc:spChg chg="mod">
          <ac:chgData name="Paul Jansen" userId="3f01b57e-9125-4aa2-a37d-68a34429bb01" providerId="ADAL" clId="{C772BF12-163A-4644-AAEE-7A1AC555CE56}" dt="2026-06-17T09:53:29.050" v="55" actId="20577"/>
          <ac:spMkLst>
            <pc:docMk/>
            <pc:sldMk cId="4100544333" sldId="260"/>
            <ac:spMk id="7" creationId="{1A103250-C4BE-4016-8E19-309C30DA5B31}"/>
          </ac:spMkLst>
        </pc:spChg>
        <pc:picChg chg="add del mod">
          <ac:chgData name="Paul Jansen" userId="3f01b57e-9125-4aa2-a37d-68a34429bb01" providerId="ADAL" clId="{C772BF12-163A-4644-AAEE-7A1AC555CE56}" dt="2026-06-17T09:53:51.759" v="57" actId="478"/>
          <ac:picMkLst>
            <pc:docMk/>
            <pc:sldMk cId="4100544333" sldId="260"/>
            <ac:picMk id="2" creationId="{37A805FE-6718-9DE2-3BAD-D41E724FA602}"/>
          </ac:picMkLst>
        </pc:picChg>
        <pc:picChg chg="add mod">
          <ac:chgData name="Paul Jansen" userId="3f01b57e-9125-4aa2-a37d-68a34429bb01" providerId="ADAL" clId="{C772BF12-163A-4644-AAEE-7A1AC555CE56}" dt="2026-06-17T09:56:38.744" v="59"/>
          <ac:picMkLst>
            <pc:docMk/>
            <pc:sldMk cId="4100544333" sldId="260"/>
            <ac:picMk id="8" creationId="{2D1701F4-8825-0F0E-F9FD-D4BDD6B2D959}"/>
          </ac:picMkLst>
        </pc:picChg>
        <pc:picChg chg="add mod ord">
          <ac:chgData name="Paul Jansen" userId="3f01b57e-9125-4aa2-a37d-68a34429bb01" providerId="ADAL" clId="{C772BF12-163A-4644-AAEE-7A1AC555CE56}" dt="2026-06-17T10:08:58.937" v="527" actId="962"/>
          <ac:picMkLst>
            <pc:docMk/>
            <pc:sldMk cId="4100544333" sldId="260"/>
            <ac:picMk id="10" creationId="{FB0CBB4C-2832-3CE3-DA5F-3B125C991634}"/>
          </ac:picMkLst>
        </pc:picChg>
      </pc:sldChg>
      <pc:sldChg chg="addSp modSp del">
        <pc:chgData name="Paul Jansen" userId="3f01b57e-9125-4aa2-a37d-68a34429bb01" providerId="ADAL" clId="{C772BF12-163A-4644-AAEE-7A1AC555CE56}" dt="2026-06-17T15:05:30.882" v="3073" actId="47"/>
        <pc:sldMkLst>
          <pc:docMk/>
          <pc:sldMk cId="747286185" sldId="261"/>
        </pc:sldMkLst>
        <pc:spChg chg="mod">
          <ac:chgData name="Paul Jansen" userId="3f01b57e-9125-4aa2-a37d-68a34429bb01" providerId="ADAL" clId="{C772BF12-163A-4644-AAEE-7A1AC555CE56}" dt="2026-06-17T11:02:24.270" v="528"/>
          <ac:spMkLst>
            <pc:docMk/>
            <pc:sldMk cId="747286185" sldId="261"/>
            <ac:spMk id="2" creationId="{D43B9140-C3AA-C31A-0DA7-6CE5A92BC387}"/>
          </ac:spMkLst>
        </pc:spChg>
        <pc:spChg chg="mod">
          <ac:chgData name="Paul Jansen" userId="3f01b57e-9125-4aa2-a37d-68a34429bb01" providerId="ADAL" clId="{C772BF12-163A-4644-AAEE-7A1AC555CE56}" dt="2026-06-17T11:02:34.679" v="529"/>
          <ac:spMkLst>
            <pc:docMk/>
            <pc:sldMk cId="747286185" sldId="261"/>
            <ac:spMk id="3" creationId="{F9F68105-889A-CCAB-3C40-6B740891657F}"/>
          </ac:spMkLst>
        </pc:spChg>
        <pc:picChg chg="add">
          <ac:chgData name="Paul Jansen" userId="3f01b57e-9125-4aa2-a37d-68a34429bb01" providerId="ADAL" clId="{C772BF12-163A-4644-AAEE-7A1AC555CE56}" dt="2026-06-17T09:53:10.524" v="30"/>
          <ac:picMkLst>
            <pc:docMk/>
            <pc:sldMk cId="747286185" sldId="261"/>
            <ac:picMk id="4" creationId="{55ED3C1D-1189-7190-5FEF-AD85B5935A1C}"/>
          </ac:picMkLst>
        </pc:picChg>
      </pc:sldChg>
      <pc:sldChg chg="modSp mod">
        <pc:chgData name="Paul Jansen" userId="3f01b57e-9125-4aa2-a37d-68a34429bb01" providerId="ADAL" clId="{C772BF12-163A-4644-AAEE-7A1AC555CE56}" dt="2026-06-17T10:00:50.090" v="412" actId="6549"/>
        <pc:sldMkLst>
          <pc:docMk/>
          <pc:sldMk cId="3716033855" sldId="263"/>
        </pc:sldMkLst>
        <pc:spChg chg="mod">
          <ac:chgData name="Paul Jansen" userId="3f01b57e-9125-4aa2-a37d-68a34429bb01" providerId="ADAL" clId="{C772BF12-163A-4644-AAEE-7A1AC555CE56}" dt="2026-06-17T10:00:50.090" v="412" actId="6549"/>
          <ac:spMkLst>
            <pc:docMk/>
            <pc:sldMk cId="3716033855" sldId="263"/>
            <ac:spMk id="4" creationId="{07816960-8513-3084-A280-BED8490258A5}"/>
          </ac:spMkLst>
        </pc:spChg>
      </pc:sldChg>
      <pc:sldChg chg="modSp new del mod">
        <pc:chgData name="Paul Jansen" userId="3f01b57e-9125-4aa2-a37d-68a34429bb01" providerId="ADAL" clId="{C772BF12-163A-4644-AAEE-7A1AC555CE56}" dt="2026-06-17T15:05:30.882" v="3073" actId="47"/>
        <pc:sldMkLst>
          <pc:docMk/>
          <pc:sldMk cId="1913275068" sldId="264"/>
        </pc:sldMkLst>
        <pc:spChg chg="mod">
          <ac:chgData name="Paul Jansen" userId="3f01b57e-9125-4aa2-a37d-68a34429bb01" providerId="ADAL" clId="{C772BF12-163A-4644-AAEE-7A1AC555CE56}" dt="2026-06-17T11:04:28.008" v="544" actId="20577"/>
          <ac:spMkLst>
            <pc:docMk/>
            <pc:sldMk cId="1913275068" sldId="264"/>
            <ac:spMk id="2" creationId="{6CA8E1E0-9D91-99A0-0EF2-AE462CB4C1DB}"/>
          </ac:spMkLst>
        </pc:spChg>
        <pc:spChg chg="mod">
          <ac:chgData name="Paul Jansen" userId="3f01b57e-9125-4aa2-a37d-68a34429bb01" providerId="ADAL" clId="{C772BF12-163A-4644-AAEE-7A1AC555CE56}" dt="2026-06-17T11:04:29.970" v="546" actId="27636"/>
          <ac:spMkLst>
            <pc:docMk/>
            <pc:sldMk cId="1913275068" sldId="264"/>
            <ac:spMk id="3" creationId="{6BCBE310-D662-5D32-E12D-B4BEFD6B2AC2}"/>
          </ac:spMkLst>
        </pc:spChg>
      </pc:sldChg>
      <pc:sldChg chg="add del">
        <pc:chgData name="Paul Jansen" userId="3f01b57e-9125-4aa2-a37d-68a34429bb01" providerId="ADAL" clId="{C772BF12-163A-4644-AAEE-7A1AC555CE56}" dt="2026-06-17T11:09:42.855" v="561"/>
        <pc:sldMkLst>
          <pc:docMk/>
          <pc:sldMk cId="2441922096" sldId="313"/>
        </pc:sldMkLst>
      </pc:sldChg>
      <pc:sldChg chg="addSp delSp modSp add del mod">
        <pc:chgData name="Paul Jansen" userId="3f01b57e-9125-4aa2-a37d-68a34429bb01" providerId="ADAL" clId="{C772BF12-163A-4644-AAEE-7A1AC555CE56}" dt="2026-06-17T11:14:54.172" v="590" actId="478"/>
        <pc:sldMkLst>
          <pc:docMk/>
          <pc:sldMk cId="933737609" sldId="314"/>
        </pc:sldMkLst>
        <pc:spChg chg="add del mod">
          <ac:chgData name="Paul Jansen" userId="3f01b57e-9125-4aa2-a37d-68a34429bb01" providerId="ADAL" clId="{C772BF12-163A-4644-AAEE-7A1AC555CE56}" dt="2026-06-17T11:14:54.172" v="590" actId="478"/>
          <ac:spMkLst>
            <pc:docMk/>
            <pc:sldMk cId="933737609" sldId="314"/>
            <ac:spMk id="3" creationId="{A10027A0-3FC1-6436-DE7E-806A0FA3CA9D}"/>
          </ac:spMkLst>
        </pc:spChg>
        <pc:spChg chg="mod">
          <ac:chgData name="Paul Jansen" userId="3f01b57e-9125-4aa2-a37d-68a34429bb01" providerId="ADAL" clId="{C772BF12-163A-4644-AAEE-7A1AC555CE56}" dt="2026-06-17T11:11:23.377" v="581" actId="20577"/>
          <ac:spMkLst>
            <pc:docMk/>
            <pc:sldMk cId="933737609" sldId="314"/>
            <ac:spMk id="7" creationId="{4A40CF60-1BFC-D4C9-FFD6-5057DB8B0F63}"/>
          </ac:spMkLst>
        </pc:spChg>
        <pc:spChg chg="mod">
          <ac:chgData name="Paul Jansen" userId="3f01b57e-9125-4aa2-a37d-68a34429bb01" providerId="ADAL" clId="{C772BF12-163A-4644-AAEE-7A1AC555CE56}" dt="2026-06-17T11:09:38.948" v="560"/>
          <ac:spMkLst>
            <pc:docMk/>
            <pc:sldMk cId="933737609" sldId="314"/>
            <ac:spMk id="8" creationId="{E7DE4E4F-86EF-8306-D233-418E395B4FF8}"/>
          </ac:spMkLst>
        </pc:spChg>
        <pc:spChg chg="del">
          <ac:chgData name="Paul Jansen" userId="3f01b57e-9125-4aa2-a37d-68a34429bb01" providerId="ADAL" clId="{C772BF12-163A-4644-AAEE-7A1AC555CE56}" dt="2026-06-17T11:14:52.364" v="589" actId="478"/>
          <ac:spMkLst>
            <pc:docMk/>
            <pc:sldMk cId="933737609" sldId="314"/>
            <ac:spMk id="9" creationId="{2C9EA223-C2B2-6EF3-2DB1-875371A38354}"/>
          </ac:spMkLst>
        </pc:spChg>
      </pc:sldChg>
      <pc:sldChg chg="modSp add del mod modNotesTx">
        <pc:chgData name="Paul Jansen" userId="3f01b57e-9125-4aa2-a37d-68a34429bb01" providerId="ADAL" clId="{C772BF12-163A-4644-AAEE-7A1AC555CE56}" dt="2026-06-17T15:07:55.835" v="3229"/>
        <pc:sldMkLst>
          <pc:docMk/>
          <pc:sldMk cId="453271619" sldId="315"/>
        </pc:sldMkLst>
        <pc:spChg chg="mod">
          <ac:chgData name="Paul Jansen" userId="3f01b57e-9125-4aa2-a37d-68a34429bb01" providerId="ADAL" clId="{C772BF12-163A-4644-AAEE-7A1AC555CE56}" dt="2026-06-17T11:09:38.948" v="560"/>
          <ac:spMkLst>
            <pc:docMk/>
            <pc:sldMk cId="453271619" sldId="315"/>
            <ac:spMk id="3" creationId="{B82A1DA6-57C0-8220-06D3-FEF76F7B7675}"/>
          </ac:spMkLst>
        </pc:spChg>
        <pc:picChg chg="mod ord">
          <ac:chgData name="Paul Jansen" userId="3f01b57e-9125-4aa2-a37d-68a34429bb01" providerId="ADAL" clId="{C772BF12-163A-4644-AAEE-7A1AC555CE56}" dt="2026-06-17T15:07:55.835" v="3229"/>
          <ac:picMkLst>
            <pc:docMk/>
            <pc:sldMk cId="453271619" sldId="315"/>
            <ac:picMk id="5" creationId="{C2D46723-C927-8A6E-923D-D12932BB3367}"/>
          </ac:picMkLst>
        </pc:picChg>
      </pc:sldChg>
      <pc:sldChg chg="add del">
        <pc:chgData name="Paul Jansen" userId="3f01b57e-9125-4aa2-a37d-68a34429bb01" providerId="ADAL" clId="{C772BF12-163A-4644-AAEE-7A1AC555CE56}" dt="2026-06-17T11:09:42.855" v="561"/>
        <pc:sldMkLst>
          <pc:docMk/>
          <pc:sldMk cId="1179623197" sldId="316"/>
        </pc:sldMkLst>
      </pc:sldChg>
      <pc:sldChg chg="modSp add del mod">
        <pc:chgData name="Paul Jansen" userId="3f01b57e-9125-4aa2-a37d-68a34429bb01" providerId="ADAL" clId="{C772BF12-163A-4644-AAEE-7A1AC555CE56}" dt="2026-06-17T11:09:42.855" v="561"/>
        <pc:sldMkLst>
          <pc:docMk/>
          <pc:sldMk cId="3908037436" sldId="317"/>
        </pc:sldMkLst>
        <pc:spChg chg="mod">
          <ac:chgData name="Paul Jansen" userId="3f01b57e-9125-4aa2-a37d-68a34429bb01" providerId="ADAL" clId="{C772BF12-163A-4644-AAEE-7A1AC555CE56}" dt="2026-06-17T11:09:38.948" v="560"/>
          <ac:spMkLst>
            <pc:docMk/>
            <pc:sldMk cId="3908037436" sldId="317"/>
            <ac:spMk id="3" creationId="{815CD932-E70D-FB32-B42F-8C457AD81A02}"/>
          </ac:spMkLst>
        </pc:spChg>
      </pc:sldChg>
      <pc:sldChg chg="modSp add del mod">
        <pc:chgData name="Paul Jansen" userId="3f01b57e-9125-4aa2-a37d-68a34429bb01" providerId="ADAL" clId="{C772BF12-163A-4644-AAEE-7A1AC555CE56}" dt="2026-06-17T11:14:33.022" v="587" actId="962"/>
        <pc:sldMkLst>
          <pc:docMk/>
          <pc:sldMk cId="2724623819" sldId="318"/>
        </pc:sldMkLst>
        <pc:picChg chg="mod">
          <ac:chgData name="Paul Jansen" userId="3f01b57e-9125-4aa2-a37d-68a34429bb01" providerId="ADAL" clId="{C772BF12-163A-4644-AAEE-7A1AC555CE56}" dt="2026-06-17T11:13:56.515" v="586" actId="962"/>
          <ac:picMkLst>
            <pc:docMk/>
            <pc:sldMk cId="2724623819" sldId="318"/>
            <ac:picMk id="5" creationId="{E44E577B-6D43-1DE2-07DE-A8FBCED5B252}"/>
          </ac:picMkLst>
        </pc:picChg>
        <pc:picChg chg="mod ord">
          <ac:chgData name="Paul Jansen" userId="3f01b57e-9125-4aa2-a37d-68a34429bb01" providerId="ADAL" clId="{C772BF12-163A-4644-AAEE-7A1AC555CE56}" dt="2026-06-17T11:13:47.375" v="585" actId="13244"/>
          <ac:picMkLst>
            <pc:docMk/>
            <pc:sldMk cId="2724623819" sldId="318"/>
            <ac:picMk id="7" creationId="{223AA63C-DB72-F35D-7AD2-5D4669157239}"/>
          </ac:picMkLst>
        </pc:picChg>
        <pc:picChg chg="mod">
          <ac:chgData name="Paul Jansen" userId="3f01b57e-9125-4aa2-a37d-68a34429bb01" providerId="ADAL" clId="{C772BF12-163A-4644-AAEE-7A1AC555CE56}" dt="2026-06-17T11:14:33.022" v="587" actId="962"/>
          <ac:picMkLst>
            <pc:docMk/>
            <pc:sldMk cId="2724623819" sldId="318"/>
            <ac:picMk id="11" creationId="{AC5F45AF-8C26-6F4D-E094-341AB12C3363}"/>
          </ac:picMkLst>
        </pc:picChg>
      </pc:sldChg>
      <pc:sldChg chg="delSp modSp add del mod">
        <pc:chgData name="Paul Jansen" userId="3f01b57e-9125-4aa2-a37d-68a34429bb01" providerId="ADAL" clId="{C772BF12-163A-4644-AAEE-7A1AC555CE56}" dt="2026-06-17T11:10:35.865" v="563" actId="478"/>
        <pc:sldMkLst>
          <pc:docMk/>
          <pc:sldMk cId="2307757431" sldId="319"/>
        </pc:sldMkLst>
        <pc:spChg chg="del mod">
          <ac:chgData name="Paul Jansen" userId="3f01b57e-9125-4aa2-a37d-68a34429bb01" providerId="ADAL" clId="{C772BF12-163A-4644-AAEE-7A1AC555CE56}" dt="2026-06-17T11:10:35.865" v="563" actId="478"/>
          <ac:spMkLst>
            <pc:docMk/>
            <pc:sldMk cId="2307757431" sldId="319"/>
            <ac:spMk id="3" creationId="{DB888C3D-BB2F-B0D2-BC39-9939889C5F83}"/>
          </ac:spMkLst>
        </pc:spChg>
      </pc:sldChg>
      <pc:sldChg chg="delSp add del mod">
        <pc:chgData name="Paul Jansen" userId="3f01b57e-9125-4aa2-a37d-68a34429bb01" providerId="ADAL" clId="{C772BF12-163A-4644-AAEE-7A1AC555CE56}" dt="2026-06-17T11:14:45.813" v="588" actId="478"/>
        <pc:sldMkLst>
          <pc:docMk/>
          <pc:sldMk cId="3330380089" sldId="320"/>
        </pc:sldMkLst>
        <pc:spChg chg="del">
          <ac:chgData name="Paul Jansen" userId="3f01b57e-9125-4aa2-a37d-68a34429bb01" providerId="ADAL" clId="{C772BF12-163A-4644-AAEE-7A1AC555CE56}" dt="2026-06-17T11:14:45.813" v="588" actId="478"/>
          <ac:spMkLst>
            <pc:docMk/>
            <pc:sldMk cId="3330380089" sldId="320"/>
            <ac:spMk id="3" creationId="{E4157A4D-B88C-7DBF-4A26-73F1C911C823}"/>
          </ac:spMkLst>
        </pc:spChg>
      </pc:sldChg>
      <pc:sldChg chg="modSp add del mod">
        <pc:chgData name="Paul Jansen" userId="3f01b57e-9125-4aa2-a37d-68a34429bb01" providerId="ADAL" clId="{C772BF12-163A-4644-AAEE-7A1AC555CE56}" dt="2026-06-17T11:09:42.855" v="561"/>
        <pc:sldMkLst>
          <pc:docMk/>
          <pc:sldMk cId="763790458" sldId="321"/>
        </pc:sldMkLst>
        <pc:spChg chg="mod">
          <ac:chgData name="Paul Jansen" userId="3f01b57e-9125-4aa2-a37d-68a34429bb01" providerId="ADAL" clId="{C772BF12-163A-4644-AAEE-7A1AC555CE56}" dt="2026-06-17T11:09:38.948" v="560"/>
          <ac:spMkLst>
            <pc:docMk/>
            <pc:sldMk cId="763790458" sldId="321"/>
            <ac:spMk id="2" creationId="{C421A42E-2CCB-6E1B-19D0-2DA57DD9EB4A}"/>
          </ac:spMkLst>
        </pc:spChg>
        <pc:spChg chg="mod">
          <ac:chgData name="Paul Jansen" userId="3f01b57e-9125-4aa2-a37d-68a34429bb01" providerId="ADAL" clId="{C772BF12-163A-4644-AAEE-7A1AC555CE56}" dt="2026-06-17T11:09:38.948" v="560"/>
          <ac:spMkLst>
            <pc:docMk/>
            <pc:sldMk cId="763790458" sldId="321"/>
            <ac:spMk id="3" creationId="{AB316CB4-D1D3-E6FE-B9B3-2AC923DBD292}"/>
          </ac:spMkLst>
        </pc:spChg>
      </pc:sldChg>
      <pc:sldChg chg="delSp modSp add del mod">
        <pc:chgData name="Paul Jansen" userId="3f01b57e-9125-4aa2-a37d-68a34429bb01" providerId="ADAL" clId="{C772BF12-163A-4644-AAEE-7A1AC555CE56}" dt="2026-06-17T12:38:11.643" v="2869" actId="962"/>
        <pc:sldMkLst>
          <pc:docMk/>
          <pc:sldMk cId="3145806259" sldId="322"/>
        </pc:sldMkLst>
        <pc:spChg chg="mod">
          <ac:chgData name="Paul Jansen" userId="3f01b57e-9125-4aa2-a37d-68a34429bb01" providerId="ADAL" clId="{C772BF12-163A-4644-AAEE-7A1AC555CE56}" dt="2026-06-17T11:09:38.948" v="560"/>
          <ac:spMkLst>
            <pc:docMk/>
            <pc:sldMk cId="3145806259" sldId="322"/>
            <ac:spMk id="3" creationId="{54A3EE16-FF73-88BD-1244-B835E2AE0223}"/>
          </ac:spMkLst>
        </pc:spChg>
        <pc:spChg chg="del mod">
          <ac:chgData name="Paul Jansen" userId="3f01b57e-9125-4aa2-a37d-68a34429bb01" providerId="ADAL" clId="{C772BF12-163A-4644-AAEE-7A1AC555CE56}" dt="2026-06-17T12:28:49.236" v="2867" actId="478"/>
          <ac:spMkLst>
            <pc:docMk/>
            <pc:sldMk cId="3145806259" sldId="322"/>
            <ac:spMk id="6" creationId="{27E09CF7-711D-3257-F1B8-DF061C69A2BA}"/>
          </ac:spMkLst>
        </pc:spChg>
        <pc:picChg chg="mod">
          <ac:chgData name="Paul Jansen" userId="3f01b57e-9125-4aa2-a37d-68a34429bb01" providerId="ADAL" clId="{C772BF12-163A-4644-AAEE-7A1AC555CE56}" dt="2026-06-17T12:38:11.643" v="2869" actId="962"/>
          <ac:picMkLst>
            <pc:docMk/>
            <pc:sldMk cId="3145806259" sldId="322"/>
            <ac:picMk id="2052" creationId="{6A32A753-2CC6-AD98-8CF8-A88D3D75F908}"/>
          </ac:picMkLst>
        </pc:picChg>
      </pc:sldChg>
      <pc:sldChg chg="modSp add del mod">
        <pc:chgData name="Paul Jansen" userId="3f01b57e-9125-4aa2-a37d-68a34429bb01" providerId="ADAL" clId="{C772BF12-163A-4644-AAEE-7A1AC555CE56}" dt="2026-06-17T11:09:42.855" v="561"/>
        <pc:sldMkLst>
          <pc:docMk/>
          <pc:sldMk cId="3802464938" sldId="345"/>
        </pc:sldMkLst>
        <pc:spChg chg="mod">
          <ac:chgData name="Paul Jansen" userId="3f01b57e-9125-4aa2-a37d-68a34429bb01" providerId="ADAL" clId="{C772BF12-163A-4644-AAEE-7A1AC555CE56}" dt="2026-06-17T11:09:38.948" v="560"/>
          <ac:spMkLst>
            <pc:docMk/>
            <pc:sldMk cId="3802464938" sldId="345"/>
            <ac:spMk id="3" creationId="{F8EAAB06-CFC4-BE9C-F3D8-C139CBE09FA7}"/>
          </ac:spMkLst>
        </pc:spChg>
      </pc:sldChg>
      <pc:sldChg chg="modSp add del mod modNotesTx">
        <pc:chgData name="Paul Jansen" userId="3f01b57e-9125-4aa2-a37d-68a34429bb01" providerId="ADAL" clId="{C772BF12-163A-4644-AAEE-7A1AC555CE56}" dt="2026-06-17T11:22:33.681" v="1442" actId="20577"/>
        <pc:sldMkLst>
          <pc:docMk/>
          <pc:sldMk cId="3413252358" sldId="346"/>
        </pc:sldMkLst>
        <pc:picChg chg="mod">
          <ac:chgData name="Paul Jansen" userId="3f01b57e-9125-4aa2-a37d-68a34429bb01" providerId="ADAL" clId="{C772BF12-163A-4644-AAEE-7A1AC555CE56}" dt="2026-06-17T11:20:05.506" v="970" actId="962"/>
          <ac:picMkLst>
            <pc:docMk/>
            <pc:sldMk cId="3413252358" sldId="346"/>
            <ac:picMk id="6" creationId="{420C5474-5162-CCD8-FB21-F23EA1B21D3D}"/>
          </ac:picMkLst>
        </pc:picChg>
      </pc:sldChg>
      <pc:sldChg chg="modSp add del mod">
        <pc:chgData name="Paul Jansen" userId="3f01b57e-9125-4aa2-a37d-68a34429bb01" providerId="ADAL" clId="{C772BF12-163A-4644-AAEE-7A1AC555CE56}" dt="2026-06-17T11:19:57.109" v="969" actId="962"/>
        <pc:sldMkLst>
          <pc:docMk/>
          <pc:sldMk cId="2241030725" sldId="347"/>
        </pc:sldMkLst>
        <pc:picChg chg="mod">
          <ac:chgData name="Paul Jansen" userId="3f01b57e-9125-4aa2-a37d-68a34429bb01" providerId="ADAL" clId="{C772BF12-163A-4644-AAEE-7A1AC555CE56}" dt="2026-06-17T11:19:57.109" v="969" actId="962"/>
          <ac:picMkLst>
            <pc:docMk/>
            <pc:sldMk cId="2241030725" sldId="347"/>
            <ac:picMk id="4" creationId="{0DFC158D-EDC6-CDAB-CBCF-01A04EF5117E}"/>
          </ac:picMkLst>
        </pc:picChg>
      </pc:sldChg>
      <pc:sldChg chg="modSp add del mod">
        <pc:chgData name="Paul Jansen" userId="3f01b57e-9125-4aa2-a37d-68a34429bb01" providerId="ADAL" clId="{C772BF12-163A-4644-AAEE-7A1AC555CE56}" dt="2026-06-17T14:59:38.901" v="3072" actId="962"/>
        <pc:sldMkLst>
          <pc:docMk/>
          <pc:sldMk cId="2358259347" sldId="348"/>
        </pc:sldMkLst>
        <pc:spChg chg="mod">
          <ac:chgData name="Paul Jansen" userId="3f01b57e-9125-4aa2-a37d-68a34429bb01" providerId="ADAL" clId="{C772BF12-163A-4644-AAEE-7A1AC555CE56}" dt="2026-06-17T11:25:50.157" v="1453" actId="1076"/>
          <ac:spMkLst>
            <pc:docMk/>
            <pc:sldMk cId="2358259347" sldId="348"/>
            <ac:spMk id="2" creationId="{124CADB5-5FDF-03C1-3A9C-C443C6A1E085}"/>
          </ac:spMkLst>
        </pc:spChg>
        <pc:spChg chg="ord">
          <ac:chgData name="Paul Jansen" userId="3f01b57e-9125-4aa2-a37d-68a34429bb01" providerId="ADAL" clId="{C772BF12-163A-4644-AAEE-7A1AC555CE56}" dt="2026-06-17T11:24:42.987" v="1444" actId="13244"/>
          <ac:spMkLst>
            <pc:docMk/>
            <pc:sldMk cId="2358259347" sldId="348"/>
            <ac:spMk id="6" creationId="{E95AA7A3-327A-702B-F0C7-801C2BAD4E41}"/>
          </ac:spMkLst>
        </pc:spChg>
        <pc:picChg chg="mod">
          <ac:chgData name="Paul Jansen" userId="3f01b57e-9125-4aa2-a37d-68a34429bb01" providerId="ADAL" clId="{C772BF12-163A-4644-AAEE-7A1AC555CE56}" dt="2026-06-17T14:59:38.901" v="3072" actId="962"/>
          <ac:picMkLst>
            <pc:docMk/>
            <pc:sldMk cId="2358259347" sldId="348"/>
            <ac:picMk id="5" creationId="{93AA523E-6435-57E8-AC77-BAD8E954CE8E}"/>
          </ac:picMkLst>
        </pc:picChg>
      </pc:sldChg>
      <pc:sldChg chg="addSp modSp add del mod">
        <pc:chgData name="Paul Jansen" userId="3f01b57e-9125-4aa2-a37d-68a34429bb01" providerId="ADAL" clId="{C772BF12-163A-4644-AAEE-7A1AC555CE56}" dt="2026-06-17T15:13:46.566" v="3242" actId="962"/>
        <pc:sldMkLst>
          <pc:docMk/>
          <pc:sldMk cId="1188019455" sldId="349"/>
        </pc:sldMkLst>
        <pc:spChg chg="add mod ord">
          <ac:chgData name="Paul Jansen" userId="3f01b57e-9125-4aa2-a37d-68a34429bb01" providerId="ADAL" clId="{C772BF12-163A-4644-AAEE-7A1AC555CE56}" dt="2026-06-17T12:23:41.014" v="2862" actId="13244"/>
          <ac:spMkLst>
            <pc:docMk/>
            <pc:sldMk cId="1188019455" sldId="349"/>
            <ac:spMk id="2" creationId="{4051F7E4-DE01-4036-B460-2EDBB20DCABF}"/>
          </ac:spMkLst>
        </pc:spChg>
        <pc:picChg chg="mod">
          <ac:chgData name="Paul Jansen" userId="3f01b57e-9125-4aa2-a37d-68a34429bb01" providerId="ADAL" clId="{C772BF12-163A-4644-AAEE-7A1AC555CE56}" dt="2026-06-17T15:13:46.566" v="3242" actId="962"/>
          <ac:picMkLst>
            <pc:docMk/>
            <pc:sldMk cId="1188019455" sldId="349"/>
            <ac:picMk id="5" creationId="{831D8CB1-48DF-AC70-9FDF-FC665FD1C02D}"/>
          </ac:picMkLst>
        </pc:picChg>
      </pc:sldChg>
      <pc:sldChg chg="delSp add del mod">
        <pc:chgData name="Paul Jansen" userId="3f01b57e-9125-4aa2-a37d-68a34429bb01" providerId="ADAL" clId="{C772BF12-163A-4644-AAEE-7A1AC555CE56}" dt="2026-06-17T12:27:23.279" v="2865" actId="478"/>
        <pc:sldMkLst>
          <pc:docMk/>
          <pc:sldMk cId="2449588032" sldId="350"/>
        </pc:sldMkLst>
        <pc:spChg chg="del">
          <ac:chgData name="Paul Jansen" userId="3f01b57e-9125-4aa2-a37d-68a34429bb01" providerId="ADAL" clId="{C772BF12-163A-4644-AAEE-7A1AC555CE56}" dt="2026-06-17T12:27:23.279" v="2865" actId="478"/>
          <ac:spMkLst>
            <pc:docMk/>
            <pc:sldMk cId="2449588032" sldId="350"/>
            <ac:spMk id="3" creationId="{E50640DF-FE40-D97B-61AF-523A58F22E03}"/>
          </ac:spMkLst>
        </pc:spChg>
      </pc:sldChg>
      <pc:sldChg chg="modSp add del mod">
        <pc:chgData name="Paul Jansen" userId="3f01b57e-9125-4aa2-a37d-68a34429bb01" providerId="ADAL" clId="{C772BF12-163A-4644-AAEE-7A1AC555CE56}" dt="2026-06-17T11:09:42.855" v="561"/>
        <pc:sldMkLst>
          <pc:docMk/>
          <pc:sldMk cId="129137039" sldId="351"/>
        </pc:sldMkLst>
        <pc:spChg chg="mod">
          <ac:chgData name="Paul Jansen" userId="3f01b57e-9125-4aa2-a37d-68a34429bb01" providerId="ADAL" clId="{C772BF12-163A-4644-AAEE-7A1AC555CE56}" dt="2026-06-17T11:09:38.948" v="560"/>
          <ac:spMkLst>
            <pc:docMk/>
            <pc:sldMk cId="129137039" sldId="351"/>
            <ac:spMk id="3" creationId="{F8E8D113-B0E9-F7C6-5FE2-1F0DA2CFBE1D}"/>
          </ac:spMkLst>
        </pc:spChg>
      </pc:sldChg>
      <pc:sldChg chg="addSp delSp modSp add del mod modNotesTx">
        <pc:chgData name="Paul Jansen" userId="3f01b57e-9125-4aa2-a37d-68a34429bb01" providerId="ADAL" clId="{C772BF12-163A-4644-AAEE-7A1AC555CE56}" dt="2026-06-17T15:14:32.250" v="3244" actId="962"/>
        <pc:sldMkLst>
          <pc:docMk/>
          <pc:sldMk cId="372644989" sldId="353"/>
        </pc:sldMkLst>
        <pc:spChg chg="ord">
          <ac:chgData name="Paul Jansen" userId="3f01b57e-9125-4aa2-a37d-68a34429bb01" providerId="ADAL" clId="{C772BF12-163A-4644-AAEE-7A1AC555CE56}" dt="2026-06-17T11:26:38.836" v="1464" actId="13244"/>
          <ac:spMkLst>
            <pc:docMk/>
            <pc:sldMk cId="372644989" sldId="353"/>
            <ac:spMk id="15" creationId="{60A6B07B-0F98-BB63-7C5A-3E6C037AFCEC}"/>
          </ac:spMkLst>
        </pc:spChg>
        <pc:picChg chg="mod">
          <ac:chgData name="Paul Jansen" userId="3f01b57e-9125-4aa2-a37d-68a34429bb01" providerId="ADAL" clId="{C772BF12-163A-4644-AAEE-7A1AC555CE56}" dt="2026-06-17T15:14:32.250" v="3244" actId="962"/>
          <ac:picMkLst>
            <pc:docMk/>
            <pc:sldMk cId="372644989" sldId="353"/>
            <ac:picMk id="5" creationId="{E8BBD8B5-7533-D6F9-A0AA-72FC7F5AE7EE}"/>
          </ac:picMkLst>
        </pc:picChg>
        <pc:picChg chg="add mod">
          <ac:chgData name="Paul Jansen" userId="3f01b57e-9125-4aa2-a37d-68a34429bb01" providerId="ADAL" clId="{C772BF12-163A-4644-AAEE-7A1AC555CE56}" dt="2026-06-17T11:29:38.064" v="1529" actId="962"/>
          <ac:picMkLst>
            <pc:docMk/>
            <pc:sldMk cId="372644989" sldId="353"/>
            <ac:picMk id="13" creationId="{E1E25EC8-81C5-3E2C-42B5-22A369DCE560}"/>
          </ac:picMkLst>
        </pc:picChg>
        <pc:cxnChg chg="del mod">
          <ac:chgData name="Paul Jansen" userId="3f01b57e-9125-4aa2-a37d-68a34429bb01" providerId="ADAL" clId="{C772BF12-163A-4644-AAEE-7A1AC555CE56}" dt="2026-06-17T11:28:37.199" v="1469" actId="478"/>
          <ac:cxnSpMkLst>
            <pc:docMk/>
            <pc:sldMk cId="372644989" sldId="353"/>
            <ac:cxnSpMk id="2" creationId="{F1C9E564-C3CA-A4F6-AEA5-A6112A896D77}"/>
          </ac:cxnSpMkLst>
        </pc:cxnChg>
        <pc:cxnChg chg="del">
          <ac:chgData name="Paul Jansen" userId="3f01b57e-9125-4aa2-a37d-68a34429bb01" providerId="ADAL" clId="{C772BF12-163A-4644-AAEE-7A1AC555CE56}" dt="2026-06-17T11:28:37.199" v="1469" actId="478"/>
          <ac:cxnSpMkLst>
            <pc:docMk/>
            <pc:sldMk cId="372644989" sldId="353"/>
            <ac:cxnSpMk id="3" creationId="{88F57B0F-F4E7-B570-6964-C3D17EE91993}"/>
          </ac:cxnSpMkLst>
        </pc:cxnChg>
        <pc:cxnChg chg="del">
          <ac:chgData name="Paul Jansen" userId="3f01b57e-9125-4aa2-a37d-68a34429bb01" providerId="ADAL" clId="{C772BF12-163A-4644-AAEE-7A1AC555CE56}" dt="2026-06-17T11:28:37.199" v="1469" actId="478"/>
          <ac:cxnSpMkLst>
            <pc:docMk/>
            <pc:sldMk cId="372644989" sldId="353"/>
            <ac:cxnSpMk id="4" creationId="{CCD8E2C0-54C4-BAC6-DCD6-009BD68DC732}"/>
          </ac:cxnSpMkLst>
        </pc:cxnChg>
        <pc:cxnChg chg="del">
          <ac:chgData name="Paul Jansen" userId="3f01b57e-9125-4aa2-a37d-68a34429bb01" providerId="ADAL" clId="{C772BF12-163A-4644-AAEE-7A1AC555CE56}" dt="2026-06-17T11:28:37.199" v="1469" actId="478"/>
          <ac:cxnSpMkLst>
            <pc:docMk/>
            <pc:sldMk cId="372644989" sldId="353"/>
            <ac:cxnSpMk id="6" creationId="{BE1BF3A6-5DC2-32DF-FD29-09CA8A653F7E}"/>
          </ac:cxnSpMkLst>
        </pc:cxnChg>
        <pc:cxnChg chg="del">
          <ac:chgData name="Paul Jansen" userId="3f01b57e-9125-4aa2-a37d-68a34429bb01" providerId="ADAL" clId="{C772BF12-163A-4644-AAEE-7A1AC555CE56}" dt="2026-06-17T11:28:37.199" v="1469" actId="478"/>
          <ac:cxnSpMkLst>
            <pc:docMk/>
            <pc:sldMk cId="372644989" sldId="353"/>
            <ac:cxnSpMk id="7" creationId="{AB74B997-1311-A0BE-9AA6-B9F0E5096D31}"/>
          </ac:cxnSpMkLst>
        </pc:cxnChg>
        <pc:cxnChg chg="del">
          <ac:chgData name="Paul Jansen" userId="3f01b57e-9125-4aa2-a37d-68a34429bb01" providerId="ADAL" clId="{C772BF12-163A-4644-AAEE-7A1AC555CE56}" dt="2026-06-17T11:28:37.199" v="1469" actId="478"/>
          <ac:cxnSpMkLst>
            <pc:docMk/>
            <pc:sldMk cId="372644989" sldId="353"/>
            <ac:cxnSpMk id="8" creationId="{9519EDC5-FA39-DDD8-048E-6E98A600F2BB}"/>
          </ac:cxnSpMkLst>
        </pc:cxnChg>
        <pc:cxnChg chg="del">
          <ac:chgData name="Paul Jansen" userId="3f01b57e-9125-4aa2-a37d-68a34429bb01" providerId="ADAL" clId="{C772BF12-163A-4644-AAEE-7A1AC555CE56}" dt="2026-06-17T11:28:37.199" v="1469" actId="478"/>
          <ac:cxnSpMkLst>
            <pc:docMk/>
            <pc:sldMk cId="372644989" sldId="353"/>
            <ac:cxnSpMk id="9" creationId="{9D796EC9-3AC0-4714-D2AE-8C25801B0D4B}"/>
          </ac:cxnSpMkLst>
        </pc:cxnChg>
        <pc:cxnChg chg="del">
          <ac:chgData name="Paul Jansen" userId="3f01b57e-9125-4aa2-a37d-68a34429bb01" providerId="ADAL" clId="{C772BF12-163A-4644-AAEE-7A1AC555CE56}" dt="2026-06-17T11:28:37.199" v="1469" actId="478"/>
          <ac:cxnSpMkLst>
            <pc:docMk/>
            <pc:sldMk cId="372644989" sldId="353"/>
            <ac:cxnSpMk id="10" creationId="{30B7A671-1A53-B548-E503-3421F85BF17F}"/>
          </ac:cxnSpMkLst>
        </pc:cxnChg>
        <pc:cxnChg chg="del">
          <ac:chgData name="Paul Jansen" userId="3f01b57e-9125-4aa2-a37d-68a34429bb01" providerId="ADAL" clId="{C772BF12-163A-4644-AAEE-7A1AC555CE56}" dt="2026-06-17T11:28:37.199" v="1469" actId="478"/>
          <ac:cxnSpMkLst>
            <pc:docMk/>
            <pc:sldMk cId="372644989" sldId="353"/>
            <ac:cxnSpMk id="11" creationId="{BEB76237-58A8-845F-EE62-8AC4B53AD2DA}"/>
          </ac:cxnSpMkLst>
        </pc:cxnChg>
      </pc:sldChg>
      <pc:sldChg chg="addSp modSp add del mod">
        <pc:chgData name="Paul Jansen" userId="3f01b57e-9125-4aa2-a37d-68a34429bb01" providerId="ADAL" clId="{C772BF12-163A-4644-AAEE-7A1AC555CE56}" dt="2026-06-17T12:40:10.245" v="2935" actId="962"/>
        <pc:sldMkLst>
          <pc:docMk/>
          <pc:sldMk cId="2346881542" sldId="354"/>
        </pc:sldMkLst>
        <pc:spChg chg="add mod ord">
          <ac:chgData name="Paul Jansen" userId="3f01b57e-9125-4aa2-a37d-68a34429bb01" providerId="ADAL" clId="{C772BF12-163A-4644-AAEE-7A1AC555CE56}" dt="2026-06-17T12:39:24.379" v="2933" actId="13244"/>
          <ac:spMkLst>
            <pc:docMk/>
            <pc:sldMk cId="2346881542" sldId="354"/>
            <ac:spMk id="2" creationId="{0A2AC6DA-D18B-96FB-C554-74003A3486FE}"/>
          </ac:spMkLst>
        </pc:spChg>
        <pc:spChg chg="mod ord">
          <ac:chgData name="Paul Jansen" userId="3f01b57e-9125-4aa2-a37d-68a34429bb01" providerId="ADAL" clId="{C772BF12-163A-4644-AAEE-7A1AC555CE56}" dt="2026-06-17T12:39:35.273" v="2934" actId="13244"/>
          <ac:spMkLst>
            <pc:docMk/>
            <pc:sldMk cId="2346881542" sldId="354"/>
            <ac:spMk id="7" creationId="{05EA975D-45A7-06B2-9099-B8EEEDBFBE35}"/>
          </ac:spMkLst>
        </pc:spChg>
        <pc:picChg chg="mod">
          <ac:chgData name="Paul Jansen" userId="3f01b57e-9125-4aa2-a37d-68a34429bb01" providerId="ADAL" clId="{C772BF12-163A-4644-AAEE-7A1AC555CE56}" dt="2026-06-17T12:40:10.245" v="2935" actId="962"/>
          <ac:picMkLst>
            <pc:docMk/>
            <pc:sldMk cId="2346881542" sldId="354"/>
            <ac:picMk id="9" creationId="{32AD1282-3BC0-26A4-A30E-06C1DC612AA0}"/>
          </ac:picMkLst>
        </pc:picChg>
      </pc:sldChg>
      <pc:sldChg chg="addSp delSp modSp add del mod modAnim modNotesTx">
        <pc:chgData name="Paul Jansen" userId="3f01b57e-9125-4aa2-a37d-68a34429bb01" providerId="ADAL" clId="{C772BF12-163A-4644-AAEE-7A1AC555CE56}" dt="2026-06-17T19:33:09.018" v="4247" actId="20577"/>
        <pc:sldMkLst>
          <pc:docMk/>
          <pc:sldMk cId="3334851481" sldId="355"/>
        </pc:sldMkLst>
        <pc:spChg chg="del">
          <ac:chgData name="Paul Jansen" userId="3f01b57e-9125-4aa2-a37d-68a34429bb01" providerId="ADAL" clId="{C772BF12-163A-4644-AAEE-7A1AC555CE56}" dt="2026-06-17T13:04:07.674" v="2942" actId="478"/>
          <ac:spMkLst>
            <pc:docMk/>
            <pc:sldMk cId="3334851481" sldId="355"/>
            <ac:spMk id="2" creationId="{794744C3-4E26-0A2B-886E-3469E075839E}"/>
          </ac:spMkLst>
        </pc:spChg>
        <pc:spChg chg="del">
          <ac:chgData name="Paul Jansen" userId="3f01b57e-9125-4aa2-a37d-68a34429bb01" providerId="ADAL" clId="{C772BF12-163A-4644-AAEE-7A1AC555CE56}" dt="2026-06-17T13:04:07.674" v="2942" actId="478"/>
          <ac:spMkLst>
            <pc:docMk/>
            <pc:sldMk cId="3334851481" sldId="355"/>
            <ac:spMk id="3" creationId="{BC7E819C-CF5E-8842-E1C0-1A8CA59441D6}"/>
          </ac:spMkLst>
        </pc:spChg>
        <pc:spChg chg="del">
          <ac:chgData name="Paul Jansen" userId="3f01b57e-9125-4aa2-a37d-68a34429bb01" providerId="ADAL" clId="{C772BF12-163A-4644-AAEE-7A1AC555CE56}" dt="2026-06-17T13:04:07.674" v="2942" actId="478"/>
          <ac:spMkLst>
            <pc:docMk/>
            <pc:sldMk cId="3334851481" sldId="355"/>
            <ac:spMk id="6" creationId="{C3985974-744A-6EFE-0CC9-8A88018BB31F}"/>
          </ac:spMkLst>
        </pc:spChg>
        <pc:spChg chg="del">
          <ac:chgData name="Paul Jansen" userId="3f01b57e-9125-4aa2-a37d-68a34429bb01" providerId="ADAL" clId="{C772BF12-163A-4644-AAEE-7A1AC555CE56}" dt="2026-06-17T13:04:07.674" v="2942" actId="478"/>
          <ac:spMkLst>
            <pc:docMk/>
            <pc:sldMk cId="3334851481" sldId="355"/>
            <ac:spMk id="7" creationId="{16F36551-B24C-DC51-C0E0-F595C4DC08E4}"/>
          </ac:spMkLst>
        </pc:spChg>
        <pc:spChg chg="del">
          <ac:chgData name="Paul Jansen" userId="3f01b57e-9125-4aa2-a37d-68a34429bb01" providerId="ADAL" clId="{C772BF12-163A-4644-AAEE-7A1AC555CE56}" dt="2026-06-17T13:04:07.674" v="2942" actId="478"/>
          <ac:spMkLst>
            <pc:docMk/>
            <pc:sldMk cId="3334851481" sldId="355"/>
            <ac:spMk id="9" creationId="{B7CF33A1-1D1A-4F3C-15B2-D409A3C608DC}"/>
          </ac:spMkLst>
        </pc:spChg>
        <pc:spChg chg="del">
          <ac:chgData name="Paul Jansen" userId="3f01b57e-9125-4aa2-a37d-68a34429bb01" providerId="ADAL" clId="{C772BF12-163A-4644-AAEE-7A1AC555CE56}" dt="2026-06-17T13:04:07.674" v="2942" actId="478"/>
          <ac:spMkLst>
            <pc:docMk/>
            <pc:sldMk cId="3334851481" sldId="355"/>
            <ac:spMk id="10" creationId="{147B0A58-5C42-5AFD-FC4D-686614AA4F7A}"/>
          </ac:spMkLst>
        </pc:spChg>
        <pc:spChg chg="del">
          <ac:chgData name="Paul Jansen" userId="3f01b57e-9125-4aa2-a37d-68a34429bb01" providerId="ADAL" clId="{C772BF12-163A-4644-AAEE-7A1AC555CE56}" dt="2026-06-17T13:04:07.674" v="2942" actId="478"/>
          <ac:spMkLst>
            <pc:docMk/>
            <pc:sldMk cId="3334851481" sldId="355"/>
            <ac:spMk id="11" creationId="{88C91017-644B-B327-BA84-F2CC1C67D2A8}"/>
          </ac:spMkLst>
        </pc:spChg>
        <pc:spChg chg="del">
          <ac:chgData name="Paul Jansen" userId="3f01b57e-9125-4aa2-a37d-68a34429bb01" providerId="ADAL" clId="{C772BF12-163A-4644-AAEE-7A1AC555CE56}" dt="2026-06-17T13:04:07.674" v="2942" actId="478"/>
          <ac:spMkLst>
            <pc:docMk/>
            <pc:sldMk cId="3334851481" sldId="355"/>
            <ac:spMk id="12" creationId="{364A96C7-366A-09D4-770D-EBA4868DE9BE}"/>
          </ac:spMkLst>
        </pc:spChg>
        <pc:spChg chg="del">
          <ac:chgData name="Paul Jansen" userId="3f01b57e-9125-4aa2-a37d-68a34429bb01" providerId="ADAL" clId="{C772BF12-163A-4644-AAEE-7A1AC555CE56}" dt="2026-06-17T13:04:07.674" v="2942" actId="478"/>
          <ac:spMkLst>
            <pc:docMk/>
            <pc:sldMk cId="3334851481" sldId="355"/>
            <ac:spMk id="13" creationId="{49D122D3-4A7C-BF88-F828-5A8903695F32}"/>
          </ac:spMkLst>
        </pc:spChg>
        <pc:spChg chg="del">
          <ac:chgData name="Paul Jansen" userId="3f01b57e-9125-4aa2-a37d-68a34429bb01" providerId="ADAL" clId="{C772BF12-163A-4644-AAEE-7A1AC555CE56}" dt="2026-06-17T13:04:07.674" v="2942" actId="478"/>
          <ac:spMkLst>
            <pc:docMk/>
            <pc:sldMk cId="3334851481" sldId="355"/>
            <ac:spMk id="14" creationId="{77CF489C-C4F3-7896-6D27-C0EE3F26E1D8}"/>
          </ac:spMkLst>
        </pc:spChg>
        <pc:spChg chg="add del mod">
          <ac:chgData name="Paul Jansen" userId="3f01b57e-9125-4aa2-a37d-68a34429bb01" providerId="ADAL" clId="{C772BF12-163A-4644-AAEE-7A1AC555CE56}" dt="2026-06-17T13:05:23.027" v="3023" actId="478"/>
          <ac:spMkLst>
            <pc:docMk/>
            <pc:sldMk cId="3334851481" sldId="355"/>
            <ac:spMk id="18" creationId="{C98FB16D-5352-C5D3-FFE6-4376AB82FC97}"/>
          </ac:spMkLst>
        </pc:spChg>
        <pc:picChg chg="del">
          <ac:chgData name="Paul Jansen" userId="3f01b57e-9125-4aa2-a37d-68a34429bb01" providerId="ADAL" clId="{C772BF12-163A-4644-AAEE-7A1AC555CE56}" dt="2026-06-17T13:05:19.725" v="3022" actId="478"/>
          <ac:picMkLst>
            <pc:docMk/>
            <pc:sldMk cId="3334851481" sldId="355"/>
            <ac:picMk id="4" creationId="{113E100A-5EC0-BEAB-488F-5B28BC4C73BF}"/>
          </ac:picMkLst>
        </pc:picChg>
        <pc:picChg chg="add del mod">
          <ac:chgData name="Paul Jansen" userId="3f01b57e-9125-4aa2-a37d-68a34429bb01" providerId="ADAL" clId="{C772BF12-163A-4644-AAEE-7A1AC555CE56}" dt="2026-06-17T13:05:19.725" v="3022" actId="478"/>
          <ac:picMkLst>
            <pc:docMk/>
            <pc:sldMk cId="3334851481" sldId="355"/>
            <ac:picMk id="16" creationId="{8B4BAADA-EB2E-0834-9E81-B37362B7C8FC}"/>
          </ac:picMkLst>
        </pc:picChg>
        <pc:picChg chg="add mod">
          <ac:chgData name="Paul Jansen" userId="3f01b57e-9125-4aa2-a37d-68a34429bb01" providerId="ADAL" clId="{C772BF12-163A-4644-AAEE-7A1AC555CE56}" dt="2026-06-17T15:11:19.370" v="3232" actId="962"/>
          <ac:picMkLst>
            <pc:docMk/>
            <pc:sldMk cId="3334851481" sldId="355"/>
            <ac:picMk id="20" creationId="{ED9139B1-722C-CFA6-1B02-ED1E40503970}"/>
          </ac:picMkLst>
        </pc:picChg>
      </pc:sldChg>
      <pc:sldChg chg="add del">
        <pc:chgData name="Paul Jansen" userId="3f01b57e-9125-4aa2-a37d-68a34429bb01" providerId="ADAL" clId="{C772BF12-163A-4644-AAEE-7A1AC555CE56}" dt="2026-06-17T12:41:59.148" v="2940" actId="47"/>
        <pc:sldMkLst>
          <pc:docMk/>
          <pc:sldMk cId="419296477" sldId="356"/>
        </pc:sldMkLst>
      </pc:sldChg>
      <pc:sldChg chg="addSp delSp modSp add del mod delAnim modNotesTx">
        <pc:chgData name="Paul Jansen" userId="3f01b57e-9125-4aa2-a37d-68a34429bb01" providerId="ADAL" clId="{C772BF12-163A-4644-AAEE-7A1AC555CE56}" dt="2026-06-17T19:29:14.701" v="3707" actId="20577"/>
        <pc:sldMkLst>
          <pc:docMk/>
          <pc:sldMk cId="4114236138" sldId="357"/>
        </pc:sldMkLst>
        <pc:spChg chg="del">
          <ac:chgData name="Paul Jansen" userId="3f01b57e-9125-4aa2-a37d-68a34429bb01" providerId="ADAL" clId="{C772BF12-163A-4644-AAEE-7A1AC555CE56}" dt="2026-06-17T13:22:11.329" v="3050" actId="478"/>
          <ac:spMkLst>
            <pc:docMk/>
            <pc:sldMk cId="4114236138" sldId="357"/>
            <ac:spMk id="2" creationId="{2865EAF4-6D15-F81E-E68A-6ACA5CB1A2DA}"/>
          </ac:spMkLst>
        </pc:spChg>
        <pc:spChg chg="del">
          <ac:chgData name="Paul Jansen" userId="3f01b57e-9125-4aa2-a37d-68a34429bb01" providerId="ADAL" clId="{C772BF12-163A-4644-AAEE-7A1AC555CE56}" dt="2026-06-17T13:22:11.329" v="3050" actId="478"/>
          <ac:spMkLst>
            <pc:docMk/>
            <pc:sldMk cId="4114236138" sldId="357"/>
            <ac:spMk id="3" creationId="{C23E39B3-B34C-9876-CCBB-3AC1EC0CE26C}"/>
          </ac:spMkLst>
        </pc:spChg>
        <pc:spChg chg="del">
          <ac:chgData name="Paul Jansen" userId="3f01b57e-9125-4aa2-a37d-68a34429bb01" providerId="ADAL" clId="{C772BF12-163A-4644-AAEE-7A1AC555CE56}" dt="2026-06-17T13:22:11.329" v="3050" actId="478"/>
          <ac:spMkLst>
            <pc:docMk/>
            <pc:sldMk cId="4114236138" sldId="357"/>
            <ac:spMk id="7" creationId="{DEA2B78B-ACE7-349E-DFA5-C9E885D654FE}"/>
          </ac:spMkLst>
        </pc:spChg>
        <pc:spChg chg="del">
          <ac:chgData name="Paul Jansen" userId="3f01b57e-9125-4aa2-a37d-68a34429bb01" providerId="ADAL" clId="{C772BF12-163A-4644-AAEE-7A1AC555CE56}" dt="2026-06-17T13:22:11.329" v="3050" actId="478"/>
          <ac:spMkLst>
            <pc:docMk/>
            <pc:sldMk cId="4114236138" sldId="357"/>
            <ac:spMk id="8" creationId="{A4E0E707-33CA-921E-52B0-9F6DA4AD92AF}"/>
          </ac:spMkLst>
        </pc:spChg>
        <pc:spChg chg="del">
          <ac:chgData name="Paul Jansen" userId="3f01b57e-9125-4aa2-a37d-68a34429bb01" providerId="ADAL" clId="{C772BF12-163A-4644-AAEE-7A1AC555CE56}" dt="2026-06-17T13:22:11.329" v="3050" actId="478"/>
          <ac:spMkLst>
            <pc:docMk/>
            <pc:sldMk cId="4114236138" sldId="357"/>
            <ac:spMk id="9" creationId="{03FC566F-D0FB-927A-D142-585AC12210E4}"/>
          </ac:spMkLst>
        </pc:spChg>
        <pc:spChg chg="del">
          <ac:chgData name="Paul Jansen" userId="3f01b57e-9125-4aa2-a37d-68a34429bb01" providerId="ADAL" clId="{C772BF12-163A-4644-AAEE-7A1AC555CE56}" dt="2026-06-17T13:22:11.329" v="3050" actId="478"/>
          <ac:spMkLst>
            <pc:docMk/>
            <pc:sldMk cId="4114236138" sldId="357"/>
            <ac:spMk id="10" creationId="{1D0AB63D-64D3-05DF-0BE8-60C322D5C805}"/>
          </ac:spMkLst>
        </pc:spChg>
        <pc:spChg chg="del">
          <ac:chgData name="Paul Jansen" userId="3f01b57e-9125-4aa2-a37d-68a34429bb01" providerId="ADAL" clId="{C772BF12-163A-4644-AAEE-7A1AC555CE56}" dt="2026-06-17T13:22:11.329" v="3050" actId="478"/>
          <ac:spMkLst>
            <pc:docMk/>
            <pc:sldMk cId="4114236138" sldId="357"/>
            <ac:spMk id="12" creationId="{C3C591F7-C2BF-9556-1D06-7C3A0DF035C8}"/>
          </ac:spMkLst>
        </pc:spChg>
        <pc:spChg chg="del">
          <ac:chgData name="Paul Jansen" userId="3f01b57e-9125-4aa2-a37d-68a34429bb01" providerId="ADAL" clId="{C772BF12-163A-4644-AAEE-7A1AC555CE56}" dt="2026-06-17T13:22:11.329" v="3050" actId="478"/>
          <ac:spMkLst>
            <pc:docMk/>
            <pc:sldMk cId="4114236138" sldId="357"/>
            <ac:spMk id="13" creationId="{6AB48322-BFA4-A6E0-FAB4-C428D1E89085}"/>
          </ac:spMkLst>
        </pc:spChg>
        <pc:spChg chg="del">
          <ac:chgData name="Paul Jansen" userId="3f01b57e-9125-4aa2-a37d-68a34429bb01" providerId="ADAL" clId="{C772BF12-163A-4644-AAEE-7A1AC555CE56}" dt="2026-06-17T13:22:11.329" v="3050" actId="478"/>
          <ac:spMkLst>
            <pc:docMk/>
            <pc:sldMk cId="4114236138" sldId="357"/>
            <ac:spMk id="14" creationId="{D3692546-7672-CA88-8BB1-FB7091874000}"/>
          </ac:spMkLst>
        </pc:spChg>
        <pc:spChg chg="add del mod">
          <ac:chgData name="Paul Jansen" userId="3f01b57e-9125-4aa2-a37d-68a34429bb01" providerId="ADAL" clId="{C772BF12-163A-4644-AAEE-7A1AC555CE56}" dt="2026-06-17T13:22:25.638" v="3051" actId="931"/>
          <ac:spMkLst>
            <pc:docMk/>
            <pc:sldMk cId="4114236138" sldId="357"/>
            <ac:spMk id="16" creationId="{0C327F12-40D2-C5E0-27BF-749C9C036C0C}"/>
          </ac:spMkLst>
        </pc:spChg>
        <pc:picChg chg="add mod ord">
          <ac:chgData name="Paul Jansen" userId="3f01b57e-9125-4aa2-a37d-68a34429bb01" providerId="ADAL" clId="{C772BF12-163A-4644-AAEE-7A1AC555CE56}" dt="2026-06-17T15:17:52.448" v="3258" actId="962"/>
          <ac:picMkLst>
            <pc:docMk/>
            <pc:sldMk cId="4114236138" sldId="357"/>
            <ac:picMk id="18" creationId="{C54DEB3E-9E7E-1346-7493-0B260757A7A7}"/>
          </ac:picMkLst>
        </pc:picChg>
      </pc:sldChg>
      <pc:sldChg chg="addSp delSp modSp add del mod modNotesTx">
        <pc:chgData name="Paul Jansen" userId="3f01b57e-9125-4aa2-a37d-68a34429bb01" providerId="ADAL" clId="{C772BF12-163A-4644-AAEE-7A1AC555CE56}" dt="2026-06-17T19:27:57.270" v="3496" actId="20577"/>
        <pc:sldMkLst>
          <pc:docMk/>
          <pc:sldMk cId="811154070" sldId="358"/>
        </pc:sldMkLst>
        <pc:spChg chg="add del mod">
          <ac:chgData name="Paul Jansen" userId="3f01b57e-9125-4aa2-a37d-68a34429bb01" providerId="ADAL" clId="{C772BF12-163A-4644-AAEE-7A1AC555CE56}" dt="2026-06-17T14:50:49.947" v="3058" actId="931"/>
          <ac:spMkLst>
            <pc:docMk/>
            <pc:sldMk cId="811154070" sldId="358"/>
            <ac:spMk id="3" creationId="{38897195-59C1-27DB-C7DB-219D38F5DCAD}"/>
          </ac:spMkLst>
        </pc:spChg>
        <pc:spChg chg="del">
          <ac:chgData name="Paul Jansen" userId="3f01b57e-9125-4aa2-a37d-68a34429bb01" providerId="ADAL" clId="{C772BF12-163A-4644-AAEE-7A1AC555CE56}" dt="2026-06-17T14:50:39.731" v="3057" actId="478"/>
          <ac:spMkLst>
            <pc:docMk/>
            <pc:sldMk cId="811154070" sldId="358"/>
            <ac:spMk id="11" creationId="{73E8AB23-F5CC-4B2B-504B-5C134F5F7C83}"/>
          </ac:spMkLst>
        </pc:spChg>
        <pc:picChg chg="del">
          <ac:chgData name="Paul Jansen" userId="3f01b57e-9125-4aa2-a37d-68a34429bb01" providerId="ADAL" clId="{C772BF12-163A-4644-AAEE-7A1AC555CE56}" dt="2026-06-17T14:50:39.731" v="3057" actId="478"/>
          <ac:picMkLst>
            <pc:docMk/>
            <pc:sldMk cId="811154070" sldId="358"/>
            <ac:picMk id="4" creationId="{5843608A-EDA8-7DA5-8581-E0600898B3C4}"/>
          </ac:picMkLst>
        </pc:picChg>
        <pc:picChg chg="add mod ord">
          <ac:chgData name="Paul Jansen" userId="3f01b57e-9125-4aa2-a37d-68a34429bb01" providerId="ADAL" clId="{C772BF12-163A-4644-AAEE-7A1AC555CE56}" dt="2026-06-17T15:11:46.192" v="3234" actId="962"/>
          <ac:picMkLst>
            <pc:docMk/>
            <pc:sldMk cId="811154070" sldId="358"/>
            <ac:picMk id="7" creationId="{879AD27A-D19A-8E0B-3172-C0F95ED8F82D}"/>
          </ac:picMkLst>
        </pc:picChg>
      </pc:sldChg>
      <pc:sldChg chg="modSp add del mod">
        <pc:chgData name="Paul Jansen" userId="3f01b57e-9125-4aa2-a37d-68a34429bb01" providerId="ADAL" clId="{C772BF12-163A-4644-AAEE-7A1AC555CE56}" dt="2026-06-17T19:40:45.525" v="5019" actId="13238"/>
        <pc:sldMkLst>
          <pc:docMk/>
          <pc:sldMk cId="847269478" sldId="359"/>
        </pc:sldMkLst>
        <pc:graphicFrameChg chg="mod modGraphic">
          <ac:chgData name="Paul Jansen" userId="3f01b57e-9125-4aa2-a37d-68a34429bb01" providerId="ADAL" clId="{C772BF12-163A-4644-AAEE-7A1AC555CE56}" dt="2026-06-17T19:40:45.525" v="5019" actId="13238"/>
          <ac:graphicFrameMkLst>
            <pc:docMk/>
            <pc:sldMk cId="847269478" sldId="359"/>
            <ac:graphicFrameMk id="13" creationId="{23DF2F1A-64C0-07E1-7740-3CCD08291825}"/>
          </ac:graphicFrameMkLst>
        </pc:graphicFrameChg>
        <pc:picChg chg="mod">
          <ac:chgData name="Paul Jansen" userId="3f01b57e-9125-4aa2-a37d-68a34429bb01" providerId="ADAL" clId="{C772BF12-163A-4644-AAEE-7A1AC555CE56}" dt="2026-06-17T12:41:00.779" v="2937" actId="962"/>
          <ac:picMkLst>
            <pc:docMk/>
            <pc:sldMk cId="847269478" sldId="359"/>
            <ac:picMk id="16" creationId="{247FD1D1-CDB3-C8C5-11C4-145A4287F810}"/>
          </ac:picMkLst>
        </pc:picChg>
      </pc:sldChg>
      <pc:sldChg chg="modSp add del mod modNotesTx">
        <pc:chgData name="Paul Jansen" userId="3f01b57e-9125-4aa2-a37d-68a34429bb01" providerId="ADAL" clId="{C772BF12-163A-4644-AAEE-7A1AC555CE56}" dt="2026-06-17T11:18:04.606" v="967" actId="20577"/>
        <pc:sldMkLst>
          <pc:docMk/>
          <pc:sldMk cId="3247760958" sldId="360"/>
        </pc:sldMkLst>
        <pc:spChg chg="mod">
          <ac:chgData name="Paul Jansen" userId="3f01b57e-9125-4aa2-a37d-68a34429bb01" providerId="ADAL" clId="{C772BF12-163A-4644-AAEE-7A1AC555CE56}" dt="2026-06-17T11:09:38.948" v="560"/>
          <ac:spMkLst>
            <pc:docMk/>
            <pc:sldMk cId="3247760958" sldId="360"/>
            <ac:spMk id="3" creationId="{538A4582-E353-F705-4F83-1B9451846241}"/>
          </ac:spMkLst>
        </pc:spChg>
      </pc:sldChg>
      <pc:sldChg chg="delSp add del mod">
        <pc:chgData name="Paul Jansen" userId="3f01b57e-9125-4aa2-a37d-68a34429bb01" providerId="ADAL" clId="{C772BF12-163A-4644-AAEE-7A1AC555CE56}" dt="2026-06-17T12:41:10.918" v="2938" actId="478"/>
        <pc:sldMkLst>
          <pc:docMk/>
          <pc:sldMk cId="2930456171" sldId="361"/>
        </pc:sldMkLst>
        <pc:spChg chg="del">
          <ac:chgData name="Paul Jansen" userId="3f01b57e-9125-4aa2-a37d-68a34429bb01" providerId="ADAL" clId="{C772BF12-163A-4644-AAEE-7A1AC555CE56}" dt="2026-06-17T12:41:10.918" v="2938" actId="478"/>
          <ac:spMkLst>
            <pc:docMk/>
            <pc:sldMk cId="2930456171" sldId="361"/>
            <ac:spMk id="3" creationId="{5B487684-62AC-9273-158F-46979E37710C}"/>
          </ac:spMkLst>
        </pc:spChg>
      </pc:sldChg>
      <pc:sldChg chg="addSp delSp modSp add del mod modNotesTx">
        <pc:chgData name="Paul Jansen" userId="3f01b57e-9125-4aa2-a37d-68a34429bb01" providerId="ADAL" clId="{C772BF12-163A-4644-AAEE-7A1AC555CE56}" dt="2026-06-17T15:14:42.008" v="3245" actId="962"/>
        <pc:sldMkLst>
          <pc:docMk/>
          <pc:sldMk cId="3678484878" sldId="362"/>
        </pc:sldMkLst>
        <pc:spChg chg="ord">
          <ac:chgData name="Paul Jansen" userId="3f01b57e-9125-4aa2-a37d-68a34429bb01" providerId="ADAL" clId="{C772BF12-163A-4644-AAEE-7A1AC555CE56}" dt="2026-06-17T15:13:32.580" v="3241" actId="13244"/>
          <ac:spMkLst>
            <pc:docMk/>
            <pc:sldMk cId="3678484878" sldId="362"/>
            <ac:spMk id="15" creationId="{CCC2E8E1-DBEF-9E23-F839-642AAD9979F7}"/>
          </ac:spMkLst>
        </pc:spChg>
        <pc:picChg chg="add mod">
          <ac:chgData name="Paul Jansen" userId="3f01b57e-9125-4aa2-a37d-68a34429bb01" providerId="ADAL" clId="{C772BF12-163A-4644-AAEE-7A1AC555CE56}" dt="2026-06-17T15:13:20.057" v="3240" actId="962"/>
          <ac:picMkLst>
            <pc:docMk/>
            <pc:sldMk cId="3678484878" sldId="362"/>
            <ac:picMk id="6" creationId="{6FF42A41-E0EA-6CED-8EF4-CCF43B45CD46}"/>
          </ac:picMkLst>
        </pc:picChg>
        <pc:picChg chg="mod">
          <ac:chgData name="Paul Jansen" userId="3f01b57e-9125-4aa2-a37d-68a34429bb01" providerId="ADAL" clId="{C772BF12-163A-4644-AAEE-7A1AC555CE56}" dt="2026-06-17T15:14:42.008" v="3245" actId="962"/>
          <ac:picMkLst>
            <pc:docMk/>
            <pc:sldMk cId="3678484878" sldId="362"/>
            <ac:picMk id="16" creationId="{0D2EC8BB-7D7E-85C6-60A9-A31A6FC83A5B}"/>
          </ac:picMkLst>
        </pc:picChg>
        <pc:cxnChg chg="del">
          <ac:chgData name="Paul Jansen" userId="3f01b57e-9125-4aa2-a37d-68a34429bb01" providerId="ADAL" clId="{C772BF12-163A-4644-AAEE-7A1AC555CE56}" dt="2026-06-17T12:06:08.347" v="2801" actId="478"/>
          <ac:cxnSpMkLst>
            <pc:docMk/>
            <pc:sldMk cId="3678484878" sldId="362"/>
            <ac:cxnSpMk id="2" creationId="{259A47BA-E2B2-86A0-040A-BAC10769928E}"/>
          </ac:cxnSpMkLst>
        </pc:cxnChg>
        <pc:cxnChg chg="del">
          <ac:chgData name="Paul Jansen" userId="3f01b57e-9125-4aa2-a37d-68a34429bb01" providerId="ADAL" clId="{C772BF12-163A-4644-AAEE-7A1AC555CE56}" dt="2026-06-17T12:06:08.347" v="2801" actId="478"/>
          <ac:cxnSpMkLst>
            <pc:docMk/>
            <pc:sldMk cId="3678484878" sldId="362"/>
            <ac:cxnSpMk id="3" creationId="{F6C86858-6F45-0FFD-A188-3F1EB2A9C0BE}"/>
          </ac:cxnSpMkLst>
        </pc:cxnChg>
        <pc:cxnChg chg="del">
          <ac:chgData name="Paul Jansen" userId="3f01b57e-9125-4aa2-a37d-68a34429bb01" providerId="ADAL" clId="{C772BF12-163A-4644-AAEE-7A1AC555CE56}" dt="2026-06-17T12:06:08.347" v="2801" actId="478"/>
          <ac:cxnSpMkLst>
            <pc:docMk/>
            <pc:sldMk cId="3678484878" sldId="362"/>
            <ac:cxnSpMk id="4" creationId="{B82F0F95-B3B8-70DC-C67D-8F853C6D68DD}"/>
          </ac:cxnSpMkLst>
        </pc:cxnChg>
        <pc:cxnChg chg="del">
          <ac:chgData name="Paul Jansen" userId="3f01b57e-9125-4aa2-a37d-68a34429bb01" providerId="ADAL" clId="{C772BF12-163A-4644-AAEE-7A1AC555CE56}" dt="2026-06-17T12:06:08.347" v="2801" actId="478"/>
          <ac:cxnSpMkLst>
            <pc:docMk/>
            <pc:sldMk cId="3678484878" sldId="362"/>
            <ac:cxnSpMk id="10" creationId="{C5A60DE4-4C42-02FE-B1A5-8200506CF251}"/>
          </ac:cxnSpMkLst>
        </pc:cxnChg>
        <pc:cxnChg chg="del">
          <ac:chgData name="Paul Jansen" userId="3f01b57e-9125-4aa2-a37d-68a34429bb01" providerId="ADAL" clId="{C772BF12-163A-4644-AAEE-7A1AC555CE56}" dt="2026-06-17T12:06:08.347" v="2801" actId="478"/>
          <ac:cxnSpMkLst>
            <pc:docMk/>
            <pc:sldMk cId="3678484878" sldId="362"/>
            <ac:cxnSpMk id="11" creationId="{12966556-8F1F-D5A5-445D-784FC4F59E9F}"/>
          </ac:cxnSpMkLst>
        </pc:cxnChg>
      </pc:sldChg>
      <pc:sldChg chg="modSp add del mod">
        <pc:chgData name="Paul Jansen" userId="3f01b57e-9125-4aa2-a37d-68a34429bb01" providerId="ADAL" clId="{C772BF12-163A-4644-AAEE-7A1AC555CE56}" dt="2026-06-17T15:14:49.629" v="3246" actId="962"/>
        <pc:sldMkLst>
          <pc:docMk/>
          <pc:sldMk cId="3976048822" sldId="363"/>
        </pc:sldMkLst>
        <pc:picChg chg="mod">
          <ac:chgData name="Paul Jansen" userId="3f01b57e-9125-4aa2-a37d-68a34429bb01" providerId="ADAL" clId="{C772BF12-163A-4644-AAEE-7A1AC555CE56}" dt="2026-06-17T15:14:49.629" v="3246" actId="962"/>
          <ac:picMkLst>
            <pc:docMk/>
            <pc:sldMk cId="3976048822" sldId="363"/>
            <ac:picMk id="6" creationId="{CD83898D-C4A1-60F0-6CC0-9A35ACD1E741}"/>
          </ac:picMkLst>
        </pc:picChg>
      </pc:sldChg>
      <pc:sldChg chg="add del">
        <pc:chgData name="Paul Jansen" userId="3f01b57e-9125-4aa2-a37d-68a34429bb01" providerId="ADAL" clId="{C772BF12-163A-4644-AAEE-7A1AC555CE56}" dt="2026-06-17T14:51:45.754" v="3064" actId="47"/>
        <pc:sldMkLst>
          <pc:docMk/>
          <pc:sldMk cId="2186324349" sldId="364"/>
        </pc:sldMkLst>
      </pc:sldChg>
      <pc:sldChg chg="add del">
        <pc:chgData name="Paul Jansen" userId="3f01b57e-9125-4aa2-a37d-68a34429bb01" providerId="ADAL" clId="{C772BF12-163A-4644-AAEE-7A1AC555CE56}" dt="2026-06-17T15:16:08.914" v="3252" actId="47"/>
        <pc:sldMkLst>
          <pc:docMk/>
          <pc:sldMk cId="1572379518" sldId="365"/>
        </pc:sldMkLst>
      </pc:sldChg>
      <pc:sldChg chg="addSp delSp modSp add del mod delAnim modNotesTx">
        <pc:chgData name="Paul Jansen" userId="3f01b57e-9125-4aa2-a37d-68a34429bb01" providerId="ADAL" clId="{C772BF12-163A-4644-AAEE-7A1AC555CE56}" dt="2026-06-17T19:37:53.006" v="5018" actId="20577"/>
        <pc:sldMkLst>
          <pc:docMk/>
          <pc:sldMk cId="549255837" sldId="366"/>
        </pc:sldMkLst>
        <pc:spChg chg="del">
          <ac:chgData name="Paul Jansen" userId="3f01b57e-9125-4aa2-a37d-68a34429bb01" providerId="ADAL" clId="{C772BF12-163A-4644-AAEE-7A1AC555CE56}" dt="2026-06-17T15:17:14.798" v="3253" actId="478"/>
          <ac:spMkLst>
            <pc:docMk/>
            <pc:sldMk cId="549255837" sldId="366"/>
            <ac:spMk id="10" creationId="{53F3565E-52F8-506F-0DEA-2B2CE8991177}"/>
          </ac:spMkLst>
        </pc:spChg>
        <pc:spChg chg="del">
          <ac:chgData name="Paul Jansen" userId="3f01b57e-9125-4aa2-a37d-68a34429bb01" providerId="ADAL" clId="{C772BF12-163A-4644-AAEE-7A1AC555CE56}" dt="2026-06-17T15:17:14.798" v="3253" actId="478"/>
          <ac:spMkLst>
            <pc:docMk/>
            <pc:sldMk cId="549255837" sldId="366"/>
            <ac:spMk id="11" creationId="{6357A469-E40F-0E02-298C-3A0FC38AB004}"/>
          </ac:spMkLst>
        </pc:spChg>
        <pc:spChg chg="del">
          <ac:chgData name="Paul Jansen" userId="3f01b57e-9125-4aa2-a37d-68a34429bb01" providerId="ADAL" clId="{C772BF12-163A-4644-AAEE-7A1AC555CE56}" dt="2026-06-17T15:17:14.798" v="3253" actId="478"/>
          <ac:spMkLst>
            <pc:docMk/>
            <pc:sldMk cId="549255837" sldId="366"/>
            <ac:spMk id="12" creationId="{ECD59724-4201-42F8-A320-09FBD0705831}"/>
          </ac:spMkLst>
        </pc:spChg>
        <pc:spChg chg="del">
          <ac:chgData name="Paul Jansen" userId="3f01b57e-9125-4aa2-a37d-68a34429bb01" providerId="ADAL" clId="{C772BF12-163A-4644-AAEE-7A1AC555CE56}" dt="2026-06-17T15:17:14.798" v="3253" actId="478"/>
          <ac:spMkLst>
            <pc:docMk/>
            <pc:sldMk cId="549255837" sldId="366"/>
            <ac:spMk id="15" creationId="{B49EA998-2CD3-3F89-0C6F-35FCA1F60504}"/>
          </ac:spMkLst>
        </pc:spChg>
        <pc:spChg chg="del">
          <ac:chgData name="Paul Jansen" userId="3f01b57e-9125-4aa2-a37d-68a34429bb01" providerId="ADAL" clId="{C772BF12-163A-4644-AAEE-7A1AC555CE56}" dt="2026-06-17T15:17:14.798" v="3253" actId="478"/>
          <ac:spMkLst>
            <pc:docMk/>
            <pc:sldMk cId="549255837" sldId="366"/>
            <ac:spMk id="17" creationId="{4F849BC9-913B-341A-F6D0-F6F61316B80F}"/>
          </ac:spMkLst>
        </pc:spChg>
        <pc:spChg chg="del">
          <ac:chgData name="Paul Jansen" userId="3f01b57e-9125-4aa2-a37d-68a34429bb01" providerId="ADAL" clId="{C772BF12-163A-4644-AAEE-7A1AC555CE56}" dt="2026-06-17T15:17:14.798" v="3253" actId="478"/>
          <ac:spMkLst>
            <pc:docMk/>
            <pc:sldMk cId="549255837" sldId="366"/>
            <ac:spMk id="18" creationId="{1717AD0A-73BC-F31A-5148-820C0C0C606A}"/>
          </ac:spMkLst>
        </pc:spChg>
        <pc:picChg chg="add mod">
          <ac:chgData name="Paul Jansen" userId="3f01b57e-9125-4aa2-a37d-68a34429bb01" providerId="ADAL" clId="{C772BF12-163A-4644-AAEE-7A1AC555CE56}" dt="2026-06-17T15:18:05.320" v="3259" actId="962"/>
          <ac:picMkLst>
            <pc:docMk/>
            <pc:sldMk cId="549255837" sldId="366"/>
            <ac:picMk id="3" creationId="{818D98FE-B491-4EF3-592A-49FC115FEB02}"/>
          </ac:picMkLst>
        </pc:picChg>
        <pc:picChg chg="del">
          <ac:chgData name="Paul Jansen" userId="3f01b57e-9125-4aa2-a37d-68a34429bb01" providerId="ADAL" clId="{C772BF12-163A-4644-AAEE-7A1AC555CE56}" dt="2026-06-17T15:17:14.798" v="3253" actId="478"/>
          <ac:picMkLst>
            <pc:docMk/>
            <pc:sldMk cId="549255837" sldId="366"/>
            <ac:picMk id="6" creationId="{37E1BB5A-6C6E-0389-644E-BB34ABA3B0B9}"/>
          </ac:picMkLst>
        </pc:picChg>
      </pc:sldChg>
      <pc:sldChg chg="modSp add mod">
        <pc:chgData name="Paul Jansen" userId="3f01b57e-9125-4aa2-a37d-68a34429bb01" providerId="ADAL" clId="{C772BF12-163A-4644-AAEE-7A1AC555CE56}" dt="2026-06-17T15:15:24.711" v="3249" actId="962"/>
        <pc:sldMkLst>
          <pc:docMk/>
          <pc:sldMk cId="1118272440" sldId="367"/>
        </pc:sldMkLst>
        <pc:picChg chg="mod">
          <ac:chgData name="Paul Jansen" userId="3f01b57e-9125-4aa2-a37d-68a34429bb01" providerId="ADAL" clId="{C772BF12-163A-4644-AAEE-7A1AC555CE56}" dt="2026-06-17T15:15:24.711" v="3249" actId="962"/>
          <ac:picMkLst>
            <pc:docMk/>
            <pc:sldMk cId="1118272440" sldId="367"/>
            <ac:picMk id="5" creationId="{AE75824C-1AF2-7BA5-9626-EE30657A68D9}"/>
          </ac:picMkLst>
        </pc:picChg>
        <pc:picChg chg="mod">
          <ac:chgData name="Paul Jansen" userId="3f01b57e-9125-4aa2-a37d-68a34429bb01" providerId="ADAL" clId="{C772BF12-163A-4644-AAEE-7A1AC555CE56}" dt="2026-06-17T15:12:51.924" v="3239" actId="962"/>
          <ac:picMkLst>
            <pc:docMk/>
            <pc:sldMk cId="1118272440" sldId="367"/>
            <ac:picMk id="13" creationId="{171C0E46-09C7-7CE0-FE4C-5E92A3FB2ECC}"/>
          </ac:picMkLst>
        </pc:picChg>
      </pc:sldChg>
      <pc:sldChg chg="modSp add mod">
        <pc:chgData name="Paul Jansen" userId="3f01b57e-9125-4aa2-a37d-68a34429bb01" providerId="ADAL" clId="{C772BF12-163A-4644-AAEE-7A1AC555CE56}" dt="2026-06-17T15:15:40.831" v="3250" actId="962"/>
        <pc:sldMkLst>
          <pc:docMk/>
          <pc:sldMk cId="4267360398" sldId="368"/>
        </pc:sldMkLst>
        <pc:spChg chg="ord">
          <ac:chgData name="Paul Jansen" userId="3f01b57e-9125-4aa2-a37d-68a34429bb01" providerId="ADAL" clId="{C772BF12-163A-4644-AAEE-7A1AC555CE56}" dt="2026-06-17T15:11:53.773" v="3235" actId="13244"/>
          <ac:spMkLst>
            <pc:docMk/>
            <pc:sldMk cId="4267360398" sldId="368"/>
            <ac:spMk id="15" creationId="{453D85A3-0386-1D9C-1C2F-753BD5D7FFDA}"/>
          </ac:spMkLst>
        </pc:spChg>
        <pc:picChg chg="mod">
          <ac:chgData name="Paul Jansen" userId="3f01b57e-9125-4aa2-a37d-68a34429bb01" providerId="ADAL" clId="{C772BF12-163A-4644-AAEE-7A1AC555CE56}" dt="2026-06-17T15:12:20.468" v="3236" actId="962"/>
          <ac:picMkLst>
            <pc:docMk/>
            <pc:sldMk cId="4267360398" sldId="368"/>
            <ac:picMk id="6" creationId="{BD068475-E7ED-E43B-06DE-9BD84784BF18}"/>
          </ac:picMkLst>
        </pc:picChg>
        <pc:picChg chg="mod">
          <ac:chgData name="Paul Jansen" userId="3f01b57e-9125-4aa2-a37d-68a34429bb01" providerId="ADAL" clId="{C772BF12-163A-4644-AAEE-7A1AC555CE56}" dt="2026-06-17T15:15:40.831" v="3250" actId="962"/>
          <ac:picMkLst>
            <pc:docMk/>
            <pc:sldMk cId="4267360398" sldId="368"/>
            <ac:picMk id="16" creationId="{4268EBD7-001B-3A09-A5A1-78563042246A}"/>
          </ac:picMkLst>
        </pc:picChg>
      </pc:sldChg>
      <pc:sldChg chg="add">
        <pc:chgData name="Paul Jansen" userId="3f01b57e-9125-4aa2-a37d-68a34429bb01" providerId="ADAL" clId="{C772BF12-163A-4644-AAEE-7A1AC555CE56}" dt="2026-06-17T15:16:06.979" v="3251"/>
        <pc:sldMkLst>
          <pc:docMk/>
          <pc:sldMk cId="1414096333" sldId="3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90695-2972-CF4A-AD8E-B3BED2FEDBA1}" type="datetimeFigureOut">
              <a:rPr lang="nl-NL" smtClean="0"/>
              <a:t>17-6-2026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F3FA3-F7C9-0B4A-B901-3FF01BA064D0}" type="slidenum">
              <a:rPr lang="nl-NL" smtClean="0"/>
              <a:t>‹nr.›</a:t>
            </a:fld>
            <a:endParaRPr lang="nl-NL"/>
          </a:p>
        </p:txBody>
      </p:sp>
    </p:spTree>
    <p:extLst>
      <p:ext uri="{BB962C8B-B14F-4D97-AF65-F5344CB8AC3E}">
        <p14:creationId xmlns:p14="http://schemas.microsoft.com/office/powerpoint/2010/main" val="360170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scope van deze presentatie bevindt zich in het vak Werken met regels en gaat specifiek over Toezicht en handhaving.</a:t>
            </a: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a:t>
            </a:fld>
            <a:endParaRPr lang="nl-NL"/>
          </a:p>
        </p:txBody>
      </p:sp>
    </p:spTree>
    <p:extLst>
      <p:ext uri="{BB962C8B-B14F-4D97-AF65-F5344CB8AC3E}">
        <p14:creationId xmlns:p14="http://schemas.microsoft.com/office/powerpoint/2010/main" val="411422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stappen die doorlopen worden in het voorbeeld van de Last onder dwangsom zijn:</a:t>
            </a:r>
          </a:p>
          <a:p>
            <a:pPr marL="171450" indent="-171450">
              <a:buFontTx/>
              <a:buChar char="-"/>
            </a:pPr>
            <a:r>
              <a:rPr lang="nl-NL" dirty="0"/>
              <a:t>Uitvoeren controle</a:t>
            </a:r>
          </a:p>
          <a:p>
            <a:pPr marL="171450" indent="-171450">
              <a:buFontTx/>
              <a:buChar char="-"/>
            </a:pPr>
            <a:r>
              <a:rPr lang="nl-NL" dirty="0"/>
              <a:t>Nemen handhavingsbesluit</a:t>
            </a:r>
          </a:p>
          <a:p>
            <a:pPr marL="171450" indent="-171450">
              <a:buFontTx/>
              <a:buChar char="-"/>
            </a:pPr>
            <a:r>
              <a:rPr lang="nl-NL" dirty="0"/>
              <a:t>Uitvoeren controle</a:t>
            </a:r>
          </a:p>
          <a:p>
            <a:pPr marL="171450" indent="-171450">
              <a:buFontTx/>
              <a:buChar char="-"/>
            </a:pPr>
            <a:r>
              <a:rPr lang="nl-NL" dirty="0"/>
              <a:t>Invorderen dwangsom</a:t>
            </a:r>
          </a:p>
          <a:p>
            <a:pPr marL="171450" indent="-171450">
              <a:buFontTx/>
              <a:buChar char="-"/>
            </a:pPr>
            <a:r>
              <a:rPr lang="nl-NL" dirty="0"/>
              <a:t>Uitvoeren controle</a:t>
            </a: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29</a:t>
            </a:fld>
            <a:endParaRPr lang="nl-NL"/>
          </a:p>
        </p:txBody>
      </p:sp>
    </p:spTree>
    <p:extLst>
      <p:ext uri="{BB962C8B-B14F-4D97-AF65-F5344CB8AC3E}">
        <p14:creationId xmlns:p14="http://schemas.microsoft.com/office/powerpoint/2010/main" val="2662098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1B7F5-EEA7-ED07-2DCE-19C7FFC8BF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3F82E02-753A-2D0A-1951-50F6F4CFAAC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ED72CEE-91ED-EC05-80BD-D9B1F38600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is een voorbeeld van het procesverloop van een Handhavingsverzoek. Het proces begint aan de linkerkant bij de Verzoek tot handhaven, verloopt vervolgens naar rechtst naar het proces Behandelen handhavingsverzoek, de beslissing Handhavingsbesluit genomen?, de beslissing Handhavingsbesluit ingetrokken?, de beslissing Bestuurlijke boete?, de beslissing Uitvoeren bestuursdwang zonder last (spoed)?, het event Wachttijd, het proces Uitvoeren controle, de beslissing Overtreding opgelost?, de beslissing Later nog een controle?, de beslissing Intrekken last onder dwangsom? en eindigt bij het eind-event Geen verdere actie nodig.</a:t>
            </a:r>
          </a:p>
        </p:txBody>
      </p:sp>
      <p:sp>
        <p:nvSpPr>
          <p:cNvPr id="4" name="Tijdelijke aanduiding voor dianummer 3">
            <a:extLst>
              <a:ext uri="{FF2B5EF4-FFF2-40B4-BE49-F238E27FC236}">
                <a16:creationId xmlns:a16="http://schemas.microsoft.com/office/drawing/2014/main" id="{8AA9455C-EEBA-D64D-2F0C-19246952EAAA}"/>
              </a:ext>
            </a:extLst>
          </p:cNvPr>
          <p:cNvSpPr>
            <a:spLocks noGrp="1"/>
          </p:cNvSpPr>
          <p:nvPr>
            <p:ph type="sldNum" sz="quarter" idx="5"/>
          </p:nvPr>
        </p:nvSpPr>
        <p:spPr/>
        <p:txBody>
          <a:bodyPr/>
          <a:lstStyle/>
          <a:p>
            <a:fld id="{BDBF3FA3-F7C9-0B4A-B901-3FF01BA064D0}" type="slidenum">
              <a:rPr lang="nl-NL" smtClean="0"/>
              <a:t>30</a:t>
            </a:fld>
            <a:endParaRPr lang="nl-NL"/>
          </a:p>
        </p:txBody>
      </p:sp>
    </p:spTree>
    <p:extLst>
      <p:ext uri="{BB962C8B-B14F-4D97-AF65-F5344CB8AC3E}">
        <p14:creationId xmlns:p14="http://schemas.microsoft.com/office/powerpoint/2010/main" val="3942315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het bedrijfsproces van het Behandelen handhavingsverzoek, zitten twee andere bedrijfsprocessen. Dit zijn Uitvoeren controle en Nemen handhavingsbesluit. Daarna wordt weer het bedrijfsproces Uitvoeren controle uitgevoerd. De zaak van de eerste Uitvoeren controle wordt als bijdragezaak gerelateerd aan de zaak van het Behandelen handhavingsverzoek. De zaak voor het Nemen handhavingsbesluit wordt als bijdragezaak gerelateerd aan de zaak van het Behandelen handhavingsverzoek. De laatste Uitvoeren controle wordt als vervolgzaak of als onderwerpzaak gerelateerd aan de zaak van het Behandelen handhavingsverzoek.</a:t>
            </a: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32</a:t>
            </a:fld>
            <a:endParaRPr lang="nl-NL"/>
          </a:p>
        </p:txBody>
      </p:sp>
    </p:spTree>
    <p:extLst>
      <p:ext uri="{BB962C8B-B14F-4D97-AF65-F5344CB8AC3E}">
        <p14:creationId xmlns:p14="http://schemas.microsoft.com/office/powerpoint/2010/main" val="427562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Paul Jansen is Enterprise architect bij de VNG. Hij is werkzaam in het team VTH van het programma Omgevingswet en hij is betrokken bij het VNG programma MijnServices, dat gaat over het standaardiseren van interactieve online dienstverlening via een </a:t>
            </a:r>
            <a:r>
              <a:rPr lang="nl-NL" dirty="0" err="1"/>
              <a:t>MijnOmgeving</a:t>
            </a:r>
            <a:r>
              <a:rPr lang="nl-NL" dirty="0"/>
              <a:t>.</a:t>
            </a:r>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3</a:t>
            </a:fld>
            <a:endParaRPr lang="nl-NL"/>
          </a:p>
        </p:txBody>
      </p:sp>
    </p:spTree>
    <p:extLst>
      <p:ext uri="{BB962C8B-B14F-4D97-AF65-F5344CB8AC3E}">
        <p14:creationId xmlns:p14="http://schemas.microsoft.com/office/powerpoint/2010/main" val="3879539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Binnen het VTH-team zijn drie collega’s met verschillende disciplines betrokken. Dit wordt het GEMMA-team genoemd. Ellen Zwiers is processpecialist, Sandra Anzion is VTH-juriste en Paul Jansen is Enterprise architect. Als een organisatie zelf aan de slag gaat, wordt geadviseerd een interdisciplinair team te vormen.</a:t>
            </a: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10</a:t>
            </a:fld>
            <a:endParaRPr lang="nl-NL"/>
          </a:p>
        </p:txBody>
      </p:sp>
    </p:spTree>
    <p:extLst>
      <p:ext uri="{BB962C8B-B14F-4D97-AF65-F5344CB8AC3E}">
        <p14:creationId xmlns:p14="http://schemas.microsoft.com/office/powerpoint/2010/main" val="3601817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processen van toezichthouden en handhaven die in GEMMA Online opnieuw beschreven zijn, zijn Behandelen klacht fysieke leefomgeving, Uitvoeren controle, Behandelen handhavingsverzoek, Nemen handhavingsbesluit, Invorderen dwangsom, Uitvoeren bestuursdwang, Behandelen verzoek tot invorderen dwangsom, Behandelen verzoek tot uitvoeren bestuursdwang.</a:t>
            </a: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14</a:t>
            </a:fld>
            <a:endParaRPr lang="nl-NL"/>
          </a:p>
        </p:txBody>
      </p:sp>
    </p:spTree>
    <p:extLst>
      <p:ext uri="{BB962C8B-B14F-4D97-AF65-F5344CB8AC3E}">
        <p14:creationId xmlns:p14="http://schemas.microsoft.com/office/powerpoint/2010/main" val="2434236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een voorbeeld van het procesverloop van een Last onder Dwangsom. Het proces begint aan de linkerkant bij de Planning, verloopt vervolgens naar rechtst naar de beslissing Kans op toekomstige overtreding? het proces Uitvoeren controle, de beslissing Waarschuwing?, de beslissing Handhaven?, het proces Nemen handhavingsbesluit, de beslissing Handhavingsbesluit genomen?, de beslissing Bestuurlijke boete?, de beslissing Uitvoeren bestuursdwang zonder last (spoed)?, het event Wachttijd, het proces Uitvoeren controle, de beslissing Overtreding opgelost?, de beslissing Dwangsom, het proces Invorderen dwangsom, de beslissing Was maximum bereikt?, het event Wachttijd, het proces Uitvoeren controle, de beslissing Overtreding opgelost?, de beslissing Later nog een controle?, de beslissing Intrekken last onder dwangsom? en eindigt bij het eind-event Geen verdere actie nodig.</a:t>
            </a: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17</a:t>
            </a:fld>
            <a:endParaRPr lang="nl-NL"/>
          </a:p>
        </p:txBody>
      </p:sp>
    </p:spTree>
    <p:extLst>
      <p:ext uri="{BB962C8B-B14F-4D97-AF65-F5344CB8AC3E}">
        <p14:creationId xmlns:p14="http://schemas.microsoft.com/office/powerpoint/2010/main" val="1033812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is een voorbeeld van het procesverloop van een Handhavingsverzoek. Het proces begint aan de linkerkant bij de Verzoek tot handhaven, verloopt vervolgens naar rechtst naar het proces Behandelen handhavingsverzoek, de beslissing Handhavingsbesluit genomen?, de beslissing Handhavingsbesluit ingetrokken?, de beslissing Bestuurlijke boete?, de beslissing Uitvoeren bestuursdwang zonder last (spoed)?, het event Wachttijd, het proces Uitvoeren controle, de beslissing Overtreding opgelost?, de beslissing Later nog een controle?, de beslissing Intrekken last onder dwangsom? en eindigt bij het eind-event Geen verdere actie nodig.</a:t>
            </a: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18</a:t>
            </a:fld>
            <a:endParaRPr lang="nl-NL"/>
          </a:p>
        </p:txBody>
      </p:sp>
    </p:spTree>
    <p:extLst>
      <p:ext uri="{BB962C8B-B14F-4D97-AF65-F5344CB8AC3E}">
        <p14:creationId xmlns:p14="http://schemas.microsoft.com/office/powerpoint/2010/main" val="4086211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CAFB3-A1C6-DA33-1C14-BF46B612314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FCF63B3-68AB-D0ED-DEA3-98AD558CC29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2216919-4BC3-4F3E-BC7F-5021D345AA02}"/>
              </a:ext>
            </a:extLst>
          </p:cNvPr>
          <p:cNvSpPr>
            <a:spLocks noGrp="1"/>
          </p:cNvSpPr>
          <p:nvPr>
            <p:ph type="body" idx="1"/>
          </p:nvPr>
        </p:nvSpPr>
        <p:spPr/>
        <p:txBody>
          <a:bodyPr/>
          <a:lstStyle/>
          <a:p>
            <a:r>
              <a:rPr lang="nl-NL" dirty="0"/>
              <a:t>Dit is een voorbeeld van het procesverloop van een Last onder Dwangsom. Het proces begint aan de linkerkant bij de Planning, verloopt vervolgens naar rechtst naar de beslissing Kans op toekomstige overtreding? het proces Uitvoeren controle, de beslissing Waarschuwing?, de beslissing Handhaven?, het proces Nemen handhavingsbesluit, de beslissing Handhavingsbesluit genomen?, de beslissing Bestuurlijke boete?, de beslissing Uitvoeren bestuursdwang zonder last (spoed)?, het event Wachttijd, het proces Uitvoeren controle, de beslissing Overtreding opgelost?, de beslissing Dwangsom, het proces Invorderen dwangsom, de beslissing Was maximum bereikt?, het event Wachttijd, het proces Uitvoeren controle, de beslissing Overtreding opgelost?, de beslissing Later nog een controle?, de beslissing Intrekken last onder dwangsom? en eindigt bij het eind-event Geen verdere actie nodig.</a:t>
            </a:r>
          </a:p>
        </p:txBody>
      </p:sp>
      <p:sp>
        <p:nvSpPr>
          <p:cNvPr id="4" name="Tijdelijke aanduiding voor dianummer 3">
            <a:extLst>
              <a:ext uri="{FF2B5EF4-FFF2-40B4-BE49-F238E27FC236}">
                <a16:creationId xmlns:a16="http://schemas.microsoft.com/office/drawing/2014/main" id="{B6D098DA-848F-D975-BE2D-F73E1FF2AACB}"/>
              </a:ext>
            </a:extLst>
          </p:cNvPr>
          <p:cNvSpPr>
            <a:spLocks noGrp="1"/>
          </p:cNvSpPr>
          <p:nvPr>
            <p:ph type="sldNum" sz="quarter" idx="5"/>
          </p:nvPr>
        </p:nvSpPr>
        <p:spPr/>
        <p:txBody>
          <a:bodyPr/>
          <a:lstStyle/>
          <a:p>
            <a:fld id="{BDBF3FA3-F7C9-0B4A-B901-3FF01BA064D0}" type="slidenum">
              <a:rPr lang="nl-NL" smtClean="0"/>
              <a:t>26</a:t>
            </a:fld>
            <a:endParaRPr lang="nl-NL"/>
          </a:p>
        </p:txBody>
      </p:sp>
    </p:spTree>
    <p:extLst>
      <p:ext uri="{BB962C8B-B14F-4D97-AF65-F5344CB8AC3E}">
        <p14:creationId xmlns:p14="http://schemas.microsoft.com/office/powerpoint/2010/main" val="368420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bedrijfsprocessen die doorlopen worden in het voorbeeld van de Last onder dwangsom zijn:</a:t>
            </a:r>
          </a:p>
          <a:p>
            <a:pPr marL="171450" indent="-171450">
              <a:buFontTx/>
              <a:buChar char="-"/>
            </a:pPr>
            <a:r>
              <a:rPr lang="nl-NL" dirty="0"/>
              <a:t>Uitvoeren controle</a:t>
            </a:r>
          </a:p>
          <a:p>
            <a:pPr marL="171450" indent="-171450">
              <a:buFontTx/>
              <a:buChar char="-"/>
            </a:pPr>
            <a:r>
              <a:rPr lang="nl-NL" dirty="0"/>
              <a:t>Nemen handhavingsbesluit</a:t>
            </a:r>
          </a:p>
          <a:p>
            <a:pPr marL="171450" indent="-171450">
              <a:buFontTx/>
              <a:buChar char="-"/>
            </a:pPr>
            <a:r>
              <a:rPr lang="nl-NL" dirty="0"/>
              <a:t>Uitvoeren controle</a:t>
            </a:r>
          </a:p>
          <a:p>
            <a:pPr marL="171450" indent="-171450">
              <a:buFontTx/>
              <a:buChar char="-"/>
            </a:pPr>
            <a:r>
              <a:rPr lang="nl-NL" dirty="0"/>
              <a:t>Invorderen dwangsom</a:t>
            </a:r>
          </a:p>
          <a:p>
            <a:pPr marL="171450" indent="-171450">
              <a:buFontTx/>
              <a:buChar char="-"/>
            </a:pPr>
            <a:r>
              <a:rPr lang="nl-NL" dirty="0"/>
              <a:t>Uitvoeren controle</a:t>
            </a:r>
          </a:p>
          <a:p>
            <a:r>
              <a:rPr lang="nl-NL" dirty="0"/>
              <a:t>Het bedrijfsproces Uitvoeren controle kan als vervolgzaak of als onderwerpzaak gerelateerd worden aan de vergunningszaak. Het zaak voor het nemen van het handhavingsbesluit kan als vervolgzaak of als onderwerpzaak gerelateerd worden aan de vorige zaak van het Uitvoeren controle. Het zaak voor de volgende uitvoeren controle kan als vervolgzaak of als onderwerpzaak gerelateerd worden aan de vorige zaak van het nemen van het handhavingsbesluit. Het zaak voor het invorderen van de dwangsom kan als onderwerpzaak gerelateerd worden aan de zaak van het nemen van het handhavingsbesluit. Het zaak voor het uitvoeren van de controle kan als onderwerpzaak gerelateerd worden aan de zaak van het nemen van het handhavingsbesluit.</a:t>
            </a:r>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27</a:t>
            </a:fld>
            <a:endParaRPr lang="nl-NL"/>
          </a:p>
        </p:txBody>
      </p:sp>
    </p:spTree>
    <p:extLst>
      <p:ext uri="{BB962C8B-B14F-4D97-AF65-F5344CB8AC3E}">
        <p14:creationId xmlns:p14="http://schemas.microsoft.com/office/powerpoint/2010/main" val="3056967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bedrijfsprocessen die doorlopen worden in het voorbeeld van de Last onder dwangsom zijn:</a:t>
            </a:r>
          </a:p>
          <a:p>
            <a:pPr marL="171450" indent="-171450">
              <a:buFontTx/>
              <a:buChar char="-"/>
            </a:pPr>
            <a:r>
              <a:rPr lang="nl-NL" dirty="0"/>
              <a:t>Uitvoeren controle</a:t>
            </a:r>
          </a:p>
          <a:p>
            <a:pPr marL="171450" indent="-171450">
              <a:buFontTx/>
              <a:buChar char="-"/>
            </a:pPr>
            <a:r>
              <a:rPr lang="nl-NL" dirty="0"/>
              <a:t>Nemen handhavingsbesluit</a:t>
            </a:r>
          </a:p>
          <a:p>
            <a:pPr marL="171450" indent="-171450">
              <a:buFontTx/>
              <a:buChar char="-"/>
            </a:pPr>
            <a:r>
              <a:rPr lang="nl-NL" dirty="0"/>
              <a:t>Uitvoeren controle</a:t>
            </a:r>
          </a:p>
          <a:p>
            <a:pPr marL="171450" indent="-171450">
              <a:buFontTx/>
              <a:buChar char="-"/>
            </a:pPr>
            <a:r>
              <a:rPr lang="nl-NL" dirty="0"/>
              <a:t>Invorderen dwangsom</a:t>
            </a:r>
          </a:p>
          <a:p>
            <a:pPr marL="171450" indent="-171450">
              <a:buFontTx/>
              <a:buChar char="-"/>
            </a:pPr>
            <a:r>
              <a:rPr lang="nl-NL" dirty="0"/>
              <a:t>Uitvoeren controle</a:t>
            </a:r>
          </a:p>
          <a:p>
            <a:r>
              <a:rPr lang="nl-NL" dirty="0"/>
              <a:t>Alle zaken voor elk bedrijfsproces gestart worden, kunnen worden gerelateerd aan de vergunningszaak als onderwerp bij die zaak.</a:t>
            </a: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28</a:t>
            </a:fld>
            <a:endParaRPr lang="nl-NL"/>
          </a:p>
        </p:txBody>
      </p:sp>
    </p:spTree>
    <p:extLst>
      <p:ext uri="{BB962C8B-B14F-4D97-AF65-F5344CB8AC3E}">
        <p14:creationId xmlns:p14="http://schemas.microsoft.com/office/powerpoint/2010/main" val="1169424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4710"/>
          </a:xfrm>
          <a:prstGeom prst="rect">
            <a:avLst/>
          </a:prstGeom>
        </p:spPr>
      </p:pic>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551850" y="2564326"/>
            <a:ext cx="9144000" cy="1234351"/>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609600" y="3897462"/>
            <a:ext cx="9144000" cy="467024"/>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Ondertitel</a:t>
            </a:r>
            <a:r>
              <a:rPr lang="en-US" dirty="0"/>
              <a:t>]</a:t>
            </a:r>
          </a:p>
        </p:txBody>
      </p:sp>
      <p:sp>
        <p:nvSpPr>
          <p:cNvPr id="15" name="Tijdelijke aanduiding voor tekst 14">
            <a:extLst>
              <a:ext uri="{FF2B5EF4-FFF2-40B4-BE49-F238E27FC236}">
                <a16:creationId xmlns:a16="http://schemas.microsoft.com/office/drawing/2014/main" id="{72D4A2DA-A610-D051-B087-F4DB68F143AF}"/>
              </a:ext>
            </a:extLst>
          </p:cNvPr>
          <p:cNvSpPr>
            <a:spLocks noGrp="1"/>
          </p:cNvSpPr>
          <p:nvPr>
            <p:ph type="body" sz="quarter" idx="10" hasCustomPrompt="1"/>
          </p:nvPr>
        </p:nvSpPr>
        <p:spPr>
          <a:xfrm>
            <a:off x="599975" y="5372403"/>
            <a:ext cx="3067050" cy="299619"/>
          </a:xfrm>
        </p:spPr>
        <p:txBody>
          <a:bodyPr/>
          <a:lstStyle>
            <a:lvl1pPr algn="l">
              <a:buNone/>
              <a:defRPr>
                <a:solidFill>
                  <a:schemeClr val="bg1"/>
                </a:solidFill>
              </a:defRPr>
            </a:lvl1pPr>
          </a:lstStyle>
          <a:p>
            <a:pPr lvl="0"/>
            <a:r>
              <a:rPr lang="nl-NL" dirty="0"/>
              <a:t>[maand 2026]</a:t>
            </a:r>
          </a:p>
        </p:txBody>
      </p:sp>
      <p:sp>
        <p:nvSpPr>
          <p:cNvPr id="6" name="Tijdelijke aanduiding voor onlineafbeelding 4">
            <a:extLst>
              <a:ext uri="{FF2B5EF4-FFF2-40B4-BE49-F238E27FC236}">
                <a16:creationId xmlns:a16="http://schemas.microsoft.com/office/drawing/2014/main" id="{3AAB212D-1692-0311-A2E2-B3A89B0DE92E}"/>
              </a:ext>
            </a:extLst>
          </p:cNvPr>
          <p:cNvSpPr>
            <a:spLocks noGrp="1"/>
          </p:cNvSpPr>
          <p:nvPr>
            <p:ph type="clipArt" sz="quarter" idx="11"/>
          </p:nvPr>
        </p:nvSpPr>
        <p:spPr>
          <a:xfrm>
            <a:off x="2311400" y="203199"/>
            <a:ext cx="1868945" cy="546163"/>
          </a:xfrm>
        </p:spPr>
        <p:txBody>
          <a:bodyPr/>
          <a:lstStyle/>
          <a:p>
            <a:endParaRPr lang="nl-NL"/>
          </a:p>
        </p:txBody>
      </p:sp>
    </p:spTree>
    <p:extLst>
      <p:ext uri="{BB962C8B-B14F-4D97-AF65-F5344CB8AC3E}">
        <p14:creationId xmlns:p14="http://schemas.microsoft.com/office/powerpoint/2010/main" val="3155078588"/>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6BC346F-3BB0-AAA2-A4A0-D8262F5DA1E9}"/>
              </a:ext>
            </a:extLst>
          </p:cNvPr>
          <p:cNvSpPr>
            <a:spLocks noGrp="1"/>
          </p:cNvSpPr>
          <p:nvPr>
            <p:ph type="pic" idx="1"/>
          </p:nvPr>
        </p:nvSpPr>
        <p:spPr>
          <a:xfrm>
            <a:off x="5183188" y="987425"/>
            <a:ext cx="6172200" cy="4873625"/>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8" name="Afbeelding 7">
            <a:extLst>
              <a:ext uri="{FF2B5EF4-FFF2-40B4-BE49-F238E27FC236}">
                <a16:creationId xmlns:a16="http://schemas.microsoft.com/office/drawing/2014/main" id="{05075F1C-CB90-0211-09CA-206E7C3ED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44198FA8-ACD8-40E3-0700-3C545F028E10}"/>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sp>
        <p:nvSpPr>
          <p:cNvPr id="10" name="Text Placeholder 3">
            <a:extLst>
              <a:ext uri="{FF2B5EF4-FFF2-40B4-BE49-F238E27FC236}">
                <a16:creationId xmlns:a16="http://schemas.microsoft.com/office/drawing/2014/main" id="{B3CB45E7-49F7-BC8C-7A8C-0C5CDADE0CBE}"/>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2" name="Graphic 11">
            <a:extLst>
              <a:ext uri="{FF2B5EF4-FFF2-40B4-BE49-F238E27FC236}">
                <a16:creationId xmlns:a16="http://schemas.microsoft.com/office/drawing/2014/main" id="{62AD09CC-79C5-3843-6918-FFF3CA653B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2587FF72-FDE6-4DF6-A11B-79134636A8A3}"/>
              </a:ext>
            </a:extLst>
          </p:cNvPr>
          <p:cNvSpPr>
            <a:spLocks noGrp="1"/>
          </p:cNvSpPr>
          <p:nvPr>
            <p:ph type="title" hasCustomPrompt="1"/>
          </p:nvPr>
        </p:nvSpPr>
        <p:spPr>
          <a:xfrm>
            <a:off x="597073" y="990600"/>
            <a:ext cx="4010668"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132239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1356894" y="3094266"/>
            <a:ext cx="9819856" cy="1325585"/>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1356894" y="4581100"/>
            <a:ext cx="9819858" cy="501543"/>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[link]</a:t>
            </a:r>
          </a:p>
        </p:txBody>
      </p:sp>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6465" y="1489287"/>
            <a:ext cx="4230348" cy="1818001"/>
          </a:xfrm>
          <a:prstGeom prst="rect">
            <a:avLst/>
          </a:prstGeom>
        </p:spPr>
      </p:pic>
    </p:spTree>
    <p:extLst>
      <p:ext uri="{BB962C8B-B14F-4D97-AF65-F5344CB8AC3E}">
        <p14:creationId xmlns:p14="http://schemas.microsoft.com/office/powerpoint/2010/main" val="2598860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B4572F08-8AC9-B1CC-B730-366151BCE6C7}"/>
              </a:ext>
            </a:extLst>
          </p:cNvPr>
          <p:cNvSpPr>
            <a:spLocks noGrp="1"/>
          </p:cNvSpPr>
          <p:nvPr>
            <p:ph idx="1" hasCustomPrompt="1"/>
          </p:nvPr>
        </p:nvSpPr>
        <p:spPr>
          <a:xfrm>
            <a:off x="283336" y="4807658"/>
            <a:ext cx="3163250" cy="1707441"/>
          </a:xfrm>
          <a:prstGeom prst="rect">
            <a:avLst/>
          </a:prstGeom>
        </p:spPr>
        <p:txBody>
          <a:bodyPr vert="horz" lIns="91440" tIns="45720" rIns="91440" bIns="45720" rtlCol="0">
            <a:normAutofit/>
          </a:bodyPr>
          <a:lstStyle>
            <a:lvl1pPr>
              <a:buFontTx/>
              <a:buNone/>
              <a:defRPr sz="1600" b="0" i="0">
                <a:latin typeface="Asap" pitchFamily="2" charset="77"/>
              </a:defRPr>
            </a:lvl1pPr>
            <a:lvl2pPr>
              <a:buFontTx/>
              <a:buNone/>
              <a:defRPr/>
            </a:lvl2pPr>
            <a:lvl3pPr>
              <a:buFontTx/>
              <a:buNone/>
              <a:defRPr/>
            </a:lvl3pPr>
            <a:lvl4pPr>
              <a:buFontTx/>
              <a:buNone/>
              <a:defRPr/>
            </a:lvl4pPr>
            <a:lvl5pPr>
              <a:buFontTx/>
              <a:buNone/>
              <a:defRPr/>
            </a:lvl5pPr>
          </a:lstStyle>
          <a:p>
            <a:pPr lvl="0"/>
            <a:r>
              <a:rPr lang="nl-NL" dirty="0"/>
              <a:t>Click </a:t>
            </a:r>
            <a:r>
              <a:rPr lang="nl-NL" dirty="0" err="1"/>
              <a:t>to</a:t>
            </a:r>
            <a:r>
              <a:rPr lang="nl-NL" dirty="0"/>
              <a:t> </a:t>
            </a:r>
            <a:r>
              <a:rPr lang="nl-NL" dirty="0" err="1"/>
              <a:t>edit</a:t>
            </a:r>
            <a:endParaRPr lang="nl-NL" dirty="0"/>
          </a:p>
        </p:txBody>
      </p:sp>
    </p:spTree>
    <p:extLst>
      <p:ext uri="{BB962C8B-B14F-4D97-AF65-F5344CB8AC3E}">
        <p14:creationId xmlns:p14="http://schemas.microsoft.com/office/powerpoint/2010/main" val="31261498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 - Titelblad uitgebreid">
    <p:bg>
      <p:bgPr>
        <a:solidFill>
          <a:schemeClr val="accent1"/>
        </a:solidFill>
        <a:effectLst/>
      </p:bgPr>
    </p:bg>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17FE8838-5315-24F2-9B20-EF0F9362BA6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017"/>
            <a:ext cx="12192000" cy="6855967"/>
          </a:xfrm>
          <a:prstGeom prst="rect">
            <a:avLst/>
          </a:prstGeom>
        </p:spPr>
      </p:pic>
      <p:sp>
        <p:nvSpPr>
          <p:cNvPr id="15" name="Text Placeholder 3">
            <a:extLst>
              <a:ext uri="{FF2B5EF4-FFF2-40B4-BE49-F238E27FC236}">
                <a16:creationId xmlns:a16="http://schemas.microsoft.com/office/drawing/2014/main" id="{428B37C5-903E-08B0-58A1-E89DEAD5BEC2}"/>
              </a:ext>
            </a:extLst>
          </p:cNvPr>
          <p:cNvSpPr>
            <a:spLocks noGrp="1"/>
          </p:cNvSpPr>
          <p:nvPr>
            <p:ph type="body" sz="half" idx="13" hasCustomPrompt="1"/>
          </p:nvPr>
        </p:nvSpPr>
        <p:spPr>
          <a:xfrm>
            <a:off x="1728000" y="5184000"/>
            <a:ext cx="4081043" cy="480000"/>
          </a:xfrm>
          <a:prstGeom prst="rect">
            <a:avLst/>
          </a:prstGeom>
        </p:spPr>
        <p:txBody>
          <a:bodyPr anchor="b" anchorCtr="0"/>
          <a:lstStyle>
            <a:lvl1pPr marL="0" indent="0" algn="r">
              <a:lnSpc>
                <a:spcPct val="100000"/>
              </a:lnSpc>
              <a:buNone/>
              <a:defRPr sz="2133" b="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dirty="0"/>
              <a:t>Thema</a:t>
            </a:r>
          </a:p>
        </p:txBody>
      </p:sp>
      <p:sp>
        <p:nvSpPr>
          <p:cNvPr id="14" name="Title 1">
            <a:extLst>
              <a:ext uri="{FF2B5EF4-FFF2-40B4-BE49-F238E27FC236}">
                <a16:creationId xmlns:a16="http://schemas.microsoft.com/office/drawing/2014/main" id="{02CEF6F5-ADF3-2131-871C-B5631E2DCE32}"/>
              </a:ext>
            </a:extLst>
          </p:cNvPr>
          <p:cNvSpPr>
            <a:spLocks noGrp="1"/>
          </p:cNvSpPr>
          <p:nvPr>
            <p:ph type="ctrTitle" hasCustomPrompt="1"/>
          </p:nvPr>
        </p:nvSpPr>
        <p:spPr>
          <a:xfrm>
            <a:off x="1152000" y="2448000"/>
            <a:ext cx="4656000" cy="1152000"/>
          </a:xfrm>
          <a:prstGeom prst="rect">
            <a:avLst/>
          </a:prstGeom>
        </p:spPr>
        <p:txBody>
          <a:bodyPr anchor="t" anchorCtr="0"/>
          <a:lstStyle>
            <a:lvl1pPr algn="l">
              <a:lnSpc>
                <a:spcPct val="100000"/>
              </a:lnSpc>
              <a:defRPr sz="3200">
                <a:solidFill>
                  <a:schemeClr val="bg1"/>
                </a:solidFill>
              </a:defRPr>
            </a:lvl1pPr>
          </a:lstStyle>
          <a:p>
            <a:r>
              <a:rPr lang="nl-NL" dirty="0"/>
              <a:t>Klik om presentatietitel te bewerken</a:t>
            </a:r>
            <a:endParaRPr lang="en-US" dirty="0"/>
          </a:p>
        </p:txBody>
      </p:sp>
      <p:sp>
        <p:nvSpPr>
          <p:cNvPr id="16" name="Subtitle 2">
            <a:extLst>
              <a:ext uri="{FF2B5EF4-FFF2-40B4-BE49-F238E27FC236}">
                <a16:creationId xmlns:a16="http://schemas.microsoft.com/office/drawing/2014/main" id="{B9360470-6AD7-00CE-2A05-3075B0CDEC0C}"/>
              </a:ext>
            </a:extLst>
          </p:cNvPr>
          <p:cNvSpPr>
            <a:spLocks noGrp="1"/>
          </p:cNvSpPr>
          <p:nvPr>
            <p:ph type="subTitle" idx="1" hasCustomPrompt="1"/>
          </p:nvPr>
        </p:nvSpPr>
        <p:spPr>
          <a:xfrm>
            <a:off x="6384000" y="4512000"/>
            <a:ext cx="4944000" cy="1152000"/>
          </a:xfrm>
          <a:prstGeom prst="rect">
            <a:avLst/>
          </a:prstGeom>
        </p:spPr>
        <p:txBody>
          <a:bodyPr anchor="b" anchorCtr="0"/>
          <a:lstStyle>
            <a:lvl1pPr marL="0" indent="0" algn="l">
              <a:lnSpc>
                <a:spcPct val="100000"/>
              </a:lnSpc>
              <a:buNone/>
              <a:defRPr sz="2133">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Klik om de subtitel te bewerken</a:t>
            </a:r>
            <a:endParaRPr lang="en-US" dirty="0"/>
          </a:p>
        </p:txBody>
      </p:sp>
      <p:sp>
        <p:nvSpPr>
          <p:cNvPr id="17" name="Text Placeholder 3">
            <a:extLst>
              <a:ext uri="{FF2B5EF4-FFF2-40B4-BE49-F238E27FC236}">
                <a16:creationId xmlns:a16="http://schemas.microsoft.com/office/drawing/2014/main" id="{D722208E-217E-556D-D2A7-3DF40BFCA83D}"/>
              </a:ext>
            </a:extLst>
          </p:cNvPr>
          <p:cNvSpPr>
            <a:spLocks noGrp="1"/>
          </p:cNvSpPr>
          <p:nvPr>
            <p:ph type="body" sz="half" idx="2" hasCustomPrompt="1"/>
          </p:nvPr>
        </p:nvSpPr>
        <p:spPr>
          <a:xfrm>
            <a:off x="1151999" y="3792000"/>
            <a:ext cx="4655423" cy="480000"/>
          </a:xfrm>
          <a:prstGeom prst="rect">
            <a:avLst/>
          </a:prstGeom>
        </p:spPr>
        <p:txBody>
          <a:bodyPr anchor="t" anchorCtr="0"/>
          <a:lstStyle>
            <a:lvl1pPr marL="0" indent="0" algn="l">
              <a:lnSpc>
                <a:spcPct val="100000"/>
              </a:lnSpc>
              <a:buNone/>
              <a:defRPr sz="2133" b="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dirty="0"/>
              <a:t>Klik om de datum te bewerken</a:t>
            </a:r>
          </a:p>
        </p:txBody>
      </p:sp>
      <p:pic>
        <p:nvPicPr>
          <p:cNvPr id="7" name="Afbeelding 6" descr="VNG">
            <a:extLst>
              <a:ext uri="{FF2B5EF4-FFF2-40B4-BE49-F238E27FC236}">
                <a16:creationId xmlns:a16="http://schemas.microsoft.com/office/drawing/2014/main" id="{057B954A-6D43-4FE6-02A2-CD635A262CA0}"/>
              </a:ext>
            </a:extLst>
          </p:cNvPr>
          <p:cNvPicPr>
            <a:picLocks noChangeAspect="1"/>
          </p:cNvPicPr>
          <p:nvPr userDrawn="1"/>
        </p:nvPicPr>
        <p:blipFill>
          <a:blip r:embed="rId3"/>
          <a:stretch>
            <a:fillRect/>
          </a:stretch>
        </p:blipFill>
        <p:spPr>
          <a:xfrm>
            <a:off x="576000" y="576038"/>
            <a:ext cx="1248000" cy="768303"/>
          </a:xfrm>
          <a:prstGeom prst="rect">
            <a:avLst/>
          </a:prstGeom>
        </p:spPr>
      </p:pic>
    </p:spTree>
    <p:extLst>
      <p:ext uri="{BB962C8B-B14F-4D97-AF65-F5344CB8AC3E}">
        <p14:creationId xmlns:p14="http://schemas.microsoft.com/office/powerpoint/2010/main" val="420220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 - Titelblad simpel">
    <p:bg>
      <p:bgPr>
        <a:solidFill>
          <a:schemeClr val="accent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AAE0C00-7DEB-F5C5-D3A3-F7F38592403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10C405B5-6787-4763-EAF0-ED24B1A74854}"/>
              </a:ext>
            </a:extLst>
          </p:cNvPr>
          <p:cNvSpPr>
            <a:spLocks noGrp="1"/>
          </p:cNvSpPr>
          <p:nvPr>
            <p:ph type="ctrTitle" hasCustomPrompt="1"/>
          </p:nvPr>
        </p:nvSpPr>
        <p:spPr>
          <a:xfrm>
            <a:off x="6672000" y="1152000"/>
            <a:ext cx="4368000" cy="1152000"/>
          </a:xfrm>
          <a:prstGeom prst="rect">
            <a:avLst/>
          </a:prstGeom>
        </p:spPr>
        <p:txBody>
          <a:bodyPr anchor="t" anchorCtr="0"/>
          <a:lstStyle>
            <a:lvl1pPr algn="l">
              <a:lnSpc>
                <a:spcPct val="100000"/>
              </a:lnSpc>
              <a:defRPr sz="3200">
                <a:solidFill>
                  <a:schemeClr val="bg1"/>
                </a:solidFill>
              </a:defRPr>
            </a:lvl1pPr>
          </a:lstStyle>
          <a:p>
            <a:r>
              <a:rPr lang="nl-NL" dirty="0"/>
              <a:t>Klik om presentatietitel te bewerken</a:t>
            </a:r>
            <a:endParaRPr lang="en-US" dirty="0"/>
          </a:p>
        </p:txBody>
      </p:sp>
      <p:sp>
        <p:nvSpPr>
          <p:cNvPr id="8" name="Text Placeholder 3">
            <a:extLst>
              <a:ext uri="{FF2B5EF4-FFF2-40B4-BE49-F238E27FC236}">
                <a16:creationId xmlns:a16="http://schemas.microsoft.com/office/drawing/2014/main" id="{F140B6F8-FC00-3870-BC55-3514D071007D}"/>
              </a:ext>
            </a:extLst>
          </p:cNvPr>
          <p:cNvSpPr>
            <a:spLocks noGrp="1"/>
          </p:cNvSpPr>
          <p:nvPr>
            <p:ph type="body" sz="half" idx="2" hasCustomPrompt="1"/>
          </p:nvPr>
        </p:nvSpPr>
        <p:spPr>
          <a:xfrm>
            <a:off x="6672001" y="2496000"/>
            <a:ext cx="4368000" cy="480000"/>
          </a:xfrm>
          <a:prstGeom prst="rect">
            <a:avLst/>
          </a:prstGeom>
        </p:spPr>
        <p:txBody>
          <a:bodyPr anchor="t" anchorCtr="0"/>
          <a:lstStyle>
            <a:lvl1pPr marL="0" indent="0" algn="l">
              <a:lnSpc>
                <a:spcPct val="100000"/>
              </a:lnSpc>
              <a:buNone/>
              <a:defRPr sz="2133" b="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dirty="0"/>
              <a:t>Klik om de datum te bewerken</a:t>
            </a:r>
          </a:p>
        </p:txBody>
      </p:sp>
      <p:pic>
        <p:nvPicPr>
          <p:cNvPr id="4" name="Afbeelding 3" descr="VNG">
            <a:extLst>
              <a:ext uri="{FF2B5EF4-FFF2-40B4-BE49-F238E27FC236}">
                <a16:creationId xmlns:a16="http://schemas.microsoft.com/office/drawing/2014/main" id="{D256745C-6E98-E645-784D-E3583DB208BF}"/>
              </a:ext>
            </a:extLst>
          </p:cNvPr>
          <p:cNvPicPr>
            <a:picLocks noChangeAspect="1"/>
          </p:cNvPicPr>
          <p:nvPr userDrawn="1"/>
        </p:nvPicPr>
        <p:blipFill>
          <a:blip r:embed="rId3"/>
          <a:stretch>
            <a:fillRect/>
          </a:stretch>
        </p:blipFill>
        <p:spPr>
          <a:xfrm>
            <a:off x="576000" y="576038"/>
            <a:ext cx="1248000" cy="768303"/>
          </a:xfrm>
          <a:prstGeom prst="rect">
            <a:avLst/>
          </a:prstGeom>
        </p:spPr>
      </p:pic>
    </p:spTree>
    <p:extLst>
      <p:ext uri="{BB962C8B-B14F-4D97-AF65-F5344CB8AC3E}">
        <p14:creationId xmlns:p14="http://schemas.microsoft.com/office/powerpoint/2010/main" val="299901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 - Hoofdstuk">
    <p:bg>
      <p:bgPr>
        <a:solidFill>
          <a:schemeClr val="accent1"/>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25056D9-C762-E93D-605E-C90FF5ADCF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017"/>
            <a:ext cx="12192000" cy="6855967"/>
          </a:xfrm>
          <a:prstGeom prst="rect">
            <a:avLst/>
          </a:prstGeom>
        </p:spPr>
      </p:pic>
      <p:sp>
        <p:nvSpPr>
          <p:cNvPr id="12" name="Title 1">
            <a:extLst>
              <a:ext uri="{FF2B5EF4-FFF2-40B4-BE49-F238E27FC236}">
                <a16:creationId xmlns:a16="http://schemas.microsoft.com/office/drawing/2014/main" id="{303360AF-90CA-0758-9A1D-65EE2EEE461B}"/>
              </a:ext>
            </a:extLst>
          </p:cNvPr>
          <p:cNvSpPr>
            <a:spLocks noGrp="1"/>
          </p:cNvSpPr>
          <p:nvPr>
            <p:ph type="title" hasCustomPrompt="1"/>
          </p:nvPr>
        </p:nvSpPr>
        <p:spPr>
          <a:xfrm>
            <a:off x="1440001" y="1152000"/>
            <a:ext cx="9311999" cy="672000"/>
          </a:xfrm>
          <a:prstGeom prst="rect">
            <a:avLst/>
          </a:prstGeom>
        </p:spPr>
        <p:txBody>
          <a:bodyPr/>
          <a:lstStyle>
            <a:lvl1pPr>
              <a:lnSpc>
                <a:spcPct val="100000"/>
              </a:lnSpc>
              <a:defRPr sz="3200">
                <a:solidFill>
                  <a:schemeClr val="bg1"/>
                </a:solidFill>
                <a:latin typeface="Arial" panose="020B0604020202020204" pitchFamily="34" charset="0"/>
                <a:cs typeface="Arial" panose="020B0604020202020204" pitchFamily="34" charset="0"/>
              </a:defRPr>
            </a:lvl1pPr>
          </a:lstStyle>
          <a:p>
            <a:r>
              <a:rPr lang="nl-NL" dirty="0"/>
              <a:t>Klik om hoofdstuktitel te bewerken</a:t>
            </a:r>
            <a:endParaRPr lang="en-US" dirty="0"/>
          </a:p>
        </p:txBody>
      </p:sp>
      <p:sp>
        <p:nvSpPr>
          <p:cNvPr id="13" name="Content Placeholder 2">
            <a:extLst>
              <a:ext uri="{FF2B5EF4-FFF2-40B4-BE49-F238E27FC236}">
                <a16:creationId xmlns:a16="http://schemas.microsoft.com/office/drawing/2014/main" id="{C3AFA0E2-B3DB-A01D-3389-19317CC24F3E}"/>
              </a:ext>
            </a:extLst>
          </p:cNvPr>
          <p:cNvSpPr>
            <a:spLocks noGrp="1"/>
          </p:cNvSpPr>
          <p:nvPr>
            <p:ph idx="1" hasCustomPrompt="1"/>
          </p:nvPr>
        </p:nvSpPr>
        <p:spPr>
          <a:xfrm>
            <a:off x="1440002" y="2016000"/>
            <a:ext cx="9311999" cy="2304000"/>
          </a:xfrm>
          <a:prstGeom prst="rect">
            <a:avLst/>
          </a:prstGeom>
        </p:spPr>
        <p:txBody>
          <a:bodyPr/>
          <a:lstStyle>
            <a:lvl1pPr marL="0" indent="0">
              <a:lnSpc>
                <a:spcPct val="100000"/>
              </a:lnSpc>
              <a:buNone/>
              <a:defRPr sz="2133">
                <a:solidFill>
                  <a:schemeClr val="bg1"/>
                </a:solidFill>
                <a:latin typeface="Arial" panose="020B0604020202020204" pitchFamily="34" charset="0"/>
                <a:cs typeface="Arial" panose="020B0604020202020204" pitchFamily="34" charset="0"/>
              </a:defRPr>
            </a:lvl1pPr>
            <a:lvl2pPr>
              <a:lnSpc>
                <a:spcPct val="100000"/>
              </a:lnSpc>
              <a:defRPr sz="2133">
                <a:solidFill>
                  <a:schemeClr val="tx2"/>
                </a:solidFill>
                <a:latin typeface="Arial" panose="020B0604020202020204" pitchFamily="34" charset="0"/>
                <a:cs typeface="Arial" panose="020B0604020202020204" pitchFamily="34" charset="0"/>
              </a:defRPr>
            </a:lvl2pPr>
            <a:lvl3pPr>
              <a:lnSpc>
                <a:spcPct val="100000"/>
              </a:lnSpc>
              <a:defRPr sz="2133">
                <a:solidFill>
                  <a:schemeClr val="tx2"/>
                </a:solidFill>
                <a:latin typeface="Arial" panose="020B0604020202020204" pitchFamily="34" charset="0"/>
                <a:cs typeface="Arial" panose="020B0604020202020204" pitchFamily="34" charset="0"/>
              </a:defRPr>
            </a:lvl3pPr>
            <a:lvl4pPr>
              <a:lnSpc>
                <a:spcPct val="100000"/>
              </a:lnSpc>
              <a:defRPr sz="2133">
                <a:solidFill>
                  <a:schemeClr val="tx2"/>
                </a:solidFill>
                <a:latin typeface="Arial" panose="020B0604020202020204" pitchFamily="34" charset="0"/>
                <a:cs typeface="Arial" panose="020B0604020202020204" pitchFamily="34" charset="0"/>
              </a:defRPr>
            </a:lvl4pPr>
            <a:lvl5pPr>
              <a:lnSpc>
                <a:spcPct val="100000"/>
              </a:lnSpc>
              <a:defRPr sz="2133">
                <a:solidFill>
                  <a:schemeClr val="tx2"/>
                </a:solidFill>
                <a:latin typeface="Arial" panose="020B0604020202020204" pitchFamily="34" charset="0"/>
                <a:cs typeface="Arial" panose="020B0604020202020204" pitchFamily="34" charset="0"/>
              </a:defRPr>
            </a:lvl5pPr>
          </a:lstStyle>
          <a:p>
            <a:pPr lvl="0"/>
            <a:r>
              <a:rPr lang="nl-NL" dirty="0"/>
              <a:t>Klik om de subtitel te bewerken</a:t>
            </a:r>
            <a:endParaRPr lang="en-US" dirty="0"/>
          </a:p>
        </p:txBody>
      </p:sp>
      <p:sp>
        <p:nvSpPr>
          <p:cNvPr id="14" name="Text Placeholder 3">
            <a:extLst>
              <a:ext uri="{FF2B5EF4-FFF2-40B4-BE49-F238E27FC236}">
                <a16:creationId xmlns:a16="http://schemas.microsoft.com/office/drawing/2014/main" id="{A7A2ABBD-E41E-F7E5-11D5-D913600EE314}"/>
              </a:ext>
            </a:extLst>
          </p:cNvPr>
          <p:cNvSpPr>
            <a:spLocks noGrp="1"/>
          </p:cNvSpPr>
          <p:nvPr>
            <p:ph type="body" sz="half" idx="13" hasCustomPrompt="1"/>
          </p:nvPr>
        </p:nvSpPr>
        <p:spPr>
          <a:xfrm>
            <a:off x="6096000" y="5184000"/>
            <a:ext cx="4656000" cy="480000"/>
          </a:xfrm>
          <a:prstGeom prst="rect">
            <a:avLst/>
          </a:prstGeom>
        </p:spPr>
        <p:txBody>
          <a:bodyPr anchor="b" anchorCtr="0"/>
          <a:lstStyle>
            <a:lvl1pPr marL="0" indent="0" algn="r">
              <a:lnSpc>
                <a:spcPct val="100000"/>
              </a:lnSpc>
              <a:buNone/>
              <a:defRPr sz="2133" b="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dirty="0"/>
              <a:t>Thema</a:t>
            </a:r>
          </a:p>
        </p:txBody>
      </p:sp>
    </p:spTree>
    <p:extLst>
      <p:ext uri="{BB962C8B-B14F-4D97-AF65-F5344CB8AC3E}">
        <p14:creationId xmlns:p14="http://schemas.microsoft.com/office/powerpoint/2010/main" val="1310277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 - Tekstpagina met titel">
    <p:bg>
      <p:bgPr>
        <a:solidFill>
          <a:schemeClr val="accent1"/>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897BAB42-BF04-1FDB-9FFF-D734D3B801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017"/>
            <a:ext cx="12192000" cy="6855967"/>
          </a:xfrm>
          <a:prstGeom prst="rect">
            <a:avLst/>
          </a:prstGeom>
        </p:spPr>
      </p:pic>
      <p:sp>
        <p:nvSpPr>
          <p:cNvPr id="11" name="Title 1">
            <a:extLst>
              <a:ext uri="{FF2B5EF4-FFF2-40B4-BE49-F238E27FC236}">
                <a16:creationId xmlns:a16="http://schemas.microsoft.com/office/drawing/2014/main" id="{19AFFF28-33A2-D31D-ACC5-515495203084}"/>
              </a:ext>
            </a:extLst>
          </p:cNvPr>
          <p:cNvSpPr>
            <a:spLocks noGrp="1"/>
          </p:cNvSpPr>
          <p:nvPr>
            <p:ph type="title" hasCustomPrompt="1"/>
          </p:nvPr>
        </p:nvSpPr>
        <p:spPr>
          <a:xfrm>
            <a:off x="1440001" y="1152000"/>
            <a:ext cx="9311999" cy="672000"/>
          </a:xfrm>
          <a:prstGeom prst="rect">
            <a:avLst/>
          </a:prstGeom>
        </p:spPr>
        <p:txBody>
          <a:bodyPr/>
          <a:lstStyle>
            <a:lvl1pPr>
              <a:lnSpc>
                <a:spcPct val="100000"/>
              </a:lnSpc>
              <a:defRPr sz="3200">
                <a:latin typeface="Arial" panose="020B0604020202020204" pitchFamily="34" charset="0"/>
                <a:cs typeface="Arial" panose="020B0604020202020204" pitchFamily="34" charset="0"/>
              </a:defRPr>
            </a:lvl1pPr>
          </a:lstStyle>
          <a:p>
            <a:r>
              <a:rPr lang="nl-NL" dirty="0"/>
              <a:t>Klik om de titel te bewerken</a:t>
            </a:r>
            <a:endParaRPr lang="en-US" dirty="0"/>
          </a:p>
        </p:txBody>
      </p:sp>
      <p:sp>
        <p:nvSpPr>
          <p:cNvPr id="12" name="Content Placeholder 2">
            <a:extLst>
              <a:ext uri="{FF2B5EF4-FFF2-40B4-BE49-F238E27FC236}">
                <a16:creationId xmlns:a16="http://schemas.microsoft.com/office/drawing/2014/main" id="{F23A7415-94E8-F051-BBD6-2CAB4A83B06D}"/>
              </a:ext>
            </a:extLst>
          </p:cNvPr>
          <p:cNvSpPr>
            <a:spLocks noGrp="1"/>
          </p:cNvSpPr>
          <p:nvPr>
            <p:ph idx="1" hasCustomPrompt="1"/>
          </p:nvPr>
        </p:nvSpPr>
        <p:spPr>
          <a:xfrm>
            <a:off x="1440002" y="2016000"/>
            <a:ext cx="9311999" cy="4128000"/>
          </a:xfrm>
          <a:prstGeom prst="rect">
            <a:avLst/>
          </a:prstGeom>
        </p:spPr>
        <p:txBody>
          <a:bodyPr/>
          <a:lstStyle>
            <a:lvl1pPr>
              <a:lnSpc>
                <a:spcPct val="100000"/>
              </a:lnSpc>
              <a:defRPr sz="2133">
                <a:solidFill>
                  <a:schemeClr val="tx2"/>
                </a:solidFill>
                <a:latin typeface="Arial" panose="020B0604020202020204" pitchFamily="34" charset="0"/>
                <a:cs typeface="Arial" panose="020B0604020202020204" pitchFamily="34" charset="0"/>
              </a:defRPr>
            </a:lvl1pPr>
            <a:lvl2pPr>
              <a:lnSpc>
                <a:spcPct val="100000"/>
              </a:lnSpc>
              <a:defRPr sz="2133">
                <a:solidFill>
                  <a:schemeClr val="tx2"/>
                </a:solidFill>
                <a:latin typeface="Arial" panose="020B0604020202020204" pitchFamily="34" charset="0"/>
                <a:cs typeface="Arial" panose="020B0604020202020204" pitchFamily="34" charset="0"/>
              </a:defRPr>
            </a:lvl2pPr>
            <a:lvl3pPr>
              <a:lnSpc>
                <a:spcPct val="100000"/>
              </a:lnSpc>
              <a:defRPr sz="2133">
                <a:solidFill>
                  <a:schemeClr val="tx2"/>
                </a:solidFill>
                <a:latin typeface="Arial" panose="020B0604020202020204" pitchFamily="34" charset="0"/>
                <a:cs typeface="Arial" panose="020B0604020202020204" pitchFamily="34" charset="0"/>
              </a:defRPr>
            </a:lvl3pPr>
            <a:lvl4pPr>
              <a:lnSpc>
                <a:spcPct val="100000"/>
              </a:lnSpc>
              <a:defRPr sz="2133">
                <a:solidFill>
                  <a:schemeClr val="tx2"/>
                </a:solidFill>
                <a:latin typeface="Arial" panose="020B0604020202020204" pitchFamily="34" charset="0"/>
                <a:cs typeface="Arial" panose="020B0604020202020204" pitchFamily="34" charset="0"/>
              </a:defRPr>
            </a:lvl4pPr>
            <a:lvl5pPr>
              <a:lnSpc>
                <a:spcPct val="100000"/>
              </a:lnSpc>
              <a:defRPr sz="2133">
                <a:solidFill>
                  <a:schemeClr val="tx2"/>
                </a:solidFill>
                <a:latin typeface="Arial" panose="020B0604020202020204" pitchFamily="34" charset="0"/>
                <a:cs typeface="Arial" panose="020B0604020202020204" pitchFamily="34" charset="0"/>
              </a:defRPr>
            </a:lvl5pPr>
          </a:lstStyle>
          <a:p>
            <a:pPr lvl="0"/>
            <a:r>
              <a:rPr lang="nl-NL" dirty="0"/>
              <a:t>Klik om de tekst te bewerken</a:t>
            </a:r>
            <a:endParaRPr lang="en-US" dirty="0"/>
          </a:p>
        </p:txBody>
      </p:sp>
      <p:pic>
        <p:nvPicPr>
          <p:cNvPr id="2" name="Afbeelding 1" descr="VNG">
            <a:extLst>
              <a:ext uri="{FF2B5EF4-FFF2-40B4-BE49-F238E27FC236}">
                <a16:creationId xmlns:a16="http://schemas.microsoft.com/office/drawing/2014/main" id="{42732E79-4A24-0B5F-4F9F-FAD5E4BAAF8C}"/>
              </a:ext>
            </a:extLst>
          </p:cNvPr>
          <p:cNvPicPr>
            <a:picLocks noChangeAspect="1"/>
          </p:cNvPicPr>
          <p:nvPr userDrawn="1"/>
        </p:nvPicPr>
        <p:blipFill>
          <a:blip r:embed="rId3"/>
          <a:stretch>
            <a:fillRect/>
          </a:stretch>
        </p:blipFill>
        <p:spPr>
          <a:xfrm>
            <a:off x="576001" y="576040"/>
            <a:ext cx="857663" cy="528000"/>
          </a:xfrm>
          <a:prstGeom prst="rect">
            <a:avLst/>
          </a:prstGeom>
        </p:spPr>
      </p:pic>
    </p:spTree>
    <p:extLst>
      <p:ext uri="{BB962C8B-B14F-4D97-AF65-F5344CB8AC3E}">
        <p14:creationId xmlns:p14="http://schemas.microsoft.com/office/powerpoint/2010/main" val="4075177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 - Tekstpagina zonder titel">
    <p:bg>
      <p:bgPr>
        <a:solidFill>
          <a:schemeClr val="accent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1868B118-3671-7D0B-C2E5-FD3F2AABB72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017"/>
            <a:ext cx="12192000" cy="6855967"/>
          </a:xfrm>
          <a:prstGeom prst="rect">
            <a:avLst/>
          </a:prstGeom>
        </p:spPr>
      </p:pic>
      <p:sp>
        <p:nvSpPr>
          <p:cNvPr id="7" name="Content Placeholder 2">
            <a:extLst>
              <a:ext uri="{FF2B5EF4-FFF2-40B4-BE49-F238E27FC236}">
                <a16:creationId xmlns:a16="http://schemas.microsoft.com/office/drawing/2014/main" id="{E814241B-32CC-2979-7226-DFE4A68CB780}"/>
              </a:ext>
            </a:extLst>
          </p:cNvPr>
          <p:cNvSpPr>
            <a:spLocks noGrp="1"/>
          </p:cNvSpPr>
          <p:nvPr>
            <p:ph idx="1" hasCustomPrompt="1"/>
          </p:nvPr>
        </p:nvSpPr>
        <p:spPr>
          <a:xfrm>
            <a:off x="1440001" y="1152000"/>
            <a:ext cx="9311999" cy="4992000"/>
          </a:xfrm>
          <a:prstGeom prst="rect">
            <a:avLst/>
          </a:prstGeom>
        </p:spPr>
        <p:txBody>
          <a:bodyPr/>
          <a:lstStyle>
            <a:lvl1pPr>
              <a:lnSpc>
                <a:spcPct val="100000"/>
              </a:lnSpc>
              <a:defRPr sz="2133">
                <a:solidFill>
                  <a:schemeClr val="tx2"/>
                </a:solidFill>
                <a:latin typeface="Arial" panose="020B0604020202020204" pitchFamily="34" charset="0"/>
                <a:cs typeface="Arial" panose="020B0604020202020204" pitchFamily="34" charset="0"/>
              </a:defRPr>
            </a:lvl1pPr>
            <a:lvl2pPr>
              <a:lnSpc>
                <a:spcPct val="100000"/>
              </a:lnSpc>
              <a:defRPr sz="2133">
                <a:solidFill>
                  <a:schemeClr val="tx2"/>
                </a:solidFill>
                <a:latin typeface="Arial" panose="020B0604020202020204" pitchFamily="34" charset="0"/>
                <a:cs typeface="Arial" panose="020B0604020202020204" pitchFamily="34" charset="0"/>
              </a:defRPr>
            </a:lvl2pPr>
            <a:lvl3pPr>
              <a:lnSpc>
                <a:spcPct val="100000"/>
              </a:lnSpc>
              <a:defRPr sz="2133">
                <a:solidFill>
                  <a:schemeClr val="tx2"/>
                </a:solidFill>
                <a:latin typeface="Arial" panose="020B0604020202020204" pitchFamily="34" charset="0"/>
                <a:cs typeface="Arial" panose="020B0604020202020204" pitchFamily="34" charset="0"/>
              </a:defRPr>
            </a:lvl3pPr>
            <a:lvl4pPr>
              <a:lnSpc>
                <a:spcPct val="100000"/>
              </a:lnSpc>
              <a:defRPr sz="2133">
                <a:solidFill>
                  <a:schemeClr val="tx2"/>
                </a:solidFill>
                <a:latin typeface="Arial" panose="020B0604020202020204" pitchFamily="34" charset="0"/>
                <a:cs typeface="Arial" panose="020B0604020202020204" pitchFamily="34" charset="0"/>
              </a:defRPr>
            </a:lvl4pPr>
            <a:lvl5pPr>
              <a:lnSpc>
                <a:spcPct val="100000"/>
              </a:lnSpc>
              <a:defRPr sz="2133">
                <a:solidFill>
                  <a:schemeClr val="tx2"/>
                </a:solidFill>
                <a:latin typeface="Arial" panose="020B0604020202020204" pitchFamily="34" charset="0"/>
                <a:cs typeface="Arial" panose="020B0604020202020204" pitchFamily="34" charset="0"/>
              </a:defRPr>
            </a:lvl5pPr>
          </a:lstStyle>
          <a:p>
            <a:pPr lvl="0"/>
            <a:r>
              <a:rPr lang="nl-NL" dirty="0"/>
              <a:t>Klik om de tekst te bewerken</a:t>
            </a:r>
            <a:endParaRPr lang="en-US" dirty="0"/>
          </a:p>
        </p:txBody>
      </p:sp>
      <p:pic>
        <p:nvPicPr>
          <p:cNvPr id="2" name="Afbeelding 1" descr="VNG">
            <a:extLst>
              <a:ext uri="{FF2B5EF4-FFF2-40B4-BE49-F238E27FC236}">
                <a16:creationId xmlns:a16="http://schemas.microsoft.com/office/drawing/2014/main" id="{11AF9B95-2369-E06D-FD57-B4039E5CFBF2}"/>
              </a:ext>
            </a:extLst>
          </p:cNvPr>
          <p:cNvPicPr>
            <a:picLocks noChangeAspect="1"/>
          </p:cNvPicPr>
          <p:nvPr userDrawn="1"/>
        </p:nvPicPr>
        <p:blipFill>
          <a:blip r:embed="rId3"/>
          <a:stretch>
            <a:fillRect/>
          </a:stretch>
        </p:blipFill>
        <p:spPr>
          <a:xfrm>
            <a:off x="576001" y="576040"/>
            <a:ext cx="857663" cy="528000"/>
          </a:xfrm>
          <a:prstGeom prst="rect">
            <a:avLst/>
          </a:prstGeom>
        </p:spPr>
      </p:pic>
    </p:spTree>
    <p:extLst>
      <p:ext uri="{BB962C8B-B14F-4D97-AF65-F5344CB8AC3E}">
        <p14:creationId xmlns:p14="http://schemas.microsoft.com/office/powerpoint/2010/main" val="2247873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 - Tekstpagina met kader">
    <p:bg>
      <p:bgPr>
        <a:solidFill>
          <a:schemeClr val="accent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D8304C0-0773-A1DB-D76F-AE634B6D956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7" name="Content Placeholder 2">
            <a:extLst>
              <a:ext uri="{FF2B5EF4-FFF2-40B4-BE49-F238E27FC236}">
                <a16:creationId xmlns:a16="http://schemas.microsoft.com/office/drawing/2014/main" id="{166FAD03-BCBD-F7FF-7AAC-DF0624DFF03E}"/>
              </a:ext>
            </a:extLst>
          </p:cNvPr>
          <p:cNvSpPr>
            <a:spLocks noGrp="1"/>
          </p:cNvSpPr>
          <p:nvPr>
            <p:ph idx="1" hasCustomPrompt="1"/>
          </p:nvPr>
        </p:nvSpPr>
        <p:spPr>
          <a:xfrm>
            <a:off x="1440000" y="1152000"/>
            <a:ext cx="9312000" cy="4512000"/>
          </a:xfrm>
          <a:prstGeom prst="rect">
            <a:avLst/>
          </a:prstGeom>
        </p:spPr>
        <p:txBody>
          <a:bodyPr/>
          <a:lstStyle>
            <a:lvl1pPr>
              <a:lnSpc>
                <a:spcPct val="100000"/>
              </a:lnSpc>
              <a:defRPr sz="2133">
                <a:solidFill>
                  <a:schemeClr val="tx2"/>
                </a:solidFill>
                <a:latin typeface="Arial" panose="020B0604020202020204" pitchFamily="34" charset="0"/>
                <a:cs typeface="Arial" panose="020B0604020202020204" pitchFamily="34" charset="0"/>
              </a:defRPr>
            </a:lvl1pPr>
            <a:lvl2pPr>
              <a:lnSpc>
                <a:spcPct val="100000"/>
              </a:lnSpc>
              <a:defRPr sz="2133">
                <a:solidFill>
                  <a:schemeClr val="tx2"/>
                </a:solidFill>
                <a:latin typeface="Arial" panose="020B0604020202020204" pitchFamily="34" charset="0"/>
                <a:cs typeface="Arial" panose="020B0604020202020204" pitchFamily="34" charset="0"/>
              </a:defRPr>
            </a:lvl2pPr>
            <a:lvl3pPr>
              <a:lnSpc>
                <a:spcPct val="100000"/>
              </a:lnSpc>
              <a:defRPr sz="2133">
                <a:solidFill>
                  <a:schemeClr val="tx2"/>
                </a:solidFill>
                <a:latin typeface="Arial" panose="020B0604020202020204" pitchFamily="34" charset="0"/>
                <a:cs typeface="Arial" panose="020B0604020202020204" pitchFamily="34" charset="0"/>
              </a:defRPr>
            </a:lvl3pPr>
            <a:lvl4pPr>
              <a:lnSpc>
                <a:spcPct val="100000"/>
              </a:lnSpc>
              <a:defRPr sz="2133">
                <a:solidFill>
                  <a:schemeClr val="tx2"/>
                </a:solidFill>
                <a:latin typeface="Arial" panose="020B0604020202020204" pitchFamily="34" charset="0"/>
                <a:cs typeface="Arial" panose="020B0604020202020204" pitchFamily="34" charset="0"/>
              </a:defRPr>
            </a:lvl4pPr>
            <a:lvl5pPr>
              <a:lnSpc>
                <a:spcPct val="100000"/>
              </a:lnSpc>
              <a:defRPr sz="2133">
                <a:solidFill>
                  <a:schemeClr val="tx2"/>
                </a:solidFill>
                <a:latin typeface="Arial" panose="020B0604020202020204" pitchFamily="34" charset="0"/>
                <a:cs typeface="Arial" panose="020B0604020202020204" pitchFamily="34" charset="0"/>
              </a:defRPr>
            </a:lvl5pPr>
          </a:lstStyle>
          <a:p>
            <a:pPr lvl="0"/>
            <a:r>
              <a:rPr lang="nl-NL" dirty="0"/>
              <a:t>Klik om de tekst te bewerken</a:t>
            </a:r>
            <a:endParaRPr lang="en-US" dirty="0"/>
          </a:p>
        </p:txBody>
      </p:sp>
    </p:spTree>
    <p:extLst>
      <p:ext uri="{BB962C8B-B14F-4D97-AF65-F5344CB8AC3E}">
        <p14:creationId xmlns:p14="http://schemas.microsoft.com/office/powerpoint/2010/main" val="2754006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 - Tekstpagina met foto in kader">
    <p:bg>
      <p:bgPr>
        <a:solidFill>
          <a:schemeClr val="accent1"/>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B154D45-6210-80C4-AC74-58D274027C5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017"/>
            <a:ext cx="12192000" cy="6855967"/>
          </a:xfrm>
          <a:prstGeom prst="rect">
            <a:avLst/>
          </a:prstGeom>
        </p:spPr>
      </p:pic>
      <p:sp>
        <p:nvSpPr>
          <p:cNvPr id="2" name="Tijdelijke aanduiding voor afbeelding 12">
            <a:extLst>
              <a:ext uri="{FF2B5EF4-FFF2-40B4-BE49-F238E27FC236}">
                <a16:creationId xmlns:a16="http://schemas.microsoft.com/office/drawing/2014/main" id="{C162338C-FD02-1F65-8E96-250739E367C7}"/>
              </a:ext>
            </a:extLst>
          </p:cNvPr>
          <p:cNvSpPr>
            <a:spLocks noGrp="1"/>
          </p:cNvSpPr>
          <p:nvPr>
            <p:ph type="pic" idx="1" hasCustomPrompt="1"/>
          </p:nvPr>
        </p:nvSpPr>
        <p:spPr>
          <a:xfrm>
            <a:off x="6096000" y="574121"/>
            <a:ext cx="5520000" cy="5424000"/>
          </a:xfrm>
          <a:custGeom>
            <a:avLst/>
            <a:gdLst>
              <a:gd name="connsiteX0" fmla="*/ 223777 w 4140000"/>
              <a:gd name="connsiteY0" fmla="*/ 0 h 4065809"/>
              <a:gd name="connsiteX1" fmla="*/ 4140000 w 4140000"/>
              <a:gd name="connsiteY1" fmla="*/ 0 h 4065809"/>
              <a:gd name="connsiteX2" fmla="*/ 4140000 w 4140000"/>
              <a:gd name="connsiteY2" fmla="*/ 685408 h 4065809"/>
              <a:gd name="connsiteX3" fmla="*/ 4140000 w 4140000"/>
              <a:gd name="connsiteY3" fmla="*/ 1377188 h 4065809"/>
              <a:gd name="connsiteX4" fmla="*/ 4140000 w 4140000"/>
              <a:gd name="connsiteY4" fmla="*/ 2141158 h 4065809"/>
              <a:gd name="connsiteX5" fmla="*/ 4140000 w 4140000"/>
              <a:gd name="connsiteY5" fmla="*/ 2879536 h 4065809"/>
              <a:gd name="connsiteX6" fmla="*/ 4138819 w 4140000"/>
              <a:gd name="connsiteY6" fmla="*/ 2879536 h 4065809"/>
              <a:gd name="connsiteX7" fmla="*/ 4138819 w 4140000"/>
              <a:gd name="connsiteY7" fmla="*/ 4065809 h 4065809"/>
              <a:gd name="connsiteX8" fmla="*/ 890282 w 4140000"/>
              <a:gd name="connsiteY8" fmla="*/ 4065809 h 4065809"/>
              <a:gd name="connsiteX9" fmla="*/ 0 w 4140000"/>
              <a:gd name="connsiteY9" fmla="*/ 3175408 h 4065809"/>
              <a:gd name="connsiteX10" fmla="*/ 0 w 4140000"/>
              <a:gd name="connsiteY10" fmla="*/ 2879536 h 4065809"/>
              <a:gd name="connsiteX11" fmla="*/ 0 w 4140000"/>
              <a:gd name="connsiteY11" fmla="*/ 2141158 h 4065809"/>
              <a:gd name="connsiteX12" fmla="*/ 0 w 4140000"/>
              <a:gd name="connsiteY12" fmla="*/ 1377188 h 4065809"/>
              <a:gd name="connsiteX13" fmla="*/ 0 w 4140000"/>
              <a:gd name="connsiteY13" fmla="*/ 685408 h 4065809"/>
              <a:gd name="connsiteX14" fmla="*/ 0 w 4140000"/>
              <a:gd name="connsiteY14" fmla="*/ 223642 h 4065809"/>
              <a:gd name="connsiteX15" fmla="*/ 223777 w 4140000"/>
              <a:gd name="connsiteY15" fmla="*/ 0 h 406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40000" h="4065809">
                <a:moveTo>
                  <a:pt x="223777" y="0"/>
                </a:moveTo>
                <a:lnTo>
                  <a:pt x="4140000" y="0"/>
                </a:lnTo>
                <a:lnTo>
                  <a:pt x="4140000" y="685408"/>
                </a:lnTo>
                <a:lnTo>
                  <a:pt x="4140000" y="1377188"/>
                </a:lnTo>
                <a:lnTo>
                  <a:pt x="4140000" y="2141158"/>
                </a:lnTo>
                <a:lnTo>
                  <a:pt x="4140000" y="2879536"/>
                </a:lnTo>
                <a:lnTo>
                  <a:pt x="4138819" y="2879536"/>
                </a:lnTo>
                <a:lnTo>
                  <a:pt x="4138819" y="4065809"/>
                </a:lnTo>
                <a:lnTo>
                  <a:pt x="890282" y="4065809"/>
                </a:lnTo>
                <a:cubicBezTo>
                  <a:pt x="398544" y="4065809"/>
                  <a:pt x="0" y="3667154"/>
                  <a:pt x="0" y="3175408"/>
                </a:cubicBezTo>
                <a:lnTo>
                  <a:pt x="0" y="2879536"/>
                </a:lnTo>
                <a:lnTo>
                  <a:pt x="0" y="2141158"/>
                </a:lnTo>
                <a:lnTo>
                  <a:pt x="0" y="1377188"/>
                </a:lnTo>
                <a:lnTo>
                  <a:pt x="0" y="685408"/>
                </a:lnTo>
                <a:lnTo>
                  <a:pt x="0" y="223642"/>
                </a:lnTo>
                <a:cubicBezTo>
                  <a:pt x="0" y="100073"/>
                  <a:pt x="100204" y="0"/>
                  <a:pt x="223777" y="0"/>
                </a:cubicBezTo>
                <a:close/>
              </a:path>
            </a:pathLst>
          </a:custGeom>
          <a:solidFill>
            <a:schemeClr val="bg1">
              <a:lumMod val="85000"/>
            </a:schemeClr>
          </a:solidFill>
        </p:spPr>
        <p:txBody>
          <a:bodyPr wrap="square" lIns="360000" tIns="360000" rIns="360000" anchor="t">
            <a:noAutofit/>
          </a:bodyPr>
          <a:lstStyle>
            <a:lvl1pPr marL="0" indent="0" algn="l">
              <a:lnSpc>
                <a:spcPct val="100000"/>
              </a:lnSpc>
              <a:spcBef>
                <a:spcPts val="0"/>
              </a:spcBef>
              <a:buFont typeface="Arial" panose="020B0604020202020204" pitchFamily="34" charset="0"/>
              <a:buNone/>
              <a:defRPr sz="2133">
                <a:solidFill>
                  <a:schemeClr val="tx1">
                    <a:lumMod val="50000"/>
                    <a:lumOff val="50000"/>
                  </a:schemeClr>
                </a:solidFill>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Sleep afbeelding in het grijze vlak of klik op het pictogram</a:t>
            </a:r>
          </a:p>
          <a:p>
            <a:endParaRPr lang="nl-NL" dirty="0"/>
          </a:p>
          <a:p>
            <a:r>
              <a:rPr lang="nl-NL" dirty="0"/>
              <a:t>Gebruik </a:t>
            </a:r>
            <a:r>
              <a:rPr lang="nl-NL" dirty="0" err="1"/>
              <a:t>rechtenvrije</a:t>
            </a:r>
            <a:r>
              <a:rPr lang="nl-NL" dirty="0"/>
              <a:t> foto's, realistisch, Nederlands en liefst met mensen erop.</a:t>
            </a:r>
          </a:p>
          <a:p>
            <a:r>
              <a:rPr lang="nl-NL" dirty="0"/>
              <a:t>A.I. beeldmateriaal is niet toegestaan i.v.m. onduidelijkheid rechten.</a:t>
            </a:r>
            <a:endParaRPr lang="en-US" dirty="0"/>
          </a:p>
        </p:txBody>
      </p:sp>
      <p:sp>
        <p:nvSpPr>
          <p:cNvPr id="10" name="Content Placeholder 2">
            <a:extLst>
              <a:ext uri="{FF2B5EF4-FFF2-40B4-BE49-F238E27FC236}">
                <a16:creationId xmlns:a16="http://schemas.microsoft.com/office/drawing/2014/main" id="{7587CA0E-6F83-9AB5-85F5-948E05F3039F}"/>
              </a:ext>
            </a:extLst>
          </p:cNvPr>
          <p:cNvSpPr>
            <a:spLocks noGrp="1"/>
          </p:cNvSpPr>
          <p:nvPr>
            <p:ph idx="13" hasCustomPrompt="1"/>
          </p:nvPr>
        </p:nvSpPr>
        <p:spPr>
          <a:xfrm>
            <a:off x="1440000" y="1152000"/>
            <a:ext cx="4080000" cy="4560000"/>
          </a:xfrm>
          <a:prstGeom prst="rect">
            <a:avLst/>
          </a:prstGeom>
        </p:spPr>
        <p:txBody>
          <a:bodyPr/>
          <a:lstStyle>
            <a:lvl1pPr>
              <a:lnSpc>
                <a:spcPct val="100000"/>
              </a:lnSpc>
              <a:defRPr sz="2133">
                <a:solidFill>
                  <a:schemeClr val="tx2"/>
                </a:solidFill>
                <a:latin typeface="Arial" panose="020B0604020202020204" pitchFamily="34" charset="0"/>
                <a:cs typeface="Arial" panose="020B0604020202020204" pitchFamily="34" charset="0"/>
              </a:defRPr>
            </a:lvl1pPr>
            <a:lvl2pPr>
              <a:lnSpc>
                <a:spcPct val="100000"/>
              </a:lnSpc>
              <a:defRPr sz="2133">
                <a:solidFill>
                  <a:schemeClr val="tx2"/>
                </a:solidFill>
                <a:latin typeface="Arial" panose="020B0604020202020204" pitchFamily="34" charset="0"/>
                <a:cs typeface="Arial" panose="020B0604020202020204" pitchFamily="34" charset="0"/>
              </a:defRPr>
            </a:lvl2pPr>
            <a:lvl3pPr>
              <a:lnSpc>
                <a:spcPct val="100000"/>
              </a:lnSpc>
              <a:defRPr sz="2133">
                <a:solidFill>
                  <a:schemeClr val="tx2"/>
                </a:solidFill>
                <a:latin typeface="Arial" panose="020B0604020202020204" pitchFamily="34" charset="0"/>
                <a:cs typeface="Arial" panose="020B0604020202020204" pitchFamily="34" charset="0"/>
              </a:defRPr>
            </a:lvl3pPr>
            <a:lvl4pPr>
              <a:lnSpc>
                <a:spcPct val="100000"/>
              </a:lnSpc>
              <a:defRPr sz="2133">
                <a:solidFill>
                  <a:schemeClr val="tx2"/>
                </a:solidFill>
                <a:latin typeface="Arial" panose="020B0604020202020204" pitchFamily="34" charset="0"/>
                <a:cs typeface="Arial" panose="020B0604020202020204" pitchFamily="34" charset="0"/>
              </a:defRPr>
            </a:lvl4pPr>
            <a:lvl5pPr>
              <a:lnSpc>
                <a:spcPct val="100000"/>
              </a:lnSpc>
              <a:defRPr sz="2133">
                <a:solidFill>
                  <a:schemeClr val="tx2"/>
                </a:solidFill>
                <a:latin typeface="Arial" panose="020B0604020202020204" pitchFamily="34" charset="0"/>
                <a:cs typeface="Arial" panose="020B0604020202020204" pitchFamily="34" charset="0"/>
              </a:defRPr>
            </a:lvl5pPr>
          </a:lstStyle>
          <a:p>
            <a:pPr lvl="0"/>
            <a:r>
              <a:rPr lang="nl-NL" dirty="0"/>
              <a:t>Klik om de tekst te bewerken</a:t>
            </a:r>
            <a:endParaRPr lang="en-US" dirty="0"/>
          </a:p>
        </p:txBody>
      </p:sp>
      <p:pic>
        <p:nvPicPr>
          <p:cNvPr id="3" name="Afbeelding 2" descr="VNG">
            <a:extLst>
              <a:ext uri="{FF2B5EF4-FFF2-40B4-BE49-F238E27FC236}">
                <a16:creationId xmlns:a16="http://schemas.microsoft.com/office/drawing/2014/main" id="{BE3A87CD-B256-A89B-67D9-62799DA9F2A2}"/>
              </a:ext>
            </a:extLst>
          </p:cNvPr>
          <p:cNvPicPr>
            <a:picLocks noChangeAspect="1"/>
          </p:cNvPicPr>
          <p:nvPr userDrawn="1"/>
        </p:nvPicPr>
        <p:blipFill>
          <a:blip r:embed="rId3"/>
          <a:stretch>
            <a:fillRect/>
          </a:stretch>
        </p:blipFill>
        <p:spPr>
          <a:xfrm>
            <a:off x="576001" y="576040"/>
            <a:ext cx="857663" cy="528000"/>
          </a:xfrm>
          <a:prstGeom prst="rect">
            <a:avLst/>
          </a:prstGeom>
        </p:spPr>
      </p:pic>
    </p:spTree>
    <p:extLst>
      <p:ext uri="{BB962C8B-B14F-4D97-AF65-F5344CB8AC3E}">
        <p14:creationId xmlns:p14="http://schemas.microsoft.com/office/powerpoint/2010/main" val="317923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C0706D9B-F80F-C1D2-65A9-3CCDEC8E8D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22DFB77F-1202-9630-8344-ADE8213163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5" name="Tijdelijke aanduiding voor inhoud 4">
            <a:extLst>
              <a:ext uri="{FF2B5EF4-FFF2-40B4-BE49-F238E27FC236}">
                <a16:creationId xmlns:a16="http://schemas.microsoft.com/office/drawing/2014/main" id="{E48D5271-7FE0-B608-457A-772BF96F830F}"/>
              </a:ext>
            </a:extLst>
          </p:cNvPr>
          <p:cNvSpPr>
            <a:spLocks noGrp="1"/>
          </p:cNvSpPr>
          <p:nvPr>
            <p:ph sz="quarter" idx="11" hasCustomPrompt="1"/>
          </p:nvPr>
        </p:nvSpPr>
        <p:spPr>
          <a:xfrm>
            <a:off x="602529" y="1252538"/>
            <a:ext cx="4292600" cy="4525962"/>
          </a:xfrm>
        </p:spPr>
        <p:txBody>
          <a:bodyPr/>
          <a:lstStyle>
            <a:lvl1pPr>
              <a:buClr>
                <a:schemeClr val="bg1"/>
              </a:buClr>
              <a:buFont typeface="+mj-lt"/>
              <a:buAutoNum type="arabicPeriod"/>
              <a:defRPr sz="2400" b="1" i="0" spc="0">
                <a:solidFill>
                  <a:schemeClr val="bg1"/>
                </a:solidFill>
                <a:latin typeface="Asap" pitchFamily="2" charset="77"/>
              </a:defRPr>
            </a:lvl1pPr>
            <a:lvl2pPr>
              <a:buFont typeface="+mj-lt"/>
              <a:buAutoNum type="arabicPeriod"/>
              <a:defRPr sz="2400" b="1" i="0">
                <a:solidFill>
                  <a:schemeClr val="bg1"/>
                </a:solidFill>
                <a:latin typeface="Asap" pitchFamily="2" charset="77"/>
              </a:defRPr>
            </a:lvl2pPr>
            <a:lvl3pPr>
              <a:buFont typeface="+mj-lt"/>
              <a:buAutoNum type="arabicPeriod"/>
              <a:defRPr sz="2400" b="1" i="0">
                <a:solidFill>
                  <a:schemeClr val="bg1"/>
                </a:solidFill>
                <a:latin typeface="Asap" pitchFamily="2" charset="77"/>
              </a:defRPr>
            </a:lvl3pPr>
            <a:lvl4pPr>
              <a:buFont typeface="+mj-lt"/>
              <a:buAutoNum type="arabicPeriod"/>
              <a:defRPr sz="2400" b="1" i="0">
                <a:solidFill>
                  <a:schemeClr val="bg1"/>
                </a:solidFill>
                <a:latin typeface="Asap" pitchFamily="2" charset="77"/>
              </a:defRPr>
            </a:lvl4pPr>
            <a:lvl5pPr>
              <a:buFont typeface="+mj-lt"/>
              <a:buAutoNum type="arabicPeriod"/>
              <a:defRPr sz="2400" b="1" i="0">
                <a:solidFill>
                  <a:schemeClr val="bg1"/>
                </a:solidFill>
                <a:latin typeface="Asap" pitchFamily="2" charset="77"/>
              </a:defRPr>
            </a:lvl5pPr>
          </a:lstStyle>
          <a:p>
            <a:pPr lvl="0"/>
            <a:r>
              <a:rPr lang="nl-NL" dirty="0"/>
              <a:t> Klikken om de tekststijl van het model te bewerken</a:t>
            </a:r>
          </a:p>
          <a:p>
            <a:pPr lvl="1"/>
            <a:r>
              <a:rPr lang="nl-NL" dirty="0"/>
              <a:t> Tweede niveau</a:t>
            </a:r>
          </a:p>
          <a:p>
            <a:pPr lvl="2"/>
            <a:r>
              <a:rPr lang="nl-NL" dirty="0"/>
              <a:t> Derde niveau</a:t>
            </a:r>
          </a:p>
          <a:p>
            <a:pPr lvl="3"/>
            <a:r>
              <a:rPr lang="nl-NL" dirty="0"/>
              <a:t> Vierde niveau</a:t>
            </a:r>
          </a:p>
          <a:p>
            <a:pPr lvl="4"/>
            <a:r>
              <a:rPr lang="nl-NL" dirty="0"/>
              <a:t> Vijfde niveau</a:t>
            </a:r>
          </a:p>
        </p:txBody>
      </p:sp>
    </p:spTree>
    <p:extLst>
      <p:ext uri="{BB962C8B-B14F-4D97-AF65-F5344CB8AC3E}">
        <p14:creationId xmlns:p14="http://schemas.microsoft.com/office/powerpoint/2010/main" val="3725886103"/>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 - Tekstpagina met foto rechts">
    <p:bg>
      <p:bgPr>
        <a:solidFill>
          <a:schemeClr val="accent1"/>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20F1B34E-9284-A38A-EE94-D3B41948278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017"/>
            <a:ext cx="12192000" cy="6855967"/>
          </a:xfrm>
          <a:prstGeom prst="rect">
            <a:avLst/>
          </a:prstGeom>
        </p:spPr>
      </p:pic>
      <p:sp>
        <p:nvSpPr>
          <p:cNvPr id="8" name="Tijdelijke aanduiding voor afbeelding 7">
            <a:extLst>
              <a:ext uri="{FF2B5EF4-FFF2-40B4-BE49-F238E27FC236}">
                <a16:creationId xmlns:a16="http://schemas.microsoft.com/office/drawing/2014/main" id="{9A863E99-2E7D-16D6-9881-9A60F5FDC4EA}"/>
              </a:ext>
            </a:extLst>
          </p:cNvPr>
          <p:cNvSpPr>
            <a:spLocks noGrp="1"/>
          </p:cNvSpPr>
          <p:nvPr>
            <p:ph type="pic" idx="13" hasCustomPrompt="1"/>
          </p:nvPr>
        </p:nvSpPr>
        <p:spPr>
          <a:xfrm>
            <a:off x="6096000" y="0"/>
            <a:ext cx="6096000" cy="6859200"/>
          </a:xfrm>
          <a:custGeom>
            <a:avLst/>
            <a:gdLst>
              <a:gd name="connsiteX0" fmla="*/ 0 w 9144000"/>
              <a:gd name="connsiteY0" fmla="*/ 0 h 2628000"/>
              <a:gd name="connsiteX1" fmla="*/ 9144000 w 9144000"/>
              <a:gd name="connsiteY1" fmla="*/ 0 h 2628000"/>
              <a:gd name="connsiteX2" fmla="*/ 9144000 w 9144000"/>
              <a:gd name="connsiteY2" fmla="*/ 2628000 h 2628000"/>
              <a:gd name="connsiteX3" fmla="*/ 0 w 9144000"/>
              <a:gd name="connsiteY3" fmla="*/ 2628000 h 2628000"/>
            </a:gdLst>
            <a:ahLst/>
            <a:cxnLst>
              <a:cxn ang="0">
                <a:pos x="connsiteX0" y="connsiteY0"/>
              </a:cxn>
              <a:cxn ang="0">
                <a:pos x="connsiteX1" y="connsiteY1"/>
              </a:cxn>
              <a:cxn ang="0">
                <a:pos x="connsiteX2" y="connsiteY2"/>
              </a:cxn>
              <a:cxn ang="0">
                <a:pos x="connsiteX3" y="connsiteY3"/>
              </a:cxn>
            </a:cxnLst>
            <a:rect l="l" t="t" r="r" b="b"/>
            <a:pathLst>
              <a:path w="9144000" h="2628000">
                <a:moveTo>
                  <a:pt x="0" y="0"/>
                </a:moveTo>
                <a:lnTo>
                  <a:pt x="9144000" y="0"/>
                </a:lnTo>
                <a:lnTo>
                  <a:pt x="9144000" y="2628000"/>
                </a:lnTo>
                <a:lnTo>
                  <a:pt x="0" y="2628000"/>
                </a:lnTo>
                <a:close/>
              </a:path>
            </a:pathLst>
          </a:custGeom>
          <a:solidFill>
            <a:schemeClr val="bg1">
              <a:lumMod val="85000"/>
            </a:schemeClr>
          </a:solidFill>
        </p:spPr>
        <p:txBody>
          <a:bodyPr wrap="square" lIns="360000" tIns="360000" rIns="360000" anchor="t">
            <a:noAutofit/>
          </a:bodyPr>
          <a:lstStyle>
            <a:lvl1pPr marL="0" indent="0" algn="l">
              <a:lnSpc>
                <a:spcPct val="100000"/>
              </a:lnSpc>
              <a:spcBef>
                <a:spcPts val="0"/>
              </a:spcBef>
              <a:buNone/>
              <a:defRPr sz="2133" b="0">
                <a:solidFill>
                  <a:schemeClr val="tx1">
                    <a:lumMod val="50000"/>
                    <a:lumOff val="50000"/>
                  </a:schemeClr>
                </a:solidFill>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Sleep afbeelding in het grijze vlak of klik op het pictogram</a:t>
            </a:r>
          </a:p>
          <a:p>
            <a:endParaRPr lang="nl-NL" dirty="0"/>
          </a:p>
          <a:p>
            <a:r>
              <a:rPr lang="nl-NL" dirty="0"/>
              <a:t>Gebruik </a:t>
            </a:r>
            <a:r>
              <a:rPr lang="nl-NL" dirty="0" err="1"/>
              <a:t>rechtenvrije</a:t>
            </a:r>
            <a:r>
              <a:rPr lang="nl-NL" dirty="0"/>
              <a:t> foto's, realistisch, Nederlands en liefst met mensen erop.</a:t>
            </a:r>
          </a:p>
          <a:p>
            <a:r>
              <a:rPr lang="nl-NL" dirty="0"/>
              <a:t>A.I. beeldmateriaal is niet toegestaan i.v.m. onduidelijkheid rechten.</a:t>
            </a:r>
            <a:endParaRPr lang="en-US" dirty="0"/>
          </a:p>
        </p:txBody>
      </p:sp>
      <p:sp>
        <p:nvSpPr>
          <p:cNvPr id="7" name="Content Placeholder 2">
            <a:extLst>
              <a:ext uri="{FF2B5EF4-FFF2-40B4-BE49-F238E27FC236}">
                <a16:creationId xmlns:a16="http://schemas.microsoft.com/office/drawing/2014/main" id="{F1412FF4-1FB6-46BC-F379-879BDD25E90D}"/>
              </a:ext>
            </a:extLst>
          </p:cNvPr>
          <p:cNvSpPr>
            <a:spLocks noGrp="1"/>
          </p:cNvSpPr>
          <p:nvPr>
            <p:ph idx="14" hasCustomPrompt="1"/>
          </p:nvPr>
        </p:nvSpPr>
        <p:spPr>
          <a:xfrm>
            <a:off x="1440000" y="1152000"/>
            <a:ext cx="4080000" cy="4800000"/>
          </a:xfrm>
          <a:prstGeom prst="rect">
            <a:avLst/>
          </a:prstGeom>
        </p:spPr>
        <p:txBody>
          <a:bodyPr/>
          <a:lstStyle>
            <a:lvl1pPr>
              <a:lnSpc>
                <a:spcPct val="100000"/>
              </a:lnSpc>
              <a:defRPr sz="2133">
                <a:solidFill>
                  <a:schemeClr val="tx2"/>
                </a:solidFill>
                <a:latin typeface="Arial" panose="020B0604020202020204" pitchFamily="34" charset="0"/>
                <a:cs typeface="Arial" panose="020B0604020202020204" pitchFamily="34" charset="0"/>
              </a:defRPr>
            </a:lvl1pPr>
            <a:lvl2pPr>
              <a:lnSpc>
                <a:spcPct val="100000"/>
              </a:lnSpc>
              <a:defRPr sz="2133">
                <a:solidFill>
                  <a:schemeClr val="tx2"/>
                </a:solidFill>
                <a:latin typeface="Arial" panose="020B0604020202020204" pitchFamily="34" charset="0"/>
                <a:cs typeface="Arial" panose="020B0604020202020204" pitchFamily="34" charset="0"/>
              </a:defRPr>
            </a:lvl2pPr>
            <a:lvl3pPr>
              <a:lnSpc>
                <a:spcPct val="100000"/>
              </a:lnSpc>
              <a:defRPr sz="2133">
                <a:solidFill>
                  <a:schemeClr val="tx2"/>
                </a:solidFill>
                <a:latin typeface="Arial" panose="020B0604020202020204" pitchFamily="34" charset="0"/>
                <a:cs typeface="Arial" panose="020B0604020202020204" pitchFamily="34" charset="0"/>
              </a:defRPr>
            </a:lvl3pPr>
            <a:lvl4pPr>
              <a:lnSpc>
                <a:spcPct val="100000"/>
              </a:lnSpc>
              <a:defRPr sz="2133">
                <a:solidFill>
                  <a:schemeClr val="tx2"/>
                </a:solidFill>
                <a:latin typeface="Arial" panose="020B0604020202020204" pitchFamily="34" charset="0"/>
                <a:cs typeface="Arial" panose="020B0604020202020204" pitchFamily="34" charset="0"/>
              </a:defRPr>
            </a:lvl4pPr>
            <a:lvl5pPr>
              <a:lnSpc>
                <a:spcPct val="100000"/>
              </a:lnSpc>
              <a:defRPr sz="2133">
                <a:solidFill>
                  <a:schemeClr val="tx2"/>
                </a:solidFill>
                <a:latin typeface="Arial" panose="020B0604020202020204" pitchFamily="34" charset="0"/>
                <a:cs typeface="Arial" panose="020B0604020202020204" pitchFamily="34" charset="0"/>
              </a:defRPr>
            </a:lvl5pPr>
          </a:lstStyle>
          <a:p>
            <a:pPr lvl="0"/>
            <a:r>
              <a:rPr lang="nl-NL" dirty="0"/>
              <a:t>Klik om de tekst te bewerken</a:t>
            </a:r>
            <a:endParaRPr lang="en-US" dirty="0"/>
          </a:p>
        </p:txBody>
      </p:sp>
      <p:pic>
        <p:nvPicPr>
          <p:cNvPr id="3" name="Afbeelding 2" descr="VNG">
            <a:extLst>
              <a:ext uri="{FF2B5EF4-FFF2-40B4-BE49-F238E27FC236}">
                <a16:creationId xmlns:a16="http://schemas.microsoft.com/office/drawing/2014/main" id="{07313F76-8B6D-4212-9119-D7DFBF9D0152}"/>
              </a:ext>
            </a:extLst>
          </p:cNvPr>
          <p:cNvPicPr>
            <a:picLocks noChangeAspect="1"/>
          </p:cNvPicPr>
          <p:nvPr userDrawn="1"/>
        </p:nvPicPr>
        <p:blipFill>
          <a:blip r:embed="rId3"/>
          <a:stretch>
            <a:fillRect/>
          </a:stretch>
        </p:blipFill>
        <p:spPr>
          <a:xfrm>
            <a:off x="576001" y="576040"/>
            <a:ext cx="857663" cy="528000"/>
          </a:xfrm>
          <a:prstGeom prst="rect">
            <a:avLst/>
          </a:prstGeom>
        </p:spPr>
      </p:pic>
    </p:spTree>
    <p:extLst>
      <p:ext uri="{BB962C8B-B14F-4D97-AF65-F5344CB8AC3E}">
        <p14:creationId xmlns:p14="http://schemas.microsoft.com/office/powerpoint/2010/main" val="2383848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 - Tekstpagina met foto onder">
    <p:bg>
      <p:bgPr>
        <a:solidFill>
          <a:schemeClr val="accent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36921E7-70C7-E515-4409-526E2C4B4FC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017"/>
            <a:ext cx="12192000" cy="6855967"/>
          </a:xfrm>
          <a:prstGeom prst="rect">
            <a:avLst/>
          </a:prstGeom>
        </p:spPr>
      </p:pic>
      <p:sp>
        <p:nvSpPr>
          <p:cNvPr id="8" name="Tijdelijke aanduiding voor afbeelding 7">
            <a:extLst>
              <a:ext uri="{FF2B5EF4-FFF2-40B4-BE49-F238E27FC236}">
                <a16:creationId xmlns:a16="http://schemas.microsoft.com/office/drawing/2014/main" id="{9A863E99-2E7D-16D6-9881-9A60F5FDC4EA}"/>
              </a:ext>
            </a:extLst>
          </p:cNvPr>
          <p:cNvSpPr>
            <a:spLocks noGrp="1"/>
          </p:cNvSpPr>
          <p:nvPr>
            <p:ph type="pic" idx="13" hasCustomPrompt="1"/>
          </p:nvPr>
        </p:nvSpPr>
        <p:spPr>
          <a:xfrm>
            <a:off x="0" y="3355200"/>
            <a:ext cx="12192000" cy="3504000"/>
          </a:xfrm>
          <a:custGeom>
            <a:avLst/>
            <a:gdLst>
              <a:gd name="connsiteX0" fmla="*/ 0 w 9144000"/>
              <a:gd name="connsiteY0" fmla="*/ 0 h 2628000"/>
              <a:gd name="connsiteX1" fmla="*/ 9144000 w 9144000"/>
              <a:gd name="connsiteY1" fmla="*/ 0 h 2628000"/>
              <a:gd name="connsiteX2" fmla="*/ 9144000 w 9144000"/>
              <a:gd name="connsiteY2" fmla="*/ 2628000 h 2628000"/>
              <a:gd name="connsiteX3" fmla="*/ 0 w 9144000"/>
              <a:gd name="connsiteY3" fmla="*/ 2628000 h 2628000"/>
            </a:gdLst>
            <a:ahLst/>
            <a:cxnLst>
              <a:cxn ang="0">
                <a:pos x="connsiteX0" y="connsiteY0"/>
              </a:cxn>
              <a:cxn ang="0">
                <a:pos x="connsiteX1" y="connsiteY1"/>
              </a:cxn>
              <a:cxn ang="0">
                <a:pos x="connsiteX2" y="connsiteY2"/>
              </a:cxn>
              <a:cxn ang="0">
                <a:pos x="connsiteX3" y="connsiteY3"/>
              </a:cxn>
            </a:cxnLst>
            <a:rect l="l" t="t" r="r" b="b"/>
            <a:pathLst>
              <a:path w="9144000" h="2628000">
                <a:moveTo>
                  <a:pt x="0" y="0"/>
                </a:moveTo>
                <a:lnTo>
                  <a:pt x="9144000" y="0"/>
                </a:lnTo>
                <a:lnTo>
                  <a:pt x="9144000" y="2628000"/>
                </a:lnTo>
                <a:lnTo>
                  <a:pt x="0" y="2628000"/>
                </a:lnTo>
                <a:close/>
              </a:path>
            </a:pathLst>
          </a:custGeom>
          <a:solidFill>
            <a:schemeClr val="bg1">
              <a:lumMod val="85000"/>
            </a:schemeClr>
          </a:solidFill>
        </p:spPr>
        <p:txBody>
          <a:bodyPr wrap="square" lIns="1800000" tIns="360000" rIns="1800000" anchor="t">
            <a:noAutofit/>
          </a:bodyPr>
          <a:lstStyle>
            <a:lvl1pPr marL="0" indent="0" algn="l">
              <a:lnSpc>
                <a:spcPct val="100000"/>
              </a:lnSpc>
              <a:spcBef>
                <a:spcPts val="0"/>
              </a:spcBef>
              <a:buNone/>
              <a:defRPr sz="2133" b="0">
                <a:solidFill>
                  <a:schemeClr val="tx1">
                    <a:lumMod val="50000"/>
                    <a:lumOff val="50000"/>
                  </a:schemeClr>
                </a:solidFill>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Sleep afbeelding in het grijze vlak of klik op het pictogram</a:t>
            </a:r>
          </a:p>
          <a:p>
            <a:endParaRPr lang="nl-NL" dirty="0"/>
          </a:p>
          <a:p>
            <a:r>
              <a:rPr lang="nl-NL" dirty="0"/>
              <a:t>Gebruik </a:t>
            </a:r>
            <a:r>
              <a:rPr lang="nl-NL" dirty="0" err="1"/>
              <a:t>rechtenvrije</a:t>
            </a:r>
            <a:r>
              <a:rPr lang="nl-NL" dirty="0"/>
              <a:t> foto's, realistisch, Nederlands en liefst met mensen erop.</a:t>
            </a:r>
          </a:p>
          <a:p>
            <a:r>
              <a:rPr lang="nl-NL" dirty="0"/>
              <a:t>A.I. beeldmateriaal is niet toegestaan i.v.m. onduidelijkheid rechten.</a:t>
            </a:r>
            <a:endParaRPr lang="en-US" dirty="0"/>
          </a:p>
        </p:txBody>
      </p:sp>
      <p:sp>
        <p:nvSpPr>
          <p:cNvPr id="3" name="Content Placeholder 2">
            <a:extLst>
              <a:ext uri="{FF2B5EF4-FFF2-40B4-BE49-F238E27FC236}">
                <a16:creationId xmlns:a16="http://schemas.microsoft.com/office/drawing/2014/main" id="{73E44442-0B0A-D73B-9E74-93C7353C8CE5}"/>
              </a:ext>
            </a:extLst>
          </p:cNvPr>
          <p:cNvSpPr>
            <a:spLocks noGrp="1"/>
          </p:cNvSpPr>
          <p:nvPr>
            <p:ph idx="1" hasCustomPrompt="1"/>
          </p:nvPr>
        </p:nvSpPr>
        <p:spPr>
          <a:xfrm>
            <a:off x="1440001" y="1152000"/>
            <a:ext cx="9311999" cy="2016000"/>
          </a:xfrm>
          <a:prstGeom prst="rect">
            <a:avLst/>
          </a:prstGeom>
        </p:spPr>
        <p:txBody>
          <a:bodyPr/>
          <a:lstStyle>
            <a:lvl1pPr>
              <a:lnSpc>
                <a:spcPct val="100000"/>
              </a:lnSpc>
              <a:defRPr sz="2133">
                <a:solidFill>
                  <a:schemeClr val="tx2"/>
                </a:solidFill>
                <a:latin typeface="Arial" panose="020B0604020202020204" pitchFamily="34" charset="0"/>
                <a:cs typeface="Arial" panose="020B0604020202020204" pitchFamily="34" charset="0"/>
              </a:defRPr>
            </a:lvl1pPr>
            <a:lvl2pPr>
              <a:lnSpc>
                <a:spcPct val="100000"/>
              </a:lnSpc>
              <a:defRPr sz="2133">
                <a:solidFill>
                  <a:schemeClr val="tx2"/>
                </a:solidFill>
                <a:latin typeface="Arial" panose="020B0604020202020204" pitchFamily="34" charset="0"/>
                <a:cs typeface="Arial" panose="020B0604020202020204" pitchFamily="34" charset="0"/>
              </a:defRPr>
            </a:lvl2pPr>
            <a:lvl3pPr>
              <a:lnSpc>
                <a:spcPct val="100000"/>
              </a:lnSpc>
              <a:defRPr sz="2133">
                <a:solidFill>
                  <a:schemeClr val="tx2"/>
                </a:solidFill>
                <a:latin typeface="Arial" panose="020B0604020202020204" pitchFamily="34" charset="0"/>
                <a:cs typeface="Arial" panose="020B0604020202020204" pitchFamily="34" charset="0"/>
              </a:defRPr>
            </a:lvl3pPr>
            <a:lvl4pPr>
              <a:lnSpc>
                <a:spcPct val="100000"/>
              </a:lnSpc>
              <a:defRPr sz="2133">
                <a:solidFill>
                  <a:schemeClr val="tx2"/>
                </a:solidFill>
                <a:latin typeface="Arial" panose="020B0604020202020204" pitchFamily="34" charset="0"/>
                <a:cs typeface="Arial" panose="020B0604020202020204" pitchFamily="34" charset="0"/>
              </a:defRPr>
            </a:lvl4pPr>
            <a:lvl5pPr>
              <a:lnSpc>
                <a:spcPct val="100000"/>
              </a:lnSpc>
              <a:defRPr sz="2133">
                <a:solidFill>
                  <a:schemeClr val="tx2"/>
                </a:solidFill>
                <a:latin typeface="Arial" panose="020B0604020202020204" pitchFamily="34" charset="0"/>
                <a:cs typeface="Arial" panose="020B0604020202020204" pitchFamily="34" charset="0"/>
              </a:defRPr>
            </a:lvl5pPr>
          </a:lstStyle>
          <a:p>
            <a:pPr lvl="0"/>
            <a:r>
              <a:rPr lang="nl-NL" dirty="0"/>
              <a:t>Klik om de tekst te bewerken</a:t>
            </a:r>
            <a:endParaRPr lang="en-US" dirty="0"/>
          </a:p>
        </p:txBody>
      </p:sp>
      <p:pic>
        <p:nvPicPr>
          <p:cNvPr id="4" name="Afbeelding 3" descr="VNG">
            <a:extLst>
              <a:ext uri="{FF2B5EF4-FFF2-40B4-BE49-F238E27FC236}">
                <a16:creationId xmlns:a16="http://schemas.microsoft.com/office/drawing/2014/main" id="{DCD9A27A-3FA8-7A93-1C02-C290A65F2F4D}"/>
              </a:ext>
            </a:extLst>
          </p:cNvPr>
          <p:cNvPicPr>
            <a:picLocks noChangeAspect="1"/>
          </p:cNvPicPr>
          <p:nvPr userDrawn="1"/>
        </p:nvPicPr>
        <p:blipFill>
          <a:blip r:embed="rId3"/>
          <a:stretch>
            <a:fillRect/>
          </a:stretch>
        </p:blipFill>
        <p:spPr>
          <a:xfrm>
            <a:off x="576001" y="576040"/>
            <a:ext cx="857663" cy="528000"/>
          </a:xfrm>
          <a:prstGeom prst="rect">
            <a:avLst/>
          </a:prstGeom>
        </p:spPr>
      </p:pic>
    </p:spTree>
    <p:extLst>
      <p:ext uri="{BB962C8B-B14F-4D97-AF65-F5344CB8AC3E}">
        <p14:creationId xmlns:p14="http://schemas.microsoft.com/office/powerpoint/2010/main" val="309465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V - Fotopagina met gekleurd logo">
    <p:bg>
      <p:bgPr>
        <a:solidFill>
          <a:schemeClr val="accent1"/>
        </a:solidFill>
        <a:effectLst/>
      </p:bgPr>
    </p:b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9A863E99-2E7D-16D6-9881-9A60F5FDC4EA}"/>
              </a:ext>
            </a:extLst>
          </p:cNvPr>
          <p:cNvSpPr>
            <a:spLocks noGrp="1"/>
          </p:cNvSpPr>
          <p:nvPr>
            <p:ph type="pic" idx="13" hasCustomPrompt="1"/>
          </p:nvPr>
        </p:nvSpPr>
        <p:spPr>
          <a:xfrm>
            <a:off x="0" y="0"/>
            <a:ext cx="12192000" cy="6859200"/>
          </a:xfrm>
          <a:custGeom>
            <a:avLst/>
            <a:gdLst>
              <a:gd name="connsiteX0" fmla="*/ 0 w 9144000"/>
              <a:gd name="connsiteY0" fmla="*/ 0 h 2628000"/>
              <a:gd name="connsiteX1" fmla="*/ 9144000 w 9144000"/>
              <a:gd name="connsiteY1" fmla="*/ 0 h 2628000"/>
              <a:gd name="connsiteX2" fmla="*/ 9144000 w 9144000"/>
              <a:gd name="connsiteY2" fmla="*/ 2628000 h 2628000"/>
              <a:gd name="connsiteX3" fmla="*/ 0 w 9144000"/>
              <a:gd name="connsiteY3" fmla="*/ 2628000 h 2628000"/>
            </a:gdLst>
            <a:ahLst/>
            <a:cxnLst>
              <a:cxn ang="0">
                <a:pos x="connsiteX0" y="connsiteY0"/>
              </a:cxn>
              <a:cxn ang="0">
                <a:pos x="connsiteX1" y="connsiteY1"/>
              </a:cxn>
              <a:cxn ang="0">
                <a:pos x="connsiteX2" y="connsiteY2"/>
              </a:cxn>
              <a:cxn ang="0">
                <a:pos x="connsiteX3" y="connsiteY3"/>
              </a:cxn>
            </a:cxnLst>
            <a:rect l="l" t="t" r="r" b="b"/>
            <a:pathLst>
              <a:path w="9144000" h="2628000">
                <a:moveTo>
                  <a:pt x="0" y="0"/>
                </a:moveTo>
                <a:lnTo>
                  <a:pt x="9144000" y="0"/>
                </a:lnTo>
                <a:lnTo>
                  <a:pt x="9144000" y="2628000"/>
                </a:lnTo>
                <a:lnTo>
                  <a:pt x="0" y="2628000"/>
                </a:lnTo>
                <a:close/>
              </a:path>
            </a:pathLst>
          </a:custGeom>
          <a:solidFill>
            <a:schemeClr val="bg1">
              <a:lumMod val="85000"/>
            </a:schemeClr>
          </a:solidFill>
        </p:spPr>
        <p:txBody>
          <a:bodyPr wrap="square" lIns="1800000" tIns="360000" rIns="1800000" anchor="t">
            <a:noAutofit/>
          </a:bodyPr>
          <a:lstStyle>
            <a:lvl1pPr marL="0" indent="0" algn="l">
              <a:lnSpc>
                <a:spcPct val="100000"/>
              </a:lnSpc>
              <a:spcBef>
                <a:spcPts val="0"/>
              </a:spcBef>
              <a:buNone/>
              <a:defRPr sz="2133" b="0">
                <a:solidFill>
                  <a:schemeClr val="tx1">
                    <a:lumMod val="50000"/>
                    <a:lumOff val="50000"/>
                  </a:schemeClr>
                </a:solidFill>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Sleep afbeelding in het grijze vlak of klik op het pictogram</a:t>
            </a:r>
          </a:p>
          <a:p>
            <a:endParaRPr lang="nl-NL" dirty="0"/>
          </a:p>
          <a:p>
            <a:r>
              <a:rPr lang="nl-NL" dirty="0"/>
              <a:t>Gebruik </a:t>
            </a:r>
            <a:r>
              <a:rPr lang="nl-NL" dirty="0" err="1"/>
              <a:t>rechtenvrije</a:t>
            </a:r>
            <a:r>
              <a:rPr lang="nl-NL" dirty="0"/>
              <a:t> foto's, realistisch, Nederlands en liefst met mensen erop.</a:t>
            </a:r>
          </a:p>
          <a:p>
            <a:r>
              <a:rPr lang="nl-NL" dirty="0"/>
              <a:t>A.I. beeldmateriaal is niet toegestaan i.v.m. onduidelijkheid rechten.</a:t>
            </a:r>
            <a:endParaRPr lang="en-US" dirty="0"/>
          </a:p>
        </p:txBody>
      </p:sp>
      <p:pic>
        <p:nvPicPr>
          <p:cNvPr id="2" name="Afbeelding 1" descr="VNG">
            <a:extLst>
              <a:ext uri="{FF2B5EF4-FFF2-40B4-BE49-F238E27FC236}">
                <a16:creationId xmlns:a16="http://schemas.microsoft.com/office/drawing/2014/main" id="{32E837D0-DB12-8F86-4F11-EA9B0459D047}"/>
              </a:ext>
            </a:extLst>
          </p:cNvPr>
          <p:cNvPicPr>
            <a:picLocks noChangeAspect="1"/>
          </p:cNvPicPr>
          <p:nvPr userDrawn="1"/>
        </p:nvPicPr>
        <p:blipFill>
          <a:blip r:embed="rId2"/>
          <a:stretch>
            <a:fillRect/>
          </a:stretch>
        </p:blipFill>
        <p:spPr>
          <a:xfrm>
            <a:off x="576000" y="576038"/>
            <a:ext cx="1248000" cy="768303"/>
          </a:xfrm>
          <a:prstGeom prst="rect">
            <a:avLst/>
          </a:prstGeom>
        </p:spPr>
      </p:pic>
    </p:spTree>
    <p:extLst>
      <p:ext uri="{BB962C8B-B14F-4D97-AF65-F5344CB8AC3E}">
        <p14:creationId xmlns:p14="http://schemas.microsoft.com/office/powerpoint/2010/main" val="56907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V - Fotopagina met wit logo">
    <p:bg>
      <p:bgPr>
        <a:solidFill>
          <a:schemeClr val="accent1"/>
        </a:solidFill>
        <a:effectLst/>
      </p:bgPr>
    </p:bg>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9A863E99-2E7D-16D6-9881-9A60F5FDC4EA}"/>
              </a:ext>
            </a:extLst>
          </p:cNvPr>
          <p:cNvSpPr>
            <a:spLocks noGrp="1"/>
          </p:cNvSpPr>
          <p:nvPr>
            <p:ph type="pic" idx="13" hasCustomPrompt="1"/>
          </p:nvPr>
        </p:nvSpPr>
        <p:spPr>
          <a:xfrm>
            <a:off x="0" y="0"/>
            <a:ext cx="12192000" cy="6859200"/>
          </a:xfrm>
          <a:custGeom>
            <a:avLst/>
            <a:gdLst>
              <a:gd name="connsiteX0" fmla="*/ 0 w 9144000"/>
              <a:gd name="connsiteY0" fmla="*/ 0 h 2628000"/>
              <a:gd name="connsiteX1" fmla="*/ 9144000 w 9144000"/>
              <a:gd name="connsiteY1" fmla="*/ 0 h 2628000"/>
              <a:gd name="connsiteX2" fmla="*/ 9144000 w 9144000"/>
              <a:gd name="connsiteY2" fmla="*/ 2628000 h 2628000"/>
              <a:gd name="connsiteX3" fmla="*/ 0 w 9144000"/>
              <a:gd name="connsiteY3" fmla="*/ 2628000 h 2628000"/>
            </a:gdLst>
            <a:ahLst/>
            <a:cxnLst>
              <a:cxn ang="0">
                <a:pos x="connsiteX0" y="connsiteY0"/>
              </a:cxn>
              <a:cxn ang="0">
                <a:pos x="connsiteX1" y="connsiteY1"/>
              </a:cxn>
              <a:cxn ang="0">
                <a:pos x="connsiteX2" y="connsiteY2"/>
              </a:cxn>
              <a:cxn ang="0">
                <a:pos x="connsiteX3" y="connsiteY3"/>
              </a:cxn>
            </a:cxnLst>
            <a:rect l="l" t="t" r="r" b="b"/>
            <a:pathLst>
              <a:path w="9144000" h="2628000">
                <a:moveTo>
                  <a:pt x="0" y="0"/>
                </a:moveTo>
                <a:lnTo>
                  <a:pt x="9144000" y="0"/>
                </a:lnTo>
                <a:lnTo>
                  <a:pt x="9144000" y="2628000"/>
                </a:lnTo>
                <a:lnTo>
                  <a:pt x="0" y="2628000"/>
                </a:lnTo>
                <a:close/>
              </a:path>
            </a:pathLst>
          </a:custGeom>
          <a:solidFill>
            <a:schemeClr val="bg1">
              <a:lumMod val="85000"/>
            </a:schemeClr>
          </a:solidFill>
        </p:spPr>
        <p:txBody>
          <a:bodyPr wrap="square" lIns="1800000" tIns="360000" rIns="1800000" anchor="t">
            <a:noAutofit/>
          </a:bodyPr>
          <a:lstStyle>
            <a:lvl1pPr marL="0" indent="0" algn="l">
              <a:lnSpc>
                <a:spcPct val="100000"/>
              </a:lnSpc>
              <a:spcBef>
                <a:spcPts val="0"/>
              </a:spcBef>
              <a:buNone/>
              <a:defRPr sz="2133" b="0">
                <a:solidFill>
                  <a:schemeClr val="tx1">
                    <a:lumMod val="50000"/>
                    <a:lumOff val="50000"/>
                  </a:schemeClr>
                </a:solidFill>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Sleep afbeelding in het grijze vlak of klik op het pictogram</a:t>
            </a:r>
          </a:p>
          <a:p>
            <a:endParaRPr lang="nl-NL" dirty="0"/>
          </a:p>
          <a:p>
            <a:r>
              <a:rPr lang="nl-NL" dirty="0"/>
              <a:t>Gebruik </a:t>
            </a:r>
            <a:r>
              <a:rPr lang="nl-NL" dirty="0" err="1"/>
              <a:t>rechtenvrije</a:t>
            </a:r>
            <a:r>
              <a:rPr lang="nl-NL" dirty="0"/>
              <a:t> foto's, realistisch, Nederlands en liefst met mensen erop.</a:t>
            </a:r>
          </a:p>
          <a:p>
            <a:r>
              <a:rPr lang="nl-NL" dirty="0"/>
              <a:t>A.I. beeldmateriaal is niet toegestaan i.v.m. onduidelijkheid rechten.</a:t>
            </a:r>
            <a:endParaRPr lang="en-US" dirty="0"/>
          </a:p>
        </p:txBody>
      </p:sp>
      <p:pic>
        <p:nvPicPr>
          <p:cNvPr id="6" name="Afbeelding 5" descr="VNG">
            <a:extLst>
              <a:ext uri="{FF2B5EF4-FFF2-40B4-BE49-F238E27FC236}">
                <a16:creationId xmlns:a16="http://schemas.microsoft.com/office/drawing/2014/main" id="{AB112480-AB59-6707-E606-3CEDBDC33061}"/>
              </a:ext>
            </a:extLst>
          </p:cNvPr>
          <p:cNvPicPr>
            <a:picLocks noChangeAspect="1"/>
          </p:cNvPicPr>
          <p:nvPr userDrawn="1"/>
        </p:nvPicPr>
        <p:blipFill>
          <a:blip r:embed="rId2"/>
          <a:stretch>
            <a:fillRect/>
          </a:stretch>
        </p:blipFill>
        <p:spPr>
          <a:xfrm>
            <a:off x="576001" y="576000"/>
            <a:ext cx="1247499" cy="768000"/>
          </a:xfrm>
          <a:prstGeom prst="rect">
            <a:avLst/>
          </a:prstGeom>
        </p:spPr>
      </p:pic>
    </p:spTree>
    <p:extLst>
      <p:ext uri="{BB962C8B-B14F-4D97-AF65-F5344CB8AC3E}">
        <p14:creationId xmlns:p14="http://schemas.microsoft.com/office/powerpoint/2010/main" val="1364726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 - Meer weten">
    <p:bg>
      <p:bgPr>
        <a:solidFill>
          <a:schemeClr val="accent1"/>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2D84BE0D-FA50-EF0C-F14C-54696FE7C999}"/>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6" name="Text Placeholder 3">
            <a:extLst>
              <a:ext uri="{FF2B5EF4-FFF2-40B4-BE49-F238E27FC236}">
                <a16:creationId xmlns:a16="http://schemas.microsoft.com/office/drawing/2014/main" id="{F48889DB-C6B9-E052-06A2-C3970409C3FC}"/>
              </a:ext>
            </a:extLst>
          </p:cNvPr>
          <p:cNvSpPr>
            <a:spLocks noGrp="1"/>
          </p:cNvSpPr>
          <p:nvPr>
            <p:ph type="body" sz="half" idx="2" hasCustomPrompt="1"/>
          </p:nvPr>
        </p:nvSpPr>
        <p:spPr>
          <a:xfrm>
            <a:off x="1440000" y="3648000"/>
            <a:ext cx="4080000" cy="2016000"/>
          </a:xfrm>
          <a:prstGeom prst="rect">
            <a:avLst/>
          </a:prstGeom>
        </p:spPr>
        <p:txBody>
          <a:bodyPr anchor="b" anchorCtr="0"/>
          <a:lstStyle>
            <a:lvl1pPr marL="0" indent="0">
              <a:lnSpc>
                <a:spcPct val="100000"/>
              </a:lnSpc>
              <a:buNone/>
              <a:defRPr sz="2133">
                <a:solidFill>
                  <a:schemeClr val="tx1"/>
                </a:solidFill>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dirty="0"/>
              <a:t>Klik om de subtitel te bewerken</a:t>
            </a:r>
          </a:p>
        </p:txBody>
      </p:sp>
      <p:sp>
        <p:nvSpPr>
          <p:cNvPr id="9" name="Title 1">
            <a:extLst>
              <a:ext uri="{FF2B5EF4-FFF2-40B4-BE49-F238E27FC236}">
                <a16:creationId xmlns:a16="http://schemas.microsoft.com/office/drawing/2014/main" id="{6DC72A37-EDF4-79BD-2C4A-655F12EEE71F}"/>
              </a:ext>
            </a:extLst>
          </p:cNvPr>
          <p:cNvSpPr>
            <a:spLocks noGrp="1"/>
          </p:cNvSpPr>
          <p:nvPr>
            <p:ph type="title" hasCustomPrompt="1"/>
          </p:nvPr>
        </p:nvSpPr>
        <p:spPr>
          <a:xfrm>
            <a:off x="6672000" y="1152000"/>
            <a:ext cx="4368000" cy="672000"/>
          </a:xfrm>
          <a:prstGeom prst="rect">
            <a:avLst/>
          </a:prstGeom>
        </p:spPr>
        <p:txBody>
          <a:bodyPr anchor="t" anchorCtr="0"/>
          <a:lstStyle>
            <a:lvl1pPr>
              <a:lnSpc>
                <a:spcPct val="100000"/>
              </a:lnSpc>
              <a:defRPr sz="3200">
                <a:latin typeface="Arial" panose="020B0604020202020204" pitchFamily="34" charset="0"/>
                <a:cs typeface="Arial" panose="020B0604020202020204" pitchFamily="34" charset="0"/>
              </a:defRPr>
            </a:lvl1pPr>
          </a:lstStyle>
          <a:p>
            <a:r>
              <a:rPr lang="nl-NL" dirty="0"/>
              <a:t>Meer weten?</a:t>
            </a:r>
            <a:endParaRPr lang="en-US" dirty="0"/>
          </a:p>
        </p:txBody>
      </p:sp>
      <p:sp>
        <p:nvSpPr>
          <p:cNvPr id="11" name="Text Placeholder 3">
            <a:extLst>
              <a:ext uri="{FF2B5EF4-FFF2-40B4-BE49-F238E27FC236}">
                <a16:creationId xmlns:a16="http://schemas.microsoft.com/office/drawing/2014/main" id="{1C610AA6-D533-C808-0CA9-125738DF9F59}"/>
              </a:ext>
            </a:extLst>
          </p:cNvPr>
          <p:cNvSpPr>
            <a:spLocks noGrp="1"/>
          </p:cNvSpPr>
          <p:nvPr>
            <p:ph type="body" sz="half" idx="14" hasCustomPrompt="1"/>
          </p:nvPr>
        </p:nvSpPr>
        <p:spPr>
          <a:xfrm>
            <a:off x="6672000" y="2016000"/>
            <a:ext cx="4368000" cy="3648000"/>
          </a:xfrm>
          <a:prstGeom prst="rect">
            <a:avLst/>
          </a:prstGeom>
        </p:spPr>
        <p:txBody>
          <a:bodyPr anchor="t" anchorCtr="0"/>
          <a:lstStyle>
            <a:lvl1pPr marL="0" indent="0">
              <a:lnSpc>
                <a:spcPct val="100000"/>
              </a:lnSpc>
              <a:buNone/>
              <a:defRPr sz="2133">
                <a:solidFill>
                  <a:schemeClr val="tx2"/>
                </a:solidFill>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noProof="1"/>
              <a:t>vng.nl</a:t>
            </a:r>
          </a:p>
          <a:p>
            <a:pPr lvl="0"/>
            <a:endParaRPr lang="nl-NL" noProof="1"/>
          </a:p>
        </p:txBody>
      </p:sp>
      <p:pic>
        <p:nvPicPr>
          <p:cNvPr id="2" name="Afbeelding 1" descr="VNG">
            <a:extLst>
              <a:ext uri="{FF2B5EF4-FFF2-40B4-BE49-F238E27FC236}">
                <a16:creationId xmlns:a16="http://schemas.microsoft.com/office/drawing/2014/main" id="{F39942EC-F342-A903-0293-C8EFB4D51CE8}"/>
              </a:ext>
            </a:extLst>
          </p:cNvPr>
          <p:cNvPicPr>
            <a:picLocks noChangeAspect="1"/>
          </p:cNvPicPr>
          <p:nvPr userDrawn="1"/>
        </p:nvPicPr>
        <p:blipFill>
          <a:blip r:embed="rId3"/>
          <a:stretch>
            <a:fillRect/>
          </a:stretch>
        </p:blipFill>
        <p:spPr>
          <a:xfrm>
            <a:off x="576000" y="576038"/>
            <a:ext cx="1248000" cy="768303"/>
          </a:xfrm>
          <a:prstGeom prst="rect">
            <a:avLst/>
          </a:prstGeom>
        </p:spPr>
      </p:pic>
    </p:spTree>
    <p:extLst>
      <p:ext uri="{BB962C8B-B14F-4D97-AF65-F5344CB8AC3E}">
        <p14:creationId xmlns:p14="http://schemas.microsoft.com/office/powerpoint/2010/main" val="2843286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 - Titelblad uitgebreid">
    <p:bg>
      <p:bgPr>
        <a:solidFill>
          <a:schemeClr val="accent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E47D27-E79E-61FE-A909-0E60D63B8F5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892D1649-8177-CAC9-A6FD-0822051FB23A}"/>
              </a:ext>
            </a:extLst>
          </p:cNvPr>
          <p:cNvSpPr>
            <a:spLocks noGrp="1"/>
          </p:cNvSpPr>
          <p:nvPr>
            <p:ph type="ctrTitle" hasCustomPrompt="1"/>
          </p:nvPr>
        </p:nvSpPr>
        <p:spPr>
          <a:xfrm>
            <a:off x="1152000" y="2448000"/>
            <a:ext cx="4656000" cy="1152000"/>
          </a:xfrm>
          <a:prstGeom prst="rect">
            <a:avLst/>
          </a:prstGeom>
        </p:spPr>
        <p:txBody>
          <a:bodyPr anchor="t" anchorCtr="0"/>
          <a:lstStyle>
            <a:lvl1pPr algn="l">
              <a:lnSpc>
                <a:spcPct val="100000"/>
              </a:lnSpc>
              <a:defRPr sz="3200">
                <a:solidFill>
                  <a:schemeClr val="bg1"/>
                </a:solidFill>
              </a:defRPr>
            </a:lvl1pPr>
          </a:lstStyle>
          <a:p>
            <a:r>
              <a:rPr lang="nl-NL" dirty="0"/>
              <a:t>Klik om presentatietitel te bewerken</a:t>
            </a:r>
            <a:endParaRPr lang="en-US" dirty="0"/>
          </a:p>
        </p:txBody>
      </p:sp>
      <p:sp>
        <p:nvSpPr>
          <p:cNvPr id="9" name="Subtitle 2">
            <a:extLst>
              <a:ext uri="{FF2B5EF4-FFF2-40B4-BE49-F238E27FC236}">
                <a16:creationId xmlns:a16="http://schemas.microsoft.com/office/drawing/2014/main" id="{E282AD33-5F40-9015-EEBA-53FC9F1F618D}"/>
              </a:ext>
            </a:extLst>
          </p:cNvPr>
          <p:cNvSpPr>
            <a:spLocks noGrp="1"/>
          </p:cNvSpPr>
          <p:nvPr>
            <p:ph type="subTitle" idx="1" hasCustomPrompt="1"/>
          </p:nvPr>
        </p:nvSpPr>
        <p:spPr>
          <a:xfrm>
            <a:off x="6384000" y="4512000"/>
            <a:ext cx="4944000" cy="1152000"/>
          </a:xfrm>
          <a:prstGeom prst="rect">
            <a:avLst/>
          </a:prstGeom>
        </p:spPr>
        <p:txBody>
          <a:bodyPr anchor="b" anchorCtr="0"/>
          <a:lstStyle>
            <a:lvl1pPr marL="0" indent="0" algn="l">
              <a:lnSpc>
                <a:spcPct val="100000"/>
              </a:lnSpc>
              <a:buNone/>
              <a:defRPr sz="2133">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Klik om de subtitel te bewerken</a:t>
            </a:r>
            <a:endParaRPr lang="en-US" dirty="0"/>
          </a:p>
        </p:txBody>
      </p:sp>
      <p:sp>
        <p:nvSpPr>
          <p:cNvPr id="10" name="Text Placeholder 3">
            <a:extLst>
              <a:ext uri="{FF2B5EF4-FFF2-40B4-BE49-F238E27FC236}">
                <a16:creationId xmlns:a16="http://schemas.microsoft.com/office/drawing/2014/main" id="{EBF42D68-33FB-C489-06D1-7C1BA615365F}"/>
              </a:ext>
            </a:extLst>
          </p:cNvPr>
          <p:cNvSpPr>
            <a:spLocks noGrp="1"/>
          </p:cNvSpPr>
          <p:nvPr>
            <p:ph type="body" sz="half" idx="2" hasCustomPrompt="1"/>
          </p:nvPr>
        </p:nvSpPr>
        <p:spPr>
          <a:xfrm>
            <a:off x="1151999" y="3792000"/>
            <a:ext cx="4655423" cy="480000"/>
          </a:xfrm>
          <a:prstGeom prst="rect">
            <a:avLst/>
          </a:prstGeom>
        </p:spPr>
        <p:txBody>
          <a:bodyPr anchor="t" anchorCtr="0"/>
          <a:lstStyle>
            <a:lvl1pPr marL="0" indent="0" algn="l">
              <a:lnSpc>
                <a:spcPct val="100000"/>
              </a:lnSpc>
              <a:buNone/>
              <a:defRPr sz="2133" b="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dirty="0"/>
              <a:t>Klik om de datum te bewerken</a:t>
            </a:r>
          </a:p>
        </p:txBody>
      </p:sp>
      <p:pic>
        <p:nvPicPr>
          <p:cNvPr id="4" name="Afbeelding 3" descr="VNG">
            <a:extLst>
              <a:ext uri="{FF2B5EF4-FFF2-40B4-BE49-F238E27FC236}">
                <a16:creationId xmlns:a16="http://schemas.microsoft.com/office/drawing/2014/main" id="{37086DBC-CDE9-0636-C108-781AF5969339}"/>
              </a:ext>
            </a:extLst>
          </p:cNvPr>
          <p:cNvPicPr>
            <a:picLocks noChangeAspect="1"/>
          </p:cNvPicPr>
          <p:nvPr userDrawn="1"/>
        </p:nvPicPr>
        <p:blipFill>
          <a:blip r:embed="rId3"/>
          <a:stretch>
            <a:fillRect/>
          </a:stretch>
        </p:blipFill>
        <p:spPr>
          <a:xfrm>
            <a:off x="576000" y="576038"/>
            <a:ext cx="1248000" cy="768303"/>
          </a:xfrm>
          <a:prstGeom prst="rect">
            <a:avLst/>
          </a:prstGeom>
        </p:spPr>
      </p:pic>
    </p:spTree>
    <p:extLst>
      <p:ext uri="{BB962C8B-B14F-4D97-AF65-F5344CB8AC3E}">
        <p14:creationId xmlns:p14="http://schemas.microsoft.com/office/powerpoint/2010/main" val="3825621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 - Titelblad met foto in kader">
    <p:bg>
      <p:bgPr>
        <a:solidFill>
          <a:schemeClr val="accent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84AF015-2AD4-C079-54AE-0E626E7BEA39}"/>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13" name="Tijdelijke aanduiding voor afbeelding 12">
            <a:extLst>
              <a:ext uri="{FF2B5EF4-FFF2-40B4-BE49-F238E27FC236}">
                <a16:creationId xmlns:a16="http://schemas.microsoft.com/office/drawing/2014/main" id="{D8A91568-5FA9-A2D2-8AAD-A34801C1863C}"/>
              </a:ext>
            </a:extLst>
          </p:cNvPr>
          <p:cNvSpPr>
            <a:spLocks noGrp="1"/>
          </p:cNvSpPr>
          <p:nvPr>
            <p:ph type="pic" idx="1" hasCustomPrompt="1"/>
          </p:nvPr>
        </p:nvSpPr>
        <p:spPr>
          <a:xfrm>
            <a:off x="576000" y="1871999"/>
            <a:ext cx="5520000" cy="4411200"/>
          </a:xfrm>
          <a:custGeom>
            <a:avLst/>
            <a:gdLst>
              <a:gd name="connsiteX0" fmla="*/ 223777 w 4140000"/>
              <a:gd name="connsiteY0" fmla="*/ 0 h 3308400"/>
              <a:gd name="connsiteX1" fmla="*/ 4140000 w 4140000"/>
              <a:gd name="connsiteY1" fmla="*/ 0 h 3308400"/>
              <a:gd name="connsiteX2" fmla="*/ 4140000 w 4140000"/>
              <a:gd name="connsiteY2" fmla="*/ 3308400 h 3308400"/>
              <a:gd name="connsiteX3" fmla="*/ 891044 w 4140000"/>
              <a:gd name="connsiteY3" fmla="*/ 3308400 h 3308400"/>
              <a:gd name="connsiteX4" fmla="*/ 0 w 4140000"/>
              <a:gd name="connsiteY4" fmla="*/ 2417896 h 3308400"/>
              <a:gd name="connsiteX5" fmla="*/ 0 w 4140000"/>
              <a:gd name="connsiteY5" fmla="*/ 223642 h 3308400"/>
              <a:gd name="connsiteX6" fmla="*/ 223777 w 4140000"/>
              <a:gd name="connsiteY6" fmla="*/ 0 h 330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000" h="3308400">
                <a:moveTo>
                  <a:pt x="223777" y="0"/>
                </a:moveTo>
                <a:lnTo>
                  <a:pt x="4140000" y="0"/>
                </a:lnTo>
                <a:lnTo>
                  <a:pt x="4140000" y="3308400"/>
                </a:lnTo>
                <a:lnTo>
                  <a:pt x="891044" y="3308400"/>
                </a:lnTo>
                <a:cubicBezTo>
                  <a:pt x="398913" y="3308400"/>
                  <a:pt x="0" y="2909629"/>
                  <a:pt x="0" y="2417896"/>
                </a:cubicBezTo>
                <a:lnTo>
                  <a:pt x="0" y="223642"/>
                </a:lnTo>
                <a:cubicBezTo>
                  <a:pt x="0" y="100073"/>
                  <a:pt x="100204" y="0"/>
                  <a:pt x="223777" y="0"/>
                </a:cubicBezTo>
                <a:close/>
              </a:path>
            </a:pathLst>
          </a:custGeom>
          <a:solidFill>
            <a:schemeClr val="bg1">
              <a:lumMod val="85000"/>
            </a:schemeClr>
          </a:solidFill>
        </p:spPr>
        <p:txBody>
          <a:bodyPr wrap="square" lIns="360000" tIns="360000" rIns="360000" anchor="t">
            <a:noAutofit/>
          </a:bodyPr>
          <a:lstStyle>
            <a:lvl1pPr marL="0" indent="0" algn="l">
              <a:lnSpc>
                <a:spcPct val="100000"/>
              </a:lnSpc>
              <a:spcBef>
                <a:spcPts val="0"/>
              </a:spcBef>
              <a:buNone/>
              <a:defRPr sz="2133">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Sleep afbeelding in het grijze vlak of klik op het pictogram</a:t>
            </a:r>
          </a:p>
          <a:p>
            <a:endParaRPr lang="nl-NL" dirty="0"/>
          </a:p>
          <a:p>
            <a:r>
              <a:rPr lang="nl-NL" dirty="0"/>
              <a:t>Gebruik </a:t>
            </a:r>
            <a:r>
              <a:rPr lang="nl-NL" dirty="0" err="1"/>
              <a:t>rechtenvrije</a:t>
            </a:r>
            <a:r>
              <a:rPr lang="nl-NL" dirty="0"/>
              <a:t> foto's, realistisch, Nederlands en liefst met mensen erop.</a:t>
            </a:r>
          </a:p>
          <a:p>
            <a:r>
              <a:rPr lang="nl-NL" dirty="0"/>
              <a:t>A.I. beeldmateriaal is niet toegestaan i.v.m. onduidelijkheid rechten.</a:t>
            </a:r>
            <a:endParaRPr lang="en-US" dirty="0"/>
          </a:p>
        </p:txBody>
      </p:sp>
      <p:sp>
        <p:nvSpPr>
          <p:cNvPr id="7" name="Title 1">
            <a:extLst>
              <a:ext uri="{FF2B5EF4-FFF2-40B4-BE49-F238E27FC236}">
                <a16:creationId xmlns:a16="http://schemas.microsoft.com/office/drawing/2014/main" id="{769D3C3D-F82C-FF72-DCDA-E90319A626EE}"/>
              </a:ext>
            </a:extLst>
          </p:cNvPr>
          <p:cNvSpPr>
            <a:spLocks noGrp="1"/>
          </p:cNvSpPr>
          <p:nvPr>
            <p:ph type="ctrTitle" hasCustomPrompt="1"/>
          </p:nvPr>
        </p:nvSpPr>
        <p:spPr>
          <a:xfrm>
            <a:off x="6672000" y="2448000"/>
            <a:ext cx="4368000" cy="1152000"/>
          </a:xfrm>
          <a:prstGeom prst="rect">
            <a:avLst/>
          </a:prstGeom>
        </p:spPr>
        <p:txBody>
          <a:bodyPr anchor="t" anchorCtr="0"/>
          <a:lstStyle>
            <a:lvl1pPr algn="l">
              <a:lnSpc>
                <a:spcPct val="100000"/>
              </a:lnSpc>
              <a:defRPr sz="3200">
                <a:solidFill>
                  <a:schemeClr val="bg1"/>
                </a:solidFill>
              </a:defRPr>
            </a:lvl1pPr>
          </a:lstStyle>
          <a:p>
            <a:r>
              <a:rPr lang="nl-NL" dirty="0"/>
              <a:t>Klik om presentatietitel te bewerken</a:t>
            </a:r>
            <a:endParaRPr lang="en-US" dirty="0"/>
          </a:p>
        </p:txBody>
      </p:sp>
      <p:sp>
        <p:nvSpPr>
          <p:cNvPr id="8" name="Text Placeholder 3">
            <a:extLst>
              <a:ext uri="{FF2B5EF4-FFF2-40B4-BE49-F238E27FC236}">
                <a16:creationId xmlns:a16="http://schemas.microsoft.com/office/drawing/2014/main" id="{EA6BD51B-2661-6EDB-C142-6AAF02215911}"/>
              </a:ext>
            </a:extLst>
          </p:cNvPr>
          <p:cNvSpPr>
            <a:spLocks noGrp="1"/>
          </p:cNvSpPr>
          <p:nvPr>
            <p:ph type="body" sz="half" idx="2" hasCustomPrompt="1"/>
          </p:nvPr>
        </p:nvSpPr>
        <p:spPr>
          <a:xfrm>
            <a:off x="6672001" y="3792000"/>
            <a:ext cx="4368000" cy="480000"/>
          </a:xfrm>
          <a:prstGeom prst="rect">
            <a:avLst/>
          </a:prstGeom>
        </p:spPr>
        <p:txBody>
          <a:bodyPr anchor="t" anchorCtr="0"/>
          <a:lstStyle>
            <a:lvl1pPr marL="0" indent="0" algn="l">
              <a:lnSpc>
                <a:spcPct val="100000"/>
              </a:lnSpc>
              <a:buNone/>
              <a:defRPr sz="2133" b="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dirty="0"/>
              <a:t>Klik om de datum te bewerken</a:t>
            </a:r>
          </a:p>
        </p:txBody>
      </p:sp>
      <p:pic>
        <p:nvPicPr>
          <p:cNvPr id="4" name="Afbeelding 3" descr="VNG">
            <a:extLst>
              <a:ext uri="{FF2B5EF4-FFF2-40B4-BE49-F238E27FC236}">
                <a16:creationId xmlns:a16="http://schemas.microsoft.com/office/drawing/2014/main" id="{C75D7A00-606D-F348-9809-12E074B2D23E}"/>
              </a:ext>
            </a:extLst>
          </p:cNvPr>
          <p:cNvPicPr>
            <a:picLocks noChangeAspect="1"/>
          </p:cNvPicPr>
          <p:nvPr userDrawn="1"/>
        </p:nvPicPr>
        <p:blipFill>
          <a:blip r:embed="rId3"/>
          <a:stretch>
            <a:fillRect/>
          </a:stretch>
        </p:blipFill>
        <p:spPr>
          <a:xfrm>
            <a:off x="576000" y="576038"/>
            <a:ext cx="1248000" cy="768303"/>
          </a:xfrm>
          <a:prstGeom prst="rect">
            <a:avLst/>
          </a:prstGeom>
        </p:spPr>
      </p:pic>
    </p:spTree>
    <p:extLst>
      <p:ext uri="{BB962C8B-B14F-4D97-AF65-F5344CB8AC3E}">
        <p14:creationId xmlns:p14="http://schemas.microsoft.com/office/powerpoint/2010/main" val="887956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 - Titelblad simpel">
    <p:bg>
      <p:bgPr>
        <a:solidFill>
          <a:schemeClr val="accent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540B268-5002-B0D4-DCA2-18370582BF8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E957DD93-57C8-1296-3069-C8DA32EB578E}"/>
              </a:ext>
            </a:extLst>
          </p:cNvPr>
          <p:cNvSpPr>
            <a:spLocks noGrp="1"/>
          </p:cNvSpPr>
          <p:nvPr>
            <p:ph type="ctrTitle" hasCustomPrompt="1"/>
          </p:nvPr>
        </p:nvSpPr>
        <p:spPr>
          <a:xfrm>
            <a:off x="6672000" y="1152000"/>
            <a:ext cx="4368000" cy="1152000"/>
          </a:xfrm>
          <a:prstGeom prst="rect">
            <a:avLst/>
          </a:prstGeom>
        </p:spPr>
        <p:txBody>
          <a:bodyPr anchor="t" anchorCtr="0"/>
          <a:lstStyle>
            <a:lvl1pPr algn="l">
              <a:lnSpc>
                <a:spcPct val="100000"/>
              </a:lnSpc>
              <a:defRPr sz="3200">
                <a:solidFill>
                  <a:schemeClr val="bg1"/>
                </a:solidFill>
              </a:defRPr>
            </a:lvl1pPr>
          </a:lstStyle>
          <a:p>
            <a:r>
              <a:rPr lang="nl-NL" dirty="0"/>
              <a:t>Klik om presentatietitel te bewerken</a:t>
            </a:r>
            <a:endParaRPr lang="en-US" dirty="0"/>
          </a:p>
        </p:txBody>
      </p:sp>
      <p:sp>
        <p:nvSpPr>
          <p:cNvPr id="12" name="Text Placeholder 3">
            <a:extLst>
              <a:ext uri="{FF2B5EF4-FFF2-40B4-BE49-F238E27FC236}">
                <a16:creationId xmlns:a16="http://schemas.microsoft.com/office/drawing/2014/main" id="{2A011DB4-AA52-C68E-70F5-1CB23BF6AAA6}"/>
              </a:ext>
            </a:extLst>
          </p:cNvPr>
          <p:cNvSpPr>
            <a:spLocks noGrp="1"/>
          </p:cNvSpPr>
          <p:nvPr>
            <p:ph type="body" sz="half" idx="2" hasCustomPrompt="1"/>
          </p:nvPr>
        </p:nvSpPr>
        <p:spPr>
          <a:xfrm>
            <a:off x="6672001" y="2496000"/>
            <a:ext cx="4368000" cy="480000"/>
          </a:xfrm>
          <a:prstGeom prst="rect">
            <a:avLst/>
          </a:prstGeom>
        </p:spPr>
        <p:txBody>
          <a:bodyPr anchor="t" anchorCtr="0"/>
          <a:lstStyle>
            <a:lvl1pPr marL="0" indent="0" algn="l">
              <a:lnSpc>
                <a:spcPct val="100000"/>
              </a:lnSpc>
              <a:buNone/>
              <a:defRPr sz="2133" b="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dirty="0"/>
              <a:t>Klik om de datum te bewerken</a:t>
            </a:r>
          </a:p>
        </p:txBody>
      </p:sp>
      <p:pic>
        <p:nvPicPr>
          <p:cNvPr id="2" name="Afbeelding 1" descr="VNG">
            <a:extLst>
              <a:ext uri="{FF2B5EF4-FFF2-40B4-BE49-F238E27FC236}">
                <a16:creationId xmlns:a16="http://schemas.microsoft.com/office/drawing/2014/main" id="{FD3F67B1-F91E-D356-F2C8-B0FA97034203}"/>
              </a:ext>
            </a:extLst>
          </p:cNvPr>
          <p:cNvPicPr>
            <a:picLocks noChangeAspect="1"/>
          </p:cNvPicPr>
          <p:nvPr userDrawn="1"/>
        </p:nvPicPr>
        <p:blipFill>
          <a:blip r:embed="rId3"/>
          <a:stretch>
            <a:fillRect/>
          </a:stretch>
        </p:blipFill>
        <p:spPr>
          <a:xfrm>
            <a:off x="576000" y="576038"/>
            <a:ext cx="1248000" cy="768303"/>
          </a:xfrm>
          <a:prstGeom prst="rect">
            <a:avLst/>
          </a:prstGeom>
        </p:spPr>
      </p:pic>
    </p:spTree>
    <p:extLst>
      <p:ext uri="{BB962C8B-B14F-4D97-AF65-F5344CB8AC3E}">
        <p14:creationId xmlns:p14="http://schemas.microsoft.com/office/powerpoint/2010/main" val="3245230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 - Titelblad met foto en gekleurd logo">
    <p:bg>
      <p:bgPr>
        <a:solidFill>
          <a:schemeClr val="accent1"/>
        </a:solidFill>
        <a:effectLst/>
      </p:bgPr>
    </p:bg>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5CD7ADCE-5CB8-C149-7FA5-227080A620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2034"/>
            <a:ext cx="12192000" cy="6855967"/>
          </a:xfrm>
          <a:prstGeom prst="rect">
            <a:avLst/>
          </a:prstGeom>
        </p:spPr>
      </p:pic>
      <p:sp>
        <p:nvSpPr>
          <p:cNvPr id="9" name="Tijdelijke aanduiding voor afbeelding 27">
            <a:extLst>
              <a:ext uri="{FF2B5EF4-FFF2-40B4-BE49-F238E27FC236}">
                <a16:creationId xmlns:a16="http://schemas.microsoft.com/office/drawing/2014/main" id="{CCFD6FDB-40F3-AD42-AA5B-48B315C0AF68}"/>
              </a:ext>
            </a:extLst>
          </p:cNvPr>
          <p:cNvSpPr>
            <a:spLocks noGrp="1"/>
          </p:cNvSpPr>
          <p:nvPr>
            <p:ph type="pic" idx="13" hasCustomPrompt="1"/>
          </p:nvPr>
        </p:nvSpPr>
        <p:spPr>
          <a:xfrm>
            <a:off x="0" y="1381"/>
            <a:ext cx="8928000" cy="6856620"/>
          </a:xfrm>
          <a:custGeom>
            <a:avLst/>
            <a:gdLst>
              <a:gd name="connsiteX0" fmla="*/ 575541 w 6696000"/>
              <a:gd name="connsiteY0" fmla="*/ 564834 h 5142465"/>
              <a:gd name="connsiteX1" fmla="*/ 652266 w 6696000"/>
              <a:gd name="connsiteY1" fmla="*/ 751297 h 5142465"/>
              <a:gd name="connsiteX2" fmla="*/ 689232 w 6696000"/>
              <a:gd name="connsiteY2" fmla="*/ 751297 h 5142465"/>
              <a:gd name="connsiteX3" fmla="*/ 768370 w 6696000"/>
              <a:gd name="connsiteY3" fmla="*/ 564834 h 5142465"/>
              <a:gd name="connsiteX4" fmla="*/ 717940 w 6696000"/>
              <a:gd name="connsiteY4" fmla="*/ 564834 h 5142465"/>
              <a:gd name="connsiteX5" fmla="*/ 672972 w 6696000"/>
              <a:gd name="connsiteY5" fmla="*/ 678393 h 5142465"/>
              <a:gd name="connsiteX6" fmla="*/ 628893 w 6696000"/>
              <a:gd name="connsiteY6" fmla="*/ 564834 h 5142465"/>
              <a:gd name="connsiteX7" fmla="*/ 788060 w 6696000"/>
              <a:gd name="connsiteY7" fmla="*/ 564834 h 5142465"/>
              <a:gd name="connsiteX8" fmla="*/ 788060 w 6696000"/>
              <a:gd name="connsiteY8" fmla="*/ 751297 h 5142465"/>
              <a:gd name="connsiteX9" fmla="*/ 835188 w 6696000"/>
              <a:gd name="connsiteY9" fmla="*/ 751297 h 5142465"/>
              <a:gd name="connsiteX10" fmla="*/ 835188 w 6696000"/>
              <a:gd name="connsiteY10" fmla="*/ 629583 h 5142465"/>
              <a:gd name="connsiteX11" fmla="*/ 912040 w 6696000"/>
              <a:gd name="connsiteY11" fmla="*/ 751297 h 5142465"/>
              <a:gd name="connsiteX12" fmla="*/ 970346 w 6696000"/>
              <a:gd name="connsiteY12" fmla="*/ 751297 h 5142465"/>
              <a:gd name="connsiteX13" fmla="*/ 970346 w 6696000"/>
              <a:gd name="connsiteY13" fmla="*/ 564834 h 5142465"/>
              <a:gd name="connsiteX14" fmla="*/ 923218 w 6696000"/>
              <a:gd name="connsiteY14" fmla="*/ 564834 h 5142465"/>
              <a:gd name="connsiteX15" fmla="*/ 923218 w 6696000"/>
              <a:gd name="connsiteY15" fmla="*/ 683459 h 5142465"/>
              <a:gd name="connsiteX16" fmla="*/ 848526 w 6696000"/>
              <a:gd name="connsiteY16" fmla="*/ 564834 h 5142465"/>
              <a:gd name="connsiteX17" fmla="*/ 1104106 w 6696000"/>
              <a:gd name="connsiteY17" fmla="*/ 559644 h 5142465"/>
              <a:gd name="connsiteX18" fmla="*/ 1062822 w 6696000"/>
              <a:gd name="connsiteY18" fmla="*/ 566440 h 5142465"/>
              <a:gd name="connsiteX19" fmla="*/ 1029922 w 6696000"/>
              <a:gd name="connsiteY19" fmla="*/ 586087 h 5142465"/>
              <a:gd name="connsiteX20" fmla="*/ 1008327 w 6696000"/>
              <a:gd name="connsiteY20" fmla="*/ 617103 h 5142465"/>
              <a:gd name="connsiteX21" fmla="*/ 1000578 w 6696000"/>
              <a:gd name="connsiteY21" fmla="*/ 657633 h 5142465"/>
              <a:gd name="connsiteX22" fmla="*/ 1008327 w 6696000"/>
              <a:gd name="connsiteY22" fmla="*/ 698163 h 5142465"/>
              <a:gd name="connsiteX23" fmla="*/ 1029922 w 6696000"/>
              <a:gd name="connsiteY23" fmla="*/ 729179 h 5142465"/>
              <a:gd name="connsiteX24" fmla="*/ 1062822 w 6696000"/>
              <a:gd name="connsiteY24" fmla="*/ 748826 h 5142465"/>
              <a:gd name="connsiteX25" fmla="*/ 1104106 w 6696000"/>
              <a:gd name="connsiteY25" fmla="*/ 755622 h 5142465"/>
              <a:gd name="connsiteX26" fmla="*/ 1145010 w 6696000"/>
              <a:gd name="connsiteY26" fmla="*/ 751421 h 5142465"/>
              <a:gd name="connsiteX27" fmla="*/ 1183753 w 6696000"/>
              <a:gd name="connsiteY27" fmla="*/ 737828 h 5142465"/>
              <a:gd name="connsiteX28" fmla="*/ 1185405 w 6696000"/>
              <a:gd name="connsiteY28" fmla="*/ 736963 h 5142465"/>
              <a:gd name="connsiteX29" fmla="*/ 1185405 w 6696000"/>
              <a:gd name="connsiteY29" fmla="*/ 637615 h 5142465"/>
              <a:gd name="connsiteX30" fmla="*/ 1106393 w 6696000"/>
              <a:gd name="connsiteY30" fmla="*/ 637615 h 5142465"/>
              <a:gd name="connsiteX31" fmla="*/ 1106266 w 6696000"/>
              <a:gd name="connsiteY31" fmla="*/ 637986 h 5142465"/>
              <a:gd name="connsiteX32" fmla="*/ 1106266 w 6696000"/>
              <a:gd name="connsiteY32" fmla="*/ 680740 h 5142465"/>
              <a:gd name="connsiteX33" fmla="*/ 1139674 w 6696000"/>
              <a:gd name="connsiteY33" fmla="*/ 680740 h 5142465"/>
              <a:gd name="connsiteX34" fmla="*/ 1139674 w 6696000"/>
              <a:gd name="connsiteY34" fmla="*/ 705330 h 5142465"/>
              <a:gd name="connsiteX35" fmla="*/ 1126336 w 6696000"/>
              <a:gd name="connsiteY35" fmla="*/ 710273 h 5142465"/>
              <a:gd name="connsiteX36" fmla="*/ 1104106 w 6696000"/>
              <a:gd name="connsiteY36" fmla="*/ 713115 h 5142465"/>
              <a:gd name="connsiteX37" fmla="*/ 1081495 w 6696000"/>
              <a:gd name="connsiteY37" fmla="*/ 709037 h 5142465"/>
              <a:gd name="connsiteX38" fmla="*/ 1064219 w 6696000"/>
              <a:gd name="connsiteY38" fmla="*/ 697545 h 5142465"/>
              <a:gd name="connsiteX39" fmla="*/ 1053168 w 6696000"/>
              <a:gd name="connsiteY39" fmla="*/ 680122 h 5142465"/>
              <a:gd name="connsiteX40" fmla="*/ 1049230 w 6696000"/>
              <a:gd name="connsiteY40" fmla="*/ 657757 h 5142465"/>
              <a:gd name="connsiteX41" fmla="*/ 1053168 w 6696000"/>
              <a:gd name="connsiteY41" fmla="*/ 635514 h 5142465"/>
              <a:gd name="connsiteX42" fmla="*/ 1064219 w 6696000"/>
              <a:gd name="connsiteY42" fmla="*/ 617968 h 5142465"/>
              <a:gd name="connsiteX43" fmla="*/ 1081495 w 6696000"/>
              <a:gd name="connsiteY43" fmla="*/ 606476 h 5142465"/>
              <a:gd name="connsiteX44" fmla="*/ 1104106 w 6696000"/>
              <a:gd name="connsiteY44" fmla="*/ 602398 h 5142465"/>
              <a:gd name="connsiteX45" fmla="*/ 1129258 w 6696000"/>
              <a:gd name="connsiteY45" fmla="*/ 606476 h 5142465"/>
              <a:gd name="connsiteX46" fmla="*/ 1147169 w 6696000"/>
              <a:gd name="connsiteY46" fmla="*/ 618586 h 5142465"/>
              <a:gd name="connsiteX47" fmla="*/ 1149456 w 6696000"/>
              <a:gd name="connsiteY47" fmla="*/ 620810 h 5142465"/>
              <a:gd name="connsiteX48" fmla="*/ 1182737 w 6696000"/>
              <a:gd name="connsiteY48" fmla="*/ 585593 h 5142465"/>
              <a:gd name="connsiteX49" fmla="*/ 1180450 w 6696000"/>
              <a:gd name="connsiteY49" fmla="*/ 583616 h 5142465"/>
              <a:gd name="connsiteX50" fmla="*/ 1146153 w 6696000"/>
              <a:gd name="connsiteY50" fmla="*/ 564957 h 5142465"/>
              <a:gd name="connsiteX51" fmla="*/ 1104106 w 6696000"/>
              <a:gd name="connsiteY51" fmla="*/ 559644 h 5142465"/>
              <a:gd name="connsiteX52" fmla="*/ 1018617 w 6696000"/>
              <a:gd name="connsiteY52" fmla="*/ 431999 h 5142465"/>
              <a:gd name="connsiteX53" fmla="*/ 994990 w 6696000"/>
              <a:gd name="connsiteY53" fmla="*/ 454983 h 5142465"/>
              <a:gd name="connsiteX54" fmla="*/ 1018617 w 6696000"/>
              <a:gd name="connsiteY54" fmla="*/ 477966 h 5142465"/>
              <a:gd name="connsiteX55" fmla="*/ 1093564 w 6696000"/>
              <a:gd name="connsiteY55" fmla="*/ 477966 h 5142465"/>
              <a:gd name="connsiteX56" fmla="*/ 1279279 w 6696000"/>
              <a:gd name="connsiteY56" fmla="*/ 658251 h 5142465"/>
              <a:gd name="connsiteX57" fmla="*/ 1093564 w 6696000"/>
              <a:gd name="connsiteY57" fmla="*/ 838536 h 5142465"/>
              <a:gd name="connsiteX58" fmla="*/ 835188 w 6696000"/>
              <a:gd name="connsiteY58" fmla="*/ 838536 h 5142465"/>
              <a:gd name="connsiteX59" fmla="*/ 835188 w 6696000"/>
              <a:gd name="connsiteY59" fmla="*/ 796647 h 5142465"/>
              <a:gd name="connsiteX60" fmla="*/ 787933 w 6696000"/>
              <a:gd name="connsiteY60" fmla="*/ 796647 h 5142465"/>
              <a:gd name="connsiteX61" fmla="*/ 787933 w 6696000"/>
              <a:gd name="connsiteY61" fmla="*/ 884380 h 5142465"/>
              <a:gd name="connsiteX62" fmla="*/ 1094199 w 6696000"/>
              <a:gd name="connsiteY62" fmla="*/ 884380 h 5142465"/>
              <a:gd name="connsiteX63" fmla="*/ 1308131 w 6696000"/>
              <a:gd name="connsiteY63" fmla="*/ 745975 h 5142465"/>
              <a:gd name="connsiteX64" fmla="*/ 1326394 w 6696000"/>
              <a:gd name="connsiteY64" fmla="*/ 658190 h 5142465"/>
              <a:gd name="connsiteX65" fmla="*/ 1326407 w 6696000"/>
              <a:gd name="connsiteY65" fmla="*/ 658251 h 5142465"/>
              <a:gd name="connsiteX66" fmla="*/ 1326407 w 6696000"/>
              <a:gd name="connsiteY66" fmla="*/ 658128 h 5142465"/>
              <a:gd name="connsiteX67" fmla="*/ 1326394 w 6696000"/>
              <a:gd name="connsiteY67" fmla="*/ 658190 h 5142465"/>
              <a:gd name="connsiteX68" fmla="*/ 1308194 w 6696000"/>
              <a:gd name="connsiteY68" fmla="*/ 570456 h 5142465"/>
              <a:gd name="connsiteX69" fmla="*/ 1094834 w 6696000"/>
              <a:gd name="connsiteY69" fmla="*/ 431999 h 5142465"/>
              <a:gd name="connsiteX70" fmla="*/ 664207 w 6696000"/>
              <a:gd name="connsiteY70" fmla="*/ 431999 h 5142465"/>
              <a:gd name="connsiteX71" fmla="*/ 431999 w 6696000"/>
              <a:gd name="connsiteY71" fmla="*/ 658251 h 5142465"/>
              <a:gd name="connsiteX72" fmla="*/ 663572 w 6696000"/>
              <a:gd name="connsiteY72" fmla="*/ 884503 h 5142465"/>
              <a:gd name="connsiteX73" fmla="*/ 739789 w 6696000"/>
              <a:gd name="connsiteY73" fmla="*/ 884503 h 5142465"/>
              <a:gd name="connsiteX74" fmla="*/ 763417 w 6696000"/>
              <a:gd name="connsiteY74" fmla="*/ 861520 h 5142465"/>
              <a:gd name="connsiteX75" fmla="*/ 739789 w 6696000"/>
              <a:gd name="connsiteY75" fmla="*/ 838536 h 5142465"/>
              <a:gd name="connsiteX76" fmla="*/ 664842 w 6696000"/>
              <a:gd name="connsiteY76" fmla="*/ 838536 h 5142465"/>
              <a:gd name="connsiteX77" fmla="*/ 479127 w 6696000"/>
              <a:gd name="connsiteY77" fmla="*/ 658251 h 5142465"/>
              <a:gd name="connsiteX78" fmla="*/ 664842 w 6696000"/>
              <a:gd name="connsiteY78" fmla="*/ 477843 h 5142465"/>
              <a:gd name="connsiteX79" fmla="*/ 923218 w 6696000"/>
              <a:gd name="connsiteY79" fmla="*/ 477843 h 5142465"/>
              <a:gd name="connsiteX80" fmla="*/ 923218 w 6696000"/>
              <a:gd name="connsiteY80" fmla="*/ 519732 h 5142465"/>
              <a:gd name="connsiteX81" fmla="*/ 970473 w 6696000"/>
              <a:gd name="connsiteY81" fmla="*/ 519732 h 5142465"/>
              <a:gd name="connsiteX82" fmla="*/ 970473 w 6696000"/>
              <a:gd name="connsiteY82" fmla="*/ 431999 h 5142465"/>
              <a:gd name="connsiteX83" fmla="*/ 0 w 6696000"/>
              <a:gd name="connsiteY83" fmla="*/ 0 h 5142465"/>
              <a:gd name="connsiteX84" fmla="*/ 6696000 w 6696000"/>
              <a:gd name="connsiteY84" fmla="*/ 0 h 5142465"/>
              <a:gd name="connsiteX85" fmla="*/ 6696000 w 6696000"/>
              <a:gd name="connsiteY85" fmla="*/ 1796399 h 5142465"/>
              <a:gd name="connsiteX86" fmla="*/ 4219772 w 6696000"/>
              <a:gd name="connsiteY86" fmla="*/ 1796399 h 5142465"/>
              <a:gd name="connsiteX87" fmla="*/ 3995999 w 6696000"/>
              <a:gd name="connsiteY87" fmla="*/ 2020043 h 5142465"/>
              <a:gd name="connsiteX88" fmla="*/ 3995999 w 6696000"/>
              <a:gd name="connsiteY88" fmla="*/ 3821890 h 5142465"/>
              <a:gd name="connsiteX89" fmla="*/ 4887028 w 6696000"/>
              <a:gd name="connsiteY89" fmla="*/ 4712400 h 5142465"/>
              <a:gd name="connsiteX90" fmla="*/ 6696000 w 6696000"/>
              <a:gd name="connsiteY90" fmla="*/ 4712400 h 5142465"/>
              <a:gd name="connsiteX91" fmla="*/ 6696000 w 6696000"/>
              <a:gd name="connsiteY91" fmla="*/ 5142465 h 5142465"/>
              <a:gd name="connsiteX92" fmla="*/ 0 w 6696000"/>
              <a:gd name="connsiteY92" fmla="*/ 5142465 h 5142465"/>
              <a:gd name="connsiteX0" fmla="*/ 575541 w 6696000"/>
              <a:gd name="connsiteY0" fmla="*/ 564834 h 5142465"/>
              <a:gd name="connsiteX1" fmla="*/ 652266 w 6696000"/>
              <a:gd name="connsiteY1" fmla="*/ 751297 h 5142465"/>
              <a:gd name="connsiteX2" fmla="*/ 689232 w 6696000"/>
              <a:gd name="connsiteY2" fmla="*/ 751297 h 5142465"/>
              <a:gd name="connsiteX3" fmla="*/ 768370 w 6696000"/>
              <a:gd name="connsiteY3" fmla="*/ 564834 h 5142465"/>
              <a:gd name="connsiteX4" fmla="*/ 717940 w 6696000"/>
              <a:gd name="connsiteY4" fmla="*/ 564834 h 5142465"/>
              <a:gd name="connsiteX5" fmla="*/ 672972 w 6696000"/>
              <a:gd name="connsiteY5" fmla="*/ 678393 h 5142465"/>
              <a:gd name="connsiteX6" fmla="*/ 628893 w 6696000"/>
              <a:gd name="connsiteY6" fmla="*/ 564834 h 5142465"/>
              <a:gd name="connsiteX7" fmla="*/ 575541 w 6696000"/>
              <a:gd name="connsiteY7" fmla="*/ 564834 h 5142465"/>
              <a:gd name="connsiteX8" fmla="*/ 788060 w 6696000"/>
              <a:gd name="connsiteY8" fmla="*/ 564834 h 5142465"/>
              <a:gd name="connsiteX9" fmla="*/ 788060 w 6696000"/>
              <a:gd name="connsiteY9" fmla="*/ 751297 h 5142465"/>
              <a:gd name="connsiteX10" fmla="*/ 835188 w 6696000"/>
              <a:gd name="connsiteY10" fmla="*/ 751297 h 5142465"/>
              <a:gd name="connsiteX11" fmla="*/ 835188 w 6696000"/>
              <a:gd name="connsiteY11" fmla="*/ 629583 h 5142465"/>
              <a:gd name="connsiteX12" fmla="*/ 912040 w 6696000"/>
              <a:gd name="connsiteY12" fmla="*/ 751297 h 5142465"/>
              <a:gd name="connsiteX13" fmla="*/ 970346 w 6696000"/>
              <a:gd name="connsiteY13" fmla="*/ 751297 h 5142465"/>
              <a:gd name="connsiteX14" fmla="*/ 970346 w 6696000"/>
              <a:gd name="connsiteY14" fmla="*/ 564834 h 5142465"/>
              <a:gd name="connsiteX15" fmla="*/ 923218 w 6696000"/>
              <a:gd name="connsiteY15" fmla="*/ 564834 h 5142465"/>
              <a:gd name="connsiteX16" fmla="*/ 923218 w 6696000"/>
              <a:gd name="connsiteY16" fmla="*/ 683459 h 5142465"/>
              <a:gd name="connsiteX17" fmla="*/ 848526 w 6696000"/>
              <a:gd name="connsiteY17" fmla="*/ 564834 h 5142465"/>
              <a:gd name="connsiteX18" fmla="*/ 788060 w 6696000"/>
              <a:gd name="connsiteY18" fmla="*/ 564834 h 5142465"/>
              <a:gd name="connsiteX19" fmla="*/ 1464106 w 6696000"/>
              <a:gd name="connsiteY19" fmla="*/ 358044 h 5142465"/>
              <a:gd name="connsiteX20" fmla="*/ 1062822 w 6696000"/>
              <a:gd name="connsiteY20" fmla="*/ 566440 h 5142465"/>
              <a:gd name="connsiteX21" fmla="*/ 1029922 w 6696000"/>
              <a:gd name="connsiteY21" fmla="*/ 586087 h 5142465"/>
              <a:gd name="connsiteX22" fmla="*/ 1008327 w 6696000"/>
              <a:gd name="connsiteY22" fmla="*/ 617103 h 5142465"/>
              <a:gd name="connsiteX23" fmla="*/ 1000578 w 6696000"/>
              <a:gd name="connsiteY23" fmla="*/ 657633 h 5142465"/>
              <a:gd name="connsiteX24" fmla="*/ 1008327 w 6696000"/>
              <a:gd name="connsiteY24" fmla="*/ 698163 h 5142465"/>
              <a:gd name="connsiteX25" fmla="*/ 1029922 w 6696000"/>
              <a:gd name="connsiteY25" fmla="*/ 729179 h 5142465"/>
              <a:gd name="connsiteX26" fmla="*/ 1062822 w 6696000"/>
              <a:gd name="connsiteY26" fmla="*/ 748826 h 5142465"/>
              <a:gd name="connsiteX27" fmla="*/ 1104106 w 6696000"/>
              <a:gd name="connsiteY27" fmla="*/ 755622 h 5142465"/>
              <a:gd name="connsiteX28" fmla="*/ 1145010 w 6696000"/>
              <a:gd name="connsiteY28" fmla="*/ 751421 h 5142465"/>
              <a:gd name="connsiteX29" fmla="*/ 1183753 w 6696000"/>
              <a:gd name="connsiteY29" fmla="*/ 737828 h 5142465"/>
              <a:gd name="connsiteX30" fmla="*/ 1185405 w 6696000"/>
              <a:gd name="connsiteY30" fmla="*/ 736963 h 5142465"/>
              <a:gd name="connsiteX31" fmla="*/ 1185405 w 6696000"/>
              <a:gd name="connsiteY31" fmla="*/ 637615 h 5142465"/>
              <a:gd name="connsiteX32" fmla="*/ 1106393 w 6696000"/>
              <a:gd name="connsiteY32" fmla="*/ 637615 h 5142465"/>
              <a:gd name="connsiteX33" fmla="*/ 1106266 w 6696000"/>
              <a:gd name="connsiteY33" fmla="*/ 637986 h 5142465"/>
              <a:gd name="connsiteX34" fmla="*/ 1106266 w 6696000"/>
              <a:gd name="connsiteY34" fmla="*/ 680740 h 5142465"/>
              <a:gd name="connsiteX35" fmla="*/ 1139674 w 6696000"/>
              <a:gd name="connsiteY35" fmla="*/ 680740 h 5142465"/>
              <a:gd name="connsiteX36" fmla="*/ 1139674 w 6696000"/>
              <a:gd name="connsiteY36" fmla="*/ 705330 h 5142465"/>
              <a:gd name="connsiteX37" fmla="*/ 1126336 w 6696000"/>
              <a:gd name="connsiteY37" fmla="*/ 710273 h 5142465"/>
              <a:gd name="connsiteX38" fmla="*/ 1104106 w 6696000"/>
              <a:gd name="connsiteY38" fmla="*/ 713115 h 5142465"/>
              <a:gd name="connsiteX39" fmla="*/ 1081495 w 6696000"/>
              <a:gd name="connsiteY39" fmla="*/ 709037 h 5142465"/>
              <a:gd name="connsiteX40" fmla="*/ 1064219 w 6696000"/>
              <a:gd name="connsiteY40" fmla="*/ 697545 h 5142465"/>
              <a:gd name="connsiteX41" fmla="*/ 1053168 w 6696000"/>
              <a:gd name="connsiteY41" fmla="*/ 680122 h 5142465"/>
              <a:gd name="connsiteX42" fmla="*/ 1049230 w 6696000"/>
              <a:gd name="connsiteY42" fmla="*/ 657757 h 5142465"/>
              <a:gd name="connsiteX43" fmla="*/ 1053168 w 6696000"/>
              <a:gd name="connsiteY43" fmla="*/ 635514 h 5142465"/>
              <a:gd name="connsiteX44" fmla="*/ 1064219 w 6696000"/>
              <a:gd name="connsiteY44" fmla="*/ 617968 h 5142465"/>
              <a:gd name="connsiteX45" fmla="*/ 1081495 w 6696000"/>
              <a:gd name="connsiteY45" fmla="*/ 606476 h 5142465"/>
              <a:gd name="connsiteX46" fmla="*/ 1104106 w 6696000"/>
              <a:gd name="connsiteY46" fmla="*/ 602398 h 5142465"/>
              <a:gd name="connsiteX47" fmla="*/ 1129258 w 6696000"/>
              <a:gd name="connsiteY47" fmla="*/ 606476 h 5142465"/>
              <a:gd name="connsiteX48" fmla="*/ 1147169 w 6696000"/>
              <a:gd name="connsiteY48" fmla="*/ 618586 h 5142465"/>
              <a:gd name="connsiteX49" fmla="*/ 1149456 w 6696000"/>
              <a:gd name="connsiteY49" fmla="*/ 620810 h 5142465"/>
              <a:gd name="connsiteX50" fmla="*/ 1182737 w 6696000"/>
              <a:gd name="connsiteY50" fmla="*/ 585593 h 5142465"/>
              <a:gd name="connsiteX51" fmla="*/ 1180450 w 6696000"/>
              <a:gd name="connsiteY51" fmla="*/ 583616 h 5142465"/>
              <a:gd name="connsiteX52" fmla="*/ 1146153 w 6696000"/>
              <a:gd name="connsiteY52" fmla="*/ 564957 h 5142465"/>
              <a:gd name="connsiteX53" fmla="*/ 1464106 w 6696000"/>
              <a:gd name="connsiteY53" fmla="*/ 358044 h 5142465"/>
              <a:gd name="connsiteX54" fmla="*/ 1018617 w 6696000"/>
              <a:gd name="connsiteY54" fmla="*/ 431999 h 5142465"/>
              <a:gd name="connsiteX55" fmla="*/ 994990 w 6696000"/>
              <a:gd name="connsiteY55" fmla="*/ 454983 h 5142465"/>
              <a:gd name="connsiteX56" fmla="*/ 1018617 w 6696000"/>
              <a:gd name="connsiteY56" fmla="*/ 477966 h 5142465"/>
              <a:gd name="connsiteX57" fmla="*/ 1093564 w 6696000"/>
              <a:gd name="connsiteY57" fmla="*/ 477966 h 5142465"/>
              <a:gd name="connsiteX58" fmla="*/ 1279279 w 6696000"/>
              <a:gd name="connsiteY58" fmla="*/ 658251 h 5142465"/>
              <a:gd name="connsiteX59" fmla="*/ 1093564 w 6696000"/>
              <a:gd name="connsiteY59" fmla="*/ 838536 h 5142465"/>
              <a:gd name="connsiteX60" fmla="*/ 835188 w 6696000"/>
              <a:gd name="connsiteY60" fmla="*/ 838536 h 5142465"/>
              <a:gd name="connsiteX61" fmla="*/ 835188 w 6696000"/>
              <a:gd name="connsiteY61" fmla="*/ 796647 h 5142465"/>
              <a:gd name="connsiteX62" fmla="*/ 787933 w 6696000"/>
              <a:gd name="connsiteY62" fmla="*/ 796647 h 5142465"/>
              <a:gd name="connsiteX63" fmla="*/ 787933 w 6696000"/>
              <a:gd name="connsiteY63" fmla="*/ 884380 h 5142465"/>
              <a:gd name="connsiteX64" fmla="*/ 1094199 w 6696000"/>
              <a:gd name="connsiteY64" fmla="*/ 884380 h 5142465"/>
              <a:gd name="connsiteX65" fmla="*/ 1308131 w 6696000"/>
              <a:gd name="connsiteY65" fmla="*/ 745975 h 5142465"/>
              <a:gd name="connsiteX66" fmla="*/ 1326394 w 6696000"/>
              <a:gd name="connsiteY66" fmla="*/ 658190 h 5142465"/>
              <a:gd name="connsiteX67" fmla="*/ 1326407 w 6696000"/>
              <a:gd name="connsiteY67" fmla="*/ 658251 h 5142465"/>
              <a:gd name="connsiteX68" fmla="*/ 1326407 w 6696000"/>
              <a:gd name="connsiteY68" fmla="*/ 658128 h 5142465"/>
              <a:gd name="connsiteX69" fmla="*/ 1326394 w 6696000"/>
              <a:gd name="connsiteY69" fmla="*/ 658190 h 5142465"/>
              <a:gd name="connsiteX70" fmla="*/ 1308194 w 6696000"/>
              <a:gd name="connsiteY70" fmla="*/ 570456 h 5142465"/>
              <a:gd name="connsiteX71" fmla="*/ 1094834 w 6696000"/>
              <a:gd name="connsiteY71" fmla="*/ 431999 h 5142465"/>
              <a:gd name="connsiteX72" fmla="*/ 1018617 w 6696000"/>
              <a:gd name="connsiteY72" fmla="*/ 431999 h 5142465"/>
              <a:gd name="connsiteX73" fmla="*/ 664207 w 6696000"/>
              <a:gd name="connsiteY73" fmla="*/ 431999 h 5142465"/>
              <a:gd name="connsiteX74" fmla="*/ 431999 w 6696000"/>
              <a:gd name="connsiteY74" fmla="*/ 658251 h 5142465"/>
              <a:gd name="connsiteX75" fmla="*/ 663572 w 6696000"/>
              <a:gd name="connsiteY75" fmla="*/ 884503 h 5142465"/>
              <a:gd name="connsiteX76" fmla="*/ 739789 w 6696000"/>
              <a:gd name="connsiteY76" fmla="*/ 884503 h 5142465"/>
              <a:gd name="connsiteX77" fmla="*/ 763417 w 6696000"/>
              <a:gd name="connsiteY77" fmla="*/ 861520 h 5142465"/>
              <a:gd name="connsiteX78" fmla="*/ 739789 w 6696000"/>
              <a:gd name="connsiteY78" fmla="*/ 838536 h 5142465"/>
              <a:gd name="connsiteX79" fmla="*/ 664842 w 6696000"/>
              <a:gd name="connsiteY79" fmla="*/ 838536 h 5142465"/>
              <a:gd name="connsiteX80" fmla="*/ 479127 w 6696000"/>
              <a:gd name="connsiteY80" fmla="*/ 658251 h 5142465"/>
              <a:gd name="connsiteX81" fmla="*/ 664842 w 6696000"/>
              <a:gd name="connsiteY81" fmla="*/ 477843 h 5142465"/>
              <a:gd name="connsiteX82" fmla="*/ 923218 w 6696000"/>
              <a:gd name="connsiteY82" fmla="*/ 477843 h 5142465"/>
              <a:gd name="connsiteX83" fmla="*/ 923218 w 6696000"/>
              <a:gd name="connsiteY83" fmla="*/ 519732 h 5142465"/>
              <a:gd name="connsiteX84" fmla="*/ 970473 w 6696000"/>
              <a:gd name="connsiteY84" fmla="*/ 519732 h 5142465"/>
              <a:gd name="connsiteX85" fmla="*/ 970473 w 6696000"/>
              <a:gd name="connsiteY85" fmla="*/ 431999 h 5142465"/>
              <a:gd name="connsiteX86" fmla="*/ 664207 w 6696000"/>
              <a:gd name="connsiteY86" fmla="*/ 431999 h 5142465"/>
              <a:gd name="connsiteX87" fmla="*/ 0 w 6696000"/>
              <a:gd name="connsiteY87" fmla="*/ 0 h 5142465"/>
              <a:gd name="connsiteX88" fmla="*/ 6696000 w 6696000"/>
              <a:gd name="connsiteY88" fmla="*/ 0 h 5142465"/>
              <a:gd name="connsiteX89" fmla="*/ 6696000 w 6696000"/>
              <a:gd name="connsiteY89" fmla="*/ 1796399 h 5142465"/>
              <a:gd name="connsiteX90" fmla="*/ 4219772 w 6696000"/>
              <a:gd name="connsiteY90" fmla="*/ 1796399 h 5142465"/>
              <a:gd name="connsiteX91" fmla="*/ 3995999 w 6696000"/>
              <a:gd name="connsiteY91" fmla="*/ 2020043 h 5142465"/>
              <a:gd name="connsiteX92" fmla="*/ 3995999 w 6696000"/>
              <a:gd name="connsiteY92" fmla="*/ 3821890 h 5142465"/>
              <a:gd name="connsiteX93" fmla="*/ 4887028 w 6696000"/>
              <a:gd name="connsiteY93" fmla="*/ 4712400 h 5142465"/>
              <a:gd name="connsiteX94" fmla="*/ 6696000 w 6696000"/>
              <a:gd name="connsiteY94" fmla="*/ 4712400 h 5142465"/>
              <a:gd name="connsiteX95" fmla="*/ 6696000 w 6696000"/>
              <a:gd name="connsiteY95" fmla="*/ 5142465 h 5142465"/>
              <a:gd name="connsiteX96" fmla="*/ 0 w 6696000"/>
              <a:gd name="connsiteY96" fmla="*/ 5142465 h 5142465"/>
              <a:gd name="connsiteX97" fmla="*/ 0 w 6696000"/>
              <a:gd name="connsiteY97" fmla="*/ 0 h 5142465"/>
              <a:gd name="connsiteX0" fmla="*/ 437429 w 6696000"/>
              <a:gd name="connsiteY0" fmla="*/ 643415 h 5142465"/>
              <a:gd name="connsiteX1" fmla="*/ 652266 w 6696000"/>
              <a:gd name="connsiteY1" fmla="*/ 751297 h 5142465"/>
              <a:gd name="connsiteX2" fmla="*/ 689232 w 6696000"/>
              <a:gd name="connsiteY2" fmla="*/ 751297 h 5142465"/>
              <a:gd name="connsiteX3" fmla="*/ 768370 w 6696000"/>
              <a:gd name="connsiteY3" fmla="*/ 564834 h 5142465"/>
              <a:gd name="connsiteX4" fmla="*/ 717940 w 6696000"/>
              <a:gd name="connsiteY4" fmla="*/ 564834 h 5142465"/>
              <a:gd name="connsiteX5" fmla="*/ 672972 w 6696000"/>
              <a:gd name="connsiteY5" fmla="*/ 678393 h 5142465"/>
              <a:gd name="connsiteX6" fmla="*/ 628893 w 6696000"/>
              <a:gd name="connsiteY6" fmla="*/ 564834 h 5142465"/>
              <a:gd name="connsiteX7" fmla="*/ 437429 w 6696000"/>
              <a:gd name="connsiteY7" fmla="*/ 643415 h 5142465"/>
              <a:gd name="connsiteX8" fmla="*/ 788060 w 6696000"/>
              <a:gd name="connsiteY8" fmla="*/ 564834 h 5142465"/>
              <a:gd name="connsiteX9" fmla="*/ 788060 w 6696000"/>
              <a:gd name="connsiteY9" fmla="*/ 751297 h 5142465"/>
              <a:gd name="connsiteX10" fmla="*/ 835188 w 6696000"/>
              <a:gd name="connsiteY10" fmla="*/ 751297 h 5142465"/>
              <a:gd name="connsiteX11" fmla="*/ 835188 w 6696000"/>
              <a:gd name="connsiteY11" fmla="*/ 629583 h 5142465"/>
              <a:gd name="connsiteX12" fmla="*/ 912040 w 6696000"/>
              <a:gd name="connsiteY12" fmla="*/ 751297 h 5142465"/>
              <a:gd name="connsiteX13" fmla="*/ 970346 w 6696000"/>
              <a:gd name="connsiteY13" fmla="*/ 751297 h 5142465"/>
              <a:gd name="connsiteX14" fmla="*/ 970346 w 6696000"/>
              <a:gd name="connsiteY14" fmla="*/ 564834 h 5142465"/>
              <a:gd name="connsiteX15" fmla="*/ 923218 w 6696000"/>
              <a:gd name="connsiteY15" fmla="*/ 564834 h 5142465"/>
              <a:gd name="connsiteX16" fmla="*/ 923218 w 6696000"/>
              <a:gd name="connsiteY16" fmla="*/ 683459 h 5142465"/>
              <a:gd name="connsiteX17" fmla="*/ 848526 w 6696000"/>
              <a:gd name="connsiteY17" fmla="*/ 564834 h 5142465"/>
              <a:gd name="connsiteX18" fmla="*/ 788060 w 6696000"/>
              <a:gd name="connsiteY18" fmla="*/ 564834 h 5142465"/>
              <a:gd name="connsiteX19" fmla="*/ 1464106 w 6696000"/>
              <a:gd name="connsiteY19" fmla="*/ 358044 h 5142465"/>
              <a:gd name="connsiteX20" fmla="*/ 1062822 w 6696000"/>
              <a:gd name="connsiteY20" fmla="*/ 566440 h 5142465"/>
              <a:gd name="connsiteX21" fmla="*/ 1029922 w 6696000"/>
              <a:gd name="connsiteY21" fmla="*/ 586087 h 5142465"/>
              <a:gd name="connsiteX22" fmla="*/ 1008327 w 6696000"/>
              <a:gd name="connsiteY22" fmla="*/ 617103 h 5142465"/>
              <a:gd name="connsiteX23" fmla="*/ 1000578 w 6696000"/>
              <a:gd name="connsiteY23" fmla="*/ 657633 h 5142465"/>
              <a:gd name="connsiteX24" fmla="*/ 1008327 w 6696000"/>
              <a:gd name="connsiteY24" fmla="*/ 698163 h 5142465"/>
              <a:gd name="connsiteX25" fmla="*/ 1029922 w 6696000"/>
              <a:gd name="connsiteY25" fmla="*/ 729179 h 5142465"/>
              <a:gd name="connsiteX26" fmla="*/ 1062822 w 6696000"/>
              <a:gd name="connsiteY26" fmla="*/ 748826 h 5142465"/>
              <a:gd name="connsiteX27" fmla="*/ 1104106 w 6696000"/>
              <a:gd name="connsiteY27" fmla="*/ 755622 h 5142465"/>
              <a:gd name="connsiteX28" fmla="*/ 1145010 w 6696000"/>
              <a:gd name="connsiteY28" fmla="*/ 751421 h 5142465"/>
              <a:gd name="connsiteX29" fmla="*/ 1183753 w 6696000"/>
              <a:gd name="connsiteY29" fmla="*/ 737828 h 5142465"/>
              <a:gd name="connsiteX30" fmla="*/ 1185405 w 6696000"/>
              <a:gd name="connsiteY30" fmla="*/ 736963 h 5142465"/>
              <a:gd name="connsiteX31" fmla="*/ 1185405 w 6696000"/>
              <a:gd name="connsiteY31" fmla="*/ 637615 h 5142465"/>
              <a:gd name="connsiteX32" fmla="*/ 1106393 w 6696000"/>
              <a:gd name="connsiteY32" fmla="*/ 637615 h 5142465"/>
              <a:gd name="connsiteX33" fmla="*/ 1106266 w 6696000"/>
              <a:gd name="connsiteY33" fmla="*/ 637986 h 5142465"/>
              <a:gd name="connsiteX34" fmla="*/ 1106266 w 6696000"/>
              <a:gd name="connsiteY34" fmla="*/ 680740 h 5142465"/>
              <a:gd name="connsiteX35" fmla="*/ 1139674 w 6696000"/>
              <a:gd name="connsiteY35" fmla="*/ 680740 h 5142465"/>
              <a:gd name="connsiteX36" fmla="*/ 1139674 w 6696000"/>
              <a:gd name="connsiteY36" fmla="*/ 705330 h 5142465"/>
              <a:gd name="connsiteX37" fmla="*/ 1126336 w 6696000"/>
              <a:gd name="connsiteY37" fmla="*/ 710273 h 5142465"/>
              <a:gd name="connsiteX38" fmla="*/ 1104106 w 6696000"/>
              <a:gd name="connsiteY38" fmla="*/ 713115 h 5142465"/>
              <a:gd name="connsiteX39" fmla="*/ 1081495 w 6696000"/>
              <a:gd name="connsiteY39" fmla="*/ 709037 h 5142465"/>
              <a:gd name="connsiteX40" fmla="*/ 1064219 w 6696000"/>
              <a:gd name="connsiteY40" fmla="*/ 697545 h 5142465"/>
              <a:gd name="connsiteX41" fmla="*/ 1053168 w 6696000"/>
              <a:gd name="connsiteY41" fmla="*/ 680122 h 5142465"/>
              <a:gd name="connsiteX42" fmla="*/ 1049230 w 6696000"/>
              <a:gd name="connsiteY42" fmla="*/ 657757 h 5142465"/>
              <a:gd name="connsiteX43" fmla="*/ 1053168 w 6696000"/>
              <a:gd name="connsiteY43" fmla="*/ 635514 h 5142465"/>
              <a:gd name="connsiteX44" fmla="*/ 1064219 w 6696000"/>
              <a:gd name="connsiteY44" fmla="*/ 617968 h 5142465"/>
              <a:gd name="connsiteX45" fmla="*/ 1081495 w 6696000"/>
              <a:gd name="connsiteY45" fmla="*/ 606476 h 5142465"/>
              <a:gd name="connsiteX46" fmla="*/ 1104106 w 6696000"/>
              <a:gd name="connsiteY46" fmla="*/ 602398 h 5142465"/>
              <a:gd name="connsiteX47" fmla="*/ 1129258 w 6696000"/>
              <a:gd name="connsiteY47" fmla="*/ 606476 h 5142465"/>
              <a:gd name="connsiteX48" fmla="*/ 1147169 w 6696000"/>
              <a:gd name="connsiteY48" fmla="*/ 618586 h 5142465"/>
              <a:gd name="connsiteX49" fmla="*/ 1149456 w 6696000"/>
              <a:gd name="connsiteY49" fmla="*/ 620810 h 5142465"/>
              <a:gd name="connsiteX50" fmla="*/ 1182737 w 6696000"/>
              <a:gd name="connsiteY50" fmla="*/ 585593 h 5142465"/>
              <a:gd name="connsiteX51" fmla="*/ 1180450 w 6696000"/>
              <a:gd name="connsiteY51" fmla="*/ 583616 h 5142465"/>
              <a:gd name="connsiteX52" fmla="*/ 1146153 w 6696000"/>
              <a:gd name="connsiteY52" fmla="*/ 564957 h 5142465"/>
              <a:gd name="connsiteX53" fmla="*/ 1464106 w 6696000"/>
              <a:gd name="connsiteY53" fmla="*/ 358044 h 5142465"/>
              <a:gd name="connsiteX54" fmla="*/ 1018617 w 6696000"/>
              <a:gd name="connsiteY54" fmla="*/ 431999 h 5142465"/>
              <a:gd name="connsiteX55" fmla="*/ 994990 w 6696000"/>
              <a:gd name="connsiteY55" fmla="*/ 454983 h 5142465"/>
              <a:gd name="connsiteX56" fmla="*/ 1018617 w 6696000"/>
              <a:gd name="connsiteY56" fmla="*/ 477966 h 5142465"/>
              <a:gd name="connsiteX57" fmla="*/ 1093564 w 6696000"/>
              <a:gd name="connsiteY57" fmla="*/ 477966 h 5142465"/>
              <a:gd name="connsiteX58" fmla="*/ 1279279 w 6696000"/>
              <a:gd name="connsiteY58" fmla="*/ 658251 h 5142465"/>
              <a:gd name="connsiteX59" fmla="*/ 1093564 w 6696000"/>
              <a:gd name="connsiteY59" fmla="*/ 838536 h 5142465"/>
              <a:gd name="connsiteX60" fmla="*/ 835188 w 6696000"/>
              <a:gd name="connsiteY60" fmla="*/ 838536 h 5142465"/>
              <a:gd name="connsiteX61" fmla="*/ 835188 w 6696000"/>
              <a:gd name="connsiteY61" fmla="*/ 796647 h 5142465"/>
              <a:gd name="connsiteX62" fmla="*/ 787933 w 6696000"/>
              <a:gd name="connsiteY62" fmla="*/ 796647 h 5142465"/>
              <a:gd name="connsiteX63" fmla="*/ 787933 w 6696000"/>
              <a:gd name="connsiteY63" fmla="*/ 884380 h 5142465"/>
              <a:gd name="connsiteX64" fmla="*/ 1094199 w 6696000"/>
              <a:gd name="connsiteY64" fmla="*/ 884380 h 5142465"/>
              <a:gd name="connsiteX65" fmla="*/ 1308131 w 6696000"/>
              <a:gd name="connsiteY65" fmla="*/ 745975 h 5142465"/>
              <a:gd name="connsiteX66" fmla="*/ 1326394 w 6696000"/>
              <a:gd name="connsiteY66" fmla="*/ 658190 h 5142465"/>
              <a:gd name="connsiteX67" fmla="*/ 1326407 w 6696000"/>
              <a:gd name="connsiteY67" fmla="*/ 658251 h 5142465"/>
              <a:gd name="connsiteX68" fmla="*/ 1326407 w 6696000"/>
              <a:gd name="connsiteY68" fmla="*/ 658128 h 5142465"/>
              <a:gd name="connsiteX69" fmla="*/ 1326394 w 6696000"/>
              <a:gd name="connsiteY69" fmla="*/ 658190 h 5142465"/>
              <a:gd name="connsiteX70" fmla="*/ 1308194 w 6696000"/>
              <a:gd name="connsiteY70" fmla="*/ 570456 h 5142465"/>
              <a:gd name="connsiteX71" fmla="*/ 1094834 w 6696000"/>
              <a:gd name="connsiteY71" fmla="*/ 431999 h 5142465"/>
              <a:gd name="connsiteX72" fmla="*/ 1018617 w 6696000"/>
              <a:gd name="connsiteY72" fmla="*/ 431999 h 5142465"/>
              <a:gd name="connsiteX73" fmla="*/ 664207 w 6696000"/>
              <a:gd name="connsiteY73" fmla="*/ 431999 h 5142465"/>
              <a:gd name="connsiteX74" fmla="*/ 431999 w 6696000"/>
              <a:gd name="connsiteY74" fmla="*/ 658251 h 5142465"/>
              <a:gd name="connsiteX75" fmla="*/ 663572 w 6696000"/>
              <a:gd name="connsiteY75" fmla="*/ 884503 h 5142465"/>
              <a:gd name="connsiteX76" fmla="*/ 739789 w 6696000"/>
              <a:gd name="connsiteY76" fmla="*/ 884503 h 5142465"/>
              <a:gd name="connsiteX77" fmla="*/ 763417 w 6696000"/>
              <a:gd name="connsiteY77" fmla="*/ 861520 h 5142465"/>
              <a:gd name="connsiteX78" fmla="*/ 739789 w 6696000"/>
              <a:gd name="connsiteY78" fmla="*/ 838536 h 5142465"/>
              <a:gd name="connsiteX79" fmla="*/ 664842 w 6696000"/>
              <a:gd name="connsiteY79" fmla="*/ 838536 h 5142465"/>
              <a:gd name="connsiteX80" fmla="*/ 479127 w 6696000"/>
              <a:gd name="connsiteY80" fmla="*/ 658251 h 5142465"/>
              <a:gd name="connsiteX81" fmla="*/ 664842 w 6696000"/>
              <a:gd name="connsiteY81" fmla="*/ 477843 h 5142465"/>
              <a:gd name="connsiteX82" fmla="*/ 923218 w 6696000"/>
              <a:gd name="connsiteY82" fmla="*/ 477843 h 5142465"/>
              <a:gd name="connsiteX83" fmla="*/ 923218 w 6696000"/>
              <a:gd name="connsiteY83" fmla="*/ 519732 h 5142465"/>
              <a:gd name="connsiteX84" fmla="*/ 970473 w 6696000"/>
              <a:gd name="connsiteY84" fmla="*/ 519732 h 5142465"/>
              <a:gd name="connsiteX85" fmla="*/ 970473 w 6696000"/>
              <a:gd name="connsiteY85" fmla="*/ 431999 h 5142465"/>
              <a:gd name="connsiteX86" fmla="*/ 664207 w 6696000"/>
              <a:gd name="connsiteY86" fmla="*/ 431999 h 5142465"/>
              <a:gd name="connsiteX87" fmla="*/ 0 w 6696000"/>
              <a:gd name="connsiteY87" fmla="*/ 0 h 5142465"/>
              <a:gd name="connsiteX88" fmla="*/ 6696000 w 6696000"/>
              <a:gd name="connsiteY88" fmla="*/ 0 h 5142465"/>
              <a:gd name="connsiteX89" fmla="*/ 6696000 w 6696000"/>
              <a:gd name="connsiteY89" fmla="*/ 1796399 h 5142465"/>
              <a:gd name="connsiteX90" fmla="*/ 4219772 w 6696000"/>
              <a:gd name="connsiteY90" fmla="*/ 1796399 h 5142465"/>
              <a:gd name="connsiteX91" fmla="*/ 3995999 w 6696000"/>
              <a:gd name="connsiteY91" fmla="*/ 2020043 h 5142465"/>
              <a:gd name="connsiteX92" fmla="*/ 3995999 w 6696000"/>
              <a:gd name="connsiteY92" fmla="*/ 3821890 h 5142465"/>
              <a:gd name="connsiteX93" fmla="*/ 4887028 w 6696000"/>
              <a:gd name="connsiteY93" fmla="*/ 4712400 h 5142465"/>
              <a:gd name="connsiteX94" fmla="*/ 6696000 w 6696000"/>
              <a:gd name="connsiteY94" fmla="*/ 4712400 h 5142465"/>
              <a:gd name="connsiteX95" fmla="*/ 6696000 w 6696000"/>
              <a:gd name="connsiteY95" fmla="*/ 5142465 h 5142465"/>
              <a:gd name="connsiteX96" fmla="*/ 0 w 6696000"/>
              <a:gd name="connsiteY96" fmla="*/ 5142465 h 5142465"/>
              <a:gd name="connsiteX97" fmla="*/ 0 w 6696000"/>
              <a:gd name="connsiteY97" fmla="*/ 0 h 5142465"/>
              <a:gd name="connsiteX0" fmla="*/ 437429 w 6696000"/>
              <a:gd name="connsiteY0" fmla="*/ 643415 h 5142465"/>
              <a:gd name="connsiteX1" fmla="*/ 652266 w 6696000"/>
              <a:gd name="connsiteY1" fmla="*/ 751297 h 5142465"/>
              <a:gd name="connsiteX2" fmla="*/ 689232 w 6696000"/>
              <a:gd name="connsiteY2" fmla="*/ 751297 h 5142465"/>
              <a:gd name="connsiteX3" fmla="*/ 768370 w 6696000"/>
              <a:gd name="connsiteY3" fmla="*/ 564834 h 5142465"/>
              <a:gd name="connsiteX4" fmla="*/ 717940 w 6696000"/>
              <a:gd name="connsiteY4" fmla="*/ 564834 h 5142465"/>
              <a:gd name="connsiteX5" fmla="*/ 672972 w 6696000"/>
              <a:gd name="connsiteY5" fmla="*/ 678393 h 5142465"/>
              <a:gd name="connsiteX6" fmla="*/ 437429 w 6696000"/>
              <a:gd name="connsiteY6" fmla="*/ 643415 h 5142465"/>
              <a:gd name="connsiteX7" fmla="*/ 788060 w 6696000"/>
              <a:gd name="connsiteY7" fmla="*/ 564834 h 5142465"/>
              <a:gd name="connsiteX8" fmla="*/ 788060 w 6696000"/>
              <a:gd name="connsiteY8" fmla="*/ 751297 h 5142465"/>
              <a:gd name="connsiteX9" fmla="*/ 835188 w 6696000"/>
              <a:gd name="connsiteY9" fmla="*/ 751297 h 5142465"/>
              <a:gd name="connsiteX10" fmla="*/ 835188 w 6696000"/>
              <a:gd name="connsiteY10" fmla="*/ 629583 h 5142465"/>
              <a:gd name="connsiteX11" fmla="*/ 912040 w 6696000"/>
              <a:gd name="connsiteY11" fmla="*/ 751297 h 5142465"/>
              <a:gd name="connsiteX12" fmla="*/ 970346 w 6696000"/>
              <a:gd name="connsiteY12" fmla="*/ 751297 h 5142465"/>
              <a:gd name="connsiteX13" fmla="*/ 970346 w 6696000"/>
              <a:gd name="connsiteY13" fmla="*/ 564834 h 5142465"/>
              <a:gd name="connsiteX14" fmla="*/ 923218 w 6696000"/>
              <a:gd name="connsiteY14" fmla="*/ 564834 h 5142465"/>
              <a:gd name="connsiteX15" fmla="*/ 923218 w 6696000"/>
              <a:gd name="connsiteY15" fmla="*/ 683459 h 5142465"/>
              <a:gd name="connsiteX16" fmla="*/ 848526 w 6696000"/>
              <a:gd name="connsiteY16" fmla="*/ 564834 h 5142465"/>
              <a:gd name="connsiteX17" fmla="*/ 788060 w 6696000"/>
              <a:gd name="connsiteY17" fmla="*/ 564834 h 5142465"/>
              <a:gd name="connsiteX18" fmla="*/ 1464106 w 6696000"/>
              <a:gd name="connsiteY18" fmla="*/ 358044 h 5142465"/>
              <a:gd name="connsiteX19" fmla="*/ 1062822 w 6696000"/>
              <a:gd name="connsiteY19" fmla="*/ 566440 h 5142465"/>
              <a:gd name="connsiteX20" fmla="*/ 1029922 w 6696000"/>
              <a:gd name="connsiteY20" fmla="*/ 586087 h 5142465"/>
              <a:gd name="connsiteX21" fmla="*/ 1008327 w 6696000"/>
              <a:gd name="connsiteY21" fmla="*/ 617103 h 5142465"/>
              <a:gd name="connsiteX22" fmla="*/ 1000578 w 6696000"/>
              <a:gd name="connsiteY22" fmla="*/ 657633 h 5142465"/>
              <a:gd name="connsiteX23" fmla="*/ 1008327 w 6696000"/>
              <a:gd name="connsiteY23" fmla="*/ 698163 h 5142465"/>
              <a:gd name="connsiteX24" fmla="*/ 1029922 w 6696000"/>
              <a:gd name="connsiteY24" fmla="*/ 729179 h 5142465"/>
              <a:gd name="connsiteX25" fmla="*/ 1062822 w 6696000"/>
              <a:gd name="connsiteY25" fmla="*/ 748826 h 5142465"/>
              <a:gd name="connsiteX26" fmla="*/ 1104106 w 6696000"/>
              <a:gd name="connsiteY26" fmla="*/ 755622 h 5142465"/>
              <a:gd name="connsiteX27" fmla="*/ 1145010 w 6696000"/>
              <a:gd name="connsiteY27" fmla="*/ 751421 h 5142465"/>
              <a:gd name="connsiteX28" fmla="*/ 1183753 w 6696000"/>
              <a:gd name="connsiteY28" fmla="*/ 737828 h 5142465"/>
              <a:gd name="connsiteX29" fmla="*/ 1185405 w 6696000"/>
              <a:gd name="connsiteY29" fmla="*/ 736963 h 5142465"/>
              <a:gd name="connsiteX30" fmla="*/ 1185405 w 6696000"/>
              <a:gd name="connsiteY30" fmla="*/ 637615 h 5142465"/>
              <a:gd name="connsiteX31" fmla="*/ 1106393 w 6696000"/>
              <a:gd name="connsiteY31" fmla="*/ 637615 h 5142465"/>
              <a:gd name="connsiteX32" fmla="*/ 1106266 w 6696000"/>
              <a:gd name="connsiteY32" fmla="*/ 637986 h 5142465"/>
              <a:gd name="connsiteX33" fmla="*/ 1106266 w 6696000"/>
              <a:gd name="connsiteY33" fmla="*/ 680740 h 5142465"/>
              <a:gd name="connsiteX34" fmla="*/ 1139674 w 6696000"/>
              <a:gd name="connsiteY34" fmla="*/ 680740 h 5142465"/>
              <a:gd name="connsiteX35" fmla="*/ 1139674 w 6696000"/>
              <a:gd name="connsiteY35" fmla="*/ 705330 h 5142465"/>
              <a:gd name="connsiteX36" fmla="*/ 1126336 w 6696000"/>
              <a:gd name="connsiteY36" fmla="*/ 710273 h 5142465"/>
              <a:gd name="connsiteX37" fmla="*/ 1104106 w 6696000"/>
              <a:gd name="connsiteY37" fmla="*/ 713115 h 5142465"/>
              <a:gd name="connsiteX38" fmla="*/ 1081495 w 6696000"/>
              <a:gd name="connsiteY38" fmla="*/ 709037 h 5142465"/>
              <a:gd name="connsiteX39" fmla="*/ 1064219 w 6696000"/>
              <a:gd name="connsiteY39" fmla="*/ 697545 h 5142465"/>
              <a:gd name="connsiteX40" fmla="*/ 1053168 w 6696000"/>
              <a:gd name="connsiteY40" fmla="*/ 680122 h 5142465"/>
              <a:gd name="connsiteX41" fmla="*/ 1049230 w 6696000"/>
              <a:gd name="connsiteY41" fmla="*/ 657757 h 5142465"/>
              <a:gd name="connsiteX42" fmla="*/ 1053168 w 6696000"/>
              <a:gd name="connsiteY42" fmla="*/ 635514 h 5142465"/>
              <a:gd name="connsiteX43" fmla="*/ 1064219 w 6696000"/>
              <a:gd name="connsiteY43" fmla="*/ 617968 h 5142465"/>
              <a:gd name="connsiteX44" fmla="*/ 1081495 w 6696000"/>
              <a:gd name="connsiteY44" fmla="*/ 606476 h 5142465"/>
              <a:gd name="connsiteX45" fmla="*/ 1104106 w 6696000"/>
              <a:gd name="connsiteY45" fmla="*/ 602398 h 5142465"/>
              <a:gd name="connsiteX46" fmla="*/ 1129258 w 6696000"/>
              <a:gd name="connsiteY46" fmla="*/ 606476 h 5142465"/>
              <a:gd name="connsiteX47" fmla="*/ 1147169 w 6696000"/>
              <a:gd name="connsiteY47" fmla="*/ 618586 h 5142465"/>
              <a:gd name="connsiteX48" fmla="*/ 1149456 w 6696000"/>
              <a:gd name="connsiteY48" fmla="*/ 620810 h 5142465"/>
              <a:gd name="connsiteX49" fmla="*/ 1182737 w 6696000"/>
              <a:gd name="connsiteY49" fmla="*/ 585593 h 5142465"/>
              <a:gd name="connsiteX50" fmla="*/ 1180450 w 6696000"/>
              <a:gd name="connsiteY50" fmla="*/ 583616 h 5142465"/>
              <a:gd name="connsiteX51" fmla="*/ 1146153 w 6696000"/>
              <a:gd name="connsiteY51" fmla="*/ 564957 h 5142465"/>
              <a:gd name="connsiteX52" fmla="*/ 1464106 w 6696000"/>
              <a:gd name="connsiteY52" fmla="*/ 358044 h 5142465"/>
              <a:gd name="connsiteX53" fmla="*/ 1018617 w 6696000"/>
              <a:gd name="connsiteY53" fmla="*/ 431999 h 5142465"/>
              <a:gd name="connsiteX54" fmla="*/ 994990 w 6696000"/>
              <a:gd name="connsiteY54" fmla="*/ 454983 h 5142465"/>
              <a:gd name="connsiteX55" fmla="*/ 1018617 w 6696000"/>
              <a:gd name="connsiteY55" fmla="*/ 477966 h 5142465"/>
              <a:gd name="connsiteX56" fmla="*/ 1093564 w 6696000"/>
              <a:gd name="connsiteY56" fmla="*/ 477966 h 5142465"/>
              <a:gd name="connsiteX57" fmla="*/ 1279279 w 6696000"/>
              <a:gd name="connsiteY57" fmla="*/ 658251 h 5142465"/>
              <a:gd name="connsiteX58" fmla="*/ 1093564 w 6696000"/>
              <a:gd name="connsiteY58" fmla="*/ 838536 h 5142465"/>
              <a:gd name="connsiteX59" fmla="*/ 835188 w 6696000"/>
              <a:gd name="connsiteY59" fmla="*/ 838536 h 5142465"/>
              <a:gd name="connsiteX60" fmla="*/ 835188 w 6696000"/>
              <a:gd name="connsiteY60" fmla="*/ 796647 h 5142465"/>
              <a:gd name="connsiteX61" fmla="*/ 787933 w 6696000"/>
              <a:gd name="connsiteY61" fmla="*/ 796647 h 5142465"/>
              <a:gd name="connsiteX62" fmla="*/ 787933 w 6696000"/>
              <a:gd name="connsiteY62" fmla="*/ 884380 h 5142465"/>
              <a:gd name="connsiteX63" fmla="*/ 1094199 w 6696000"/>
              <a:gd name="connsiteY63" fmla="*/ 884380 h 5142465"/>
              <a:gd name="connsiteX64" fmla="*/ 1308131 w 6696000"/>
              <a:gd name="connsiteY64" fmla="*/ 745975 h 5142465"/>
              <a:gd name="connsiteX65" fmla="*/ 1326394 w 6696000"/>
              <a:gd name="connsiteY65" fmla="*/ 658190 h 5142465"/>
              <a:gd name="connsiteX66" fmla="*/ 1326407 w 6696000"/>
              <a:gd name="connsiteY66" fmla="*/ 658251 h 5142465"/>
              <a:gd name="connsiteX67" fmla="*/ 1326407 w 6696000"/>
              <a:gd name="connsiteY67" fmla="*/ 658128 h 5142465"/>
              <a:gd name="connsiteX68" fmla="*/ 1326394 w 6696000"/>
              <a:gd name="connsiteY68" fmla="*/ 658190 h 5142465"/>
              <a:gd name="connsiteX69" fmla="*/ 1308194 w 6696000"/>
              <a:gd name="connsiteY69" fmla="*/ 570456 h 5142465"/>
              <a:gd name="connsiteX70" fmla="*/ 1094834 w 6696000"/>
              <a:gd name="connsiteY70" fmla="*/ 431999 h 5142465"/>
              <a:gd name="connsiteX71" fmla="*/ 1018617 w 6696000"/>
              <a:gd name="connsiteY71" fmla="*/ 431999 h 5142465"/>
              <a:gd name="connsiteX72" fmla="*/ 664207 w 6696000"/>
              <a:gd name="connsiteY72" fmla="*/ 431999 h 5142465"/>
              <a:gd name="connsiteX73" fmla="*/ 431999 w 6696000"/>
              <a:gd name="connsiteY73" fmla="*/ 658251 h 5142465"/>
              <a:gd name="connsiteX74" fmla="*/ 663572 w 6696000"/>
              <a:gd name="connsiteY74" fmla="*/ 884503 h 5142465"/>
              <a:gd name="connsiteX75" fmla="*/ 739789 w 6696000"/>
              <a:gd name="connsiteY75" fmla="*/ 884503 h 5142465"/>
              <a:gd name="connsiteX76" fmla="*/ 763417 w 6696000"/>
              <a:gd name="connsiteY76" fmla="*/ 861520 h 5142465"/>
              <a:gd name="connsiteX77" fmla="*/ 739789 w 6696000"/>
              <a:gd name="connsiteY77" fmla="*/ 838536 h 5142465"/>
              <a:gd name="connsiteX78" fmla="*/ 664842 w 6696000"/>
              <a:gd name="connsiteY78" fmla="*/ 838536 h 5142465"/>
              <a:gd name="connsiteX79" fmla="*/ 479127 w 6696000"/>
              <a:gd name="connsiteY79" fmla="*/ 658251 h 5142465"/>
              <a:gd name="connsiteX80" fmla="*/ 664842 w 6696000"/>
              <a:gd name="connsiteY80" fmla="*/ 477843 h 5142465"/>
              <a:gd name="connsiteX81" fmla="*/ 923218 w 6696000"/>
              <a:gd name="connsiteY81" fmla="*/ 477843 h 5142465"/>
              <a:gd name="connsiteX82" fmla="*/ 923218 w 6696000"/>
              <a:gd name="connsiteY82" fmla="*/ 519732 h 5142465"/>
              <a:gd name="connsiteX83" fmla="*/ 970473 w 6696000"/>
              <a:gd name="connsiteY83" fmla="*/ 519732 h 5142465"/>
              <a:gd name="connsiteX84" fmla="*/ 970473 w 6696000"/>
              <a:gd name="connsiteY84" fmla="*/ 431999 h 5142465"/>
              <a:gd name="connsiteX85" fmla="*/ 664207 w 6696000"/>
              <a:gd name="connsiteY85" fmla="*/ 431999 h 5142465"/>
              <a:gd name="connsiteX86" fmla="*/ 0 w 6696000"/>
              <a:gd name="connsiteY86" fmla="*/ 0 h 5142465"/>
              <a:gd name="connsiteX87" fmla="*/ 6696000 w 6696000"/>
              <a:gd name="connsiteY87" fmla="*/ 0 h 5142465"/>
              <a:gd name="connsiteX88" fmla="*/ 6696000 w 6696000"/>
              <a:gd name="connsiteY88" fmla="*/ 1796399 h 5142465"/>
              <a:gd name="connsiteX89" fmla="*/ 4219772 w 6696000"/>
              <a:gd name="connsiteY89" fmla="*/ 1796399 h 5142465"/>
              <a:gd name="connsiteX90" fmla="*/ 3995999 w 6696000"/>
              <a:gd name="connsiteY90" fmla="*/ 2020043 h 5142465"/>
              <a:gd name="connsiteX91" fmla="*/ 3995999 w 6696000"/>
              <a:gd name="connsiteY91" fmla="*/ 3821890 h 5142465"/>
              <a:gd name="connsiteX92" fmla="*/ 4887028 w 6696000"/>
              <a:gd name="connsiteY92" fmla="*/ 4712400 h 5142465"/>
              <a:gd name="connsiteX93" fmla="*/ 6696000 w 6696000"/>
              <a:gd name="connsiteY93" fmla="*/ 4712400 h 5142465"/>
              <a:gd name="connsiteX94" fmla="*/ 6696000 w 6696000"/>
              <a:gd name="connsiteY94" fmla="*/ 5142465 h 5142465"/>
              <a:gd name="connsiteX95" fmla="*/ 0 w 6696000"/>
              <a:gd name="connsiteY95" fmla="*/ 5142465 h 5142465"/>
              <a:gd name="connsiteX96" fmla="*/ 0 w 6696000"/>
              <a:gd name="connsiteY96" fmla="*/ 0 h 5142465"/>
              <a:gd name="connsiteX0" fmla="*/ 672972 w 6696000"/>
              <a:gd name="connsiteY0" fmla="*/ 678393 h 5142465"/>
              <a:gd name="connsiteX1" fmla="*/ 652266 w 6696000"/>
              <a:gd name="connsiteY1" fmla="*/ 751297 h 5142465"/>
              <a:gd name="connsiteX2" fmla="*/ 689232 w 6696000"/>
              <a:gd name="connsiteY2" fmla="*/ 751297 h 5142465"/>
              <a:gd name="connsiteX3" fmla="*/ 768370 w 6696000"/>
              <a:gd name="connsiteY3" fmla="*/ 564834 h 5142465"/>
              <a:gd name="connsiteX4" fmla="*/ 717940 w 6696000"/>
              <a:gd name="connsiteY4" fmla="*/ 564834 h 5142465"/>
              <a:gd name="connsiteX5" fmla="*/ 672972 w 6696000"/>
              <a:gd name="connsiteY5" fmla="*/ 678393 h 5142465"/>
              <a:gd name="connsiteX6" fmla="*/ 788060 w 6696000"/>
              <a:gd name="connsiteY6" fmla="*/ 564834 h 5142465"/>
              <a:gd name="connsiteX7" fmla="*/ 788060 w 6696000"/>
              <a:gd name="connsiteY7" fmla="*/ 751297 h 5142465"/>
              <a:gd name="connsiteX8" fmla="*/ 835188 w 6696000"/>
              <a:gd name="connsiteY8" fmla="*/ 751297 h 5142465"/>
              <a:gd name="connsiteX9" fmla="*/ 835188 w 6696000"/>
              <a:gd name="connsiteY9" fmla="*/ 629583 h 5142465"/>
              <a:gd name="connsiteX10" fmla="*/ 912040 w 6696000"/>
              <a:gd name="connsiteY10" fmla="*/ 751297 h 5142465"/>
              <a:gd name="connsiteX11" fmla="*/ 970346 w 6696000"/>
              <a:gd name="connsiteY11" fmla="*/ 751297 h 5142465"/>
              <a:gd name="connsiteX12" fmla="*/ 970346 w 6696000"/>
              <a:gd name="connsiteY12" fmla="*/ 564834 h 5142465"/>
              <a:gd name="connsiteX13" fmla="*/ 923218 w 6696000"/>
              <a:gd name="connsiteY13" fmla="*/ 564834 h 5142465"/>
              <a:gd name="connsiteX14" fmla="*/ 923218 w 6696000"/>
              <a:gd name="connsiteY14" fmla="*/ 683459 h 5142465"/>
              <a:gd name="connsiteX15" fmla="*/ 848526 w 6696000"/>
              <a:gd name="connsiteY15" fmla="*/ 564834 h 5142465"/>
              <a:gd name="connsiteX16" fmla="*/ 788060 w 6696000"/>
              <a:gd name="connsiteY16" fmla="*/ 564834 h 5142465"/>
              <a:gd name="connsiteX17" fmla="*/ 1464106 w 6696000"/>
              <a:gd name="connsiteY17" fmla="*/ 358044 h 5142465"/>
              <a:gd name="connsiteX18" fmla="*/ 1062822 w 6696000"/>
              <a:gd name="connsiteY18" fmla="*/ 566440 h 5142465"/>
              <a:gd name="connsiteX19" fmla="*/ 1029922 w 6696000"/>
              <a:gd name="connsiteY19" fmla="*/ 586087 h 5142465"/>
              <a:gd name="connsiteX20" fmla="*/ 1008327 w 6696000"/>
              <a:gd name="connsiteY20" fmla="*/ 617103 h 5142465"/>
              <a:gd name="connsiteX21" fmla="*/ 1000578 w 6696000"/>
              <a:gd name="connsiteY21" fmla="*/ 657633 h 5142465"/>
              <a:gd name="connsiteX22" fmla="*/ 1008327 w 6696000"/>
              <a:gd name="connsiteY22" fmla="*/ 698163 h 5142465"/>
              <a:gd name="connsiteX23" fmla="*/ 1029922 w 6696000"/>
              <a:gd name="connsiteY23" fmla="*/ 729179 h 5142465"/>
              <a:gd name="connsiteX24" fmla="*/ 1062822 w 6696000"/>
              <a:gd name="connsiteY24" fmla="*/ 748826 h 5142465"/>
              <a:gd name="connsiteX25" fmla="*/ 1104106 w 6696000"/>
              <a:gd name="connsiteY25" fmla="*/ 755622 h 5142465"/>
              <a:gd name="connsiteX26" fmla="*/ 1145010 w 6696000"/>
              <a:gd name="connsiteY26" fmla="*/ 751421 h 5142465"/>
              <a:gd name="connsiteX27" fmla="*/ 1183753 w 6696000"/>
              <a:gd name="connsiteY27" fmla="*/ 737828 h 5142465"/>
              <a:gd name="connsiteX28" fmla="*/ 1185405 w 6696000"/>
              <a:gd name="connsiteY28" fmla="*/ 736963 h 5142465"/>
              <a:gd name="connsiteX29" fmla="*/ 1185405 w 6696000"/>
              <a:gd name="connsiteY29" fmla="*/ 637615 h 5142465"/>
              <a:gd name="connsiteX30" fmla="*/ 1106393 w 6696000"/>
              <a:gd name="connsiteY30" fmla="*/ 637615 h 5142465"/>
              <a:gd name="connsiteX31" fmla="*/ 1106266 w 6696000"/>
              <a:gd name="connsiteY31" fmla="*/ 637986 h 5142465"/>
              <a:gd name="connsiteX32" fmla="*/ 1106266 w 6696000"/>
              <a:gd name="connsiteY32" fmla="*/ 680740 h 5142465"/>
              <a:gd name="connsiteX33" fmla="*/ 1139674 w 6696000"/>
              <a:gd name="connsiteY33" fmla="*/ 680740 h 5142465"/>
              <a:gd name="connsiteX34" fmla="*/ 1139674 w 6696000"/>
              <a:gd name="connsiteY34" fmla="*/ 705330 h 5142465"/>
              <a:gd name="connsiteX35" fmla="*/ 1126336 w 6696000"/>
              <a:gd name="connsiteY35" fmla="*/ 710273 h 5142465"/>
              <a:gd name="connsiteX36" fmla="*/ 1104106 w 6696000"/>
              <a:gd name="connsiteY36" fmla="*/ 713115 h 5142465"/>
              <a:gd name="connsiteX37" fmla="*/ 1081495 w 6696000"/>
              <a:gd name="connsiteY37" fmla="*/ 709037 h 5142465"/>
              <a:gd name="connsiteX38" fmla="*/ 1064219 w 6696000"/>
              <a:gd name="connsiteY38" fmla="*/ 697545 h 5142465"/>
              <a:gd name="connsiteX39" fmla="*/ 1053168 w 6696000"/>
              <a:gd name="connsiteY39" fmla="*/ 680122 h 5142465"/>
              <a:gd name="connsiteX40" fmla="*/ 1049230 w 6696000"/>
              <a:gd name="connsiteY40" fmla="*/ 657757 h 5142465"/>
              <a:gd name="connsiteX41" fmla="*/ 1053168 w 6696000"/>
              <a:gd name="connsiteY41" fmla="*/ 635514 h 5142465"/>
              <a:gd name="connsiteX42" fmla="*/ 1064219 w 6696000"/>
              <a:gd name="connsiteY42" fmla="*/ 617968 h 5142465"/>
              <a:gd name="connsiteX43" fmla="*/ 1081495 w 6696000"/>
              <a:gd name="connsiteY43" fmla="*/ 606476 h 5142465"/>
              <a:gd name="connsiteX44" fmla="*/ 1104106 w 6696000"/>
              <a:gd name="connsiteY44" fmla="*/ 602398 h 5142465"/>
              <a:gd name="connsiteX45" fmla="*/ 1129258 w 6696000"/>
              <a:gd name="connsiteY45" fmla="*/ 606476 h 5142465"/>
              <a:gd name="connsiteX46" fmla="*/ 1147169 w 6696000"/>
              <a:gd name="connsiteY46" fmla="*/ 618586 h 5142465"/>
              <a:gd name="connsiteX47" fmla="*/ 1149456 w 6696000"/>
              <a:gd name="connsiteY47" fmla="*/ 620810 h 5142465"/>
              <a:gd name="connsiteX48" fmla="*/ 1182737 w 6696000"/>
              <a:gd name="connsiteY48" fmla="*/ 585593 h 5142465"/>
              <a:gd name="connsiteX49" fmla="*/ 1180450 w 6696000"/>
              <a:gd name="connsiteY49" fmla="*/ 583616 h 5142465"/>
              <a:gd name="connsiteX50" fmla="*/ 1146153 w 6696000"/>
              <a:gd name="connsiteY50" fmla="*/ 564957 h 5142465"/>
              <a:gd name="connsiteX51" fmla="*/ 1464106 w 6696000"/>
              <a:gd name="connsiteY51" fmla="*/ 358044 h 5142465"/>
              <a:gd name="connsiteX52" fmla="*/ 1018617 w 6696000"/>
              <a:gd name="connsiteY52" fmla="*/ 431999 h 5142465"/>
              <a:gd name="connsiteX53" fmla="*/ 994990 w 6696000"/>
              <a:gd name="connsiteY53" fmla="*/ 454983 h 5142465"/>
              <a:gd name="connsiteX54" fmla="*/ 1018617 w 6696000"/>
              <a:gd name="connsiteY54" fmla="*/ 477966 h 5142465"/>
              <a:gd name="connsiteX55" fmla="*/ 1093564 w 6696000"/>
              <a:gd name="connsiteY55" fmla="*/ 477966 h 5142465"/>
              <a:gd name="connsiteX56" fmla="*/ 1279279 w 6696000"/>
              <a:gd name="connsiteY56" fmla="*/ 658251 h 5142465"/>
              <a:gd name="connsiteX57" fmla="*/ 1093564 w 6696000"/>
              <a:gd name="connsiteY57" fmla="*/ 838536 h 5142465"/>
              <a:gd name="connsiteX58" fmla="*/ 835188 w 6696000"/>
              <a:gd name="connsiteY58" fmla="*/ 838536 h 5142465"/>
              <a:gd name="connsiteX59" fmla="*/ 835188 w 6696000"/>
              <a:gd name="connsiteY59" fmla="*/ 796647 h 5142465"/>
              <a:gd name="connsiteX60" fmla="*/ 787933 w 6696000"/>
              <a:gd name="connsiteY60" fmla="*/ 796647 h 5142465"/>
              <a:gd name="connsiteX61" fmla="*/ 787933 w 6696000"/>
              <a:gd name="connsiteY61" fmla="*/ 884380 h 5142465"/>
              <a:gd name="connsiteX62" fmla="*/ 1094199 w 6696000"/>
              <a:gd name="connsiteY62" fmla="*/ 884380 h 5142465"/>
              <a:gd name="connsiteX63" fmla="*/ 1308131 w 6696000"/>
              <a:gd name="connsiteY63" fmla="*/ 745975 h 5142465"/>
              <a:gd name="connsiteX64" fmla="*/ 1326394 w 6696000"/>
              <a:gd name="connsiteY64" fmla="*/ 658190 h 5142465"/>
              <a:gd name="connsiteX65" fmla="*/ 1326407 w 6696000"/>
              <a:gd name="connsiteY65" fmla="*/ 658251 h 5142465"/>
              <a:gd name="connsiteX66" fmla="*/ 1326407 w 6696000"/>
              <a:gd name="connsiteY66" fmla="*/ 658128 h 5142465"/>
              <a:gd name="connsiteX67" fmla="*/ 1326394 w 6696000"/>
              <a:gd name="connsiteY67" fmla="*/ 658190 h 5142465"/>
              <a:gd name="connsiteX68" fmla="*/ 1308194 w 6696000"/>
              <a:gd name="connsiteY68" fmla="*/ 570456 h 5142465"/>
              <a:gd name="connsiteX69" fmla="*/ 1094834 w 6696000"/>
              <a:gd name="connsiteY69" fmla="*/ 431999 h 5142465"/>
              <a:gd name="connsiteX70" fmla="*/ 1018617 w 6696000"/>
              <a:gd name="connsiteY70" fmla="*/ 431999 h 5142465"/>
              <a:gd name="connsiteX71" fmla="*/ 664207 w 6696000"/>
              <a:gd name="connsiteY71" fmla="*/ 431999 h 5142465"/>
              <a:gd name="connsiteX72" fmla="*/ 431999 w 6696000"/>
              <a:gd name="connsiteY72" fmla="*/ 658251 h 5142465"/>
              <a:gd name="connsiteX73" fmla="*/ 663572 w 6696000"/>
              <a:gd name="connsiteY73" fmla="*/ 884503 h 5142465"/>
              <a:gd name="connsiteX74" fmla="*/ 739789 w 6696000"/>
              <a:gd name="connsiteY74" fmla="*/ 884503 h 5142465"/>
              <a:gd name="connsiteX75" fmla="*/ 763417 w 6696000"/>
              <a:gd name="connsiteY75" fmla="*/ 861520 h 5142465"/>
              <a:gd name="connsiteX76" fmla="*/ 739789 w 6696000"/>
              <a:gd name="connsiteY76" fmla="*/ 838536 h 5142465"/>
              <a:gd name="connsiteX77" fmla="*/ 664842 w 6696000"/>
              <a:gd name="connsiteY77" fmla="*/ 838536 h 5142465"/>
              <a:gd name="connsiteX78" fmla="*/ 479127 w 6696000"/>
              <a:gd name="connsiteY78" fmla="*/ 658251 h 5142465"/>
              <a:gd name="connsiteX79" fmla="*/ 664842 w 6696000"/>
              <a:gd name="connsiteY79" fmla="*/ 477843 h 5142465"/>
              <a:gd name="connsiteX80" fmla="*/ 923218 w 6696000"/>
              <a:gd name="connsiteY80" fmla="*/ 477843 h 5142465"/>
              <a:gd name="connsiteX81" fmla="*/ 923218 w 6696000"/>
              <a:gd name="connsiteY81" fmla="*/ 519732 h 5142465"/>
              <a:gd name="connsiteX82" fmla="*/ 970473 w 6696000"/>
              <a:gd name="connsiteY82" fmla="*/ 519732 h 5142465"/>
              <a:gd name="connsiteX83" fmla="*/ 970473 w 6696000"/>
              <a:gd name="connsiteY83" fmla="*/ 431999 h 5142465"/>
              <a:gd name="connsiteX84" fmla="*/ 664207 w 6696000"/>
              <a:gd name="connsiteY84" fmla="*/ 431999 h 5142465"/>
              <a:gd name="connsiteX85" fmla="*/ 0 w 6696000"/>
              <a:gd name="connsiteY85" fmla="*/ 0 h 5142465"/>
              <a:gd name="connsiteX86" fmla="*/ 6696000 w 6696000"/>
              <a:gd name="connsiteY86" fmla="*/ 0 h 5142465"/>
              <a:gd name="connsiteX87" fmla="*/ 6696000 w 6696000"/>
              <a:gd name="connsiteY87" fmla="*/ 1796399 h 5142465"/>
              <a:gd name="connsiteX88" fmla="*/ 4219772 w 6696000"/>
              <a:gd name="connsiteY88" fmla="*/ 1796399 h 5142465"/>
              <a:gd name="connsiteX89" fmla="*/ 3995999 w 6696000"/>
              <a:gd name="connsiteY89" fmla="*/ 2020043 h 5142465"/>
              <a:gd name="connsiteX90" fmla="*/ 3995999 w 6696000"/>
              <a:gd name="connsiteY90" fmla="*/ 3821890 h 5142465"/>
              <a:gd name="connsiteX91" fmla="*/ 4887028 w 6696000"/>
              <a:gd name="connsiteY91" fmla="*/ 4712400 h 5142465"/>
              <a:gd name="connsiteX92" fmla="*/ 6696000 w 6696000"/>
              <a:gd name="connsiteY92" fmla="*/ 4712400 h 5142465"/>
              <a:gd name="connsiteX93" fmla="*/ 6696000 w 6696000"/>
              <a:gd name="connsiteY93" fmla="*/ 5142465 h 5142465"/>
              <a:gd name="connsiteX94" fmla="*/ 0 w 6696000"/>
              <a:gd name="connsiteY94" fmla="*/ 5142465 h 5142465"/>
              <a:gd name="connsiteX95" fmla="*/ 0 w 6696000"/>
              <a:gd name="connsiteY95" fmla="*/ 0 h 5142465"/>
              <a:gd name="connsiteX0" fmla="*/ 717940 w 6696000"/>
              <a:gd name="connsiteY0" fmla="*/ 564834 h 5142465"/>
              <a:gd name="connsiteX1" fmla="*/ 652266 w 6696000"/>
              <a:gd name="connsiteY1" fmla="*/ 751297 h 5142465"/>
              <a:gd name="connsiteX2" fmla="*/ 689232 w 6696000"/>
              <a:gd name="connsiteY2" fmla="*/ 751297 h 5142465"/>
              <a:gd name="connsiteX3" fmla="*/ 768370 w 6696000"/>
              <a:gd name="connsiteY3" fmla="*/ 564834 h 5142465"/>
              <a:gd name="connsiteX4" fmla="*/ 717940 w 6696000"/>
              <a:gd name="connsiteY4" fmla="*/ 564834 h 5142465"/>
              <a:gd name="connsiteX5" fmla="*/ 788060 w 6696000"/>
              <a:gd name="connsiteY5" fmla="*/ 564834 h 5142465"/>
              <a:gd name="connsiteX6" fmla="*/ 788060 w 6696000"/>
              <a:gd name="connsiteY6" fmla="*/ 751297 h 5142465"/>
              <a:gd name="connsiteX7" fmla="*/ 835188 w 6696000"/>
              <a:gd name="connsiteY7" fmla="*/ 751297 h 5142465"/>
              <a:gd name="connsiteX8" fmla="*/ 835188 w 6696000"/>
              <a:gd name="connsiteY8" fmla="*/ 629583 h 5142465"/>
              <a:gd name="connsiteX9" fmla="*/ 912040 w 6696000"/>
              <a:gd name="connsiteY9" fmla="*/ 751297 h 5142465"/>
              <a:gd name="connsiteX10" fmla="*/ 970346 w 6696000"/>
              <a:gd name="connsiteY10" fmla="*/ 751297 h 5142465"/>
              <a:gd name="connsiteX11" fmla="*/ 970346 w 6696000"/>
              <a:gd name="connsiteY11" fmla="*/ 564834 h 5142465"/>
              <a:gd name="connsiteX12" fmla="*/ 923218 w 6696000"/>
              <a:gd name="connsiteY12" fmla="*/ 564834 h 5142465"/>
              <a:gd name="connsiteX13" fmla="*/ 923218 w 6696000"/>
              <a:gd name="connsiteY13" fmla="*/ 683459 h 5142465"/>
              <a:gd name="connsiteX14" fmla="*/ 848526 w 6696000"/>
              <a:gd name="connsiteY14" fmla="*/ 564834 h 5142465"/>
              <a:gd name="connsiteX15" fmla="*/ 788060 w 6696000"/>
              <a:gd name="connsiteY15" fmla="*/ 564834 h 5142465"/>
              <a:gd name="connsiteX16" fmla="*/ 1464106 w 6696000"/>
              <a:gd name="connsiteY16" fmla="*/ 358044 h 5142465"/>
              <a:gd name="connsiteX17" fmla="*/ 1062822 w 6696000"/>
              <a:gd name="connsiteY17" fmla="*/ 566440 h 5142465"/>
              <a:gd name="connsiteX18" fmla="*/ 1029922 w 6696000"/>
              <a:gd name="connsiteY18" fmla="*/ 586087 h 5142465"/>
              <a:gd name="connsiteX19" fmla="*/ 1008327 w 6696000"/>
              <a:gd name="connsiteY19" fmla="*/ 617103 h 5142465"/>
              <a:gd name="connsiteX20" fmla="*/ 1000578 w 6696000"/>
              <a:gd name="connsiteY20" fmla="*/ 657633 h 5142465"/>
              <a:gd name="connsiteX21" fmla="*/ 1008327 w 6696000"/>
              <a:gd name="connsiteY21" fmla="*/ 698163 h 5142465"/>
              <a:gd name="connsiteX22" fmla="*/ 1029922 w 6696000"/>
              <a:gd name="connsiteY22" fmla="*/ 729179 h 5142465"/>
              <a:gd name="connsiteX23" fmla="*/ 1062822 w 6696000"/>
              <a:gd name="connsiteY23" fmla="*/ 748826 h 5142465"/>
              <a:gd name="connsiteX24" fmla="*/ 1104106 w 6696000"/>
              <a:gd name="connsiteY24" fmla="*/ 755622 h 5142465"/>
              <a:gd name="connsiteX25" fmla="*/ 1145010 w 6696000"/>
              <a:gd name="connsiteY25" fmla="*/ 751421 h 5142465"/>
              <a:gd name="connsiteX26" fmla="*/ 1183753 w 6696000"/>
              <a:gd name="connsiteY26" fmla="*/ 737828 h 5142465"/>
              <a:gd name="connsiteX27" fmla="*/ 1185405 w 6696000"/>
              <a:gd name="connsiteY27" fmla="*/ 736963 h 5142465"/>
              <a:gd name="connsiteX28" fmla="*/ 1185405 w 6696000"/>
              <a:gd name="connsiteY28" fmla="*/ 637615 h 5142465"/>
              <a:gd name="connsiteX29" fmla="*/ 1106393 w 6696000"/>
              <a:gd name="connsiteY29" fmla="*/ 637615 h 5142465"/>
              <a:gd name="connsiteX30" fmla="*/ 1106266 w 6696000"/>
              <a:gd name="connsiteY30" fmla="*/ 637986 h 5142465"/>
              <a:gd name="connsiteX31" fmla="*/ 1106266 w 6696000"/>
              <a:gd name="connsiteY31" fmla="*/ 680740 h 5142465"/>
              <a:gd name="connsiteX32" fmla="*/ 1139674 w 6696000"/>
              <a:gd name="connsiteY32" fmla="*/ 680740 h 5142465"/>
              <a:gd name="connsiteX33" fmla="*/ 1139674 w 6696000"/>
              <a:gd name="connsiteY33" fmla="*/ 705330 h 5142465"/>
              <a:gd name="connsiteX34" fmla="*/ 1126336 w 6696000"/>
              <a:gd name="connsiteY34" fmla="*/ 710273 h 5142465"/>
              <a:gd name="connsiteX35" fmla="*/ 1104106 w 6696000"/>
              <a:gd name="connsiteY35" fmla="*/ 713115 h 5142465"/>
              <a:gd name="connsiteX36" fmla="*/ 1081495 w 6696000"/>
              <a:gd name="connsiteY36" fmla="*/ 709037 h 5142465"/>
              <a:gd name="connsiteX37" fmla="*/ 1064219 w 6696000"/>
              <a:gd name="connsiteY37" fmla="*/ 697545 h 5142465"/>
              <a:gd name="connsiteX38" fmla="*/ 1053168 w 6696000"/>
              <a:gd name="connsiteY38" fmla="*/ 680122 h 5142465"/>
              <a:gd name="connsiteX39" fmla="*/ 1049230 w 6696000"/>
              <a:gd name="connsiteY39" fmla="*/ 657757 h 5142465"/>
              <a:gd name="connsiteX40" fmla="*/ 1053168 w 6696000"/>
              <a:gd name="connsiteY40" fmla="*/ 635514 h 5142465"/>
              <a:gd name="connsiteX41" fmla="*/ 1064219 w 6696000"/>
              <a:gd name="connsiteY41" fmla="*/ 617968 h 5142465"/>
              <a:gd name="connsiteX42" fmla="*/ 1081495 w 6696000"/>
              <a:gd name="connsiteY42" fmla="*/ 606476 h 5142465"/>
              <a:gd name="connsiteX43" fmla="*/ 1104106 w 6696000"/>
              <a:gd name="connsiteY43" fmla="*/ 602398 h 5142465"/>
              <a:gd name="connsiteX44" fmla="*/ 1129258 w 6696000"/>
              <a:gd name="connsiteY44" fmla="*/ 606476 h 5142465"/>
              <a:gd name="connsiteX45" fmla="*/ 1147169 w 6696000"/>
              <a:gd name="connsiteY45" fmla="*/ 618586 h 5142465"/>
              <a:gd name="connsiteX46" fmla="*/ 1149456 w 6696000"/>
              <a:gd name="connsiteY46" fmla="*/ 620810 h 5142465"/>
              <a:gd name="connsiteX47" fmla="*/ 1182737 w 6696000"/>
              <a:gd name="connsiteY47" fmla="*/ 585593 h 5142465"/>
              <a:gd name="connsiteX48" fmla="*/ 1180450 w 6696000"/>
              <a:gd name="connsiteY48" fmla="*/ 583616 h 5142465"/>
              <a:gd name="connsiteX49" fmla="*/ 1146153 w 6696000"/>
              <a:gd name="connsiteY49" fmla="*/ 564957 h 5142465"/>
              <a:gd name="connsiteX50" fmla="*/ 1464106 w 6696000"/>
              <a:gd name="connsiteY50" fmla="*/ 358044 h 5142465"/>
              <a:gd name="connsiteX51" fmla="*/ 1018617 w 6696000"/>
              <a:gd name="connsiteY51" fmla="*/ 431999 h 5142465"/>
              <a:gd name="connsiteX52" fmla="*/ 994990 w 6696000"/>
              <a:gd name="connsiteY52" fmla="*/ 454983 h 5142465"/>
              <a:gd name="connsiteX53" fmla="*/ 1018617 w 6696000"/>
              <a:gd name="connsiteY53" fmla="*/ 477966 h 5142465"/>
              <a:gd name="connsiteX54" fmla="*/ 1093564 w 6696000"/>
              <a:gd name="connsiteY54" fmla="*/ 477966 h 5142465"/>
              <a:gd name="connsiteX55" fmla="*/ 1279279 w 6696000"/>
              <a:gd name="connsiteY55" fmla="*/ 658251 h 5142465"/>
              <a:gd name="connsiteX56" fmla="*/ 1093564 w 6696000"/>
              <a:gd name="connsiteY56" fmla="*/ 838536 h 5142465"/>
              <a:gd name="connsiteX57" fmla="*/ 835188 w 6696000"/>
              <a:gd name="connsiteY57" fmla="*/ 838536 h 5142465"/>
              <a:gd name="connsiteX58" fmla="*/ 835188 w 6696000"/>
              <a:gd name="connsiteY58" fmla="*/ 796647 h 5142465"/>
              <a:gd name="connsiteX59" fmla="*/ 787933 w 6696000"/>
              <a:gd name="connsiteY59" fmla="*/ 796647 h 5142465"/>
              <a:gd name="connsiteX60" fmla="*/ 787933 w 6696000"/>
              <a:gd name="connsiteY60" fmla="*/ 884380 h 5142465"/>
              <a:gd name="connsiteX61" fmla="*/ 1094199 w 6696000"/>
              <a:gd name="connsiteY61" fmla="*/ 884380 h 5142465"/>
              <a:gd name="connsiteX62" fmla="*/ 1308131 w 6696000"/>
              <a:gd name="connsiteY62" fmla="*/ 745975 h 5142465"/>
              <a:gd name="connsiteX63" fmla="*/ 1326394 w 6696000"/>
              <a:gd name="connsiteY63" fmla="*/ 658190 h 5142465"/>
              <a:gd name="connsiteX64" fmla="*/ 1326407 w 6696000"/>
              <a:gd name="connsiteY64" fmla="*/ 658251 h 5142465"/>
              <a:gd name="connsiteX65" fmla="*/ 1326407 w 6696000"/>
              <a:gd name="connsiteY65" fmla="*/ 658128 h 5142465"/>
              <a:gd name="connsiteX66" fmla="*/ 1326394 w 6696000"/>
              <a:gd name="connsiteY66" fmla="*/ 658190 h 5142465"/>
              <a:gd name="connsiteX67" fmla="*/ 1308194 w 6696000"/>
              <a:gd name="connsiteY67" fmla="*/ 570456 h 5142465"/>
              <a:gd name="connsiteX68" fmla="*/ 1094834 w 6696000"/>
              <a:gd name="connsiteY68" fmla="*/ 431999 h 5142465"/>
              <a:gd name="connsiteX69" fmla="*/ 1018617 w 6696000"/>
              <a:gd name="connsiteY69" fmla="*/ 431999 h 5142465"/>
              <a:gd name="connsiteX70" fmla="*/ 664207 w 6696000"/>
              <a:gd name="connsiteY70" fmla="*/ 431999 h 5142465"/>
              <a:gd name="connsiteX71" fmla="*/ 431999 w 6696000"/>
              <a:gd name="connsiteY71" fmla="*/ 658251 h 5142465"/>
              <a:gd name="connsiteX72" fmla="*/ 663572 w 6696000"/>
              <a:gd name="connsiteY72" fmla="*/ 884503 h 5142465"/>
              <a:gd name="connsiteX73" fmla="*/ 739789 w 6696000"/>
              <a:gd name="connsiteY73" fmla="*/ 884503 h 5142465"/>
              <a:gd name="connsiteX74" fmla="*/ 763417 w 6696000"/>
              <a:gd name="connsiteY74" fmla="*/ 861520 h 5142465"/>
              <a:gd name="connsiteX75" fmla="*/ 739789 w 6696000"/>
              <a:gd name="connsiteY75" fmla="*/ 838536 h 5142465"/>
              <a:gd name="connsiteX76" fmla="*/ 664842 w 6696000"/>
              <a:gd name="connsiteY76" fmla="*/ 838536 h 5142465"/>
              <a:gd name="connsiteX77" fmla="*/ 479127 w 6696000"/>
              <a:gd name="connsiteY77" fmla="*/ 658251 h 5142465"/>
              <a:gd name="connsiteX78" fmla="*/ 664842 w 6696000"/>
              <a:gd name="connsiteY78" fmla="*/ 477843 h 5142465"/>
              <a:gd name="connsiteX79" fmla="*/ 923218 w 6696000"/>
              <a:gd name="connsiteY79" fmla="*/ 477843 h 5142465"/>
              <a:gd name="connsiteX80" fmla="*/ 923218 w 6696000"/>
              <a:gd name="connsiteY80" fmla="*/ 519732 h 5142465"/>
              <a:gd name="connsiteX81" fmla="*/ 970473 w 6696000"/>
              <a:gd name="connsiteY81" fmla="*/ 519732 h 5142465"/>
              <a:gd name="connsiteX82" fmla="*/ 970473 w 6696000"/>
              <a:gd name="connsiteY82" fmla="*/ 431999 h 5142465"/>
              <a:gd name="connsiteX83" fmla="*/ 664207 w 6696000"/>
              <a:gd name="connsiteY83" fmla="*/ 431999 h 5142465"/>
              <a:gd name="connsiteX84" fmla="*/ 0 w 6696000"/>
              <a:gd name="connsiteY84" fmla="*/ 0 h 5142465"/>
              <a:gd name="connsiteX85" fmla="*/ 6696000 w 6696000"/>
              <a:gd name="connsiteY85" fmla="*/ 0 h 5142465"/>
              <a:gd name="connsiteX86" fmla="*/ 6696000 w 6696000"/>
              <a:gd name="connsiteY86" fmla="*/ 1796399 h 5142465"/>
              <a:gd name="connsiteX87" fmla="*/ 4219772 w 6696000"/>
              <a:gd name="connsiteY87" fmla="*/ 1796399 h 5142465"/>
              <a:gd name="connsiteX88" fmla="*/ 3995999 w 6696000"/>
              <a:gd name="connsiteY88" fmla="*/ 2020043 h 5142465"/>
              <a:gd name="connsiteX89" fmla="*/ 3995999 w 6696000"/>
              <a:gd name="connsiteY89" fmla="*/ 3821890 h 5142465"/>
              <a:gd name="connsiteX90" fmla="*/ 4887028 w 6696000"/>
              <a:gd name="connsiteY90" fmla="*/ 4712400 h 5142465"/>
              <a:gd name="connsiteX91" fmla="*/ 6696000 w 6696000"/>
              <a:gd name="connsiteY91" fmla="*/ 4712400 h 5142465"/>
              <a:gd name="connsiteX92" fmla="*/ 6696000 w 6696000"/>
              <a:gd name="connsiteY92" fmla="*/ 5142465 h 5142465"/>
              <a:gd name="connsiteX93" fmla="*/ 0 w 6696000"/>
              <a:gd name="connsiteY93" fmla="*/ 5142465 h 5142465"/>
              <a:gd name="connsiteX94" fmla="*/ 0 w 6696000"/>
              <a:gd name="connsiteY94" fmla="*/ 0 h 5142465"/>
              <a:gd name="connsiteX0" fmla="*/ 768370 w 6696000"/>
              <a:gd name="connsiteY0" fmla="*/ 564834 h 5142465"/>
              <a:gd name="connsiteX1" fmla="*/ 652266 w 6696000"/>
              <a:gd name="connsiteY1" fmla="*/ 751297 h 5142465"/>
              <a:gd name="connsiteX2" fmla="*/ 689232 w 6696000"/>
              <a:gd name="connsiteY2" fmla="*/ 751297 h 5142465"/>
              <a:gd name="connsiteX3" fmla="*/ 768370 w 6696000"/>
              <a:gd name="connsiteY3" fmla="*/ 564834 h 5142465"/>
              <a:gd name="connsiteX4" fmla="*/ 788060 w 6696000"/>
              <a:gd name="connsiteY4" fmla="*/ 564834 h 5142465"/>
              <a:gd name="connsiteX5" fmla="*/ 788060 w 6696000"/>
              <a:gd name="connsiteY5" fmla="*/ 751297 h 5142465"/>
              <a:gd name="connsiteX6" fmla="*/ 835188 w 6696000"/>
              <a:gd name="connsiteY6" fmla="*/ 751297 h 5142465"/>
              <a:gd name="connsiteX7" fmla="*/ 835188 w 6696000"/>
              <a:gd name="connsiteY7" fmla="*/ 629583 h 5142465"/>
              <a:gd name="connsiteX8" fmla="*/ 912040 w 6696000"/>
              <a:gd name="connsiteY8" fmla="*/ 751297 h 5142465"/>
              <a:gd name="connsiteX9" fmla="*/ 970346 w 6696000"/>
              <a:gd name="connsiteY9" fmla="*/ 751297 h 5142465"/>
              <a:gd name="connsiteX10" fmla="*/ 970346 w 6696000"/>
              <a:gd name="connsiteY10" fmla="*/ 564834 h 5142465"/>
              <a:gd name="connsiteX11" fmla="*/ 923218 w 6696000"/>
              <a:gd name="connsiteY11" fmla="*/ 564834 h 5142465"/>
              <a:gd name="connsiteX12" fmla="*/ 923218 w 6696000"/>
              <a:gd name="connsiteY12" fmla="*/ 683459 h 5142465"/>
              <a:gd name="connsiteX13" fmla="*/ 848526 w 6696000"/>
              <a:gd name="connsiteY13" fmla="*/ 564834 h 5142465"/>
              <a:gd name="connsiteX14" fmla="*/ 788060 w 6696000"/>
              <a:gd name="connsiteY14" fmla="*/ 564834 h 5142465"/>
              <a:gd name="connsiteX15" fmla="*/ 1464106 w 6696000"/>
              <a:gd name="connsiteY15" fmla="*/ 358044 h 5142465"/>
              <a:gd name="connsiteX16" fmla="*/ 1062822 w 6696000"/>
              <a:gd name="connsiteY16" fmla="*/ 566440 h 5142465"/>
              <a:gd name="connsiteX17" fmla="*/ 1029922 w 6696000"/>
              <a:gd name="connsiteY17" fmla="*/ 586087 h 5142465"/>
              <a:gd name="connsiteX18" fmla="*/ 1008327 w 6696000"/>
              <a:gd name="connsiteY18" fmla="*/ 617103 h 5142465"/>
              <a:gd name="connsiteX19" fmla="*/ 1000578 w 6696000"/>
              <a:gd name="connsiteY19" fmla="*/ 657633 h 5142465"/>
              <a:gd name="connsiteX20" fmla="*/ 1008327 w 6696000"/>
              <a:gd name="connsiteY20" fmla="*/ 698163 h 5142465"/>
              <a:gd name="connsiteX21" fmla="*/ 1029922 w 6696000"/>
              <a:gd name="connsiteY21" fmla="*/ 729179 h 5142465"/>
              <a:gd name="connsiteX22" fmla="*/ 1062822 w 6696000"/>
              <a:gd name="connsiteY22" fmla="*/ 748826 h 5142465"/>
              <a:gd name="connsiteX23" fmla="*/ 1104106 w 6696000"/>
              <a:gd name="connsiteY23" fmla="*/ 755622 h 5142465"/>
              <a:gd name="connsiteX24" fmla="*/ 1145010 w 6696000"/>
              <a:gd name="connsiteY24" fmla="*/ 751421 h 5142465"/>
              <a:gd name="connsiteX25" fmla="*/ 1183753 w 6696000"/>
              <a:gd name="connsiteY25" fmla="*/ 737828 h 5142465"/>
              <a:gd name="connsiteX26" fmla="*/ 1185405 w 6696000"/>
              <a:gd name="connsiteY26" fmla="*/ 736963 h 5142465"/>
              <a:gd name="connsiteX27" fmla="*/ 1185405 w 6696000"/>
              <a:gd name="connsiteY27" fmla="*/ 637615 h 5142465"/>
              <a:gd name="connsiteX28" fmla="*/ 1106393 w 6696000"/>
              <a:gd name="connsiteY28" fmla="*/ 637615 h 5142465"/>
              <a:gd name="connsiteX29" fmla="*/ 1106266 w 6696000"/>
              <a:gd name="connsiteY29" fmla="*/ 637986 h 5142465"/>
              <a:gd name="connsiteX30" fmla="*/ 1106266 w 6696000"/>
              <a:gd name="connsiteY30" fmla="*/ 680740 h 5142465"/>
              <a:gd name="connsiteX31" fmla="*/ 1139674 w 6696000"/>
              <a:gd name="connsiteY31" fmla="*/ 680740 h 5142465"/>
              <a:gd name="connsiteX32" fmla="*/ 1139674 w 6696000"/>
              <a:gd name="connsiteY32" fmla="*/ 705330 h 5142465"/>
              <a:gd name="connsiteX33" fmla="*/ 1126336 w 6696000"/>
              <a:gd name="connsiteY33" fmla="*/ 710273 h 5142465"/>
              <a:gd name="connsiteX34" fmla="*/ 1104106 w 6696000"/>
              <a:gd name="connsiteY34" fmla="*/ 713115 h 5142465"/>
              <a:gd name="connsiteX35" fmla="*/ 1081495 w 6696000"/>
              <a:gd name="connsiteY35" fmla="*/ 709037 h 5142465"/>
              <a:gd name="connsiteX36" fmla="*/ 1064219 w 6696000"/>
              <a:gd name="connsiteY36" fmla="*/ 697545 h 5142465"/>
              <a:gd name="connsiteX37" fmla="*/ 1053168 w 6696000"/>
              <a:gd name="connsiteY37" fmla="*/ 680122 h 5142465"/>
              <a:gd name="connsiteX38" fmla="*/ 1049230 w 6696000"/>
              <a:gd name="connsiteY38" fmla="*/ 657757 h 5142465"/>
              <a:gd name="connsiteX39" fmla="*/ 1053168 w 6696000"/>
              <a:gd name="connsiteY39" fmla="*/ 635514 h 5142465"/>
              <a:gd name="connsiteX40" fmla="*/ 1064219 w 6696000"/>
              <a:gd name="connsiteY40" fmla="*/ 617968 h 5142465"/>
              <a:gd name="connsiteX41" fmla="*/ 1081495 w 6696000"/>
              <a:gd name="connsiteY41" fmla="*/ 606476 h 5142465"/>
              <a:gd name="connsiteX42" fmla="*/ 1104106 w 6696000"/>
              <a:gd name="connsiteY42" fmla="*/ 602398 h 5142465"/>
              <a:gd name="connsiteX43" fmla="*/ 1129258 w 6696000"/>
              <a:gd name="connsiteY43" fmla="*/ 606476 h 5142465"/>
              <a:gd name="connsiteX44" fmla="*/ 1147169 w 6696000"/>
              <a:gd name="connsiteY44" fmla="*/ 618586 h 5142465"/>
              <a:gd name="connsiteX45" fmla="*/ 1149456 w 6696000"/>
              <a:gd name="connsiteY45" fmla="*/ 620810 h 5142465"/>
              <a:gd name="connsiteX46" fmla="*/ 1182737 w 6696000"/>
              <a:gd name="connsiteY46" fmla="*/ 585593 h 5142465"/>
              <a:gd name="connsiteX47" fmla="*/ 1180450 w 6696000"/>
              <a:gd name="connsiteY47" fmla="*/ 583616 h 5142465"/>
              <a:gd name="connsiteX48" fmla="*/ 1146153 w 6696000"/>
              <a:gd name="connsiteY48" fmla="*/ 564957 h 5142465"/>
              <a:gd name="connsiteX49" fmla="*/ 1464106 w 6696000"/>
              <a:gd name="connsiteY49" fmla="*/ 358044 h 5142465"/>
              <a:gd name="connsiteX50" fmla="*/ 1018617 w 6696000"/>
              <a:gd name="connsiteY50" fmla="*/ 431999 h 5142465"/>
              <a:gd name="connsiteX51" fmla="*/ 994990 w 6696000"/>
              <a:gd name="connsiteY51" fmla="*/ 454983 h 5142465"/>
              <a:gd name="connsiteX52" fmla="*/ 1018617 w 6696000"/>
              <a:gd name="connsiteY52" fmla="*/ 477966 h 5142465"/>
              <a:gd name="connsiteX53" fmla="*/ 1093564 w 6696000"/>
              <a:gd name="connsiteY53" fmla="*/ 477966 h 5142465"/>
              <a:gd name="connsiteX54" fmla="*/ 1279279 w 6696000"/>
              <a:gd name="connsiteY54" fmla="*/ 658251 h 5142465"/>
              <a:gd name="connsiteX55" fmla="*/ 1093564 w 6696000"/>
              <a:gd name="connsiteY55" fmla="*/ 838536 h 5142465"/>
              <a:gd name="connsiteX56" fmla="*/ 835188 w 6696000"/>
              <a:gd name="connsiteY56" fmla="*/ 838536 h 5142465"/>
              <a:gd name="connsiteX57" fmla="*/ 835188 w 6696000"/>
              <a:gd name="connsiteY57" fmla="*/ 796647 h 5142465"/>
              <a:gd name="connsiteX58" fmla="*/ 787933 w 6696000"/>
              <a:gd name="connsiteY58" fmla="*/ 796647 h 5142465"/>
              <a:gd name="connsiteX59" fmla="*/ 787933 w 6696000"/>
              <a:gd name="connsiteY59" fmla="*/ 884380 h 5142465"/>
              <a:gd name="connsiteX60" fmla="*/ 1094199 w 6696000"/>
              <a:gd name="connsiteY60" fmla="*/ 884380 h 5142465"/>
              <a:gd name="connsiteX61" fmla="*/ 1308131 w 6696000"/>
              <a:gd name="connsiteY61" fmla="*/ 745975 h 5142465"/>
              <a:gd name="connsiteX62" fmla="*/ 1326394 w 6696000"/>
              <a:gd name="connsiteY62" fmla="*/ 658190 h 5142465"/>
              <a:gd name="connsiteX63" fmla="*/ 1326407 w 6696000"/>
              <a:gd name="connsiteY63" fmla="*/ 658251 h 5142465"/>
              <a:gd name="connsiteX64" fmla="*/ 1326407 w 6696000"/>
              <a:gd name="connsiteY64" fmla="*/ 658128 h 5142465"/>
              <a:gd name="connsiteX65" fmla="*/ 1326394 w 6696000"/>
              <a:gd name="connsiteY65" fmla="*/ 658190 h 5142465"/>
              <a:gd name="connsiteX66" fmla="*/ 1308194 w 6696000"/>
              <a:gd name="connsiteY66" fmla="*/ 570456 h 5142465"/>
              <a:gd name="connsiteX67" fmla="*/ 1094834 w 6696000"/>
              <a:gd name="connsiteY67" fmla="*/ 431999 h 5142465"/>
              <a:gd name="connsiteX68" fmla="*/ 1018617 w 6696000"/>
              <a:gd name="connsiteY68" fmla="*/ 431999 h 5142465"/>
              <a:gd name="connsiteX69" fmla="*/ 664207 w 6696000"/>
              <a:gd name="connsiteY69" fmla="*/ 431999 h 5142465"/>
              <a:gd name="connsiteX70" fmla="*/ 431999 w 6696000"/>
              <a:gd name="connsiteY70" fmla="*/ 658251 h 5142465"/>
              <a:gd name="connsiteX71" fmla="*/ 663572 w 6696000"/>
              <a:gd name="connsiteY71" fmla="*/ 884503 h 5142465"/>
              <a:gd name="connsiteX72" fmla="*/ 739789 w 6696000"/>
              <a:gd name="connsiteY72" fmla="*/ 884503 h 5142465"/>
              <a:gd name="connsiteX73" fmla="*/ 763417 w 6696000"/>
              <a:gd name="connsiteY73" fmla="*/ 861520 h 5142465"/>
              <a:gd name="connsiteX74" fmla="*/ 739789 w 6696000"/>
              <a:gd name="connsiteY74" fmla="*/ 838536 h 5142465"/>
              <a:gd name="connsiteX75" fmla="*/ 664842 w 6696000"/>
              <a:gd name="connsiteY75" fmla="*/ 838536 h 5142465"/>
              <a:gd name="connsiteX76" fmla="*/ 479127 w 6696000"/>
              <a:gd name="connsiteY76" fmla="*/ 658251 h 5142465"/>
              <a:gd name="connsiteX77" fmla="*/ 664842 w 6696000"/>
              <a:gd name="connsiteY77" fmla="*/ 477843 h 5142465"/>
              <a:gd name="connsiteX78" fmla="*/ 923218 w 6696000"/>
              <a:gd name="connsiteY78" fmla="*/ 477843 h 5142465"/>
              <a:gd name="connsiteX79" fmla="*/ 923218 w 6696000"/>
              <a:gd name="connsiteY79" fmla="*/ 519732 h 5142465"/>
              <a:gd name="connsiteX80" fmla="*/ 970473 w 6696000"/>
              <a:gd name="connsiteY80" fmla="*/ 519732 h 5142465"/>
              <a:gd name="connsiteX81" fmla="*/ 970473 w 6696000"/>
              <a:gd name="connsiteY81" fmla="*/ 431999 h 5142465"/>
              <a:gd name="connsiteX82" fmla="*/ 664207 w 6696000"/>
              <a:gd name="connsiteY82" fmla="*/ 431999 h 5142465"/>
              <a:gd name="connsiteX83" fmla="*/ 0 w 6696000"/>
              <a:gd name="connsiteY83" fmla="*/ 0 h 5142465"/>
              <a:gd name="connsiteX84" fmla="*/ 6696000 w 6696000"/>
              <a:gd name="connsiteY84" fmla="*/ 0 h 5142465"/>
              <a:gd name="connsiteX85" fmla="*/ 6696000 w 6696000"/>
              <a:gd name="connsiteY85" fmla="*/ 1796399 h 5142465"/>
              <a:gd name="connsiteX86" fmla="*/ 4219772 w 6696000"/>
              <a:gd name="connsiteY86" fmla="*/ 1796399 h 5142465"/>
              <a:gd name="connsiteX87" fmla="*/ 3995999 w 6696000"/>
              <a:gd name="connsiteY87" fmla="*/ 2020043 h 5142465"/>
              <a:gd name="connsiteX88" fmla="*/ 3995999 w 6696000"/>
              <a:gd name="connsiteY88" fmla="*/ 3821890 h 5142465"/>
              <a:gd name="connsiteX89" fmla="*/ 4887028 w 6696000"/>
              <a:gd name="connsiteY89" fmla="*/ 4712400 h 5142465"/>
              <a:gd name="connsiteX90" fmla="*/ 6696000 w 6696000"/>
              <a:gd name="connsiteY90" fmla="*/ 4712400 h 5142465"/>
              <a:gd name="connsiteX91" fmla="*/ 6696000 w 6696000"/>
              <a:gd name="connsiteY91" fmla="*/ 5142465 h 5142465"/>
              <a:gd name="connsiteX92" fmla="*/ 0 w 6696000"/>
              <a:gd name="connsiteY92" fmla="*/ 5142465 h 5142465"/>
              <a:gd name="connsiteX93" fmla="*/ 0 w 6696000"/>
              <a:gd name="connsiteY93" fmla="*/ 0 h 5142465"/>
              <a:gd name="connsiteX0" fmla="*/ 689232 w 6696000"/>
              <a:gd name="connsiteY0" fmla="*/ 751297 h 5142465"/>
              <a:gd name="connsiteX1" fmla="*/ 652266 w 6696000"/>
              <a:gd name="connsiteY1" fmla="*/ 751297 h 5142465"/>
              <a:gd name="connsiteX2" fmla="*/ 689232 w 6696000"/>
              <a:gd name="connsiteY2" fmla="*/ 751297 h 5142465"/>
              <a:gd name="connsiteX3" fmla="*/ 788060 w 6696000"/>
              <a:gd name="connsiteY3" fmla="*/ 564834 h 5142465"/>
              <a:gd name="connsiteX4" fmla="*/ 788060 w 6696000"/>
              <a:gd name="connsiteY4" fmla="*/ 751297 h 5142465"/>
              <a:gd name="connsiteX5" fmla="*/ 835188 w 6696000"/>
              <a:gd name="connsiteY5" fmla="*/ 751297 h 5142465"/>
              <a:gd name="connsiteX6" fmla="*/ 835188 w 6696000"/>
              <a:gd name="connsiteY6" fmla="*/ 629583 h 5142465"/>
              <a:gd name="connsiteX7" fmla="*/ 912040 w 6696000"/>
              <a:gd name="connsiteY7" fmla="*/ 751297 h 5142465"/>
              <a:gd name="connsiteX8" fmla="*/ 970346 w 6696000"/>
              <a:gd name="connsiteY8" fmla="*/ 751297 h 5142465"/>
              <a:gd name="connsiteX9" fmla="*/ 970346 w 6696000"/>
              <a:gd name="connsiteY9" fmla="*/ 564834 h 5142465"/>
              <a:gd name="connsiteX10" fmla="*/ 923218 w 6696000"/>
              <a:gd name="connsiteY10" fmla="*/ 564834 h 5142465"/>
              <a:gd name="connsiteX11" fmla="*/ 923218 w 6696000"/>
              <a:gd name="connsiteY11" fmla="*/ 683459 h 5142465"/>
              <a:gd name="connsiteX12" fmla="*/ 848526 w 6696000"/>
              <a:gd name="connsiteY12" fmla="*/ 564834 h 5142465"/>
              <a:gd name="connsiteX13" fmla="*/ 788060 w 6696000"/>
              <a:gd name="connsiteY13" fmla="*/ 564834 h 5142465"/>
              <a:gd name="connsiteX14" fmla="*/ 1464106 w 6696000"/>
              <a:gd name="connsiteY14" fmla="*/ 358044 h 5142465"/>
              <a:gd name="connsiteX15" fmla="*/ 1062822 w 6696000"/>
              <a:gd name="connsiteY15" fmla="*/ 566440 h 5142465"/>
              <a:gd name="connsiteX16" fmla="*/ 1029922 w 6696000"/>
              <a:gd name="connsiteY16" fmla="*/ 586087 h 5142465"/>
              <a:gd name="connsiteX17" fmla="*/ 1008327 w 6696000"/>
              <a:gd name="connsiteY17" fmla="*/ 617103 h 5142465"/>
              <a:gd name="connsiteX18" fmla="*/ 1000578 w 6696000"/>
              <a:gd name="connsiteY18" fmla="*/ 657633 h 5142465"/>
              <a:gd name="connsiteX19" fmla="*/ 1008327 w 6696000"/>
              <a:gd name="connsiteY19" fmla="*/ 698163 h 5142465"/>
              <a:gd name="connsiteX20" fmla="*/ 1029922 w 6696000"/>
              <a:gd name="connsiteY20" fmla="*/ 729179 h 5142465"/>
              <a:gd name="connsiteX21" fmla="*/ 1062822 w 6696000"/>
              <a:gd name="connsiteY21" fmla="*/ 748826 h 5142465"/>
              <a:gd name="connsiteX22" fmla="*/ 1104106 w 6696000"/>
              <a:gd name="connsiteY22" fmla="*/ 755622 h 5142465"/>
              <a:gd name="connsiteX23" fmla="*/ 1145010 w 6696000"/>
              <a:gd name="connsiteY23" fmla="*/ 751421 h 5142465"/>
              <a:gd name="connsiteX24" fmla="*/ 1183753 w 6696000"/>
              <a:gd name="connsiteY24" fmla="*/ 737828 h 5142465"/>
              <a:gd name="connsiteX25" fmla="*/ 1185405 w 6696000"/>
              <a:gd name="connsiteY25" fmla="*/ 736963 h 5142465"/>
              <a:gd name="connsiteX26" fmla="*/ 1185405 w 6696000"/>
              <a:gd name="connsiteY26" fmla="*/ 637615 h 5142465"/>
              <a:gd name="connsiteX27" fmla="*/ 1106393 w 6696000"/>
              <a:gd name="connsiteY27" fmla="*/ 637615 h 5142465"/>
              <a:gd name="connsiteX28" fmla="*/ 1106266 w 6696000"/>
              <a:gd name="connsiteY28" fmla="*/ 637986 h 5142465"/>
              <a:gd name="connsiteX29" fmla="*/ 1106266 w 6696000"/>
              <a:gd name="connsiteY29" fmla="*/ 680740 h 5142465"/>
              <a:gd name="connsiteX30" fmla="*/ 1139674 w 6696000"/>
              <a:gd name="connsiteY30" fmla="*/ 680740 h 5142465"/>
              <a:gd name="connsiteX31" fmla="*/ 1139674 w 6696000"/>
              <a:gd name="connsiteY31" fmla="*/ 705330 h 5142465"/>
              <a:gd name="connsiteX32" fmla="*/ 1126336 w 6696000"/>
              <a:gd name="connsiteY32" fmla="*/ 710273 h 5142465"/>
              <a:gd name="connsiteX33" fmla="*/ 1104106 w 6696000"/>
              <a:gd name="connsiteY33" fmla="*/ 713115 h 5142465"/>
              <a:gd name="connsiteX34" fmla="*/ 1081495 w 6696000"/>
              <a:gd name="connsiteY34" fmla="*/ 709037 h 5142465"/>
              <a:gd name="connsiteX35" fmla="*/ 1064219 w 6696000"/>
              <a:gd name="connsiteY35" fmla="*/ 697545 h 5142465"/>
              <a:gd name="connsiteX36" fmla="*/ 1053168 w 6696000"/>
              <a:gd name="connsiteY36" fmla="*/ 680122 h 5142465"/>
              <a:gd name="connsiteX37" fmla="*/ 1049230 w 6696000"/>
              <a:gd name="connsiteY37" fmla="*/ 657757 h 5142465"/>
              <a:gd name="connsiteX38" fmla="*/ 1053168 w 6696000"/>
              <a:gd name="connsiteY38" fmla="*/ 635514 h 5142465"/>
              <a:gd name="connsiteX39" fmla="*/ 1064219 w 6696000"/>
              <a:gd name="connsiteY39" fmla="*/ 617968 h 5142465"/>
              <a:gd name="connsiteX40" fmla="*/ 1081495 w 6696000"/>
              <a:gd name="connsiteY40" fmla="*/ 606476 h 5142465"/>
              <a:gd name="connsiteX41" fmla="*/ 1104106 w 6696000"/>
              <a:gd name="connsiteY41" fmla="*/ 602398 h 5142465"/>
              <a:gd name="connsiteX42" fmla="*/ 1129258 w 6696000"/>
              <a:gd name="connsiteY42" fmla="*/ 606476 h 5142465"/>
              <a:gd name="connsiteX43" fmla="*/ 1147169 w 6696000"/>
              <a:gd name="connsiteY43" fmla="*/ 618586 h 5142465"/>
              <a:gd name="connsiteX44" fmla="*/ 1149456 w 6696000"/>
              <a:gd name="connsiteY44" fmla="*/ 620810 h 5142465"/>
              <a:gd name="connsiteX45" fmla="*/ 1182737 w 6696000"/>
              <a:gd name="connsiteY45" fmla="*/ 585593 h 5142465"/>
              <a:gd name="connsiteX46" fmla="*/ 1180450 w 6696000"/>
              <a:gd name="connsiteY46" fmla="*/ 583616 h 5142465"/>
              <a:gd name="connsiteX47" fmla="*/ 1146153 w 6696000"/>
              <a:gd name="connsiteY47" fmla="*/ 564957 h 5142465"/>
              <a:gd name="connsiteX48" fmla="*/ 1464106 w 6696000"/>
              <a:gd name="connsiteY48" fmla="*/ 358044 h 5142465"/>
              <a:gd name="connsiteX49" fmla="*/ 1018617 w 6696000"/>
              <a:gd name="connsiteY49" fmla="*/ 431999 h 5142465"/>
              <a:gd name="connsiteX50" fmla="*/ 994990 w 6696000"/>
              <a:gd name="connsiteY50" fmla="*/ 454983 h 5142465"/>
              <a:gd name="connsiteX51" fmla="*/ 1018617 w 6696000"/>
              <a:gd name="connsiteY51" fmla="*/ 477966 h 5142465"/>
              <a:gd name="connsiteX52" fmla="*/ 1093564 w 6696000"/>
              <a:gd name="connsiteY52" fmla="*/ 477966 h 5142465"/>
              <a:gd name="connsiteX53" fmla="*/ 1279279 w 6696000"/>
              <a:gd name="connsiteY53" fmla="*/ 658251 h 5142465"/>
              <a:gd name="connsiteX54" fmla="*/ 1093564 w 6696000"/>
              <a:gd name="connsiteY54" fmla="*/ 838536 h 5142465"/>
              <a:gd name="connsiteX55" fmla="*/ 835188 w 6696000"/>
              <a:gd name="connsiteY55" fmla="*/ 838536 h 5142465"/>
              <a:gd name="connsiteX56" fmla="*/ 835188 w 6696000"/>
              <a:gd name="connsiteY56" fmla="*/ 796647 h 5142465"/>
              <a:gd name="connsiteX57" fmla="*/ 787933 w 6696000"/>
              <a:gd name="connsiteY57" fmla="*/ 796647 h 5142465"/>
              <a:gd name="connsiteX58" fmla="*/ 787933 w 6696000"/>
              <a:gd name="connsiteY58" fmla="*/ 884380 h 5142465"/>
              <a:gd name="connsiteX59" fmla="*/ 1094199 w 6696000"/>
              <a:gd name="connsiteY59" fmla="*/ 884380 h 5142465"/>
              <a:gd name="connsiteX60" fmla="*/ 1308131 w 6696000"/>
              <a:gd name="connsiteY60" fmla="*/ 745975 h 5142465"/>
              <a:gd name="connsiteX61" fmla="*/ 1326394 w 6696000"/>
              <a:gd name="connsiteY61" fmla="*/ 658190 h 5142465"/>
              <a:gd name="connsiteX62" fmla="*/ 1326407 w 6696000"/>
              <a:gd name="connsiteY62" fmla="*/ 658251 h 5142465"/>
              <a:gd name="connsiteX63" fmla="*/ 1326407 w 6696000"/>
              <a:gd name="connsiteY63" fmla="*/ 658128 h 5142465"/>
              <a:gd name="connsiteX64" fmla="*/ 1326394 w 6696000"/>
              <a:gd name="connsiteY64" fmla="*/ 658190 h 5142465"/>
              <a:gd name="connsiteX65" fmla="*/ 1308194 w 6696000"/>
              <a:gd name="connsiteY65" fmla="*/ 570456 h 5142465"/>
              <a:gd name="connsiteX66" fmla="*/ 1094834 w 6696000"/>
              <a:gd name="connsiteY66" fmla="*/ 431999 h 5142465"/>
              <a:gd name="connsiteX67" fmla="*/ 1018617 w 6696000"/>
              <a:gd name="connsiteY67" fmla="*/ 431999 h 5142465"/>
              <a:gd name="connsiteX68" fmla="*/ 664207 w 6696000"/>
              <a:gd name="connsiteY68" fmla="*/ 431999 h 5142465"/>
              <a:gd name="connsiteX69" fmla="*/ 431999 w 6696000"/>
              <a:gd name="connsiteY69" fmla="*/ 658251 h 5142465"/>
              <a:gd name="connsiteX70" fmla="*/ 663572 w 6696000"/>
              <a:gd name="connsiteY70" fmla="*/ 884503 h 5142465"/>
              <a:gd name="connsiteX71" fmla="*/ 739789 w 6696000"/>
              <a:gd name="connsiteY71" fmla="*/ 884503 h 5142465"/>
              <a:gd name="connsiteX72" fmla="*/ 763417 w 6696000"/>
              <a:gd name="connsiteY72" fmla="*/ 861520 h 5142465"/>
              <a:gd name="connsiteX73" fmla="*/ 739789 w 6696000"/>
              <a:gd name="connsiteY73" fmla="*/ 838536 h 5142465"/>
              <a:gd name="connsiteX74" fmla="*/ 664842 w 6696000"/>
              <a:gd name="connsiteY74" fmla="*/ 838536 h 5142465"/>
              <a:gd name="connsiteX75" fmla="*/ 479127 w 6696000"/>
              <a:gd name="connsiteY75" fmla="*/ 658251 h 5142465"/>
              <a:gd name="connsiteX76" fmla="*/ 664842 w 6696000"/>
              <a:gd name="connsiteY76" fmla="*/ 477843 h 5142465"/>
              <a:gd name="connsiteX77" fmla="*/ 923218 w 6696000"/>
              <a:gd name="connsiteY77" fmla="*/ 477843 h 5142465"/>
              <a:gd name="connsiteX78" fmla="*/ 923218 w 6696000"/>
              <a:gd name="connsiteY78" fmla="*/ 519732 h 5142465"/>
              <a:gd name="connsiteX79" fmla="*/ 970473 w 6696000"/>
              <a:gd name="connsiteY79" fmla="*/ 519732 h 5142465"/>
              <a:gd name="connsiteX80" fmla="*/ 970473 w 6696000"/>
              <a:gd name="connsiteY80" fmla="*/ 431999 h 5142465"/>
              <a:gd name="connsiteX81" fmla="*/ 664207 w 6696000"/>
              <a:gd name="connsiteY81" fmla="*/ 431999 h 5142465"/>
              <a:gd name="connsiteX82" fmla="*/ 0 w 6696000"/>
              <a:gd name="connsiteY82" fmla="*/ 0 h 5142465"/>
              <a:gd name="connsiteX83" fmla="*/ 6696000 w 6696000"/>
              <a:gd name="connsiteY83" fmla="*/ 0 h 5142465"/>
              <a:gd name="connsiteX84" fmla="*/ 6696000 w 6696000"/>
              <a:gd name="connsiteY84" fmla="*/ 1796399 h 5142465"/>
              <a:gd name="connsiteX85" fmla="*/ 4219772 w 6696000"/>
              <a:gd name="connsiteY85" fmla="*/ 1796399 h 5142465"/>
              <a:gd name="connsiteX86" fmla="*/ 3995999 w 6696000"/>
              <a:gd name="connsiteY86" fmla="*/ 2020043 h 5142465"/>
              <a:gd name="connsiteX87" fmla="*/ 3995999 w 6696000"/>
              <a:gd name="connsiteY87" fmla="*/ 3821890 h 5142465"/>
              <a:gd name="connsiteX88" fmla="*/ 4887028 w 6696000"/>
              <a:gd name="connsiteY88" fmla="*/ 4712400 h 5142465"/>
              <a:gd name="connsiteX89" fmla="*/ 6696000 w 6696000"/>
              <a:gd name="connsiteY89" fmla="*/ 4712400 h 5142465"/>
              <a:gd name="connsiteX90" fmla="*/ 6696000 w 6696000"/>
              <a:gd name="connsiteY90" fmla="*/ 5142465 h 5142465"/>
              <a:gd name="connsiteX91" fmla="*/ 0 w 6696000"/>
              <a:gd name="connsiteY91" fmla="*/ 5142465 h 5142465"/>
              <a:gd name="connsiteX92" fmla="*/ 0 w 6696000"/>
              <a:gd name="connsiteY92" fmla="*/ 0 h 5142465"/>
              <a:gd name="connsiteX0" fmla="*/ 788060 w 6696000"/>
              <a:gd name="connsiteY0" fmla="*/ 564834 h 5142465"/>
              <a:gd name="connsiteX1" fmla="*/ 788060 w 6696000"/>
              <a:gd name="connsiteY1" fmla="*/ 751297 h 5142465"/>
              <a:gd name="connsiteX2" fmla="*/ 835188 w 6696000"/>
              <a:gd name="connsiteY2" fmla="*/ 751297 h 5142465"/>
              <a:gd name="connsiteX3" fmla="*/ 835188 w 6696000"/>
              <a:gd name="connsiteY3" fmla="*/ 629583 h 5142465"/>
              <a:gd name="connsiteX4" fmla="*/ 912040 w 6696000"/>
              <a:gd name="connsiteY4" fmla="*/ 751297 h 5142465"/>
              <a:gd name="connsiteX5" fmla="*/ 970346 w 6696000"/>
              <a:gd name="connsiteY5" fmla="*/ 751297 h 5142465"/>
              <a:gd name="connsiteX6" fmla="*/ 970346 w 6696000"/>
              <a:gd name="connsiteY6" fmla="*/ 564834 h 5142465"/>
              <a:gd name="connsiteX7" fmla="*/ 923218 w 6696000"/>
              <a:gd name="connsiteY7" fmla="*/ 564834 h 5142465"/>
              <a:gd name="connsiteX8" fmla="*/ 923218 w 6696000"/>
              <a:gd name="connsiteY8" fmla="*/ 683459 h 5142465"/>
              <a:gd name="connsiteX9" fmla="*/ 848526 w 6696000"/>
              <a:gd name="connsiteY9" fmla="*/ 564834 h 5142465"/>
              <a:gd name="connsiteX10" fmla="*/ 788060 w 6696000"/>
              <a:gd name="connsiteY10" fmla="*/ 564834 h 5142465"/>
              <a:gd name="connsiteX11" fmla="*/ 1464106 w 6696000"/>
              <a:gd name="connsiteY11" fmla="*/ 358044 h 5142465"/>
              <a:gd name="connsiteX12" fmla="*/ 1062822 w 6696000"/>
              <a:gd name="connsiteY12" fmla="*/ 566440 h 5142465"/>
              <a:gd name="connsiteX13" fmla="*/ 1029922 w 6696000"/>
              <a:gd name="connsiteY13" fmla="*/ 586087 h 5142465"/>
              <a:gd name="connsiteX14" fmla="*/ 1008327 w 6696000"/>
              <a:gd name="connsiteY14" fmla="*/ 617103 h 5142465"/>
              <a:gd name="connsiteX15" fmla="*/ 1000578 w 6696000"/>
              <a:gd name="connsiteY15" fmla="*/ 657633 h 5142465"/>
              <a:gd name="connsiteX16" fmla="*/ 1008327 w 6696000"/>
              <a:gd name="connsiteY16" fmla="*/ 698163 h 5142465"/>
              <a:gd name="connsiteX17" fmla="*/ 1029922 w 6696000"/>
              <a:gd name="connsiteY17" fmla="*/ 729179 h 5142465"/>
              <a:gd name="connsiteX18" fmla="*/ 1062822 w 6696000"/>
              <a:gd name="connsiteY18" fmla="*/ 748826 h 5142465"/>
              <a:gd name="connsiteX19" fmla="*/ 1104106 w 6696000"/>
              <a:gd name="connsiteY19" fmla="*/ 755622 h 5142465"/>
              <a:gd name="connsiteX20" fmla="*/ 1145010 w 6696000"/>
              <a:gd name="connsiteY20" fmla="*/ 751421 h 5142465"/>
              <a:gd name="connsiteX21" fmla="*/ 1183753 w 6696000"/>
              <a:gd name="connsiteY21" fmla="*/ 737828 h 5142465"/>
              <a:gd name="connsiteX22" fmla="*/ 1185405 w 6696000"/>
              <a:gd name="connsiteY22" fmla="*/ 736963 h 5142465"/>
              <a:gd name="connsiteX23" fmla="*/ 1185405 w 6696000"/>
              <a:gd name="connsiteY23" fmla="*/ 637615 h 5142465"/>
              <a:gd name="connsiteX24" fmla="*/ 1106393 w 6696000"/>
              <a:gd name="connsiteY24" fmla="*/ 637615 h 5142465"/>
              <a:gd name="connsiteX25" fmla="*/ 1106266 w 6696000"/>
              <a:gd name="connsiteY25" fmla="*/ 637986 h 5142465"/>
              <a:gd name="connsiteX26" fmla="*/ 1106266 w 6696000"/>
              <a:gd name="connsiteY26" fmla="*/ 680740 h 5142465"/>
              <a:gd name="connsiteX27" fmla="*/ 1139674 w 6696000"/>
              <a:gd name="connsiteY27" fmla="*/ 680740 h 5142465"/>
              <a:gd name="connsiteX28" fmla="*/ 1139674 w 6696000"/>
              <a:gd name="connsiteY28" fmla="*/ 705330 h 5142465"/>
              <a:gd name="connsiteX29" fmla="*/ 1126336 w 6696000"/>
              <a:gd name="connsiteY29" fmla="*/ 710273 h 5142465"/>
              <a:gd name="connsiteX30" fmla="*/ 1104106 w 6696000"/>
              <a:gd name="connsiteY30" fmla="*/ 713115 h 5142465"/>
              <a:gd name="connsiteX31" fmla="*/ 1081495 w 6696000"/>
              <a:gd name="connsiteY31" fmla="*/ 709037 h 5142465"/>
              <a:gd name="connsiteX32" fmla="*/ 1064219 w 6696000"/>
              <a:gd name="connsiteY32" fmla="*/ 697545 h 5142465"/>
              <a:gd name="connsiteX33" fmla="*/ 1053168 w 6696000"/>
              <a:gd name="connsiteY33" fmla="*/ 680122 h 5142465"/>
              <a:gd name="connsiteX34" fmla="*/ 1049230 w 6696000"/>
              <a:gd name="connsiteY34" fmla="*/ 657757 h 5142465"/>
              <a:gd name="connsiteX35" fmla="*/ 1053168 w 6696000"/>
              <a:gd name="connsiteY35" fmla="*/ 635514 h 5142465"/>
              <a:gd name="connsiteX36" fmla="*/ 1064219 w 6696000"/>
              <a:gd name="connsiteY36" fmla="*/ 617968 h 5142465"/>
              <a:gd name="connsiteX37" fmla="*/ 1081495 w 6696000"/>
              <a:gd name="connsiteY37" fmla="*/ 606476 h 5142465"/>
              <a:gd name="connsiteX38" fmla="*/ 1104106 w 6696000"/>
              <a:gd name="connsiteY38" fmla="*/ 602398 h 5142465"/>
              <a:gd name="connsiteX39" fmla="*/ 1129258 w 6696000"/>
              <a:gd name="connsiteY39" fmla="*/ 606476 h 5142465"/>
              <a:gd name="connsiteX40" fmla="*/ 1147169 w 6696000"/>
              <a:gd name="connsiteY40" fmla="*/ 618586 h 5142465"/>
              <a:gd name="connsiteX41" fmla="*/ 1149456 w 6696000"/>
              <a:gd name="connsiteY41" fmla="*/ 620810 h 5142465"/>
              <a:gd name="connsiteX42" fmla="*/ 1182737 w 6696000"/>
              <a:gd name="connsiteY42" fmla="*/ 585593 h 5142465"/>
              <a:gd name="connsiteX43" fmla="*/ 1180450 w 6696000"/>
              <a:gd name="connsiteY43" fmla="*/ 583616 h 5142465"/>
              <a:gd name="connsiteX44" fmla="*/ 1146153 w 6696000"/>
              <a:gd name="connsiteY44" fmla="*/ 564957 h 5142465"/>
              <a:gd name="connsiteX45" fmla="*/ 1464106 w 6696000"/>
              <a:gd name="connsiteY45" fmla="*/ 358044 h 5142465"/>
              <a:gd name="connsiteX46" fmla="*/ 1018617 w 6696000"/>
              <a:gd name="connsiteY46" fmla="*/ 431999 h 5142465"/>
              <a:gd name="connsiteX47" fmla="*/ 994990 w 6696000"/>
              <a:gd name="connsiteY47" fmla="*/ 454983 h 5142465"/>
              <a:gd name="connsiteX48" fmla="*/ 1018617 w 6696000"/>
              <a:gd name="connsiteY48" fmla="*/ 477966 h 5142465"/>
              <a:gd name="connsiteX49" fmla="*/ 1093564 w 6696000"/>
              <a:gd name="connsiteY49" fmla="*/ 477966 h 5142465"/>
              <a:gd name="connsiteX50" fmla="*/ 1279279 w 6696000"/>
              <a:gd name="connsiteY50" fmla="*/ 658251 h 5142465"/>
              <a:gd name="connsiteX51" fmla="*/ 1093564 w 6696000"/>
              <a:gd name="connsiteY51" fmla="*/ 838536 h 5142465"/>
              <a:gd name="connsiteX52" fmla="*/ 835188 w 6696000"/>
              <a:gd name="connsiteY52" fmla="*/ 838536 h 5142465"/>
              <a:gd name="connsiteX53" fmla="*/ 835188 w 6696000"/>
              <a:gd name="connsiteY53" fmla="*/ 796647 h 5142465"/>
              <a:gd name="connsiteX54" fmla="*/ 787933 w 6696000"/>
              <a:gd name="connsiteY54" fmla="*/ 796647 h 5142465"/>
              <a:gd name="connsiteX55" fmla="*/ 787933 w 6696000"/>
              <a:gd name="connsiteY55" fmla="*/ 884380 h 5142465"/>
              <a:gd name="connsiteX56" fmla="*/ 1094199 w 6696000"/>
              <a:gd name="connsiteY56" fmla="*/ 884380 h 5142465"/>
              <a:gd name="connsiteX57" fmla="*/ 1308131 w 6696000"/>
              <a:gd name="connsiteY57" fmla="*/ 745975 h 5142465"/>
              <a:gd name="connsiteX58" fmla="*/ 1326394 w 6696000"/>
              <a:gd name="connsiteY58" fmla="*/ 658190 h 5142465"/>
              <a:gd name="connsiteX59" fmla="*/ 1326407 w 6696000"/>
              <a:gd name="connsiteY59" fmla="*/ 658251 h 5142465"/>
              <a:gd name="connsiteX60" fmla="*/ 1326407 w 6696000"/>
              <a:gd name="connsiteY60" fmla="*/ 658128 h 5142465"/>
              <a:gd name="connsiteX61" fmla="*/ 1326394 w 6696000"/>
              <a:gd name="connsiteY61" fmla="*/ 658190 h 5142465"/>
              <a:gd name="connsiteX62" fmla="*/ 1308194 w 6696000"/>
              <a:gd name="connsiteY62" fmla="*/ 570456 h 5142465"/>
              <a:gd name="connsiteX63" fmla="*/ 1094834 w 6696000"/>
              <a:gd name="connsiteY63" fmla="*/ 431999 h 5142465"/>
              <a:gd name="connsiteX64" fmla="*/ 1018617 w 6696000"/>
              <a:gd name="connsiteY64" fmla="*/ 431999 h 5142465"/>
              <a:gd name="connsiteX65" fmla="*/ 664207 w 6696000"/>
              <a:gd name="connsiteY65" fmla="*/ 431999 h 5142465"/>
              <a:gd name="connsiteX66" fmla="*/ 431999 w 6696000"/>
              <a:gd name="connsiteY66" fmla="*/ 658251 h 5142465"/>
              <a:gd name="connsiteX67" fmla="*/ 663572 w 6696000"/>
              <a:gd name="connsiteY67" fmla="*/ 884503 h 5142465"/>
              <a:gd name="connsiteX68" fmla="*/ 739789 w 6696000"/>
              <a:gd name="connsiteY68" fmla="*/ 884503 h 5142465"/>
              <a:gd name="connsiteX69" fmla="*/ 763417 w 6696000"/>
              <a:gd name="connsiteY69" fmla="*/ 861520 h 5142465"/>
              <a:gd name="connsiteX70" fmla="*/ 739789 w 6696000"/>
              <a:gd name="connsiteY70" fmla="*/ 838536 h 5142465"/>
              <a:gd name="connsiteX71" fmla="*/ 664842 w 6696000"/>
              <a:gd name="connsiteY71" fmla="*/ 838536 h 5142465"/>
              <a:gd name="connsiteX72" fmla="*/ 479127 w 6696000"/>
              <a:gd name="connsiteY72" fmla="*/ 658251 h 5142465"/>
              <a:gd name="connsiteX73" fmla="*/ 664842 w 6696000"/>
              <a:gd name="connsiteY73" fmla="*/ 477843 h 5142465"/>
              <a:gd name="connsiteX74" fmla="*/ 923218 w 6696000"/>
              <a:gd name="connsiteY74" fmla="*/ 477843 h 5142465"/>
              <a:gd name="connsiteX75" fmla="*/ 923218 w 6696000"/>
              <a:gd name="connsiteY75" fmla="*/ 519732 h 5142465"/>
              <a:gd name="connsiteX76" fmla="*/ 970473 w 6696000"/>
              <a:gd name="connsiteY76" fmla="*/ 519732 h 5142465"/>
              <a:gd name="connsiteX77" fmla="*/ 970473 w 6696000"/>
              <a:gd name="connsiteY77" fmla="*/ 431999 h 5142465"/>
              <a:gd name="connsiteX78" fmla="*/ 664207 w 6696000"/>
              <a:gd name="connsiteY78" fmla="*/ 431999 h 5142465"/>
              <a:gd name="connsiteX79" fmla="*/ 0 w 6696000"/>
              <a:gd name="connsiteY79" fmla="*/ 0 h 5142465"/>
              <a:gd name="connsiteX80" fmla="*/ 6696000 w 6696000"/>
              <a:gd name="connsiteY80" fmla="*/ 0 h 5142465"/>
              <a:gd name="connsiteX81" fmla="*/ 6696000 w 6696000"/>
              <a:gd name="connsiteY81" fmla="*/ 1796399 h 5142465"/>
              <a:gd name="connsiteX82" fmla="*/ 4219772 w 6696000"/>
              <a:gd name="connsiteY82" fmla="*/ 1796399 h 5142465"/>
              <a:gd name="connsiteX83" fmla="*/ 3995999 w 6696000"/>
              <a:gd name="connsiteY83" fmla="*/ 2020043 h 5142465"/>
              <a:gd name="connsiteX84" fmla="*/ 3995999 w 6696000"/>
              <a:gd name="connsiteY84" fmla="*/ 3821890 h 5142465"/>
              <a:gd name="connsiteX85" fmla="*/ 4887028 w 6696000"/>
              <a:gd name="connsiteY85" fmla="*/ 4712400 h 5142465"/>
              <a:gd name="connsiteX86" fmla="*/ 6696000 w 6696000"/>
              <a:gd name="connsiteY86" fmla="*/ 4712400 h 5142465"/>
              <a:gd name="connsiteX87" fmla="*/ 6696000 w 6696000"/>
              <a:gd name="connsiteY87" fmla="*/ 5142465 h 5142465"/>
              <a:gd name="connsiteX88" fmla="*/ 0 w 6696000"/>
              <a:gd name="connsiteY88" fmla="*/ 5142465 h 5142465"/>
              <a:gd name="connsiteX89" fmla="*/ 0 w 6696000"/>
              <a:gd name="connsiteY89" fmla="*/ 0 h 5142465"/>
              <a:gd name="connsiteX0" fmla="*/ 848526 w 6696000"/>
              <a:gd name="connsiteY0" fmla="*/ 564834 h 5142465"/>
              <a:gd name="connsiteX1" fmla="*/ 788060 w 6696000"/>
              <a:gd name="connsiteY1" fmla="*/ 751297 h 5142465"/>
              <a:gd name="connsiteX2" fmla="*/ 835188 w 6696000"/>
              <a:gd name="connsiteY2" fmla="*/ 751297 h 5142465"/>
              <a:gd name="connsiteX3" fmla="*/ 835188 w 6696000"/>
              <a:gd name="connsiteY3" fmla="*/ 629583 h 5142465"/>
              <a:gd name="connsiteX4" fmla="*/ 912040 w 6696000"/>
              <a:gd name="connsiteY4" fmla="*/ 751297 h 5142465"/>
              <a:gd name="connsiteX5" fmla="*/ 970346 w 6696000"/>
              <a:gd name="connsiteY5" fmla="*/ 751297 h 5142465"/>
              <a:gd name="connsiteX6" fmla="*/ 970346 w 6696000"/>
              <a:gd name="connsiteY6" fmla="*/ 564834 h 5142465"/>
              <a:gd name="connsiteX7" fmla="*/ 923218 w 6696000"/>
              <a:gd name="connsiteY7" fmla="*/ 564834 h 5142465"/>
              <a:gd name="connsiteX8" fmla="*/ 923218 w 6696000"/>
              <a:gd name="connsiteY8" fmla="*/ 683459 h 5142465"/>
              <a:gd name="connsiteX9" fmla="*/ 848526 w 6696000"/>
              <a:gd name="connsiteY9" fmla="*/ 564834 h 5142465"/>
              <a:gd name="connsiteX10" fmla="*/ 1464106 w 6696000"/>
              <a:gd name="connsiteY10" fmla="*/ 358044 h 5142465"/>
              <a:gd name="connsiteX11" fmla="*/ 1062822 w 6696000"/>
              <a:gd name="connsiteY11" fmla="*/ 566440 h 5142465"/>
              <a:gd name="connsiteX12" fmla="*/ 1029922 w 6696000"/>
              <a:gd name="connsiteY12" fmla="*/ 586087 h 5142465"/>
              <a:gd name="connsiteX13" fmla="*/ 1008327 w 6696000"/>
              <a:gd name="connsiteY13" fmla="*/ 617103 h 5142465"/>
              <a:gd name="connsiteX14" fmla="*/ 1000578 w 6696000"/>
              <a:gd name="connsiteY14" fmla="*/ 657633 h 5142465"/>
              <a:gd name="connsiteX15" fmla="*/ 1008327 w 6696000"/>
              <a:gd name="connsiteY15" fmla="*/ 698163 h 5142465"/>
              <a:gd name="connsiteX16" fmla="*/ 1029922 w 6696000"/>
              <a:gd name="connsiteY16" fmla="*/ 729179 h 5142465"/>
              <a:gd name="connsiteX17" fmla="*/ 1062822 w 6696000"/>
              <a:gd name="connsiteY17" fmla="*/ 748826 h 5142465"/>
              <a:gd name="connsiteX18" fmla="*/ 1104106 w 6696000"/>
              <a:gd name="connsiteY18" fmla="*/ 755622 h 5142465"/>
              <a:gd name="connsiteX19" fmla="*/ 1145010 w 6696000"/>
              <a:gd name="connsiteY19" fmla="*/ 751421 h 5142465"/>
              <a:gd name="connsiteX20" fmla="*/ 1183753 w 6696000"/>
              <a:gd name="connsiteY20" fmla="*/ 737828 h 5142465"/>
              <a:gd name="connsiteX21" fmla="*/ 1185405 w 6696000"/>
              <a:gd name="connsiteY21" fmla="*/ 736963 h 5142465"/>
              <a:gd name="connsiteX22" fmla="*/ 1185405 w 6696000"/>
              <a:gd name="connsiteY22" fmla="*/ 637615 h 5142465"/>
              <a:gd name="connsiteX23" fmla="*/ 1106393 w 6696000"/>
              <a:gd name="connsiteY23" fmla="*/ 637615 h 5142465"/>
              <a:gd name="connsiteX24" fmla="*/ 1106266 w 6696000"/>
              <a:gd name="connsiteY24" fmla="*/ 637986 h 5142465"/>
              <a:gd name="connsiteX25" fmla="*/ 1106266 w 6696000"/>
              <a:gd name="connsiteY25" fmla="*/ 680740 h 5142465"/>
              <a:gd name="connsiteX26" fmla="*/ 1139674 w 6696000"/>
              <a:gd name="connsiteY26" fmla="*/ 680740 h 5142465"/>
              <a:gd name="connsiteX27" fmla="*/ 1139674 w 6696000"/>
              <a:gd name="connsiteY27" fmla="*/ 705330 h 5142465"/>
              <a:gd name="connsiteX28" fmla="*/ 1126336 w 6696000"/>
              <a:gd name="connsiteY28" fmla="*/ 710273 h 5142465"/>
              <a:gd name="connsiteX29" fmla="*/ 1104106 w 6696000"/>
              <a:gd name="connsiteY29" fmla="*/ 713115 h 5142465"/>
              <a:gd name="connsiteX30" fmla="*/ 1081495 w 6696000"/>
              <a:gd name="connsiteY30" fmla="*/ 709037 h 5142465"/>
              <a:gd name="connsiteX31" fmla="*/ 1064219 w 6696000"/>
              <a:gd name="connsiteY31" fmla="*/ 697545 h 5142465"/>
              <a:gd name="connsiteX32" fmla="*/ 1053168 w 6696000"/>
              <a:gd name="connsiteY32" fmla="*/ 680122 h 5142465"/>
              <a:gd name="connsiteX33" fmla="*/ 1049230 w 6696000"/>
              <a:gd name="connsiteY33" fmla="*/ 657757 h 5142465"/>
              <a:gd name="connsiteX34" fmla="*/ 1053168 w 6696000"/>
              <a:gd name="connsiteY34" fmla="*/ 635514 h 5142465"/>
              <a:gd name="connsiteX35" fmla="*/ 1064219 w 6696000"/>
              <a:gd name="connsiteY35" fmla="*/ 617968 h 5142465"/>
              <a:gd name="connsiteX36" fmla="*/ 1081495 w 6696000"/>
              <a:gd name="connsiteY36" fmla="*/ 606476 h 5142465"/>
              <a:gd name="connsiteX37" fmla="*/ 1104106 w 6696000"/>
              <a:gd name="connsiteY37" fmla="*/ 602398 h 5142465"/>
              <a:gd name="connsiteX38" fmla="*/ 1129258 w 6696000"/>
              <a:gd name="connsiteY38" fmla="*/ 606476 h 5142465"/>
              <a:gd name="connsiteX39" fmla="*/ 1147169 w 6696000"/>
              <a:gd name="connsiteY39" fmla="*/ 618586 h 5142465"/>
              <a:gd name="connsiteX40" fmla="*/ 1149456 w 6696000"/>
              <a:gd name="connsiteY40" fmla="*/ 620810 h 5142465"/>
              <a:gd name="connsiteX41" fmla="*/ 1182737 w 6696000"/>
              <a:gd name="connsiteY41" fmla="*/ 585593 h 5142465"/>
              <a:gd name="connsiteX42" fmla="*/ 1180450 w 6696000"/>
              <a:gd name="connsiteY42" fmla="*/ 583616 h 5142465"/>
              <a:gd name="connsiteX43" fmla="*/ 1146153 w 6696000"/>
              <a:gd name="connsiteY43" fmla="*/ 564957 h 5142465"/>
              <a:gd name="connsiteX44" fmla="*/ 1464106 w 6696000"/>
              <a:gd name="connsiteY44" fmla="*/ 358044 h 5142465"/>
              <a:gd name="connsiteX45" fmla="*/ 1018617 w 6696000"/>
              <a:gd name="connsiteY45" fmla="*/ 431999 h 5142465"/>
              <a:gd name="connsiteX46" fmla="*/ 994990 w 6696000"/>
              <a:gd name="connsiteY46" fmla="*/ 454983 h 5142465"/>
              <a:gd name="connsiteX47" fmla="*/ 1018617 w 6696000"/>
              <a:gd name="connsiteY47" fmla="*/ 477966 h 5142465"/>
              <a:gd name="connsiteX48" fmla="*/ 1093564 w 6696000"/>
              <a:gd name="connsiteY48" fmla="*/ 477966 h 5142465"/>
              <a:gd name="connsiteX49" fmla="*/ 1279279 w 6696000"/>
              <a:gd name="connsiteY49" fmla="*/ 658251 h 5142465"/>
              <a:gd name="connsiteX50" fmla="*/ 1093564 w 6696000"/>
              <a:gd name="connsiteY50" fmla="*/ 838536 h 5142465"/>
              <a:gd name="connsiteX51" fmla="*/ 835188 w 6696000"/>
              <a:gd name="connsiteY51" fmla="*/ 838536 h 5142465"/>
              <a:gd name="connsiteX52" fmla="*/ 835188 w 6696000"/>
              <a:gd name="connsiteY52" fmla="*/ 796647 h 5142465"/>
              <a:gd name="connsiteX53" fmla="*/ 787933 w 6696000"/>
              <a:gd name="connsiteY53" fmla="*/ 796647 h 5142465"/>
              <a:gd name="connsiteX54" fmla="*/ 787933 w 6696000"/>
              <a:gd name="connsiteY54" fmla="*/ 884380 h 5142465"/>
              <a:gd name="connsiteX55" fmla="*/ 1094199 w 6696000"/>
              <a:gd name="connsiteY55" fmla="*/ 884380 h 5142465"/>
              <a:gd name="connsiteX56" fmla="*/ 1308131 w 6696000"/>
              <a:gd name="connsiteY56" fmla="*/ 745975 h 5142465"/>
              <a:gd name="connsiteX57" fmla="*/ 1326394 w 6696000"/>
              <a:gd name="connsiteY57" fmla="*/ 658190 h 5142465"/>
              <a:gd name="connsiteX58" fmla="*/ 1326407 w 6696000"/>
              <a:gd name="connsiteY58" fmla="*/ 658251 h 5142465"/>
              <a:gd name="connsiteX59" fmla="*/ 1326407 w 6696000"/>
              <a:gd name="connsiteY59" fmla="*/ 658128 h 5142465"/>
              <a:gd name="connsiteX60" fmla="*/ 1326394 w 6696000"/>
              <a:gd name="connsiteY60" fmla="*/ 658190 h 5142465"/>
              <a:gd name="connsiteX61" fmla="*/ 1308194 w 6696000"/>
              <a:gd name="connsiteY61" fmla="*/ 570456 h 5142465"/>
              <a:gd name="connsiteX62" fmla="*/ 1094834 w 6696000"/>
              <a:gd name="connsiteY62" fmla="*/ 431999 h 5142465"/>
              <a:gd name="connsiteX63" fmla="*/ 1018617 w 6696000"/>
              <a:gd name="connsiteY63" fmla="*/ 431999 h 5142465"/>
              <a:gd name="connsiteX64" fmla="*/ 664207 w 6696000"/>
              <a:gd name="connsiteY64" fmla="*/ 431999 h 5142465"/>
              <a:gd name="connsiteX65" fmla="*/ 431999 w 6696000"/>
              <a:gd name="connsiteY65" fmla="*/ 658251 h 5142465"/>
              <a:gd name="connsiteX66" fmla="*/ 663572 w 6696000"/>
              <a:gd name="connsiteY66" fmla="*/ 884503 h 5142465"/>
              <a:gd name="connsiteX67" fmla="*/ 739789 w 6696000"/>
              <a:gd name="connsiteY67" fmla="*/ 884503 h 5142465"/>
              <a:gd name="connsiteX68" fmla="*/ 763417 w 6696000"/>
              <a:gd name="connsiteY68" fmla="*/ 861520 h 5142465"/>
              <a:gd name="connsiteX69" fmla="*/ 739789 w 6696000"/>
              <a:gd name="connsiteY69" fmla="*/ 838536 h 5142465"/>
              <a:gd name="connsiteX70" fmla="*/ 664842 w 6696000"/>
              <a:gd name="connsiteY70" fmla="*/ 838536 h 5142465"/>
              <a:gd name="connsiteX71" fmla="*/ 479127 w 6696000"/>
              <a:gd name="connsiteY71" fmla="*/ 658251 h 5142465"/>
              <a:gd name="connsiteX72" fmla="*/ 664842 w 6696000"/>
              <a:gd name="connsiteY72" fmla="*/ 477843 h 5142465"/>
              <a:gd name="connsiteX73" fmla="*/ 923218 w 6696000"/>
              <a:gd name="connsiteY73" fmla="*/ 477843 h 5142465"/>
              <a:gd name="connsiteX74" fmla="*/ 923218 w 6696000"/>
              <a:gd name="connsiteY74" fmla="*/ 519732 h 5142465"/>
              <a:gd name="connsiteX75" fmla="*/ 970473 w 6696000"/>
              <a:gd name="connsiteY75" fmla="*/ 519732 h 5142465"/>
              <a:gd name="connsiteX76" fmla="*/ 970473 w 6696000"/>
              <a:gd name="connsiteY76" fmla="*/ 431999 h 5142465"/>
              <a:gd name="connsiteX77" fmla="*/ 664207 w 6696000"/>
              <a:gd name="connsiteY77" fmla="*/ 431999 h 5142465"/>
              <a:gd name="connsiteX78" fmla="*/ 0 w 6696000"/>
              <a:gd name="connsiteY78" fmla="*/ 0 h 5142465"/>
              <a:gd name="connsiteX79" fmla="*/ 6696000 w 6696000"/>
              <a:gd name="connsiteY79" fmla="*/ 0 h 5142465"/>
              <a:gd name="connsiteX80" fmla="*/ 6696000 w 6696000"/>
              <a:gd name="connsiteY80" fmla="*/ 1796399 h 5142465"/>
              <a:gd name="connsiteX81" fmla="*/ 4219772 w 6696000"/>
              <a:gd name="connsiteY81" fmla="*/ 1796399 h 5142465"/>
              <a:gd name="connsiteX82" fmla="*/ 3995999 w 6696000"/>
              <a:gd name="connsiteY82" fmla="*/ 2020043 h 5142465"/>
              <a:gd name="connsiteX83" fmla="*/ 3995999 w 6696000"/>
              <a:gd name="connsiteY83" fmla="*/ 3821890 h 5142465"/>
              <a:gd name="connsiteX84" fmla="*/ 4887028 w 6696000"/>
              <a:gd name="connsiteY84" fmla="*/ 4712400 h 5142465"/>
              <a:gd name="connsiteX85" fmla="*/ 6696000 w 6696000"/>
              <a:gd name="connsiteY85" fmla="*/ 4712400 h 5142465"/>
              <a:gd name="connsiteX86" fmla="*/ 6696000 w 6696000"/>
              <a:gd name="connsiteY86" fmla="*/ 5142465 h 5142465"/>
              <a:gd name="connsiteX87" fmla="*/ 0 w 6696000"/>
              <a:gd name="connsiteY87" fmla="*/ 5142465 h 5142465"/>
              <a:gd name="connsiteX88" fmla="*/ 0 w 6696000"/>
              <a:gd name="connsiteY88" fmla="*/ 0 h 5142465"/>
              <a:gd name="connsiteX0" fmla="*/ 923218 w 6696000"/>
              <a:gd name="connsiteY0" fmla="*/ 683459 h 5142465"/>
              <a:gd name="connsiteX1" fmla="*/ 788060 w 6696000"/>
              <a:gd name="connsiteY1" fmla="*/ 751297 h 5142465"/>
              <a:gd name="connsiteX2" fmla="*/ 835188 w 6696000"/>
              <a:gd name="connsiteY2" fmla="*/ 751297 h 5142465"/>
              <a:gd name="connsiteX3" fmla="*/ 835188 w 6696000"/>
              <a:gd name="connsiteY3" fmla="*/ 629583 h 5142465"/>
              <a:gd name="connsiteX4" fmla="*/ 912040 w 6696000"/>
              <a:gd name="connsiteY4" fmla="*/ 751297 h 5142465"/>
              <a:gd name="connsiteX5" fmla="*/ 970346 w 6696000"/>
              <a:gd name="connsiteY5" fmla="*/ 751297 h 5142465"/>
              <a:gd name="connsiteX6" fmla="*/ 970346 w 6696000"/>
              <a:gd name="connsiteY6" fmla="*/ 564834 h 5142465"/>
              <a:gd name="connsiteX7" fmla="*/ 923218 w 6696000"/>
              <a:gd name="connsiteY7" fmla="*/ 564834 h 5142465"/>
              <a:gd name="connsiteX8" fmla="*/ 923218 w 6696000"/>
              <a:gd name="connsiteY8" fmla="*/ 683459 h 5142465"/>
              <a:gd name="connsiteX9" fmla="*/ 1464106 w 6696000"/>
              <a:gd name="connsiteY9" fmla="*/ 358044 h 5142465"/>
              <a:gd name="connsiteX10" fmla="*/ 1062822 w 6696000"/>
              <a:gd name="connsiteY10" fmla="*/ 566440 h 5142465"/>
              <a:gd name="connsiteX11" fmla="*/ 1029922 w 6696000"/>
              <a:gd name="connsiteY11" fmla="*/ 586087 h 5142465"/>
              <a:gd name="connsiteX12" fmla="*/ 1008327 w 6696000"/>
              <a:gd name="connsiteY12" fmla="*/ 617103 h 5142465"/>
              <a:gd name="connsiteX13" fmla="*/ 1000578 w 6696000"/>
              <a:gd name="connsiteY13" fmla="*/ 657633 h 5142465"/>
              <a:gd name="connsiteX14" fmla="*/ 1008327 w 6696000"/>
              <a:gd name="connsiteY14" fmla="*/ 698163 h 5142465"/>
              <a:gd name="connsiteX15" fmla="*/ 1029922 w 6696000"/>
              <a:gd name="connsiteY15" fmla="*/ 729179 h 5142465"/>
              <a:gd name="connsiteX16" fmla="*/ 1062822 w 6696000"/>
              <a:gd name="connsiteY16" fmla="*/ 748826 h 5142465"/>
              <a:gd name="connsiteX17" fmla="*/ 1104106 w 6696000"/>
              <a:gd name="connsiteY17" fmla="*/ 755622 h 5142465"/>
              <a:gd name="connsiteX18" fmla="*/ 1145010 w 6696000"/>
              <a:gd name="connsiteY18" fmla="*/ 751421 h 5142465"/>
              <a:gd name="connsiteX19" fmla="*/ 1183753 w 6696000"/>
              <a:gd name="connsiteY19" fmla="*/ 737828 h 5142465"/>
              <a:gd name="connsiteX20" fmla="*/ 1185405 w 6696000"/>
              <a:gd name="connsiteY20" fmla="*/ 736963 h 5142465"/>
              <a:gd name="connsiteX21" fmla="*/ 1185405 w 6696000"/>
              <a:gd name="connsiteY21" fmla="*/ 637615 h 5142465"/>
              <a:gd name="connsiteX22" fmla="*/ 1106393 w 6696000"/>
              <a:gd name="connsiteY22" fmla="*/ 637615 h 5142465"/>
              <a:gd name="connsiteX23" fmla="*/ 1106266 w 6696000"/>
              <a:gd name="connsiteY23" fmla="*/ 637986 h 5142465"/>
              <a:gd name="connsiteX24" fmla="*/ 1106266 w 6696000"/>
              <a:gd name="connsiteY24" fmla="*/ 680740 h 5142465"/>
              <a:gd name="connsiteX25" fmla="*/ 1139674 w 6696000"/>
              <a:gd name="connsiteY25" fmla="*/ 680740 h 5142465"/>
              <a:gd name="connsiteX26" fmla="*/ 1139674 w 6696000"/>
              <a:gd name="connsiteY26" fmla="*/ 705330 h 5142465"/>
              <a:gd name="connsiteX27" fmla="*/ 1126336 w 6696000"/>
              <a:gd name="connsiteY27" fmla="*/ 710273 h 5142465"/>
              <a:gd name="connsiteX28" fmla="*/ 1104106 w 6696000"/>
              <a:gd name="connsiteY28" fmla="*/ 713115 h 5142465"/>
              <a:gd name="connsiteX29" fmla="*/ 1081495 w 6696000"/>
              <a:gd name="connsiteY29" fmla="*/ 709037 h 5142465"/>
              <a:gd name="connsiteX30" fmla="*/ 1064219 w 6696000"/>
              <a:gd name="connsiteY30" fmla="*/ 697545 h 5142465"/>
              <a:gd name="connsiteX31" fmla="*/ 1053168 w 6696000"/>
              <a:gd name="connsiteY31" fmla="*/ 680122 h 5142465"/>
              <a:gd name="connsiteX32" fmla="*/ 1049230 w 6696000"/>
              <a:gd name="connsiteY32" fmla="*/ 657757 h 5142465"/>
              <a:gd name="connsiteX33" fmla="*/ 1053168 w 6696000"/>
              <a:gd name="connsiteY33" fmla="*/ 635514 h 5142465"/>
              <a:gd name="connsiteX34" fmla="*/ 1064219 w 6696000"/>
              <a:gd name="connsiteY34" fmla="*/ 617968 h 5142465"/>
              <a:gd name="connsiteX35" fmla="*/ 1081495 w 6696000"/>
              <a:gd name="connsiteY35" fmla="*/ 606476 h 5142465"/>
              <a:gd name="connsiteX36" fmla="*/ 1104106 w 6696000"/>
              <a:gd name="connsiteY36" fmla="*/ 602398 h 5142465"/>
              <a:gd name="connsiteX37" fmla="*/ 1129258 w 6696000"/>
              <a:gd name="connsiteY37" fmla="*/ 606476 h 5142465"/>
              <a:gd name="connsiteX38" fmla="*/ 1147169 w 6696000"/>
              <a:gd name="connsiteY38" fmla="*/ 618586 h 5142465"/>
              <a:gd name="connsiteX39" fmla="*/ 1149456 w 6696000"/>
              <a:gd name="connsiteY39" fmla="*/ 620810 h 5142465"/>
              <a:gd name="connsiteX40" fmla="*/ 1182737 w 6696000"/>
              <a:gd name="connsiteY40" fmla="*/ 585593 h 5142465"/>
              <a:gd name="connsiteX41" fmla="*/ 1180450 w 6696000"/>
              <a:gd name="connsiteY41" fmla="*/ 583616 h 5142465"/>
              <a:gd name="connsiteX42" fmla="*/ 1146153 w 6696000"/>
              <a:gd name="connsiteY42" fmla="*/ 564957 h 5142465"/>
              <a:gd name="connsiteX43" fmla="*/ 1464106 w 6696000"/>
              <a:gd name="connsiteY43" fmla="*/ 358044 h 5142465"/>
              <a:gd name="connsiteX44" fmla="*/ 1018617 w 6696000"/>
              <a:gd name="connsiteY44" fmla="*/ 431999 h 5142465"/>
              <a:gd name="connsiteX45" fmla="*/ 994990 w 6696000"/>
              <a:gd name="connsiteY45" fmla="*/ 454983 h 5142465"/>
              <a:gd name="connsiteX46" fmla="*/ 1018617 w 6696000"/>
              <a:gd name="connsiteY46" fmla="*/ 477966 h 5142465"/>
              <a:gd name="connsiteX47" fmla="*/ 1093564 w 6696000"/>
              <a:gd name="connsiteY47" fmla="*/ 477966 h 5142465"/>
              <a:gd name="connsiteX48" fmla="*/ 1279279 w 6696000"/>
              <a:gd name="connsiteY48" fmla="*/ 658251 h 5142465"/>
              <a:gd name="connsiteX49" fmla="*/ 1093564 w 6696000"/>
              <a:gd name="connsiteY49" fmla="*/ 838536 h 5142465"/>
              <a:gd name="connsiteX50" fmla="*/ 835188 w 6696000"/>
              <a:gd name="connsiteY50" fmla="*/ 838536 h 5142465"/>
              <a:gd name="connsiteX51" fmla="*/ 835188 w 6696000"/>
              <a:gd name="connsiteY51" fmla="*/ 796647 h 5142465"/>
              <a:gd name="connsiteX52" fmla="*/ 787933 w 6696000"/>
              <a:gd name="connsiteY52" fmla="*/ 796647 h 5142465"/>
              <a:gd name="connsiteX53" fmla="*/ 787933 w 6696000"/>
              <a:gd name="connsiteY53" fmla="*/ 884380 h 5142465"/>
              <a:gd name="connsiteX54" fmla="*/ 1094199 w 6696000"/>
              <a:gd name="connsiteY54" fmla="*/ 884380 h 5142465"/>
              <a:gd name="connsiteX55" fmla="*/ 1308131 w 6696000"/>
              <a:gd name="connsiteY55" fmla="*/ 745975 h 5142465"/>
              <a:gd name="connsiteX56" fmla="*/ 1326394 w 6696000"/>
              <a:gd name="connsiteY56" fmla="*/ 658190 h 5142465"/>
              <a:gd name="connsiteX57" fmla="*/ 1326407 w 6696000"/>
              <a:gd name="connsiteY57" fmla="*/ 658251 h 5142465"/>
              <a:gd name="connsiteX58" fmla="*/ 1326407 w 6696000"/>
              <a:gd name="connsiteY58" fmla="*/ 658128 h 5142465"/>
              <a:gd name="connsiteX59" fmla="*/ 1326394 w 6696000"/>
              <a:gd name="connsiteY59" fmla="*/ 658190 h 5142465"/>
              <a:gd name="connsiteX60" fmla="*/ 1308194 w 6696000"/>
              <a:gd name="connsiteY60" fmla="*/ 570456 h 5142465"/>
              <a:gd name="connsiteX61" fmla="*/ 1094834 w 6696000"/>
              <a:gd name="connsiteY61" fmla="*/ 431999 h 5142465"/>
              <a:gd name="connsiteX62" fmla="*/ 1018617 w 6696000"/>
              <a:gd name="connsiteY62" fmla="*/ 431999 h 5142465"/>
              <a:gd name="connsiteX63" fmla="*/ 664207 w 6696000"/>
              <a:gd name="connsiteY63" fmla="*/ 431999 h 5142465"/>
              <a:gd name="connsiteX64" fmla="*/ 431999 w 6696000"/>
              <a:gd name="connsiteY64" fmla="*/ 658251 h 5142465"/>
              <a:gd name="connsiteX65" fmla="*/ 663572 w 6696000"/>
              <a:gd name="connsiteY65" fmla="*/ 884503 h 5142465"/>
              <a:gd name="connsiteX66" fmla="*/ 739789 w 6696000"/>
              <a:gd name="connsiteY66" fmla="*/ 884503 h 5142465"/>
              <a:gd name="connsiteX67" fmla="*/ 763417 w 6696000"/>
              <a:gd name="connsiteY67" fmla="*/ 861520 h 5142465"/>
              <a:gd name="connsiteX68" fmla="*/ 739789 w 6696000"/>
              <a:gd name="connsiteY68" fmla="*/ 838536 h 5142465"/>
              <a:gd name="connsiteX69" fmla="*/ 664842 w 6696000"/>
              <a:gd name="connsiteY69" fmla="*/ 838536 h 5142465"/>
              <a:gd name="connsiteX70" fmla="*/ 479127 w 6696000"/>
              <a:gd name="connsiteY70" fmla="*/ 658251 h 5142465"/>
              <a:gd name="connsiteX71" fmla="*/ 664842 w 6696000"/>
              <a:gd name="connsiteY71" fmla="*/ 477843 h 5142465"/>
              <a:gd name="connsiteX72" fmla="*/ 923218 w 6696000"/>
              <a:gd name="connsiteY72" fmla="*/ 477843 h 5142465"/>
              <a:gd name="connsiteX73" fmla="*/ 923218 w 6696000"/>
              <a:gd name="connsiteY73" fmla="*/ 519732 h 5142465"/>
              <a:gd name="connsiteX74" fmla="*/ 970473 w 6696000"/>
              <a:gd name="connsiteY74" fmla="*/ 519732 h 5142465"/>
              <a:gd name="connsiteX75" fmla="*/ 970473 w 6696000"/>
              <a:gd name="connsiteY75" fmla="*/ 431999 h 5142465"/>
              <a:gd name="connsiteX76" fmla="*/ 664207 w 6696000"/>
              <a:gd name="connsiteY76" fmla="*/ 431999 h 5142465"/>
              <a:gd name="connsiteX77" fmla="*/ 0 w 6696000"/>
              <a:gd name="connsiteY77" fmla="*/ 0 h 5142465"/>
              <a:gd name="connsiteX78" fmla="*/ 6696000 w 6696000"/>
              <a:gd name="connsiteY78" fmla="*/ 0 h 5142465"/>
              <a:gd name="connsiteX79" fmla="*/ 6696000 w 6696000"/>
              <a:gd name="connsiteY79" fmla="*/ 1796399 h 5142465"/>
              <a:gd name="connsiteX80" fmla="*/ 4219772 w 6696000"/>
              <a:gd name="connsiteY80" fmla="*/ 1796399 h 5142465"/>
              <a:gd name="connsiteX81" fmla="*/ 3995999 w 6696000"/>
              <a:gd name="connsiteY81" fmla="*/ 2020043 h 5142465"/>
              <a:gd name="connsiteX82" fmla="*/ 3995999 w 6696000"/>
              <a:gd name="connsiteY82" fmla="*/ 3821890 h 5142465"/>
              <a:gd name="connsiteX83" fmla="*/ 4887028 w 6696000"/>
              <a:gd name="connsiteY83" fmla="*/ 4712400 h 5142465"/>
              <a:gd name="connsiteX84" fmla="*/ 6696000 w 6696000"/>
              <a:gd name="connsiteY84" fmla="*/ 4712400 h 5142465"/>
              <a:gd name="connsiteX85" fmla="*/ 6696000 w 6696000"/>
              <a:gd name="connsiteY85" fmla="*/ 5142465 h 5142465"/>
              <a:gd name="connsiteX86" fmla="*/ 0 w 6696000"/>
              <a:gd name="connsiteY86" fmla="*/ 5142465 h 5142465"/>
              <a:gd name="connsiteX87" fmla="*/ 0 w 6696000"/>
              <a:gd name="connsiteY87" fmla="*/ 0 h 5142465"/>
              <a:gd name="connsiteX0" fmla="*/ 923218 w 6696000"/>
              <a:gd name="connsiteY0" fmla="*/ 683459 h 5142465"/>
              <a:gd name="connsiteX1" fmla="*/ 835188 w 6696000"/>
              <a:gd name="connsiteY1" fmla="*/ 751297 h 5142465"/>
              <a:gd name="connsiteX2" fmla="*/ 835188 w 6696000"/>
              <a:gd name="connsiteY2" fmla="*/ 629583 h 5142465"/>
              <a:gd name="connsiteX3" fmla="*/ 912040 w 6696000"/>
              <a:gd name="connsiteY3" fmla="*/ 751297 h 5142465"/>
              <a:gd name="connsiteX4" fmla="*/ 970346 w 6696000"/>
              <a:gd name="connsiteY4" fmla="*/ 751297 h 5142465"/>
              <a:gd name="connsiteX5" fmla="*/ 970346 w 6696000"/>
              <a:gd name="connsiteY5" fmla="*/ 564834 h 5142465"/>
              <a:gd name="connsiteX6" fmla="*/ 923218 w 6696000"/>
              <a:gd name="connsiteY6" fmla="*/ 564834 h 5142465"/>
              <a:gd name="connsiteX7" fmla="*/ 923218 w 6696000"/>
              <a:gd name="connsiteY7" fmla="*/ 683459 h 5142465"/>
              <a:gd name="connsiteX8" fmla="*/ 1464106 w 6696000"/>
              <a:gd name="connsiteY8" fmla="*/ 358044 h 5142465"/>
              <a:gd name="connsiteX9" fmla="*/ 1062822 w 6696000"/>
              <a:gd name="connsiteY9" fmla="*/ 566440 h 5142465"/>
              <a:gd name="connsiteX10" fmla="*/ 1029922 w 6696000"/>
              <a:gd name="connsiteY10" fmla="*/ 586087 h 5142465"/>
              <a:gd name="connsiteX11" fmla="*/ 1008327 w 6696000"/>
              <a:gd name="connsiteY11" fmla="*/ 617103 h 5142465"/>
              <a:gd name="connsiteX12" fmla="*/ 1000578 w 6696000"/>
              <a:gd name="connsiteY12" fmla="*/ 657633 h 5142465"/>
              <a:gd name="connsiteX13" fmla="*/ 1008327 w 6696000"/>
              <a:gd name="connsiteY13" fmla="*/ 698163 h 5142465"/>
              <a:gd name="connsiteX14" fmla="*/ 1029922 w 6696000"/>
              <a:gd name="connsiteY14" fmla="*/ 729179 h 5142465"/>
              <a:gd name="connsiteX15" fmla="*/ 1062822 w 6696000"/>
              <a:gd name="connsiteY15" fmla="*/ 748826 h 5142465"/>
              <a:gd name="connsiteX16" fmla="*/ 1104106 w 6696000"/>
              <a:gd name="connsiteY16" fmla="*/ 755622 h 5142465"/>
              <a:gd name="connsiteX17" fmla="*/ 1145010 w 6696000"/>
              <a:gd name="connsiteY17" fmla="*/ 751421 h 5142465"/>
              <a:gd name="connsiteX18" fmla="*/ 1183753 w 6696000"/>
              <a:gd name="connsiteY18" fmla="*/ 737828 h 5142465"/>
              <a:gd name="connsiteX19" fmla="*/ 1185405 w 6696000"/>
              <a:gd name="connsiteY19" fmla="*/ 736963 h 5142465"/>
              <a:gd name="connsiteX20" fmla="*/ 1185405 w 6696000"/>
              <a:gd name="connsiteY20" fmla="*/ 637615 h 5142465"/>
              <a:gd name="connsiteX21" fmla="*/ 1106393 w 6696000"/>
              <a:gd name="connsiteY21" fmla="*/ 637615 h 5142465"/>
              <a:gd name="connsiteX22" fmla="*/ 1106266 w 6696000"/>
              <a:gd name="connsiteY22" fmla="*/ 637986 h 5142465"/>
              <a:gd name="connsiteX23" fmla="*/ 1106266 w 6696000"/>
              <a:gd name="connsiteY23" fmla="*/ 680740 h 5142465"/>
              <a:gd name="connsiteX24" fmla="*/ 1139674 w 6696000"/>
              <a:gd name="connsiteY24" fmla="*/ 680740 h 5142465"/>
              <a:gd name="connsiteX25" fmla="*/ 1139674 w 6696000"/>
              <a:gd name="connsiteY25" fmla="*/ 705330 h 5142465"/>
              <a:gd name="connsiteX26" fmla="*/ 1126336 w 6696000"/>
              <a:gd name="connsiteY26" fmla="*/ 710273 h 5142465"/>
              <a:gd name="connsiteX27" fmla="*/ 1104106 w 6696000"/>
              <a:gd name="connsiteY27" fmla="*/ 713115 h 5142465"/>
              <a:gd name="connsiteX28" fmla="*/ 1081495 w 6696000"/>
              <a:gd name="connsiteY28" fmla="*/ 709037 h 5142465"/>
              <a:gd name="connsiteX29" fmla="*/ 1064219 w 6696000"/>
              <a:gd name="connsiteY29" fmla="*/ 697545 h 5142465"/>
              <a:gd name="connsiteX30" fmla="*/ 1053168 w 6696000"/>
              <a:gd name="connsiteY30" fmla="*/ 680122 h 5142465"/>
              <a:gd name="connsiteX31" fmla="*/ 1049230 w 6696000"/>
              <a:gd name="connsiteY31" fmla="*/ 657757 h 5142465"/>
              <a:gd name="connsiteX32" fmla="*/ 1053168 w 6696000"/>
              <a:gd name="connsiteY32" fmla="*/ 635514 h 5142465"/>
              <a:gd name="connsiteX33" fmla="*/ 1064219 w 6696000"/>
              <a:gd name="connsiteY33" fmla="*/ 617968 h 5142465"/>
              <a:gd name="connsiteX34" fmla="*/ 1081495 w 6696000"/>
              <a:gd name="connsiteY34" fmla="*/ 606476 h 5142465"/>
              <a:gd name="connsiteX35" fmla="*/ 1104106 w 6696000"/>
              <a:gd name="connsiteY35" fmla="*/ 602398 h 5142465"/>
              <a:gd name="connsiteX36" fmla="*/ 1129258 w 6696000"/>
              <a:gd name="connsiteY36" fmla="*/ 606476 h 5142465"/>
              <a:gd name="connsiteX37" fmla="*/ 1147169 w 6696000"/>
              <a:gd name="connsiteY37" fmla="*/ 618586 h 5142465"/>
              <a:gd name="connsiteX38" fmla="*/ 1149456 w 6696000"/>
              <a:gd name="connsiteY38" fmla="*/ 620810 h 5142465"/>
              <a:gd name="connsiteX39" fmla="*/ 1182737 w 6696000"/>
              <a:gd name="connsiteY39" fmla="*/ 585593 h 5142465"/>
              <a:gd name="connsiteX40" fmla="*/ 1180450 w 6696000"/>
              <a:gd name="connsiteY40" fmla="*/ 583616 h 5142465"/>
              <a:gd name="connsiteX41" fmla="*/ 1146153 w 6696000"/>
              <a:gd name="connsiteY41" fmla="*/ 564957 h 5142465"/>
              <a:gd name="connsiteX42" fmla="*/ 1464106 w 6696000"/>
              <a:gd name="connsiteY42" fmla="*/ 358044 h 5142465"/>
              <a:gd name="connsiteX43" fmla="*/ 1018617 w 6696000"/>
              <a:gd name="connsiteY43" fmla="*/ 431999 h 5142465"/>
              <a:gd name="connsiteX44" fmla="*/ 994990 w 6696000"/>
              <a:gd name="connsiteY44" fmla="*/ 454983 h 5142465"/>
              <a:gd name="connsiteX45" fmla="*/ 1018617 w 6696000"/>
              <a:gd name="connsiteY45" fmla="*/ 477966 h 5142465"/>
              <a:gd name="connsiteX46" fmla="*/ 1093564 w 6696000"/>
              <a:gd name="connsiteY46" fmla="*/ 477966 h 5142465"/>
              <a:gd name="connsiteX47" fmla="*/ 1279279 w 6696000"/>
              <a:gd name="connsiteY47" fmla="*/ 658251 h 5142465"/>
              <a:gd name="connsiteX48" fmla="*/ 1093564 w 6696000"/>
              <a:gd name="connsiteY48" fmla="*/ 838536 h 5142465"/>
              <a:gd name="connsiteX49" fmla="*/ 835188 w 6696000"/>
              <a:gd name="connsiteY49" fmla="*/ 838536 h 5142465"/>
              <a:gd name="connsiteX50" fmla="*/ 835188 w 6696000"/>
              <a:gd name="connsiteY50" fmla="*/ 796647 h 5142465"/>
              <a:gd name="connsiteX51" fmla="*/ 787933 w 6696000"/>
              <a:gd name="connsiteY51" fmla="*/ 796647 h 5142465"/>
              <a:gd name="connsiteX52" fmla="*/ 787933 w 6696000"/>
              <a:gd name="connsiteY52" fmla="*/ 884380 h 5142465"/>
              <a:gd name="connsiteX53" fmla="*/ 1094199 w 6696000"/>
              <a:gd name="connsiteY53" fmla="*/ 884380 h 5142465"/>
              <a:gd name="connsiteX54" fmla="*/ 1308131 w 6696000"/>
              <a:gd name="connsiteY54" fmla="*/ 745975 h 5142465"/>
              <a:gd name="connsiteX55" fmla="*/ 1326394 w 6696000"/>
              <a:gd name="connsiteY55" fmla="*/ 658190 h 5142465"/>
              <a:gd name="connsiteX56" fmla="*/ 1326407 w 6696000"/>
              <a:gd name="connsiteY56" fmla="*/ 658251 h 5142465"/>
              <a:gd name="connsiteX57" fmla="*/ 1326407 w 6696000"/>
              <a:gd name="connsiteY57" fmla="*/ 658128 h 5142465"/>
              <a:gd name="connsiteX58" fmla="*/ 1326394 w 6696000"/>
              <a:gd name="connsiteY58" fmla="*/ 658190 h 5142465"/>
              <a:gd name="connsiteX59" fmla="*/ 1308194 w 6696000"/>
              <a:gd name="connsiteY59" fmla="*/ 570456 h 5142465"/>
              <a:gd name="connsiteX60" fmla="*/ 1094834 w 6696000"/>
              <a:gd name="connsiteY60" fmla="*/ 431999 h 5142465"/>
              <a:gd name="connsiteX61" fmla="*/ 1018617 w 6696000"/>
              <a:gd name="connsiteY61" fmla="*/ 431999 h 5142465"/>
              <a:gd name="connsiteX62" fmla="*/ 664207 w 6696000"/>
              <a:gd name="connsiteY62" fmla="*/ 431999 h 5142465"/>
              <a:gd name="connsiteX63" fmla="*/ 431999 w 6696000"/>
              <a:gd name="connsiteY63" fmla="*/ 658251 h 5142465"/>
              <a:gd name="connsiteX64" fmla="*/ 663572 w 6696000"/>
              <a:gd name="connsiteY64" fmla="*/ 884503 h 5142465"/>
              <a:gd name="connsiteX65" fmla="*/ 739789 w 6696000"/>
              <a:gd name="connsiteY65" fmla="*/ 884503 h 5142465"/>
              <a:gd name="connsiteX66" fmla="*/ 763417 w 6696000"/>
              <a:gd name="connsiteY66" fmla="*/ 861520 h 5142465"/>
              <a:gd name="connsiteX67" fmla="*/ 739789 w 6696000"/>
              <a:gd name="connsiteY67" fmla="*/ 838536 h 5142465"/>
              <a:gd name="connsiteX68" fmla="*/ 664842 w 6696000"/>
              <a:gd name="connsiteY68" fmla="*/ 838536 h 5142465"/>
              <a:gd name="connsiteX69" fmla="*/ 479127 w 6696000"/>
              <a:gd name="connsiteY69" fmla="*/ 658251 h 5142465"/>
              <a:gd name="connsiteX70" fmla="*/ 664842 w 6696000"/>
              <a:gd name="connsiteY70" fmla="*/ 477843 h 5142465"/>
              <a:gd name="connsiteX71" fmla="*/ 923218 w 6696000"/>
              <a:gd name="connsiteY71" fmla="*/ 477843 h 5142465"/>
              <a:gd name="connsiteX72" fmla="*/ 923218 w 6696000"/>
              <a:gd name="connsiteY72" fmla="*/ 519732 h 5142465"/>
              <a:gd name="connsiteX73" fmla="*/ 970473 w 6696000"/>
              <a:gd name="connsiteY73" fmla="*/ 519732 h 5142465"/>
              <a:gd name="connsiteX74" fmla="*/ 970473 w 6696000"/>
              <a:gd name="connsiteY74" fmla="*/ 431999 h 5142465"/>
              <a:gd name="connsiteX75" fmla="*/ 664207 w 6696000"/>
              <a:gd name="connsiteY75" fmla="*/ 431999 h 5142465"/>
              <a:gd name="connsiteX76" fmla="*/ 0 w 6696000"/>
              <a:gd name="connsiteY76" fmla="*/ 0 h 5142465"/>
              <a:gd name="connsiteX77" fmla="*/ 6696000 w 6696000"/>
              <a:gd name="connsiteY77" fmla="*/ 0 h 5142465"/>
              <a:gd name="connsiteX78" fmla="*/ 6696000 w 6696000"/>
              <a:gd name="connsiteY78" fmla="*/ 1796399 h 5142465"/>
              <a:gd name="connsiteX79" fmla="*/ 4219772 w 6696000"/>
              <a:gd name="connsiteY79" fmla="*/ 1796399 h 5142465"/>
              <a:gd name="connsiteX80" fmla="*/ 3995999 w 6696000"/>
              <a:gd name="connsiteY80" fmla="*/ 2020043 h 5142465"/>
              <a:gd name="connsiteX81" fmla="*/ 3995999 w 6696000"/>
              <a:gd name="connsiteY81" fmla="*/ 3821890 h 5142465"/>
              <a:gd name="connsiteX82" fmla="*/ 4887028 w 6696000"/>
              <a:gd name="connsiteY82" fmla="*/ 4712400 h 5142465"/>
              <a:gd name="connsiteX83" fmla="*/ 6696000 w 6696000"/>
              <a:gd name="connsiteY83" fmla="*/ 4712400 h 5142465"/>
              <a:gd name="connsiteX84" fmla="*/ 6696000 w 6696000"/>
              <a:gd name="connsiteY84" fmla="*/ 5142465 h 5142465"/>
              <a:gd name="connsiteX85" fmla="*/ 0 w 6696000"/>
              <a:gd name="connsiteY85" fmla="*/ 5142465 h 5142465"/>
              <a:gd name="connsiteX86" fmla="*/ 0 w 6696000"/>
              <a:gd name="connsiteY86" fmla="*/ 0 h 5142465"/>
              <a:gd name="connsiteX0" fmla="*/ 923218 w 6696000"/>
              <a:gd name="connsiteY0" fmla="*/ 683459 h 5142465"/>
              <a:gd name="connsiteX1" fmla="*/ 835188 w 6696000"/>
              <a:gd name="connsiteY1" fmla="*/ 629583 h 5142465"/>
              <a:gd name="connsiteX2" fmla="*/ 912040 w 6696000"/>
              <a:gd name="connsiteY2" fmla="*/ 751297 h 5142465"/>
              <a:gd name="connsiteX3" fmla="*/ 970346 w 6696000"/>
              <a:gd name="connsiteY3" fmla="*/ 751297 h 5142465"/>
              <a:gd name="connsiteX4" fmla="*/ 970346 w 6696000"/>
              <a:gd name="connsiteY4" fmla="*/ 564834 h 5142465"/>
              <a:gd name="connsiteX5" fmla="*/ 923218 w 6696000"/>
              <a:gd name="connsiteY5" fmla="*/ 564834 h 5142465"/>
              <a:gd name="connsiteX6" fmla="*/ 923218 w 6696000"/>
              <a:gd name="connsiteY6" fmla="*/ 683459 h 5142465"/>
              <a:gd name="connsiteX7" fmla="*/ 1464106 w 6696000"/>
              <a:gd name="connsiteY7" fmla="*/ 358044 h 5142465"/>
              <a:gd name="connsiteX8" fmla="*/ 1062822 w 6696000"/>
              <a:gd name="connsiteY8" fmla="*/ 566440 h 5142465"/>
              <a:gd name="connsiteX9" fmla="*/ 1029922 w 6696000"/>
              <a:gd name="connsiteY9" fmla="*/ 586087 h 5142465"/>
              <a:gd name="connsiteX10" fmla="*/ 1008327 w 6696000"/>
              <a:gd name="connsiteY10" fmla="*/ 617103 h 5142465"/>
              <a:gd name="connsiteX11" fmla="*/ 1000578 w 6696000"/>
              <a:gd name="connsiteY11" fmla="*/ 657633 h 5142465"/>
              <a:gd name="connsiteX12" fmla="*/ 1008327 w 6696000"/>
              <a:gd name="connsiteY12" fmla="*/ 698163 h 5142465"/>
              <a:gd name="connsiteX13" fmla="*/ 1029922 w 6696000"/>
              <a:gd name="connsiteY13" fmla="*/ 729179 h 5142465"/>
              <a:gd name="connsiteX14" fmla="*/ 1062822 w 6696000"/>
              <a:gd name="connsiteY14" fmla="*/ 748826 h 5142465"/>
              <a:gd name="connsiteX15" fmla="*/ 1104106 w 6696000"/>
              <a:gd name="connsiteY15" fmla="*/ 755622 h 5142465"/>
              <a:gd name="connsiteX16" fmla="*/ 1145010 w 6696000"/>
              <a:gd name="connsiteY16" fmla="*/ 751421 h 5142465"/>
              <a:gd name="connsiteX17" fmla="*/ 1183753 w 6696000"/>
              <a:gd name="connsiteY17" fmla="*/ 737828 h 5142465"/>
              <a:gd name="connsiteX18" fmla="*/ 1185405 w 6696000"/>
              <a:gd name="connsiteY18" fmla="*/ 736963 h 5142465"/>
              <a:gd name="connsiteX19" fmla="*/ 1185405 w 6696000"/>
              <a:gd name="connsiteY19" fmla="*/ 637615 h 5142465"/>
              <a:gd name="connsiteX20" fmla="*/ 1106393 w 6696000"/>
              <a:gd name="connsiteY20" fmla="*/ 637615 h 5142465"/>
              <a:gd name="connsiteX21" fmla="*/ 1106266 w 6696000"/>
              <a:gd name="connsiteY21" fmla="*/ 637986 h 5142465"/>
              <a:gd name="connsiteX22" fmla="*/ 1106266 w 6696000"/>
              <a:gd name="connsiteY22" fmla="*/ 680740 h 5142465"/>
              <a:gd name="connsiteX23" fmla="*/ 1139674 w 6696000"/>
              <a:gd name="connsiteY23" fmla="*/ 680740 h 5142465"/>
              <a:gd name="connsiteX24" fmla="*/ 1139674 w 6696000"/>
              <a:gd name="connsiteY24" fmla="*/ 705330 h 5142465"/>
              <a:gd name="connsiteX25" fmla="*/ 1126336 w 6696000"/>
              <a:gd name="connsiteY25" fmla="*/ 710273 h 5142465"/>
              <a:gd name="connsiteX26" fmla="*/ 1104106 w 6696000"/>
              <a:gd name="connsiteY26" fmla="*/ 713115 h 5142465"/>
              <a:gd name="connsiteX27" fmla="*/ 1081495 w 6696000"/>
              <a:gd name="connsiteY27" fmla="*/ 709037 h 5142465"/>
              <a:gd name="connsiteX28" fmla="*/ 1064219 w 6696000"/>
              <a:gd name="connsiteY28" fmla="*/ 697545 h 5142465"/>
              <a:gd name="connsiteX29" fmla="*/ 1053168 w 6696000"/>
              <a:gd name="connsiteY29" fmla="*/ 680122 h 5142465"/>
              <a:gd name="connsiteX30" fmla="*/ 1049230 w 6696000"/>
              <a:gd name="connsiteY30" fmla="*/ 657757 h 5142465"/>
              <a:gd name="connsiteX31" fmla="*/ 1053168 w 6696000"/>
              <a:gd name="connsiteY31" fmla="*/ 635514 h 5142465"/>
              <a:gd name="connsiteX32" fmla="*/ 1064219 w 6696000"/>
              <a:gd name="connsiteY32" fmla="*/ 617968 h 5142465"/>
              <a:gd name="connsiteX33" fmla="*/ 1081495 w 6696000"/>
              <a:gd name="connsiteY33" fmla="*/ 606476 h 5142465"/>
              <a:gd name="connsiteX34" fmla="*/ 1104106 w 6696000"/>
              <a:gd name="connsiteY34" fmla="*/ 602398 h 5142465"/>
              <a:gd name="connsiteX35" fmla="*/ 1129258 w 6696000"/>
              <a:gd name="connsiteY35" fmla="*/ 606476 h 5142465"/>
              <a:gd name="connsiteX36" fmla="*/ 1147169 w 6696000"/>
              <a:gd name="connsiteY36" fmla="*/ 618586 h 5142465"/>
              <a:gd name="connsiteX37" fmla="*/ 1149456 w 6696000"/>
              <a:gd name="connsiteY37" fmla="*/ 620810 h 5142465"/>
              <a:gd name="connsiteX38" fmla="*/ 1182737 w 6696000"/>
              <a:gd name="connsiteY38" fmla="*/ 585593 h 5142465"/>
              <a:gd name="connsiteX39" fmla="*/ 1180450 w 6696000"/>
              <a:gd name="connsiteY39" fmla="*/ 583616 h 5142465"/>
              <a:gd name="connsiteX40" fmla="*/ 1146153 w 6696000"/>
              <a:gd name="connsiteY40" fmla="*/ 564957 h 5142465"/>
              <a:gd name="connsiteX41" fmla="*/ 1464106 w 6696000"/>
              <a:gd name="connsiteY41" fmla="*/ 358044 h 5142465"/>
              <a:gd name="connsiteX42" fmla="*/ 1018617 w 6696000"/>
              <a:gd name="connsiteY42" fmla="*/ 431999 h 5142465"/>
              <a:gd name="connsiteX43" fmla="*/ 994990 w 6696000"/>
              <a:gd name="connsiteY43" fmla="*/ 454983 h 5142465"/>
              <a:gd name="connsiteX44" fmla="*/ 1018617 w 6696000"/>
              <a:gd name="connsiteY44" fmla="*/ 477966 h 5142465"/>
              <a:gd name="connsiteX45" fmla="*/ 1093564 w 6696000"/>
              <a:gd name="connsiteY45" fmla="*/ 477966 h 5142465"/>
              <a:gd name="connsiteX46" fmla="*/ 1279279 w 6696000"/>
              <a:gd name="connsiteY46" fmla="*/ 658251 h 5142465"/>
              <a:gd name="connsiteX47" fmla="*/ 1093564 w 6696000"/>
              <a:gd name="connsiteY47" fmla="*/ 838536 h 5142465"/>
              <a:gd name="connsiteX48" fmla="*/ 835188 w 6696000"/>
              <a:gd name="connsiteY48" fmla="*/ 838536 h 5142465"/>
              <a:gd name="connsiteX49" fmla="*/ 835188 w 6696000"/>
              <a:gd name="connsiteY49" fmla="*/ 796647 h 5142465"/>
              <a:gd name="connsiteX50" fmla="*/ 787933 w 6696000"/>
              <a:gd name="connsiteY50" fmla="*/ 796647 h 5142465"/>
              <a:gd name="connsiteX51" fmla="*/ 787933 w 6696000"/>
              <a:gd name="connsiteY51" fmla="*/ 884380 h 5142465"/>
              <a:gd name="connsiteX52" fmla="*/ 1094199 w 6696000"/>
              <a:gd name="connsiteY52" fmla="*/ 884380 h 5142465"/>
              <a:gd name="connsiteX53" fmla="*/ 1308131 w 6696000"/>
              <a:gd name="connsiteY53" fmla="*/ 745975 h 5142465"/>
              <a:gd name="connsiteX54" fmla="*/ 1326394 w 6696000"/>
              <a:gd name="connsiteY54" fmla="*/ 658190 h 5142465"/>
              <a:gd name="connsiteX55" fmla="*/ 1326407 w 6696000"/>
              <a:gd name="connsiteY55" fmla="*/ 658251 h 5142465"/>
              <a:gd name="connsiteX56" fmla="*/ 1326407 w 6696000"/>
              <a:gd name="connsiteY56" fmla="*/ 658128 h 5142465"/>
              <a:gd name="connsiteX57" fmla="*/ 1326394 w 6696000"/>
              <a:gd name="connsiteY57" fmla="*/ 658190 h 5142465"/>
              <a:gd name="connsiteX58" fmla="*/ 1308194 w 6696000"/>
              <a:gd name="connsiteY58" fmla="*/ 570456 h 5142465"/>
              <a:gd name="connsiteX59" fmla="*/ 1094834 w 6696000"/>
              <a:gd name="connsiteY59" fmla="*/ 431999 h 5142465"/>
              <a:gd name="connsiteX60" fmla="*/ 1018617 w 6696000"/>
              <a:gd name="connsiteY60" fmla="*/ 431999 h 5142465"/>
              <a:gd name="connsiteX61" fmla="*/ 664207 w 6696000"/>
              <a:gd name="connsiteY61" fmla="*/ 431999 h 5142465"/>
              <a:gd name="connsiteX62" fmla="*/ 431999 w 6696000"/>
              <a:gd name="connsiteY62" fmla="*/ 658251 h 5142465"/>
              <a:gd name="connsiteX63" fmla="*/ 663572 w 6696000"/>
              <a:gd name="connsiteY63" fmla="*/ 884503 h 5142465"/>
              <a:gd name="connsiteX64" fmla="*/ 739789 w 6696000"/>
              <a:gd name="connsiteY64" fmla="*/ 884503 h 5142465"/>
              <a:gd name="connsiteX65" fmla="*/ 763417 w 6696000"/>
              <a:gd name="connsiteY65" fmla="*/ 861520 h 5142465"/>
              <a:gd name="connsiteX66" fmla="*/ 739789 w 6696000"/>
              <a:gd name="connsiteY66" fmla="*/ 838536 h 5142465"/>
              <a:gd name="connsiteX67" fmla="*/ 664842 w 6696000"/>
              <a:gd name="connsiteY67" fmla="*/ 838536 h 5142465"/>
              <a:gd name="connsiteX68" fmla="*/ 479127 w 6696000"/>
              <a:gd name="connsiteY68" fmla="*/ 658251 h 5142465"/>
              <a:gd name="connsiteX69" fmla="*/ 664842 w 6696000"/>
              <a:gd name="connsiteY69" fmla="*/ 477843 h 5142465"/>
              <a:gd name="connsiteX70" fmla="*/ 923218 w 6696000"/>
              <a:gd name="connsiteY70" fmla="*/ 477843 h 5142465"/>
              <a:gd name="connsiteX71" fmla="*/ 923218 w 6696000"/>
              <a:gd name="connsiteY71" fmla="*/ 519732 h 5142465"/>
              <a:gd name="connsiteX72" fmla="*/ 970473 w 6696000"/>
              <a:gd name="connsiteY72" fmla="*/ 519732 h 5142465"/>
              <a:gd name="connsiteX73" fmla="*/ 970473 w 6696000"/>
              <a:gd name="connsiteY73" fmla="*/ 431999 h 5142465"/>
              <a:gd name="connsiteX74" fmla="*/ 664207 w 6696000"/>
              <a:gd name="connsiteY74" fmla="*/ 431999 h 5142465"/>
              <a:gd name="connsiteX75" fmla="*/ 0 w 6696000"/>
              <a:gd name="connsiteY75" fmla="*/ 0 h 5142465"/>
              <a:gd name="connsiteX76" fmla="*/ 6696000 w 6696000"/>
              <a:gd name="connsiteY76" fmla="*/ 0 h 5142465"/>
              <a:gd name="connsiteX77" fmla="*/ 6696000 w 6696000"/>
              <a:gd name="connsiteY77" fmla="*/ 1796399 h 5142465"/>
              <a:gd name="connsiteX78" fmla="*/ 4219772 w 6696000"/>
              <a:gd name="connsiteY78" fmla="*/ 1796399 h 5142465"/>
              <a:gd name="connsiteX79" fmla="*/ 3995999 w 6696000"/>
              <a:gd name="connsiteY79" fmla="*/ 2020043 h 5142465"/>
              <a:gd name="connsiteX80" fmla="*/ 3995999 w 6696000"/>
              <a:gd name="connsiteY80" fmla="*/ 3821890 h 5142465"/>
              <a:gd name="connsiteX81" fmla="*/ 4887028 w 6696000"/>
              <a:gd name="connsiteY81" fmla="*/ 4712400 h 5142465"/>
              <a:gd name="connsiteX82" fmla="*/ 6696000 w 6696000"/>
              <a:gd name="connsiteY82" fmla="*/ 4712400 h 5142465"/>
              <a:gd name="connsiteX83" fmla="*/ 6696000 w 6696000"/>
              <a:gd name="connsiteY83" fmla="*/ 5142465 h 5142465"/>
              <a:gd name="connsiteX84" fmla="*/ 0 w 6696000"/>
              <a:gd name="connsiteY84" fmla="*/ 5142465 h 5142465"/>
              <a:gd name="connsiteX85" fmla="*/ 0 w 6696000"/>
              <a:gd name="connsiteY85" fmla="*/ 0 h 5142465"/>
              <a:gd name="connsiteX0" fmla="*/ 923218 w 6696000"/>
              <a:gd name="connsiteY0" fmla="*/ 683459 h 5142465"/>
              <a:gd name="connsiteX1" fmla="*/ 912040 w 6696000"/>
              <a:gd name="connsiteY1" fmla="*/ 751297 h 5142465"/>
              <a:gd name="connsiteX2" fmla="*/ 970346 w 6696000"/>
              <a:gd name="connsiteY2" fmla="*/ 751297 h 5142465"/>
              <a:gd name="connsiteX3" fmla="*/ 970346 w 6696000"/>
              <a:gd name="connsiteY3" fmla="*/ 564834 h 5142465"/>
              <a:gd name="connsiteX4" fmla="*/ 923218 w 6696000"/>
              <a:gd name="connsiteY4" fmla="*/ 564834 h 5142465"/>
              <a:gd name="connsiteX5" fmla="*/ 923218 w 6696000"/>
              <a:gd name="connsiteY5" fmla="*/ 683459 h 5142465"/>
              <a:gd name="connsiteX6" fmla="*/ 1464106 w 6696000"/>
              <a:gd name="connsiteY6" fmla="*/ 358044 h 5142465"/>
              <a:gd name="connsiteX7" fmla="*/ 1062822 w 6696000"/>
              <a:gd name="connsiteY7" fmla="*/ 566440 h 5142465"/>
              <a:gd name="connsiteX8" fmla="*/ 1029922 w 6696000"/>
              <a:gd name="connsiteY8" fmla="*/ 586087 h 5142465"/>
              <a:gd name="connsiteX9" fmla="*/ 1008327 w 6696000"/>
              <a:gd name="connsiteY9" fmla="*/ 617103 h 5142465"/>
              <a:gd name="connsiteX10" fmla="*/ 1000578 w 6696000"/>
              <a:gd name="connsiteY10" fmla="*/ 657633 h 5142465"/>
              <a:gd name="connsiteX11" fmla="*/ 1008327 w 6696000"/>
              <a:gd name="connsiteY11" fmla="*/ 698163 h 5142465"/>
              <a:gd name="connsiteX12" fmla="*/ 1029922 w 6696000"/>
              <a:gd name="connsiteY12" fmla="*/ 729179 h 5142465"/>
              <a:gd name="connsiteX13" fmla="*/ 1062822 w 6696000"/>
              <a:gd name="connsiteY13" fmla="*/ 748826 h 5142465"/>
              <a:gd name="connsiteX14" fmla="*/ 1104106 w 6696000"/>
              <a:gd name="connsiteY14" fmla="*/ 755622 h 5142465"/>
              <a:gd name="connsiteX15" fmla="*/ 1145010 w 6696000"/>
              <a:gd name="connsiteY15" fmla="*/ 751421 h 5142465"/>
              <a:gd name="connsiteX16" fmla="*/ 1183753 w 6696000"/>
              <a:gd name="connsiteY16" fmla="*/ 737828 h 5142465"/>
              <a:gd name="connsiteX17" fmla="*/ 1185405 w 6696000"/>
              <a:gd name="connsiteY17" fmla="*/ 736963 h 5142465"/>
              <a:gd name="connsiteX18" fmla="*/ 1185405 w 6696000"/>
              <a:gd name="connsiteY18" fmla="*/ 637615 h 5142465"/>
              <a:gd name="connsiteX19" fmla="*/ 1106393 w 6696000"/>
              <a:gd name="connsiteY19" fmla="*/ 637615 h 5142465"/>
              <a:gd name="connsiteX20" fmla="*/ 1106266 w 6696000"/>
              <a:gd name="connsiteY20" fmla="*/ 637986 h 5142465"/>
              <a:gd name="connsiteX21" fmla="*/ 1106266 w 6696000"/>
              <a:gd name="connsiteY21" fmla="*/ 680740 h 5142465"/>
              <a:gd name="connsiteX22" fmla="*/ 1139674 w 6696000"/>
              <a:gd name="connsiteY22" fmla="*/ 680740 h 5142465"/>
              <a:gd name="connsiteX23" fmla="*/ 1139674 w 6696000"/>
              <a:gd name="connsiteY23" fmla="*/ 705330 h 5142465"/>
              <a:gd name="connsiteX24" fmla="*/ 1126336 w 6696000"/>
              <a:gd name="connsiteY24" fmla="*/ 710273 h 5142465"/>
              <a:gd name="connsiteX25" fmla="*/ 1104106 w 6696000"/>
              <a:gd name="connsiteY25" fmla="*/ 713115 h 5142465"/>
              <a:gd name="connsiteX26" fmla="*/ 1081495 w 6696000"/>
              <a:gd name="connsiteY26" fmla="*/ 709037 h 5142465"/>
              <a:gd name="connsiteX27" fmla="*/ 1064219 w 6696000"/>
              <a:gd name="connsiteY27" fmla="*/ 697545 h 5142465"/>
              <a:gd name="connsiteX28" fmla="*/ 1053168 w 6696000"/>
              <a:gd name="connsiteY28" fmla="*/ 680122 h 5142465"/>
              <a:gd name="connsiteX29" fmla="*/ 1049230 w 6696000"/>
              <a:gd name="connsiteY29" fmla="*/ 657757 h 5142465"/>
              <a:gd name="connsiteX30" fmla="*/ 1053168 w 6696000"/>
              <a:gd name="connsiteY30" fmla="*/ 635514 h 5142465"/>
              <a:gd name="connsiteX31" fmla="*/ 1064219 w 6696000"/>
              <a:gd name="connsiteY31" fmla="*/ 617968 h 5142465"/>
              <a:gd name="connsiteX32" fmla="*/ 1081495 w 6696000"/>
              <a:gd name="connsiteY32" fmla="*/ 606476 h 5142465"/>
              <a:gd name="connsiteX33" fmla="*/ 1104106 w 6696000"/>
              <a:gd name="connsiteY33" fmla="*/ 602398 h 5142465"/>
              <a:gd name="connsiteX34" fmla="*/ 1129258 w 6696000"/>
              <a:gd name="connsiteY34" fmla="*/ 606476 h 5142465"/>
              <a:gd name="connsiteX35" fmla="*/ 1147169 w 6696000"/>
              <a:gd name="connsiteY35" fmla="*/ 618586 h 5142465"/>
              <a:gd name="connsiteX36" fmla="*/ 1149456 w 6696000"/>
              <a:gd name="connsiteY36" fmla="*/ 620810 h 5142465"/>
              <a:gd name="connsiteX37" fmla="*/ 1182737 w 6696000"/>
              <a:gd name="connsiteY37" fmla="*/ 585593 h 5142465"/>
              <a:gd name="connsiteX38" fmla="*/ 1180450 w 6696000"/>
              <a:gd name="connsiteY38" fmla="*/ 583616 h 5142465"/>
              <a:gd name="connsiteX39" fmla="*/ 1146153 w 6696000"/>
              <a:gd name="connsiteY39" fmla="*/ 564957 h 5142465"/>
              <a:gd name="connsiteX40" fmla="*/ 1464106 w 6696000"/>
              <a:gd name="connsiteY40" fmla="*/ 358044 h 5142465"/>
              <a:gd name="connsiteX41" fmla="*/ 1018617 w 6696000"/>
              <a:gd name="connsiteY41" fmla="*/ 431999 h 5142465"/>
              <a:gd name="connsiteX42" fmla="*/ 994990 w 6696000"/>
              <a:gd name="connsiteY42" fmla="*/ 454983 h 5142465"/>
              <a:gd name="connsiteX43" fmla="*/ 1018617 w 6696000"/>
              <a:gd name="connsiteY43" fmla="*/ 477966 h 5142465"/>
              <a:gd name="connsiteX44" fmla="*/ 1093564 w 6696000"/>
              <a:gd name="connsiteY44" fmla="*/ 477966 h 5142465"/>
              <a:gd name="connsiteX45" fmla="*/ 1279279 w 6696000"/>
              <a:gd name="connsiteY45" fmla="*/ 658251 h 5142465"/>
              <a:gd name="connsiteX46" fmla="*/ 1093564 w 6696000"/>
              <a:gd name="connsiteY46" fmla="*/ 838536 h 5142465"/>
              <a:gd name="connsiteX47" fmla="*/ 835188 w 6696000"/>
              <a:gd name="connsiteY47" fmla="*/ 838536 h 5142465"/>
              <a:gd name="connsiteX48" fmla="*/ 835188 w 6696000"/>
              <a:gd name="connsiteY48" fmla="*/ 796647 h 5142465"/>
              <a:gd name="connsiteX49" fmla="*/ 787933 w 6696000"/>
              <a:gd name="connsiteY49" fmla="*/ 796647 h 5142465"/>
              <a:gd name="connsiteX50" fmla="*/ 787933 w 6696000"/>
              <a:gd name="connsiteY50" fmla="*/ 884380 h 5142465"/>
              <a:gd name="connsiteX51" fmla="*/ 1094199 w 6696000"/>
              <a:gd name="connsiteY51" fmla="*/ 884380 h 5142465"/>
              <a:gd name="connsiteX52" fmla="*/ 1308131 w 6696000"/>
              <a:gd name="connsiteY52" fmla="*/ 745975 h 5142465"/>
              <a:gd name="connsiteX53" fmla="*/ 1326394 w 6696000"/>
              <a:gd name="connsiteY53" fmla="*/ 658190 h 5142465"/>
              <a:gd name="connsiteX54" fmla="*/ 1326407 w 6696000"/>
              <a:gd name="connsiteY54" fmla="*/ 658251 h 5142465"/>
              <a:gd name="connsiteX55" fmla="*/ 1326407 w 6696000"/>
              <a:gd name="connsiteY55" fmla="*/ 658128 h 5142465"/>
              <a:gd name="connsiteX56" fmla="*/ 1326394 w 6696000"/>
              <a:gd name="connsiteY56" fmla="*/ 658190 h 5142465"/>
              <a:gd name="connsiteX57" fmla="*/ 1308194 w 6696000"/>
              <a:gd name="connsiteY57" fmla="*/ 570456 h 5142465"/>
              <a:gd name="connsiteX58" fmla="*/ 1094834 w 6696000"/>
              <a:gd name="connsiteY58" fmla="*/ 431999 h 5142465"/>
              <a:gd name="connsiteX59" fmla="*/ 1018617 w 6696000"/>
              <a:gd name="connsiteY59" fmla="*/ 431999 h 5142465"/>
              <a:gd name="connsiteX60" fmla="*/ 664207 w 6696000"/>
              <a:gd name="connsiteY60" fmla="*/ 431999 h 5142465"/>
              <a:gd name="connsiteX61" fmla="*/ 431999 w 6696000"/>
              <a:gd name="connsiteY61" fmla="*/ 658251 h 5142465"/>
              <a:gd name="connsiteX62" fmla="*/ 663572 w 6696000"/>
              <a:gd name="connsiteY62" fmla="*/ 884503 h 5142465"/>
              <a:gd name="connsiteX63" fmla="*/ 739789 w 6696000"/>
              <a:gd name="connsiteY63" fmla="*/ 884503 h 5142465"/>
              <a:gd name="connsiteX64" fmla="*/ 763417 w 6696000"/>
              <a:gd name="connsiteY64" fmla="*/ 861520 h 5142465"/>
              <a:gd name="connsiteX65" fmla="*/ 739789 w 6696000"/>
              <a:gd name="connsiteY65" fmla="*/ 838536 h 5142465"/>
              <a:gd name="connsiteX66" fmla="*/ 664842 w 6696000"/>
              <a:gd name="connsiteY66" fmla="*/ 838536 h 5142465"/>
              <a:gd name="connsiteX67" fmla="*/ 479127 w 6696000"/>
              <a:gd name="connsiteY67" fmla="*/ 658251 h 5142465"/>
              <a:gd name="connsiteX68" fmla="*/ 664842 w 6696000"/>
              <a:gd name="connsiteY68" fmla="*/ 477843 h 5142465"/>
              <a:gd name="connsiteX69" fmla="*/ 923218 w 6696000"/>
              <a:gd name="connsiteY69" fmla="*/ 477843 h 5142465"/>
              <a:gd name="connsiteX70" fmla="*/ 923218 w 6696000"/>
              <a:gd name="connsiteY70" fmla="*/ 519732 h 5142465"/>
              <a:gd name="connsiteX71" fmla="*/ 970473 w 6696000"/>
              <a:gd name="connsiteY71" fmla="*/ 519732 h 5142465"/>
              <a:gd name="connsiteX72" fmla="*/ 970473 w 6696000"/>
              <a:gd name="connsiteY72" fmla="*/ 431999 h 5142465"/>
              <a:gd name="connsiteX73" fmla="*/ 664207 w 6696000"/>
              <a:gd name="connsiteY73" fmla="*/ 431999 h 5142465"/>
              <a:gd name="connsiteX74" fmla="*/ 0 w 6696000"/>
              <a:gd name="connsiteY74" fmla="*/ 0 h 5142465"/>
              <a:gd name="connsiteX75" fmla="*/ 6696000 w 6696000"/>
              <a:gd name="connsiteY75" fmla="*/ 0 h 5142465"/>
              <a:gd name="connsiteX76" fmla="*/ 6696000 w 6696000"/>
              <a:gd name="connsiteY76" fmla="*/ 1796399 h 5142465"/>
              <a:gd name="connsiteX77" fmla="*/ 4219772 w 6696000"/>
              <a:gd name="connsiteY77" fmla="*/ 1796399 h 5142465"/>
              <a:gd name="connsiteX78" fmla="*/ 3995999 w 6696000"/>
              <a:gd name="connsiteY78" fmla="*/ 2020043 h 5142465"/>
              <a:gd name="connsiteX79" fmla="*/ 3995999 w 6696000"/>
              <a:gd name="connsiteY79" fmla="*/ 3821890 h 5142465"/>
              <a:gd name="connsiteX80" fmla="*/ 4887028 w 6696000"/>
              <a:gd name="connsiteY80" fmla="*/ 4712400 h 5142465"/>
              <a:gd name="connsiteX81" fmla="*/ 6696000 w 6696000"/>
              <a:gd name="connsiteY81" fmla="*/ 4712400 h 5142465"/>
              <a:gd name="connsiteX82" fmla="*/ 6696000 w 6696000"/>
              <a:gd name="connsiteY82" fmla="*/ 5142465 h 5142465"/>
              <a:gd name="connsiteX83" fmla="*/ 0 w 6696000"/>
              <a:gd name="connsiteY83" fmla="*/ 5142465 h 5142465"/>
              <a:gd name="connsiteX84" fmla="*/ 0 w 6696000"/>
              <a:gd name="connsiteY84" fmla="*/ 0 h 5142465"/>
              <a:gd name="connsiteX0" fmla="*/ 923218 w 6696000"/>
              <a:gd name="connsiteY0" fmla="*/ 683459 h 5142465"/>
              <a:gd name="connsiteX1" fmla="*/ 970346 w 6696000"/>
              <a:gd name="connsiteY1" fmla="*/ 751297 h 5142465"/>
              <a:gd name="connsiteX2" fmla="*/ 970346 w 6696000"/>
              <a:gd name="connsiteY2" fmla="*/ 564834 h 5142465"/>
              <a:gd name="connsiteX3" fmla="*/ 923218 w 6696000"/>
              <a:gd name="connsiteY3" fmla="*/ 564834 h 5142465"/>
              <a:gd name="connsiteX4" fmla="*/ 923218 w 6696000"/>
              <a:gd name="connsiteY4" fmla="*/ 683459 h 5142465"/>
              <a:gd name="connsiteX5" fmla="*/ 1464106 w 6696000"/>
              <a:gd name="connsiteY5" fmla="*/ 358044 h 5142465"/>
              <a:gd name="connsiteX6" fmla="*/ 1062822 w 6696000"/>
              <a:gd name="connsiteY6" fmla="*/ 566440 h 5142465"/>
              <a:gd name="connsiteX7" fmla="*/ 1029922 w 6696000"/>
              <a:gd name="connsiteY7" fmla="*/ 586087 h 5142465"/>
              <a:gd name="connsiteX8" fmla="*/ 1008327 w 6696000"/>
              <a:gd name="connsiteY8" fmla="*/ 617103 h 5142465"/>
              <a:gd name="connsiteX9" fmla="*/ 1000578 w 6696000"/>
              <a:gd name="connsiteY9" fmla="*/ 657633 h 5142465"/>
              <a:gd name="connsiteX10" fmla="*/ 1008327 w 6696000"/>
              <a:gd name="connsiteY10" fmla="*/ 698163 h 5142465"/>
              <a:gd name="connsiteX11" fmla="*/ 1029922 w 6696000"/>
              <a:gd name="connsiteY11" fmla="*/ 729179 h 5142465"/>
              <a:gd name="connsiteX12" fmla="*/ 1062822 w 6696000"/>
              <a:gd name="connsiteY12" fmla="*/ 748826 h 5142465"/>
              <a:gd name="connsiteX13" fmla="*/ 1104106 w 6696000"/>
              <a:gd name="connsiteY13" fmla="*/ 755622 h 5142465"/>
              <a:gd name="connsiteX14" fmla="*/ 1145010 w 6696000"/>
              <a:gd name="connsiteY14" fmla="*/ 751421 h 5142465"/>
              <a:gd name="connsiteX15" fmla="*/ 1183753 w 6696000"/>
              <a:gd name="connsiteY15" fmla="*/ 737828 h 5142465"/>
              <a:gd name="connsiteX16" fmla="*/ 1185405 w 6696000"/>
              <a:gd name="connsiteY16" fmla="*/ 736963 h 5142465"/>
              <a:gd name="connsiteX17" fmla="*/ 1185405 w 6696000"/>
              <a:gd name="connsiteY17" fmla="*/ 637615 h 5142465"/>
              <a:gd name="connsiteX18" fmla="*/ 1106393 w 6696000"/>
              <a:gd name="connsiteY18" fmla="*/ 637615 h 5142465"/>
              <a:gd name="connsiteX19" fmla="*/ 1106266 w 6696000"/>
              <a:gd name="connsiteY19" fmla="*/ 637986 h 5142465"/>
              <a:gd name="connsiteX20" fmla="*/ 1106266 w 6696000"/>
              <a:gd name="connsiteY20" fmla="*/ 680740 h 5142465"/>
              <a:gd name="connsiteX21" fmla="*/ 1139674 w 6696000"/>
              <a:gd name="connsiteY21" fmla="*/ 680740 h 5142465"/>
              <a:gd name="connsiteX22" fmla="*/ 1139674 w 6696000"/>
              <a:gd name="connsiteY22" fmla="*/ 705330 h 5142465"/>
              <a:gd name="connsiteX23" fmla="*/ 1126336 w 6696000"/>
              <a:gd name="connsiteY23" fmla="*/ 710273 h 5142465"/>
              <a:gd name="connsiteX24" fmla="*/ 1104106 w 6696000"/>
              <a:gd name="connsiteY24" fmla="*/ 713115 h 5142465"/>
              <a:gd name="connsiteX25" fmla="*/ 1081495 w 6696000"/>
              <a:gd name="connsiteY25" fmla="*/ 709037 h 5142465"/>
              <a:gd name="connsiteX26" fmla="*/ 1064219 w 6696000"/>
              <a:gd name="connsiteY26" fmla="*/ 697545 h 5142465"/>
              <a:gd name="connsiteX27" fmla="*/ 1053168 w 6696000"/>
              <a:gd name="connsiteY27" fmla="*/ 680122 h 5142465"/>
              <a:gd name="connsiteX28" fmla="*/ 1049230 w 6696000"/>
              <a:gd name="connsiteY28" fmla="*/ 657757 h 5142465"/>
              <a:gd name="connsiteX29" fmla="*/ 1053168 w 6696000"/>
              <a:gd name="connsiteY29" fmla="*/ 635514 h 5142465"/>
              <a:gd name="connsiteX30" fmla="*/ 1064219 w 6696000"/>
              <a:gd name="connsiteY30" fmla="*/ 617968 h 5142465"/>
              <a:gd name="connsiteX31" fmla="*/ 1081495 w 6696000"/>
              <a:gd name="connsiteY31" fmla="*/ 606476 h 5142465"/>
              <a:gd name="connsiteX32" fmla="*/ 1104106 w 6696000"/>
              <a:gd name="connsiteY32" fmla="*/ 602398 h 5142465"/>
              <a:gd name="connsiteX33" fmla="*/ 1129258 w 6696000"/>
              <a:gd name="connsiteY33" fmla="*/ 606476 h 5142465"/>
              <a:gd name="connsiteX34" fmla="*/ 1147169 w 6696000"/>
              <a:gd name="connsiteY34" fmla="*/ 618586 h 5142465"/>
              <a:gd name="connsiteX35" fmla="*/ 1149456 w 6696000"/>
              <a:gd name="connsiteY35" fmla="*/ 620810 h 5142465"/>
              <a:gd name="connsiteX36" fmla="*/ 1182737 w 6696000"/>
              <a:gd name="connsiteY36" fmla="*/ 585593 h 5142465"/>
              <a:gd name="connsiteX37" fmla="*/ 1180450 w 6696000"/>
              <a:gd name="connsiteY37" fmla="*/ 583616 h 5142465"/>
              <a:gd name="connsiteX38" fmla="*/ 1146153 w 6696000"/>
              <a:gd name="connsiteY38" fmla="*/ 564957 h 5142465"/>
              <a:gd name="connsiteX39" fmla="*/ 1464106 w 6696000"/>
              <a:gd name="connsiteY39" fmla="*/ 358044 h 5142465"/>
              <a:gd name="connsiteX40" fmla="*/ 1018617 w 6696000"/>
              <a:gd name="connsiteY40" fmla="*/ 431999 h 5142465"/>
              <a:gd name="connsiteX41" fmla="*/ 994990 w 6696000"/>
              <a:gd name="connsiteY41" fmla="*/ 454983 h 5142465"/>
              <a:gd name="connsiteX42" fmla="*/ 1018617 w 6696000"/>
              <a:gd name="connsiteY42" fmla="*/ 477966 h 5142465"/>
              <a:gd name="connsiteX43" fmla="*/ 1093564 w 6696000"/>
              <a:gd name="connsiteY43" fmla="*/ 477966 h 5142465"/>
              <a:gd name="connsiteX44" fmla="*/ 1279279 w 6696000"/>
              <a:gd name="connsiteY44" fmla="*/ 658251 h 5142465"/>
              <a:gd name="connsiteX45" fmla="*/ 1093564 w 6696000"/>
              <a:gd name="connsiteY45" fmla="*/ 838536 h 5142465"/>
              <a:gd name="connsiteX46" fmla="*/ 835188 w 6696000"/>
              <a:gd name="connsiteY46" fmla="*/ 838536 h 5142465"/>
              <a:gd name="connsiteX47" fmla="*/ 835188 w 6696000"/>
              <a:gd name="connsiteY47" fmla="*/ 796647 h 5142465"/>
              <a:gd name="connsiteX48" fmla="*/ 787933 w 6696000"/>
              <a:gd name="connsiteY48" fmla="*/ 796647 h 5142465"/>
              <a:gd name="connsiteX49" fmla="*/ 787933 w 6696000"/>
              <a:gd name="connsiteY49" fmla="*/ 884380 h 5142465"/>
              <a:gd name="connsiteX50" fmla="*/ 1094199 w 6696000"/>
              <a:gd name="connsiteY50" fmla="*/ 884380 h 5142465"/>
              <a:gd name="connsiteX51" fmla="*/ 1308131 w 6696000"/>
              <a:gd name="connsiteY51" fmla="*/ 745975 h 5142465"/>
              <a:gd name="connsiteX52" fmla="*/ 1326394 w 6696000"/>
              <a:gd name="connsiteY52" fmla="*/ 658190 h 5142465"/>
              <a:gd name="connsiteX53" fmla="*/ 1326407 w 6696000"/>
              <a:gd name="connsiteY53" fmla="*/ 658251 h 5142465"/>
              <a:gd name="connsiteX54" fmla="*/ 1326407 w 6696000"/>
              <a:gd name="connsiteY54" fmla="*/ 658128 h 5142465"/>
              <a:gd name="connsiteX55" fmla="*/ 1326394 w 6696000"/>
              <a:gd name="connsiteY55" fmla="*/ 658190 h 5142465"/>
              <a:gd name="connsiteX56" fmla="*/ 1308194 w 6696000"/>
              <a:gd name="connsiteY56" fmla="*/ 570456 h 5142465"/>
              <a:gd name="connsiteX57" fmla="*/ 1094834 w 6696000"/>
              <a:gd name="connsiteY57" fmla="*/ 431999 h 5142465"/>
              <a:gd name="connsiteX58" fmla="*/ 1018617 w 6696000"/>
              <a:gd name="connsiteY58" fmla="*/ 431999 h 5142465"/>
              <a:gd name="connsiteX59" fmla="*/ 664207 w 6696000"/>
              <a:gd name="connsiteY59" fmla="*/ 431999 h 5142465"/>
              <a:gd name="connsiteX60" fmla="*/ 431999 w 6696000"/>
              <a:gd name="connsiteY60" fmla="*/ 658251 h 5142465"/>
              <a:gd name="connsiteX61" fmla="*/ 663572 w 6696000"/>
              <a:gd name="connsiteY61" fmla="*/ 884503 h 5142465"/>
              <a:gd name="connsiteX62" fmla="*/ 739789 w 6696000"/>
              <a:gd name="connsiteY62" fmla="*/ 884503 h 5142465"/>
              <a:gd name="connsiteX63" fmla="*/ 763417 w 6696000"/>
              <a:gd name="connsiteY63" fmla="*/ 861520 h 5142465"/>
              <a:gd name="connsiteX64" fmla="*/ 739789 w 6696000"/>
              <a:gd name="connsiteY64" fmla="*/ 838536 h 5142465"/>
              <a:gd name="connsiteX65" fmla="*/ 664842 w 6696000"/>
              <a:gd name="connsiteY65" fmla="*/ 838536 h 5142465"/>
              <a:gd name="connsiteX66" fmla="*/ 479127 w 6696000"/>
              <a:gd name="connsiteY66" fmla="*/ 658251 h 5142465"/>
              <a:gd name="connsiteX67" fmla="*/ 664842 w 6696000"/>
              <a:gd name="connsiteY67" fmla="*/ 477843 h 5142465"/>
              <a:gd name="connsiteX68" fmla="*/ 923218 w 6696000"/>
              <a:gd name="connsiteY68" fmla="*/ 477843 h 5142465"/>
              <a:gd name="connsiteX69" fmla="*/ 923218 w 6696000"/>
              <a:gd name="connsiteY69" fmla="*/ 519732 h 5142465"/>
              <a:gd name="connsiteX70" fmla="*/ 970473 w 6696000"/>
              <a:gd name="connsiteY70" fmla="*/ 519732 h 5142465"/>
              <a:gd name="connsiteX71" fmla="*/ 970473 w 6696000"/>
              <a:gd name="connsiteY71" fmla="*/ 431999 h 5142465"/>
              <a:gd name="connsiteX72" fmla="*/ 664207 w 6696000"/>
              <a:gd name="connsiteY72" fmla="*/ 431999 h 5142465"/>
              <a:gd name="connsiteX73" fmla="*/ 0 w 6696000"/>
              <a:gd name="connsiteY73" fmla="*/ 0 h 5142465"/>
              <a:gd name="connsiteX74" fmla="*/ 6696000 w 6696000"/>
              <a:gd name="connsiteY74" fmla="*/ 0 h 5142465"/>
              <a:gd name="connsiteX75" fmla="*/ 6696000 w 6696000"/>
              <a:gd name="connsiteY75" fmla="*/ 1796399 h 5142465"/>
              <a:gd name="connsiteX76" fmla="*/ 4219772 w 6696000"/>
              <a:gd name="connsiteY76" fmla="*/ 1796399 h 5142465"/>
              <a:gd name="connsiteX77" fmla="*/ 3995999 w 6696000"/>
              <a:gd name="connsiteY77" fmla="*/ 2020043 h 5142465"/>
              <a:gd name="connsiteX78" fmla="*/ 3995999 w 6696000"/>
              <a:gd name="connsiteY78" fmla="*/ 3821890 h 5142465"/>
              <a:gd name="connsiteX79" fmla="*/ 4887028 w 6696000"/>
              <a:gd name="connsiteY79" fmla="*/ 4712400 h 5142465"/>
              <a:gd name="connsiteX80" fmla="*/ 6696000 w 6696000"/>
              <a:gd name="connsiteY80" fmla="*/ 4712400 h 5142465"/>
              <a:gd name="connsiteX81" fmla="*/ 6696000 w 6696000"/>
              <a:gd name="connsiteY81" fmla="*/ 5142465 h 5142465"/>
              <a:gd name="connsiteX82" fmla="*/ 0 w 6696000"/>
              <a:gd name="connsiteY82" fmla="*/ 5142465 h 5142465"/>
              <a:gd name="connsiteX83" fmla="*/ 0 w 6696000"/>
              <a:gd name="connsiteY83" fmla="*/ 0 h 5142465"/>
              <a:gd name="connsiteX0" fmla="*/ 923218 w 6696000"/>
              <a:gd name="connsiteY0" fmla="*/ 564834 h 5142465"/>
              <a:gd name="connsiteX1" fmla="*/ 970346 w 6696000"/>
              <a:gd name="connsiteY1" fmla="*/ 751297 h 5142465"/>
              <a:gd name="connsiteX2" fmla="*/ 970346 w 6696000"/>
              <a:gd name="connsiteY2" fmla="*/ 564834 h 5142465"/>
              <a:gd name="connsiteX3" fmla="*/ 923218 w 6696000"/>
              <a:gd name="connsiteY3" fmla="*/ 564834 h 5142465"/>
              <a:gd name="connsiteX4" fmla="*/ 1464106 w 6696000"/>
              <a:gd name="connsiteY4" fmla="*/ 358044 h 5142465"/>
              <a:gd name="connsiteX5" fmla="*/ 1062822 w 6696000"/>
              <a:gd name="connsiteY5" fmla="*/ 566440 h 5142465"/>
              <a:gd name="connsiteX6" fmla="*/ 1029922 w 6696000"/>
              <a:gd name="connsiteY6" fmla="*/ 586087 h 5142465"/>
              <a:gd name="connsiteX7" fmla="*/ 1008327 w 6696000"/>
              <a:gd name="connsiteY7" fmla="*/ 617103 h 5142465"/>
              <a:gd name="connsiteX8" fmla="*/ 1000578 w 6696000"/>
              <a:gd name="connsiteY8" fmla="*/ 657633 h 5142465"/>
              <a:gd name="connsiteX9" fmla="*/ 1008327 w 6696000"/>
              <a:gd name="connsiteY9" fmla="*/ 698163 h 5142465"/>
              <a:gd name="connsiteX10" fmla="*/ 1029922 w 6696000"/>
              <a:gd name="connsiteY10" fmla="*/ 729179 h 5142465"/>
              <a:gd name="connsiteX11" fmla="*/ 1062822 w 6696000"/>
              <a:gd name="connsiteY11" fmla="*/ 748826 h 5142465"/>
              <a:gd name="connsiteX12" fmla="*/ 1104106 w 6696000"/>
              <a:gd name="connsiteY12" fmla="*/ 755622 h 5142465"/>
              <a:gd name="connsiteX13" fmla="*/ 1145010 w 6696000"/>
              <a:gd name="connsiteY13" fmla="*/ 751421 h 5142465"/>
              <a:gd name="connsiteX14" fmla="*/ 1183753 w 6696000"/>
              <a:gd name="connsiteY14" fmla="*/ 737828 h 5142465"/>
              <a:gd name="connsiteX15" fmla="*/ 1185405 w 6696000"/>
              <a:gd name="connsiteY15" fmla="*/ 736963 h 5142465"/>
              <a:gd name="connsiteX16" fmla="*/ 1185405 w 6696000"/>
              <a:gd name="connsiteY16" fmla="*/ 637615 h 5142465"/>
              <a:gd name="connsiteX17" fmla="*/ 1106393 w 6696000"/>
              <a:gd name="connsiteY17" fmla="*/ 637615 h 5142465"/>
              <a:gd name="connsiteX18" fmla="*/ 1106266 w 6696000"/>
              <a:gd name="connsiteY18" fmla="*/ 637986 h 5142465"/>
              <a:gd name="connsiteX19" fmla="*/ 1106266 w 6696000"/>
              <a:gd name="connsiteY19" fmla="*/ 680740 h 5142465"/>
              <a:gd name="connsiteX20" fmla="*/ 1139674 w 6696000"/>
              <a:gd name="connsiteY20" fmla="*/ 680740 h 5142465"/>
              <a:gd name="connsiteX21" fmla="*/ 1139674 w 6696000"/>
              <a:gd name="connsiteY21" fmla="*/ 705330 h 5142465"/>
              <a:gd name="connsiteX22" fmla="*/ 1126336 w 6696000"/>
              <a:gd name="connsiteY22" fmla="*/ 710273 h 5142465"/>
              <a:gd name="connsiteX23" fmla="*/ 1104106 w 6696000"/>
              <a:gd name="connsiteY23" fmla="*/ 713115 h 5142465"/>
              <a:gd name="connsiteX24" fmla="*/ 1081495 w 6696000"/>
              <a:gd name="connsiteY24" fmla="*/ 709037 h 5142465"/>
              <a:gd name="connsiteX25" fmla="*/ 1064219 w 6696000"/>
              <a:gd name="connsiteY25" fmla="*/ 697545 h 5142465"/>
              <a:gd name="connsiteX26" fmla="*/ 1053168 w 6696000"/>
              <a:gd name="connsiteY26" fmla="*/ 680122 h 5142465"/>
              <a:gd name="connsiteX27" fmla="*/ 1049230 w 6696000"/>
              <a:gd name="connsiteY27" fmla="*/ 657757 h 5142465"/>
              <a:gd name="connsiteX28" fmla="*/ 1053168 w 6696000"/>
              <a:gd name="connsiteY28" fmla="*/ 635514 h 5142465"/>
              <a:gd name="connsiteX29" fmla="*/ 1064219 w 6696000"/>
              <a:gd name="connsiteY29" fmla="*/ 617968 h 5142465"/>
              <a:gd name="connsiteX30" fmla="*/ 1081495 w 6696000"/>
              <a:gd name="connsiteY30" fmla="*/ 606476 h 5142465"/>
              <a:gd name="connsiteX31" fmla="*/ 1104106 w 6696000"/>
              <a:gd name="connsiteY31" fmla="*/ 602398 h 5142465"/>
              <a:gd name="connsiteX32" fmla="*/ 1129258 w 6696000"/>
              <a:gd name="connsiteY32" fmla="*/ 606476 h 5142465"/>
              <a:gd name="connsiteX33" fmla="*/ 1147169 w 6696000"/>
              <a:gd name="connsiteY33" fmla="*/ 618586 h 5142465"/>
              <a:gd name="connsiteX34" fmla="*/ 1149456 w 6696000"/>
              <a:gd name="connsiteY34" fmla="*/ 620810 h 5142465"/>
              <a:gd name="connsiteX35" fmla="*/ 1182737 w 6696000"/>
              <a:gd name="connsiteY35" fmla="*/ 585593 h 5142465"/>
              <a:gd name="connsiteX36" fmla="*/ 1180450 w 6696000"/>
              <a:gd name="connsiteY36" fmla="*/ 583616 h 5142465"/>
              <a:gd name="connsiteX37" fmla="*/ 1146153 w 6696000"/>
              <a:gd name="connsiteY37" fmla="*/ 564957 h 5142465"/>
              <a:gd name="connsiteX38" fmla="*/ 1464106 w 6696000"/>
              <a:gd name="connsiteY38" fmla="*/ 358044 h 5142465"/>
              <a:gd name="connsiteX39" fmla="*/ 1018617 w 6696000"/>
              <a:gd name="connsiteY39" fmla="*/ 431999 h 5142465"/>
              <a:gd name="connsiteX40" fmla="*/ 994990 w 6696000"/>
              <a:gd name="connsiteY40" fmla="*/ 454983 h 5142465"/>
              <a:gd name="connsiteX41" fmla="*/ 1018617 w 6696000"/>
              <a:gd name="connsiteY41" fmla="*/ 477966 h 5142465"/>
              <a:gd name="connsiteX42" fmla="*/ 1093564 w 6696000"/>
              <a:gd name="connsiteY42" fmla="*/ 477966 h 5142465"/>
              <a:gd name="connsiteX43" fmla="*/ 1279279 w 6696000"/>
              <a:gd name="connsiteY43" fmla="*/ 658251 h 5142465"/>
              <a:gd name="connsiteX44" fmla="*/ 1093564 w 6696000"/>
              <a:gd name="connsiteY44" fmla="*/ 838536 h 5142465"/>
              <a:gd name="connsiteX45" fmla="*/ 835188 w 6696000"/>
              <a:gd name="connsiteY45" fmla="*/ 838536 h 5142465"/>
              <a:gd name="connsiteX46" fmla="*/ 835188 w 6696000"/>
              <a:gd name="connsiteY46" fmla="*/ 796647 h 5142465"/>
              <a:gd name="connsiteX47" fmla="*/ 787933 w 6696000"/>
              <a:gd name="connsiteY47" fmla="*/ 796647 h 5142465"/>
              <a:gd name="connsiteX48" fmla="*/ 787933 w 6696000"/>
              <a:gd name="connsiteY48" fmla="*/ 884380 h 5142465"/>
              <a:gd name="connsiteX49" fmla="*/ 1094199 w 6696000"/>
              <a:gd name="connsiteY49" fmla="*/ 884380 h 5142465"/>
              <a:gd name="connsiteX50" fmla="*/ 1308131 w 6696000"/>
              <a:gd name="connsiteY50" fmla="*/ 745975 h 5142465"/>
              <a:gd name="connsiteX51" fmla="*/ 1326394 w 6696000"/>
              <a:gd name="connsiteY51" fmla="*/ 658190 h 5142465"/>
              <a:gd name="connsiteX52" fmla="*/ 1326407 w 6696000"/>
              <a:gd name="connsiteY52" fmla="*/ 658251 h 5142465"/>
              <a:gd name="connsiteX53" fmla="*/ 1326407 w 6696000"/>
              <a:gd name="connsiteY53" fmla="*/ 658128 h 5142465"/>
              <a:gd name="connsiteX54" fmla="*/ 1326394 w 6696000"/>
              <a:gd name="connsiteY54" fmla="*/ 658190 h 5142465"/>
              <a:gd name="connsiteX55" fmla="*/ 1308194 w 6696000"/>
              <a:gd name="connsiteY55" fmla="*/ 570456 h 5142465"/>
              <a:gd name="connsiteX56" fmla="*/ 1094834 w 6696000"/>
              <a:gd name="connsiteY56" fmla="*/ 431999 h 5142465"/>
              <a:gd name="connsiteX57" fmla="*/ 1018617 w 6696000"/>
              <a:gd name="connsiteY57" fmla="*/ 431999 h 5142465"/>
              <a:gd name="connsiteX58" fmla="*/ 664207 w 6696000"/>
              <a:gd name="connsiteY58" fmla="*/ 431999 h 5142465"/>
              <a:gd name="connsiteX59" fmla="*/ 431999 w 6696000"/>
              <a:gd name="connsiteY59" fmla="*/ 658251 h 5142465"/>
              <a:gd name="connsiteX60" fmla="*/ 663572 w 6696000"/>
              <a:gd name="connsiteY60" fmla="*/ 884503 h 5142465"/>
              <a:gd name="connsiteX61" fmla="*/ 739789 w 6696000"/>
              <a:gd name="connsiteY61" fmla="*/ 884503 h 5142465"/>
              <a:gd name="connsiteX62" fmla="*/ 763417 w 6696000"/>
              <a:gd name="connsiteY62" fmla="*/ 861520 h 5142465"/>
              <a:gd name="connsiteX63" fmla="*/ 739789 w 6696000"/>
              <a:gd name="connsiteY63" fmla="*/ 838536 h 5142465"/>
              <a:gd name="connsiteX64" fmla="*/ 664842 w 6696000"/>
              <a:gd name="connsiteY64" fmla="*/ 838536 h 5142465"/>
              <a:gd name="connsiteX65" fmla="*/ 479127 w 6696000"/>
              <a:gd name="connsiteY65" fmla="*/ 658251 h 5142465"/>
              <a:gd name="connsiteX66" fmla="*/ 664842 w 6696000"/>
              <a:gd name="connsiteY66" fmla="*/ 477843 h 5142465"/>
              <a:gd name="connsiteX67" fmla="*/ 923218 w 6696000"/>
              <a:gd name="connsiteY67" fmla="*/ 477843 h 5142465"/>
              <a:gd name="connsiteX68" fmla="*/ 923218 w 6696000"/>
              <a:gd name="connsiteY68" fmla="*/ 519732 h 5142465"/>
              <a:gd name="connsiteX69" fmla="*/ 970473 w 6696000"/>
              <a:gd name="connsiteY69" fmla="*/ 519732 h 5142465"/>
              <a:gd name="connsiteX70" fmla="*/ 970473 w 6696000"/>
              <a:gd name="connsiteY70" fmla="*/ 431999 h 5142465"/>
              <a:gd name="connsiteX71" fmla="*/ 664207 w 6696000"/>
              <a:gd name="connsiteY71" fmla="*/ 431999 h 5142465"/>
              <a:gd name="connsiteX72" fmla="*/ 0 w 6696000"/>
              <a:gd name="connsiteY72" fmla="*/ 0 h 5142465"/>
              <a:gd name="connsiteX73" fmla="*/ 6696000 w 6696000"/>
              <a:gd name="connsiteY73" fmla="*/ 0 h 5142465"/>
              <a:gd name="connsiteX74" fmla="*/ 6696000 w 6696000"/>
              <a:gd name="connsiteY74" fmla="*/ 1796399 h 5142465"/>
              <a:gd name="connsiteX75" fmla="*/ 4219772 w 6696000"/>
              <a:gd name="connsiteY75" fmla="*/ 1796399 h 5142465"/>
              <a:gd name="connsiteX76" fmla="*/ 3995999 w 6696000"/>
              <a:gd name="connsiteY76" fmla="*/ 2020043 h 5142465"/>
              <a:gd name="connsiteX77" fmla="*/ 3995999 w 6696000"/>
              <a:gd name="connsiteY77" fmla="*/ 3821890 h 5142465"/>
              <a:gd name="connsiteX78" fmla="*/ 4887028 w 6696000"/>
              <a:gd name="connsiteY78" fmla="*/ 4712400 h 5142465"/>
              <a:gd name="connsiteX79" fmla="*/ 6696000 w 6696000"/>
              <a:gd name="connsiteY79" fmla="*/ 4712400 h 5142465"/>
              <a:gd name="connsiteX80" fmla="*/ 6696000 w 6696000"/>
              <a:gd name="connsiteY80" fmla="*/ 5142465 h 5142465"/>
              <a:gd name="connsiteX81" fmla="*/ 0 w 6696000"/>
              <a:gd name="connsiteY81" fmla="*/ 5142465 h 5142465"/>
              <a:gd name="connsiteX82" fmla="*/ 0 w 6696000"/>
              <a:gd name="connsiteY82" fmla="*/ 0 h 5142465"/>
              <a:gd name="connsiteX0" fmla="*/ 970346 w 6696000"/>
              <a:gd name="connsiteY0" fmla="*/ 564834 h 5142465"/>
              <a:gd name="connsiteX1" fmla="*/ 970346 w 6696000"/>
              <a:gd name="connsiteY1" fmla="*/ 751297 h 5142465"/>
              <a:gd name="connsiteX2" fmla="*/ 970346 w 6696000"/>
              <a:gd name="connsiteY2" fmla="*/ 564834 h 5142465"/>
              <a:gd name="connsiteX3" fmla="*/ 1464106 w 6696000"/>
              <a:gd name="connsiteY3" fmla="*/ 358044 h 5142465"/>
              <a:gd name="connsiteX4" fmla="*/ 1062822 w 6696000"/>
              <a:gd name="connsiteY4" fmla="*/ 566440 h 5142465"/>
              <a:gd name="connsiteX5" fmla="*/ 1029922 w 6696000"/>
              <a:gd name="connsiteY5" fmla="*/ 586087 h 5142465"/>
              <a:gd name="connsiteX6" fmla="*/ 1008327 w 6696000"/>
              <a:gd name="connsiteY6" fmla="*/ 617103 h 5142465"/>
              <a:gd name="connsiteX7" fmla="*/ 1000578 w 6696000"/>
              <a:gd name="connsiteY7" fmla="*/ 657633 h 5142465"/>
              <a:gd name="connsiteX8" fmla="*/ 1008327 w 6696000"/>
              <a:gd name="connsiteY8" fmla="*/ 698163 h 5142465"/>
              <a:gd name="connsiteX9" fmla="*/ 1029922 w 6696000"/>
              <a:gd name="connsiteY9" fmla="*/ 729179 h 5142465"/>
              <a:gd name="connsiteX10" fmla="*/ 1062822 w 6696000"/>
              <a:gd name="connsiteY10" fmla="*/ 748826 h 5142465"/>
              <a:gd name="connsiteX11" fmla="*/ 1104106 w 6696000"/>
              <a:gd name="connsiteY11" fmla="*/ 755622 h 5142465"/>
              <a:gd name="connsiteX12" fmla="*/ 1145010 w 6696000"/>
              <a:gd name="connsiteY12" fmla="*/ 751421 h 5142465"/>
              <a:gd name="connsiteX13" fmla="*/ 1183753 w 6696000"/>
              <a:gd name="connsiteY13" fmla="*/ 737828 h 5142465"/>
              <a:gd name="connsiteX14" fmla="*/ 1185405 w 6696000"/>
              <a:gd name="connsiteY14" fmla="*/ 736963 h 5142465"/>
              <a:gd name="connsiteX15" fmla="*/ 1185405 w 6696000"/>
              <a:gd name="connsiteY15" fmla="*/ 637615 h 5142465"/>
              <a:gd name="connsiteX16" fmla="*/ 1106393 w 6696000"/>
              <a:gd name="connsiteY16" fmla="*/ 637615 h 5142465"/>
              <a:gd name="connsiteX17" fmla="*/ 1106266 w 6696000"/>
              <a:gd name="connsiteY17" fmla="*/ 637986 h 5142465"/>
              <a:gd name="connsiteX18" fmla="*/ 1106266 w 6696000"/>
              <a:gd name="connsiteY18" fmla="*/ 680740 h 5142465"/>
              <a:gd name="connsiteX19" fmla="*/ 1139674 w 6696000"/>
              <a:gd name="connsiteY19" fmla="*/ 680740 h 5142465"/>
              <a:gd name="connsiteX20" fmla="*/ 1139674 w 6696000"/>
              <a:gd name="connsiteY20" fmla="*/ 705330 h 5142465"/>
              <a:gd name="connsiteX21" fmla="*/ 1126336 w 6696000"/>
              <a:gd name="connsiteY21" fmla="*/ 710273 h 5142465"/>
              <a:gd name="connsiteX22" fmla="*/ 1104106 w 6696000"/>
              <a:gd name="connsiteY22" fmla="*/ 713115 h 5142465"/>
              <a:gd name="connsiteX23" fmla="*/ 1081495 w 6696000"/>
              <a:gd name="connsiteY23" fmla="*/ 709037 h 5142465"/>
              <a:gd name="connsiteX24" fmla="*/ 1064219 w 6696000"/>
              <a:gd name="connsiteY24" fmla="*/ 697545 h 5142465"/>
              <a:gd name="connsiteX25" fmla="*/ 1053168 w 6696000"/>
              <a:gd name="connsiteY25" fmla="*/ 680122 h 5142465"/>
              <a:gd name="connsiteX26" fmla="*/ 1049230 w 6696000"/>
              <a:gd name="connsiteY26" fmla="*/ 657757 h 5142465"/>
              <a:gd name="connsiteX27" fmla="*/ 1053168 w 6696000"/>
              <a:gd name="connsiteY27" fmla="*/ 635514 h 5142465"/>
              <a:gd name="connsiteX28" fmla="*/ 1064219 w 6696000"/>
              <a:gd name="connsiteY28" fmla="*/ 617968 h 5142465"/>
              <a:gd name="connsiteX29" fmla="*/ 1081495 w 6696000"/>
              <a:gd name="connsiteY29" fmla="*/ 606476 h 5142465"/>
              <a:gd name="connsiteX30" fmla="*/ 1104106 w 6696000"/>
              <a:gd name="connsiteY30" fmla="*/ 602398 h 5142465"/>
              <a:gd name="connsiteX31" fmla="*/ 1129258 w 6696000"/>
              <a:gd name="connsiteY31" fmla="*/ 606476 h 5142465"/>
              <a:gd name="connsiteX32" fmla="*/ 1147169 w 6696000"/>
              <a:gd name="connsiteY32" fmla="*/ 618586 h 5142465"/>
              <a:gd name="connsiteX33" fmla="*/ 1149456 w 6696000"/>
              <a:gd name="connsiteY33" fmla="*/ 620810 h 5142465"/>
              <a:gd name="connsiteX34" fmla="*/ 1182737 w 6696000"/>
              <a:gd name="connsiteY34" fmla="*/ 585593 h 5142465"/>
              <a:gd name="connsiteX35" fmla="*/ 1180450 w 6696000"/>
              <a:gd name="connsiteY35" fmla="*/ 583616 h 5142465"/>
              <a:gd name="connsiteX36" fmla="*/ 1146153 w 6696000"/>
              <a:gd name="connsiteY36" fmla="*/ 564957 h 5142465"/>
              <a:gd name="connsiteX37" fmla="*/ 1464106 w 6696000"/>
              <a:gd name="connsiteY37" fmla="*/ 358044 h 5142465"/>
              <a:gd name="connsiteX38" fmla="*/ 1018617 w 6696000"/>
              <a:gd name="connsiteY38" fmla="*/ 431999 h 5142465"/>
              <a:gd name="connsiteX39" fmla="*/ 994990 w 6696000"/>
              <a:gd name="connsiteY39" fmla="*/ 454983 h 5142465"/>
              <a:gd name="connsiteX40" fmla="*/ 1018617 w 6696000"/>
              <a:gd name="connsiteY40" fmla="*/ 477966 h 5142465"/>
              <a:gd name="connsiteX41" fmla="*/ 1093564 w 6696000"/>
              <a:gd name="connsiteY41" fmla="*/ 477966 h 5142465"/>
              <a:gd name="connsiteX42" fmla="*/ 1279279 w 6696000"/>
              <a:gd name="connsiteY42" fmla="*/ 658251 h 5142465"/>
              <a:gd name="connsiteX43" fmla="*/ 1093564 w 6696000"/>
              <a:gd name="connsiteY43" fmla="*/ 838536 h 5142465"/>
              <a:gd name="connsiteX44" fmla="*/ 835188 w 6696000"/>
              <a:gd name="connsiteY44" fmla="*/ 838536 h 5142465"/>
              <a:gd name="connsiteX45" fmla="*/ 835188 w 6696000"/>
              <a:gd name="connsiteY45" fmla="*/ 796647 h 5142465"/>
              <a:gd name="connsiteX46" fmla="*/ 787933 w 6696000"/>
              <a:gd name="connsiteY46" fmla="*/ 796647 h 5142465"/>
              <a:gd name="connsiteX47" fmla="*/ 787933 w 6696000"/>
              <a:gd name="connsiteY47" fmla="*/ 884380 h 5142465"/>
              <a:gd name="connsiteX48" fmla="*/ 1094199 w 6696000"/>
              <a:gd name="connsiteY48" fmla="*/ 884380 h 5142465"/>
              <a:gd name="connsiteX49" fmla="*/ 1308131 w 6696000"/>
              <a:gd name="connsiteY49" fmla="*/ 745975 h 5142465"/>
              <a:gd name="connsiteX50" fmla="*/ 1326394 w 6696000"/>
              <a:gd name="connsiteY50" fmla="*/ 658190 h 5142465"/>
              <a:gd name="connsiteX51" fmla="*/ 1326407 w 6696000"/>
              <a:gd name="connsiteY51" fmla="*/ 658251 h 5142465"/>
              <a:gd name="connsiteX52" fmla="*/ 1326407 w 6696000"/>
              <a:gd name="connsiteY52" fmla="*/ 658128 h 5142465"/>
              <a:gd name="connsiteX53" fmla="*/ 1326394 w 6696000"/>
              <a:gd name="connsiteY53" fmla="*/ 658190 h 5142465"/>
              <a:gd name="connsiteX54" fmla="*/ 1308194 w 6696000"/>
              <a:gd name="connsiteY54" fmla="*/ 570456 h 5142465"/>
              <a:gd name="connsiteX55" fmla="*/ 1094834 w 6696000"/>
              <a:gd name="connsiteY55" fmla="*/ 431999 h 5142465"/>
              <a:gd name="connsiteX56" fmla="*/ 1018617 w 6696000"/>
              <a:gd name="connsiteY56" fmla="*/ 431999 h 5142465"/>
              <a:gd name="connsiteX57" fmla="*/ 664207 w 6696000"/>
              <a:gd name="connsiteY57" fmla="*/ 431999 h 5142465"/>
              <a:gd name="connsiteX58" fmla="*/ 431999 w 6696000"/>
              <a:gd name="connsiteY58" fmla="*/ 658251 h 5142465"/>
              <a:gd name="connsiteX59" fmla="*/ 663572 w 6696000"/>
              <a:gd name="connsiteY59" fmla="*/ 884503 h 5142465"/>
              <a:gd name="connsiteX60" fmla="*/ 739789 w 6696000"/>
              <a:gd name="connsiteY60" fmla="*/ 884503 h 5142465"/>
              <a:gd name="connsiteX61" fmla="*/ 763417 w 6696000"/>
              <a:gd name="connsiteY61" fmla="*/ 861520 h 5142465"/>
              <a:gd name="connsiteX62" fmla="*/ 739789 w 6696000"/>
              <a:gd name="connsiteY62" fmla="*/ 838536 h 5142465"/>
              <a:gd name="connsiteX63" fmla="*/ 664842 w 6696000"/>
              <a:gd name="connsiteY63" fmla="*/ 838536 h 5142465"/>
              <a:gd name="connsiteX64" fmla="*/ 479127 w 6696000"/>
              <a:gd name="connsiteY64" fmla="*/ 658251 h 5142465"/>
              <a:gd name="connsiteX65" fmla="*/ 664842 w 6696000"/>
              <a:gd name="connsiteY65" fmla="*/ 477843 h 5142465"/>
              <a:gd name="connsiteX66" fmla="*/ 923218 w 6696000"/>
              <a:gd name="connsiteY66" fmla="*/ 477843 h 5142465"/>
              <a:gd name="connsiteX67" fmla="*/ 923218 w 6696000"/>
              <a:gd name="connsiteY67" fmla="*/ 519732 h 5142465"/>
              <a:gd name="connsiteX68" fmla="*/ 970473 w 6696000"/>
              <a:gd name="connsiteY68" fmla="*/ 519732 h 5142465"/>
              <a:gd name="connsiteX69" fmla="*/ 970473 w 6696000"/>
              <a:gd name="connsiteY69" fmla="*/ 431999 h 5142465"/>
              <a:gd name="connsiteX70" fmla="*/ 664207 w 6696000"/>
              <a:gd name="connsiteY70" fmla="*/ 431999 h 5142465"/>
              <a:gd name="connsiteX71" fmla="*/ 0 w 6696000"/>
              <a:gd name="connsiteY71" fmla="*/ 0 h 5142465"/>
              <a:gd name="connsiteX72" fmla="*/ 6696000 w 6696000"/>
              <a:gd name="connsiteY72" fmla="*/ 0 h 5142465"/>
              <a:gd name="connsiteX73" fmla="*/ 6696000 w 6696000"/>
              <a:gd name="connsiteY73" fmla="*/ 1796399 h 5142465"/>
              <a:gd name="connsiteX74" fmla="*/ 4219772 w 6696000"/>
              <a:gd name="connsiteY74" fmla="*/ 1796399 h 5142465"/>
              <a:gd name="connsiteX75" fmla="*/ 3995999 w 6696000"/>
              <a:gd name="connsiteY75" fmla="*/ 2020043 h 5142465"/>
              <a:gd name="connsiteX76" fmla="*/ 3995999 w 6696000"/>
              <a:gd name="connsiteY76" fmla="*/ 3821890 h 5142465"/>
              <a:gd name="connsiteX77" fmla="*/ 4887028 w 6696000"/>
              <a:gd name="connsiteY77" fmla="*/ 4712400 h 5142465"/>
              <a:gd name="connsiteX78" fmla="*/ 6696000 w 6696000"/>
              <a:gd name="connsiteY78" fmla="*/ 4712400 h 5142465"/>
              <a:gd name="connsiteX79" fmla="*/ 6696000 w 6696000"/>
              <a:gd name="connsiteY79" fmla="*/ 5142465 h 5142465"/>
              <a:gd name="connsiteX80" fmla="*/ 0 w 6696000"/>
              <a:gd name="connsiteY80" fmla="*/ 5142465 h 5142465"/>
              <a:gd name="connsiteX81" fmla="*/ 0 w 6696000"/>
              <a:gd name="connsiteY81" fmla="*/ 0 h 5142465"/>
              <a:gd name="connsiteX0" fmla="*/ 1464106 w 6696000"/>
              <a:gd name="connsiteY0" fmla="*/ 358044 h 5142465"/>
              <a:gd name="connsiteX1" fmla="*/ 1062822 w 6696000"/>
              <a:gd name="connsiteY1" fmla="*/ 566440 h 5142465"/>
              <a:gd name="connsiteX2" fmla="*/ 1029922 w 6696000"/>
              <a:gd name="connsiteY2" fmla="*/ 586087 h 5142465"/>
              <a:gd name="connsiteX3" fmla="*/ 1008327 w 6696000"/>
              <a:gd name="connsiteY3" fmla="*/ 617103 h 5142465"/>
              <a:gd name="connsiteX4" fmla="*/ 1000578 w 6696000"/>
              <a:gd name="connsiteY4" fmla="*/ 657633 h 5142465"/>
              <a:gd name="connsiteX5" fmla="*/ 1008327 w 6696000"/>
              <a:gd name="connsiteY5" fmla="*/ 698163 h 5142465"/>
              <a:gd name="connsiteX6" fmla="*/ 1029922 w 6696000"/>
              <a:gd name="connsiteY6" fmla="*/ 729179 h 5142465"/>
              <a:gd name="connsiteX7" fmla="*/ 1062822 w 6696000"/>
              <a:gd name="connsiteY7" fmla="*/ 748826 h 5142465"/>
              <a:gd name="connsiteX8" fmla="*/ 1104106 w 6696000"/>
              <a:gd name="connsiteY8" fmla="*/ 755622 h 5142465"/>
              <a:gd name="connsiteX9" fmla="*/ 1145010 w 6696000"/>
              <a:gd name="connsiteY9" fmla="*/ 751421 h 5142465"/>
              <a:gd name="connsiteX10" fmla="*/ 1183753 w 6696000"/>
              <a:gd name="connsiteY10" fmla="*/ 737828 h 5142465"/>
              <a:gd name="connsiteX11" fmla="*/ 1185405 w 6696000"/>
              <a:gd name="connsiteY11" fmla="*/ 736963 h 5142465"/>
              <a:gd name="connsiteX12" fmla="*/ 1185405 w 6696000"/>
              <a:gd name="connsiteY12" fmla="*/ 637615 h 5142465"/>
              <a:gd name="connsiteX13" fmla="*/ 1106393 w 6696000"/>
              <a:gd name="connsiteY13" fmla="*/ 637615 h 5142465"/>
              <a:gd name="connsiteX14" fmla="*/ 1106266 w 6696000"/>
              <a:gd name="connsiteY14" fmla="*/ 637986 h 5142465"/>
              <a:gd name="connsiteX15" fmla="*/ 1106266 w 6696000"/>
              <a:gd name="connsiteY15" fmla="*/ 680740 h 5142465"/>
              <a:gd name="connsiteX16" fmla="*/ 1139674 w 6696000"/>
              <a:gd name="connsiteY16" fmla="*/ 680740 h 5142465"/>
              <a:gd name="connsiteX17" fmla="*/ 1139674 w 6696000"/>
              <a:gd name="connsiteY17" fmla="*/ 705330 h 5142465"/>
              <a:gd name="connsiteX18" fmla="*/ 1126336 w 6696000"/>
              <a:gd name="connsiteY18" fmla="*/ 710273 h 5142465"/>
              <a:gd name="connsiteX19" fmla="*/ 1104106 w 6696000"/>
              <a:gd name="connsiteY19" fmla="*/ 713115 h 5142465"/>
              <a:gd name="connsiteX20" fmla="*/ 1081495 w 6696000"/>
              <a:gd name="connsiteY20" fmla="*/ 709037 h 5142465"/>
              <a:gd name="connsiteX21" fmla="*/ 1064219 w 6696000"/>
              <a:gd name="connsiteY21" fmla="*/ 697545 h 5142465"/>
              <a:gd name="connsiteX22" fmla="*/ 1053168 w 6696000"/>
              <a:gd name="connsiteY22" fmla="*/ 680122 h 5142465"/>
              <a:gd name="connsiteX23" fmla="*/ 1049230 w 6696000"/>
              <a:gd name="connsiteY23" fmla="*/ 657757 h 5142465"/>
              <a:gd name="connsiteX24" fmla="*/ 1053168 w 6696000"/>
              <a:gd name="connsiteY24" fmla="*/ 635514 h 5142465"/>
              <a:gd name="connsiteX25" fmla="*/ 1064219 w 6696000"/>
              <a:gd name="connsiteY25" fmla="*/ 617968 h 5142465"/>
              <a:gd name="connsiteX26" fmla="*/ 1081495 w 6696000"/>
              <a:gd name="connsiteY26" fmla="*/ 606476 h 5142465"/>
              <a:gd name="connsiteX27" fmla="*/ 1104106 w 6696000"/>
              <a:gd name="connsiteY27" fmla="*/ 602398 h 5142465"/>
              <a:gd name="connsiteX28" fmla="*/ 1129258 w 6696000"/>
              <a:gd name="connsiteY28" fmla="*/ 606476 h 5142465"/>
              <a:gd name="connsiteX29" fmla="*/ 1147169 w 6696000"/>
              <a:gd name="connsiteY29" fmla="*/ 618586 h 5142465"/>
              <a:gd name="connsiteX30" fmla="*/ 1149456 w 6696000"/>
              <a:gd name="connsiteY30" fmla="*/ 620810 h 5142465"/>
              <a:gd name="connsiteX31" fmla="*/ 1182737 w 6696000"/>
              <a:gd name="connsiteY31" fmla="*/ 585593 h 5142465"/>
              <a:gd name="connsiteX32" fmla="*/ 1180450 w 6696000"/>
              <a:gd name="connsiteY32" fmla="*/ 583616 h 5142465"/>
              <a:gd name="connsiteX33" fmla="*/ 1146153 w 6696000"/>
              <a:gd name="connsiteY33" fmla="*/ 564957 h 5142465"/>
              <a:gd name="connsiteX34" fmla="*/ 1464106 w 6696000"/>
              <a:gd name="connsiteY34" fmla="*/ 358044 h 5142465"/>
              <a:gd name="connsiteX35" fmla="*/ 1018617 w 6696000"/>
              <a:gd name="connsiteY35" fmla="*/ 431999 h 5142465"/>
              <a:gd name="connsiteX36" fmla="*/ 994990 w 6696000"/>
              <a:gd name="connsiteY36" fmla="*/ 454983 h 5142465"/>
              <a:gd name="connsiteX37" fmla="*/ 1018617 w 6696000"/>
              <a:gd name="connsiteY37" fmla="*/ 477966 h 5142465"/>
              <a:gd name="connsiteX38" fmla="*/ 1093564 w 6696000"/>
              <a:gd name="connsiteY38" fmla="*/ 477966 h 5142465"/>
              <a:gd name="connsiteX39" fmla="*/ 1279279 w 6696000"/>
              <a:gd name="connsiteY39" fmla="*/ 658251 h 5142465"/>
              <a:gd name="connsiteX40" fmla="*/ 1093564 w 6696000"/>
              <a:gd name="connsiteY40" fmla="*/ 838536 h 5142465"/>
              <a:gd name="connsiteX41" fmla="*/ 835188 w 6696000"/>
              <a:gd name="connsiteY41" fmla="*/ 838536 h 5142465"/>
              <a:gd name="connsiteX42" fmla="*/ 835188 w 6696000"/>
              <a:gd name="connsiteY42" fmla="*/ 796647 h 5142465"/>
              <a:gd name="connsiteX43" fmla="*/ 787933 w 6696000"/>
              <a:gd name="connsiteY43" fmla="*/ 796647 h 5142465"/>
              <a:gd name="connsiteX44" fmla="*/ 787933 w 6696000"/>
              <a:gd name="connsiteY44" fmla="*/ 884380 h 5142465"/>
              <a:gd name="connsiteX45" fmla="*/ 1094199 w 6696000"/>
              <a:gd name="connsiteY45" fmla="*/ 884380 h 5142465"/>
              <a:gd name="connsiteX46" fmla="*/ 1308131 w 6696000"/>
              <a:gd name="connsiteY46" fmla="*/ 745975 h 5142465"/>
              <a:gd name="connsiteX47" fmla="*/ 1326394 w 6696000"/>
              <a:gd name="connsiteY47" fmla="*/ 658190 h 5142465"/>
              <a:gd name="connsiteX48" fmla="*/ 1326407 w 6696000"/>
              <a:gd name="connsiteY48" fmla="*/ 658251 h 5142465"/>
              <a:gd name="connsiteX49" fmla="*/ 1326407 w 6696000"/>
              <a:gd name="connsiteY49" fmla="*/ 658128 h 5142465"/>
              <a:gd name="connsiteX50" fmla="*/ 1326394 w 6696000"/>
              <a:gd name="connsiteY50" fmla="*/ 658190 h 5142465"/>
              <a:gd name="connsiteX51" fmla="*/ 1308194 w 6696000"/>
              <a:gd name="connsiteY51" fmla="*/ 570456 h 5142465"/>
              <a:gd name="connsiteX52" fmla="*/ 1094834 w 6696000"/>
              <a:gd name="connsiteY52" fmla="*/ 431999 h 5142465"/>
              <a:gd name="connsiteX53" fmla="*/ 1018617 w 6696000"/>
              <a:gd name="connsiteY53" fmla="*/ 431999 h 5142465"/>
              <a:gd name="connsiteX54" fmla="*/ 664207 w 6696000"/>
              <a:gd name="connsiteY54" fmla="*/ 431999 h 5142465"/>
              <a:gd name="connsiteX55" fmla="*/ 431999 w 6696000"/>
              <a:gd name="connsiteY55" fmla="*/ 658251 h 5142465"/>
              <a:gd name="connsiteX56" fmla="*/ 663572 w 6696000"/>
              <a:gd name="connsiteY56" fmla="*/ 884503 h 5142465"/>
              <a:gd name="connsiteX57" fmla="*/ 739789 w 6696000"/>
              <a:gd name="connsiteY57" fmla="*/ 884503 h 5142465"/>
              <a:gd name="connsiteX58" fmla="*/ 763417 w 6696000"/>
              <a:gd name="connsiteY58" fmla="*/ 861520 h 5142465"/>
              <a:gd name="connsiteX59" fmla="*/ 739789 w 6696000"/>
              <a:gd name="connsiteY59" fmla="*/ 838536 h 5142465"/>
              <a:gd name="connsiteX60" fmla="*/ 664842 w 6696000"/>
              <a:gd name="connsiteY60" fmla="*/ 838536 h 5142465"/>
              <a:gd name="connsiteX61" fmla="*/ 479127 w 6696000"/>
              <a:gd name="connsiteY61" fmla="*/ 658251 h 5142465"/>
              <a:gd name="connsiteX62" fmla="*/ 664842 w 6696000"/>
              <a:gd name="connsiteY62" fmla="*/ 477843 h 5142465"/>
              <a:gd name="connsiteX63" fmla="*/ 923218 w 6696000"/>
              <a:gd name="connsiteY63" fmla="*/ 477843 h 5142465"/>
              <a:gd name="connsiteX64" fmla="*/ 923218 w 6696000"/>
              <a:gd name="connsiteY64" fmla="*/ 519732 h 5142465"/>
              <a:gd name="connsiteX65" fmla="*/ 970473 w 6696000"/>
              <a:gd name="connsiteY65" fmla="*/ 519732 h 5142465"/>
              <a:gd name="connsiteX66" fmla="*/ 970473 w 6696000"/>
              <a:gd name="connsiteY66" fmla="*/ 431999 h 5142465"/>
              <a:gd name="connsiteX67" fmla="*/ 664207 w 6696000"/>
              <a:gd name="connsiteY67" fmla="*/ 431999 h 5142465"/>
              <a:gd name="connsiteX68" fmla="*/ 0 w 6696000"/>
              <a:gd name="connsiteY68" fmla="*/ 0 h 5142465"/>
              <a:gd name="connsiteX69" fmla="*/ 6696000 w 6696000"/>
              <a:gd name="connsiteY69" fmla="*/ 0 h 5142465"/>
              <a:gd name="connsiteX70" fmla="*/ 6696000 w 6696000"/>
              <a:gd name="connsiteY70" fmla="*/ 1796399 h 5142465"/>
              <a:gd name="connsiteX71" fmla="*/ 4219772 w 6696000"/>
              <a:gd name="connsiteY71" fmla="*/ 1796399 h 5142465"/>
              <a:gd name="connsiteX72" fmla="*/ 3995999 w 6696000"/>
              <a:gd name="connsiteY72" fmla="*/ 2020043 h 5142465"/>
              <a:gd name="connsiteX73" fmla="*/ 3995999 w 6696000"/>
              <a:gd name="connsiteY73" fmla="*/ 3821890 h 5142465"/>
              <a:gd name="connsiteX74" fmla="*/ 4887028 w 6696000"/>
              <a:gd name="connsiteY74" fmla="*/ 4712400 h 5142465"/>
              <a:gd name="connsiteX75" fmla="*/ 6696000 w 6696000"/>
              <a:gd name="connsiteY75" fmla="*/ 4712400 h 5142465"/>
              <a:gd name="connsiteX76" fmla="*/ 6696000 w 6696000"/>
              <a:gd name="connsiteY76" fmla="*/ 5142465 h 5142465"/>
              <a:gd name="connsiteX77" fmla="*/ 0 w 6696000"/>
              <a:gd name="connsiteY77" fmla="*/ 5142465 h 5142465"/>
              <a:gd name="connsiteX78" fmla="*/ 0 w 6696000"/>
              <a:gd name="connsiteY78" fmla="*/ 0 h 5142465"/>
              <a:gd name="connsiteX0" fmla="*/ 1146153 w 6696000"/>
              <a:gd name="connsiteY0" fmla="*/ 564957 h 5142465"/>
              <a:gd name="connsiteX1" fmla="*/ 1062822 w 6696000"/>
              <a:gd name="connsiteY1" fmla="*/ 566440 h 5142465"/>
              <a:gd name="connsiteX2" fmla="*/ 1029922 w 6696000"/>
              <a:gd name="connsiteY2" fmla="*/ 586087 h 5142465"/>
              <a:gd name="connsiteX3" fmla="*/ 1008327 w 6696000"/>
              <a:gd name="connsiteY3" fmla="*/ 617103 h 5142465"/>
              <a:gd name="connsiteX4" fmla="*/ 1000578 w 6696000"/>
              <a:gd name="connsiteY4" fmla="*/ 657633 h 5142465"/>
              <a:gd name="connsiteX5" fmla="*/ 1008327 w 6696000"/>
              <a:gd name="connsiteY5" fmla="*/ 698163 h 5142465"/>
              <a:gd name="connsiteX6" fmla="*/ 1029922 w 6696000"/>
              <a:gd name="connsiteY6" fmla="*/ 729179 h 5142465"/>
              <a:gd name="connsiteX7" fmla="*/ 1062822 w 6696000"/>
              <a:gd name="connsiteY7" fmla="*/ 748826 h 5142465"/>
              <a:gd name="connsiteX8" fmla="*/ 1104106 w 6696000"/>
              <a:gd name="connsiteY8" fmla="*/ 755622 h 5142465"/>
              <a:gd name="connsiteX9" fmla="*/ 1145010 w 6696000"/>
              <a:gd name="connsiteY9" fmla="*/ 751421 h 5142465"/>
              <a:gd name="connsiteX10" fmla="*/ 1183753 w 6696000"/>
              <a:gd name="connsiteY10" fmla="*/ 737828 h 5142465"/>
              <a:gd name="connsiteX11" fmla="*/ 1185405 w 6696000"/>
              <a:gd name="connsiteY11" fmla="*/ 736963 h 5142465"/>
              <a:gd name="connsiteX12" fmla="*/ 1185405 w 6696000"/>
              <a:gd name="connsiteY12" fmla="*/ 637615 h 5142465"/>
              <a:gd name="connsiteX13" fmla="*/ 1106393 w 6696000"/>
              <a:gd name="connsiteY13" fmla="*/ 637615 h 5142465"/>
              <a:gd name="connsiteX14" fmla="*/ 1106266 w 6696000"/>
              <a:gd name="connsiteY14" fmla="*/ 637986 h 5142465"/>
              <a:gd name="connsiteX15" fmla="*/ 1106266 w 6696000"/>
              <a:gd name="connsiteY15" fmla="*/ 680740 h 5142465"/>
              <a:gd name="connsiteX16" fmla="*/ 1139674 w 6696000"/>
              <a:gd name="connsiteY16" fmla="*/ 680740 h 5142465"/>
              <a:gd name="connsiteX17" fmla="*/ 1139674 w 6696000"/>
              <a:gd name="connsiteY17" fmla="*/ 705330 h 5142465"/>
              <a:gd name="connsiteX18" fmla="*/ 1126336 w 6696000"/>
              <a:gd name="connsiteY18" fmla="*/ 710273 h 5142465"/>
              <a:gd name="connsiteX19" fmla="*/ 1104106 w 6696000"/>
              <a:gd name="connsiteY19" fmla="*/ 713115 h 5142465"/>
              <a:gd name="connsiteX20" fmla="*/ 1081495 w 6696000"/>
              <a:gd name="connsiteY20" fmla="*/ 709037 h 5142465"/>
              <a:gd name="connsiteX21" fmla="*/ 1064219 w 6696000"/>
              <a:gd name="connsiteY21" fmla="*/ 697545 h 5142465"/>
              <a:gd name="connsiteX22" fmla="*/ 1053168 w 6696000"/>
              <a:gd name="connsiteY22" fmla="*/ 680122 h 5142465"/>
              <a:gd name="connsiteX23" fmla="*/ 1049230 w 6696000"/>
              <a:gd name="connsiteY23" fmla="*/ 657757 h 5142465"/>
              <a:gd name="connsiteX24" fmla="*/ 1053168 w 6696000"/>
              <a:gd name="connsiteY24" fmla="*/ 635514 h 5142465"/>
              <a:gd name="connsiteX25" fmla="*/ 1064219 w 6696000"/>
              <a:gd name="connsiteY25" fmla="*/ 617968 h 5142465"/>
              <a:gd name="connsiteX26" fmla="*/ 1081495 w 6696000"/>
              <a:gd name="connsiteY26" fmla="*/ 606476 h 5142465"/>
              <a:gd name="connsiteX27" fmla="*/ 1104106 w 6696000"/>
              <a:gd name="connsiteY27" fmla="*/ 602398 h 5142465"/>
              <a:gd name="connsiteX28" fmla="*/ 1129258 w 6696000"/>
              <a:gd name="connsiteY28" fmla="*/ 606476 h 5142465"/>
              <a:gd name="connsiteX29" fmla="*/ 1147169 w 6696000"/>
              <a:gd name="connsiteY29" fmla="*/ 618586 h 5142465"/>
              <a:gd name="connsiteX30" fmla="*/ 1149456 w 6696000"/>
              <a:gd name="connsiteY30" fmla="*/ 620810 h 5142465"/>
              <a:gd name="connsiteX31" fmla="*/ 1182737 w 6696000"/>
              <a:gd name="connsiteY31" fmla="*/ 585593 h 5142465"/>
              <a:gd name="connsiteX32" fmla="*/ 1180450 w 6696000"/>
              <a:gd name="connsiteY32" fmla="*/ 583616 h 5142465"/>
              <a:gd name="connsiteX33" fmla="*/ 1146153 w 6696000"/>
              <a:gd name="connsiteY33" fmla="*/ 564957 h 5142465"/>
              <a:gd name="connsiteX34" fmla="*/ 1018617 w 6696000"/>
              <a:gd name="connsiteY34" fmla="*/ 431999 h 5142465"/>
              <a:gd name="connsiteX35" fmla="*/ 994990 w 6696000"/>
              <a:gd name="connsiteY35" fmla="*/ 454983 h 5142465"/>
              <a:gd name="connsiteX36" fmla="*/ 1018617 w 6696000"/>
              <a:gd name="connsiteY36" fmla="*/ 477966 h 5142465"/>
              <a:gd name="connsiteX37" fmla="*/ 1093564 w 6696000"/>
              <a:gd name="connsiteY37" fmla="*/ 477966 h 5142465"/>
              <a:gd name="connsiteX38" fmla="*/ 1279279 w 6696000"/>
              <a:gd name="connsiteY38" fmla="*/ 658251 h 5142465"/>
              <a:gd name="connsiteX39" fmla="*/ 1093564 w 6696000"/>
              <a:gd name="connsiteY39" fmla="*/ 838536 h 5142465"/>
              <a:gd name="connsiteX40" fmla="*/ 835188 w 6696000"/>
              <a:gd name="connsiteY40" fmla="*/ 838536 h 5142465"/>
              <a:gd name="connsiteX41" fmla="*/ 835188 w 6696000"/>
              <a:gd name="connsiteY41" fmla="*/ 796647 h 5142465"/>
              <a:gd name="connsiteX42" fmla="*/ 787933 w 6696000"/>
              <a:gd name="connsiteY42" fmla="*/ 796647 h 5142465"/>
              <a:gd name="connsiteX43" fmla="*/ 787933 w 6696000"/>
              <a:gd name="connsiteY43" fmla="*/ 884380 h 5142465"/>
              <a:gd name="connsiteX44" fmla="*/ 1094199 w 6696000"/>
              <a:gd name="connsiteY44" fmla="*/ 884380 h 5142465"/>
              <a:gd name="connsiteX45" fmla="*/ 1308131 w 6696000"/>
              <a:gd name="connsiteY45" fmla="*/ 745975 h 5142465"/>
              <a:gd name="connsiteX46" fmla="*/ 1326394 w 6696000"/>
              <a:gd name="connsiteY46" fmla="*/ 658190 h 5142465"/>
              <a:gd name="connsiteX47" fmla="*/ 1326407 w 6696000"/>
              <a:gd name="connsiteY47" fmla="*/ 658251 h 5142465"/>
              <a:gd name="connsiteX48" fmla="*/ 1326407 w 6696000"/>
              <a:gd name="connsiteY48" fmla="*/ 658128 h 5142465"/>
              <a:gd name="connsiteX49" fmla="*/ 1326394 w 6696000"/>
              <a:gd name="connsiteY49" fmla="*/ 658190 h 5142465"/>
              <a:gd name="connsiteX50" fmla="*/ 1308194 w 6696000"/>
              <a:gd name="connsiteY50" fmla="*/ 570456 h 5142465"/>
              <a:gd name="connsiteX51" fmla="*/ 1094834 w 6696000"/>
              <a:gd name="connsiteY51" fmla="*/ 431999 h 5142465"/>
              <a:gd name="connsiteX52" fmla="*/ 1018617 w 6696000"/>
              <a:gd name="connsiteY52" fmla="*/ 431999 h 5142465"/>
              <a:gd name="connsiteX53" fmla="*/ 664207 w 6696000"/>
              <a:gd name="connsiteY53" fmla="*/ 431999 h 5142465"/>
              <a:gd name="connsiteX54" fmla="*/ 431999 w 6696000"/>
              <a:gd name="connsiteY54" fmla="*/ 658251 h 5142465"/>
              <a:gd name="connsiteX55" fmla="*/ 663572 w 6696000"/>
              <a:gd name="connsiteY55" fmla="*/ 884503 h 5142465"/>
              <a:gd name="connsiteX56" fmla="*/ 739789 w 6696000"/>
              <a:gd name="connsiteY56" fmla="*/ 884503 h 5142465"/>
              <a:gd name="connsiteX57" fmla="*/ 763417 w 6696000"/>
              <a:gd name="connsiteY57" fmla="*/ 861520 h 5142465"/>
              <a:gd name="connsiteX58" fmla="*/ 739789 w 6696000"/>
              <a:gd name="connsiteY58" fmla="*/ 838536 h 5142465"/>
              <a:gd name="connsiteX59" fmla="*/ 664842 w 6696000"/>
              <a:gd name="connsiteY59" fmla="*/ 838536 h 5142465"/>
              <a:gd name="connsiteX60" fmla="*/ 479127 w 6696000"/>
              <a:gd name="connsiteY60" fmla="*/ 658251 h 5142465"/>
              <a:gd name="connsiteX61" fmla="*/ 664842 w 6696000"/>
              <a:gd name="connsiteY61" fmla="*/ 477843 h 5142465"/>
              <a:gd name="connsiteX62" fmla="*/ 923218 w 6696000"/>
              <a:gd name="connsiteY62" fmla="*/ 477843 h 5142465"/>
              <a:gd name="connsiteX63" fmla="*/ 923218 w 6696000"/>
              <a:gd name="connsiteY63" fmla="*/ 519732 h 5142465"/>
              <a:gd name="connsiteX64" fmla="*/ 970473 w 6696000"/>
              <a:gd name="connsiteY64" fmla="*/ 519732 h 5142465"/>
              <a:gd name="connsiteX65" fmla="*/ 970473 w 6696000"/>
              <a:gd name="connsiteY65" fmla="*/ 431999 h 5142465"/>
              <a:gd name="connsiteX66" fmla="*/ 664207 w 6696000"/>
              <a:gd name="connsiteY66" fmla="*/ 431999 h 5142465"/>
              <a:gd name="connsiteX67" fmla="*/ 0 w 6696000"/>
              <a:gd name="connsiteY67" fmla="*/ 0 h 5142465"/>
              <a:gd name="connsiteX68" fmla="*/ 6696000 w 6696000"/>
              <a:gd name="connsiteY68" fmla="*/ 0 h 5142465"/>
              <a:gd name="connsiteX69" fmla="*/ 6696000 w 6696000"/>
              <a:gd name="connsiteY69" fmla="*/ 1796399 h 5142465"/>
              <a:gd name="connsiteX70" fmla="*/ 4219772 w 6696000"/>
              <a:gd name="connsiteY70" fmla="*/ 1796399 h 5142465"/>
              <a:gd name="connsiteX71" fmla="*/ 3995999 w 6696000"/>
              <a:gd name="connsiteY71" fmla="*/ 2020043 h 5142465"/>
              <a:gd name="connsiteX72" fmla="*/ 3995999 w 6696000"/>
              <a:gd name="connsiteY72" fmla="*/ 3821890 h 5142465"/>
              <a:gd name="connsiteX73" fmla="*/ 4887028 w 6696000"/>
              <a:gd name="connsiteY73" fmla="*/ 4712400 h 5142465"/>
              <a:gd name="connsiteX74" fmla="*/ 6696000 w 6696000"/>
              <a:gd name="connsiteY74" fmla="*/ 4712400 h 5142465"/>
              <a:gd name="connsiteX75" fmla="*/ 6696000 w 6696000"/>
              <a:gd name="connsiteY75" fmla="*/ 5142465 h 5142465"/>
              <a:gd name="connsiteX76" fmla="*/ 0 w 6696000"/>
              <a:gd name="connsiteY76" fmla="*/ 5142465 h 5142465"/>
              <a:gd name="connsiteX77" fmla="*/ 0 w 6696000"/>
              <a:gd name="connsiteY77" fmla="*/ 0 h 5142465"/>
              <a:gd name="connsiteX0" fmla="*/ 1180450 w 6696000"/>
              <a:gd name="connsiteY0" fmla="*/ 583616 h 5142465"/>
              <a:gd name="connsiteX1" fmla="*/ 1062822 w 6696000"/>
              <a:gd name="connsiteY1" fmla="*/ 566440 h 5142465"/>
              <a:gd name="connsiteX2" fmla="*/ 1029922 w 6696000"/>
              <a:gd name="connsiteY2" fmla="*/ 586087 h 5142465"/>
              <a:gd name="connsiteX3" fmla="*/ 1008327 w 6696000"/>
              <a:gd name="connsiteY3" fmla="*/ 617103 h 5142465"/>
              <a:gd name="connsiteX4" fmla="*/ 1000578 w 6696000"/>
              <a:gd name="connsiteY4" fmla="*/ 657633 h 5142465"/>
              <a:gd name="connsiteX5" fmla="*/ 1008327 w 6696000"/>
              <a:gd name="connsiteY5" fmla="*/ 698163 h 5142465"/>
              <a:gd name="connsiteX6" fmla="*/ 1029922 w 6696000"/>
              <a:gd name="connsiteY6" fmla="*/ 729179 h 5142465"/>
              <a:gd name="connsiteX7" fmla="*/ 1062822 w 6696000"/>
              <a:gd name="connsiteY7" fmla="*/ 748826 h 5142465"/>
              <a:gd name="connsiteX8" fmla="*/ 1104106 w 6696000"/>
              <a:gd name="connsiteY8" fmla="*/ 755622 h 5142465"/>
              <a:gd name="connsiteX9" fmla="*/ 1145010 w 6696000"/>
              <a:gd name="connsiteY9" fmla="*/ 751421 h 5142465"/>
              <a:gd name="connsiteX10" fmla="*/ 1183753 w 6696000"/>
              <a:gd name="connsiteY10" fmla="*/ 737828 h 5142465"/>
              <a:gd name="connsiteX11" fmla="*/ 1185405 w 6696000"/>
              <a:gd name="connsiteY11" fmla="*/ 736963 h 5142465"/>
              <a:gd name="connsiteX12" fmla="*/ 1185405 w 6696000"/>
              <a:gd name="connsiteY12" fmla="*/ 637615 h 5142465"/>
              <a:gd name="connsiteX13" fmla="*/ 1106393 w 6696000"/>
              <a:gd name="connsiteY13" fmla="*/ 637615 h 5142465"/>
              <a:gd name="connsiteX14" fmla="*/ 1106266 w 6696000"/>
              <a:gd name="connsiteY14" fmla="*/ 637986 h 5142465"/>
              <a:gd name="connsiteX15" fmla="*/ 1106266 w 6696000"/>
              <a:gd name="connsiteY15" fmla="*/ 680740 h 5142465"/>
              <a:gd name="connsiteX16" fmla="*/ 1139674 w 6696000"/>
              <a:gd name="connsiteY16" fmla="*/ 680740 h 5142465"/>
              <a:gd name="connsiteX17" fmla="*/ 1139674 w 6696000"/>
              <a:gd name="connsiteY17" fmla="*/ 705330 h 5142465"/>
              <a:gd name="connsiteX18" fmla="*/ 1126336 w 6696000"/>
              <a:gd name="connsiteY18" fmla="*/ 710273 h 5142465"/>
              <a:gd name="connsiteX19" fmla="*/ 1104106 w 6696000"/>
              <a:gd name="connsiteY19" fmla="*/ 713115 h 5142465"/>
              <a:gd name="connsiteX20" fmla="*/ 1081495 w 6696000"/>
              <a:gd name="connsiteY20" fmla="*/ 709037 h 5142465"/>
              <a:gd name="connsiteX21" fmla="*/ 1064219 w 6696000"/>
              <a:gd name="connsiteY21" fmla="*/ 697545 h 5142465"/>
              <a:gd name="connsiteX22" fmla="*/ 1053168 w 6696000"/>
              <a:gd name="connsiteY22" fmla="*/ 680122 h 5142465"/>
              <a:gd name="connsiteX23" fmla="*/ 1049230 w 6696000"/>
              <a:gd name="connsiteY23" fmla="*/ 657757 h 5142465"/>
              <a:gd name="connsiteX24" fmla="*/ 1053168 w 6696000"/>
              <a:gd name="connsiteY24" fmla="*/ 635514 h 5142465"/>
              <a:gd name="connsiteX25" fmla="*/ 1064219 w 6696000"/>
              <a:gd name="connsiteY25" fmla="*/ 617968 h 5142465"/>
              <a:gd name="connsiteX26" fmla="*/ 1081495 w 6696000"/>
              <a:gd name="connsiteY26" fmla="*/ 606476 h 5142465"/>
              <a:gd name="connsiteX27" fmla="*/ 1104106 w 6696000"/>
              <a:gd name="connsiteY27" fmla="*/ 602398 h 5142465"/>
              <a:gd name="connsiteX28" fmla="*/ 1129258 w 6696000"/>
              <a:gd name="connsiteY28" fmla="*/ 606476 h 5142465"/>
              <a:gd name="connsiteX29" fmla="*/ 1147169 w 6696000"/>
              <a:gd name="connsiteY29" fmla="*/ 618586 h 5142465"/>
              <a:gd name="connsiteX30" fmla="*/ 1149456 w 6696000"/>
              <a:gd name="connsiteY30" fmla="*/ 620810 h 5142465"/>
              <a:gd name="connsiteX31" fmla="*/ 1182737 w 6696000"/>
              <a:gd name="connsiteY31" fmla="*/ 585593 h 5142465"/>
              <a:gd name="connsiteX32" fmla="*/ 1180450 w 6696000"/>
              <a:gd name="connsiteY32" fmla="*/ 583616 h 5142465"/>
              <a:gd name="connsiteX33" fmla="*/ 1018617 w 6696000"/>
              <a:gd name="connsiteY33" fmla="*/ 431999 h 5142465"/>
              <a:gd name="connsiteX34" fmla="*/ 994990 w 6696000"/>
              <a:gd name="connsiteY34" fmla="*/ 454983 h 5142465"/>
              <a:gd name="connsiteX35" fmla="*/ 1018617 w 6696000"/>
              <a:gd name="connsiteY35" fmla="*/ 477966 h 5142465"/>
              <a:gd name="connsiteX36" fmla="*/ 1093564 w 6696000"/>
              <a:gd name="connsiteY36" fmla="*/ 477966 h 5142465"/>
              <a:gd name="connsiteX37" fmla="*/ 1279279 w 6696000"/>
              <a:gd name="connsiteY37" fmla="*/ 658251 h 5142465"/>
              <a:gd name="connsiteX38" fmla="*/ 1093564 w 6696000"/>
              <a:gd name="connsiteY38" fmla="*/ 838536 h 5142465"/>
              <a:gd name="connsiteX39" fmla="*/ 835188 w 6696000"/>
              <a:gd name="connsiteY39" fmla="*/ 838536 h 5142465"/>
              <a:gd name="connsiteX40" fmla="*/ 835188 w 6696000"/>
              <a:gd name="connsiteY40" fmla="*/ 796647 h 5142465"/>
              <a:gd name="connsiteX41" fmla="*/ 787933 w 6696000"/>
              <a:gd name="connsiteY41" fmla="*/ 796647 h 5142465"/>
              <a:gd name="connsiteX42" fmla="*/ 787933 w 6696000"/>
              <a:gd name="connsiteY42" fmla="*/ 884380 h 5142465"/>
              <a:gd name="connsiteX43" fmla="*/ 1094199 w 6696000"/>
              <a:gd name="connsiteY43" fmla="*/ 884380 h 5142465"/>
              <a:gd name="connsiteX44" fmla="*/ 1308131 w 6696000"/>
              <a:gd name="connsiteY44" fmla="*/ 745975 h 5142465"/>
              <a:gd name="connsiteX45" fmla="*/ 1326394 w 6696000"/>
              <a:gd name="connsiteY45" fmla="*/ 658190 h 5142465"/>
              <a:gd name="connsiteX46" fmla="*/ 1326407 w 6696000"/>
              <a:gd name="connsiteY46" fmla="*/ 658251 h 5142465"/>
              <a:gd name="connsiteX47" fmla="*/ 1326407 w 6696000"/>
              <a:gd name="connsiteY47" fmla="*/ 658128 h 5142465"/>
              <a:gd name="connsiteX48" fmla="*/ 1326394 w 6696000"/>
              <a:gd name="connsiteY48" fmla="*/ 658190 h 5142465"/>
              <a:gd name="connsiteX49" fmla="*/ 1308194 w 6696000"/>
              <a:gd name="connsiteY49" fmla="*/ 570456 h 5142465"/>
              <a:gd name="connsiteX50" fmla="*/ 1094834 w 6696000"/>
              <a:gd name="connsiteY50" fmla="*/ 431999 h 5142465"/>
              <a:gd name="connsiteX51" fmla="*/ 1018617 w 6696000"/>
              <a:gd name="connsiteY51" fmla="*/ 431999 h 5142465"/>
              <a:gd name="connsiteX52" fmla="*/ 664207 w 6696000"/>
              <a:gd name="connsiteY52" fmla="*/ 431999 h 5142465"/>
              <a:gd name="connsiteX53" fmla="*/ 431999 w 6696000"/>
              <a:gd name="connsiteY53" fmla="*/ 658251 h 5142465"/>
              <a:gd name="connsiteX54" fmla="*/ 663572 w 6696000"/>
              <a:gd name="connsiteY54" fmla="*/ 884503 h 5142465"/>
              <a:gd name="connsiteX55" fmla="*/ 739789 w 6696000"/>
              <a:gd name="connsiteY55" fmla="*/ 884503 h 5142465"/>
              <a:gd name="connsiteX56" fmla="*/ 763417 w 6696000"/>
              <a:gd name="connsiteY56" fmla="*/ 861520 h 5142465"/>
              <a:gd name="connsiteX57" fmla="*/ 739789 w 6696000"/>
              <a:gd name="connsiteY57" fmla="*/ 838536 h 5142465"/>
              <a:gd name="connsiteX58" fmla="*/ 664842 w 6696000"/>
              <a:gd name="connsiteY58" fmla="*/ 838536 h 5142465"/>
              <a:gd name="connsiteX59" fmla="*/ 479127 w 6696000"/>
              <a:gd name="connsiteY59" fmla="*/ 658251 h 5142465"/>
              <a:gd name="connsiteX60" fmla="*/ 664842 w 6696000"/>
              <a:gd name="connsiteY60" fmla="*/ 477843 h 5142465"/>
              <a:gd name="connsiteX61" fmla="*/ 923218 w 6696000"/>
              <a:gd name="connsiteY61" fmla="*/ 477843 h 5142465"/>
              <a:gd name="connsiteX62" fmla="*/ 923218 w 6696000"/>
              <a:gd name="connsiteY62" fmla="*/ 519732 h 5142465"/>
              <a:gd name="connsiteX63" fmla="*/ 970473 w 6696000"/>
              <a:gd name="connsiteY63" fmla="*/ 519732 h 5142465"/>
              <a:gd name="connsiteX64" fmla="*/ 970473 w 6696000"/>
              <a:gd name="connsiteY64" fmla="*/ 431999 h 5142465"/>
              <a:gd name="connsiteX65" fmla="*/ 664207 w 6696000"/>
              <a:gd name="connsiteY65" fmla="*/ 431999 h 5142465"/>
              <a:gd name="connsiteX66" fmla="*/ 0 w 6696000"/>
              <a:gd name="connsiteY66" fmla="*/ 0 h 5142465"/>
              <a:gd name="connsiteX67" fmla="*/ 6696000 w 6696000"/>
              <a:gd name="connsiteY67" fmla="*/ 0 h 5142465"/>
              <a:gd name="connsiteX68" fmla="*/ 6696000 w 6696000"/>
              <a:gd name="connsiteY68" fmla="*/ 1796399 h 5142465"/>
              <a:gd name="connsiteX69" fmla="*/ 4219772 w 6696000"/>
              <a:gd name="connsiteY69" fmla="*/ 1796399 h 5142465"/>
              <a:gd name="connsiteX70" fmla="*/ 3995999 w 6696000"/>
              <a:gd name="connsiteY70" fmla="*/ 2020043 h 5142465"/>
              <a:gd name="connsiteX71" fmla="*/ 3995999 w 6696000"/>
              <a:gd name="connsiteY71" fmla="*/ 3821890 h 5142465"/>
              <a:gd name="connsiteX72" fmla="*/ 4887028 w 6696000"/>
              <a:gd name="connsiteY72" fmla="*/ 4712400 h 5142465"/>
              <a:gd name="connsiteX73" fmla="*/ 6696000 w 6696000"/>
              <a:gd name="connsiteY73" fmla="*/ 4712400 h 5142465"/>
              <a:gd name="connsiteX74" fmla="*/ 6696000 w 6696000"/>
              <a:gd name="connsiteY74" fmla="*/ 5142465 h 5142465"/>
              <a:gd name="connsiteX75" fmla="*/ 0 w 6696000"/>
              <a:gd name="connsiteY75" fmla="*/ 5142465 h 5142465"/>
              <a:gd name="connsiteX76" fmla="*/ 0 w 6696000"/>
              <a:gd name="connsiteY76" fmla="*/ 0 h 5142465"/>
              <a:gd name="connsiteX0" fmla="*/ 1182737 w 6696000"/>
              <a:gd name="connsiteY0" fmla="*/ 585593 h 5142465"/>
              <a:gd name="connsiteX1" fmla="*/ 1062822 w 6696000"/>
              <a:gd name="connsiteY1" fmla="*/ 566440 h 5142465"/>
              <a:gd name="connsiteX2" fmla="*/ 1029922 w 6696000"/>
              <a:gd name="connsiteY2" fmla="*/ 586087 h 5142465"/>
              <a:gd name="connsiteX3" fmla="*/ 1008327 w 6696000"/>
              <a:gd name="connsiteY3" fmla="*/ 617103 h 5142465"/>
              <a:gd name="connsiteX4" fmla="*/ 1000578 w 6696000"/>
              <a:gd name="connsiteY4" fmla="*/ 657633 h 5142465"/>
              <a:gd name="connsiteX5" fmla="*/ 1008327 w 6696000"/>
              <a:gd name="connsiteY5" fmla="*/ 698163 h 5142465"/>
              <a:gd name="connsiteX6" fmla="*/ 1029922 w 6696000"/>
              <a:gd name="connsiteY6" fmla="*/ 729179 h 5142465"/>
              <a:gd name="connsiteX7" fmla="*/ 1062822 w 6696000"/>
              <a:gd name="connsiteY7" fmla="*/ 748826 h 5142465"/>
              <a:gd name="connsiteX8" fmla="*/ 1104106 w 6696000"/>
              <a:gd name="connsiteY8" fmla="*/ 755622 h 5142465"/>
              <a:gd name="connsiteX9" fmla="*/ 1145010 w 6696000"/>
              <a:gd name="connsiteY9" fmla="*/ 751421 h 5142465"/>
              <a:gd name="connsiteX10" fmla="*/ 1183753 w 6696000"/>
              <a:gd name="connsiteY10" fmla="*/ 737828 h 5142465"/>
              <a:gd name="connsiteX11" fmla="*/ 1185405 w 6696000"/>
              <a:gd name="connsiteY11" fmla="*/ 736963 h 5142465"/>
              <a:gd name="connsiteX12" fmla="*/ 1185405 w 6696000"/>
              <a:gd name="connsiteY12" fmla="*/ 637615 h 5142465"/>
              <a:gd name="connsiteX13" fmla="*/ 1106393 w 6696000"/>
              <a:gd name="connsiteY13" fmla="*/ 637615 h 5142465"/>
              <a:gd name="connsiteX14" fmla="*/ 1106266 w 6696000"/>
              <a:gd name="connsiteY14" fmla="*/ 637986 h 5142465"/>
              <a:gd name="connsiteX15" fmla="*/ 1106266 w 6696000"/>
              <a:gd name="connsiteY15" fmla="*/ 680740 h 5142465"/>
              <a:gd name="connsiteX16" fmla="*/ 1139674 w 6696000"/>
              <a:gd name="connsiteY16" fmla="*/ 680740 h 5142465"/>
              <a:gd name="connsiteX17" fmla="*/ 1139674 w 6696000"/>
              <a:gd name="connsiteY17" fmla="*/ 705330 h 5142465"/>
              <a:gd name="connsiteX18" fmla="*/ 1126336 w 6696000"/>
              <a:gd name="connsiteY18" fmla="*/ 710273 h 5142465"/>
              <a:gd name="connsiteX19" fmla="*/ 1104106 w 6696000"/>
              <a:gd name="connsiteY19" fmla="*/ 713115 h 5142465"/>
              <a:gd name="connsiteX20" fmla="*/ 1081495 w 6696000"/>
              <a:gd name="connsiteY20" fmla="*/ 709037 h 5142465"/>
              <a:gd name="connsiteX21" fmla="*/ 1064219 w 6696000"/>
              <a:gd name="connsiteY21" fmla="*/ 697545 h 5142465"/>
              <a:gd name="connsiteX22" fmla="*/ 1053168 w 6696000"/>
              <a:gd name="connsiteY22" fmla="*/ 680122 h 5142465"/>
              <a:gd name="connsiteX23" fmla="*/ 1049230 w 6696000"/>
              <a:gd name="connsiteY23" fmla="*/ 657757 h 5142465"/>
              <a:gd name="connsiteX24" fmla="*/ 1053168 w 6696000"/>
              <a:gd name="connsiteY24" fmla="*/ 635514 h 5142465"/>
              <a:gd name="connsiteX25" fmla="*/ 1064219 w 6696000"/>
              <a:gd name="connsiteY25" fmla="*/ 617968 h 5142465"/>
              <a:gd name="connsiteX26" fmla="*/ 1081495 w 6696000"/>
              <a:gd name="connsiteY26" fmla="*/ 606476 h 5142465"/>
              <a:gd name="connsiteX27" fmla="*/ 1104106 w 6696000"/>
              <a:gd name="connsiteY27" fmla="*/ 602398 h 5142465"/>
              <a:gd name="connsiteX28" fmla="*/ 1129258 w 6696000"/>
              <a:gd name="connsiteY28" fmla="*/ 606476 h 5142465"/>
              <a:gd name="connsiteX29" fmla="*/ 1147169 w 6696000"/>
              <a:gd name="connsiteY29" fmla="*/ 618586 h 5142465"/>
              <a:gd name="connsiteX30" fmla="*/ 1149456 w 6696000"/>
              <a:gd name="connsiteY30" fmla="*/ 620810 h 5142465"/>
              <a:gd name="connsiteX31" fmla="*/ 1182737 w 6696000"/>
              <a:gd name="connsiteY31" fmla="*/ 585593 h 5142465"/>
              <a:gd name="connsiteX32" fmla="*/ 1018617 w 6696000"/>
              <a:gd name="connsiteY32" fmla="*/ 431999 h 5142465"/>
              <a:gd name="connsiteX33" fmla="*/ 994990 w 6696000"/>
              <a:gd name="connsiteY33" fmla="*/ 454983 h 5142465"/>
              <a:gd name="connsiteX34" fmla="*/ 1018617 w 6696000"/>
              <a:gd name="connsiteY34" fmla="*/ 477966 h 5142465"/>
              <a:gd name="connsiteX35" fmla="*/ 1093564 w 6696000"/>
              <a:gd name="connsiteY35" fmla="*/ 477966 h 5142465"/>
              <a:gd name="connsiteX36" fmla="*/ 1279279 w 6696000"/>
              <a:gd name="connsiteY36" fmla="*/ 658251 h 5142465"/>
              <a:gd name="connsiteX37" fmla="*/ 1093564 w 6696000"/>
              <a:gd name="connsiteY37" fmla="*/ 838536 h 5142465"/>
              <a:gd name="connsiteX38" fmla="*/ 835188 w 6696000"/>
              <a:gd name="connsiteY38" fmla="*/ 838536 h 5142465"/>
              <a:gd name="connsiteX39" fmla="*/ 835188 w 6696000"/>
              <a:gd name="connsiteY39" fmla="*/ 796647 h 5142465"/>
              <a:gd name="connsiteX40" fmla="*/ 787933 w 6696000"/>
              <a:gd name="connsiteY40" fmla="*/ 796647 h 5142465"/>
              <a:gd name="connsiteX41" fmla="*/ 787933 w 6696000"/>
              <a:gd name="connsiteY41" fmla="*/ 884380 h 5142465"/>
              <a:gd name="connsiteX42" fmla="*/ 1094199 w 6696000"/>
              <a:gd name="connsiteY42" fmla="*/ 884380 h 5142465"/>
              <a:gd name="connsiteX43" fmla="*/ 1308131 w 6696000"/>
              <a:gd name="connsiteY43" fmla="*/ 745975 h 5142465"/>
              <a:gd name="connsiteX44" fmla="*/ 1326394 w 6696000"/>
              <a:gd name="connsiteY44" fmla="*/ 658190 h 5142465"/>
              <a:gd name="connsiteX45" fmla="*/ 1326407 w 6696000"/>
              <a:gd name="connsiteY45" fmla="*/ 658251 h 5142465"/>
              <a:gd name="connsiteX46" fmla="*/ 1326407 w 6696000"/>
              <a:gd name="connsiteY46" fmla="*/ 658128 h 5142465"/>
              <a:gd name="connsiteX47" fmla="*/ 1326394 w 6696000"/>
              <a:gd name="connsiteY47" fmla="*/ 658190 h 5142465"/>
              <a:gd name="connsiteX48" fmla="*/ 1308194 w 6696000"/>
              <a:gd name="connsiteY48" fmla="*/ 570456 h 5142465"/>
              <a:gd name="connsiteX49" fmla="*/ 1094834 w 6696000"/>
              <a:gd name="connsiteY49" fmla="*/ 431999 h 5142465"/>
              <a:gd name="connsiteX50" fmla="*/ 1018617 w 6696000"/>
              <a:gd name="connsiteY50" fmla="*/ 431999 h 5142465"/>
              <a:gd name="connsiteX51" fmla="*/ 664207 w 6696000"/>
              <a:gd name="connsiteY51" fmla="*/ 431999 h 5142465"/>
              <a:gd name="connsiteX52" fmla="*/ 431999 w 6696000"/>
              <a:gd name="connsiteY52" fmla="*/ 658251 h 5142465"/>
              <a:gd name="connsiteX53" fmla="*/ 663572 w 6696000"/>
              <a:gd name="connsiteY53" fmla="*/ 884503 h 5142465"/>
              <a:gd name="connsiteX54" fmla="*/ 739789 w 6696000"/>
              <a:gd name="connsiteY54" fmla="*/ 884503 h 5142465"/>
              <a:gd name="connsiteX55" fmla="*/ 763417 w 6696000"/>
              <a:gd name="connsiteY55" fmla="*/ 861520 h 5142465"/>
              <a:gd name="connsiteX56" fmla="*/ 739789 w 6696000"/>
              <a:gd name="connsiteY56" fmla="*/ 838536 h 5142465"/>
              <a:gd name="connsiteX57" fmla="*/ 664842 w 6696000"/>
              <a:gd name="connsiteY57" fmla="*/ 838536 h 5142465"/>
              <a:gd name="connsiteX58" fmla="*/ 479127 w 6696000"/>
              <a:gd name="connsiteY58" fmla="*/ 658251 h 5142465"/>
              <a:gd name="connsiteX59" fmla="*/ 664842 w 6696000"/>
              <a:gd name="connsiteY59" fmla="*/ 477843 h 5142465"/>
              <a:gd name="connsiteX60" fmla="*/ 923218 w 6696000"/>
              <a:gd name="connsiteY60" fmla="*/ 477843 h 5142465"/>
              <a:gd name="connsiteX61" fmla="*/ 923218 w 6696000"/>
              <a:gd name="connsiteY61" fmla="*/ 519732 h 5142465"/>
              <a:gd name="connsiteX62" fmla="*/ 970473 w 6696000"/>
              <a:gd name="connsiteY62" fmla="*/ 519732 h 5142465"/>
              <a:gd name="connsiteX63" fmla="*/ 970473 w 6696000"/>
              <a:gd name="connsiteY63" fmla="*/ 431999 h 5142465"/>
              <a:gd name="connsiteX64" fmla="*/ 664207 w 6696000"/>
              <a:gd name="connsiteY64" fmla="*/ 431999 h 5142465"/>
              <a:gd name="connsiteX65" fmla="*/ 0 w 6696000"/>
              <a:gd name="connsiteY65" fmla="*/ 0 h 5142465"/>
              <a:gd name="connsiteX66" fmla="*/ 6696000 w 6696000"/>
              <a:gd name="connsiteY66" fmla="*/ 0 h 5142465"/>
              <a:gd name="connsiteX67" fmla="*/ 6696000 w 6696000"/>
              <a:gd name="connsiteY67" fmla="*/ 1796399 h 5142465"/>
              <a:gd name="connsiteX68" fmla="*/ 4219772 w 6696000"/>
              <a:gd name="connsiteY68" fmla="*/ 1796399 h 5142465"/>
              <a:gd name="connsiteX69" fmla="*/ 3995999 w 6696000"/>
              <a:gd name="connsiteY69" fmla="*/ 2020043 h 5142465"/>
              <a:gd name="connsiteX70" fmla="*/ 3995999 w 6696000"/>
              <a:gd name="connsiteY70" fmla="*/ 3821890 h 5142465"/>
              <a:gd name="connsiteX71" fmla="*/ 4887028 w 6696000"/>
              <a:gd name="connsiteY71" fmla="*/ 4712400 h 5142465"/>
              <a:gd name="connsiteX72" fmla="*/ 6696000 w 6696000"/>
              <a:gd name="connsiteY72" fmla="*/ 4712400 h 5142465"/>
              <a:gd name="connsiteX73" fmla="*/ 6696000 w 6696000"/>
              <a:gd name="connsiteY73" fmla="*/ 5142465 h 5142465"/>
              <a:gd name="connsiteX74" fmla="*/ 0 w 6696000"/>
              <a:gd name="connsiteY74" fmla="*/ 5142465 h 5142465"/>
              <a:gd name="connsiteX75" fmla="*/ 0 w 6696000"/>
              <a:gd name="connsiteY75" fmla="*/ 0 h 5142465"/>
              <a:gd name="connsiteX0" fmla="*/ 1182737 w 6696000"/>
              <a:gd name="connsiteY0" fmla="*/ 585593 h 5142465"/>
              <a:gd name="connsiteX1" fmla="*/ 1062822 w 6696000"/>
              <a:gd name="connsiteY1" fmla="*/ 566440 h 5142465"/>
              <a:gd name="connsiteX2" fmla="*/ 1029922 w 6696000"/>
              <a:gd name="connsiteY2" fmla="*/ 586087 h 5142465"/>
              <a:gd name="connsiteX3" fmla="*/ 1008327 w 6696000"/>
              <a:gd name="connsiteY3" fmla="*/ 617103 h 5142465"/>
              <a:gd name="connsiteX4" fmla="*/ 1000578 w 6696000"/>
              <a:gd name="connsiteY4" fmla="*/ 657633 h 5142465"/>
              <a:gd name="connsiteX5" fmla="*/ 1008327 w 6696000"/>
              <a:gd name="connsiteY5" fmla="*/ 698163 h 5142465"/>
              <a:gd name="connsiteX6" fmla="*/ 1029922 w 6696000"/>
              <a:gd name="connsiteY6" fmla="*/ 729179 h 5142465"/>
              <a:gd name="connsiteX7" fmla="*/ 1062822 w 6696000"/>
              <a:gd name="connsiteY7" fmla="*/ 748826 h 5142465"/>
              <a:gd name="connsiteX8" fmla="*/ 1104106 w 6696000"/>
              <a:gd name="connsiteY8" fmla="*/ 755622 h 5142465"/>
              <a:gd name="connsiteX9" fmla="*/ 1145010 w 6696000"/>
              <a:gd name="connsiteY9" fmla="*/ 751421 h 5142465"/>
              <a:gd name="connsiteX10" fmla="*/ 1183753 w 6696000"/>
              <a:gd name="connsiteY10" fmla="*/ 737828 h 5142465"/>
              <a:gd name="connsiteX11" fmla="*/ 1185405 w 6696000"/>
              <a:gd name="connsiteY11" fmla="*/ 736963 h 5142465"/>
              <a:gd name="connsiteX12" fmla="*/ 1185405 w 6696000"/>
              <a:gd name="connsiteY12" fmla="*/ 637615 h 5142465"/>
              <a:gd name="connsiteX13" fmla="*/ 1106393 w 6696000"/>
              <a:gd name="connsiteY13" fmla="*/ 637615 h 5142465"/>
              <a:gd name="connsiteX14" fmla="*/ 1106266 w 6696000"/>
              <a:gd name="connsiteY14" fmla="*/ 637986 h 5142465"/>
              <a:gd name="connsiteX15" fmla="*/ 1106266 w 6696000"/>
              <a:gd name="connsiteY15" fmla="*/ 680740 h 5142465"/>
              <a:gd name="connsiteX16" fmla="*/ 1139674 w 6696000"/>
              <a:gd name="connsiteY16" fmla="*/ 680740 h 5142465"/>
              <a:gd name="connsiteX17" fmla="*/ 1139674 w 6696000"/>
              <a:gd name="connsiteY17" fmla="*/ 705330 h 5142465"/>
              <a:gd name="connsiteX18" fmla="*/ 1126336 w 6696000"/>
              <a:gd name="connsiteY18" fmla="*/ 710273 h 5142465"/>
              <a:gd name="connsiteX19" fmla="*/ 1104106 w 6696000"/>
              <a:gd name="connsiteY19" fmla="*/ 713115 h 5142465"/>
              <a:gd name="connsiteX20" fmla="*/ 1081495 w 6696000"/>
              <a:gd name="connsiteY20" fmla="*/ 709037 h 5142465"/>
              <a:gd name="connsiteX21" fmla="*/ 1064219 w 6696000"/>
              <a:gd name="connsiteY21" fmla="*/ 697545 h 5142465"/>
              <a:gd name="connsiteX22" fmla="*/ 1053168 w 6696000"/>
              <a:gd name="connsiteY22" fmla="*/ 680122 h 5142465"/>
              <a:gd name="connsiteX23" fmla="*/ 1049230 w 6696000"/>
              <a:gd name="connsiteY23" fmla="*/ 657757 h 5142465"/>
              <a:gd name="connsiteX24" fmla="*/ 1053168 w 6696000"/>
              <a:gd name="connsiteY24" fmla="*/ 635514 h 5142465"/>
              <a:gd name="connsiteX25" fmla="*/ 1064219 w 6696000"/>
              <a:gd name="connsiteY25" fmla="*/ 617968 h 5142465"/>
              <a:gd name="connsiteX26" fmla="*/ 1081495 w 6696000"/>
              <a:gd name="connsiteY26" fmla="*/ 606476 h 5142465"/>
              <a:gd name="connsiteX27" fmla="*/ 1104106 w 6696000"/>
              <a:gd name="connsiteY27" fmla="*/ 602398 h 5142465"/>
              <a:gd name="connsiteX28" fmla="*/ 1129258 w 6696000"/>
              <a:gd name="connsiteY28" fmla="*/ 606476 h 5142465"/>
              <a:gd name="connsiteX29" fmla="*/ 1147169 w 6696000"/>
              <a:gd name="connsiteY29" fmla="*/ 618586 h 5142465"/>
              <a:gd name="connsiteX30" fmla="*/ 1182737 w 6696000"/>
              <a:gd name="connsiteY30" fmla="*/ 585593 h 5142465"/>
              <a:gd name="connsiteX31" fmla="*/ 1018617 w 6696000"/>
              <a:gd name="connsiteY31" fmla="*/ 431999 h 5142465"/>
              <a:gd name="connsiteX32" fmla="*/ 994990 w 6696000"/>
              <a:gd name="connsiteY32" fmla="*/ 454983 h 5142465"/>
              <a:gd name="connsiteX33" fmla="*/ 1018617 w 6696000"/>
              <a:gd name="connsiteY33" fmla="*/ 477966 h 5142465"/>
              <a:gd name="connsiteX34" fmla="*/ 1093564 w 6696000"/>
              <a:gd name="connsiteY34" fmla="*/ 477966 h 5142465"/>
              <a:gd name="connsiteX35" fmla="*/ 1279279 w 6696000"/>
              <a:gd name="connsiteY35" fmla="*/ 658251 h 5142465"/>
              <a:gd name="connsiteX36" fmla="*/ 1093564 w 6696000"/>
              <a:gd name="connsiteY36" fmla="*/ 838536 h 5142465"/>
              <a:gd name="connsiteX37" fmla="*/ 835188 w 6696000"/>
              <a:gd name="connsiteY37" fmla="*/ 838536 h 5142465"/>
              <a:gd name="connsiteX38" fmla="*/ 835188 w 6696000"/>
              <a:gd name="connsiteY38" fmla="*/ 796647 h 5142465"/>
              <a:gd name="connsiteX39" fmla="*/ 787933 w 6696000"/>
              <a:gd name="connsiteY39" fmla="*/ 796647 h 5142465"/>
              <a:gd name="connsiteX40" fmla="*/ 787933 w 6696000"/>
              <a:gd name="connsiteY40" fmla="*/ 884380 h 5142465"/>
              <a:gd name="connsiteX41" fmla="*/ 1094199 w 6696000"/>
              <a:gd name="connsiteY41" fmla="*/ 884380 h 5142465"/>
              <a:gd name="connsiteX42" fmla="*/ 1308131 w 6696000"/>
              <a:gd name="connsiteY42" fmla="*/ 745975 h 5142465"/>
              <a:gd name="connsiteX43" fmla="*/ 1326394 w 6696000"/>
              <a:gd name="connsiteY43" fmla="*/ 658190 h 5142465"/>
              <a:gd name="connsiteX44" fmla="*/ 1326407 w 6696000"/>
              <a:gd name="connsiteY44" fmla="*/ 658251 h 5142465"/>
              <a:gd name="connsiteX45" fmla="*/ 1326407 w 6696000"/>
              <a:gd name="connsiteY45" fmla="*/ 658128 h 5142465"/>
              <a:gd name="connsiteX46" fmla="*/ 1326394 w 6696000"/>
              <a:gd name="connsiteY46" fmla="*/ 658190 h 5142465"/>
              <a:gd name="connsiteX47" fmla="*/ 1308194 w 6696000"/>
              <a:gd name="connsiteY47" fmla="*/ 570456 h 5142465"/>
              <a:gd name="connsiteX48" fmla="*/ 1094834 w 6696000"/>
              <a:gd name="connsiteY48" fmla="*/ 431999 h 5142465"/>
              <a:gd name="connsiteX49" fmla="*/ 1018617 w 6696000"/>
              <a:gd name="connsiteY49" fmla="*/ 431999 h 5142465"/>
              <a:gd name="connsiteX50" fmla="*/ 664207 w 6696000"/>
              <a:gd name="connsiteY50" fmla="*/ 431999 h 5142465"/>
              <a:gd name="connsiteX51" fmla="*/ 431999 w 6696000"/>
              <a:gd name="connsiteY51" fmla="*/ 658251 h 5142465"/>
              <a:gd name="connsiteX52" fmla="*/ 663572 w 6696000"/>
              <a:gd name="connsiteY52" fmla="*/ 884503 h 5142465"/>
              <a:gd name="connsiteX53" fmla="*/ 739789 w 6696000"/>
              <a:gd name="connsiteY53" fmla="*/ 884503 h 5142465"/>
              <a:gd name="connsiteX54" fmla="*/ 763417 w 6696000"/>
              <a:gd name="connsiteY54" fmla="*/ 861520 h 5142465"/>
              <a:gd name="connsiteX55" fmla="*/ 739789 w 6696000"/>
              <a:gd name="connsiteY55" fmla="*/ 838536 h 5142465"/>
              <a:gd name="connsiteX56" fmla="*/ 664842 w 6696000"/>
              <a:gd name="connsiteY56" fmla="*/ 838536 h 5142465"/>
              <a:gd name="connsiteX57" fmla="*/ 479127 w 6696000"/>
              <a:gd name="connsiteY57" fmla="*/ 658251 h 5142465"/>
              <a:gd name="connsiteX58" fmla="*/ 664842 w 6696000"/>
              <a:gd name="connsiteY58" fmla="*/ 477843 h 5142465"/>
              <a:gd name="connsiteX59" fmla="*/ 923218 w 6696000"/>
              <a:gd name="connsiteY59" fmla="*/ 477843 h 5142465"/>
              <a:gd name="connsiteX60" fmla="*/ 923218 w 6696000"/>
              <a:gd name="connsiteY60" fmla="*/ 519732 h 5142465"/>
              <a:gd name="connsiteX61" fmla="*/ 970473 w 6696000"/>
              <a:gd name="connsiteY61" fmla="*/ 519732 h 5142465"/>
              <a:gd name="connsiteX62" fmla="*/ 970473 w 6696000"/>
              <a:gd name="connsiteY62" fmla="*/ 431999 h 5142465"/>
              <a:gd name="connsiteX63" fmla="*/ 664207 w 6696000"/>
              <a:gd name="connsiteY63" fmla="*/ 431999 h 5142465"/>
              <a:gd name="connsiteX64" fmla="*/ 0 w 6696000"/>
              <a:gd name="connsiteY64" fmla="*/ 0 h 5142465"/>
              <a:gd name="connsiteX65" fmla="*/ 6696000 w 6696000"/>
              <a:gd name="connsiteY65" fmla="*/ 0 h 5142465"/>
              <a:gd name="connsiteX66" fmla="*/ 6696000 w 6696000"/>
              <a:gd name="connsiteY66" fmla="*/ 1796399 h 5142465"/>
              <a:gd name="connsiteX67" fmla="*/ 4219772 w 6696000"/>
              <a:gd name="connsiteY67" fmla="*/ 1796399 h 5142465"/>
              <a:gd name="connsiteX68" fmla="*/ 3995999 w 6696000"/>
              <a:gd name="connsiteY68" fmla="*/ 2020043 h 5142465"/>
              <a:gd name="connsiteX69" fmla="*/ 3995999 w 6696000"/>
              <a:gd name="connsiteY69" fmla="*/ 3821890 h 5142465"/>
              <a:gd name="connsiteX70" fmla="*/ 4887028 w 6696000"/>
              <a:gd name="connsiteY70" fmla="*/ 4712400 h 5142465"/>
              <a:gd name="connsiteX71" fmla="*/ 6696000 w 6696000"/>
              <a:gd name="connsiteY71" fmla="*/ 4712400 h 5142465"/>
              <a:gd name="connsiteX72" fmla="*/ 6696000 w 6696000"/>
              <a:gd name="connsiteY72" fmla="*/ 5142465 h 5142465"/>
              <a:gd name="connsiteX73" fmla="*/ 0 w 6696000"/>
              <a:gd name="connsiteY73" fmla="*/ 5142465 h 5142465"/>
              <a:gd name="connsiteX74" fmla="*/ 0 w 6696000"/>
              <a:gd name="connsiteY74" fmla="*/ 0 h 5142465"/>
              <a:gd name="connsiteX0" fmla="*/ 1147169 w 6696000"/>
              <a:gd name="connsiteY0" fmla="*/ 618586 h 5142465"/>
              <a:gd name="connsiteX1" fmla="*/ 1062822 w 6696000"/>
              <a:gd name="connsiteY1" fmla="*/ 566440 h 5142465"/>
              <a:gd name="connsiteX2" fmla="*/ 1029922 w 6696000"/>
              <a:gd name="connsiteY2" fmla="*/ 586087 h 5142465"/>
              <a:gd name="connsiteX3" fmla="*/ 1008327 w 6696000"/>
              <a:gd name="connsiteY3" fmla="*/ 617103 h 5142465"/>
              <a:gd name="connsiteX4" fmla="*/ 1000578 w 6696000"/>
              <a:gd name="connsiteY4" fmla="*/ 657633 h 5142465"/>
              <a:gd name="connsiteX5" fmla="*/ 1008327 w 6696000"/>
              <a:gd name="connsiteY5" fmla="*/ 698163 h 5142465"/>
              <a:gd name="connsiteX6" fmla="*/ 1029922 w 6696000"/>
              <a:gd name="connsiteY6" fmla="*/ 729179 h 5142465"/>
              <a:gd name="connsiteX7" fmla="*/ 1062822 w 6696000"/>
              <a:gd name="connsiteY7" fmla="*/ 748826 h 5142465"/>
              <a:gd name="connsiteX8" fmla="*/ 1104106 w 6696000"/>
              <a:gd name="connsiteY8" fmla="*/ 755622 h 5142465"/>
              <a:gd name="connsiteX9" fmla="*/ 1145010 w 6696000"/>
              <a:gd name="connsiteY9" fmla="*/ 751421 h 5142465"/>
              <a:gd name="connsiteX10" fmla="*/ 1183753 w 6696000"/>
              <a:gd name="connsiteY10" fmla="*/ 737828 h 5142465"/>
              <a:gd name="connsiteX11" fmla="*/ 1185405 w 6696000"/>
              <a:gd name="connsiteY11" fmla="*/ 736963 h 5142465"/>
              <a:gd name="connsiteX12" fmla="*/ 1185405 w 6696000"/>
              <a:gd name="connsiteY12" fmla="*/ 637615 h 5142465"/>
              <a:gd name="connsiteX13" fmla="*/ 1106393 w 6696000"/>
              <a:gd name="connsiteY13" fmla="*/ 637615 h 5142465"/>
              <a:gd name="connsiteX14" fmla="*/ 1106266 w 6696000"/>
              <a:gd name="connsiteY14" fmla="*/ 637986 h 5142465"/>
              <a:gd name="connsiteX15" fmla="*/ 1106266 w 6696000"/>
              <a:gd name="connsiteY15" fmla="*/ 680740 h 5142465"/>
              <a:gd name="connsiteX16" fmla="*/ 1139674 w 6696000"/>
              <a:gd name="connsiteY16" fmla="*/ 680740 h 5142465"/>
              <a:gd name="connsiteX17" fmla="*/ 1139674 w 6696000"/>
              <a:gd name="connsiteY17" fmla="*/ 705330 h 5142465"/>
              <a:gd name="connsiteX18" fmla="*/ 1126336 w 6696000"/>
              <a:gd name="connsiteY18" fmla="*/ 710273 h 5142465"/>
              <a:gd name="connsiteX19" fmla="*/ 1104106 w 6696000"/>
              <a:gd name="connsiteY19" fmla="*/ 713115 h 5142465"/>
              <a:gd name="connsiteX20" fmla="*/ 1081495 w 6696000"/>
              <a:gd name="connsiteY20" fmla="*/ 709037 h 5142465"/>
              <a:gd name="connsiteX21" fmla="*/ 1064219 w 6696000"/>
              <a:gd name="connsiteY21" fmla="*/ 697545 h 5142465"/>
              <a:gd name="connsiteX22" fmla="*/ 1053168 w 6696000"/>
              <a:gd name="connsiteY22" fmla="*/ 680122 h 5142465"/>
              <a:gd name="connsiteX23" fmla="*/ 1049230 w 6696000"/>
              <a:gd name="connsiteY23" fmla="*/ 657757 h 5142465"/>
              <a:gd name="connsiteX24" fmla="*/ 1053168 w 6696000"/>
              <a:gd name="connsiteY24" fmla="*/ 635514 h 5142465"/>
              <a:gd name="connsiteX25" fmla="*/ 1064219 w 6696000"/>
              <a:gd name="connsiteY25" fmla="*/ 617968 h 5142465"/>
              <a:gd name="connsiteX26" fmla="*/ 1081495 w 6696000"/>
              <a:gd name="connsiteY26" fmla="*/ 606476 h 5142465"/>
              <a:gd name="connsiteX27" fmla="*/ 1104106 w 6696000"/>
              <a:gd name="connsiteY27" fmla="*/ 602398 h 5142465"/>
              <a:gd name="connsiteX28" fmla="*/ 1129258 w 6696000"/>
              <a:gd name="connsiteY28" fmla="*/ 606476 h 5142465"/>
              <a:gd name="connsiteX29" fmla="*/ 1147169 w 6696000"/>
              <a:gd name="connsiteY29" fmla="*/ 618586 h 5142465"/>
              <a:gd name="connsiteX30" fmla="*/ 1018617 w 6696000"/>
              <a:gd name="connsiteY30" fmla="*/ 431999 h 5142465"/>
              <a:gd name="connsiteX31" fmla="*/ 994990 w 6696000"/>
              <a:gd name="connsiteY31" fmla="*/ 454983 h 5142465"/>
              <a:gd name="connsiteX32" fmla="*/ 1018617 w 6696000"/>
              <a:gd name="connsiteY32" fmla="*/ 477966 h 5142465"/>
              <a:gd name="connsiteX33" fmla="*/ 1093564 w 6696000"/>
              <a:gd name="connsiteY33" fmla="*/ 477966 h 5142465"/>
              <a:gd name="connsiteX34" fmla="*/ 1279279 w 6696000"/>
              <a:gd name="connsiteY34" fmla="*/ 658251 h 5142465"/>
              <a:gd name="connsiteX35" fmla="*/ 1093564 w 6696000"/>
              <a:gd name="connsiteY35" fmla="*/ 838536 h 5142465"/>
              <a:gd name="connsiteX36" fmla="*/ 835188 w 6696000"/>
              <a:gd name="connsiteY36" fmla="*/ 838536 h 5142465"/>
              <a:gd name="connsiteX37" fmla="*/ 835188 w 6696000"/>
              <a:gd name="connsiteY37" fmla="*/ 796647 h 5142465"/>
              <a:gd name="connsiteX38" fmla="*/ 787933 w 6696000"/>
              <a:gd name="connsiteY38" fmla="*/ 796647 h 5142465"/>
              <a:gd name="connsiteX39" fmla="*/ 787933 w 6696000"/>
              <a:gd name="connsiteY39" fmla="*/ 884380 h 5142465"/>
              <a:gd name="connsiteX40" fmla="*/ 1094199 w 6696000"/>
              <a:gd name="connsiteY40" fmla="*/ 884380 h 5142465"/>
              <a:gd name="connsiteX41" fmla="*/ 1308131 w 6696000"/>
              <a:gd name="connsiteY41" fmla="*/ 745975 h 5142465"/>
              <a:gd name="connsiteX42" fmla="*/ 1326394 w 6696000"/>
              <a:gd name="connsiteY42" fmla="*/ 658190 h 5142465"/>
              <a:gd name="connsiteX43" fmla="*/ 1326407 w 6696000"/>
              <a:gd name="connsiteY43" fmla="*/ 658251 h 5142465"/>
              <a:gd name="connsiteX44" fmla="*/ 1326407 w 6696000"/>
              <a:gd name="connsiteY44" fmla="*/ 658128 h 5142465"/>
              <a:gd name="connsiteX45" fmla="*/ 1326394 w 6696000"/>
              <a:gd name="connsiteY45" fmla="*/ 658190 h 5142465"/>
              <a:gd name="connsiteX46" fmla="*/ 1308194 w 6696000"/>
              <a:gd name="connsiteY46" fmla="*/ 570456 h 5142465"/>
              <a:gd name="connsiteX47" fmla="*/ 1094834 w 6696000"/>
              <a:gd name="connsiteY47" fmla="*/ 431999 h 5142465"/>
              <a:gd name="connsiteX48" fmla="*/ 1018617 w 6696000"/>
              <a:gd name="connsiteY48" fmla="*/ 431999 h 5142465"/>
              <a:gd name="connsiteX49" fmla="*/ 664207 w 6696000"/>
              <a:gd name="connsiteY49" fmla="*/ 431999 h 5142465"/>
              <a:gd name="connsiteX50" fmla="*/ 431999 w 6696000"/>
              <a:gd name="connsiteY50" fmla="*/ 658251 h 5142465"/>
              <a:gd name="connsiteX51" fmla="*/ 663572 w 6696000"/>
              <a:gd name="connsiteY51" fmla="*/ 884503 h 5142465"/>
              <a:gd name="connsiteX52" fmla="*/ 739789 w 6696000"/>
              <a:gd name="connsiteY52" fmla="*/ 884503 h 5142465"/>
              <a:gd name="connsiteX53" fmla="*/ 763417 w 6696000"/>
              <a:gd name="connsiteY53" fmla="*/ 861520 h 5142465"/>
              <a:gd name="connsiteX54" fmla="*/ 739789 w 6696000"/>
              <a:gd name="connsiteY54" fmla="*/ 838536 h 5142465"/>
              <a:gd name="connsiteX55" fmla="*/ 664842 w 6696000"/>
              <a:gd name="connsiteY55" fmla="*/ 838536 h 5142465"/>
              <a:gd name="connsiteX56" fmla="*/ 479127 w 6696000"/>
              <a:gd name="connsiteY56" fmla="*/ 658251 h 5142465"/>
              <a:gd name="connsiteX57" fmla="*/ 664842 w 6696000"/>
              <a:gd name="connsiteY57" fmla="*/ 477843 h 5142465"/>
              <a:gd name="connsiteX58" fmla="*/ 923218 w 6696000"/>
              <a:gd name="connsiteY58" fmla="*/ 477843 h 5142465"/>
              <a:gd name="connsiteX59" fmla="*/ 923218 w 6696000"/>
              <a:gd name="connsiteY59" fmla="*/ 519732 h 5142465"/>
              <a:gd name="connsiteX60" fmla="*/ 970473 w 6696000"/>
              <a:gd name="connsiteY60" fmla="*/ 519732 h 5142465"/>
              <a:gd name="connsiteX61" fmla="*/ 970473 w 6696000"/>
              <a:gd name="connsiteY61" fmla="*/ 431999 h 5142465"/>
              <a:gd name="connsiteX62" fmla="*/ 664207 w 6696000"/>
              <a:gd name="connsiteY62" fmla="*/ 431999 h 5142465"/>
              <a:gd name="connsiteX63" fmla="*/ 0 w 6696000"/>
              <a:gd name="connsiteY63" fmla="*/ 0 h 5142465"/>
              <a:gd name="connsiteX64" fmla="*/ 6696000 w 6696000"/>
              <a:gd name="connsiteY64" fmla="*/ 0 h 5142465"/>
              <a:gd name="connsiteX65" fmla="*/ 6696000 w 6696000"/>
              <a:gd name="connsiteY65" fmla="*/ 1796399 h 5142465"/>
              <a:gd name="connsiteX66" fmla="*/ 4219772 w 6696000"/>
              <a:gd name="connsiteY66" fmla="*/ 1796399 h 5142465"/>
              <a:gd name="connsiteX67" fmla="*/ 3995999 w 6696000"/>
              <a:gd name="connsiteY67" fmla="*/ 2020043 h 5142465"/>
              <a:gd name="connsiteX68" fmla="*/ 3995999 w 6696000"/>
              <a:gd name="connsiteY68" fmla="*/ 3821890 h 5142465"/>
              <a:gd name="connsiteX69" fmla="*/ 4887028 w 6696000"/>
              <a:gd name="connsiteY69" fmla="*/ 4712400 h 5142465"/>
              <a:gd name="connsiteX70" fmla="*/ 6696000 w 6696000"/>
              <a:gd name="connsiteY70" fmla="*/ 4712400 h 5142465"/>
              <a:gd name="connsiteX71" fmla="*/ 6696000 w 6696000"/>
              <a:gd name="connsiteY71" fmla="*/ 5142465 h 5142465"/>
              <a:gd name="connsiteX72" fmla="*/ 0 w 6696000"/>
              <a:gd name="connsiteY72" fmla="*/ 5142465 h 5142465"/>
              <a:gd name="connsiteX73" fmla="*/ 0 w 6696000"/>
              <a:gd name="connsiteY73" fmla="*/ 0 h 5142465"/>
              <a:gd name="connsiteX0" fmla="*/ 1129258 w 6696000"/>
              <a:gd name="connsiteY0" fmla="*/ 606476 h 5142465"/>
              <a:gd name="connsiteX1" fmla="*/ 1062822 w 6696000"/>
              <a:gd name="connsiteY1" fmla="*/ 566440 h 5142465"/>
              <a:gd name="connsiteX2" fmla="*/ 1029922 w 6696000"/>
              <a:gd name="connsiteY2" fmla="*/ 586087 h 5142465"/>
              <a:gd name="connsiteX3" fmla="*/ 1008327 w 6696000"/>
              <a:gd name="connsiteY3" fmla="*/ 617103 h 5142465"/>
              <a:gd name="connsiteX4" fmla="*/ 1000578 w 6696000"/>
              <a:gd name="connsiteY4" fmla="*/ 657633 h 5142465"/>
              <a:gd name="connsiteX5" fmla="*/ 1008327 w 6696000"/>
              <a:gd name="connsiteY5" fmla="*/ 698163 h 5142465"/>
              <a:gd name="connsiteX6" fmla="*/ 1029922 w 6696000"/>
              <a:gd name="connsiteY6" fmla="*/ 729179 h 5142465"/>
              <a:gd name="connsiteX7" fmla="*/ 1062822 w 6696000"/>
              <a:gd name="connsiteY7" fmla="*/ 748826 h 5142465"/>
              <a:gd name="connsiteX8" fmla="*/ 1104106 w 6696000"/>
              <a:gd name="connsiteY8" fmla="*/ 755622 h 5142465"/>
              <a:gd name="connsiteX9" fmla="*/ 1145010 w 6696000"/>
              <a:gd name="connsiteY9" fmla="*/ 751421 h 5142465"/>
              <a:gd name="connsiteX10" fmla="*/ 1183753 w 6696000"/>
              <a:gd name="connsiteY10" fmla="*/ 737828 h 5142465"/>
              <a:gd name="connsiteX11" fmla="*/ 1185405 w 6696000"/>
              <a:gd name="connsiteY11" fmla="*/ 736963 h 5142465"/>
              <a:gd name="connsiteX12" fmla="*/ 1185405 w 6696000"/>
              <a:gd name="connsiteY12" fmla="*/ 637615 h 5142465"/>
              <a:gd name="connsiteX13" fmla="*/ 1106393 w 6696000"/>
              <a:gd name="connsiteY13" fmla="*/ 637615 h 5142465"/>
              <a:gd name="connsiteX14" fmla="*/ 1106266 w 6696000"/>
              <a:gd name="connsiteY14" fmla="*/ 637986 h 5142465"/>
              <a:gd name="connsiteX15" fmla="*/ 1106266 w 6696000"/>
              <a:gd name="connsiteY15" fmla="*/ 680740 h 5142465"/>
              <a:gd name="connsiteX16" fmla="*/ 1139674 w 6696000"/>
              <a:gd name="connsiteY16" fmla="*/ 680740 h 5142465"/>
              <a:gd name="connsiteX17" fmla="*/ 1139674 w 6696000"/>
              <a:gd name="connsiteY17" fmla="*/ 705330 h 5142465"/>
              <a:gd name="connsiteX18" fmla="*/ 1126336 w 6696000"/>
              <a:gd name="connsiteY18" fmla="*/ 710273 h 5142465"/>
              <a:gd name="connsiteX19" fmla="*/ 1104106 w 6696000"/>
              <a:gd name="connsiteY19" fmla="*/ 713115 h 5142465"/>
              <a:gd name="connsiteX20" fmla="*/ 1081495 w 6696000"/>
              <a:gd name="connsiteY20" fmla="*/ 709037 h 5142465"/>
              <a:gd name="connsiteX21" fmla="*/ 1064219 w 6696000"/>
              <a:gd name="connsiteY21" fmla="*/ 697545 h 5142465"/>
              <a:gd name="connsiteX22" fmla="*/ 1053168 w 6696000"/>
              <a:gd name="connsiteY22" fmla="*/ 680122 h 5142465"/>
              <a:gd name="connsiteX23" fmla="*/ 1049230 w 6696000"/>
              <a:gd name="connsiteY23" fmla="*/ 657757 h 5142465"/>
              <a:gd name="connsiteX24" fmla="*/ 1053168 w 6696000"/>
              <a:gd name="connsiteY24" fmla="*/ 635514 h 5142465"/>
              <a:gd name="connsiteX25" fmla="*/ 1064219 w 6696000"/>
              <a:gd name="connsiteY25" fmla="*/ 617968 h 5142465"/>
              <a:gd name="connsiteX26" fmla="*/ 1081495 w 6696000"/>
              <a:gd name="connsiteY26" fmla="*/ 606476 h 5142465"/>
              <a:gd name="connsiteX27" fmla="*/ 1104106 w 6696000"/>
              <a:gd name="connsiteY27" fmla="*/ 602398 h 5142465"/>
              <a:gd name="connsiteX28" fmla="*/ 1129258 w 6696000"/>
              <a:gd name="connsiteY28" fmla="*/ 606476 h 5142465"/>
              <a:gd name="connsiteX29" fmla="*/ 1018617 w 6696000"/>
              <a:gd name="connsiteY29" fmla="*/ 431999 h 5142465"/>
              <a:gd name="connsiteX30" fmla="*/ 994990 w 6696000"/>
              <a:gd name="connsiteY30" fmla="*/ 454983 h 5142465"/>
              <a:gd name="connsiteX31" fmla="*/ 1018617 w 6696000"/>
              <a:gd name="connsiteY31" fmla="*/ 477966 h 5142465"/>
              <a:gd name="connsiteX32" fmla="*/ 1093564 w 6696000"/>
              <a:gd name="connsiteY32" fmla="*/ 477966 h 5142465"/>
              <a:gd name="connsiteX33" fmla="*/ 1279279 w 6696000"/>
              <a:gd name="connsiteY33" fmla="*/ 658251 h 5142465"/>
              <a:gd name="connsiteX34" fmla="*/ 1093564 w 6696000"/>
              <a:gd name="connsiteY34" fmla="*/ 838536 h 5142465"/>
              <a:gd name="connsiteX35" fmla="*/ 835188 w 6696000"/>
              <a:gd name="connsiteY35" fmla="*/ 838536 h 5142465"/>
              <a:gd name="connsiteX36" fmla="*/ 835188 w 6696000"/>
              <a:gd name="connsiteY36" fmla="*/ 796647 h 5142465"/>
              <a:gd name="connsiteX37" fmla="*/ 787933 w 6696000"/>
              <a:gd name="connsiteY37" fmla="*/ 796647 h 5142465"/>
              <a:gd name="connsiteX38" fmla="*/ 787933 w 6696000"/>
              <a:gd name="connsiteY38" fmla="*/ 884380 h 5142465"/>
              <a:gd name="connsiteX39" fmla="*/ 1094199 w 6696000"/>
              <a:gd name="connsiteY39" fmla="*/ 884380 h 5142465"/>
              <a:gd name="connsiteX40" fmla="*/ 1308131 w 6696000"/>
              <a:gd name="connsiteY40" fmla="*/ 745975 h 5142465"/>
              <a:gd name="connsiteX41" fmla="*/ 1326394 w 6696000"/>
              <a:gd name="connsiteY41" fmla="*/ 658190 h 5142465"/>
              <a:gd name="connsiteX42" fmla="*/ 1326407 w 6696000"/>
              <a:gd name="connsiteY42" fmla="*/ 658251 h 5142465"/>
              <a:gd name="connsiteX43" fmla="*/ 1326407 w 6696000"/>
              <a:gd name="connsiteY43" fmla="*/ 658128 h 5142465"/>
              <a:gd name="connsiteX44" fmla="*/ 1326394 w 6696000"/>
              <a:gd name="connsiteY44" fmla="*/ 658190 h 5142465"/>
              <a:gd name="connsiteX45" fmla="*/ 1308194 w 6696000"/>
              <a:gd name="connsiteY45" fmla="*/ 570456 h 5142465"/>
              <a:gd name="connsiteX46" fmla="*/ 1094834 w 6696000"/>
              <a:gd name="connsiteY46" fmla="*/ 431999 h 5142465"/>
              <a:gd name="connsiteX47" fmla="*/ 1018617 w 6696000"/>
              <a:gd name="connsiteY47" fmla="*/ 431999 h 5142465"/>
              <a:gd name="connsiteX48" fmla="*/ 664207 w 6696000"/>
              <a:gd name="connsiteY48" fmla="*/ 431999 h 5142465"/>
              <a:gd name="connsiteX49" fmla="*/ 431999 w 6696000"/>
              <a:gd name="connsiteY49" fmla="*/ 658251 h 5142465"/>
              <a:gd name="connsiteX50" fmla="*/ 663572 w 6696000"/>
              <a:gd name="connsiteY50" fmla="*/ 884503 h 5142465"/>
              <a:gd name="connsiteX51" fmla="*/ 739789 w 6696000"/>
              <a:gd name="connsiteY51" fmla="*/ 884503 h 5142465"/>
              <a:gd name="connsiteX52" fmla="*/ 763417 w 6696000"/>
              <a:gd name="connsiteY52" fmla="*/ 861520 h 5142465"/>
              <a:gd name="connsiteX53" fmla="*/ 739789 w 6696000"/>
              <a:gd name="connsiteY53" fmla="*/ 838536 h 5142465"/>
              <a:gd name="connsiteX54" fmla="*/ 664842 w 6696000"/>
              <a:gd name="connsiteY54" fmla="*/ 838536 h 5142465"/>
              <a:gd name="connsiteX55" fmla="*/ 479127 w 6696000"/>
              <a:gd name="connsiteY55" fmla="*/ 658251 h 5142465"/>
              <a:gd name="connsiteX56" fmla="*/ 664842 w 6696000"/>
              <a:gd name="connsiteY56" fmla="*/ 477843 h 5142465"/>
              <a:gd name="connsiteX57" fmla="*/ 923218 w 6696000"/>
              <a:gd name="connsiteY57" fmla="*/ 477843 h 5142465"/>
              <a:gd name="connsiteX58" fmla="*/ 923218 w 6696000"/>
              <a:gd name="connsiteY58" fmla="*/ 519732 h 5142465"/>
              <a:gd name="connsiteX59" fmla="*/ 970473 w 6696000"/>
              <a:gd name="connsiteY59" fmla="*/ 519732 h 5142465"/>
              <a:gd name="connsiteX60" fmla="*/ 970473 w 6696000"/>
              <a:gd name="connsiteY60" fmla="*/ 431999 h 5142465"/>
              <a:gd name="connsiteX61" fmla="*/ 664207 w 6696000"/>
              <a:gd name="connsiteY61" fmla="*/ 431999 h 5142465"/>
              <a:gd name="connsiteX62" fmla="*/ 0 w 6696000"/>
              <a:gd name="connsiteY62" fmla="*/ 0 h 5142465"/>
              <a:gd name="connsiteX63" fmla="*/ 6696000 w 6696000"/>
              <a:gd name="connsiteY63" fmla="*/ 0 h 5142465"/>
              <a:gd name="connsiteX64" fmla="*/ 6696000 w 6696000"/>
              <a:gd name="connsiteY64" fmla="*/ 1796399 h 5142465"/>
              <a:gd name="connsiteX65" fmla="*/ 4219772 w 6696000"/>
              <a:gd name="connsiteY65" fmla="*/ 1796399 h 5142465"/>
              <a:gd name="connsiteX66" fmla="*/ 3995999 w 6696000"/>
              <a:gd name="connsiteY66" fmla="*/ 2020043 h 5142465"/>
              <a:gd name="connsiteX67" fmla="*/ 3995999 w 6696000"/>
              <a:gd name="connsiteY67" fmla="*/ 3821890 h 5142465"/>
              <a:gd name="connsiteX68" fmla="*/ 4887028 w 6696000"/>
              <a:gd name="connsiteY68" fmla="*/ 4712400 h 5142465"/>
              <a:gd name="connsiteX69" fmla="*/ 6696000 w 6696000"/>
              <a:gd name="connsiteY69" fmla="*/ 4712400 h 5142465"/>
              <a:gd name="connsiteX70" fmla="*/ 6696000 w 6696000"/>
              <a:gd name="connsiteY70" fmla="*/ 5142465 h 5142465"/>
              <a:gd name="connsiteX71" fmla="*/ 0 w 6696000"/>
              <a:gd name="connsiteY71" fmla="*/ 5142465 h 5142465"/>
              <a:gd name="connsiteX72" fmla="*/ 0 w 6696000"/>
              <a:gd name="connsiteY72" fmla="*/ 0 h 5142465"/>
              <a:gd name="connsiteX0" fmla="*/ 1104106 w 6696000"/>
              <a:gd name="connsiteY0" fmla="*/ 602398 h 5142465"/>
              <a:gd name="connsiteX1" fmla="*/ 1062822 w 6696000"/>
              <a:gd name="connsiteY1" fmla="*/ 566440 h 5142465"/>
              <a:gd name="connsiteX2" fmla="*/ 1029922 w 6696000"/>
              <a:gd name="connsiteY2" fmla="*/ 586087 h 5142465"/>
              <a:gd name="connsiteX3" fmla="*/ 1008327 w 6696000"/>
              <a:gd name="connsiteY3" fmla="*/ 617103 h 5142465"/>
              <a:gd name="connsiteX4" fmla="*/ 1000578 w 6696000"/>
              <a:gd name="connsiteY4" fmla="*/ 657633 h 5142465"/>
              <a:gd name="connsiteX5" fmla="*/ 1008327 w 6696000"/>
              <a:gd name="connsiteY5" fmla="*/ 698163 h 5142465"/>
              <a:gd name="connsiteX6" fmla="*/ 1029922 w 6696000"/>
              <a:gd name="connsiteY6" fmla="*/ 729179 h 5142465"/>
              <a:gd name="connsiteX7" fmla="*/ 1062822 w 6696000"/>
              <a:gd name="connsiteY7" fmla="*/ 748826 h 5142465"/>
              <a:gd name="connsiteX8" fmla="*/ 1104106 w 6696000"/>
              <a:gd name="connsiteY8" fmla="*/ 755622 h 5142465"/>
              <a:gd name="connsiteX9" fmla="*/ 1145010 w 6696000"/>
              <a:gd name="connsiteY9" fmla="*/ 751421 h 5142465"/>
              <a:gd name="connsiteX10" fmla="*/ 1183753 w 6696000"/>
              <a:gd name="connsiteY10" fmla="*/ 737828 h 5142465"/>
              <a:gd name="connsiteX11" fmla="*/ 1185405 w 6696000"/>
              <a:gd name="connsiteY11" fmla="*/ 736963 h 5142465"/>
              <a:gd name="connsiteX12" fmla="*/ 1185405 w 6696000"/>
              <a:gd name="connsiteY12" fmla="*/ 637615 h 5142465"/>
              <a:gd name="connsiteX13" fmla="*/ 1106393 w 6696000"/>
              <a:gd name="connsiteY13" fmla="*/ 637615 h 5142465"/>
              <a:gd name="connsiteX14" fmla="*/ 1106266 w 6696000"/>
              <a:gd name="connsiteY14" fmla="*/ 637986 h 5142465"/>
              <a:gd name="connsiteX15" fmla="*/ 1106266 w 6696000"/>
              <a:gd name="connsiteY15" fmla="*/ 680740 h 5142465"/>
              <a:gd name="connsiteX16" fmla="*/ 1139674 w 6696000"/>
              <a:gd name="connsiteY16" fmla="*/ 680740 h 5142465"/>
              <a:gd name="connsiteX17" fmla="*/ 1139674 w 6696000"/>
              <a:gd name="connsiteY17" fmla="*/ 705330 h 5142465"/>
              <a:gd name="connsiteX18" fmla="*/ 1126336 w 6696000"/>
              <a:gd name="connsiteY18" fmla="*/ 710273 h 5142465"/>
              <a:gd name="connsiteX19" fmla="*/ 1104106 w 6696000"/>
              <a:gd name="connsiteY19" fmla="*/ 713115 h 5142465"/>
              <a:gd name="connsiteX20" fmla="*/ 1081495 w 6696000"/>
              <a:gd name="connsiteY20" fmla="*/ 709037 h 5142465"/>
              <a:gd name="connsiteX21" fmla="*/ 1064219 w 6696000"/>
              <a:gd name="connsiteY21" fmla="*/ 697545 h 5142465"/>
              <a:gd name="connsiteX22" fmla="*/ 1053168 w 6696000"/>
              <a:gd name="connsiteY22" fmla="*/ 680122 h 5142465"/>
              <a:gd name="connsiteX23" fmla="*/ 1049230 w 6696000"/>
              <a:gd name="connsiteY23" fmla="*/ 657757 h 5142465"/>
              <a:gd name="connsiteX24" fmla="*/ 1053168 w 6696000"/>
              <a:gd name="connsiteY24" fmla="*/ 635514 h 5142465"/>
              <a:gd name="connsiteX25" fmla="*/ 1064219 w 6696000"/>
              <a:gd name="connsiteY25" fmla="*/ 617968 h 5142465"/>
              <a:gd name="connsiteX26" fmla="*/ 1081495 w 6696000"/>
              <a:gd name="connsiteY26" fmla="*/ 606476 h 5142465"/>
              <a:gd name="connsiteX27" fmla="*/ 1104106 w 6696000"/>
              <a:gd name="connsiteY27" fmla="*/ 602398 h 5142465"/>
              <a:gd name="connsiteX28" fmla="*/ 1018617 w 6696000"/>
              <a:gd name="connsiteY28" fmla="*/ 431999 h 5142465"/>
              <a:gd name="connsiteX29" fmla="*/ 994990 w 6696000"/>
              <a:gd name="connsiteY29" fmla="*/ 454983 h 5142465"/>
              <a:gd name="connsiteX30" fmla="*/ 1018617 w 6696000"/>
              <a:gd name="connsiteY30" fmla="*/ 477966 h 5142465"/>
              <a:gd name="connsiteX31" fmla="*/ 1093564 w 6696000"/>
              <a:gd name="connsiteY31" fmla="*/ 477966 h 5142465"/>
              <a:gd name="connsiteX32" fmla="*/ 1279279 w 6696000"/>
              <a:gd name="connsiteY32" fmla="*/ 658251 h 5142465"/>
              <a:gd name="connsiteX33" fmla="*/ 1093564 w 6696000"/>
              <a:gd name="connsiteY33" fmla="*/ 838536 h 5142465"/>
              <a:gd name="connsiteX34" fmla="*/ 835188 w 6696000"/>
              <a:gd name="connsiteY34" fmla="*/ 838536 h 5142465"/>
              <a:gd name="connsiteX35" fmla="*/ 835188 w 6696000"/>
              <a:gd name="connsiteY35" fmla="*/ 796647 h 5142465"/>
              <a:gd name="connsiteX36" fmla="*/ 787933 w 6696000"/>
              <a:gd name="connsiteY36" fmla="*/ 796647 h 5142465"/>
              <a:gd name="connsiteX37" fmla="*/ 787933 w 6696000"/>
              <a:gd name="connsiteY37" fmla="*/ 884380 h 5142465"/>
              <a:gd name="connsiteX38" fmla="*/ 1094199 w 6696000"/>
              <a:gd name="connsiteY38" fmla="*/ 884380 h 5142465"/>
              <a:gd name="connsiteX39" fmla="*/ 1308131 w 6696000"/>
              <a:gd name="connsiteY39" fmla="*/ 745975 h 5142465"/>
              <a:gd name="connsiteX40" fmla="*/ 1326394 w 6696000"/>
              <a:gd name="connsiteY40" fmla="*/ 658190 h 5142465"/>
              <a:gd name="connsiteX41" fmla="*/ 1326407 w 6696000"/>
              <a:gd name="connsiteY41" fmla="*/ 658251 h 5142465"/>
              <a:gd name="connsiteX42" fmla="*/ 1326407 w 6696000"/>
              <a:gd name="connsiteY42" fmla="*/ 658128 h 5142465"/>
              <a:gd name="connsiteX43" fmla="*/ 1326394 w 6696000"/>
              <a:gd name="connsiteY43" fmla="*/ 658190 h 5142465"/>
              <a:gd name="connsiteX44" fmla="*/ 1308194 w 6696000"/>
              <a:gd name="connsiteY44" fmla="*/ 570456 h 5142465"/>
              <a:gd name="connsiteX45" fmla="*/ 1094834 w 6696000"/>
              <a:gd name="connsiteY45" fmla="*/ 431999 h 5142465"/>
              <a:gd name="connsiteX46" fmla="*/ 1018617 w 6696000"/>
              <a:gd name="connsiteY46" fmla="*/ 431999 h 5142465"/>
              <a:gd name="connsiteX47" fmla="*/ 664207 w 6696000"/>
              <a:gd name="connsiteY47" fmla="*/ 431999 h 5142465"/>
              <a:gd name="connsiteX48" fmla="*/ 431999 w 6696000"/>
              <a:gd name="connsiteY48" fmla="*/ 658251 h 5142465"/>
              <a:gd name="connsiteX49" fmla="*/ 663572 w 6696000"/>
              <a:gd name="connsiteY49" fmla="*/ 884503 h 5142465"/>
              <a:gd name="connsiteX50" fmla="*/ 739789 w 6696000"/>
              <a:gd name="connsiteY50" fmla="*/ 884503 h 5142465"/>
              <a:gd name="connsiteX51" fmla="*/ 763417 w 6696000"/>
              <a:gd name="connsiteY51" fmla="*/ 861520 h 5142465"/>
              <a:gd name="connsiteX52" fmla="*/ 739789 w 6696000"/>
              <a:gd name="connsiteY52" fmla="*/ 838536 h 5142465"/>
              <a:gd name="connsiteX53" fmla="*/ 664842 w 6696000"/>
              <a:gd name="connsiteY53" fmla="*/ 838536 h 5142465"/>
              <a:gd name="connsiteX54" fmla="*/ 479127 w 6696000"/>
              <a:gd name="connsiteY54" fmla="*/ 658251 h 5142465"/>
              <a:gd name="connsiteX55" fmla="*/ 664842 w 6696000"/>
              <a:gd name="connsiteY55" fmla="*/ 477843 h 5142465"/>
              <a:gd name="connsiteX56" fmla="*/ 923218 w 6696000"/>
              <a:gd name="connsiteY56" fmla="*/ 477843 h 5142465"/>
              <a:gd name="connsiteX57" fmla="*/ 923218 w 6696000"/>
              <a:gd name="connsiteY57" fmla="*/ 519732 h 5142465"/>
              <a:gd name="connsiteX58" fmla="*/ 970473 w 6696000"/>
              <a:gd name="connsiteY58" fmla="*/ 519732 h 5142465"/>
              <a:gd name="connsiteX59" fmla="*/ 970473 w 6696000"/>
              <a:gd name="connsiteY59" fmla="*/ 431999 h 5142465"/>
              <a:gd name="connsiteX60" fmla="*/ 664207 w 6696000"/>
              <a:gd name="connsiteY60" fmla="*/ 431999 h 5142465"/>
              <a:gd name="connsiteX61" fmla="*/ 0 w 6696000"/>
              <a:gd name="connsiteY61" fmla="*/ 0 h 5142465"/>
              <a:gd name="connsiteX62" fmla="*/ 6696000 w 6696000"/>
              <a:gd name="connsiteY62" fmla="*/ 0 h 5142465"/>
              <a:gd name="connsiteX63" fmla="*/ 6696000 w 6696000"/>
              <a:gd name="connsiteY63" fmla="*/ 1796399 h 5142465"/>
              <a:gd name="connsiteX64" fmla="*/ 4219772 w 6696000"/>
              <a:gd name="connsiteY64" fmla="*/ 1796399 h 5142465"/>
              <a:gd name="connsiteX65" fmla="*/ 3995999 w 6696000"/>
              <a:gd name="connsiteY65" fmla="*/ 2020043 h 5142465"/>
              <a:gd name="connsiteX66" fmla="*/ 3995999 w 6696000"/>
              <a:gd name="connsiteY66" fmla="*/ 3821890 h 5142465"/>
              <a:gd name="connsiteX67" fmla="*/ 4887028 w 6696000"/>
              <a:gd name="connsiteY67" fmla="*/ 4712400 h 5142465"/>
              <a:gd name="connsiteX68" fmla="*/ 6696000 w 6696000"/>
              <a:gd name="connsiteY68" fmla="*/ 4712400 h 5142465"/>
              <a:gd name="connsiteX69" fmla="*/ 6696000 w 6696000"/>
              <a:gd name="connsiteY69" fmla="*/ 5142465 h 5142465"/>
              <a:gd name="connsiteX70" fmla="*/ 0 w 6696000"/>
              <a:gd name="connsiteY70" fmla="*/ 5142465 h 5142465"/>
              <a:gd name="connsiteX71" fmla="*/ 0 w 6696000"/>
              <a:gd name="connsiteY71" fmla="*/ 0 h 5142465"/>
              <a:gd name="connsiteX0" fmla="*/ 1081495 w 6696000"/>
              <a:gd name="connsiteY0" fmla="*/ 606476 h 5142465"/>
              <a:gd name="connsiteX1" fmla="*/ 1062822 w 6696000"/>
              <a:gd name="connsiteY1" fmla="*/ 566440 h 5142465"/>
              <a:gd name="connsiteX2" fmla="*/ 1029922 w 6696000"/>
              <a:gd name="connsiteY2" fmla="*/ 586087 h 5142465"/>
              <a:gd name="connsiteX3" fmla="*/ 1008327 w 6696000"/>
              <a:gd name="connsiteY3" fmla="*/ 617103 h 5142465"/>
              <a:gd name="connsiteX4" fmla="*/ 1000578 w 6696000"/>
              <a:gd name="connsiteY4" fmla="*/ 657633 h 5142465"/>
              <a:gd name="connsiteX5" fmla="*/ 1008327 w 6696000"/>
              <a:gd name="connsiteY5" fmla="*/ 698163 h 5142465"/>
              <a:gd name="connsiteX6" fmla="*/ 1029922 w 6696000"/>
              <a:gd name="connsiteY6" fmla="*/ 729179 h 5142465"/>
              <a:gd name="connsiteX7" fmla="*/ 1062822 w 6696000"/>
              <a:gd name="connsiteY7" fmla="*/ 748826 h 5142465"/>
              <a:gd name="connsiteX8" fmla="*/ 1104106 w 6696000"/>
              <a:gd name="connsiteY8" fmla="*/ 755622 h 5142465"/>
              <a:gd name="connsiteX9" fmla="*/ 1145010 w 6696000"/>
              <a:gd name="connsiteY9" fmla="*/ 751421 h 5142465"/>
              <a:gd name="connsiteX10" fmla="*/ 1183753 w 6696000"/>
              <a:gd name="connsiteY10" fmla="*/ 737828 h 5142465"/>
              <a:gd name="connsiteX11" fmla="*/ 1185405 w 6696000"/>
              <a:gd name="connsiteY11" fmla="*/ 736963 h 5142465"/>
              <a:gd name="connsiteX12" fmla="*/ 1185405 w 6696000"/>
              <a:gd name="connsiteY12" fmla="*/ 637615 h 5142465"/>
              <a:gd name="connsiteX13" fmla="*/ 1106393 w 6696000"/>
              <a:gd name="connsiteY13" fmla="*/ 637615 h 5142465"/>
              <a:gd name="connsiteX14" fmla="*/ 1106266 w 6696000"/>
              <a:gd name="connsiteY14" fmla="*/ 637986 h 5142465"/>
              <a:gd name="connsiteX15" fmla="*/ 1106266 w 6696000"/>
              <a:gd name="connsiteY15" fmla="*/ 680740 h 5142465"/>
              <a:gd name="connsiteX16" fmla="*/ 1139674 w 6696000"/>
              <a:gd name="connsiteY16" fmla="*/ 680740 h 5142465"/>
              <a:gd name="connsiteX17" fmla="*/ 1139674 w 6696000"/>
              <a:gd name="connsiteY17" fmla="*/ 705330 h 5142465"/>
              <a:gd name="connsiteX18" fmla="*/ 1126336 w 6696000"/>
              <a:gd name="connsiteY18" fmla="*/ 710273 h 5142465"/>
              <a:gd name="connsiteX19" fmla="*/ 1104106 w 6696000"/>
              <a:gd name="connsiteY19" fmla="*/ 713115 h 5142465"/>
              <a:gd name="connsiteX20" fmla="*/ 1081495 w 6696000"/>
              <a:gd name="connsiteY20" fmla="*/ 709037 h 5142465"/>
              <a:gd name="connsiteX21" fmla="*/ 1064219 w 6696000"/>
              <a:gd name="connsiteY21" fmla="*/ 697545 h 5142465"/>
              <a:gd name="connsiteX22" fmla="*/ 1053168 w 6696000"/>
              <a:gd name="connsiteY22" fmla="*/ 680122 h 5142465"/>
              <a:gd name="connsiteX23" fmla="*/ 1049230 w 6696000"/>
              <a:gd name="connsiteY23" fmla="*/ 657757 h 5142465"/>
              <a:gd name="connsiteX24" fmla="*/ 1053168 w 6696000"/>
              <a:gd name="connsiteY24" fmla="*/ 635514 h 5142465"/>
              <a:gd name="connsiteX25" fmla="*/ 1064219 w 6696000"/>
              <a:gd name="connsiteY25" fmla="*/ 617968 h 5142465"/>
              <a:gd name="connsiteX26" fmla="*/ 1081495 w 6696000"/>
              <a:gd name="connsiteY26" fmla="*/ 606476 h 5142465"/>
              <a:gd name="connsiteX27" fmla="*/ 1018617 w 6696000"/>
              <a:gd name="connsiteY27" fmla="*/ 431999 h 5142465"/>
              <a:gd name="connsiteX28" fmla="*/ 994990 w 6696000"/>
              <a:gd name="connsiteY28" fmla="*/ 454983 h 5142465"/>
              <a:gd name="connsiteX29" fmla="*/ 1018617 w 6696000"/>
              <a:gd name="connsiteY29" fmla="*/ 477966 h 5142465"/>
              <a:gd name="connsiteX30" fmla="*/ 1093564 w 6696000"/>
              <a:gd name="connsiteY30" fmla="*/ 477966 h 5142465"/>
              <a:gd name="connsiteX31" fmla="*/ 1279279 w 6696000"/>
              <a:gd name="connsiteY31" fmla="*/ 658251 h 5142465"/>
              <a:gd name="connsiteX32" fmla="*/ 1093564 w 6696000"/>
              <a:gd name="connsiteY32" fmla="*/ 838536 h 5142465"/>
              <a:gd name="connsiteX33" fmla="*/ 835188 w 6696000"/>
              <a:gd name="connsiteY33" fmla="*/ 838536 h 5142465"/>
              <a:gd name="connsiteX34" fmla="*/ 835188 w 6696000"/>
              <a:gd name="connsiteY34" fmla="*/ 796647 h 5142465"/>
              <a:gd name="connsiteX35" fmla="*/ 787933 w 6696000"/>
              <a:gd name="connsiteY35" fmla="*/ 796647 h 5142465"/>
              <a:gd name="connsiteX36" fmla="*/ 787933 w 6696000"/>
              <a:gd name="connsiteY36" fmla="*/ 884380 h 5142465"/>
              <a:gd name="connsiteX37" fmla="*/ 1094199 w 6696000"/>
              <a:gd name="connsiteY37" fmla="*/ 884380 h 5142465"/>
              <a:gd name="connsiteX38" fmla="*/ 1308131 w 6696000"/>
              <a:gd name="connsiteY38" fmla="*/ 745975 h 5142465"/>
              <a:gd name="connsiteX39" fmla="*/ 1326394 w 6696000"/>
              <a:gd name="connsiteY39" fmla="*/ 658190 h 5142465"/>
              <a:gd name="connsiteX40" fmla="*/ 1326407 w 6696000"/>
              <a:gd name="connsiteY40" fmla="*/ 658251 h 5142465"/>
              <a:gd name="connsiteX41" fmla="*/ 1326407 w 6696000"/>
              <a:gd name="connsiteY41" fmla="*/ 658128 h 5142465"/>
              <a:gd name="connsiteX42" fmla="*/ 1326394 w 6696000"/>
              <a:gd name="connsiteY42" fmla="*/ 658190 h 5142465"/>
              <a:gd name="connsiteX43" fmla="*/ 1308194 w 6696000"/>
              <a:gd name="connsiteY43" fmla="*/ 570456 h 5142465"/>
              <a:gd name="connsiteX44" fmla="*/ 1094834 w 6696000"/>
              <a:gd name="connsiteY44" fmla="*/ 431999 h 5142465"/>
              <a:gd name="connsiteX45" fmla="*/ 1018617 w 6696000"/>
              <a:gd name="connsiteY45" fmla="*/ 431999 h 5142465"/>
              <a:gd name="connsiteX46" fmla="*/ 664207 w 6696000"/>
              <a:gd name="connsiteY46" fmla="*/ 431999 h 5142465"/>
              <a:gd name="connsiteX47" fmla="*/ 431999 w 6696000"/>
              <a:gd name="connsiteY47" fmla="*/ 658251 h 5142465"/>
              <a:gd name="connsiteX48" fmla="*/ 663572 w 6696000"/>
              <a:gd name="connsiteY48" fmla="*/ 884503 h 5142465"/>
              <a:gd name="connsiteX49" fmla="*/ 739789 w 6696000"/>
              <a:gd name="connsiteY49" fmla="*/ 884503 h 5142465"/>
              <a:gd name="connsiteX50" fmla="*/ 763417 w 6696000"/>
              <a:gd name="connsiteY50" fmla="*/ 861520 h 5142465"/>
              <a:gd name="connsiteX51" fmla="*/ 739789 w 6696000"/>
              <a:gd name="connsiteY51" fmla="*/ 838536 h 5142465"/>
              <a:gd name="connsiteX52" fmla="*/ 664842 w 6696000"/>
              <a:gd name="connsiteY52" fmla="*/ 838536 h 5142465"/>
              <a:gd name="connsiteX53" fmla="*/ 479127 w 6696000"/>
              <a:gd name="connsiteY53" fmla="*/ 658251 h 5142465"/>
              <a:gd name="connsiteX54" fmla="*/ 664842 w 6696000"/>
              <a:gd name="connsiteY54" fmla="*/ 477843 h 5142465"/>
              <a:gd name="connsiteX55" fmla="*/ 923218 w 6696000"/>
              <a:gd name="connsiteY55" fmla="*/ 477843 h 5142465"/>
              <a:gd name="connsiteX56" fmla="*/ 923218 w 6696000"/>
              <a:gd name="connsiteY56" fmla="*/ 519732 h 5142465"/>
              <a:gd name="connsiteX57" fmla="*/ 970473 w 6696000"/>
              <a:gd name="connsiteY57" fmla="*/ 519732 h 5142465"/>
              <a:gd name="connsiteX58" fmla="*/ 970473 w 6696000"/>
              <a:gd name="connsiteY58" fmla="*/ 431999 h 5142465"/>
              <a:gd name="connsiteX59" fmla="*/ 664207 w 6696000"/>
              <a:gd name="connsiteY59" fmla="*/ 431999 h 5142465"/>
              <a:gd name="connsiteX60" fmla="*/ 0 w 6696000"/>
              <a:gd name="connsiteY60" fmla="*/ 0 h 5142465"/>
              <a:gd name="connsiteX61" fmla="*/ 6696000 w 6696000"/>
              <a:gd name="connsiteY61" fmla="*/ 0 h 5142465"/>
              <a:gd name="connsiteX62" fmla="*/ 6696000 w 6696000"/>
              <a:gd name="connsiteY62" fmla="*/ 1796399 h 5142465"/>
              <a:gd name="connsiteX63" fmla="*/ 4219772 w 6696000"/>
              <a:gd name="connsiteY63" fmla="*/ 1796399 h 5142465"/>
              <a:gd name="connsiteX64" fmla="*/ 3995999 w 6696000"/>
              <a:gd name="connsiteY64" fmla="*/ 2020043 h 5142465"/>
              <a:gd name="connsiteX65" fmla="*/ 3995999 w 6696000"/>
              <a:gd name="connsiteY65" fmla="*/ 3821890 h 5142465"/>
              <a:gd name="connsiteX66" fmla="*/ 4887028 w 6696000"/>
              <a:gd name="connsiteY66" fmla="*/ 4712400 h 5142465"/>
              <a:gd name="connsiteX67" fmla="*/ 6696000 w 6696000"/>
              <a:gd name="connsiteY67" fmla="*/ 4712400 h 5142465"/>
              <a:gd name="connsiteX68" fmla="*/ 6696000 w 6696000"/>
              <a:gd name="connsiteY68" fmla="*/ 5142465 h 5142465"/>
              <a:gd name="connsiteX69" fmla="*/ 0 w 6696000"/>
              <a:gd name="connsiteY69" fmla="*/ 5142465 h 5142465"/>
              <a:gd name="connsiteX70" fmla="*/ 0 w 6696000"/>
              <a:gd name="connsiteY70" fmla="*/ 0 h 5142465"/>
              <a:gd name="connsiteX0" fmla="*/ 1064219 w 6696000"/>
              <a:gd name="connsiteY0" fmla="*/ 617968 h 5142465"/>
              <a:gd name="connsiteX1" fmla="*/ 1062822 w 6696000"/>
              <a:gd name="connsiteY1" fmla="*/ 566440 h 5142465"/>
              <a:gd name="connsiteX2" fmla="*/ 1029922 w 6696000"/>
              <a:gd name="connsiteY2" fmla="*/ 586087 h 5142465"/>
              <a:gd name="connsiteX3" fmla="*/ 1008327 w 6696000"/>
              <a:gd name="connsiteY3" fmla="*/ 617103 h 5142465"/>
              <a:gd name="connsiteX4" fmla="*/ 1000578 w 6696000"/>
              <a:gd name="connsiteY4" fmla="*/ 657633 h 5142465"/>
              <a:gd name="connsiteX5" fmla="*/ 1008327 w 6696000"/>
              <a:gd name="connsiteY5" fmla="*/ 698163 h 5142465"/>
              <a:gd name="connsiteX6" fmla="*/ 1029922 w 6696000"/>
              <a:gd name="connsiteY6" fmla="*/ 729179 h 5142465"/>
              <a:gd name="connsiteX7" fmla="*/ 1062822 w 6696000"/>
              <a:gd name="connsiteY7" fmla="*/ 748826 h 5142465"/>
              <a:gd name="connsiteX8" fmla="*/ 1104106 w 6696000"/>
              <a:gd name="connsiteY8" fmla="*/ 755622 h 5142465"/>
              <a:gd name="connsiteX9" fmla="*/ 1145010 w 6696000"/>
              <a:gd name="connsiteY9" fmla="*/ 751421 h 5142465"/>
              <a:gd name="connsiteX10" fmla="*/ 1183753 w 6696000"/>
              <a:gd name="connsiteY10" fmla="*/ 737828 h 5142465"/>
              <a:gd name="connsiteX11" fmla="*/ 1185405 w 6696000"/>
              <a:gd name="connsiteY11" fmla="*/ 736963 h 5142465"/>
              <a:gd name="connsiteX12" fmla="*/ 1185405 w 6696000"/>
              <a:gd name="connsiteY12" fmla="*/ 637615 h 5142465"/>
              <a:gd name="connsiteX13" fmla="*/ 1106393 w 6696000"/>
              <a:gd name="connsiteY13" fmla="*/ 637615 h 5142465"/>
              <a:gd name="connsiteX14" fmla="*/ 1106266 w 6696000"/>
              <a:gd name="connsiteY14" fmla="*/ 637986 h 5142465"/>
              <a:gd name="connsiteX15" fmla="*/ 1106266 w 6696000"/>
              <a:gd name="connsiteY15" fmla="*/ 680740 h 5142465"/>
              <a:gd name="connsiteX16" fmla="*/ 1139674 w 6696000"/>
              <a:gd name="connsiteY16" fmla="*/ 680740 h 5142465"/>
              <a:gd name="connsiteX17" fmla="*/ 1139674 w 6696000"/>
              <a:gd name="connsiteY17" fmla="*/ 705330 h 5142465"/>
              <a:gd name="connsiteX18" fmla="*/ 1126336 w 6696000"/>
              <a:gd name="connsiteY18" fmla="*/ 710273 h 5142465"/>
              <a:gd name="connsiteX19" fmla="*/ 1104106 w 6696000"/>
              <a:gd name="connsiteY19" fmla="*/ 713115 h 5142465"/>
              <a:gd name="connsiteX20" fmla="*/ 1081495 w 6696000"/>
              <a:gd name="connsiteY20" fmla="*/ 709037 h 5142465"/>
              <a:gd name="connsiteX21" fmla="*/ 1064219 w 6696000"/>
              <a:gd name="connsiteY21" fmla="*/ 697545 h 5142465"/>
              <a:gd name="connsiteX22" fmla="*/ 1053168 w 6696000"/>
              <a:gd name="connsiteY22" fmla="*/ 680122 h 5142465"/>
              <a:gd name="connsiteX23" fmla="*/ 1049230 w 6696000"/>
              <a:gd name="connsiteY23" fmla="*/ 657757 h 5142465"/>
              <a:gd name="connsiteX24" fmla="*/ 1053168 w 6696000"/>
              <a:gd name="connsiteY24" fmla="*/ 635514 h 5142465"/>
              <a:gd name="connsiteX25" fmla="*/ 1064219 w 6696000"/>
              <a:gd name="connsiteY25" fmla="*/ 617968 h 5142465"/>
              <a:gd name="connsiteX26" fmla="*/ 1018617 w 6696000"/>
              <a:gd name="connsiteY26" fmla="*/ 431999 h 5142465"/>
              <a:gd name="connsiteX27" fmla="*/ 994990 w 6696000"/>
              <a:gd name="connsiteY27" fmla="*/ 454983 h 5142465"/>
              <a:gd name="connsiteX28" fmla="*/ 1018617 w 6696000"/>
              <a:gd name="connsiteY28" fmla="*/ 477966 h 5142465"/>
              <a:gd name="connsiteX29" fmla="*/ 1093564 w 6696000"/>
              <a:gd name="connsiteY29" fmla="*/ 477966 h 5142465"/>
              <a:gd name="connsiteX30" fmla="*/ 1279279 w 6696000"/>
              <a:gd name="connsiteY30" fmla="*/ 658251 h 5142465"/>
              <a:gd name="connsiteX31" fmla="*/ 1093564 w 6696000"/>
              <a:gd name="connsiteY31" fmla="*/ 838536 h 5142465"/>
              <a:gd name="connsiteX32" fmla="*/ 835188 w 6696000"/>
              <a:gd name="connsiteY32" fmla="*/ 838536 h 5142465"/>
              <a:gd name="connsiteX33" fmla="*/ 835188 w 6696000"/>
              <a:gd name="connsiteY33" fmla="*/ 796647 h 5142465"/>
              <a:gd name="connsiteX34" fmla="*/ 787933 w 6696000"/>
              <a:gd name="connsiteY34" fmla="*/ 796647 h 5142465"/>
              <a:gd name="connsiteX35" fmla="*/ 787933 w 6696000"/>
              <a:gd name="connsiteY35" fmla="*/ 884380 h 5142465"/>
              <a:gd name="connsiteX36" fmla="*/ 1094199 w 6696000"/>
              <a:gd name="connsiteY36" fmla="*/ 884380 h 5142465"/>
              <a:gd name="connsiteX37" fmla="*/ 1308131 w 6696000"/>
              <a:gd name="connsiteY37" fmla="*/ 745975 h 5142465"/>
              <a:gd name="connsiteX38" fmla="*/ 1326394 w 6696000"/>
              <a:gd name="connsiteY38" fmla="*/ 658190 h 5142465"/>
              <a:gd name="connsiteX39" fmla="*/ 1326407 w 6696000"/>
              <a:gd name="connsiteY39" fmla="*/ 658251 h 5142465"/>
              <a:gd name="connsiteX40" fmla="*/ 1326407 w 6696000"/>
              <a:gd name="connsiteY40" fmla="*/ 658128 h 5142465"/>
              <a:gd name="connsiteX41" fmla="*/ 1326394 w 6696000"/>
              <a:gd name="connsiteY41" fmla="*/ 658190 h 5142465"/>
              <a:gd name="connsiteX42" fmla="*/ 1308194 w 6696000"/>
              <a:gd name="connsiteY42" fmla="*/ 570456 h 5142465"/>
              <a:gd name="connsiteX43" fmla="*/ 1094834 w 6696000"/>
              <a:gd name="connsiteY43" fmla="*/ 431999 h 5142465"/>
              <a:gd name="connsiteX44" fmla="*/ 1018617 w 6696000"/>
              <a:gd name="connsiteY44" fmla="*/ 431999 h 5142465"/>
              <a:gd name="connsiteX45" fmla="*/ 664207 w 6696000"/>
              <a:gd name="connsiteY45" fmla="*/ 431999 h 5142465"/>
              <a:gd name="connsiteX46" fmla="*/ 431999 w 6696000"/>
              <a:gd name="connsiteY46" fmla="*/ 658251 h 5142465"/>
              <a:gd name="connsiteX47" fmla="*/ 663572 w 6696000"/>
              <a:gd name="connsiteY47" fmla="*/ 884503 h 5142465"/>
              <a:gd name="connsiteX48" fmla="*/ 739789 w 6696000"/>
              <a:gd name="connsiteY48" fmla="*/ 884503 h 5142465"/>
              <a:gd name="connsiteX49" fmla="*/ 763417 w 6696000"/>
              <a:gd name="connsiteY49" fmla="*/ 861520 h 5142465"/>
              <a:gd name="connsiteX50" fmla="*/ 739789 w 6696000"/>
              <a:gd name="connsiteY50" fmla="*/ 838536 h 5142465"/>
              <a:gd name="connsiteX51" fmla="*/ 664842 w 6696000"/>
              <a:gd name="connsiteY51" fmla="*/ 838536 h 5142465"/>
              <a:gd name="connsiteX52" fmla="*/ 479127 w 6696000"/>
              <a:gd name="connsiteY52" fmla="*/ 658251 h 5142465"/>
              <a:gd name="connsiteX53" fmla="*/ 664842 w 6696000"/>
              <a:gd name="connsiteY53" fmla="*/ 477843 h 5142465"/>
              <a:gd name="connsiteX54" fmla="*/ 923218 w 6696000"/>
              <a:gd name="connsiteY54" fmla="*/ 477843 h 5142465"/>
              <a:gd name="connsiteX55" fmla="*/ 923218 w 6696000"/>
              <a:gd name="connsiteY55" fmla="*/ 519732 h 5142465"/>
              <a:gd name="connsiteX56" fmla="*/ 970473 w 6696000"/>
              <a:gd name="connsiteY56" fmla="*/ 519732 h 5142465"/>
              <a:gd name="connsiteX57" fmla="*/ 970473 w 6696000"/>
              <a:gd name="connsiteY57" fmla="*/ 431999 h 5142465"/>
              <a:gd name="connsiteX58" fmla="*/ 664207 w 6696000"/>
              <a:gd name="connsiteY58" fmla="*/ 431999 h 5142465"/>
              <a:gd name="connsiteX59" fmla="*/ 0 w 6696000"/>
              <a:gd name="connsiteY59" fmla="*/ 0 h 5142465"/>
              <a:gd name="connsiteX60" fmla="*/ 6696000 w 6696000"/>
              <a:gd name="connsiteY60" fmla="*/ 0 h 5142465"/>
              <a:gd name="connsiteX61" fmla="*/ 6696000 w 6696000"/>
              <a:gd name="connsiteY61" fmla="*/ 1796399 h 5142465"/>
              <a:gd name="connsiteX62" fmla="*/ 4219772 w 6696000"/>
              <a:gd name="connsiteY62" fmla="*/ 1796399 h 5142465"/>
              <a:gd name="connsiteX63" fmla="*/ 3995999 w 6696000"/>
              <a:gd name="connsiteY63" fmla="*/ 2020043 h 5142465"/>
              <a:gd name="connsiteX64" fmla="*/ 3995999 w 6696000"/>
              <a:gd name="connsiteY64" fmla="*/ 3821890 h 5142465"/>
              <a:gd name="connsiteX65" fmla="*/ 4887028 w 6696000"/>
              <a:gd name="connsiteY65" fmla="*/ 4712400 h 5142465"/>
              <a:gd name="connsiteX66" fmla="*/ 6696000 w 6696000"/>
              <a:gd name="connsiteY66" fmla="*/ 4712400 h 5142465"/>
              <a:gd name="connsiteX67" fmla="*/ 6696000 w 6696000"/>
              <a:gd name="connsiteY67" fmla="*/ 5142465 h 5142465"/>
              <a:gd name="connsiteX68" fmla="*/ 0 w 6696000"/>
              <a:gd name="connsiteY68" fmla="*/ 5142465 h 5142465"/>
              <a:gd name="connsiteX69" fmla="*/ 0 w 6696000"/>
              <a:gd name="connsiteY69" fmla="*/ 0 h 5142465"/>
              <a:gd name="connsiteX0" fmla="*/ 1064219 w 6696000"/>
              <a:gd name="connsiteY0" fmla="*/ 617968 h 5142465"/>
              <a:gd name="connsiteX1" fmla="*/ 1029922 w 6696000"/>
              <a:gd name="connsiteY1" fmla="*/ 586087 h 5142465"/>
              <a:gd name="connsiteX2" fmla="*/ 1008327 w 6696000"/>
              <a:gd name="connsiteY2" fmla="*/ 617103 h 5142465"/>
              <a:gd name="connsiteX3" fmla="*/ 1000578 w 6696000"/>
              <a:gd name="connsiteY3" fmla="*/ 657633 h 5142465"/>
              <a:gd name="connsiteX4" fmla="*/ 1008327 w 6696000"/>
              <a:gd name="connsiteY4" fmla="*/ 698163 h 5142465"/>
              <a:gd name="connsiteX5" fmla="*/ 1029922 w 6696000"/>
              <a:gd name="connsiteY5" fmla="*/ 729179 h 5142465"/>
              <a:gd name="connsiteX6" fmla="*/ 1062822 w 6696000"/>
              <a:gd name="connsiteY6" fmla="*/ 748826 h 5142465"/>
              <a:gd name="connsiteX7" fmla="*/ 1104106 w 6696000"/>
              <a:gd name="connsiteY7" fmla="*/ 755622 h 5142465"/>
              <a:gd name="connsiteX8" fmla="*/ 1145010 w 6696000"/>
              <a:gd name="connsiteY8" fmla="*/ 751421 h 5142465"/>
              <a:gd name="connsiteX9" fmla="*/ 1183753 w 6696000"/>
              <a:gd name="connsiteY9" fmla="*/ 737828 h 5142465"/>
              <a:gd name="connsiteX10" fmla="*/ 1185405 w 6696000"/>
              <a:gd name="connsiteY10" fmla="*/ 736963 h 5142465"/>
              <a:gd name="connsiteX11" fmla="*/ 1185405 w 6696000"/>
              <a:gd name="connsiteY11" fmla="*/ 637615 h 5142465"/>
              <a:gd name="connsiteX12" fmla="*/ 1106393 w 6696000"/>
              <a:gd name="connsiteY12" fmla="*/ 637615 h 5142465"/>
              <a:gd name="connsiteX13" fmla="*/ 1106266 w 6696000"/>
              <a:gd name="connsiteY13" fmla="*/ 637986 h 5142465"/>
              <a:gd name="connsiteX14" fmla="*/ 1106266 w 6696000"/>
              <a:gd name="connsiteY14" fmla="*/ 680740 h 5142465"/>
              <a:gd name="connsiteX15" fmla="*/ 1139674 w 6696000"/>
              <a:gd name="connsiteY15" fmla="*/ 680740 h 5142465"/>
              <a:gd name="connsiteX16" fmla="*/ 1139674 w 6696000"/>
              <a:gd name="connsiteY16" fmla="*/ 705330 h 5142465"/>
              <a:gd name="connsiteX17" fmla="*/ 1126336 w 6696000"/>
              <a:gd name="connsiteY17" fmla="*/ 710273 h 5142465"/>
              <a:gd name="connsiteX18" fmla="*/ 1104106 w 6696000"/>
              <a:gd name="connsiteY18" fmla="*/ 713115 h 5142465"/>
              <a:gd name="connsiteX19" fmla="*/ 1081495 w 6696000"/>
              <a:gd name="connsiteY19" fmla="*/ 709037 h 5142465"/>
              <a:gd name="connsiteX20" fmla="*/ 1064219 w 6696000"/>
              <a:gd name="connsiteY20" fmla="*/ 697545 h 5142465"/>
              <a:gd name="connsiteX21" fmla="*/ 1053168 w 6696000"/>
              <a:gd name="connsiteY21" fmla="*/ 680122 h 5142465"/>
              <a:gd name="connsiteX22" fmla="*/ 1049230 w 6696000"/>
              <a:gd name="connsiteY22" fmla="*/ 657757 h 5142465"/>
              <a:gd name="connsiteX23" fmla="*/ 1053168 w 6696000"/>
              <a:gd name="connsiteY23" fmla="*/ 635514 h 5142465"/>
              <a:gd name="connsiteX24" fmla="*/ 1064219 w 6696000"/>
              <a:gd name="connsiteY24" fmla="*/ 617968 h 5142465"/>
              <a:gd name="connsiteX25" fmla="*/ 1018617 w 6696000"/>
              <a:gd name="connsiteY25" fmla="*/ 431999 h 5142465"/>
              <a:gd name="connsiteX26" fmla="*/ 994990 w 6696000"/>
              <a:gd name="connsiteY26" fmla="*/ 454983 h 5142465"/>
              <a:gd name="connsiteX27" fmla="*/ 1018617 w 6696000"/>
              <a:gd name="connsiteY27" fmla="*/ 477966 h 5142465"/>
              <a:gd name="connsiteX28" fmla="*/ 1093564 w 6696000"/>
              <a:gd name="connsiteY28" fmla="*/ 477966 h 5142465"/>
              <a:gd name="connsiteX29" fmla="*/ 1279279 w 6696000"/>
              <a:gd name="connsiteY29" fmla="*/ 658251 h 5142465"/>
              <a:gd name="connsiteX30" fmla="*/ 1093564 w 6696000"/>
              <a:gd name="connsiteY30" fmla="*/ 838536 h 5142465"/>
              <a:gd name="connsiteX31" fmla="*/ 835188 w 6696000"/>
              <a:gd name="connsiteY31" fmla="*/ 838536 h 5142465"/>
              <a:gd name="connsiteX32" fmla="*/ 835188 w 6696000"/>
              <a:gd name="connsiteY32" fmla="*/ 796647 h 5142465"/>
              <a:gd name="connsiteX33" fmla="*/ 787933 w 6696000"/>
              <a:gd name="connsiteY33" fmla="*/ 796647 h 5142465"/>
              <a:gd name="connsiteX34" fmla="*/ 787933 w 6696000"/>
              <a:gd name="connsiteY34" fmla="*/ 884380 h 5142465"/>
              <a:gd name="connsiteX35" fmla="*/ 1094199 w 6696000"/>
              <a:gd name="connsiteY35" fmla="*/ 884380 h 5142465"/>
              <a:gd name="connsiteX36" fmla="*/ 1308131 w 6696000"/>
              <a:gd name="connsiteY36" fmla="*/ 745975 h 5142465"/>
              <a:gd name="connsiteX37" fmla="*/ 1326394 w 6696000"/>
              <a:gd name="connsiteY37" fmla="*/ 658190 h 5142465"/>
              <a:gd name="connsiteX38" fmla="*/ 1326407 w 6696000"/>
              <a:gd name="connsiteY38" fmla="*/ 658251 h 5142465"/>
              <a:gd name="connsiteX39" fmla="*/ 1326407 w 6696000"/>
              <a:gd name="connsiteY39" fmla="*/ 658128 h 5142465"/>
              <a:gd name="connsiteX40" fmla="*/ 1326394 w 6696000"/>
              <a:gd name="connsiteY40" fmla="*/ 658190 h 5142465"/>
              <a:gd name="connsiteX41" fmla="*/ 1308194 w 6696000"/>
              <a:gd name="connsiteY41" fmla="*/ 570456 h 5142465"/>
              <a:gd name="connsiteX42" fmla="*/ 1094834 w 6696000"/>
              <a:gd name="connsiteY42" fmla="*/ 431999 h 5142465"/>
              <a:gd name="connsiteX43" fmla="*/ 1018617 w 6696000"/>
              <a:gd name="connsiteY43" fmla="*/ 431999 h 5142465"/>
              <a:gd name="connsiteX44" fmla="*/ 664207 w 6696000"/>
              <a:gd name="connsiteY44" fmla="*/ 431999 h 5142465"/>
              <a:gd name="connsiteX45" fmla="*/ 431999 w 6696000"/>
              <a:gd name="connsiteY45" fmla="*/ 658251 h 5142465"/>
              <a:gd name="connsiteX46" fmla="*/ 663572 w 6696000"/>
              <a:gd name="connsiteY46" fmla="*/ 884503 h 5142465"/>
              <a:gd name="connsiteX47" fmla="*/ 739789 w 6696000"/>
              <a:gd name="connsiteY47" fmla="*/ 884503 h 5142465"/>
              <a:gd name="connsiteX48" fmla="*/ 763417 w 6696000"/>
              <a:gd name="connsiteY48" fmla="*/ 861520 h 5142465"/>
              <a:gd name="connsiteX49" fmla="*/ 739789 w 6696000"/>
              <a:gd name="connsiteY49" fmla="*/ 838536 h 5142465"/>
              <a:gd name="connsiteX50" fmla="*/ 664842 w 6696000"/>
              <a:gd name="connsiteY50" fmla="*/ 838536 h 5142465"/>
              <a:gd name="connsiteX51" fmla="*/ 479127 w 6696000"/>
              <a:gd name="connsiteY51" fmla="*/ 658251 h 5142465"/>
              <a:gd name="connsiteX52" fmla="*/ 664842 w 6696000"/>
              <a:gd name="connsiteY52" fmla="*/ 477843 h 5142465"/>
              <a:gd name="connsiteX53" fmla="*/ 923218 w 6696000"/>
              <a:gd name="connsiteY53" fmla="*/ 477843 h 5142465"/>
              <a:gd name="connsiteX54" fmla="*/ 923218 w 6696000"/>
              <a:gd name="connsiteY54" fmla="*/ 519732 h 5142465"/>
              <a:gd name="connsiteX55" fmla="*/ 970473 w 6696000"/>
              <a:gd name="connsiteY55" fmla="*/ 519732 h 5142465"/>
              <a:gd name="connsiteX56" fmla="*/ 970473 w 6696000"/>
              <a:gd name="connsiteY56" fmla="*/ 431999 h 5142465"/>
              <a:gd name="connsiteX57" fmla="*/ 664207 w 6696000"/>
              <a:gd name="connsiteY57" fmla="*/ 431999 h 5142465"/>
              <a:gd name="connsiteX58" fmla="*/ 0 w 6696000"/>
              <a:gd name="connsiteY58" fmla="*/ 0 h 5142465"/>
              <a:gd name="connsiteX59" fmla="*/ 6696000 w 6696000"/>
              <a:gd name="connsiteY59" fmla="*/ 0 h 5142465"/>
              <a:gd name="connsiteX60" fmla="*/ 6696000 w 6696000"/>
              <a:gd name="connsiteY60" fmla="*/ 1796399 h 5142465"/>
              <a:gd name="connsiteX61" fmla="*/ 4219772 w 6696000"/>
              <a:gd name="connsiteY61" fmla="*/ 1796399 h 5142465"/>
              <a:gd name="connsiteX62" fmla="*/ 3995999 w 6696000"/>
              <a:gd name="connsiteY62" fmla="*/ 2020043 h 5142465"/>
              <a:gd name="connsiteX63" fmla="*/ 3995999 w 6696000"/>
              <a:gd name="connsiteY63" fmla="*/ 3821890 h 5142465"/>
              <a:gd name="connsiteX64" fmla="*/ 4887028 w 6696000"/>
              <a:gd name="connsiteY64" fmla="*/ 4712400 h 5142465"/>
              <a:gd name="connsiteX65" fmla="*/ 6696000 w 6696000"/>
              <a:gd name="connsiteY65" fmla="*/ 4712400 h 5142465"/>
              <a:gd name="connsiteX66" fmla="*/ 6696000 w 6696000"/>
              <a:gd name="connsiteY66" fmla="*/ 5142465 h 5142465"/>
              <a:gd name="connsiteX67" fmla="*/ 0 w 6696000"/>
              <a:gd name="connsiteY67" fmla="*/ 5142465 h 5142465"/>
              <a:gd name="connsiteX68" fmla="*/ 0 w 6696000"/>
              <a:gd name="connsiteY68" fmla="*/ 0 h 5142465"/>
              <a:gd name="connsiteX0" fmla="*/ 1053168 w 6696000"/>
              <a:gd name="connsiteY0" fmla="*/ 635514 h 5142465"/>
              <a:gd name="connsiteX1" fmla="*/ 1029922 w 6696000"/>
              <a:gd name="connsiteY1" fmla="*/ 586087 h 5142465"/>
              <a:gd name="connsiteX2" fmla="*/ 1008327 w 6696000"/>
              <a:gd name="connsiteY2" fmla="*/ 617103 h 5142465"/>
              <a:gd name="connsiteX3" fmla="*/ 1000578 w 6696000"/>
              <a:gd name="connsiteY3" fmla="*/ 657633 h 5142465"/>
              <a:gd name="connsiteX4" fmla="*/ 1008327 w 6696000"/>
              <a:gd name="connsiteY4" fmla="*/ 698163 h 5142465"/>
              <a:gd name="connsiteX5" fmla="*/ 1029922 w 6696000"/>
              <a:gd name="connsiteY5" fmla="*/ 729179 h 5142465"/>
              <a:gd name="connsiteX6" fmla="*/ 1062822 w 6696000"/>
              <a:gd name="connsiteY6" fmla="*/ 748826 h 5142465"/>
              <a:gd name="connsiteX7" fmla="*/ 1104106 w 6696000"/>
              <a:gd name="connsiteY7" fmla="*/ 755622 h 5142465"/>
              <a:gd name="connsiteX8" fmla="*/ 1145010 w 6696000"/>
              <a:gd name="connsiteY8" fmla="*/ 751421 h 5142465"/>
              <a:gd name="connsiteX9" fmla="*/ 1183753 w 6696000"/>
              <a:gd name="connsiteY9" fmla="*/ 737828 h 5142465"/>
              <a:gd name="connsiteX10" fmla="*/ 1185405 w 6696000"/>
              <a:gd name="connsiteY10" fmla="*/ 736963 h 5142465"/>
              <a:gd name="connsiteX11" fmla="*/ 1185405 w 6696000"/>
              <a:gd name="connsiteY11" fmla="*/ 637615 h 5142465"/>
              <a:gd name="connsiteX12" fmla="*/ 1106393 w 6696000"/>
              <a:gd name="connsiteY12" fmla="*/ 637615 h 5142465"/>
              <a:gd name="connsiteX13" fmla="*/ 1106266 w 6696000"/>
              <a:gd name="connsiteY13" fmla="*/ 637986 h 5142465"/>
              <a:gd name="connsiteX14" fmla="*/ 1106266 w 6696000"/>
              <a:gd name="connsiteY14" fmla="*/ 680740 h 5142465"/>
              <a:gd name="connsiteX15" fmla="*/ 1139674 w 6696000"/>
              <a:gd name="connsiteY15" fmla="*/ 680740 h 5142465"/>
              <a:gd name="connsiteX16" fmla="*/ 1139674 w 6696000"/>
              <a:gd name="connsiteY16" fmla="*/ 705330 h 5142465"/>
              <a:gd name="connsiteX17" fmla="*/ 1126336 w 6696000"/>
              <a:gd name="connsiteY17" fmla="*/ 710273 h 5142465"/>
              <a:gd name="connsiteX18" fmla="*/ 1104106 w 6696000"/>
              <a:gd name="connsiteY18" fmla="*/ 713115 h 5142465"/>
              <a:gd name="connsiteX19" fmla="*/ 1081495 w 6696000"/>
              <a:gd name="connsiteY19" fmla="*/ 709037 h 5142465"/>
              <a:gd name="connsiteX20" fmla="*/ 1064219 w 6696000"/>
              <a:gd name="connsiteY20" fmla="*/ 697545 h 5142465"/>
              <a:gd name="connsiteX21" fmla="*/ 1053168 w 6696000"/>
              <a:gd name="connsiteY21" fmla="*/ 680122 h 5142465"/>
              <a:gd name="connsiteX22" fmla="*/ 1049230 w 6696000"/>
              <a:gd name="connsiteY22" fmla="*/ 657757 h 5142465"/>
              <a:gd name="connsiteX23" fmla="*/ 1053168 w 6696000"/>
              <a:gd name="connsiteY23" fmla="*/ 635514 h 5142465"/>
              <a:gd name="connsiteX24" fmla="*/ 1018617 w 6696000"/>
              <a:gd name="connsiteY24" fmla="*/ 431999 h 5142465"/>
              <a:gd name="connsiteX25" fmla="*/ 994990 w 6696000"/>
              <a:gd name="connsiteY25" fmla="*/ 454983 h 5142465"/>
              <a:gd name="connsiteX26" fmla="*/ 1018617 w 6696000"/>
              <a:gd name="connsiteY26" fmla="*/ 477966 h 5142465"/>
              <a:gd name="connsiteX27" fmla="*/ 1093564 w 6696000"/>
              <a:gd name="connsiteY27" fmla="*/ 477966 h 5142465"/>
              <a:gd name="connsiteX28" fmla="*/ 1279279 w 6696000"/>
              <a:gd name="connsiteY28" fmla="*/ 658251 h 5142465"/>
              <a:gd name="connsiteX29" fmla="*/ 1093564 w 6696000"/>
              <a:gd name="connsiteY29" fmla="*/ 838536 h 5142465"/>
              <a:gd name="connsiteX30" fmla="*/ 835188 w 6696000"/>
              <a:gd name="connsiteY30" fmla="*/ 838536 h 5142465"/>
              <a:gd name="connsiteX31" fmla="*/ 835188 w 6696000"/>
              <a:gd name="connsiteY31" fmla="*/ 796647 h 5142465"/>
              <a:gd name="connsiteX32" fmla="*/ 787933 w 6696000"/>
              <a:gd name="connsiteY32" fmla="*/ 796647 h 5142465"/>
              <a:gd name="connsiteX33" fmla="*/ 787933 w 6696000"/>
              <a:gd name="connsiteY33" fmla="*/ 884380 h 5142465"/>
              <a:gd name="connsiteX34" fmla="*/ 1094199 w 6696000"/>
              <a:gd name="connsiteY34" fmla="*/ 884380 h 5142465"/>
              <a:gd name="connsiteX35" fmla="*/ 1308131 w 6696000"/>
              <a:gd name="connsiteY35" fmla="*/ 745975 h 5142465"/>
              <a:gd name="connsiteX36" fmla="*/ 1326394 w 6696000"/>
              <a:gd name="connsiteY36" fmla="*/ 658190 h 5142465"/>
              <a:gd name="connsiteX37" fmla="*/ 1326407 w 6696000"/>
              <a:gd name="connsiteY37" fmla="*/ 658251 h 5142465"/>
              <a:gd name="connsiteX38" fmla="*/ 1326407 w 6696000"/>
              <a:gd name="connsiteY38" fmla="*/ 658128 h 5142465"/>
              <a:gd name="connsiteX39" fmla="*/ 1326394 w 6696000"/>
              <a:gd name="connsiteY39" fmla="*/ 658190 h 5142465"/>
              <a:gd name="connsiteX40" fmla="*/ 1308194 w 6696000"/>
              <a:gd name="connsiteY40" fmla="*/ 570456 h 5142465"/>
              <a:gd name="connsiteX41" fmla="*/ 1094834 w 6696000"/>
              <a:gd name="connsiteY41" fmla="*/ 431999 h 5142465"/>
              <a:gd name="connsiteX42" fmla="*/ 1018617 w 6696000"/>
              <a:gd name="connsiteY42" fmla="*/ 431999 h 5142465"/>
              <a:gd name="connsiteX43" fmla="*/ 664207 w 6696000"/>
              <a:gd name="connsiteY43" fmla="*/ 431999 h 5142465"/>
              <a:gd name="connsiteX44" fmla="*/ 431999 w 6696000"/>
              <a:gd name="connsiteY44" fmla="*/ 658251 h 5142465"/>
              <a:gd name="connsiteX45" fmla="*/ 663572 w 6696000"/>
              <a:gd name="connsiteY45" fmla="*/ 884503 h 5142465"/>
              <a:gd name="connsiteX46" fmla="*/ 739789 w 6696000"/>
              <a:gd name="connsiteY46" fmla="*/ 884503 h 5142465"/>
              <a:gd name="connsiteX47" fmla="*/ 763417 w 6696000"/>
              <a:gd name="connsiteY47" fmla="*/ 861520 h 5142465"/>
              <a:gd name="connsiteX48" fmla="*/ 739789 w 6696000"/>
              <a:gd name="connsiteY48" fmla="*/ 838536 h 5142465"/>
              <a:gd name="connsiteX49" fmla="*/ 664842 w 6696000"/>
              <a:gd name="connsiteY49" fmla="*/ 838536 h 5142465"/>
              <a:gd name="connsiteX50" fmla="*/ 479127 w 6696000"/>
              <a:gd name="connsiteY50" fmla="*/ 658251 h 5142465"/>
              <a:gd name="connsiteX51" fmla="*/ 664842 w 6696000"/>
              <a:gd name="connsiteY51" fmla="*/ 477843 h 5142465"/>
              <a:gd name="connsiteX52" fmla="*/ 923218 w 6696000"/>
              <a:gd name="connsiteY52" fmla="*/ 477843 h 5142465"/>
              <a:gd name="connsiteX53" fmla="*/ 923218 w 6696000"/>
              <a:gd name="connsiteY53" fmla="*/ 519732 h 5142465"/>
              <a:gd name="connsiteX54" fmla="*/ 970473 w 6696000"/>
              <a:gd name="connsiteY54" fmla="*/ 519732 h 5142465"/>
              <a:gd name="connsiteX55" fmla="*/ 970473 w 6696000"/>
              <a:gd name="connsiteY55" fmla="*/ 431999 h 5142465"/>
              <a:gd name="connsiteX56" fmla="*/ 664207 w 6696000"/>
              <a:gd name="connsiteY56" fmla="*/ 431999 h 5142465"/>
              <a:gd name="connsiteX57" fmla="*/ 0 w 6696000"/>
              <a:gd name="connsiteY57" fmla="*/ 0 h 5142465"/>
              <a:gd name="connsiteX58" fmla="*/ 6696000 w 6696000"/>
              <a:gd name="connsiteY58" fmla="*/ 0 h 5142465"/>
              <a:gd name="connsiteX59" fmla="*/ 6696000 w 6696000"/>
              <a:gd name="connsiteY59" fmla="*/ 1796399 h 5142465"/>
              <a:gd name="connsiteX60" fmla="*/ 4219772 w 6696000"/>
              <a:gd name="connsiteY60" fmla="*/ 1796399 h 5142465"/>
              <a:gd name="connsiteX61" fmla="*/ 3995999 w 6696000"/>
              <a:gd name="connsiteY61" fmla="*/ 2020043 h 5142465"/>
              <a:gd name="connsiteX62" fmla="*/ 3995999 w 6696000"/>
              <a:gd name="connsiteY62" fmla="*/ 3821890 h 5142465"/>
              <a:gd name="connsiteX63" fmla="*/ 4887028 w 6696000"/>
              <a:gd name="connsiteY63" fmla="*/ 4712400 h 5142465"/>
              <a:gd name="connsiteX64" fmla="*/ 6696000 w 6696000"/>
              <a:gd name="connsiteY64" fmla="*/ 4712400 h 5142465"/>
              <a:gd name="connsiteX65" fmla="*/ 6696000 w 6696000"/>
              <a:gd name="connsiteY65" fmla="*/ 5142465 h 5142465"/>
              <a:gd name="connsiteX66" fmla="*/ 0 w 6696000"/>
              <a:gd name="connsiteY66" fmla="*/ 5142465 h 5142465"/>
              <a:gd name="connsiteX67" fmla="*/ 0 w 6696000"/>
              <a:gd name="connsiteY67" fmla="*/ 0 h 5142465"/>
              <a:gd name="connsiteX0" fmla="*/ 1053168 w 6696000"/>
              <a:gd name="connsiteY0" fmla="*/ 635514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106266 w 6696000"/>
              <a:gd name="connsiteY12" fmla="*/ 637986 h 5142465"/>
              <a:gd name="connsiteX13" fmla="*/ 1106266 w 6696000"/>
              <a:gd name="connsiteY13" fmla="*/ 680740 h 5142465"/>
              <a:gd name="connsiteX14" fmla="*/ 1139674 w 6696000"/>
              <a:gd name="connsiteY14" fmla="*/ 680740 h 5142465"/>
              <a:gd name="connsiteX15" fmla="*/ 1139674 w 6696000"/>
              <a:gd name="connsiteY15" fmla="*/ 705330 h 5142465"/>
              <a:gd name="connsiteX16" fmla="*/ 1126336 w 6696000"/>
              <a:gd name="connsiteY16" fmla="*/ 710273 h 5142465"/>
              <a:gd name="connsiteX17" fmla="*/ 1104106 w 6696000"/>
              <a:gd name="connsiteY17" fmla="*/ 713115 h 5142465"/>
              <a:gd name="connsiteX18" fmla="*/ 1081495 w 6696000"/>
              <a:gd name="connsiteY18" fmla="*/ 709037 h 5142465"/>
              <a:gd name="connsiteX19" fmla="*/ 1064219 w 6696000"/>
              <a:gd name="connsiteY19" fmla="*/ 697545 h 5142465"/>
              <a:gd name="connsiteX20" fmla="*/ 1053168 w 6696000"/>
              <a:gd name="connsiteY20" fmla="*/ 680122 h 5142465"/>
              <a:gd name="connsiteX21" fmla="*/ 1049230 w 6696000"/>
              <a:gd name="connsiteY21" fmla="*/ 657757 h 5142465"/>
              <a:gd name="connsiteX22" fmla="*/ 1053168 w 6696000"/>
              <a:gd name="connsiteY22" fmla="*/ 635514 h 5142465"/>
              <a:gd name="connsiteX23" fmla="*/ 1018617 w 6696000"/>
              <a:gd name="connsiteY23" fmla="*/ 431999 h 5142465"/>
              <a:gd name="connsiteX24" fmla="*/ 994990 w 6696000"/>
              <a:gd name="connsiteY24" fmla="*/ 454983 h 5142465"/>
              <a:gd name="connsiteX25" fmla="*/ 1018617 w 6696000"/>
              <a:gd name="connsiteY25" fmla="*/ 477966 h 5142465"/>
              <a:gd name="connsiteX26" fmla="*/ 1093564 w 6696000"/>
              <a:gd name="connsiteY26" fmla="*/ 477966 h 5142465"/>
              <a:gd name="connsiteX27" fmla="*/ 1279279 w 6696000"/>
              <a:gd name="connsiteY27" fmla="*/ 658251 h 5142465"/>
              <a:gd name="connsiteX28" fmla="*/ 1093564 w 6696000"/>
              <a:gd name="connsiteY28" fmla="*/ 838536 h 5142465"/>
              <a:gd name="connsiteX29" fmla="*/ 835188 w 6696000"/>
              <a:gd name="connsiteY29" fmla="*/ 838536 h 5142465"/>
              <a:gd name="connsiteX30" fmla="*/ 835188 w 6696000"/>
              <a:gd name="connsiteY30" fmla="*/ 796647 h 5142465"/>
              <a:gd name="connsiteX31" fmla="*/ 787933 w 6696000"/>
              <a:gd name="connsiteY31" fmla="*/ 796647 h 5142465"/>
              <a:gd name="connsiteX32" fmla="*/ 787933 w 6696000"/>
              <a:gd name="connsiteY32" fmla="*/ 884380 h 5142465"/>
              <a:gd name="connsiteX33" fmla="*/ 1094199 w 6696000"/>
              <a:gd name="connsiteY33" fmla="*/ 884380 h 5142465"/>
              <a:gd name="connsiteX34" fmla="*/ 1308131 w 6696000"/>
              <a:gd name="connsiteY34" fmla="*/ 745975 h 5142465"/>
              <a:gd name="connsiteX35" fmla="*/ 1326394 w 6696000"/>
              <a:gd name="connsiteY35" fmla="*/ 658190 h 5142465"/>
              <a:gd name="connsiteX36" fmla="*/ 1326407 w 6696000"/>
              <a:gd name="connsiteY36" fmla="*/ 658251 h 5142465"/>
              <a:gd name="connsiteX37" fmla="*/ 1326407 w 6696000"/>
              <a:gd name="connsiteY37" fmla="*/ 658128 h 5142465"/>
              <a:gd name="connsiteX38" fmla="*/ 1326394 w 6696000"/>
              <a:gd name="connsiteY38" fmla="*/ 658190 h 5142465"/>
              <a:gd name="connsiteX39" fmla="*/ 1308194 w 6696000"/>
              <a:gd name="connsiteY39" fmla="*/ 570456 h 5142465"/>
              <a:gd name="connsiteX40" fmla="*/ 1094834 w 6696000"/>
              <a:gd name="connsiteY40" fmla="*/ 431999 h 5142465"/>
              <a:gd name="connsiteX41" fmla="*/ 1018617 w 6696000"/>
              <a:gd name="connsiteY41" fmla="*/ 431999 h 5142465"/>
              <a:gd name="connsiteX42" fmla="*/ 664207 w 6696000"/>
              <a:gd name="connsiteY42" fmla="*/ 431999 h 5142465"/>
              <a:gd name="connsiteX43" fmla="*/ 431999 w 6696000"/>
              <a:gd name="connsiteY43" fmla="*/ 658251 h 5142465"/>
              <a:gd name="connsiteX44" fmla="*/ 663572 w 6696000"/>
              <a:gd name="connsiteY44" fmla="*/ 884503 h 5142465"/>
              <a:gd name="connsiteX45" fmla="*/ 739789 w 6696000"/>
              <a:gd name="connsiteY45" fmla="*/ 884503 h 5142465"/>
              <a:gd name="connsiteX46" fmla="*/ 763417 w 6696000"/>
              <a:gd name="connsiteY46" fmla="*/ 861520 h 5142465"/>
              <a:gd name="connsiteX47" fmla="*/ 739789 w 6696000"/>
              <a:gd name="connsiteY47" fmla="*/ 838536 h 5142465"/>
              <a:gd name="connsiteX48" fmla="*/ 664842 w 6696000"/>
              <a:gd name="connsiteY48" fmla="*/ 838536 h 5142465"/>
              <a:gd name="connsiteX49" fmla="*/ 479127 w 6696000"/>
              <a:gd name="connsiteY49" fmla="*/ 658251 h 5142465"/>
              <a:gd name="connsiteX50" fmla="*/ 664842 w 6696000"/>
              <a:gd name="connsiteY50" fmla="*/ 477843 h 5142465"/>
              <a:gd name="connsiteX51" fmla="*/ 923218 w 6696000"/>
              <a:gd name="connsiteY51" fmla="*/ 477843 h 5142465"/>
              <a:gd name="connsiteX52" fmla="*/ 923218 w 6696000"/>
              <a:gd name="connsiteY52" fmla="*/ 519732 h 5142465"/>
              <a:gd name="connsiteX53" fmla="*/ 970473 w 6696000"/>
              <a:gd name="connsiteY53" fmla="*/ 519732 h 5142465"/>
              <a:gd name="connsiteX54" fmla="*/ 970473 w 6696000"/>
              <a:gd name="connsiteY54" fmla="*/ 431999 h 5142465"/>
              <a:gd name="connsiteX55" fmla="*/ 664207 w 6696000"/>
              <a:gd name="connsiteY55" fmla="*/ 431999 h 5142465"/>
              <a:gd name="connsiteX56" fmla="*/ 0 w 6696000"/>
              <a:gd name="connsiteY56" fmla="*/ 0 h 5142465"/>
              <a:gd name="connsiteX57" fmla="*/ 6696000 w 6696000"/>
              <a:gd name="connsiteY57" fmla="*/ 0 h 5142465"/>
              <a:gd name="connsiteX58" fmla="*/ 6696000 w 6696000"/>
              <a:gd name="connsiteY58" fmla="*/ 1796399 h 5142465"/>
              <a:gd name="connsiteX59" fmla="*/ 4219772 w 6696000"/>
              <a:gd name="connsiteY59" fmla="*/ 1796399 h 5142465"/>
              <a:gd name="connsiteX60" fmla="*/ 3995999 w 6696000"/>
              <a:gd name="connsiteY60" fmla="*/ 2020043 h 5142465"/>
              <a:gd name="connsiteX61" fmla="*/ 3995999 w 6696000"/>
              <a:gd name="connsiteY61" fmla="*/ 3821890 h 5142465"/>
              <a:gd name="connsiteX62" fmla="*/ 4887028 w 6696000"/>
              <a:gd name="connsiteY62" fmla="*/ 4712400 h 5142465"/>
              <a:gd name="connsiteX63" fmla="*/ 6696000 w 6696000"/>
              <a:gd name="connsiteY63" fmla="*/ 4712400 h 5142465"/>
              <a:gd name="connsiteX64" fmla="*/ 6696000 w 6696000"/>
              <a:gd name="connsiteY64" fmla="*/ 5142465 h 5142465"/>
              <a:gd name="connsiteX65" fmla="*/ 0 w 6696000"/>
              <a:gd name="connsiteY65" fmla="*/ 5142465 h 5142465"/>
              <a:gd name="connsiteX66" fmla="*/ 0 w 6696000"/>
              <a:gd name="connsiteY66" fmla="*/ 0 h 5142465"/>
              <a:gd name="connsiteX0" fmla="*/ 1049230 w 6696000"/>
              <a:gd name="connsiteY0" fmla="*/ 657757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106266 w 6696000"/>
              <a:gd name="connsiteY12" fmla="*/ 637986 h 5142465"/>
              <a:gd name="connsiteX13" fmla="*/ 1106266 w 6696000"/>
              <a:gd name="connsiteY13" fmla="*/ 680740 h 5142465"/>
              <a:gd name="connsiteX14" fmla="*/ 1139674 w 6696000"/>
              <a:gd name="connsiteY14" fmla="*/ 680740 h 5142465"/>
              <a:gd name="connsiteX15" fmla="*/ 1139674 w 6696000"/>
              <a:gd name="connsiteY15" fmla="*/ 705330 h 5142465"/>
              <a:gd name="connsiteX16" fmla="*/ 1126336 w 6696000"/>
              <a:gd name="connsiteY16" fmla="*/ 710273 h 5142465"/>
              <a:gd name="connsiteX17" fmla="*/ 1104106 w 6696000"/>
              <a:gd name="connsiteY17" fmla="*/ 713115 h 5142465"/>
              <a:gd name="connsiteX18" fmla="*/ 1081495 w 6696000"/>
              <a:gd name="connsiteY18" fmla="*/ 709037 h 5142465"/>
              <a:gd name="connsiteX19" fmla="*/ 1064219 w 6696000"/>
              <a:gd name="connsiteY19" fmla="*/ 697545 h 5142465"/>
              <a:gd name="connsiteX20" fmla="*/ 1053168 w 6696000"/>
              <a:gd name="connsiteY20" fmla="*/ 680122 h 5142465"/>
              <a:gd name="connsiteX21" fmla="*/ 1049230 w 6696000"/>
              <a:gd name="connsiteY21" fmla="*/ 657757 h 5142465"/>
              <a:gd name="connsiteX22" fmla="*/ 1018617 w 6696000"/>
              <a:gd name="connsiteY22" fmla="*/ 431999 h 5142465"/>
              <a:gd name="connsiteX23" fmla="*/ 994990 w 6696000"/>
              <a:gd name="connsiteY23" fmla="*/ 454983 h 5142465"/>
              <a:gd name="connsiteX24" fmla="*/ 1018617 w 6696000"/>
              <a:gd name="connsiteY24" fmla="*/ 477966 h 5142465"/>
              <a:gd name="connsiteX25" fmla="*/ 1093564 w 6696000"/>
              <a:gd name="connsiteY25" fmla="*/ 477966 h 5142465"/>
              <a:gd name="connsiteX26" fmla="*/ 1279279 w 6696000"/>
              <a:gd name="connsiteY26" fmla="*/ 658251 h 5142465"/>
              <a:gd name="connsiteX27" fmla="*/ 1093564 w 6696000"/>
              <a:gd name="connsiteY27" fmla="*/ 838536 h 5142465"/>
              <a:gd name="connsiteX28" fmla="*/ 835188 w 6696000"/>
              <a:gd name="connsiteY28" fmla="*/ 838536 h 5142465"/>
              <a:gd name="connsiteX29" fmla="*/ 835188 w 6696000"/>
              <a:gd name="connsiteY29" fmla="*/ 796647 h 5142465"/>
              <a:gd name="connsiteX30" fmla="*/ 787933 w 6696000"/>
              <a:gd name="connsiteY30" fmla="*/ 796647 h 5142465"/>
              <a:gd name="connsiteX31" fmla="*/ 787933 w 6696000"/>
              <a:gd name="connsiteY31" fmla="*/ 884380 h 5142465"/>
              <a:gd name="connsiteX32" fmla="*/ 1094199 w 6696000"/>
              <a:gd name="connsiteY32" fmla="*/ 884380 h 5142465"/>
              <a:gd name="connsiteX33" fmla="*/ 1308131 w 6696000"/>
              <a:gd name="connsiteY33" fmla="*/ 745975 h 5142465"/>
              <a:gd name="connsiteX34" fmla="*/ 1326394 w 6696000"/>
              <a:gd name="connsiteY34" fmla="*/ 658190 h 5142465"/>
              <a:gd name="connsiteX35" fmla="*/ 1326407 w 6696000"/>
              <a:gd name="connsiteY35" fmla="*/ 658251 h 5142465"/>
              <a:gd name="connsiteX36" fmla="*/ 1326407 w 6696000"/>
              <a:gd name="connsiteY36" fmla="*/ 658128 h 5142465"/>
              <a:gd name="connsiteX37" fmla="*/ 1326394 w 6696000"/>
              <a:gd name="connsiteY37" fmla="*/ 658190 h 5142465"/>
              <a:gd name="connsiteX38" fmla="*/ 1308194 w 6696000"/>
              <a:gd name="connsiteY38" fmla="*/ 570456 h 5142465"/>
              <a:gd name="connsiteX39" fmla="*/ 1094834 w 6696000"/>
              <a:gd name="connsiteY39" fmla="*/ 431999 h 5142465"/>
              <a:gd name="connsiteX40" fmla="*/ 1018617 w 6696000"/>
              <a:gd name="connsiteY40" fmla="*/ 431999 h 5142465"/>
              <a:gd name="connsiteX41" fmla="*/ 664207 w 6696000"/>
              <a:gd name="connsiteY41" fmla="*/ 431999 h 5142465"/>
              <a:gd name="connsiteX42" fmla="*/ 431999 w 6696000"/>
              <a:gd name="connsiteY42" fmla="*/ 658251 h 5142465"/>
              <a:gd name="connsiteX43" fmla="*/ 663572 w 6696000"/>
              <a:gd name="connsiteY43" fmla="*/ 884503 h 5142465"/>
              <a:gd name="connsiteX44" fmla="*/ 739789 w 6696000"/>
              <a:gd name="connsiteY44" fmla="*/ 884503 h 5142465"/>
              <a:gd name="connsiteX45" fmla="*/ 763417 w 6696000"/>
              <a:gd name="connsiteY45" fmla="*/ 861520 h 5142465"/>
              <a:gd name="connsiteX46" fmla="*/ 739789 w 6696000"/>
              <a:gd name="connsiteY46" fmla="*/ 838536 h 5142465"/>
              <a:gd name="connsiteX47" fmla="*/ 664842 w 6696000"/>
              <a:gd name="connsiteY47" fmla="*/ 838536 h 5142465"/>
              <a:gd name="connsiteX48" fmla="*/ 479127 w 6696000"/>
              <a:gd name="connsiteY48" fmla="*/ 658251 h 5142465"/>
              <a:gd name="connsiteX49" fmla="*/ 664842 w 6696000"/>
              <a:gd name="connsiteY49" fmla="*/ 477843 h 5142465"/>
              <a:gd name="connsiteX50" fmla="*/ 923218 w 6696000"/>
              <a:gd name="connsiteY50" fmla="*/ 477843 h 5142465"/>
              <a:gd name="connsiteX51" fmla="*/ 923218 w 6696000"/>
              <a:gd name="connsiteY51" fmla="*/ 519732 h 5142465"/>
              <a:gd name="connsiteX52" fmla="*/ 970473 w 6696000"/>
              <a:gd name="connsiteY52" fmla="*/ 519732 h 5142465"/>
              <a:gd name="connsiteX53" fmla="*/ 970473 w 6696000"/>
              <a:gd name="connsiteY53" fmla="*/ 431999 h 5142465"/>
              <a:gd name="connsiteX54" fmla="*/ 664207 w 6696000"/>
              <a:gd name="connsiteY54" fmla="*/ 431999 h 5142465"/>
              <a:gd name="connsiteX55" fmla="*/ 0 w 6696000"/>
              <a:gd name="connsiteY55" fmla="*/ 0 h 5142465"/>
              <a:gd name="connsiteX56" fmla="*/ 6696000 w 6696000"/>
              <a:gd name="connsiteY56" fmla="*/ 0 h 5142465"/>
              <a:gd name="connsiteX57" fmla="*/ 6696000 w 6696000"/>
              <a:gd name="connsiteY57" fmla="*/ 1796399 h 5142465"/>
              <a:gd name="connsiteX58" fmla="*/ 4219772 w 6696000"/>
              <a:gd name="connsiteY58" fmla="*/ 1796399 h 5142465"/>
              <a:gd name="connsiteX59" fmla="*/ 3995999 w 6696000"/>
              <a:gd name="connsiteY59" fmla="*/ 2020043 h 5142465"/>
              <a:gd name="connsiteX60" fmla="*/ 3995999 w 6696000"/>
              <a:gd name="connsiteY60" fmla="*/ 3821890 h 5142465"/>
              <a:gd name="connsiteX61" fmla="*/ 4887028 w 6696000"/>
              <a:gd name="connsiteY61" fmla="*/ 4712400 h 5142465"/>
              <a:gd name="connsiteX62" fmla="*/ 6696000 w 6696000"/>
              <a:gd name="connsiteY62" fmla="*/ 4712400 h 5142465"/>
              <a:gd name="connsiteX63" fmla="*/ 6696000 w 6696000"/>
              <a:gd name="connsiteY63" fmla="*/ 5142465 h 5142465"/>
              <a:gd name="connsiteX64" fmla="*/ 0 w 6696000"/>
              <a:gd name="connsiteY64" fmla="*/ 5142465 h 5142465"/>
              <a:gd name="connsiteX65" fmla="*/ 0 w 6696000"/>
              <a:gd name="connsiteY65" fmla="*/ 0 h 5142465"/>
              <a:gd name="connsiteX0" fmla="*/ 1053168 w 6696000"/>
              <a:gd name="connsiteY0" fmla="*/ 680122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106266 w 6696000"/>
              <a:gd name="connsiteY12" fmla="*/ 637986 h 5142465"/>
              <a:gd name="connsiteX13" fmla="*/ 1106266 w 6696000"/>
              <a:gd name="connsiteY13" fmla="*/ 680740 h 5142465"/>
              <a:gd name="connsiteX14" fmla="*/ 1139674 w 6696000"/>
              <a:gd name="connsiteY14" fmla="*/ 680740 h 5142465"/>
              <a:gd name="connsiteX15" fmla="*/ 1139674 w 6696000"/>
              <a:gd name="connsiteY15" fmla="*/ 705330 h 5142465"/>
              <a:gd name="connsiteX16" fmla="*/ 1126336 w 6696000"/>
              <a:gd name="connsiteY16" fmla="*/ 710273 h 5142465"/>
              <a:gd name="connsiteX17" fmla="*/ 1104106 w 6696000"/>
              <a:gd name="connsiteY17" fmla="*/ 713115 h 5142465"/>
              <a:gd name="connsiteX18" fmla="*/ 1081495 w 6696000"/>
              <a:gd name="connsiteY18" fmla="*/ 709037 h 5142465"/>
              <a:gd name="connsiteX19" fmla="*/ 1064219 w 6696000"/>
              <a:gd name="connsiteY19" fmla="*/ 697545 h 5142465"/>
              <a:gd name="connsiteX20" fmla="*/ 1053168 w 6696000"/>
              <a:gd name="connsiteY20" fmla="*/ 680122 h 5142465"/>
              <a:gd name="connsiteX21" fmla="*/ 1018617 w 6696000"/>
              <a:gd name="connsiteY21" fmla="*/ 431999 h 5142465"/>
              <a:gd name="connsiteX22" fmla="*/ 994990 w 6696000"/>
              <a:gd name="connsiteY22" fmla="*/ 454983 h 5142465"/>
              <a:gd name="connsiteX23" fmla="*/ 1018617 w 6696000"/>
              <a:gd name="connsiteY23" fmla="*/ 477966 h 5142465"/>
              <a:gd name="connsiteX24" fmla="*/ 1093564 w 6696000"/>
              <a:gd name="connsiteY24" fmla="*/ 477966 h 5142465"/>
              <a:gd name="connsiteX25" fmla="*/ 1279279 w 6696000"/>
              <a:gd name="connsiteY25" fmla="*/ 658251 h 5142465"/>
              <a:gd name="connsiteX26" fmla="*/ 1093564 w 6696000"/>
              <a:gd name="connsiteY26" fmla="*/ 838536 h 5142465"/>
              <a:gd name="connsiteX27" fmla="*/ 835188 w 6696000"/>
              <a:gd name="connsiteY27" fmla="*/ 838536 h 5142465"/>
              <a:gd name="connsiteX28" fmla="*/ 835188 w 6696000"/>
              <a:gd name="connsiteY28" fmla="*/ 796647 h 5142465"/>
              <a:gd name="connsiteX29" fmla="*/ 787933 w 6696000"/>
              <a:gd name="connsiteY29" fmla="*/ 796647 h 5142465"/>
              <a:gd name="connsiteX30" fmla="*/ 787933 w 6696000"/>
              <a:gd name="connsiteY30" fmla="*/ 884380 h 5142465"/>
              <a:gd name="connsiteX31" fmla="*/ 1094199 w 6696000"/>
              <a:gd name="connsiteY31" fmla="*/ 884380 h 5142465"/>
              <a:gd name="connsiteX32" fmla="*/ 1308131 w 6696000"/>
              <a:gd name="connsiteY32" fmla="*/ 745975 h 5142465"/>
              <a:gd name="connsiteX33" fmla="*/ 1326394 w 6696000"/>
              <a:gd name="connsiteY33" fmla="*/ 658190 h 5142465"/>
              <a:gd name="connsiteX34" fmla="*/ 1326407 w 6696000"/>
              <a:gd name="connsiteY34" fmla="*/ 658251 h 5142465"/>
              <a:gd name="connsiteX35" fmla="*/ 1326407 w 6696000"/>
              <a:gd name="connsiteY35" fmla="*/ 658128 h 5142465"/>
              <a:gd name="connsiteX36" fmla="*/ 1326394 w 6696000"/>
              <a:gd name="connsiteY36" fmla="*/ 658190 h 5142465"/>
              <a:gd name="connsiteX37" fmla="*/ 1308194 w 6696000"/>
              <a:gd name="connsiteY37" fmla="*/ 570456 h 5142465"/>
              <a:gd name="connsiteX38" fmla="*/ 1094834 w 6696000"/>
              <a:gd name="connsiteY38" fmla="*/ 431999 h 5142465"/>
              <a:gd name="connsiteX39" fmla="*/ 1018617 w 6696000"/>
              <a:gd name="connsiteY39" fmla="*/ 431999 h 5142465"/>
              <a:gd name="connsiteX40" fmla="*/ 664207 w 6696000"/>
              <a:gd name="connsiteY40" fmla="*/ 431999 h 5142465"/>
              <a:gd name="connsiteX41" fmla="*/ 431999 w 6696000"/>
              <a:gd name="connsiteY41" fmla="*/ 658251 h 5142465"/>
              <a:gd name="connsiteX42" fmla="*/ 663572 w 6696000"/>
              <a:gd name="connsiteY42" fmla="*/ 884503 h 5142465"/>
              <a:gd name="connsiteX43" fmla="*/ 739789 w 6696000"/>
              <a:gd name="connsiteY43" fmla="*/ 884503 h 5142465"/>
              <a:gd name="connsiteX44" fmla="*/ 763417 w 6696000"/>
              <a:gd name="connsiteY44" fmla="*/ 861520 h 5142465"/>
              <a:gd name="connsiteX45" fmla="*/ 739789 w 6696000"/>
              <a:gd name="connsiteY45" fmla="*/ 838536 h 5142465"/>
              <a:gd name="connsiteX46" fmla="*/ 664842 w 6696000"/>
              <a:gd name="connsiteY46" fmla="*/ 838536 h 5142465"/>
              <a:gd name="connsiteX47" fmla="*/ 479127 w 6696000"/>
              <a:gd name="connsiteY47" fmla="*/ 658251 h 5142465"/>
              <a:gd name="connsiteX48" fmla="*/ 664842 w 6696000"/>
              <a:gd name="connsiteY48" fmla="*/ 477843 h 5142465"/>
              <a:gd name="connsiteX49" fmla="*/ 923218 w 6696000"/>
              <a:gd name="connsiteY49" fmla="*/ 477843 h 5142465"/>
              <a:gd name="connsiteX50" fmla="*/ 923218 w 6696000"/>
              <a:gd name="connsiteY50" fmla="*/ 519732 h 5142465"/>
              <a:gd name="connsiteX51" fmla="*/ 970473 w 6696000"/>
              <a:gd name="connsiteY51" fmla="*/ 519732 h 5142465"/>
              <a:gd name="connsiteX52" fmla="*/ 970473 w 6696000"/>
              <a:gd name="connsiteY52" fmla="*/ 431999 h 5142465"/>
              <a:gd name="connsiteX53" fmla="*/ 664207 w 6696000"/>
              <a:gd name="connsiteY53" fmla="*/ 431999 h 5142465"/>
              <a:gd name="connsiteX54" fmla="*/ 0 w 6696000"/>
              <a:gd name="connsiteY54" fmla="*/ 0 h 5142465"/>
              <a:gd name="connsiteX55" fmla="*/ 6696000 w 6696000"/>
              <a:gd name="connsiteY55" fmla="*/ 0 h 5142465"/>
              <a:gd name="connsiteX56" fmla="*/ 6696000 w 6696000"/>
              <a:gd name="connsiteY56" fmla="*/ 1796399 h 5142465"/>
              <a:gd name="connsiteX57" fmla="*/ 4219772 w 6696000"/>
              <a:gd name="connsiteY57" fmla="*/ 1796399 h 5142465"/>
              <a:gd name="connsiteX58" fmla="*/ 3995999 w 6696000"/>
              <a:gd name="connsiteY58" fmla="*/ 2020043 h 5142465"/>
              <a:gd name="connsiteX59" fmla="*/ 3995999 w 6696000"/>
              <a:gd name="connsiteY59" fmla="*/ 3821890 h 5142465"/>
              <a:gd name="connsiteX60" fmla="*/ 4887028 w 6696000"/>
              <a:gd name="connsiteY60" fmla="*/ 4712400 h 5142465"/>
              <a:gd name="connsiteX61" fmla="*/ 6696000 w 6696000"/>
              <a:gd name="connsiteY61" fmla="*/ 4712400 h 5142465"/>
              <a:gd name="connsiteX62" fmla="*/ 6696000 w 6696000"/>
              <a:gd name="connsiteY62" fmla="*/ 5142465 h 5142465"/>
              <a:gd name="connsiteX63" fmla="*/ 0 w 6696000"/>
              <a:gd name="connsiteY63" fmla="*/ 5142465 h 5142465"/>
              <a:gd name="connsiteX64" fmla="*/ 0 w 6696000"/>
              <a:gd name="connsiteY64" fmla="*/ 0 h 5142465"/>
              <a:gd name="connsiteX0" fmla="*/ 1064219 w 6696000"/>
              <a:gd name="connsiteY0" fmla="*/ 697545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106266 w 6696000"/>
              <a:gd name="connsiteY12" fmla="*/ 637986 h 5142465"/>
              <a:gd name="connsiteX13" fmla="*/ 1106266 w 6696000"/>
              <a:gd name="connsiteY13" fmla="*/ 680740 h 5142465"/>
              <a:gd name="connsiteX14" fmla="*/ 1139674 w 6696000"/>
              <a:gd name="connsiteY14" fmla="*/ 680740 h 5142465"/>
              <a:gd name="connsiteX15" fmla="*/ 1139674 w 6696000"/>
              <a:gd name="connsiteY15" fmla="*/ 705330 h 5142465"/>
              <a:gd name="connsiteX16" fmla="*/ 1126336 w 6696000"/>
              <a:gd name="connsiteY16" fmla="*/ 710273 h 5142465"/>
              <a:gd name="connsiteX17" fmla="*/ 1104106 w 6696000"/>
              <a:gd name="connsiteY17" fmla="*/ 713115 h 5142465"/>
              <a:gd name="connsiteX18" fmla="*/ 1081495 w 6696000"/>
              <a:gd name="connsiteY18" fmla="*/ 709037 h 5142465"/>
              <a:gd name="connsiteX19" fmla="*/ 1064219 w 6696000"/>
              <a:gd name="connsiteY19" fmla="*/ 697545 h 5142465"/>
              <a:gd name="connsiteX20" fmla="*/ 1018617 w 6696000"/>
              <a:gd name="connsiteY20" fmla="*/ 431999 h 5142465"/>
              <a:gd name="connsiteX21" fmla="*/ 994990 w 6696000"/>
              <a:gd name="connsiteY21" fmla="*/ 454983 h 5142465"/>
              <a:gd name="connsiteX22" fmla="*/ 1018617 w 6696000"/>
              <a:gd name="connsiteY22" fmla="*/ 477966 h 5142465"/>
              <a:gd name="connsiteX23" fmla="*/ 1093564 w 6696000"/>
              <a:gd name="connsiteY23" fmla="*/ 477966 h 5142465"/>
              <a:gd name="connsiteX24" fmla="*/ 1279279 w 6696000"/>
              <a:gd name="connsiteY24" fmla="*/ 658251 h 5142465"/>
              <a:gd name="connsiteX25" fmla="*/ 1093564 w 6696000"/>
              <a:gd name="connsiteY25" fmla="*/ 838536 h 5142465"/>
              <a:gd name="connsiteX26" fmla="*/ 835188 w 6696000"/>
              <a:gd name="connsiteY26" fmla="*/ 838536 h 5142465"/>
              <a:gd name="connsiteX27" fmla="*/ 835188 w 6696000"/>
              <a:gd name="connsiteY27" fmla="*/ 796647 h 5142465"/>
              <a:gd name="connsiteX28" fmla="*/ 787933 w 6696000"/>
              <a:gd name="connsiteY28" fmla="*/ 796647 h 5142465"/>
              <a:gd name="connsiteX29" fmla="*/ 787933 w 6696000"/>
              <a:gd name="connsiteY29" fmla="*/ 884380 h 5142465"/>
              <a:gd name="connsiteX30" fmla="*/ 1094199 w 6696000"/>
              <a:gd name="connsiteY30" fmla="*/ 884380 h 5142465"/>
              <a:gd name="connsiteX31" fmla="*/ 1308131 w 6696000"/>
              <a:gd name="connsiteY31" fmla="*/ 745975 h 5142465"/>
              <a:gd name="connsiteX32" fmla="*/ 1326394 w 6696000"/>
              <a:gd name="connsiteY32" fmla="*/ 658190 h 5142465"/>
              <a:gd name="connsiteX33" fmla="*/ 1326407 w 6696000"/>
              <a:gd name="connsiteY33" fmla="*/ 658251 h 5142465"/>
              <a:gd name="connsiteX34" fmla="*/ 1326407 w 6696000"/>
              <a:gd name="connsiteY34" fmla="*/ 658128 h 5142465"/>
              <a:gd name="connsiteX35" fmla="*/ 1326394 w 6696000"/>
              <a:gd name="connsiteY35" fmla="*/ 658190 h 5142465"/>
              <a:gd name="connsiteX36" fmla="*/ 1308194 w 6696000"/>
              <a:gd name="connsiteY36" fmla="*/ 570456 h 5142465"/>
              <a:gd name="connsiteX37" fmla="*/ 1094834 w 6696000"/>
              <a:gd name="connsiteY37" fmla="*/ 431999 h 5142465"/>
              <a:gd name="connsiteX38" fmla="*/ 1018617 w 6696000"/>
              <a:gd name="connsiteY38" fmla="*/ 431999 h 5142465"/>
              <a:gd name="connsiteX39" fmla="*/ 664207 w 6696000"/>
              <a:gd name="connsiteY39" fmla="*/ 431999 h 5142465"/>
              <a:gd name="connsiteX40" fmla="*/ 431999 w 6696000"/>
              <a:gd name="connsiteY40" fmla="*/ 658251 h 5142465"/>
              <a:gd name="connsiteX41" fmla="*/ 663572 w 6696000"/>
              <a:gd name="connsiteY41" fmla="*/ 884503 h 5142465"/>
              <a:gd name="connsiteX42" fmla="*/ 739789 w 6696000"/>
              <a:gd name="connsiteY42" fmla="*/ 884503 h 5142465"/>
              <a:gd name="connsiteX43" fmla="*/ 763417 w 6696000"/>
              <a:gd name="connsiteY43" fmla="*/ 861520 h 5142465"/>
              <a:gd name="connsiteX44" fmla="*/ 739789 w 6696000"/>
              <a:gd name="connsiteY44" fmla="*/ 838536 h 5142465"/>
              <a:gd name="connsiteX45" fmla="*/ 664842 w 6696000"/>
              <a:gd name="connsiteY45" fmla="*/ 838536 h 5142465"/>
              <a:gd name="connsiteX46" fmla="*/ 479127 w 6696000"/>
              <a:gd name="connsiteY46" fmla="*/ 658251 h 5142465"/>
              <a:gd name="connsiteX47" fmla="*/ 664842 w 6696000"/>
              <a:gd name="connsiteY47" fmla="*/ 477843 h 5142465"/>
              <a:gd name="connsiteX48" fmla="*/ 923218 w 6696000"/>
              <a:gd name="connsiteY48" fmla="*/ 477843 h 5142465"/>
              <a:gd name="connsiteX49" fmla="*/ 923218 w 6696000"/>
              <a:gd name="connsiteY49" fmla="*/ 519732 h 5142465"/>
              <a:gd name="connsiteX50" fmla="*/ 970473 w 6696000"/>
              <a:gd name="connsiteY50" fmla="*/ 519732 h 5142465"/>
              <a:gd name="connsiteX51" fmla="*/ 970473 w 6696000"/>
              <a:gd name="connsiteY51" fmla="*/ 431999 h 5142465"/>
              <a:gd name="connsiteX52" fmla="*/ 664207 w 6696000"/>
              <a:gd name="connsiteY52" fmla="*/ 431999 h 5142465"/>
              <a:gd name="connsiteX53" fmla="*/ 0 w 6696000"/>
              <a:gd name="connsiteY53" fmla="*/ 0 h 5142465"/>
              <a:gd name="connsiteX54" fmla="*/ 6696000 w 6696000"/>
              <a:gd name="connsiteY54" fmla="*/ 0 h 5142465"/>
              <a:gd name="connsiteX55" fmla="*/ 6696000 w 6696000"/>
              <a:gd name="connsiteY55" fmla="*/ 1796399 h 5142465"/>
              <a:gd name="connsiteX56" fmla="*/ 4219772 w 6696000"/>
              <a:gd name="connsiteY56" fmla="*/ 1796399 h 5142465"/>
              <a:gd name="connsiteX57" fmla="*/ 3995999 w 6696000"/>
              <a:gd name="connsiteY57" fmla="*/ 2020043 h 5142465"/>
              <a:gd name="connsiteX58" fmla="*/ 3995999 w 6696000"/>
              <a:gd name="connsiteY58" fmla="*/ 3821890 h 5142465"/>
              <a:gd name="connsiteX59" fmla="*/ 4887028 w 6696000"/>
              <a:gd name="connsiteY59" fmla="*/ 4712400 h 5142465"/>
              <a:gd name="connsiteX60" fmla="*/ 6696000 w 6696000"/>
              <a:gd name="connsiteY60" fmla="*/ 4712400 h 5142465"/>
              <a:gd name="connsiteX61" fmla="*/ 6696000 w 6696000"/>
              <a:gd name="connsiteY61" fmla="*/ 5142465 h 5142465"/>
              <a:gd name="connsiteX62" fmla="*/ 0 w 6696000"/>
              <a:gd name="connsiteY62" fmla="*/ 5142465 h 5142465"/>
              <a:gd name="connsiteX63" fmla="*/ 0 w 6696000"/>
              <a:gd name="connsiteY63" fmla="*/ 0 h 5142465"/>
              <a:gd name="connsiteX0" fmla="*/ 1081495 w 6696000"/>
              <a:gd name="connsiteY0" fmla="*/ 709037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106266 w 6696000"/>
              <a:gd name="connsiteY12" fmla="*/ 637986 h 5142465"/>
              <a:gd name="connsiteX13" fmla="*/ 1106266 w 6696000"/>
              <a:gd name="connsiteY13" fmla="*/ 680740 h 5142465"/>
              <a:gd name="connsiteX14" fmla="*/ 1139674 w 6696000"/>
              <a:gd name="connsiteY14" fmla="*/ 680740 h 5142465"/>
              <a:gd name="connsiteX15" fmla="*/ 1139674 w 6696000"/>
              <a:gd name="connsiteY15" fmla="*/ 705330 h 5142465"/>
              <a:gd name="connsiteX16" fmla="*/ 1126336 w 6696000"/>
              <a:gd name="connsiteY16" fmla="*/ 710273 h 5142465"/>
              <a:gd name="connsiteX17" fmla="*/ 1104106 w 6696000"/>
              <a:gd name="connsiteY17" fmla="*/ 713115 h 5142465"/>
              <a:gd name="connsiteX18" fmla="*/ 1081495 w 6696000"/>
              <a:gd name="connsiteY18" fmla="*/ 709037 h 5142465"/>
              <a:gd name="connsiteX19" fmla="*/ 1018617 w 6696000"/>
              <a:gd name="connsiteY19" fmla="*/ 431999 h 5142465"/>
              <a:gd name="connsiteX20" fmla="*/ 994990 w 6696000"/>
              <a:gd name="connsiteY20" fmla="*/ 454983 h 5142465"/>
              <a:gd name="connsiteX21" fmla="*/ 1018617 w 6696000"/>
              <a:gd name="connsiteY21" fmla="*/ 477966 h 5142465"/>
              <a:gd name="connsiteX22" fmla="*/ 1093564 w 6696000"/>
              <a:gd name="connsiteY22" fmla="*/ 477966 h 5142465"/>
              <a:gd name="connsiteX23" fmla="*/ 1279279 w 6696000"/>
              <a:gd name="connsiteY23" fmla="*/ 658251 h 5142465"/>
              <a:gd name="connsiteX24" fmla="*/ 1093564 w 6696000"/>
              <a:gd name="connsiteY24" fmla="*/ 838536 h 5142465"/>
              <a:gd name="connsiteX25" fmla="*/ 835188 w 6696000"/>
              <a:gd name="connsiteY25" fmla="*/ 838536 h 5142465"/>
              <a:gd name="connsiteX26" fmla="*/ 835188 w 6696000"/>
              <a:gd name="connsiteY26" fmla="*/ 796647 h 5142465"/>
              <a:gd name="connsiteX27" fmla="*/ 787933 w 6696000"/>
              <a:gd name="connsiteY27" fmla="*/ 796647 h 5142465"/>
              <a:gd name="connsiteX28" fmla="*/ 787933 w 6696000"/>
              <a:gd name="connsiteY28" fmla="*/ 884380 h 5142465"/>
              <a:gd name="connsiteX29" fmla="*/ 1094199 w 6696000"/>
              <a:gd name="connsiteY29" fmla="*/ 884380 h 5142465"/>
              <a:gd name="connsiteX30" fmla="*/ 1308131 w 6696000"/>
              <a:gd name="connsiteY30" fmla="*/ 745975 h 5142465"/>
              <a:gd name="connsiteX31" fmla="*/ 1326394 w 6696000"/>
              <a:gd name="connsiteY31" fmla="*/ 658190 h 5142465"/>
              <a:gd name="connsiteX32" fmla="*/ 1326407 w 6696000"/>
              <a:gd name="connsiteY32" fmla="*/ 658251 h 5142465"/>
              <a:gd name="connsiteX33" fmla="*/ 1326407 w 6696000"/>
              <a:gd name="connsiteY33" fmla="*/ 658128 h 5142465"/>
              <a:gd name="connsiteX34" fmla="*/ 1326394 w 6696000"/>
              <a:gd name="connsiteY34" fmla="*/ 658190 h 5142465"/>
              <a:gd name="connsiteX35" fmla="*/ 1308194 w 6696000"/>
              <a:gd name="connsiteY35" fmla="*/ 570456 h 5142465"/>
              <a:gd name="connsiteX36" fmla="*/ 1094834 w 6696000"/>
              <a:gd name="connsiteY36" fmla="*/ 431999 h 5142465"/>
              <a:gd name="connsiteX37" fmla="*/ 1018617 w 6696000"/>
              <a:gd name="connsiteY37" fmla="*/ 431999 h 5142465"/>
              <a:gd name="connsiteX38" fmla="*/ 664207 w 6696000"/>
              <a:gd name="connsiteY38" fmla="*/ 431999 h 5142465"/>
              <a:gd name="connsiteX39" fmla="*/ 431999 w 6696000"/>
              <a:gd name="connsiteY39" fmla="*/ 658251 h 5142465"/>
              <a:gd name="connsiteX40" fmla="*/ 663572 w 6696000"/>
              <a:gd name="connsiteY40" fmla="*/ 884503 h 5142465"/>
              <a:gd name="connsiteX41" fmla="*/ 739789 w 6696000"/>
              <a:gd name="connsiteY41" fmla="*/ 884503 h 5142465"/>
              <a:gd name="connsiteX42" fmla="*/ 763417 w 6696000"/>
              <a:gd name="connsiteY42" fmla="*/ 861520 h 5142465"/>
              <a:gd name="connsiteX43" fmla="*/ 739789 w 6696000"/>
              <a:gd name="connsiteY43" fmla="*/ 838536 h 5142465"/>
              <a:gd name="connsiteX44" fmla="*/ 664842 w 6696000"/>
              <a:gd name="connsiteY44" fmla="*/ 838536 h 5142465"/>
              <a:gd name="connsiteX45" fmla="*/ 479127 w 6696000"/>
              <a:gd name="connsiteY45" fmla="*/ 658251 h 5142465"/>
              <a:gd name="connsiteX46" fmla="*/ 664842 w 6696000"/>
              <a:gd name="connsiteY46" fmla="*/ 477843 h 5142465"/>
              <a:gd name="connsiteX47" fmla="*/ 923218 w 6696000"/>
              <a:gd name="connsiteY47" fmla="*/ 477843 h 5142465"/>
              <a:gd name="connsiteX48" fmla="*/ 923218 w 6696000"/>
              <a:gd name="connsiteY48" fmla="*/ 519732 h 5142465"/>
              <a:gd name="connsiteX49" fmla="*/ 970473 w 6696000"/>
              <a:gd name="connsiteY49" fmla="*/ 519732 h 5142465"/>
              <a:gd name="connsiteX50" fmla="*/ 970473 w 6696000"/>
              <a:gd name="connsiteY50" fmla="*/ 431999 h 5142465"/>
              <a:gd name="connsiteX51" fmla="*/ 664207 w 6696000"/>
              <a:gd name="connsiteY51" fmla="*/ 431999 h 5142465"/>
              <a:gd name="connsiteX52" fmla="*/ 0 w 6696000"/>
              <a:gd name="connsiteY52" fmla="*/ 0 h 5142465"/>
              <a:gd name="connsiteX53" fmla="*/ 6696000 w 6696000"/>
              <a:gd name="connsiteY53" fmla="*/ 0 h 5142465"/>
              <a:gd name="connsiteX54" fmla="*/ 6696000 w 6696000"/>
              <a:gd name="connsiteY54" fmla="*/ 1796399 h 5142465"/>
              <a:gd name="connsiteX55" fmla="*/ 4219772 w 6696000"/>
              <a:gd name="connsiteY55" fmla="*/ 1796399 h 5142465"/>
              <a:gd name="connsiteX56" fmla="*/ 3995999 w 6696000"/>
              <a:gd name="connsiteY56" fmla="*/ 2020043 h 5142465"/>
              <a:gd name="connsiteX57" fmla="*/ 3995999 w 6696000"/>
              <a:gd name="connsiteY57" fmla="*/ 3821890 h 5142465"/>
              <a:gd name="connsiteX58" fmla="*/ 4887028 w 6696000"/>
              <a:gd name="connsiteY58" fmla="*/ 4712400 h 5142465"/>
              <a:gd name="connsiteX59" fmla="*/ 6696000 w 6696000"/>
              <a:gd name="connsiteY59" fmla="*/ 4712400 h 5142465"/>
              <a:gd name="connsiteX60" fmla="*/ 6696000 w 6696000"/>
              <a:gd name="connsiteY60" fmla="*/ 5142465 h 5142465"/>
              <a:gd name="connsiteX61" fmla="*/ 0 w 6696000"/>
              <a:gd name="connsiteY61" fmla="*/ 5142465 h 5142465"/>
              <a:gd name="connsiteX62" fmla="*/ 0 w 6696000"/>
              <a:gd name="connsiteY62" fmla="*/ 0 h 5142465"/>
              <a:gd name="connsiteX0" fmla="*/ 1104106 w 6696000"/>
              <a:gd name="connsiteY0" fmla="*/ 713115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106266 w 6696000"/>
              <a:gd name="connsiteY12" fmla="*/ 637986 h 5142465"/>
              <a:gd name="connsiteX13" fmla="*/ 1106266 w 6696000"/>
              <a:gd name="connsiteY13" fmla="*/ 680740 h 5142465"/>
              <a:gd name="connsiteX14" fmla="*/ 1139674 w 6696000"/>
              <a:gd name="connsiteY14" fmla="*/ 680740 h 5142465"/>
              <a:gd name="connsiteX15" fmla="*/ 1139674 w 6696000"/>
              <a:gd name="connsiteY15" fmla="*/ 705330 h 5142465"/>
              <a:gd name="connsiteX16" fmla="*/ 1126336 w 6696000"/>
              <a:gd name="connsiteY16" fmla="*/ 710273 h 5142465"/>
              <a:gd name="connsiteX17" fmla="*/ 1104106 w 6696000"/>
              <a:gd name="connsiteY17" fmla="*/ 713115 h 5142465"/>
              <a:gd name="connsiteX18" fmla="*/ 1018617 w 6696000"/>
              <a:gd name="connsiteY18" fmla="*/ 431999 h 5142465"/>
              <a:gd name="connsiteX19" fmla="*/ 994990 w 6696000"/>
              <a:gd name="connsiteY19" fmla="*/ 454983 h 5142465"/>
              <a:gd name="connsiteX20" fmla="*/ 1018617 w 6696000"/>
              <a:gd name="connsiteY20" fmla="*/ 477966 h 5142465"/>
              <a:gd name="connsiteX21" fmla="*/ 1093564 w 6696000"/>
              <a:gd name="connsiteY21" fmla="*/ 477966 h 5142465"/>
              <a:gd name="connsiteX22" fmla="*/ 1279279 w 6696000"/>
              <a:gd name="connsiteY22" fmla="*/ 658251 h 5142465"/>
              <a:gd name="connsiteX23" fmla="*/ 1093564 w 6696000"/>
              <a:gd name="connsiteY23" fmla="*/ 838536 h 5142465"/>
              <a:gd name="connsiteX24" fmla="*/ 835188 w 6696000"/>
              <a:gd name="connsiteY24" fmla="*/ 838536 h 5142465"/>
              <a:gd name="connsiteX25" fmla="*/ 835188 w 6696000"/>
              <a:gd name="connsiteY25" fmla="*/ 796647 h 5142465"/>
              <a:gd name="connsiteX26" fmla="*/ 787933 w 6696000"/>
              <a:gd name="connsiteY26" fmla="*/ 796647 h 5142465"/>
              <a:gd name="connsiteX27" fmla="*/ 787933 w 6696000"/>
              <a:gd name="connsiteY27" fmla="*/ 884380 h 5142465"/>
              <a:gd name="connsiteX28" fmla="*/ 1094199 w 6696000"/>
              <a:gd name="connsiteY28" fmla="*/ 884380 h 5142465"/>
              <a:gd name="connsiteX29" fmla="*/ 1308131 w 6696000"/>
              <a:gd name="connsiteY29" fmla="*/ 745975 h 5142465"/>
              <a:gd name="connsiteX30" fmla="*/ 1326394 w 6696000"/>
              <a:gd name="connsiteY30" fmla="*/ 658190 h 5142465"/>
              <a:gd name="connsiteX31" fmla="*/ 1326407 w 6696000"/>
              <a:gd name="connsiteY31" fmla="*/ 658251 h 5142465"/>
              <a:gd name="connsiteX32" fmla="*/ 1326407 w 6696000"/>
              <a:gd name="connsiteY32" fmla="*/ 658128 h 5142465"/>
              <a:gd name="connsiteX33" fmla="*/ 1326394 w 6696000"/>
              <a:gd name="connsiteY33" fmla="*/ 658190 h 5142465"/>
              <a:gd name="connsiteX34" fmla="*/ 1308194 w 6696000"/>
              <a:gd name="connsiteY34" fmla="*/ 570456 h 5142465"/>
              <a:gd name="connsiteX35" fmla="*/ 1094834 w 6696000"/>
              <a:gd name="connsiteY35" fmla="*/ 431999 h 5142465"/>
              <a:gd name="connsiteX36" fmla="*/ 1018617 w 6696000"/>
              <a:gd name="connsiteY36" fmla="*/ 431999 h 5142465"/>
              <a:gd name="connsiteX37" fmla="*/ 664207 w 6696000"/>
              <a:gd name="connsiteY37" fmla="*/ 431999 h 5142465"/>
              <a:gd name="connsiteX38" fmla="*/ 431999 w 6696000"/>
              <a:gd name="connsiteY38" fmla="*/ 658251 h 5142465"/>
              <a:gd name="connsiteX39" fmla="*/ 663572 w 6696000"/>
              <a:gd name="connsiteY39" fmla="*/ 884503 h 5142465"/>
              <a:gd name="connsiteX40" fmla="*/ 739789 w 6696000"/>
              <a:gd name="connsiteY40" fmla="*/ 884503 h 5142465"/>
              <a:gd name="connsiteX41" fmla="*/ 763417 w 6696000"/>
              <a:gd name="connsiteY41" fmla="*/ 861520 h 5142465"/>
              <a:gd name="connsiteX42" fmla="*/ 739789 w 6696000"/>
              <a:gd name="connsiteY42" fmla="*/ 838536 h 5142465"/>
              <a:gd name="connsiteX43" fmla="*/ 664842 w 6696000"/>
              <a:gd name="connsiteY43" fmla="*/ 838536 h 5142465"/>
              <a:gd name="connsiteX44" fmla="*/ 479127 w 6696000"/>
              <a:gd name="connsiteY44" fmla="*/ 658251 h 5142465"/>
              <a:gd name="connsiteX45" fmla="*/ 664842 w 6696000"/>
              <a:gd name="connsiteY45" fmla="*/ 477843 h 5142465"/>
              <a:gd name="connsiteX46" fmla="*/ 923218 w 6696000"/>
              <a:gd name="connsiteY46" fmla="*/ 477843 h 5142465"/>
              <a:gd name="connsiteX47" fmla="*/ 923218 w 6696000"/>
              <a:gd name="connsiteY47" fmla="*/ 519732 h 5142465"/>
              <a:gd name="connsiteX48" fmla="*/ 970473 w 6696000"/>
              <a:gd name="connsiteY48" fmla="*/ 519732 h 5142465"/>
              <a:gd name="connsiteX49" fmla="*/ 970473 w 6696000"/>
              <a:gd name="connsiteY49" fmla="*/ 431999 h 5142465"/>
              <a:gd name="connsiteX50" fmla="*/ 664207 w 6696000"/>
              <a:gd name="connsiteY50" fmla="*/ 431999 h 5142465"/>
              <a:gd name="connsiteX51" fmla="*/ 0 w 6696000"/>
              <a:gd name="connsiteY51" fmla="*/ 0 h 5142465"/>
              <a:gd name="connsiteX52" fmla="*/ 6696000 w 6696000"/>
              <a:gd name="connsiteY52" fmla="*/ 0 h 5142465"/>
              <a:gd name="connsiteX53" fmla="*/ 6696000 w 6696000"/>
              <a:gd name="connsiteY53" fmla="*/ 1796399 h 5142465"/>
              <a:gd name="connsiteX54" fmla="*/ 4219772 w 6696000"/>
              <a:gd name="connsiteY54" fmla="*/ 1796399 h 5142465"/>
              <a:gd name="connsiteX55" fmla="*/ 3995999 w 6696000"/>
              <a:gd name="connsiteY55" fmla="*/ 2020043 h 5142465"/>
              <a:gd name="connsiteX56" fmla="*/ 3995999 w 6696000"/>
              <a:gd name="connsiteY56" fmla="*/ 3821890 h 5142465"/>
              <a:gd name="connsiteX57" fmla="*/ 4887028 w 6696000"/>
              <a:gd name="connsiteY57" fmla="*/ 4712400 h 5142465"/>
              <a:gd name="connsiteX58" fmla="*/ 6696000 w 6696000"/>
              <a:gd name="connsiteY58" fmla="*/ 4712400 h 5142465"/>
              <a:gd name="connsiteX59" fmla="*/ 6696000 w 6696000"/>
              <a:gd name="connsiteY59" fmla="*/ 5142465 h 5142465"/>
              <a:gd name="connsiteX60" fmla="*/ 0 w 6696000"/>
              <a:gd name="connsiteY60" fmla="*/ 5142465 h 5142465"/>
              <a:gd name="connsiteX61" fmla="*/ 0 w 6696000"/>
              <a:gd name="connsiteY61" fmla="*/ 0 h 5142465"/>
              <a:gd name="connsiteX0" fmla="*/ 1126336 w 6696000"/>
              <a:gd name="connsiteY0" fmla="*/ 710273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106266 w 6696000"/>
              <a:gd name="connsiteY12" fmla="*/ 637986 h 5142465"/>
              <a:gd name="connsiteX13" fmla="*/ 1106266 w 6696000"/>
              <a:gd name="connsiteY13" fmla="*/ 680740 h 5142465"/>
              <a:gd name="connsiteX14" fmla="*/ 1139674 w 6696000"/>
              <a:gd name="connsiteY14" fmla="*/ 680740 h 5142465"/>
              <a:gd name="connsiteX15" fmla="*/ 1139674 w 6696000"/>
              <a:gd name="connsiteY15" fmla="*/ 705330 h 5142465"/>
              <a:gd name="connsiteX16" fmla="*/ 1126336 w 6696000"/>
              <a:gd name="connsiteY16" fmla="*/ 710273 h 5142465"/>
              <a:gd name="connsiteX17" fmla="*/ 1018617 w 6696000"/>
              <a:gd name="connsiteY17" fmla="*/ 431999 h 5142465"/>
              <a:gd name="connsiteX18" fmla="*/ 994990 w 6696000"/>
              <a:gd name="connsiteY18" fmla="*/ 454983 h 5142465"/>
              <a:gd name="connsiteX19" fmla="*/ 1018617 w 6696000"/>
              <a:gd name="connsiteY19" fmla="*/ 477966 h 5142465"/>
              <a:gd name="connsiteX20" fmla="*/ 1093564 w 6696000"/>
              <a:gd name="connsiteY20" fmla="*/ 477966 h 5142465"/>
              <a:gd name="connsiteX21" fmla="*/ 1279279 w 6696000"/>
              <a:gd name="connsiteY21" fmla="*/ 658251 h 5142465"/>
              <a:gd name="connsiteX22" fmla="*/ 1093564 w 6696000"/>
              <a:gd name="connsiteY22" fmla="*/ 838536 h 5142465"/>
              <a:gd name="connsiteX23" fmla="*/ 835188 w 6696000"/>
              <a:gd name="connsiteY23" fmla="*/ 838536 h 5142465"/>
              <a:gd name="connsiteX24" fmla="*/ 835188 w 6696000"/>
              <a:gd name="connsiteY24" fmla="*/ 796647 h 5142465"/>
              <a:gd name="connsiteX25" fmla="*/ 787933 w 6696000"/>
              <a:gd name="connsiteY25" fmla="*/ 796647 h 5142465"/>
              <a:gd name="connsiteX26" fmla="*/ 787933 w 6696000"/>
              <a:gd name="connsiteY26" fmla="*/ 884380 h 5142465"/>
              <a:gd name="connsiteX27" fmla="*/ 1094199 w 6696000"/>
              <a:gd name="connsiteY27" fmla="*/ 884380 h 5142465"/>
              <a:gd name="connsiteX28" fmla="*/ 1308131 w 6696000"/>
              <a:gd name="connsiteY28" fmla="*/ 745975 h 5142465"/>
              <a:gd name="connsiteX29" fmla="*/ 1326394 w 6696000"/>
              <a:gd name="connsiteY29" fmla="*/ 658190 h 5142465"/>
              <a:gd name="connsiteX30" fmla="*/ 1326407 w 6696000"/>
              <a:gd name="connsiteY30" fmla="*/ 658251 h 5142465"/>
              <a:gd name="connsiteX31" fmla="*/ 1326407 w 6696000"/>
              <a:gd name="connsiteY31" fmla="*/ 658128 h 5142465"/>
              <a:gd name="connsiteX32" fmla="*/ 1326394 w 6696000"/>
              <a:gd name="connsiteY32" fmla="*/ 658190 h 5142465"/>
              <a:gd name="connsiteX33" fmla="*/ 1308194 w 6696000"/>
              <a:gd name="connsiteY33" fmla="*/ 570456 h 5142465"/>
              <a:gd name="connsiteX34" fmla="*/ 1094834 w 6696000"/>
              <a:gd name="connsiteY34" fmla="*/ 431999 h 5142465"/>
              <a:gd name="connsiteX35" fmla="*/ 1018617 w 6696000"/>
              <a:gd name="connsiteY35" fmla="*/ 431999 h 5142465"/>
              <a:gd name="connsiteX36" fmla="*/ 664207 w 6696000"/>
              <a:gd name="connsiteY36" fmla="*/ 431999 h 5142465"/>
              <a:gd name="connsiteX37" fmla="*/ 431999 w 6696000"/>
              <a:gd name="connsiteY37" fmla="*/ 658251 h 5142465"/>
              <a:gd name="connsiteX38" fmla="*/ 663572 w 6696000"/>
              <a:gd name="connsiteY38" fmla="*/ 884503 h 5142465"/>
              <a:gd name="connsiteX39" fmla="*/ 739789 w 6696000"/>
              <a:gd name="connsiteY39" fmla="*/ 884503 h 5142465"/>
              <a:gd name="connsiteX40" fmla="*/ 763417 w 6696000"/>
              <a:gd name="connsiteY40" fmla="*/ 861520 h 5142465"/>
              <a:gd name="connsiteX41" fmla="*/ 739789 w 6696000"/>
              <a:gd name="connsiteY41" fmla="*/ 838536 h 5142465"/>
              <a:gd name="connsiteX42" fmla="*/ 664842 w 6696000"/>
              <a:gd name="connsiteY42" fmla="*/ 838536 h 5142465"/>
              <a:gd name="connsiteX43" fmla="*/ 479127 w 6696000"/>
              <a:gd name="connsiteY43" fmla="*/ 658251 h 5142465"/>
              <a:gd name="connsiteX44" fmla="*/ 664842 w 6696000"/>
              <a:gd name="connsiteY44" fmla="*/ 477843 h 5142465"/>
              <a:gd name="connsiteX45" fmla="*/ 923218 w 6696000"/>
              <a:gd name="connsiteY45" fmla="*/ 477843 h 5142465"/>
              <a:gd name="connsiteX46" fmla="*/ 923218 w 6696000"/>
              <a:gd name="connsiteY46" fmla="*/ 519732 h 5142465"/>
              <a:gd name="connsiteX47" fmla="*/ 970473 w 6696000"/>
              <a:gd name="connsiteY47" fmla="*/ 519732 h 5142465"/>
              <a:gd name="connsiteX48" fmla="*/ 970473 w 6696000"/>
              <a:gd name="connsiteY48" fmla="*/ 431999 h 5142465"/>
              <a:gd name="connsiteX49" fmla="*/ 664207 w 6696000"/>
              <a:gd name="connsiteY49" fmla="*/ 431999 h 5142465"/>
              <a:gd name="connsiteX50" fmla="*/ 0 w 6696000"/>
              <a:gd name="connsiteY50" fmla="*/ 0 h 5142465"/>
              <a:gd name="connsiteX51" fmla="*/ 6696000 w 6696000"/>
              <a:gd name="connsiteY51" fmla="*/ 0 h 5142465"/>
              <a:gd name="connsiteX52" fmla="*/ 6696000 w 6696000"/>
              <a:gd name="connsiteY52" fmla="*/ 1796399 h 5142465"/>
              <a:gd name="connsiteX53" fmla="*/ 4219772 w 6696000"/>
              <a:gd name="connsiteY53" fmla="*/ 1796399 h 5142465"/>
              <a:gd name="connsiteX54" fmla="*/ 3995999 w 6696000"/>
              <a:gd name="connsiteY54" fmla="*/ 2020043 h 5142465"/>
              <a:gd name="connsiteX55" fmla="*/ 3995999 w 6696000"/>
              <a:gd name="connsiteY55" fmla="*/ 3821890 h 5142465"/>
              <a:gd name="connsiteX56" fmla="*/ 4887028 w 6696000"/>
              <a:gd name="connsiteY56" fmla="*/ 4712400 h 5142465"/>
              <a:gd name="connsiteX57" fmla="*/ 6696000 w 6696000"/>
              <a:gd name="connsiteY57" fmla="*/ 4712400 h 5142465"/>
              <a:gd name="connsiteX58" fmla="*/ 6696000 w 6696000"/>
              <a:gd name="connsiteY58" fmla="*/ 5142465 h 5142465"/>
              <a:gd name="connsiteX59" fmla="*/ 0 w 6696000"/>
              <a:gd name="connsiteY59" fmla="*/ 5142465 h 5142465"/>
              <a:gd name="connsiteX60" fmla="*/ 0 w 6696000"/>
              <a:gd name="connsiteY60" fmla="*/ 0 h 5142465"/>
              <a:gd name="connsiteX0" fmla="*/ 1139674 w 6696000"/>
              <a:gd name="connsiteY0" fmla="*/ 705330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106266 w 6696000"/>
              <a:gd name="connsiteY12" fmla="*/ 637986 h 5142465"/>
              <a:gd name="connsiteX13" fmla="*/ 1106266 w 6696000"/>
              <a:gd name="connsiteY13" fmla="*/ 680740 h 5142465"/>
              <a:gd name="connsiteX14" fmla="*/ 1139674 w 6696000"/>
              <a:gd name="connsiteY14" fmla="*/ 680740 h 5142465"/>
              <a:gd name="connsiteX15" fmla="*/ 1139674 w 6696000"/>
              <a:gd name="connsiteY15" fmla="*/ 705330 h 5142465"/>
              <a:gd name="connsiteX16" fmla="*/ 1018617 w 6696000"/>
              <a:gd name="connsiteY16" fmla="*/ 431999 h 5142465"/>
              <a:gd name="connsiteX17" fmla="*/ 994990 w 6696000"/>
              <a:gd name="connsiteY17" fmla="*/ 454983 h 5142465"/>
              <a:gd name="connsiteX18" fmla="*/ 1018617 w 6696000"/>
              <a:gd name="connsiteY18" fmla="*/ 477966 h 5142465"/>
              <a:gd name="connsiteX19" fmla="*/ 1093564 w 6696000"/>
              <a:gd name="connsiteY19" fmla="*/ 477966 h 5142465"/>
              <a:gd name="connsiteX20" fmla="*/ 1279279 w 6696000"/>
              <a:gd name="connsiteY20" fmla="*/ 658251 h 5142465"/>
              <a:gd name="connsiteX21" fmla="*/ 1093564 w 6696000"/>
              <a:gd name="connsiteY21" fmla="*/ 838536 h 5142465"/>
              <a:gd name="connsiteX22" fmla="*/ 835188 w 6696000"/>
              <a:gd name="connsiteY22" fmla="*/ 838536 h 5142465"/>
              <a:gd name="connsiteX23" fmla="*/ 835188 w 6696000"/>
              <a:gd name="connsiteY23" fmla="*/ 796647 h 5142465"/>
              <a:gd name="connsiteX24" fmla="*/ 787933 w 6696000"/>
              <a:gd name="connsiteY24" fmla="*/ 796647 h 5142465"/>
              <a:gd name="connsiteX25" fmla="*/ 787933 w 6696000"/>
              <a:gd name="connsiteY25" fmla="*/ 884380 h 5142465"/>
              <a:gd name="connsiteX26" fmla="*/ 1094199 w 6696000"/>
              <a:gd name="connsiteY26" fmla="*/ 884380 h 5142465"/>
              <a:gd name="connsiteX27" fmla="*/ 1308131 w 6696000"/>
              <a:gd name="connsiteY27" fmla="*/ 745975 h 5142465"/>
              <a:gd name="connsiteX28" fmla="*/ 1326394 w 6696000"/>
              <a:gd name="connsiteY28" fmla="*/ 658190 h 5142465"/>
              <a:gd name="connsiteX29" fmla="*/ 1326407 w 6696000"/>
              <a:gd name="connsiteY29" fmla="*/ 658251 h 5142465"/>
              <a:gd name="connsiteX30" fmla="*/ 1326407 w 6696000"/>
              <a:gd name="connsiteY30" fmla="*/ 658128 h 5142465"/>
              <a:gd name="connsiteX31" fmla="*/ 1326394 w 6696000"/>
              <a:gd name="connsiteY31" fmla="*/ 658190 h 5142465"/>
              <a:gd name="connsiteX32" fmla="*/ 1308194 w 6696000"/>
              <a:gd name="connsiteY32" fmla="*/ 570456 h 5142465"/>
              <a:gd name="connsiteX33" fmla="*/ 1094834 w 6696000"/>
              <a:gd name="connsiteY33" fmla="*/ 431999 h 5142465"/>
              <a:gd name="connsiteX34" fmla="*/ 1018617 w 6696000"/>
              <a:gd name="connsiteY34" fmla="*/ 431999 h 5142465"/>
              <a:gd name="connsiteX35" fmla="*/ 664207 w 6696000"/>
              <a:gd name="connsiteY35" fmla="*/ 431999 h 5142465"/>
              <a:gd name="connsiteX36" fmla="*/ 431999 w 6696000"/>
              <a:gd name="connsiteY36" fmla="*/ 658251 h 5142465"/>
              <a:gd name="connsiteX37" fmla="*/ 663572 w 6696000"/>
              <a:gd name="connsiteY37" fmla="*/ 884503 h 5142465"/>
              <a:gd name="connsiteX38" fmla="*/ 739789 w 6696000"/>
              <a:gd name="connsiteY38" fmla="*/ 884503 h 5142465"/>
              <a:gd name="connsiteX39" fmla="*/ 763417 w 6696000"/>
              <a:gd name="connsiteY39" fmla="*/ 861520 h 5142465"/>
              <a:gd name="connsiteX40" fmla="*/ 739789 w 6696000"/>
              <a:gd name="connsiteY40" fmla="*/ 838536 h 5142465"/>
              <a:gd name="connsiteX41" fmla="*/ 664842 w 6696000"/>
              <a:gd name="connsiteY41" fmla="*/ 838536 h 5142465"/>
              <a:gd name="connsiteX42" fmla="*/ 479127 w 6696000"/>
              <a:gd name="connsiteY42" fmla="*/ 658251 h 5142465"/>
              <a:gd name="connsiteX43" fmla="*/ 664842 w 6696000"/>
              <a:gd name="connsiteY43" fmla="*/ 477843 h 5142465"/>
              <a:gd name="connsiteX44" fmla="*/ 923218 w 6696000"/>
              <a:gd name="connsiteY44" fmla="*/ 477843 h 5142465"/>
              <a:gd name="connsiteX45" fmla="*/ 923218 w 6696000"/>
              <a:gd name="connsiteY45" fmla="*/ 519732 h 5142465"/>
              <a:gd name="connsiteX46" fmla="*/ 970473 w 6696000"/>
              <a:gd name="connsiteY46" fmla="*/ 519732 h 5142465"/>
              <a:gd name="connsiteX47" fmla="*/ 970473 w 6696000"/>
              <a:gd name="connsiteY47" fmla="*/ 431999 h 5142465"/>
              <a:gd name="connsiteX48" fmla="*/ 664207 w 6696000"/>
              <a:gd name="connsiteY48" fmla="*/ 431999 h 5142465"/>
              <a:gd name="connsiteX49" fmla="*/ 0 w 6696000"/>
              <a:gd name="connsiteY49" fmla="*/ 0 h 5142465"/>
              <a:gd name="connsiteX50" fmla="*/ 6696000 w 6696000"/>
              <a:gd name="connsiteY50" fmla="*/ 0 h 5142465"/>
              <a:gd name="connsiteX51" fmla="*/ 6696000 w 6696000"/>
              <a:gd name="connsiteY51" fmla="*/ 1796399 h 5142465"/>
              <a:gd name="connsiteX52" fmla="*/ 4219772 w 6696000"/>
              <a:gd name="connsiteY52" fmla="*/ 1796399 h 5142465"/>
              <a:gd name="connsiteX53" fmla="*/ 3995999 w 6696000"/>
              <a:gd name="connsiteY53" fmla="*/ 2020043 h 5142465"/>
              <a:gd name="connsiteX54" fmla="*/ 3995999 w 6696000"/>
              <a:gd name="connsiteY54" fmla="*/ 3821890 h 5142465"/>
              <a:gd name="connsiteX55" fmla="*/ 4887028 w 6696000"/>
              <a:gd name="connsiteY55" fmla="*/ 4712400 h 5142465"/>
              <a:gd name="connsiteX56" fmla="*/ 6696000 w 6696000"/>
              <a:gd name="connsiteY56" fmla="*/ 4712400 h 5142465"/>
              <a:gd name="connsiteX57" fmla="*/ 6696000 w 6696000"/>
              <a:gd name="connsiteY57" fmla="*/ 5142465 h 5142465"/>
              <a:gd name="connsiteX58" fmla="*/ 0 w 6696000"/>
              <a:gd name="connsiteY58" fmla="*/ 5142465 h 5142465"/>
              <a:gd name="connsiteX59" fmla="*/ 0 w 6696000"/>
              <a:gd name="connsiteY59" fmla="*/ 0 h 5142465"/>
              <a:gd name="connsiteX0" fmla="*/ 1139674 w 6696000"/>
              <a:gd name="connsiteY0" fmla="*/ 680740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106266 w 6696000"/>
              <a:gd name="connsiteY12" fmla="*/ 637986 h 5142465"/>
              <a:gd name="connsiteX13" fmla="*/ 1106266 w 6696000"/>
              <a:gd name="connsiteY13" fmla="*/ 680740 h 5142465"/>
              <a:gd name="connsiteX14" fmla="*/ 1139674 w 6696000"/>
              <a:gd name="connsiteY14" fmla="*/ 680740 h 5142465"/>
              <a:gd name="connsiteX15" fmla="*/ 1018617 w 6696000"/>
              <a:gd name="connsiteY15" fmla="*/ 431999 h 5142465"/>
              <a:gd name="connsiteX16" fmla="*/ 994990 w 6696000"/>
              <a:gd name="connsiteY16" fmla="*/ 454983 h 5142465"/>
              <a:gd name="connsiteX17" fmla="*/ 1018617 w 6696000"/>
              <a:gd name="connsiteY17" fmla="*/ 477966 h 5142465"/>
              <a:gd name="connsiteX18" fmla="*/ 1093564 w 6696000"/>
              <a:gd name="connsiteY18" fmla="*/ 477966 h 5142465"/>
              <a:gd name="connsiteX19" fmla="*/ 1279279 w 6696000"/>
              <a:gd name="connsiteY19" fmla="*/ 658251 h 5142465"/>
              <a:gd name="connsiteX20" fmla="*/ 1093564 w 6696000"/>
              <a:gd name="connsiteY20" fmla="*/ 838536 h 5142465"/>
              <a:gd name="connsiteX21" fmla="*/ 835188 w 6696000"/>
              <a:gd name="connsiteY21" fmla="*/ 838536 h 5142465"/>
              <a:gd name="connsiteX22" fmla="*/ 835188 w 6696000"/>
              <a:gd name="connsiteY22" fmla="*/ 796647 h 5142465"/>
              <a:gd name="connsiteX23" fmla="*/ 787933 w 6696000"/>
              <a:gd name="connsiteY23" fmla="*/ 796647 h 5142465"/>
              <a:gd name="connsiteX24" fmla="*/ 787933 w 6696000"/>
              <a:gd name="connsiteY24" fmla="*/ 884380 h 5142465"/>
              <a:gd name="connsiteX25" fmla="*/ 1094199 w 6696000"/>
              <a:gd name="connsiteY25" fmla="*/ 884380 h 5142465"/>
              <a:gd name="connsiteX26" fmla="*/ 1308131 w 6696000"/>
              <a:gd name="connsiteY26" fmla="*/ 745975 h 5142465"/>
              <a:gd name="connsiteX27" fmla="*/ 1326394 w 6696000"/>
              <a:gd name="connsiteY27" fmla="*/ 658190 h 5142465"/>
              <a:gd name="connsiteX28" fmla="*/ 1326407 w 6696000"/>
              <a:gd name="connsiteY28" fmla="*/ 658251 h 5142465"/>
              <a:gd name="connsiteX29" fmla="*/ 1326407 w 6696000"/>
              <a:gd name="connsiteY29" fmla="*/ 658128 h 5142465"/>
              <a:gd name="connsiteX30" fmla="*/ 1326394 w 6696000"/>
              <a:gd name="connsiteY30" fmla="*/ 658190 h 5142465"/>
              <a:gd name="connsiteX31" fmla="*/ 1308194 w 6696000"/>
              <a:gd name="connsiteY31" fmla="*/ 570456 h 5142465"/>
              <a:gd name="connsiteX32" fmla="*/ 1094834 w 6696000"/>
              <a:gd name="connsiteY32" fmla="*/ 431999 h 5142465"/>
              <a:gd name="connsiteX33" fmla="*/ 1018617 w 6696000"/>
              <a:gd name="connsiteY33" fmla="*/ 431999 h 5142465"/>
              <a:gd name="connsiteX34" fmla="*/ 664207 w 6696000"/>
              <a:gd name="connsiteY34" fmla="*/ 431999 h 5142465"/>
              <a:gd name="connsiteX35" fmla="*/ 431999 w 6696000"/>
              <a:gd name="connsiteY35" fmla="*/ 658251 h 5142465"/>
              <a:gd name="connsiteX36" fmla="*/ 663572 w 6696000"/>
              <a:gd name="connsiteY36" fmla="*/ 884503 h 5142465"/>
              <a:gd name="connsiteX37" fmla="*/ 739789 w 6696000"/>
              <a:gd name="connsiteY37" fmla="*/ 884503 h 5142465"/>
              <a:gd name="connsiteX38" fmla="*/ 763417 w 6696000"/>
              <a:gd name="connsiteY38" fmla="*/ 861520 h 5142465"/>
              <a:gd name="connsiteX39" fmla="*/ 739789 w 6696000"/>
              <a:gd name="connsiteY39" fmla="*/ 838536 h 5142465"/>
              <a:gd name="connsiteX40" fmla="*/ 664842 w 6696000"/>
              <a:gd name="connsiteY40" fmla="*/ 838536 h 5142465"/>
              <a:gd name="connsiteX41" fmla="*/ 479127 w 6696000"/>
              <a:gd name="connsiteY41" fmla="*/ 658251 h 5142465"/>
              <a:gd name="connsiteX42" fmla="*/ 664842 w 6696000"/>
              <a:gd name="connsiteY42" fmla="*/ 477843 h 5142465"/>
              <a:gd name="connsiteX43" fmla="*/ 923218 w 6696000"/>
              <a:gd name="connsiteY43" fmla="*/ 477843 h 5142465"/>
              <a:gd name="connsiteX44" fmla="*/ 923218 w 6696000"/>
              <a:gd name="connsiteY44" fmla="*/ 519732 h 5142465"/>
              <a:gd name="connsiteX45" fmla="*/ 970473 w 6696000"/>
              <a:gd name="connsiteY45" fmla="*/ 519732 h 5142465"/>
              <a:gd name="connsiteX46" fmla="*/ 970473 w 6696000"/>
              <a:gd name="connsiteY46" fmla="*/ 431999 h 5142465"/>
              <a:gd name="connsiteX47" fmla="*/ 664207 w 6696000"/>
              <a:gd name="connsiteY47" fmla="*/ 431999 h 5142465"/>
              <a:gd name="connsiteX48" fmla="*/ 0 w 6696000"/>
              <a:gd name="connsiteY48" fmla="*/ 0 h 5142465"/>
              <a:gd name="connsiteX49" fmla="*/ 6696000 w 6696000"/>
              <a:gd name="connsiteY49" fmla="*/ 0 h 5142465"/>
              <a:gd name="connsiteX50" fmla="*/ 6696000 w 6696000"/>
              <a:gd name="connsiteY50" fmla="*/ 1796399 h 5142465"/>
              <a:gd name="connsiteX51" fmla="*/ 4219772 w 6696000"/>
              <a:gd name="connsiteY51" fmla="*/ 1796399 h 5142465"/>
              <a:gd name="connsiteX52" fmla="*/ 3995999 w 6696000"/>
              <a:gd name="connsiteY52" fmla="*/ 2020043 h 5142465"/>
              <a:gd name="connsiteX53" fmla="*/ 3995999 w 6696000"/>
              <a:gd name="connsiteY53" fmla="*/ 3821890 h 5142465"/>
              <a:gd name="connsiteX54" fmla="*/ 4887028 w 6696000"/>
              <a:gd name="connsiteY54" fmla="*/ 4712400 h 5142465"/>
              <a:gd name="connsiteX55" fmla="*/ 6696000 w 6696000"/>
              <a:gd name="connsiteY55" fmla="*/ 4712400 h 5142465"/>
              <a:gd name="connsiteX56" fmla="*/ 6696000 w 6696000"/>
              <a:gd name="connsiteY56" fmla="*/ 5142465 h 5142465"/>
              <a:gd name="connsiteX57" fmla="*/ 0 w 6696000"/>
              <a:gd name="connsiteY57" fmla="*/ 5142465 h 5142465"/>
              <a:gd name="connsiteX58" fmla="*/ 0 w 6696000"/>
              <a:gd name="connsiteY58" fmla="*/ 0 h 5142465"/>
              <a:gd name="connsiteX0" fmla="*/ 1106266 w 6696000"/>
              <a:gd name="connsiteY0" fmla="*/ 680740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106266 w 6696000"/>
              <a:gd name="connsiteY12" fmla="*/ 637986 h 5142465"/>
              <a:gd name="connsiteX13" fmla="*/ 1106266 w 6696000"/>
              <a:gd name="connsiteY13" fmla="*/ 680740 h 5142465"/>
              <a:gd name="connsiteX14" fmla="*/ 1018617 w 6696000"/>
              <a:gd name="connsiteY14" fmla="*/ 431999 h 5142465"/>
              <a:gd name="connsiteX15" fmla="*/ 994990 w 6696000"/>
              <a:gd name="connsiteY15" fmla="*/ 454983 h 5142465"/>
              <a:gd name="connsiteX16" fmla="*/ 1018617 w 6696000"/>
              <a:gd name="connsiteY16" fmla="*/ 477966 h 5142465"/>
              <a:gd name="connsiteX17" fmla="*/ 1093564 w 6696000"/>
              <a:gd name="connsiteY17" fmla="*/ 477966 h 5142465"/>
              <a:gd name="connsiteX18" fmla="*/ 1279279 w 6696000"/>
              <a:gd name="connsiteY18" fmla="*/ 658251 h 5142465"/>
              <a:gd name="connsiteX19" fmla="*/ 1093564 w 6696000"/>
              <a:gd name="connsiteY19" fmla="*/ 838536 h 5142465"/>
              <a:gd name="connsiteX20" fmla="*/ 835188 w 6696000"/>
              <a:gd name="connsiteY20" fmla="*/ 838536 h 5142465"/>
              <a:gd name="connsiteX21" fmla="*/ 835188 w 6696000"/>
              <a:gd name="connsiteY21" fmla="*/ 796647 h 5142465"/>
              <a:gd name="connsiteX22" fmla="*/ 787933 w 6696000"/>
              <a:gd name="connsiteY22" fmla="*/ 796647 h 5142465"/>
              <a:gd name="connsiteX23" fmla="*/ 787933 w 6696000"/>
              <a:gd name="connsiteY23" fmla="*/ 884380 h 5142465"/>
              <a:gd name="connsiteX24" fmla="*/ 1094199 w 6696000"/>
              <a:gd name="connsiteY24" fmla="*/ 884380 h 5142465"/>
              <a:gd name="connsiteX25" fmla="*/ 1308131 w 6696000"/>
              <a:gd name="connsiteY25" fmla="*/ 745975 h 5142465"/>
              <a:gd name="connsiteX26" fmla="*/ 1326394 w 6696000"/>
              <a:gd name="connsiteY26" fmla="*/ 658190 h 5142465"/>
              <a:gd name="connsiteX27" fmla="*/ 1326407 w 6696000"/>
              <a:gd name="connsiteY27" fmla="*/ 658251 h 5142465"/>
              <a:gd name="connsiteX28" fmla="*/ 1326407 w 6696000"/>
              <a:gd name="connsiteY28" fmla="*/ 658128 h 5142465"/>
              <a:gd name="connsiteX29" fmla="*/ 1326394 w 6696000"/>
              <a:gd name="connsiteY29" fmla="*/ 658190 h 5142465"/>
              <a:gd name="connsiteX30" fmla="*/ 1308194 w 6696000"/>
              <a:gd name="connsiteY30" fmla="*/ 570456 h 5142465"/>
              <a:gd name="connsiteX31" fmla="*/ 1094834 w 6696000"/>
              <a:gd name="connsiteY31" fmla="*/ 431999 h 5142465"/>
              <a:gd name="connsiteX32" fmla="*/ 1018617 w 6696000"/>
              <a:gd name="connsiteY32" fmla="*/ 431999 h 5142465"/>
              <a:gd name="connsiteX33" fmla="*/ 664207 w 6696000"/>
              <a:gd name="connsiteY33" fmla="*/ 431999 h 5142465"/>
              <a:gd name="connsiteX34" fmla="*/ 431999 w 6696000"/>
              <a:gd name="connsiteY34" fmla="*/ 658251 h 5142465"/>
              <a:gd name="connsiteX35" fmla="*/ 663572 w 6696000"/>
              <a:gd name="connsiteY35" fmla="*/ 884503 h 5142465"/>
              <a:gd name="connsiteX36" fmla="*/ 739789 w 6696000"/>
              <a:gd name="connsiteY36" fmla="*/ 884503 h 5142465"/>
              <a:gd name="connsiteX37" fmla="*/ 763417 w 6696000"/>
              <a:gd name="connsiteY37" fmla="*/ 861520 h 5142465"/>
              <a:gd name="connsiteX38" fmla="*/ 739789 w 6696000"/>
              <a:gd name="connsiteY38" fmla="*/ 838536 h 5142465"/>
              <a:gd name="connsiteX39" fmla="*/ 664842 w 6696000"/>
              <a:gd name="connsiteY39" fmla="*/ 838536 h 5142465"/>
              <a:gd name="connsiteX40" fmla="*/ 479127 w 6696000"/>
              <a:gd name="connsiteY40" fmla="*/ 658251 h 5142465"/>
              <a:gd name="connsiteX41" fmla="*/ 664842 w 6696000"/>
              <a:gd name="connsiteY41" fmla="*/ 477843 h 5142465"/>
              <a:gd name="connsiteX42" fmla="*/ 923218 w 6696000"/>
              <a:gd name="connsiteY42" fmla="*/ 477843 h 5142465"/>
              <a:gd name="connsiteX43" fmla="*/ 923218 w 6696000"/>
              <a:gd name="connsiteY43" fmla="*/ 519732 h 5142465"/>
              <a:gd name="connsiteX44" fmla="*/ 970473 w 6696000"/>
              <a:gd name="connsiteY44" fmla="*/ 519732 h 5142465"/>
              <a:gd name="connsiteX45" fmla="*/ 970473 w 6696000"/>
              <a:gd name="connsiteY45" fmla="*/ 431999 h 5142465"/>
              <a:gd name="connsiteX46" fmla="*/ 664207 w 6696000"/>
              <a:gd name="connsiteY46" fmla="*/ 431999 h 5142465"/>
              <a:gd name="connsiteX47" fmla="*/ 0 w 6696000"/>
              <a:gd name="connsiteY47" fmla="*/ 0 h 5142465"/>
              <a:gd name="connsiteX48" fmla="*/ 6696000 w 6696000"/>
              <a:gd name="connsiteY48" fmla="*/ 0 h 5142465"/>
              <a:gd name="connsiteX49" fmla="*/ 6696000 w 6696000"/>
              <a:gd name="connsiteY49" fmla="*/ 1796399 h 5142465"/>
              <a:gd name="connsiteX50" fmla="*/ 4219772 w 6696000"/>
              <a:gd name="connsiteY50" fmla="*/ 1796399 h 5142465"/>
              <a:gd name="connsiteX51" fmla="*/ 3995999 w 6696000"/>
              <a:gd name="connsiteY51" fmla="*/ 2020043 h 5142465"/>
              <a:gd name="connsiteX52" fmla="*/ 3995999 w 6696000"/>
              <a:gd name="connsiteY52" fmla="*/ 3821890 h 5142465"/>
              <a:gd name="connsiteX53" fmla="*/ 4887028 w 6696000"/>
              <a:gd name="connsiteY53" fmla="*/ 4712400 h 5142465"/>
              <a:gd name="connsiteX54" fmla="*/ 6696000 w 6696000"/>
              <a:gd name="connsiteY54" fmla="*/ 4712400 h 5142465"/>
              <a:gd name="connsiteX55" fmla="*/ 6696000 w 6696000"/>
              <a:gd name="connsiteY55" fmla="*/ 5142465 h 5142465"/>
              <a:gd name="connsiteX56" fmla="*/ 0 w 6696000"/>
              <a:gd name="connsiteY56" fmla="*/ 5142465 h 5142465"/>
              <a:gd name="connsiteX57" fmla="*/ 0 w 6696000"/>
              <a:gd name="connsiteY57" fmla="*/ 0 h 5142465"/>
              <a:gd name="connsiteX0" fmla="*/ 1106266 w 6696000"/>
              <a:gd name="connsiteY0" fmla="*/ 637986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106266 w 6696000"/>
              <a:gd name="connsiteY12" fmla="*/ 637986 h 5142465"/>
              <a:gd name="connsiteX13" fmla="*/ 1018617 w 6696000"/>
              <a:gd name="connsiteY13" fmla="*/ 431999 h 5142465"/>
              <a:gd name="connsiteX14" fmla="*/ 994990 w 6696000"/>
              <a:gd name="connsiteY14" fmla="*/ 454983 h 5142465"/>
              <a:gd name="connsiteX15" fmla="*/ 1018617 w 6696000"/>
              <a:gd name="connsiteY15" fmla="*/ 477966 h 5142465"/>
              <a:gd name="connsiteX16" fmla="*/ 1093564 w 6696000"/>
              <a:gd name="connsiteY16" fmla="*/ 477966 h 5142465"/>
              <a:gd name="connsiteX17" fmla="*/ 1279279 w 6696000"/>
              <a:gd name="connsiteY17" fmla="*/ 658251 h 5142465"/>
              <a:gd name="connsiteX18" fmla="*/ 1093564 w 6696000"/>
              <a:gd name="connsiteY18" fmla="*/ 838536 h 5142465"/>
              <a:gd name="connsiteX19" fmla="*/ 835188 w 6696000"/>
              <a:gd name="connsiteY19" fmla="*/ 838536 h 5142465"/>
              <a:gd name="connsiteX20" fmla="*/ 835188 w 6696000"/>
              <a:gd name="connsiteY20" fmla="*/ 796647 h 5142465"/>
              <a:gd name="connsiteX21" fmla="*/ 787933 w 6696000"/>
              <a:gd name="connsiteY21" fmla="*/ 796647 h 5142465"/>
              <a:gd name="connsiteX22" fmla="*/ 787933 w 6696000"/>
              <a:gd name="connsiteY22" fmla="*/ 884380 h 5142465"/>
              <a:gd name="connsiteX23" fmla="*/ 1094199 w 6696000"/>
              <a:gd name="connsiteY23" fmla="*/ 884380 h 5142465"/>
              <a:gd name="connsiteX24" fmla="*/ 1308131 w 6696000"/>
              <a:gd name="connsiteY24" fmla="*/ 745975 h 5142465"/>
              <a:gd name="connsiteX25" fmla="*/ 1326394 w 6696000"/>
              <a:gd name="connsiteY25" fmla="*/ 658190 h 5142465"/>
              <a:gd name="connsiteX26" fmla="*/ 1326407 w 6696000"/>
              <a:gd name="connsiteY26" fmla="*/ 658251 h 5142465"/>
              <a:gd name="connsiteX27" fmla="*/ 1326407 w 6696000"/>
              <a:gd name="connsiteY27" fmla="*/ 658128 h 5142465"/>
              <a:gd name="connsiteX28" fmla="*/ 1326394 w 6696000"/>
              <a:gd name="connsiteY28" fmla="*/ 658190 h 5142465"/>
              <a:gd name="connsiteX29" fmla="*/ 1308194 w 6696000"/>
              <a:gd name="connsiteY29" fmla="*/ 570456 h 5142465"/>
              <a:gd name="connsiteX30" fmla="*/ 1094834 w 6696000"/>
              <a:gd name="connsiteY30" fmla="*/ 431999 h 5142465"/>
              <a:gd name="connsiteX31" fmla="*/ 1018617 w 6696000"/>
              <a:gd name="connsiteY31" fmla="*/ 431999 h 5142465"/>
              <a:gd name="connsiteX32" fmla="*/ 664207 w 6696000"/>
              <a:gd name="connsiteY32" fmla="*/ 431999 h 5142465"/>
              <a:gd name="connsiteX33" fmla="*/ 431999 w 6696000"/>
              <a:gd name="connsiteY33" fmla="*/ 658251 h 5142465"/>
              <a:gd name="connsiteX34" fmla="*/ 663572 w 6696000"/>
              <a:gd name="connsiteY34" fmla="*/ 884503 h 5142465"/>
              <a:gd name="connsiteX35" fmla="*/ 739789 w 6696000"/>
              <a:gd name="connsiteY35" fmla="*/ 884503 h 5142465"/>
              <a:gd name="connsiteX36" fmla="*/ 763417 w 6696000"/>
              <a:gd name="connsiteY36" fmla="*/ 861520 h 5142465"/>
              <a:gd name="connsiteX37" fmla="*/ 739789 w 6696000"/>
              <a:gd name="connsiteY37" fmla="*/ 838536 h 5142465"/>
              <a:gd name="connsiteX38" fmla="*/ 664842 w 6696000"/>
              <a:gd name="connsiteY38" fmla="*/ 838536 h 5142465"/>
              <a:gd name="connsiteX39" fmla="*/ 479127 w 6696000"/>
              <a:gd name="connsiteY39" fmla="*/ 658251 h 5142465"/>
              <a:gd name="connsiteX40" fmla="*/ 664842 w 6696000"/>
              <a:gd name="connsiteY40" fmla="*/ 477843 h 5142465"/>
              <a:gd name="connsiteX41" fmla="*/ 923218 w 6696000"/>
              <a:gd name="connsiteY41" fmla="*/ 477843 h 5142465"/>
              <a:gd name="connsiteX42" fmla="*/ 923218 w 6696000"/>
              <a:gd name="connsiteY42" fmla="*/ 519732 h 5142465"/>
              <a:gd name="connsiteX43" fmla="*/ 970473 w 6696000"/>
              <a:gd name="connsiteY43" fmla="*/ 519732 h 5142465"/>
              <a:gd name="connsiteX44" fmla="*/ 970473 w 6696000"/>
              <a:gd name="connsiteY44" fmla="*/ 431999 h 5142465"/>
              <a:gd name="connsiteX45" fmla="*/ 664207 w 6696000"/>
              <a:gd name="connsiteY45" fmla="*/ 431999 h 5142465"/>
              <a:gd name="connsiteX46" fmla="*/ 0 w 6696000"/>
              <a:gd name="connsiteY46" fmla="*/ 0 h 5142465"/>
              <a:gd name="connsiteX47" fmla="*/ 6696000 w 6696000"/>
              <a:gd name="connsiteY47" fmla="*/ 0 h 5142465"/>
              <a:gd name="connsiteX48" fmla="*/ 6696000 w 6696000"/>
              <a:gd name="connsiteY48" fmla="*/ 1796399 h 5142465"/>
              <a:gd name="connsiteX49" fmla="*/ 4219772 w 6696000"/>
              <a:gd name="connsiteY49" fmla="*/ 1796399 h 5142465"/>
              <a:gd name="connsiteX50" fmla="*/ 3995999 w 6696000"/>
              <a:gd name="connsiteY50" fmla="*/ 2020043 h 5142465"/>
              <a:gd name="connsiteX51" fmla="*/ 3995999 w 6696000"/>
              <a:gd name="connsiteY51" fmla="*/ 3821890 h 5142465"/>
              <a:gd name="connsiteX52" fmla="*/ 4887028 w 6696000"/>
              <a:gd name="connsiteY52" fmla="*/ 4712400 h 5142465"/>
              <a:gd name="connsiteX53" fmla="*/ 6696000 w 6696000"/>
              <a:gd name="connsiteY53" fmla="*/ 4712400 h 5142465"/>
              <a:gd name="connsiteX54" fmla="*/ 6696000 w 6696000"/>
              <a:gd name="connsiteY54" fmla="*/ 5142465 h 5142465"/>
              <a:gd name="connsiteX55" fmla="*/ 0 w 6696000"/>
              <a:gd name="connsiteY55" fmla="*/ 5142465 h 5142465"/>
              <a:gd name="connsiteX56" fmla="*/ 0 w 6696000"/>
              <a:gd name="connsiteY56" fmla="*/ 0 h 5142465"/>
              <a:gd name="connsiteX0" fmla="*/ 1106393 w 6696000"/>
              <a:gd name="connsiteY0" fmla="*/ 637615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018617 w 6696000"/>
              <a:gd name="connsiteY12" fmla="*/ 431999 h 5142465"/>
              <a:gd name="connsiteX13" fmla="*/ 994990 w 6696000"/>
              <a:gd name="connsiteY13" fmla="*/ 454983 h 5142465"/>
              <a:gd name="connsiteX14" fmla="*/ 1018617 w 6696000"/>
              <a:gd name="connsiteY14" fmla="*/ 477966 h 5142465"/>
              <a:gd name="connsiteX15" fmla="*/ 1093564 w 6696000"/>
              <a:gd name="connsiteY15" fmla="*/ 477966 h 5142465"/>
              <a:gd name="connsiteX16" fmla="*/ 1279279 w 6696000"/>
              <a:gd name="connsiteY16" fmla="*/ 658251 h 5142465"/>
              <a:gd name="connsiteX17" fmla="*/ 1093564 w 6696000"/>
              <a:gd name="connsiteY17" fmla="*/ 838536 h 5142465"/>
              <a:gd name="connsiteX18" fmla="*/ 835188 w 6696000"/>
              <a:gd name="connsiteY18" fmla="*/ 838536 h 5142465"/>
              <a:gd name="connsiteX19" fmla="*/ 835188 w 6696000"/>
              <a:gd name="connsiteY19" fmla="*/ 796647 h 5142465"/>
              <a:gd name="connsiteX20" fmla="*/ 787933 w 6696000"/>
              <a:gd name="connsiteY20" fmla="*/ 796647 h 5142465"/>
              <a:gd name="connsiteX21" fmla="*/ 787933 w 6696000"/>
              <a:gd name="connsiteY21" fmla="*/ 884380 h 5142465"/>
              <a:gd name="connsiteX22" fmla="*/ 1094199 w 6696000"/>
              <a:gd name="connsiteY22" fmla="*/ 884380 h 5142465"/>
              <a:gd name="connsiteX23" fmla="*/ 1308131 w 6696000"/>
              <a:gd name="connsiteY23" fmla="*/ 745975 h 5142465"/>
              <a:gd name="connsiteX24" fmla="*/ 1326394 w 6696000"/>
              <a:gd name="connsiteY24" fmla="*/ 658190 h 5142465"/>
              <a:gd name="connsiteX25" fmla="*/ 1326407 w 6696000"/>
              <a:gd name="connsiteY25" fmla="*/ 658251 h 5142465"/>
              <a:gd name="connsiteX26" fmla="*/ 1326407 w 6696000"/>
              <a:gd name="connsiteY26" fmla="*/ 658128 h 5142465"/>
              <a:gd name="connsiteX27" fmla="*/ 1326394 w 6696000"/>
              <a:gd name="connsiteY27" fmla="*/ 658190 h 5142465"/>
              <a:gd name="connsiteX28" fmla="*/ 1308194 w 6696000"/>
              <a:gd name="connsiteY28" fmla="*/ 570456 h 5142465"/>
              <a:gd name="connsiteX29" fmla="*/ 1094834 w 6696000"/>
              <a:gd name="connsiteY29" fmla="*/ 431999 h 5142465"/>
              <a:gd name="connsiteX30" fmla="*/ 1018617 w 6696000"/>
              <a:gd name="connsiteY30" fmla="*/ 431999 h 5142465"/>
              <a:gd name="connsiteX31" fmla="*/ 664207 w 6696000"/>
              <a:gd name="connsiteY31" fmla="*/ 431999 h 5142465"/>
              <a:gd name="connsiteX32" fmla="*/ 431999 w 6696000"/>
              <a:gd name="connsiteY32" fmla="*/ 658251 h 5142465"/>
              <a:gd name="connsiteX33" fmla="*/ 663572 w 6696000"/>
              <a:gd name="connsiteY33" fmla="*/ 884503 h 5142465"/>
              <a:gd name="connsiteX34" fmla="*/ 739789 w 6696000"/>
              <a:gd name="connsiteY34" fmla="*/ 884503 h 5142465"/>
              <a:gd name="connsiteX35" fmla="*/ 763417 w 6696000"/>
              <a:gd name="connsiteY35" fmla="*/ 861520 h 5142465"/>
              <a:gd name="connsiteX36" fmla="*/ 739789 w 6696000"/>
              <a:gd name="connsiteY36" fmla="*/ 838536 h 5142465"/>
              <a:gd name="connsiteX37" fmla="*/ 664842 w 6696000"/>
              <a:gd name="connsiteY37" fmla="*/ 838536 h 5142465"/>
              <a:gd name="connsiteX38" fmla="*/ 479127 w 6696000"/>
              <a:gd name="connsiteY38" fmla="*/ 658251 h 5142465"/>
              <a:gd name="connsiteX39" fmla="*/ 664842 w 6696000"/>
              <a:gd name="connsiteY39" fmla="*/ 477843 h 5142465"/>
              <a:gd name="connsiteX40" fmla="*/ 923218 w 6696000"/>
              <a:gd name="connsiteY40" fmla="*/ 477843 h 5142465"/>
              <a:gd name="connsiteX41" fmla="*/ 923218 w 6696000"/>
              <a:gd name="connsiteY41" fmla="*/ 519732 h 5142465"/>
              <a:gd name="connsiteX42" fmla="*/ 970473 w 6696000"/>
              <a:gd name="connsiteY42" fmla="*/ 519732 h 5142465"/>
              <a:gd name="connsiteX43" fmla="*/ 970473 w 6696000"/>
              <a:gd name="connsiteY43" fmla="*/ 431999 h 5142465"/>
              <a:gd name="connsiteX44" fmla="*/ 664207 w 6696000"/>
              <a:gd name="connsiteY44" fmla="*/ 431999 h 5142465"/>
              <a:gd name="connsiteX45" fmla="*/ 0 w 6696000"/>
              <a:gd name="connsiteY45" fmla="*/ 0 h 5142465"/>
              <a:gd name="connsiteX46" fmla="*/ 6696000 w 6696000"/>
              <a:gd name="connsiteY46" fmla="*/ 0 h 5142465"/>
              <a:gd name="connsiteX47" fmla="*/ 6696000 w 6696000"/>
              <a:gd name="connsiteY47" fmla="*/ 1796399 h 5142465"/>
              <a:gd name="connsiteX48" fmla="*/ 4219772 w 6696000"/>
              <a:gd name="connsiteY48" fmla="*/ 1796399 h 5142465"/>
              <a:gd name="connsiteX49" fmla="*/ 3995999 w 6696000"/>
              <a:gd name="connsiteY49" fmla="*/ 2020043 h 5142465"/>
              <a:gd name="connsiteX50" fmla="*/ 3995999 w 6696000"/>
              <a:gd name="connsiteY50" fmla="*/ 3821890 h 5142465"/>
              <a:gd name="connsiteX51" fmla="*/ 4887028 w 6696000"/>
              <a:gd name="connsiteY51" fmla="*/ 4712400 h 5142465"/>
              <a:gd name="connsiteX52" fmla="*/ 6696000 w 6696000"/>
              <a:gd name="connsiteY52" fmla="*/ 4712400 h 5142465"/>
              <a:gd name="connsiteX53" fmla="*/ 6696000 w 6696000"/>
              <a:gd name="connsiteY53" fmla="*/ 5142465 h 5142465"/>
              <a:gd name="connsiteX54" fmla="*/ 0 w 6696000"/>
              <a:gd name="connsiteY54" fmla="*/ 5142465 h 5142465"/>
              <a:gd name="connsiteX55" fmla="*/ 0 w 6696000"/>
              <a:gd name="connsiteY55" fmla="*/ 0 h 5142465"/>
              <a:gd name="connsiteX0" fmla="*/ 1185405 w 6696000"/>
              <a:gd name="connsiteY0" fmla="*/ 637615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018617 w 6696000"/>
              <a:gd name="connsiteY11" fmla="*/ 431999 h 5142465"/>
              <a:gd name="connsiteX12" fmla="*/ 994990 w 6696000"/>
              <a:gd name="connsiteY12" fmla="*/ 454983 h 5142465"/>
              <a:gd name="connsiteX13" fmla="*/ 1018617 w 6696000"/>
              <a:gd name="connsiteY13" fmla="*/ 477966 h 5142465"/>
              <a:gd name="connsiteX14" fmla="*/ 1093564 w 6696000"/>
              <a:gd name="connsiteY14" fmla="*/ 477966 h 5142465"/>
              <a:gd name="connsiteX15" fmla="*/ 1279279 w 6696000"/>
              <a:gd name="connsiteY15" fmla="*/ 658251 h 5142465"/>
              <a:gd name="connsiteX16" fmla="*/ 1093564 w 6696000"/>
              <a:gd name="connsiteY16" fmla="*/ 838536 h 5142465"/>
              <a:gd name="connsiteX17" fmla="*/ 835188 w 6696000"/>
              <a:gd name="connsiteY17" fmla="*/ 838536 h 5142465"/>
              <a:gd name="connsiteX18" fmla="*/ 835188 w 6696000"/>
              <a:gd name="connsiteY18" fmla="*/ 796647 h 5142465"/>
              <a:gd name="connsiteX19" fmla="*/ 787933 w 6696000"/>
              <a:gd name="connsiteY19" fmla="*/ 796647 h 5142465"/>
              <a:gd name="connsiteX20" fmla="*/ 787933 w 6696000"/>
              <a:gd name="connsiteY20" fmla="*/ 884380 h 5142465"/>
              <a:gd name="connsiteX21" fmla="*/ 1094199 w 6696000"/>
              <a:gd name="connsiteY21" fmla="*/ 884380 h 5142465"/>
              <a:gd name="connsiteX22" fmla="*/ 1308131 w 6696000"/>
              <a:gd name="connsiteY22" fmla="*/ 745975 h 5142465"/>
              <a:gd name="connsiteX23" fmla="*/ 1326394 w 6696000"/>
              <a:gd name="connsiteY23" fmla="*/ 658190 h 5142465"/>
              <a:gd name="connsiteX24" fmla="*/ 1326407 w 6696000"/>
              <a:gd name="connsiteY24" fmla="*/ 658251 h 5142465"/>
              <a:gd name="connsiteX25" fmla="*/ 1326407 w 6696000"/>
              <a:gd name="connsiteY25" fmla="*/ 658128 h 5142465"/>
              <a:gd name="connsiteX26" fmla="*/ 1326394 w 6696000"/>
              <a:gd name="connsiteY26" fmla="*/ 658190 h 5142465"/>
              <a:gd name="connsiteX27" fmla="*/ 1308194 w 6696000"/>
              <a:gd name="connsiteY27" fmla="*/ 570456 h 5142465"/>
              <a:gd name="connsiteX28" fmla="*/ 1094834 w 6696000"/>
              <a:gd name="connsiteY28" fmla="*/ 431999 h 5142465"/>
              <a:gd name="connsiteX29" fmla="*/ 1018617 w 6696000"/>
              <a:gd name="connsiteY29" fmla="*/ 431999 h 5142465"/>
              <a:gd name="connsiteX30" fmla="*/ 664207 w 6696000"/>
              <a:gd name="connsiteY30" fmla="*/ 431999 h 5142465"/>
              <a:gd name="connsiteX31" fmla="*/ 431999 w 6696000"/>
              <a:gd name="connsiteY31" fmla="*/ 658251 h 5142465"/>
              <a:gd name="connsiteX32" fmla="*/ 663572 w 6696000"/>
              <a:gd name="connsiteY32" fmla="*/ 884503 h 5142465"/>
              <a:gd name="connsiteX33" fmla="*/ 739789 w 6696000"/>
              <a:gd name="connsiteY33" fmla="*/ 884503 h 5142465"/>
              <a:gd name="connsiteX34" fmla="*/ 763417 w 6696000"/>
              <a:gd name="connsiteY34" fmla="*/ 861520 h 5142465"/>
              <a:gd name="connsiteX35" fmla="*/ 739789 w 6696000"/>
              <a:gd name="connsiteY35" fmla="*/ 838536 h 5142465"/>
              <a:gd name="connsiteX36" fmla="*/ 664842 w 6696000"/>
              <a:gd name="connsiteY36" fmla="*/ 838536 h 5142465"/>
              <a:gd name="connsiteX37" fmla="*/ 479127 w 6696000"/>
              <a:gd name="connsiteY37" fmla="*/ 658251 h 5142465"/>
              <a:gd name="connsiteX38" fmla="*/ 664842 w 6696000"/>
              <a:gd name="connsiteY38" fmla="*/ 477843 h 5142465"/>
              <a:gd name="connsiteX39" fmla="*/ 923218 w 6696000"/>
              <a:gd name="connsiteY39" fmla="*/ 477843 h 5142465"/>
              <a:gd name="connsiteX40" fmla="*/ 923218 w 6696000"/>
              <a:gd name="connsiteY40" fmla="*/ 519732 h 5142465"/>
              <a:gd name="connsiteX41" fmla="*/ 970473 w 6696000"/>
              <a:gd name="connsiteY41" fmla="*/ 519732 h 5142465"/>
              <a:gd name="connsiteX42" fmla="*/ 970473 w 6696000"/>
              <a:gd name="connsiteY42" fmla="*/ 431999 h 5142465"/>
              <a:gd name="connsiteX43" fmla="*/ 664207 w 6696000"/>
              <a:gd name="connsiteY43" fmla="*/ 431999 h 5142465"/>
              <a:gd name="connsiteX44" fmla="*/ 0 w 6696000"/>
              <a:gd name="connsiteY44" fmla="*/ 0 h 5142465"/>
              <a:gd name="connsiteX45" fmla="*/ 6696000 w 6696000"/>
              <a:gd name="connsiteY45" fmla="*/ 0 h 5142465"/>
              <a:gd name="connsiteX46" fmla="*/ 6696000 w 6696000"/>
              <a:gd name="connsiteY46" fmla="*/ 1796399 h 5142465"/>
              <a:gd name="connsiteX47" fmla="*/ 4219772 w 6696000"/>
              <a:gd name="connsiteY47" fmla="*/ 1796399 h 5142465"/>
              <a:gd name="connsiteX48" fmla="*/ 3995999 w 6696000"/>
              <a:gd name="connsiteY48" fmla="*/ 2020043 h 5142465"/>
              <a:gd name="connsiteX49" fmla="*/ 3995999 w 6696000"/>
              <a:gd name="connsiteY49" fmla="*/ 3821890 h 5142465"/>
              <a:gd name="connsiteX50" fmla="*/ 4887028 w 6696000"/>
              <a:gd name="connsiteY50" fmla="*/ 4712400 h 5142465"/>
              <a:gd name="connsiteX51" fmla="*/ 6696000 w 6696000"/>
              <a:gd name="connsiteY51" fmla="*/ 4712400 h 5142465"/>
              <a:gd name="connsiteX52" fmla="*/ 6696000 w 6696000"/>
              <a:gd name="connsiteY52" fmla="*/ 5142465 h 5142465"/>
              <a:gd name="connsiteX53" fmla="*/ 0 w 6696000"/>
              <a:gd name="connsiteY53" fmla="*/ 5142465 h 5142465"/>
              <a:gd name="connsiteX54" fmla="*/ 0 w 6696000"/>
              <a:gd name="connsiteY54" fmla="*/ 0 h 5142465"/>
              <a:gd name="connsiteX0" fmla="*/ 1185405 w 6696000"/>
              <a:gd name="connsiteY0" fmla="*/ 736963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018617 w 6696000"/>
              <a:gd name="connsiteY10" fmla="*/ 431999 h 5142465"/>
              <a:gd name="connsiteX11" fmla="*/ 994990 w 6696000"/>
              <a:gd name="connsiteY11" fmla="*/ 454983 h 5142465"/>
              <a:gd name="connsiteX12" fmla="*/ 1018617 w 6696000"/>
              <a:gd name="connsiteY12" fmla="*/ 477966 h 5142465"/>
              <a:gd name="connsiteX13" fmla="*/ 1093564 w 6696000"/>
              <a:gd name="connsiteY13" fmla="*/ 477966 h 5142465"/>
              <a:gd name="connsiteX14" fmla="*/ 1279279 w 6696000"/>
              <a:gd name="connsiteY14" fmla="*/ 658251 h 5142465"/>
              <a:gd name="connsiteX15" fmla="*/ 1093564 w 6696000"/>
              <a:gd name="connsiteY15" fmla="*/ 838536 h 5142465"/>
              <a:gd name="connsiteX16" fmla="*/ 835188 w 6696000"/>
              <a:gd name="connsiteY16" fmla="*/ 838536 h 5142465"/>
              <a:gd name="connsiteX17" fmla="*/ 835188 w 6696000"/>
              <a:gd name="connsiteY17" fmla="*/ 796647 h 5142465"/>
              <a:gd name="connsiteX18" fmla="*/ 787933 w 6696000"/>
              <a:gd name="connsiteY18" fmla="*/ 796647 h 5142465"/>
              <a:gd name="connsiteX19" fmla="*/ 787933 w 6696000"/>
              <a:gd name="connsiteY19" fmla="*/ 884380 h 5142465"/>
              <a:gd name="connsiteX20" fmla="*/ 1094199 w 6696000"/>
              <a:gd name="connsiteY20" fmla="*/ 884380 h 5142465"/>
              <a:gd name="connsiteX21" fmla="*/ 1308131 w 6696000"/>
              <a:gd name="connsiteY21" fmla="*/ 745975 h 5142465"/>
              <a:gd name="connsiteX22" fmla="*/ 1326394 w 6696000"/>
              <a:gd name="connsiteY22" fmla="*/ 658190 h 5142465"/>
              <a:gd name="connsiteX23" fmla="*/ 1326407 w 6696000"/>
              <a:gd name="connsiteY23" fmla="*/ 658251 h 5142465"/>
              <a:gd name="connsiteX24" fmla="*/ 1326407 w 6696000"/>
              <a:gd name="connsiteY24" fmla="*/ 658128 h 5142465"/>
              <a:gd name="connsiteX25" fmla="*/ 1326394 w 6696000"/>
              <a:gd name="connsiteY25" fmla="*/ 658190 h 5142465"/>
              <a:gd name="connsiteX26" fmla="*/ 1308194 w 6696000"/>
              <a:gd name="connsiteY26" fmla="*/ 570456 h 5142465"/>
              <a:gd name="connsiteX27" fmla="*/ 1094834 w 6696000"/>
              <a:gd name="connsiteY27" fmla="*/ 431999 h 5142465"/>
              <a:gd name="connsiteX28" fmla="*/ 1018617 w 6696000"/>
              <a:gd name="connsiteY28" fmla="*/ 431999 h 5142465"/>
              <a:gd name="connsiteX29" fmla="*/ 664207 w 6696000"/>
              <a:gd name="connsiteY29" fmla="*/ 431999 h 5142465"/>
              <a:gd name="connsiteX30" fmla="*/ 431999 w 6696000"/>
              <a:gd name="connsiteY30" fmla="*/ 658251 h 5142465"/>
              <a:gd name="connsiteX31" fmla="*/ 663572 w 6696000"/>
              <a:gd name="connsiteY31" fmla="*/ 884503 h 5142465"/>
              <a:gd name="connsiteX32" fmla="*/ 739789 w 6696000"/>
              <a:gd name="connsiteY32" fmla="*/ 884503 h 5142465"/>
              <a:gd name="connsiteX33" fmla="*/ 763417 w 6696000"/>
              <a:gd name="connsiteY33" fmla="*/ 861520 h 5142465"/>
              <a:gd name="connsiteX34" fmla="*/ 739789 w 6696000"/>
              <a:gd name="connsiteY34" fmla="*/ 838536 h 5142465"/>
              <a:gd name="connsiteX35" fmla="*/ 664842 w 6696000"/>
              <a:gd name="connsiteY35" fmla="*/ 838536 h 5142465"/>
              <a:gd name="connsiteX36" fmla="*/ 479127 w 6696000"/>
              <a:gd name="connsiteY36" fmla="*/ 658251 h 5142465"/>
              <a:gd name="connsiteX37" fmla="*/ 664842 w 6696000"/>
              <a:gd name="connsiteY37" fmla="*/ 477843 h 5142465"/>
              <a:gd name="connsiteX38" fmla="*/ 923218 w 6696000"/>
              <a:gd name="connsiteY38" fmla="*/ 477843 h 5142465"/>
              <a:gd name="connsiteX39" fmla="*/ 923218 w 6696000"/>
              <a:gd name="connsiteY39" fmla="*/ 519732 h 5142465"/>
              <a:gd name="connsiteX40" fmla="*/ 970473 w 6696000"/>
              <a:gd name="connsiteY40" fmla="*/ 519732 h 5142465"/>
              <a:gd name="connsiteX41" fmla="*/ 970473 w 6696000"/>
              <a:gd name="connsiteY41" fmla="*/ 431999 h 5142465"/>
              <a:gd name="connsiteX42" fmla="*/ 664207 w 6696000"/>
              <a:gd name="connsiteY42" fmla="*/ 431999 h 5142465"/>
              <a:gd name="connsiteX43" fmla="*/ 0 w 6696000"/>
              <a:gd name="connsiteY43" fmla="*/ 0 h 5142465"/>
              <a:gd name="connsiteX44" fmla="*/ 6696000 w 6696000"/>
              <a:gd name="connsiteY44" fmla="*/ 0 h 5142465"/>
              <a:gd name="connsiteX45" fmla="*/ 6696000 w 6696000"/>
              <a:gd name="connsiteY45" fmla="*/ 1796399 h 5142465"/>
              <a:gd name="connsiteX46" fmla="*/ 4219772 w 6696000"/>
              <a:gd name="connsiteY46" fmla="*/ 1796399 h 5142465"/>
              <a:gd name="connsiteX47" fmla="*/ 3995999 w 6696000"/>
              <a:gd name="connsiteY47" fmla="*/ 2020043 h 5142465"/>
              <a:gd name="connsiteX48" fmla="*/ 3995999 w 6696000"/>
              <a:gd name="connsiteY48" fmla="*/ 3821890 h 5142465"/>
              <a:gd name="connsiteX49" fmla="*/ 4887028 w 6696000"/>
              <a:gd name="connsiteY49" fmla="*/ 4712400 h 5142465"/>
              <a:gd name="connsiteX50" fmla="*/ 6696000 w 6696000"/>
              <a:gd name="connsiteY50" fmla="*/ 4712400 h 5142465"/>
              <a:gd name="connsiteX51" fmla="*/ 6696000 w 6696000"/>
              <a:gd name="connsiteY51" fmla="*/ 5142465 h 5142465"/>
              <a:gd name="connsiteX52" fmla="*/ 0 w 6696000"/>
              <a:gd name="connsiteY52" fmla="*/ 5142465 h 5142465"/>
              <a:gd name="connsiteX53" fmla="*/ 0 w 6696000"/>
              <a:gd name="connsiteY53" fmla="*/ 0 h 5142465"/>
              <a:gd name="connsiteX0" fmla="*/ 1183753 w 6696000"/>
              <a:gd name="connsiteY0" fmla="*/ 737828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018617 w 6696000"/>
              <a:gd name="connsiteY9" fmla="*/ 431999 h 5142465"/>
              <a:gd name="connsiteX10" fmla="*/ 994990 w 6696000"/>
              <a:gd name="connsiteY10" fmla="*/ 454983 h 5142465"/>
              <a:gd name="connsiteX11" fmla="*/ 1018617 w 6696000"/>
              <a:gd name="connsiteY11" fmla="*/ 477966 h 5142465"/>
              <a:gd name="connsiteX12" fmla="*/ 1093564 w 6696000"/>
              <a:gd name="connsiteY12" fmla="*/ 477966 h 5142465"/>
              <a:gd name="connsiteX13" fmla="*/ 1279279 w 6696000"/>
              <a:gd name="connsiteY13" fmla="*/ 658251 h 5142465"/>
              <a:gd name="connsiteX14" fmla="*/ 1093564 w 6696000"/>
              <a:gd name="connsiteY14" fmla="*/ 838536 h 5142465"/>
              <a:gd name="connsiteX15" fmla="*/ 835188 w 6696000"/>
              <a:gd name="connsiteY15" fmla="*/ 838536 h 5142465"/>
              <a:gd name="connsiteX16" fmla="*/ 835188 w 6696000"/>
              <a:gd name="connsiteY16" fmla="*/ 796647 h 5142465"/>
              <a:gd name="connsiteX17" fmla="*/ 787933 w 6696000"/>
              <a:gd name="connsiteY17" fmla="*/ 796647 h 5142465"/>
              <a:gd name="connsiteX18" fmla="*/ 787933 w 6696000"/>
              <a:gd name="connsiteY18" fmla="*/ 884380 h 5142465"/>
              <a:gd name="connsiteX19" fmla="*/ 1094199 w 6696000"/>
              <a:gd name="connsiteY19" fmla="*/ 884380 h 5142465"/>
              <a:gd name="connsiteX20" fmla="*/ 1308131 w 6696000"/>
              <a:gd name="connsiteY20" fmla="*/ 745975 h 5142465"/>
              <a:gd name="connsiteX21" fmla="*/ 1326394 w 6696000"/>
              <a:gd name="connsiteY21" fmla="*/ 658190 h 5142465"/>
              <a:gd name="connsiteX22" fmla="*/ 1326407 w 6696000"/>
              <a:gd name="connsiteY22" fmla="*/ 658251 h 5142465"/>
              <a:gd name="connsiteX23" fmla="*/ 1326407 w 6696000"/>
              <a:gd name="connsiteY23" fmla="*/ 658128 h 5142465"/>
              <a:gd name="connsiteX24" fmla="*/ 1326394 w 6696000"/>
              <a:gd name="connsiteY24" fmla="*/ 658190 h 5142465"/>
              <a:gd name="connsiteX25" fmla="*/ 1308194 w 6696000"/>
              <a:gd name="connsiteY25" fmla="*/ 570456 h 5142465"/>
              <a:gd name="connsiteX26" fmla="*/ 1094834 w 6696000"/>
              <a:gd name="connsiteY26" fmla="*/ 431999 h 5142465"/>
              <a:gd name="connsiteX27" fmla="*/ 1018617 w 6696000"/>
              <a:gd name="connsiteY27" fmla="*/ 431999 h 5142465"/>
              <a:gd name="connsiteX28" fmla="*/ 664207 w 6696000"/>
              <a:gd name="connsiteY28" fmla="*/ 431999 h 5142465"/>
              <a:gd name="connsiteX29" fmla="*/ 431999 w 6696000"/>
              <a:gd name="connsiteY29" fmla="*/ 658251 h 5142465"/>
              <a:gd name="connsiteX30" fmla="*/ 663572 w 6696000"/>
              <a:gd name="connsiteY30" fmla="*/ 884503 h 5142465"/>
              <a:gd name="connsiteX31" fmla="*/ 739789 w 6696000"/>
              <a:gd name="connsiteY31" fmla="*/ 884503 h 5142465"/>
              <a:gd name="connsiteX32" fmla="*/ 763417 w 6696000"/>
              <a:gd name="connsiteY32" fmla="*/ 861520 h 5142465"/>
              <a:gd name="connsiteX33" fmla="*/ 739789 w 6696000"/>
              <a:gd name="connsiteY33" fmla="*/ 838536 h 5142465"/>
              <a:gd name="connsiteX34" fmla="*/ 664842 w 6696000"/>
              <a:gd name="connsiteY34" fmla="*/ 838536 h 5142465"/>
              <a:gd name="connsiteX35" fmla="*/ 479127 w 6696000"/>
              <a:gd name="connsiteY35" fmla="*/ 658251 h 5142465"/>
              <a:gd name="connsiteX36" fmla="*/ 664842 w 6696000"/>
              <a:gd name="connsiteY36" fmla="*/ 477843 h 5142465"/>
              <a:gd name="connsiteX37" fmla="*/ 923218 w 6696000"/>
              <a:gd name="connsiteY37" fmla="*/ 477843 h 5142465"/>
              <a:gd name="connsiteX38" fmla="*/ 923218 w 6696000"/>
              <a:gd name="connsiteY38" fmla="*/ 519732 h 5142465"/>
              <a:gd name="connsiteX39" fmla="*/ 970473 w 6696000"/>
              <a:gd name="connsiteY39" fmla="*/ 519732 h 5142465"/>
              <a:gd name="connsiteX40" fmla="*/ 970473 w 6696000"/>
              <a:gd name="connsiteY40" fmla="*/ 431999 h 5142465"/>
              <a:gd name="connsiteX41" fmla="*/ 664207 w 6696000"/>
              <a:gd name="connsiteY41" fmla="*/ 431999 h 5142465"/>
              <a:gd name="connsiteX42" fmla="*/ 0 w 6696000"/>
              <a:gd name="connsiteY42" fmla="*/ 0 h 5142465"/>
              <a:gd name="connsiteX43" fmla="*/ 6696000 w 6696000"/>
              <a:gd name="connsiteY43" fmla="*/ 0 h 5142465"/>
              <a:gd name="connsiteX44" fmla="*/ 6696000 w 6696000"/>
              <a:gd name="connsiteY44" fmla="*/ 1796399 h 5142465"/>
              <a:gd name="connsiteX45" fmla="*/ 4219772 w 6696000"/>
              <a:gd name="connsiteY45" fmla="*/ 1796399 h 5142465"/>
              <a:gd name="connsiteX46" fmla="*/ 3995999 w 6696000"/>
              <a:gd name="connsiteY46" fmla="*/ 2020043 h 5142465"/>
              <a:gd name="connsiteX47" fmla="*/ 3995999 w 6696000"/>
              <a:gd name="connsiteY47" fmla="*/ 3821890 h 5142465"/>
              <a:gd name="connsiteX48" fmla="*/ 4887028 w 6696000"/>
              <a:gd name="connsiteY48" fmla="*/ 4712400 h 5142465"/>
              <a:gd name="connsiteX49" fmla="*/ 6696000 w 6696000"/>
              <a:gd name="connsiteY49" fmla="*/ 4712400 h 5142465"/>
              <a:gd name="connsiteX50" fmla="*/ 6696000 w 6696000"/>
              <a:gd name="connsiteY50" fmla="*/ 5142465 h 5142465"/>
              <a:gd name="connsiteX51" fmla="*/ 0 w 6696000"/>
              <a:gd name="connsiteY51" fmla="*/ 5142465 h 5142465"/>
              <a:gd name="connsiteX52" fmla="*/ 0 w 6696000"/>
              <a:gd name="connsiteY52" fmla="*/ 0 h 5142465"/>
              <a:gd name="connsiteX0" fmla="*/ 1183753 w 6696000"/>
              <a:gd name="connsiteY0" fmla="*/ 737828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83753 w 6696000"/>
              <a:gd name="connsiteY7" fmla="*/ 737828 h 5142465"/>
              <a:gd name="connsiteX8" fmla="*/ 1018617 w 6696000"/>
              <a:gd name="connsiteY8" fmla="*/ 431999 h 5142465"/>
              <a:gd name="connsiteX9" fmla="*/ 994990 w 6696000"/>
              <a:gd name="connsiteY9" fmla="*/ 454983 h 5142465"/>
              <a:gd name="connsiteX10" fmla="*/ 1018617 w 6696000"/>
              <a:gd name="connsiteY10" fmla="*/ 477966 h 5142465"/>
              <a:gd name="connsiteX11" fmla="*/ 1093564 w 6696000"/>
              <a:gd name="connsiteY11" fmla="*/ 477966 h 5142465"/>
              <a:gd name="connsiteX12" fmla="*/ 1279279 w 6696000"/>
              <a:gd name="connsiteY12" fmla="*/ 658251 h 5142465"/>
              <a:gd name="connsiteX13" fmla="*/ 1093564 w 6696000"/>
              <a:gd name="connsiteY13" fmla="*/ 838536 h 5142465"/>
              <a:gd name="connsiteX14" fmla="*/ 835188 w 6696000"/>
              <a:gd name="connsiteY14" fmla="*/ 838536 h 5142465"/>
              <a:gd name="connsiteX15" fmla="*/ 835188 w 6696000"/>
              <a:gd name="connsiteY15" fmla="*/ 796647 h 5142465"/>
              <a:gd name="connsiteX16" fmla="*/ 787933 w 6696000"/>
              <a:gd name="connsiteY16" fmla="*/ 796647 h 5142465"/>
              <a:gd name="connsiteX17" fmla="*/ 787933 w 6696000"/>
              <a:gd name="connsiteY17" fmla="*/ 884380 h 5142465"/>
              <a:gd name="connsiteX18" fmla="*/ 1094199 w 6696000"/>
              <a:gd name="connsiteY18" fmla="*/ 884380 h 5142465"/>
              <a:gd name="connsiteX19" fmla="*/ 1308131 w 6696000"/>
              <a:gd name="connsiteY19" fmla="*/ 745975 h 5142465"/>
              <a:gd name="connsiteX20" fmla="*/ 1326394 w 6696000"/>
              <a:gd name="connsiteY20" fmla="*/ 658190 h 5142465"/>
              <a:gd name="connsiteX21" fmla="*/ 1326407 w 6696000"/>
              <a:gd name="connsiteY21" fmla="*/ 658251 h 5142465"/>
              <a:gd name="connsiteX22" fmla="*/ 1326407 w 6696000"/>
              <a:gd name="connsiteY22" fmla="*/ 658128 h 5142465"/>
              <a:gd name="connsiteX23" fmla="*/ 1326394 w 6696000"/>
              <a:gd name="connsiteY23" fmla="*/ 658190 h 5142465"/>
              <a:gd name="connsiteX24" fmla="*/ 1308194 w 6696000"/>
              <a:gd name="connsiteY24" fmla="*/ 570456 h 5142465"/>
              <a:gd name="connsiteX25" fmla="*/ 1094834 w 6696000"/>
              <a:gd name="connsiteY25" fmla="*/ 431999 h 5142465"/>
              <a:gd name="connsiteX26" fmla="*/ 1018617 w 6696000"/>
              <a:gd name="connsiteY26" fmla="*/ 431999 h 5142465"/>
              <a:gd name="connsiteX27" fmla="*/ 664207 w 6696000"/>
              <a:gd name="connsiteY27" fmla="*/ 431999 h 5142465"/>
              <a:gd name="connsiteX28" fmla="*/ 431999 w 6696000"/>
              <a:gd name="connsiteY28" fmla="*/ 658251 h 5142465"/>
              <a:gd name="connsiteX29" fmla="*/ 663572 w 6696000"/>
              <a:gd name="connsiteY29" fmla="*/ 884503 h 5142465"/>
              <a:gd name="connsiteX30" fmla="*/ 739789 w 6696000"/>
              <a:gd name="connsiteY30" fmla="*/ 884503 h 5142465"/>
              <a:gd name="connsiteX31" fmla="*/ 763417 w 6696000"/>
              <a:gd name="connsiteY31" fmla="*/ 861520 h 5142465"/>
              <a:gd name="connsiteX32" fmla="*/ 739789 w 6696000"/>
              <a:gd name="connsiteY32" fmla="*/ 838536 h 5142465"/>
              <a:gd name="connsiteX33" fmla="*/ 664842 w 6696000"/>
              <a:gd name="connsiteY33" fmla="*/ 838536 h 5142465"/>
              <a:gd name="connsiteX34" fmla="*/ 479127 w 6696000"/>
              <a:gd name="connsiteY34" fmla="*/ 658251 h 5142465"/>
              <a:gd name="connsiteX35" fmla="*/ 664842 w 6696000"/>
              <a:gd name="connsiteY35" fmla="*/ 477843 h 5142465"/>
              <a:gd name="connsiteX36" fmla="*/ 923218 w 6696000"/>
              <a:gd name="connsiteY36" fmla="*/ 477843 h 5142465"/>
              <a:gd name="connsiteX37" fmla="*/ 923218 w 6696000"/>
              <a:gd name="connsiteY37" fmla="*/ 519732 h 5142465"/>
              <a:gd name="connsiteX38" fmla="*/ 970473 w 6696000"/>
              <a:gd name="connsiteY38" fmla="*/ 519732 h 5142465"/>
              <a:gd name="connsiteX39" fmla="*/ 970473 w 6696000"/>
              <a:gd name="connsiteY39" fmla="*/ 431999 h 5142465"/>
              <a:gd name="connsiteX40" fmla="*/ 664207 w 6696000"/>
              <a:gd name="connsiteY40" fmla="*/ 431999 h 5142465"/>
              <a:gd name="connsiteX41" fmla="*/ 0 w 6696000"/>
              <a:gd name="connsiteY41" fmla="*/ 0 h 5142465"/>
              <a:gd name="connsiteX42" fmla="*/ 6696000 w 6696000"/>
              <a:gd name="connsiteY42" fmla="*/ 0 h 5142465"/>
              <a:gd name="connsiteX43" fmla="*/ 6696000 w 6696000"/>
              <a:gd name="connsiteY43" fmla="*/ 1796399 h 5142465"/>
              <a:gd name="connsiteX44" fmla="*/ 4219772 w 6696000"/>
              <a:gd name="connsiteY44" fmla="*/ 1796399 h 5142465"/>
              <a:gd name="connsiteX45" fmla="*/ 3995999 w 6696000"/>
              <a:gd name="connsiteY45" fmla="*/ 2020043 h 5142465"/>
              <a:gd name="connsiteX46" fmla="*/ 3995999 w 6696000"/>
              <a:gd name="connsiteY46" fmla="*/ 3821890 h 5142465"/>
              <a:gd name="connsiteX47" fmla="*/ 4887028 w 6696000"/>
              <a:gd name="connsiteY47" fmla="*/ 4712400 h 5142465"/>
              <a:gd name="connsiteX48" fmla="*/ 6696000 w 6696000"/>
              <a:gd name="connsiteY48" fmla="*/ 4712400 h 5142465"/>
              <a:gd name="connsiteX49" fmla="*/ 6696000 w 6696000"/>
              <a:gd name="connsiteY49" fmla="*/ 5142465 h 5142465"/>
              <a:gd name="connsiteX50" fmla="*/ 0 w 6696000"/>
              <a:gd name="connsiteY50" fmla="*/ 5142465 h 5142465"/>
              <a:gd name="connsiteX51" fmla="*/ 0 w 6696000"/>
              <a:gd name="connsiteY51" fmla="*/ 0 h 5142465"/>
              <a:gd name="connsiteX0" fmla="*/ 1183753 w 6696000"/>
              <a:gd name="connsiteY0" fmla="*/ 737828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83753 w 6696000"/>
              <a:gd name="connsiteY6" fmla="*/ 737828 h 5142465"/>
              <a:gd name="connsiteX7" fmla="*/ 1018617 w 6696000"/>
              <a:gd name="connsiteY7" fmla="*/ 431999 h 5142465"/>
              <a:gd name="connsiteX8" fmla="*/ 994990 w 6696000"/>
              <a:gd name="connsiteY8" fmla="*/ 454983 h 5142465"/>
              <a:gd name="connsiteX9" fmla="*/ 1018617 w 6696000"/>
              <a:gd name="connsiteY9" fmla="*/ 477966 h 5142465"/>
              <a:gd name="connsiteX10" fmla="*/ 1093564 w 6696000"/>
              <a:gd name="connsiteY10" fmla="*/ 477966 h 5142465"/>
              <a:gd name="connsiteX11" fmla="*/ 1279279 w 6696000"/>
              <a:gd name="connsiteY11" fmla="*/ 658251 h 5142465"/>
              <a:gd name="connsiteX12" fmla="*/ 1093564 w 6696000"/>
              <a:gd name="connsiteY12" fmla="*/ 838536 h 5142465"/>
              <a:gd name="connsiteX13" fmla="*/ 835188 w 6696000"/>
              <a:gd name="connsiteY13" fmla="*/ 838536 h 5142465"/>
              <a:gd name="connsiteX14" fmla="*/ 835188 w 6696000"/>
              <a:gd name="connsiteY14" fmla="*/ 796647 h 5142465"/>
              <a:gd name="connsiteX15" fmla="*/ 787933 w 6696000"/>
              <a:gd name="connsiteY15" fmla="*/ 796647 h 5142465"/>
              <a:gd name="connsiteX16" fmla="*/ 787933 w 6696000"/>
              <a:gd name="connsiteY16" fmla="*/ 884380 h 5142465"/>
              <a:gd name="connsiteX17" fmla="*/ 1094199 w 6696000"/>
              <a:gd name="connsiteY17" fmla="*/ 884380 h 5142465"/>
              <a:gd name="connsiteX18" fmla="*/ 1308131 w 6696000"/>
              <a:gd name="connsiteY18" fmla="*/ 745975 h 5142465"/>
              <a:gd name="connsiteX19" fmla="*/ 1326394 w 6696000"/>
              <a:gd name="connsiteY19" fmla="*/ 658190 h 5142465"/>
              <a:gd name="connsiteX20" fmla="*/ 1326407 w 6696000"/>
              <a:gd name="connsiteY20" fmla="*/ 658251 h 5142465"/>
              <a:gd name="connsiteX21" fmla="*/ 1326407 w 6696000"/>
              <a:gd name="connsiteY21" fmla="*/ 658128 h 5142465"/>
              <a:gd name="connsiteX22" fmla="*/ 1326394 w 6696000"/>
              <a:gd name="connsiteY22" fmla="*/ 658190 h 5142465"/>
              <a:gd name="connsiteX23" fmla="*/ 1308194 w 6696000"/>
              <a:gd name="connsiteY23" fmla="*/ 570456 h 5142465"/>
              <a:gd name="connsiteX24" fmla="*/ 1094834 w 6696000"/>
              <a:gd name="connsiteY24" fmla="*/ 431999 h 5142465"/>
              <a:gd name="connsiteX25" fmla="*/ 1018617 w 6696000"/>
              <a:gd name="connsiteY25" fmla="*/ 431999 h 5142465"/>
              <a:gd name="connsiteX26" fmla="*/ 664207 w 6696000"/>
              <a:gd name="connsiteY26" fmla="*/ 431999 h 5142465"/>
              <a:gd name="connsiteX27" fmla="*/ 431999 w 6696000"/>
              <a:gd name="connsiteY27" fmla="*/ 658251 h 5142465"/>
              <a:gd name="connsiteX28" fmla="*/ 663572 w 6696000"/>
              <a:gd name="connsiteY28" fmla="*/ 884503 h 5142465"/>
              <a:gd name="connsiteX29" fmla="*/ 739789 w 6696000"/>
              <a:gd name="connsiteY29" fmla="*/ 884503 h 5142465"/>
              <a:gd name="connsiteX30" fmla="*/ 763417 w 6696000"/>
              <a:gd name="connsiteY30" fmla="*/ 861520 h 5142465"/>
              <a:gd name="connsiteX31" fmla="*/ 739789 w 6696000"/>
              <a:gd name="connsiteY31" fmla="*/ 838536 h 5142465"/>
              <a:gd name="connsiteX32" fmla="*/ 664842 w 6696000"/>
              <a:gd name="connsiteY32" fmla="*/ 838536 h 5142465"/>
              <a:gd name="connsiteX33" fmla="*/ 479127 w 6696000"/>
              <a:gd name="connsiteY33" fmla="*/ 658251 h 5142465"/>
              <a:gd name="connsiteX34" fmla="*/ 664842 w 6696000"/>
              <a:gd name="connsiteY34" fmla="*/ 477843 h 5142465"/>
              <a:gd name="connsiteX35" fmla="*/ 923218 w 6696000"/>
              <a:gd name="connsiteY35" fmla="*/ 477843 h 5142465"/>
              <a:gd name="connsiteX36" fmla="*/ 923218 w 6696000"/>
              <a:gd name="connsiteY36" fmla="*/ 519732 h 5142465"/>
              <a:gd name="connsiteX37" fmla="*/ 970473 w 6696000"/>
              <a:gd name="connsiteY37" fmla="*/ 519732 h 5142465"/>
              <a:gd name="connsiteX38" fmla="*/ 970473 w 6696000"/>
              <a:gd name="connsiteY38" fmla="*/ 431999 h 5142465"/>
              <a:gd name="connsiteX39" fmla="*/ 664207 w 6696000"/>
              <a:gd name="connsiteY39" fmla="*/ 431999 h 5142465"/>
              <a:gd name="connsiteX40" fmla="*/ 0 w 6696000"/>
              <a:gd name="connsiteY40" fmla="*/ 0 h 5142465"/>
              <a:gd name="connsiteX41" fmla="*/ 6696000 w 6696000"/>
              <a:gd name="connsiteY41" fmla="*/ 0 h 5142465"/>
              <a:gd name="connsiteX42" fmla="*/ 6696000 w 6696000"/>
              <a:gd name="connsiteY42" fmla="*/ 1796399 h 5142465"/>
              <a:gd name="connsiteX43" fmla="*/ 4219772 w 6696000"/>
              <a:gd name="connsiteY43" fmla="*/ 1796399 h 5142465"/>
              <a:gd name="connsiteX44" fmla="*/ 3995999 w 6696000"/>
              <a:gd name="connsiteY44" fmla="*/ 2020043 h 5142465"/>
              <a:gd name="connsiteX45" fmla="*/ 3995999 w 6696000"/>
              <a:gd name="connsiteY45" fmla="*/ 3821890 h 5142465"/>
              <a:gd name="connsiteX46" fmla="*/ 4887028 w 6696000"/>
              <a:gd name="connsiteY46" fmla="*/ 4712400 h 5142465"/>
              <a:gd name="connsiteX47" fmla="*/ 6696000 w 6696000"/>
              <a:gd name="connsiteY47" fmla="*/ 4712400 h 5142465"/>
              <a:gd name="connsiteX48" fmla="*/ 6696000 w 6696000"/>
              <a:gd name="connsiteY48" fmla="*/ 5142465 h 5142465"/>
              <a:gd name="connsiteX49" fmla="*/ 0 w 6696000"/>
              <a:gd name="connsiteY49" fmla="*/ 5142465 h 5142465"/>
              <a:gd name="connsiteX50" fmla="*/ 0 w 6696000"/>
              <a:gd name="connsiteY50" fmla="*/ 0 h 5142465"/>
              <a:gd name="connsiteX0" fmla="*/ 1183753 w 6696000"/>
              <a:gd name="connsiteY0" fmla="*/ 737828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183753 w 6696000"/>
              <a:gd name="connsiteY5" fmla="*/ 737828 h 5142465"/>
              <a:gd name="connsiteX6" fmla="*/ 1018617 w 6696000"/>
              <a:gd name="connsiteY6" fmla="*/ 431999 h 5142465"/>
              <a:gd name="connsiteX7" fmla="*/ 994990 w 6696000"/>
              <a:gd name="connsiteY7" fmla="*/ 454983 h 5142465"/>
              <a:gd name="connsiteX8" fmla="*/ 1018617 w 6696000"/>
              <a:gd name="connsiteY8" fmla="*/ 477966 h 5142465"/>
              <a:gd name="connsiteX9" fmla="*/ 1093564 w 6696000"/>
              <a:gd name="connsiteY9" fmla="*/ 477966 h 5142465"/>
              <a:gd name="connsiteX10" fmla="*/ 1279279 w 6696000"/>
              <a:gd name="connsiteY10" fmla="*/ 658251 h 5142465"/>
              <a:gd name="connsiteX11" fmla="*/ 1093564 w 6696000"/>
              <a:gd name="connsiteY11" fmla="*/ 838536 h 5142465"/>
              <a:gd name="connsiteX12" fmla="*/ 835188 w 6696000"/>
              <a:gd name="connsiteY12" fmla="*/ 838536 h 5142465"/>
              <a:gd name="connsiteX13" fmla="*/ 835188 w 6696000"/>
              <a:gd name="connsiteY13" fmla="*/ 796647 h 5142465"/>
              <a:gd name="connsiteX14" fmla="*/ 787933 w 6696000"/>
              <a:gd name="connsiteY14" fmla="*/ 796647 h 5142465"/>
              <a:gd name="connsiteX15" fmla="*/ 787933 w 6696000"/>
              <a:gd name="connsiteY15" fmla="*/ 884380 h 5142465"/>
              <a:gd name="connsiteX16" fmla="*/ 1094199 w 6696000"/>
              <a:gd name="connsiteY16" fmla="*/ 884380 h 5142465"/>
              <a:gd name="connsiteX17" fmla="*/ 1308131 w 6696000"/>
              <a:gd name="connsiteY17" fmla="*/ 745975 h 5142465"/>
              <a:gd name="connsiteX18" fmla="*/ 1326394 w 6696000"/>
              <a:gd name="connsiteY18" fmla="*/ 658190 h 5142465"/>
              <a:gd name="connsiteX19" fmla="*/ 1326407 w 6696000"/>
              <a:gd name="connsiteY19" fmla="*/ 658251 h 5142465"/>
              <a:gd name="connsiteX20" fmla="*/ 1326407 w 6696000"/>
              <a:gd name="connsiteY20" fmla="*/ 658128 h 5142465"/>
              <a:gd name="connsiteX21" fmla="*/ 1326394 w 6696000"/>
              <a:gd name="connsiteY21" fmla="*/ 658190 h 5142465"/>
              <a:gd name="connsiteX22" fmla="*/ 1308194 w 6696000"/>
              <a:gd name="connsiteY22" fmla="*/ 570456 h 5142465"/>
              <a:gd name="connsiteX23" fmla="*/ 1094834 w 6696000"/>
              <a:gd name="connsiteY23" fmla="*/ 431999 h 5142465"/>
              <a:gd name="connsiteX24" fmla="*/ 1018617 w 6696000"/>
              <a:gd name="connsiteY24" fmla="*/ 431999 h 5142465"/>
              <a:gd name="connsiteX25" fmla="*/ 664207 w 6696000"/>
              <a:gd name="connsiteY25" fmla="*/ 431999 h 5142465"/>
              <a:gd name="connsiteX26" fmla="*/ 431999 w 6696000"/>
              <a:gd name="connsiteY26" fmla="*/ 658251 h 5142465"/>
              <a:gd name="connsiteX27" fmla="*/ 663572 w 6696000"/>
              <a:gd name="connsiteY27" fmla="*/ 884503 h 5142465"/>
              <a:gd name="connsiteX28" fmla="*/ 739789 w 6696000"/>
              <a:gd name="connsiteY28" fmla="*/ 884503 h 5142465"/>
              <a:gd name="connsiteX29" fmla="*/ 763417 w 6696000"/>
              <a:gd name="connsiteY29" fmla="*/ 861520 h 5142465"/>
              <a:gd name="connsiteX30" fmla="*/ 739789 w 6696000"/>
              <a:gd name="connsiteY30" fmla="*/ 838536 h 5142465"/>
              <a:gd name="connsiteX31" fmla="*/ 664842 w 6696000"/>
              <a:gd name="connsiteY31" fmla="*/ 838536 h 5142465"/>
              <a:gd name="connsiteX32" fmla="*/ 479127 w 6696000"/>
              <a:gd name="connsiteY32" fmla="*/ 658251 h 5142465"/>
              <a:gd name="connsiteX33" fmla="*/ 664842 w 6696000"/>
              <a:gd name="connsiteY33" fmla="*/ 477843 h 5142465"/>
              <a:gd name="connsiteX34" fmla="*/ 923218 w 6696000"/>
              <a:gd name="connsiteY34" fmla="*/ 477843 h 5142465"/>
              <a:gd name="connsiteX35" fmla="*/ 923218 w 6696000"/>
              <a:gd name="connsiteY35" fmla="*/ 519732 h 5142465"/>
              <a:gd name="connsiteX36" fmla="*/ 970473 w 6696000"/>
              <a:gd name="connsiteY36" fmla="*/ 519732 h 5142465"/>
              <a:gd name="connsiteX37" fmla="*/ 970473 w 6696000"/>
              <a:gd name="connsiteY37" fmla="*/ 431999 h 5142465"/>
              <a:gd name="connsiteX38" fmla="*/ 664207 w 6696000"/>
              <a:gd name="connsiteY38" fmla="*/ 431999 h 5142465"/>
              <a:gd name="connsiteX39" fmla="*/ 0 w 6696000"/>
              <a:gd name="connsiteY39" fmla="*/ 0 h 5142465"/>
              <a:gd name="connsiteX40" fmla="*/ 6696000 w 6696000"/>
              <a:gd name="connsiteY40" fmla="*/ 0 h 5142465"/>
              <a:gd name="connsiteX41" fmla="*/ 6696000 w 6696000"/>
              <a:gd name="connsiteY41" fmla="*/ 1796399 h 5142465"/>
              <a:gd name="connsiteX42" fmla="*/ 4219772 w 6696000"/>
              <a:gd name="connsiteY42" fmla="*/ 1796399 h 5142465"/>
              <a:gd name="connsiteX43" fmla="*/ 3995999 w 6696000"/>
              <a:gd name="connsiteY43" fmla="*/ 2020043 h 5142465"/>
              <a:gd name="connsiteX44" fmla="*/ 3995999 w 6696000"/>
              <a:gd name="connsiteY44" fmla="*/ 3821890 h 5142465"/>
              <a:gd name="connsiteX45" fmla="*/ 4887028 w 6696000"/>
              <a:gd name="connsiteY45" fmla="*/ 4712400 h 5142465"/>
              <a:gd name="connsiteX46" fmla="*/ 6696000 w 6696000"/>
              <a:gd name="connsiteY46" fmla="*/ 4712400 h 5142465"/>
              <a:gd name="connsiteX47" fmla="*/ 6696000 w 6696000"/>
              <a:gd name="connsiteY47" fmla="*/ 5142465 h 5142465"/>
              <a:gd name="connsiteX48" fmla="*/ 0 w 6696000"/>
              <a:gd name="connsiteY48" fmla="*/ 5142465 h 5142465"/>
              <a:gd name="connsiteX49" fmla="*/ 0 w 6696000"/>
              <a:gd name="connsiteY49" fmla="*/ 0 h 5142465"/>
              <a:gd name="connsiteX0" fmla="*/ 1183753 w 6696000"/>
              <a:gd name="connsiteY0" fmla="*/ 737828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183753 w 6696000"/>
              <a:gd name="connsiteY4" fmla="*/ 737828 h 5142465"/>
              <a:gd name="connsiteX5" fmla="*/ 1018617 w 6696000"/>
              <a:gd name="connsiteY5" fmla="*/ 431999 h 5142465"/>
              <a:gd name="connsiteX6" fmla="*/ 994990 w 6696000"/>
              <a:gd name="connsiteY6" fmla="*/ 454983 h 5142465"/>
              <a:gd name="connsiteX7" fmla="*/ 1018617 w 6696000"/>
              <a:gd name="connsiteY7" fmla="*/ 477966 h 5142465"/>
              <a:gd name="connsiteX8" fmla="*/ 1093564 w 6696000"/>
              <a:gd name="connsiteY8" fmla="*/ 477966 h 5142465"/>
              <a:gd name="connsiteX9" fmla="*/ 1279279 w 6696000"/>
              <a:gd name="connsiteY9" fmla="*/ 658251 h 5142465"/>
              <a:gd name="connsiteX10" fmla="*/ 1093564 w 6696000"/>
              <a:gd name="connsiteY10" fmla="*/ 838536 h 5142465"/>
              <a:gd name="connsiteX11" fmla="*/ 835188 w 6696000"/>
              <a:gd name="connsiteY11" fmla="*/ 838536 h 5142465"/>
              <a:gd name="connsiteX12" fmla="*/ 835188 w 6696000"/>
              <a:gd name="connsiteY12" fmla="*/ 796647 h 5142465"/>
              <a:gd name="connsiteX13" fmla="*/ 787933 w 6696000"/>
              <a:gd name="connsiteY13" fmla="*/ 796647 h 5142465"/>
              <a:gd name="connsiteX14" fmla="*/ 787933 w 6696000"/>
              <a:gd name="connsiteY14" fmla="*/ 884380 h 5142465"/>
              <a:gd name="connsiteX15" fmla="*/ 1094199 w 6696000"/>
              <a:gd name="connsiteY15" fmla="*/ 884380 h 5142465"/>
              <a:gd name="connsiteX16" fmla="*/ 1308131 w 6696000"/>
              <a:gd name="connsiteY16" fmla="*/ 745975 h 5142465"/>
              <a:gd name="connsiteX17" fmla="*/ 1326394 w 6696000"/>
              <a:gd name="connsiteY17" fmla="*/ 658190 h 5142465"/>
              <a:gd name="connsiteX18" fmla="*/ 1326407 w 6696000"/>
              <a:gd name="connsiteY18" fmla="*/ 658251 h 5142465"/>
              <a:gd name="connsiteX19" fmla="*/ 1326407 w 6696000"/>
              <a:gd name="connsiteY19" fmla="*/ 658128 h 5142465"/>
              <a:gd name="connsiteX20" fmla="*/ 1326394 w 6696000"/>
              <a:gd name="connsiteY20" fmla="*/ 658190 h 5142465"/>
              <a:gd name="connsiteX21" fmla="*/ 1308194 w 6696000"/>
              <a:gd name="connsiteY21" fmla="*/ 570456 h 5142465"/>
              <a:gd name="connsiteX22" fmla="*/ 1094834 w 6696000"/>
              <a:gd name="connsiteY22" fmla="*/ 431999 h 5142465"/>
              <a:gd name="connsiteX23" fmla="*/ 1018617 w 6696000"/>
              <a:gd name="connsiteY23" fmla="*/ 431999 h 5142465"/>
              <a:gd name="connsiteX24" fmla="*/ 664207 w 6696000"/>
              <a:gd name="connsiteY24" fmla="*/ 431999 h 5142465"/>
              <a:gd name="connsiteX25" fmla="*/ 431999 w 6696000"/>
              <a:gd name="connsiteY25" fmla="*/ 658251 h 5142465"/>
              <a:gd name="connsiteX26" fmla="*/ 663572 w 6696000"/>
              <a:gd name="connsiteY26" fmla="*/ 884503 h 5142465"/>
              <a:gd name="connsiteX27" fmla="*/ 739789 w 6696000"/>
              <a:gd name="connsiteY27" fmla="*/ 884503 h 5142465"/>
              <a:gd name="connsiteX28" fmla="*/ 763417 w 6696000"/>
              <a:gd name="connsiteY28" fmla="*/ 861520 h 5142465"/>
              <a:gd name="connsiteX29" fmla="*/ 739789 w 6696000"/>
              <a:gd name="connsiteY29" fmla="*/ 838536 h 5142465"/>
              <a:gd name="connsiteX30" fmla="*/ 664842 w 6696000"/>
              <a:gd name="connsiteY30" fmla="*/ 838536 h 5142465"/>
              <a:gd name="connsiteX31" fmla="*/ 479127 w 6696000"/>
              <a:gd name="connsiteY31" fmla="*/ 658251 h 5142465"/>
              <a:gd name="connsiteX32" fmla="*/ 664842 w 6696000"/>
              <a:gd name="connsiteY32" fmla="*/ 477843 h 5142465"/>
              <a:gd name="connsiteX33" fmla="*/ 923218 w 6696000"/>
              <a:gd name="connsiteY33" fmla="*/ 477843 h 5142465"/>
              <a:gd name="connsiteX34" fmla="*/ 923218 w 6696000"/>
              <a:gd name="connsiteY34" fmla="*/ 519732 h 5142465"/>
              <a:gd name="connsiteX35" fmla="*/ 970473 w 6696000"/>
              <a:gd name="connsiteY35" fmla="*/ 519732 h 5142465"/>
              <a:gd name="connsiteX36" fmla="*/ 970473 w 6696000"/>
              <a:gd name="connsiteY36" fmla="*/ 431999 h 5142465"/>
              <a:gd name="connsiteX37" fmla="*/ 664207 w 6696000"/>
              <a:gd name="connsiteY37" fmla="*/ 431999 h 5142465"/>
              <a:gd name="connsiteX38" fmla="*/ 0 w 6696000"/>
              <a:gd name="connsiteY38" fmla="*/ 0 h 5142465"/>
              <a:gd name="connsiteX39" fmla="*/ 6696000 w 6696000"/>
              <a:gd name="connsiteY39" fmla="*/ 0 h 5142465"/>
              <a:gd name="connsiteX40" fmla="*/ 6696000 w 6696000"/>
              <a:gd name="connsiteY40" fmla="*/ 1796399 h 5142465"/>
              <a:gd name="connsiteX41" fmla="*/ 4219772 w 6696000"/>
              <a:gd name="connsiteY41" fmla="*/ 1796399 h 5142465"/>
              <a:gd name="connsiteX42" fmla="*/ 3995999 w 6696000"/>
              <a:gd name="connsiteY42" fmla="*/ 2020043 h 5142465"/>
              <a:gd name="connsiteX43" fmla="*/ 3995999 w 6696000"/>
              <a:gd name="connsiteY43" fmla="*/ 3821890 h 5142465"/>
              <a:gd name="connsiteX44" fmla="*/ 4887028 w 6696000"/>
              <a:gd name="connsiteY44" fmla="*/ 4712400 h 5142465"/>
              <a:gd name="connsiteX45" fmla="*/ 6696000 w 6696000"/>
              <a:gd name="connsiteY45" fmla="*/ 4712400 h 5142465"/>
              <a:gd name="connsiteX46" fmla="*/ 6696000 w 6696000"/>
              <a:gd name="connsiteY46" fmla="*/ 5142465 h 5142465"/>
              <a:gd name="connsiteX47" fmla="*/ 0 w 6696000"/>
              <a:gd name="connsiteY47" fmla="*/ 5142465 h 5142465"/>
              <a:gd name="connsiteX48" fmla="*/ 0 w 6696000"/>
              <a:gd name="connsiteY48" fmla="*/ 0 h 5142465"/>
              <a:gd name="connsiteX0" fmla="*/ 1183753 w 6696000"/>
              <a:gd name="connsiteY0" fmla="*/ 737828 h 5142465"/>
              <a:gd name="connsiteX1" fmla="*/ 1008327 w 6696000"/>
              <a:gd name="connsiteY1" fmla="*/ 617103 h 5142465"/>
              <a:gd name="connsiteX2" fmla="*/ 1000578 w 6696000"/>
              <a:gd name="connsiteY2" fmla="*/ 657633 h 5142465"/>
              <a:gd name="connsiteX3" fmla="*/ 1183753 w 6696000"/>
              <a:gd name="connsiteY3" fmla="*/ 737828 h 5142465"/>
              <a:gd name="connsiteX4" fmla="*/ 1018617 w 6696000"/>
              <a:gd name="connsiteY4" fmla="*/ 431999 h 5142465"/>
              <a:gd name="connsiteX5" fmla="*/ 994990 w 6696000"/>
              <a:gd name="connsiteY5" fmla="*/ 454983 h 5142465"/>
              <a:gd name="connsiteX6" fmla="*/ 1018617 w 6696000"/>
              <a:gd name="connsiteY6" fmla="*/ 477966 h 5142465"/>
              <a:gd name="connsiteX7" fmla="*/ 1093564 w 6696000"/>
              <a:gd name="connsiteY7" fmla="*/ 477966 h 5142465"/>
              <a:gd name="connsiteX8" fmla="*/ 1279279 w 6696000"/>
              <a:gd name="connsiteY8" fmla="*/ 658251 h 5142465"/>
              <a:gd name="connsiteX9" fmla="*/ 1093564 w 6696000"/>
              <a:gd name="connsiteY9" fmla="*/ 838536 h 5142465"/>
              <a:gd name="connsiteX10" fmla="*/ 835188 w 6696000"/>
              <a:gd name="connsiteY10" fmla="*/ 838536 h 5142465"/>
              <a:gd name="connsiteX11" fmla="*/ 835188 w 6696000"/>
              <a:gd name="connsiteY11" fmla="*/ 796647 h 5142465"/>
              <a:gd name="connsiteX12" fmla="*/ 787933 w 6696000"/>
              <a:gd name="connsiteY12" fmla="*/ 796647 h 5142465"/>
              <a:gd name="connsiteX13" fmla="*/ 787933 w 6696000"/>
              <a:gd name="connsiteY13" fmla="*/ 884380 h 5142465"/>
              <a:gd name="connsiteX14" fmla="*/ 1094199 w 6696000"/>
              <a:gd name="connsiteY14" fmla="*/ 884380 h 5142465"/>
              <a:gd name="connsiteX15" fmla="*/ 1308131 w 6696000"/>
              <a:gd name="connsiteY15" fmla="*/ 745975 h 5142465"/>
              <a:gd name="connsiteX16" fmla="*/ 1326394 w 6696000"/>
              <a:gd name="connsiteY16" fmla="*/ 658190 h 5142465"/>
              <a:gd name="connsiteX17" fmla="*/ 1326407 w 6696000"/>
              <a:gd name="connsiteY17" fmla="*/ 658251 h 5142465"/>
              <a:gd name="connsiteX18" fmla="*/ 1326407 w 6696000"/>
              <a:gd name="connsiteY18" fmla="*/ 658128 h 5142465"/>
              <a:gd name="connsiteX19" fmla="*/ 1326394 w 6696000"/>
              <a:gd name="connsiteY19" fmla="*/ 658190 h 5142465"/>
              <a:gd name="connsiteX20" fmla="*/ 1308194 w 6696000"/>
              <a:gd name="connsiteY20" fmla="*/ 570456 h 5142465"/>
              <a:gd name="connsiteX21" fmla="*/ 1094834 w 6696000"/>
              <a:gd name="connsiteY21" fmla="*/ 431999 h 5142465"/>
              <a:gd name="connsiteX22" fmla="*/ 1018617 w 6696000"/>
              <a:gd name="connsiteY22" fmla="*/ 431999 h 5142465"/>
              <a:gd name="connsiteX23" fmla="*/ 664207 w 6696000"/>
              <a:gd name="connsiteY23" fmla="*/ 431999 h 5142465"/>
              <a:gd name="connsiteX24" fmla="*/ 431999 w 6696000"/>
              <a:gd name="connsiteY24" fmla="*/ 658251 h 5142465"/>
              <a:gd name="connsiteX25" fmla="*/ 663572 w 6696000"/>
              <a:gd name="connsiteY25" fmla="*/ 884503 h 5142465"/>
              <a:gd name="connsiteX26" fmla="*/ 739789 w 6696000"/>
              <a:gd name="connsiteY26" fmla="*/ 884503 h 5142465"/>
              <a:gd name="connsiteX27" fmla="*/ 763417 w 6696000"/>
              <a:gd name="connsiteY27" fmla="*/ 861520 h 5142465"/>
              <a:gd name="connsiteX28" fmla="*/ 739789 w 6696000"/>
              <a:gd name="connsiteY28" fmla="*/ 838536 h 5142465"/>
              <a:gd name="connsiteX29" fmla="*/ 664842 w 6696000"/>
              <a:gd name="connsiteY29" fmla="*/ 838536 h 5142465"/>
              <a:gd name="connsiteX30" fmla="*/ 479127 w 6696000"/>
              <a:gd name="connsiteY30" fmla="*/ 658251 h 5142465"/>
              <a:gd name="connsiteX31" fmla="*/ 664842 w 6696000"/>
              <a:gd name="connsiteY31" fmla="*/ 477843 h 5142465"/>
              <a:gd name="connsiteX32" fmla="*/ 923218 w 6696000"/>
              <a:gd name="connsiteY32" fmla="*/ 477843 h 5142465"/>
              <a:gd name="connsiteX33" fmla="*/ 923218 w 6696000"/>
              <a:gd name="connsiteY33" fmla="*/ 519732 h 5142465"/>
              <a:gd name="connsiteX34" fmla="*/ 970473 w 6696000"/>
              <a:gd name="connsiteY34" fmla="*/ 519732 h 5142465"/>
              <a:gd name="connsiteX35" fmla="*/ 970473 w 6696000"/>
              <a:gd name="connsiteY35" fmla="*/ 431999 h 5142465"/>
              <a:gd name="connsiteX36" fmla="*/ 664207 w 6696000"/>
              <a:gd name="connsiteY36" fmla="*/ 431999 h 5142465"/>
              <a:gd name="connsiteX37" fmla="*/ 0 w 6696000"/>
              <a:gd name="connsiteY37" fmla="*/ 0 h 5142465"/>
              <a:gd name="connsiteX38" fmla="*/ 6696000 w 6696000"/>
              <a:gd name="connsiteY38" fmla="*/ 0 h 5142465"/>
              <a:gd name="connsiteX39" fmla="*/ 6696000 w 6696000"/>
              <a:gd name="connsiteY39" fmla="*/ 1796399 h 5142465"/>
              <a:gd name="connsiteX40" fmla="*/ 4219772 w 6696000"/>
              <a:gd name="connsiteY40" fmla="*/ 1796399 h 5142465"/>
              <a:gd name="connsiteX41" fmla="*/ 3995999 w 6696000"/>
              <a:gd name="connsiteY41" fmla="*/ 2020043 h 5142465"/>
              <a:gd name="connsiteX42" fmla="*/ 3995999 w 6696000"/>
              <a:gd name="connsiteY42" fmla="*/ 3821890 h 5142465"/>
              <a:gd name="connsiteX43" fmla="*/ 4887028 w 6696000"/>
              <a:gd name="connsiteY43" fmla="*/ 4712400 h 5142465"/>
              <a:gd name="connsiteX44" fmla="*/ 6696000 w 6696000"/>
              <a:gd name="connsiteY44" fmla="*/ 4712400 h 5142465"/>
              <a:gd name="connsiteX45" fmla="*/ 6696000 w 6696000"/>
              <a:gd name="connsiteY45" fmla="*/ 5142465 h 5142465"/>
              <a:gd name="connsiteX46" fmla="*/ 0 w 6696000"/>
              <a:gd name="connsiteY46" fmla="*/ 5142465 h 5142465"/>
              <a:gd name="connsiteX47" fmla="*/ 0 w 6696000"/>
              <a:gd name="connsiteY47" fmla="*/ 0 h 5142465"/>
              <a:gd name="connsiteX0" fmla="*/ 1183753 w 6696000"/>
              <a:gd name="connsiteY0" fmla="*/ 737828 h 5142465"/>
              <a:gd name="connsiteX1" fmla="*/ 1008327 w 6696000"/>
              <a:gd name="connsiteY1" fmla="*/ 617103 h 5142465"/>
              <a:gd name="connsiteX2" fmla="*/ 1183753 w 6696000"/>
              <a:gd name="connsiteY2" fmla="*/ 737828 h 5142465"/>
              <a:gd name="connsiteX3" fmla="*/ 1018617 w 6696000"/>
              <a:gd name="connsiteY3" fmla="*/ 431999 h 5142465"/>
              <a:gd name="connsiteX4" fmla="*/ 994990 w 6696000"/>
              <a:gd name="connsiteY4" fmla="*/ 454983 h 5142465"/>
              <a:gd name="connsiteX5" fmla="*/ 1018617 w 6696000"/>
              <a:gd name="connsiteY5" fmla="*/ 477966 h 5142465"/>
              <a:gd name="connsiteX6" fmla="*/ 1093564 w 6696000"/>
              <a:gd name="connsiteY6" fmla="*/ 477966 h 5142465"/>
              <a:gd name="connsiteX7" fmla="*/ 1279279 w 6696000"/>
              <a:gd name="connsiteY7" fmla="*/ 658251 h 5142465"/>
              <a:gd name="connsiteX8" fmla="*/ 1093564 w 6696000"/>
              <a:gd name="connsiteY8" fmla="*/ 838536 h 5142465"/>
              <a:gd name="connsiteX9" fmla="*/ 835188 w 6696000"/>
              <a:gd name="connsiteY9" fmla="*/ 838536 h 5142465"/>
              <a:gd name="connsiteX10" fmla="*/ 835188 w 6696000"/>
              <a:gd name="connsiteY10" fmla="*/ 796647 h 5142465"/>
              <a:gd name="connsiteX11" fmla="*/ 787933 w 6696000"/>
              <a:gd name="connsiteY11" fmla="*/ 796647 h 5142465"/>
              <a:gd name="connsiteX12" fmla="*/ 787933 w 6696000"/>
              <a:gd name="connsiteY12" fmla="*/ 884380 h 5142465"/>
              <a:gd name="connsiteX13" fmla="*/ 1094199 w 6696000"/>
              <a:gd name="connsiteY13" fmla="*/ 884380 h 5142465"/>
              <a:gd name="connsiteX14" fmla="*/ 1308131 w 6696000"/>
              <a:gd name="connsiteY14" fmla="*/ 745975 h 5142465"/>
              <a:gd name="connsiteX15" fmla="*/ 1326394 w 6696000"/>
              <a:gd name="connsiteY15" fmla="*/ 658190 h 5142465"/>
              <a:gd name="connsiteX16" fmla="*/ 1326407 w 6696000"/>
              <a:gd name="connsiteY16" fmla="*/ 658251 h 5142465"/>
              <a:gd name="connsiteX17" fmla="*/ 1326407 w 6696000"/>
              <a:gd name="connsiteY17" fmla="*/ 658128 h 5142465"/>
              <a:gd name="connsiteX18" fmla="*/ 1326394 w 6696000"/>
              <a:gd name="connsiteY18" fmla="*/ 658190 h 5142465"/>
              <a:gd name="connsiteX19" fmla="*/ 1308194 w 6696000"/>
              <a:gd name="connsiteY19" fmla="*/ 570456 h 5142465"/>
              <a:gd name="connsiteX20" fmla="*/ 1094834 w 6696000"/>
              <a:gd name="connsiteY20" fmla="*/ 431999 h 5142465"/>
              <a:gd name="connsiteX21" fmla="*/ 1018617 w 6696000"/>
              <a:gd name="connsiteY21" fmla="*/ 431999 h 5142465"/>
              <a:gd name="connsiteX22" fmla="*/ 664207 w 6696000"/>
              <a:gd name="connsiteY22" fmla="*/ 431999 h 5142465"/>
              <a:gd name="connsiteX23" fmla="*/ 431999 w 6696000"/>
              <a:gd name="connsiteY23" fmla="*/ 658251 h 5142465"/>
              <a:gd name="connsiteX24" fmla="*/ 663572 w 6696000"/>
              <a:gd name="connsiteY24" fmla="*/ 884503 h 5142465"/>
              <a:gd name="connsiteX25" fmla="*/ 739789 w 6696000"/>
              <a:gd name="connsiteY25" fmla="*/ 884503 h 5142465"/>
              <a:gd name="connsiteX26" fmla="*/ 763417 w 6696000"/>
              <a:gd name="connsiteY26" fmla="*/ 861520 h 5142465"/>
              <a:gd name="connsiteX27" fmla="*/ 739789 w 6696000"/>
              <a:gd name="connsiteY27" fmla="*/ 838536 h 5142465"/>
              <a:gd name="connsiteX28" fmla="*/ 664842 w 6696000"/>
              <a:gd name="connsiteY28" fmla="*/ 838536 h 5142465"/>
              <a:gd name="connsiteX29" fmla="*/ 479127 w 6696000"/>
              <a:gd name="connsiteY29" fmla="*/ 658251 h 5142465"/>
              <a:gd name="connsiteX30" fmla="*/ 664842 w 6696000"/>
              <a:gd name="connsiteY30" fmla="*/ 477843 h 5142465"/>
              <a:gd name="connsiteX31" fmla="*/ 923218 w 6696000"/>
              <a:gd name="connsiteY31" fmla="*/ 477843 h 5142465"/>
              <a:gd name="connsiteX32" fmla="*/ 923218 w 6696000"/>
              <a:gd name="connsiteY32" fmla="*/ 519732 h 5142465"/>
              <a:gd name="connsiteX33" fmla="*/ 970473 w 6696000"/>
              <a:gd name="connsiteY33" fmla="*/ 519732 h 5142465"/>
              <a:gd name="connsiteX34" fmla="*/ 970473 w 6696000"/>
              <a:gd name="connsiteY34" fmla="*/ 431999 h 5142465"/>
              <a:gd name="connsiteX35" fmla="*/ 664207 w 6696000"/>
              <a:gd name="connsiteY35" fmla="*/ 431999 h 5142465"/>
              <a:gd name="connsiteX36" fmla="*/ 0 w 6696000"/>
              <a:gd name="connsiteY36" fmla="*/ 0 h 5142465"/>
              <a:gd name="connsiteX37" fmla="*/ 6696000 w 6696000"/>
              <a:gd name="connsiteY37" fmla="*/ 0 h 5142465"/>
              <a:gd name="connsiteX38" fmla="*/ 6696000 w 6696000"/>
              <a:gd name="connsiteY38" fmla="*/ 1796399 h 5142465"/>
              <a:gd name="connsiteX39" fmla="*/ 4219772 w 6696000"/>
              <a:gd name="connsiteY39" fmla="*/ 1796399 h 5142465"/>
              <a:gd name="connsiteX40" fmla="*/ 3995999 w 6696000"/>
              <a:gd name="connsiteY40" fmla="*/ 2020043 h 5142465"/>
              <a:gd name="connsiteX41" fmla="*/ 3995999 w 6696000"/>
              <a:gd name="connsiteY41" fmla="*/ 3821890 h 5142465"/>
              <a:gd name="connsiteX42" fmla="*/ 4887028 w 6696000"/>
              <a:gd name="connsiteY42" fmla="*/ 4712400 h 5142465"/>
              <a:gd name="connsiteX43" fmla="*/ 6696000 w 6696000"/>
              <a:gd name="connsiteY43" fmla="*/ 4712400 h 5142465"/>
              <a:gd name="connsiteX44" fmla="*/ 6696000 w 6696000"/>
              <a:gd name="connsiteY44" fmla="*/ 5142465 h 5142465"/>
              <a:gd name="connsiteX45" fmla="*/ 0 w 6696000"/>
              <a:gd name="connsiteY45" fmla="*/ 5142465 h 5142465"/>
              <a:gd name="connsiteX46" fmla="*/ 0 w 6696000"/>
              <a:gd name="connsiteY46" fmla="*/ 0 h 5142465"/>
              <a:gd name="connsiteX0" fmla="*/ 1018617 w 6696000"/>
              <a:gd name="connsiteY0" fmla="*/ 431999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787933 w 6696000"/>
              <a:gd name="connsiteY8" fmla="*/ 796647 h 5142465"/>
              <a:gd name="connsiteX9" fmla="*/ 787933 w 6696000"/>
              <a:gd name="connsiteY9" fmla="*/ 884380 h 5142465"/>
              <a:gd name="connsiteX10" fmla="*/ 1094199 w 6696000"/>
              <a:gd name="connsiteY10" fmla="*/ 884380 h 5142465"/>
              <a:gd name="connsiteX11" fmla="*/ 1308131 w 6696000"/>
              <a:gd name="connsiteY11" fmla="*/ 745975 h 5142465"/>
              <a:gd name="connsiteX12" fmla="*/ 1326394 w 6696000"/>
              <a:gd name="connsiteY12" fmla="*/ 658190 h 5142465"/>
              <a:gd name="connsiteX13" fmla="*/ 1326407 w 6696000"/>
              <a:gd name="connsiteY13" fmla="*/ 658251 h 5142465"/>
              <a:gd name="connsiteX14" fmla="*/ 1326407 w 6696000"/>
              <a:gd name="connsiteY14" fmla="*/ 658128 h 5142465"/>
              <a:gd name="connsiteX15" fmla="*/ 1326394 w 6696000"/>
              <a:gd name="connsiteY15" fmla="*/ 658190 h 5142465"/>
              <a:gd name="connsiteX16" fmla="*/ 1308194 w 6696000"/>
              <a:gd name="connsiteY16" fmla="*/ 570456 h 5142465"/>
              <a:gd name="connsiteX17" fmla="*/ 1094834 w 6696000"/>
              <a:gd name="connsiteY17" fmla="*/ 431999 h 5142465"/>
              <a:gd name="connsiteX18" fmla="*/ 1018617 w 6696000"/>
              <a:gd name="connsiteY18" fmla="*/ 431999 h 5142465"/>
              <a:gd name="connsiteX19" fmla="*/ 664207 w 6696000"/>
              <a:gd name="connsiteY19" fmla="*/ 431999 h 5142465"/>
              <a:gd name="connsiteX20" fmla="*/ 431999 w 6696000"/>
              <a:gd name="connsiteY20" fmla="*/ 658251 h 5142465"/>
              <a:gd name="connsiteX21" fmla="*/ 663572 w 6696000"/>
              <a:gd name="connsiteY21" fmla="*/ 884503 h 5142465"/>
              <a:gd name="connsiteX22" fmla="*/ 739789 w 6696000"/>
              <a:gd name="connsiteY22" fmla="*/ 884503 h 5142465"/>
              <a:gd name="connsiteX23" fmla="*/ 763417 w 6696000"/>
              <a:gd name="connsiteY23" fmla="*/ 861520 h 5142465"/>
              <a:gd name="connsiteX24" fmla="*/ 739789 w 6696000"/>
              <a:gd name="connsiteY24" fmla="*/ 838536 h 5142465"/>
              <a:gd name="connsiteX25" fmla="*/ 664842 w 6696000"/>
              <a:gd name="connsiteY25" fmla="*/ 838536 h 5142465"/>
              <a:gd name="connsiteX26" fmla="*/ 479127 w 6696000"/>
              <a:gd name="connsiteY26" fmla="*/ 658251 h 5142465"/>
              <a:gd name="connsiteX27" fmla="*/ 664842 w 6696000"/>
              <a:gd name="connsiteY27" fmla="*/ 477843 h 5142465"/>
              <a:gd name="connsiteX28" fmla="*/ 923218 w 6696000"/>
              <a:gd name="connsiteY28" fmla="*/ 477843 h 5142465"/>
              <a:gd name="connsiteX29" fmla="*/ 923218 w 6696000"/>
              <a:gd name="connsiteY29" fmla="*/ 519732 h 5142465"/>
              <a:gd name="connsiteX30" fmla="*/ 970473 w 6696000"/>
              <a:gd name="connsiteY30" fmla="*/ 519732 h 5142465"/>
              <a:gd name="connsiteX31" fmla="*/ 970473 w 6696000"/>
              <a:gd name="connsiteY31" fmla="*/ 431999 h 5142465"/>
              <a:gd name="connsiteX32" fmla="*/ 664207 w 6696000"/>
              <a:gd name="connsiteY32" fmla="*/ 431999 h 5142465"/>
              <a:gd name="connsiteX33" fmla="*/ 0 w 6696000"/>
              <a:gd name="connsiteY33" fmla="*/ 0 h 5142465"/>
              <a:gd name="connsiteX34" fmla="*/ 6696000 w 6696000"/>
              <a:gd name="connsiteY34" fmla="*/ 0 h 5142465"/>
              <a:gd name="connsiteX35" fmla="*/ 6696000 w 6696000"/>
              <a:gd name="connsiteY35" fmla="*/ 1796399 h 5142465"/>
              <a:gd name="connsiteX36" fmla="*/ 4219772 w 6696000"/>
              <a:gd name="connsiteY36" fmla="*/ 1796399 h 5142465"/>
              <a:gd name="connsiteX37" fmla="*/ 3995999 w 6696000"/>
              <a:gd name="connsiteY37" fmla="*/ 2020043 h 5142465"/>
              <a:gd name="connsiteX38" fmla="*/ 3995999 w 6696000"/>
              <a:gd name="connsiteY38" fmla="*/ 3821890 h 5142465"/>
              <a:gd name="connsiteX39" fmla="*/ 4887028 w 6696000"/>
              <a:gd name="connsiteY39" fmla="*/ 4712400 h 5142465"/>
              <a:gd name="connsiteX40" fmla="*/ 6696000 w 6696000"/>
              <a:gd name="connsiteY40" fmla="*/ 4712400 h 5142465"/>
              <a:gd name="connsiteX41" fmla="*/ 6696000 w 6696000"/>
              <a:gd name="connsiteY41" fmla="*/ 5142465 h 5142465"/>
              <a:gd name="connsiteX42" fmla="*/ 0 w 6696000"/>
              <a:gd name="connsiteY42" fmla="*/ 5142465 h 5142465"/>
              <a:gd name="connsiteX43" fmla="*/ 0 w 6696000"/>
              <a:gd name="connsiteY43" fmla="*/ 0 h 5142465"/>
              <a:gd name="connsiteX0" fmla="*/ 1094834 w 6696000"/>
              <a:gd name="connsiteY0" fmla="*/ 431999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787933 w 6696000"/>
              <a:gd name="connsiteY8" fmla="*/ 796647 h 5142465"/>
              <a:gd name="connsiteX9" fmla="*/ 787933 w 6696000"/>
              <a:gd name="connsiteY9" fmla="*/ 884380 h 5142465"/>
              <a:gd name="connsiteX10" fmla="*/ 1094199 w 6696000"/>
              <a:gd name="connsiteY10" fmla="*/ 884380 h 5142465"/>
              <a:gd name="connsiteX11" fmla="*/ 1308131 w 6696000"/>
              <a:gd name="connsiteY11" fmla="*/ 745975 h 5142465"/>
              <a:gd name="connsiteX12" fmla="*/ 1326394 w 6696000"/>
              <a:gd name="connsiteY12" fmla="*/ 658190 h 5142465"/>
              <a:gd name="connsiteX13" fmla="*/ 1326407 w 6696000"/>
              <a:gd name="connsiteY13" fmla="*/ 658251 h 5142465"/>
              <a:gd name="connsiteX14" fmla="*/ 1326407 w 6696000"/>
              <a:gd name="connsiteY14" fmla="*/ 658128 h 5142465"/>
              <a:gd name="connsiteX15" fmla="*/ 1326394 w 6696000"/>
              <a:gd name="connsiteY15" fmla="*/ 658190 h 5142465"/>
              <a:gd name="connsiteX16" fmla="*/ 1308194 w 6696000"/>
              <a:gd name="connsiteY16" fmla="*/ 570456 h 5142465"/>
              <a:gd name="connsiteX17" fmla="*/ 1094834 w 6696000"/>
              <a:gd name="connsiteY17" fmla="*/ 431999 h 5142465"/>
              <a:gd name="connsiteX18" fmla="*/ 664207 w 6696000"/>
              <a:gd name="connsiteY18" fmla="*/ 431999 h 5142465"/>
              <a:gd name="connsiteX19" fmla="*/ 431999 w 6696000"/>
              <a:gd name="connsiteY19" fmla="*/ 658251 h 5142465"/>
              <a:gd name="connsiteX20" fmla="*/ 663572 w 6696000"/>
              <a:gd name="connsiteY20" fmla="*/ 884503 h 5142465"/>
              <a:gd name="connsiteX21" fmla="*/ 739789 w 6696000"/>
              <a:gd name="connsiteY21" fmla="*/ 884503 h 5142465"/>
              <a:gd name="connsiteX22" fmla="*/ 763417 w 6696000"/>
              <a:gd name="connsiteY22" fmla="*/ 861520 h 5142465"/>
              <a:gd name="connsiteX23" fmla="*/ 739789 w 6696000"/>
              <a:gd name="connsiteY23" fmla="*/ 838536 h 5142465"/>
              <a:gd name="connsiteX24" fmla="*/ 664842 w 6696000"/>
              <a:gd name="connsiteY24" fmla="*/ 838536 h 5142465"/>
              <a:gd name="connsiteX25" fmla="*/ 479127 w 6696000"/>
              <a:gd name="connsiteY25" fmla="*/ 658251 h 5142465"/>
              <a:gd name="connsiteX26" fmla="*/ 664842 w 6696000"/>
              <a:gd name="connsiteY26" fmla="*/ 477843 h 5142465"/>
              <a:gd name="connsiteX27" fmla="*/ 923218 w 6696000"/>
              <a:gd name="connsiteY27" fmla="*/ 477843 h 5142465"/>
              <a:gd name="connsiteX28" fmla="*/ 923218 w 6696000"/>
              <a:gd name="connsiteY28" fmla="*/ 519732 h 5142465"/>
              <a:gd name="connsiteX29" fmla="*/ 970473 w 6696000"/>
              <a:gd name="connsiteY29" fmla="*/ 519732 h 5142465"/>
              <a:gd name="connsiteX30" fmla="*/ 970473 w 6696000"/>
              <a:gd name="connsiteY30" fmla="*/ 431999 h 5142465"/>
              <a:gd name="connsiteX31" fmla="*/ 664207 w 6696000"/>
              <a:gd name="connsiteY31" fmla="*/ 431999 h 5142465"/>
              <a:gd name="connsiteX32" fmla="*/ 0 w 6696000"/>
              <a:gd name="connsiteY32" fmla="*/ 0 h 5142465"/>
              <a:gd name="connsiteX33" fmla="*/ 6696000 w 6696000"/>
              <a:gd name="connsiteY33" fmla="*/ 0 h 5142465"/>
              <a:gd name="connsiteX34" fmla="*/ 6696000 w 6696000"/>
              <a:gd name="connsiteY34" fmla="*/ 1796399 h 5142465"/>
              <a:gd name="connsiteX35" fmla="*/ 4219772 w 6696000"/>
              <a:gd name="connsiteY35" fmla="*/ 1796399 h 5142465"/>
              <a:gd name="connsiteX36" fmla="*/ 3995999 w 6696000"/>
              <a:gd name="connsiteY36" fmla="*/ 2020043 h 5142465"/>
              <a:gd name="connsiteX37" fmla="*/ 3995999 w 6696000"/>
              <a:gd name="connsiteY37" fmla="*/ 3821890 h 5142465"/>
              <a:gd name="connsiteX38" fmla="*/ 4887028 w 6696000"/>
              <a:gd name="connsiteY38" fmla="*/ 4712400 h 5142465"/>
              <a:gd name="connsiteX39" fmla="*/ 6696000 w 6696000"/>
              <a:gd name="connsiteY39" fmla="*/ 4712400 h 5142465"/>
              <a:gd name="connsiteX40" fmla="*/ 6696000 w 6696000"/>
              <a:gd name="connsiteY40" fmla="*/ 5142465 h 5142465"/>
              <a:gd name="connsiteX41" fmla="*/ 0 w 6696000"/>
              <a:gd name="connsiteY41" fmla="*/ 5142465 h 5142465"/>
              <a:gd name="connsiteX42" fmla="*/ 0 w 6696000"/>
              <a:gd name="connsiteY42" fmla="*/ 0 h 5142465"/>
              <a:gd name="connsiteX0" fmla="*/ 1308194 w 6696000"/>
              <a:gd name="connsiteY0" fmla="*/ 570456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787933 w 6696000"/>
              <a:gd name="connsiteY8" fmla="*/ 796647 h 5142465"/>
              <a:gd name="connsiteX9" fmla="*/ 787933 w 6696000"/>
              <a:gd name="connsiteY9" fmla="*/ 884380 h 5142465"/>
              <a:gd name="connsiteX10" fmla="*/ 1094199 w 6696000"/>
              <a:gd name="connsiteY10" fmla="*/ 884380 h 5142465"/>
              <a:gd name="connsiteX11" fmla="*/ 1308131 w 6696000"/>
              <a:gd name="connsiteY11" fmla="*/ 745975 h 5142465"/>
              <a:gd name="connsiteX12" fmla="*/ 1326394 w 6696000"/>
              <a:gd name="connsiteY12" fmla="*/ 658190 h 5142465"/>
              <a:gd name="connsiteX13" fmla="*/ 1326407 w 6696000"/>
              <a:gd name="connsiteY13" fmla="*/ 658251 h 5142465"/>
              <a:gd name="connsiteX14" fmla="*/ 1326407 w 6696000"/>
              <a:gd name="connsiteY14" fmla="*/ 658128 h 5142465"/>
              <a:gd name="connsiteX15" fmla="*/ 1326394 w 6696000"/>
              <a:gd name="connsiteY15" fmla="*/ 658190 h 5142465"/>
              <a:gd name="connsiteX16" fmla="*/ 1308194 w 6696000"/>
              <a:gd name="connsiteY16" fmla="*/ 570456 h 5142465"/>
              <a:gd name="connsiteX17" fmla="*/ 664207 w 6696000"/>
              <a:gd name="connsiteY17" fmla="*/ 431999 h 5142465"/>
              <a:gd name="connsiteX18" fmla="*/ 431999 w 6696000"/>
              <a:gd name="connsiteY18" fmla="*/ 658251 h 5142465"/>
              <a:gd name="connsiteX19" fmla="*/ 663572 w 6696000"/>
              <a:gd name="connsiteY19" fmla="*/ 884503 h 5142465"/>
              <a:gd name="connsiteX20" fmla="*/ 739789 w 6696000"/>
              <a:gd name="connsiteY20" fmla="*/ 884503 h 5142465"/>
              <a:gd name="connsiteX21" fmla="*/ 763417 w 6696000"/>
              <a:gd name="connsiteY21" fmla="*/ 861520 h 5142465"/>
              <a:gd name="connsiteX22" fmla="*/ 739789 w 6696000"/>
              <a:gd name="connsiteY22" fmla="*/ 838536 h 5142465"/>
              <a:gd name="connsiteX23" fmla="*/ 664842 w 6696000"/>
              <a:gd name="connsiteY23" fmla="*/ 838536 h 5142465"/>
              <a:gd name="connsiteX24" fmla="*/ 479127 w 6696000"/>
              <a:gd name="connsiteY24" fmla="*/ 658251 h 5142465"/>
              <a:gd name="connsiteX25" fmla="*/ 664842 w 6696000"/>
              <a:gd name="connsiteY25" fmla="*/ 477843 h 5142465"/>
              <a:gd name="connsiteX26" fmla="*/ 923218 w 6696000"/>
              <a:gd name="connsiteY26" fmla="*/ 477843 h 5142465"/>
              <a:gd name="connsiteX27" fmla="*/ 923218 w 6696000"/>
              <a:gd name="connsiteY27" fmla="*/ 519732 h 5142465"/>
              <a:gd name="connsiteX28" fmla="*/ 970473 w 6696000"/>
              <a:gd name="connsiteY28" fmla="*/ 519732 h 5142465"/>
              <a:gd name="connsiteX29" fmla="*/ 970473 w 6696000"/>
              <a:gd name="connsiteY29" fmla="*/ 431999 h 5142465"/>
              <a:gd name="connsiteX30" fmla="*/ 664207 w 6696000"/>
              <a:gd name="connsiteY30" fmla="*/ 431999 h 5142465"/>
              <a:gd name="connsiteX31" fmla="*/ 0 w 6696000"/>
              <a:gd name="connsiteY31" fmla="*/ 0 h 5142465"/>
              <a:gd name="connsiteX32" fmla="*/ 6696000 w 6696000"/>
              <a:gd name="connsiteY32" fmla="*/ 0 h 5142465"/>
              <a:gd name="connsiteX33" fmla="*/ 6696000 w 6696000"/>
              <a:gd name="connsiteY33" fmla="*/ 1796399 h 5142465"/>
              <a:gd name="connsiteX34" fmla="*/ 4219772 w 6696000"/>
              <a:gd name="connsiteY34" fmla="*/ 1796399 h 5142465"/>
              <a:gd name="connsiteX35" fmla="*/ 3995999 w 6696000"/>
              <a:gd name="connsiteY35" fmla="*/ 2020043 h 5142465"/>
              <a:gd name="connsiteX36" fmla="*/ 3995999 w 6696000"/>
              <a:gd name="connsiteY36" fmla="*/ 3821890 h 5142465"/>
              <a:gd name="connsiteX37" fmla="*/ 4887028 w 6696000"/>
              <a:gd name="connsiteY37" fmla="*/ 4712400 h 5142465"/>
              <a:gd name="connsiteX38" fmla="*/ 6696000 w 6696000"/>
              <a:gd name="connsiteY38" fmla="*/ 4712400 h 5142465"/>
              <a:gd name="connsiteX39" fmla="*/ 6696000 w 6696000"/>
              <a:gd name="connsiteY39" fmla="*/ 5142465 h 5142465"/>
              <a:gd name="connsiteX40" fmla="*/ 0 w 6696000"/>
              <a:gd name="connsiteY40" fmla="*/ 5142465 h 5142465"/>
              <a:gd name="connsiteX41" fmla="*/ 0 w 6696000"/>
              <a:gd name="connsiteY41" fmla="*/ 0 h 5142465"/>
              <a:gd name="connsiteX0" fmla="*/ 1326394 w 6696000"/>
              <a:gd name="connsiteY0" fmla="*/ 658190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787933 w 6696000"/>
              <a:gd name="connsiteY8" fmla="*/ 796647 h 5142465"/>
              <a:gd name="connsiteX9" fmla="*/ 787933 w 6696000"/>
              <a:gd name="connsiteY9" fmla="*/ 884380 h 5142465"/>
              <a:gd name="connsiteX10" fmla="*/ 1094199 w 6696000"/>
              <a:gd name="connsiteY10" fmla="*/ 884380 h 5142465"/>
              <a:gd name="connsiteX11" fmla="*/ 1308131 w 6696000"/>
              <a:gd name="connsiteY11" fmla="*/ 745975 h 5142465"/>
              <a:gd name="connsiteX12" fmla="*/ 1326394 w 6696000"/>
              <a:gd name="connsiteY12" fmla="*/ 658190 h 5142465"/>
              <a:gd name="connsiteX13" fmla="*/ 1326407 w 6696000"/>
              <a:gd name="connsiteY13" fmla="*/ 658251 h 5142465"/>
              <a:gd name="connsiteX14" fmla="*/ 1326407 w 6696000"/>
              <a:gd name="connsiteY14" fmla="*/ 658128 h 5142465"/>
              <a:gd name="connsiteX15" fmla="*/ 1326394 w 6696000"/>
              <a:gd name="connsiteY15" fmla="*/ 658190 h 5142465"/>
              <a:gd name="connsiteX16" fmla="*/ 664207 w 6696000"/>
              <a:gd name="connsiteY16" fmla="*/ 431999 h 5142465"/>
              <a:gd name="connsiteX17" fmla="*/ 431999 w 6696000"/>
              <a:gd name="connsiteY17" fmla="*/ 658251 h 5142465"/>
              <a:gd name="connsiteX18" fmla="*/ 663572 w 6696000"/>
              <a:gd name="connsiteY18" fmla="*/ 884503 h 5142465"/>
              <a:gd name="connsiteX19" fmla="*/ 739789 w 6696000"/>
              <a:gd name="connsiteY19" fmla="*/ 884503 h 5142465"/>
              <a:gd name="connsiteX20" fmla="*/ 763417 w 6696000"/>
              <a:gd name="connsiteY20" fmla="*/ 861520 h 5142465"/>
              <a:gd name="connsiteX21" fmla="*/ 739789 w 6696000"/>
              <a:gd name="connsiteY21" fmla="*/ 838536 h 5142465"/>
              <a:gd name="connsiteX22" fmla="*/ 664842 w 6696000"/>
              <a:gd name="connsiteY22" fmla="*/ 838536 h 5142465"/>
              <a:gd name="connsiteX23" fmla="*/ 479127 w 6696000"/>
              <a:gd name="connsiteY23" fmla="*/ 658251 h 5142465"/>
              <a:gd name="connsiteX24" fmla="*/ 664842 w 6696000"/>
              <a:gd name="connsiteY24" fmla="*/ 477843 h 5142465"/>
              <a:gd name="connsiteX25" fmla="*/ 923218 w 6696000"/>
              <a:gd name="connsiteY25" fmla="*/ 477843 h 5142465"/>
              <a:gd name="connsiteX26" fmla="*/ 923218 w 6696000"/>
              <a:gd name="connsiteY26" fmla="*/ 519732 h 5142465"/>
              <a:gd name="connsiteX27" fmla="*/ 970473 w 6696000"/>
              <a:gd name="connsiteY27" fmla="*/ 519732 h 5142465"/>
              <a:gd name="connsiteX28" fmla="*/ 970473 w 6696000"/>
              <a:gd name="connsiteY28" fmla="*/ 431999 h 5142465"/>
              <a:gd name="connsiteX29" fmla="*/ 664207 w 6696000"/>
              <a:gd name="connsiteY29" fmla="*/ 431999 h 5142465"/>
              <a:gd name="connsiteX30" fmla="*/ 0 w 6696000"/>
              <a:gd name="connsiteY30" fmla="*/ 0 h 5142465"/>
              <a:gd name="connsiteX31" fmla="*/ 6696000 w 6696000"/>
              <a:gd name="connsiteY31" fmla="*/ 0 h 5142465"/>
              <a:gd name="connsiteX32" fmla="*/ 6696000 w 6696000"/>
              <a:gd name="connsiteY32" fmla="*/ 1796399 h 5142465"/>
              <a:gd name="connsiteX33" fmla="*/ 4219772 w 6696000"/>
              <a:gd name="connsiteY33" fmla="*/ 1796399 h 5142465"/>
              <a:gd name="connsiteX34" fmla="*/ 3995999 w 6696000"/>
              <a:gd name="connsiteY34" fmla="*/ 2020043 h 5142465"/>
              <a:gd name="connsiteX35" fmla="*/ 3995999 w 6696000"/>
              <a:gd name="connsiteY35" fmla="*/ 3821890 h 5142465"/>
              <a:gd name="connsiteX36" fmla="*/ 4887028 w 6696000"/>
              <a:gd name="connsiteY36" fmla="*/ 4712400 h 5142465"/>
              <a:gd name="connsiteX37" fmla="*/ 6696000 w 6696000"/>
              <a:gd name="connsiteY37" fmla="*/ 4712400 h 5142465"/>
              <a:gd name="connsiteX38" fmla="*/ 6696000 w 6696000"/>
              <a:gd name="connsiteY38" fmla="*/ 5142465 h 5142465"/>
              <a:gd name="connsiteX39" fmla="*/ 0 w 6696000"/>
              <a:gd name="connsiteY39" fmla="*/ 5142465 h 5142465"/>
              <a:gd name="connsiteX40" fmla="*/ 0 w 6696000"/>
              <a:gd name="connsiteY40" fmla="*/ 0 h 5142465"/>
              <a:gd name="connsiteX0" fmla="*/ 1326407 w 6696000"/>
              <a:gd name="connsiteY0" fmla="*/ 658128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787933 w 6696000"/>
              <a:gd name="connsiteY8" fmla="*/ 796647 h 5142465"/>
              <a:gd name="connsiteX9" fmla="*/ 787933 w 6696000"/>
              <a:gd name="connsiteY9" fmla="*/ 884380 h 5142465"/>
              <a:gd name="connsiteX10" fmla="*/ 1094199 w 6696000"/>
              <a:gd name="connsiteY10" fmla="*/ 884380 h 5142465"/>
              <a:gd name="connsiteX11" fmla="*/ 1308131 w 6696000"/>
              <a:gd name="connsiteY11" fmla="*/ 745975 h 5142465"/>
              <a:gd name="connsiteX12" fmla="*/ 1326394 w 6696000"/>
              <a:gd name="connsiteY12" fmla="*/ 658190 h 5142465"/>
              <a:gd name="connsiteX13" fmla="*/ 1326407 w 6696000"/>
              <a:gd name="connsiteY13" fmla="*/ 658251 h 5142465"/>
              <a:gd name="connsiteX14" fmla="*/ 1326407 w 6696000"/>
              <a:gd name="connsiteY14" fmla="*/ 658128 h 5142465"/>
              <a:gd name="connsiteX15" fmla="*/ 664207 w 6696000"/>
              <a:gd name="connsiteY15" fmla="*/ 431999 h 5142465"/>
              <a:gd name="connsiteX16" fmla="*/ 431999 w 6696000"/>
              <a:gd name="connsiteY16" fmla="*/ 658251 h 5142465"/>
              <a:gd name="connsiteX17" fmla="*/ 663572 w 6696000"/>
              <a:gd name="connsiteY17" fmla="*/ 884503 h 5142465"/>
              <a:gd name="connsiteX18" fmla="*/ 739789 w 6696000"/>
              <a:gd name="connsiteY18" fmla="*/ 884503 h 5142465"/>
              <a:gd name="connsiteX19" fmla="*/ 763417 w 6696000"/>
              <a:gd name="connsiteY19" fmla="*/ 861520 h 5142465"/>
              <a:gd name="connsiteX20" fmla="*/ 739789 w 6696000"/>
              <a:gd name="connsiteY20" fmla="*/ 838536 h 5142465"/>
              <a:gd name="connsiteX21" fmla="*/ 664842 w 6696000"/>
              <a:gd name="connsiteY21" fmla="*/ 838536 h 5142465"/>
              <a:gd name="connsiteX22" fmla="*/ 479127 w 6696000"/>
              <a:gd name="connsiteY22" fmla="*/ 658251 h 5142465"/>
              <a:gd name="connsiteX23" fmla="*/ 664842 w 6696000"/>
              <a:gd name="connsiteY23" fmla="*/ 477843 h 5142465"/>
              <a:gd name="connsiteX24" fmla="*/ 923218 w 6696000"/>
              <a:gd name="connsiteY24" fmla="*/ 477843 h 5142465"/>
              <a:gd name="connsiteX25" fmla="*/ 923218 w 6696000"/>
              <a:gd name="connsiteY25" fmla="*/ 519732 h 5142465"/>
              <a:gd name="connsiteX26" fmla="*/ 970473 w 6696000"/>
              <a:gd name="connsiteY26" fmla="*/ 519732 h 5142465"/>
              <a:gd name="connsiteX27" fmla="*/ 970473 w 6696000"/>
              <a:gd name="connsiteY27" fmla="*/ 431999 h 5142465"/>
              <a:gd name="connsiteX28" fmla="*/ 664207 w 6696000"/>
              <a:gd name="connsiteY28" fmla="*/ 431999 h 5142465"/>
              <a:gd name="connsiteX29" fmla="*/ 0 w 6696000"/>
              <a:gd name="connsiteY29" fmla="*/ 0 h 5142465"/>
              <a:gd name="connsiteX30" fmla="*/ 6696000 w 6696000"/>
              <a:gd name="connsiteY30" fmla="*/ 0 h 5142465"/>
              <a:gd name="connsiteX31" fmla="*/ 6696000 w 6696000"/>
              <a:gd name="connsiteY31" fmla="*/ 1796399 h 5142465"/>
              <a:gd name="connsiteX32" fmla="*/ 4219772 w 6696000"/>
              <a:gd name="connsiteY32" fmla="*/ 1796399 h 5142465"/>
              <a:gd name="connsiteX33" fmla="*/ 3995999 w 6696000"/>
              <a:gd name="connsiteY33" fmla="*/ 2020043 h 5142465"/>
              <a:gd name="connsiteX34" fmla="*/ 3995999 w 6696000"/>
              <a:gd name="connsiteY34" fmla="*/ 3821890 h 5142465"/>
              <a:gd name="connsiteX35" fmla="*/ 4887028 w 6696000"/>
              <a:gd name="connsiteY35" fmla="*/ 4712400 h 5142465"/>
              <a:gd name="connsiteX36" fmla="*/ 6696000 w 6696000"/>
              <a:gd name="connsiteY36" fmla="*/ 4712400 h 5142465"/>
              <a:gd name="connsiteX37" fmla="*/ 6696000 w 6696000"/>
              <a:gd name="connsiteY37" fmla="*/ 5142465 h 5142465"/>
              <a:gd name="connsiteX38" fmla="*/ 0 w 6696000"/>
              <a:gd name="connsiteY38" fmla="*/ 5142465 h 5142465"/>
              <a:gd name="connsiteX39" fmla="*/ 0 w 6696000"/>
              <a:gd name="connsiteY39" fmla="*/ 0 h 5142465"/>
              <a:gd name="connsiteX0" fmla="*/ 1326407 w 6696000"/>
              <a:gd name="connsiteY0" fmla="*/ 658251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787933 w 6696000"/>
              <a:gd name="connsiteY8" fmla="*/ 796647 h 5142465"/>
              <a:gd name="connsiteX9" fmla="*/ 787933 w 6696000"/>
              <a:gd name="connsiteY9" fmla="*/ 884380 h 5142465"/>
              <a:gd name="connsiteX10" fmla="*/ 1094199 w 6696000"/>
              <a:gd name="connsiteY10" fmla="*/ 884380 h 5142465"/>
              <a:gd name="connsiteX11" fmla="*/ 1308131 w 6696000"/>
              <a:gd name="connsiteY11" fmla="*/ 745975 h 5142465"/>
              <a:gd name="connsiteX12" fmla="*/ 1326394 w 6696000"/>
              <a:gd name="connsiteY12" fmla="*/ 658190 h 5142465"/>
              <a:gd name="connsiteX13" fmla="*/ 1326407 w 6696000"/>
              <a:gd name="connsiteY13" fmla="*/ 658251 h 5142465"/>
              <a:gd name="connsiteX14" fmla="*/ 664207 w 6696000"/>
              <a:gd name="connsiteY14" fmla="*/ 431999 h 5142465"/>
              <a:gd name="connsiteX15" fmla="*/ 431999 w 6696000"/>
              <a:gd name="connsiteY15" fmla="*/ 658251 h 5142465"/>
              <a:gd name="connsiteX16" fmla="*/ 663572 w 6696000"/>
              <a:gd name="connsiteY16" fmla="*/ 884503 h 5142465"/>
              <a:gd name="connsiteX17" fmla="*/ 739789 w 6696000"/>
              <a:gd name="connsiteY17" fmla="*/ 884503 h 5142465"/>
              <a:gd name="connsiteX18" fmla="*/ 763417 w 6696000"/>
              <a:gd name="connsiteY18" fmla="*/ 861520 h 5142465"/>
              <a:gd name="connsiteX19" fmla="*/ 739789 w 6696000"/>
              <a:gd name="connsiteY19" fmla="*/ 838536 h 5142465"/>
              <a:gd name="connsiteX20" fmla="*/ 664842 w 6696000"/>
              <a:gd name="connsiteY20" fmla="*/ 838536 h 5142465"/>
              <a:gd name="connsiteX21" fmla="*/ 479127 w 6696000"/>
              <a:gd name="connsiteY21" fmla="*/ 658251 h 5142465"/>
              <a:gd name="connsiteX22" fmla="*/ 664842 w 6696000"/>
              <a:gd name="connsiteY22" fmla="*/ 477843 h 5142465"/>
              <a:gd name="connsiteX23" fmla="*/ 923218 w 6696000"/>
              <a:gd name="connsiteY23" fmla="*/ 477843 h 5142465"/>
              <a:gd name="connsiteX24" fmla="*/ 923218 w 6696000"/>
              <a:gd name="connsiteY24" fmla="*/ 519732 h 5142465"/>
              <a:gd name="connsiteX25" fmla="*/ 970473 w 6696000"/>
              <a:gd name="connsiteY25" fmla="*/ 519732 h 5142465"/>
              <a:gd name="connsiteX26" fmla="*/ 970473 w 6696000"/>
              <a:gd name="connsiteY26" fmla="*/ 431999 h 5142465"/>
              <a:gd name="connsiteX27" fmla="*/ 664207 w 6696000"/>
              <a:gd name="connsiteY27" fmla="*/ 431999 h 5142465"/>
              <a:gd name="connsiteX28" fmla="*/ 0 w 6696000"/>
              <a:gd name="connsiteY28" fmla="*/ 0 h 5142465"/>
              <a:gd name="connsiteX29" fmla="*/ 6696000 w 6696000"/>
              <a:gd name="connsiteY29" fmla="*/ 0 h 5142465"/>
              <a:gd name="connsiteX30" fmla="*/ 6696000 w 6696000"/>
              <a:gd name="connsiteY30" fmla="*/ 1796399 h 5142465"/>
              <a:gd name="connsiteX31" fmla="*/ 4219772 w 6696000"/>
              <a:gd name="connsiteY31" fmla="*/ 1796399 h 5142465"/>
              <a:gd name="connsiteX32" fmla="*/ 3995999 w 6696000"/>
              <a:gd name="connsiteY32" fmla="*/ 2020043 h 5142465"/>
              <a:gd name="connsiteX33" fmla="*/ 3995999 w 6696000"/>
              <a:gd name="connsiteY33" fmla="*/ 3821890 h 5142465"/>
              <a:gd name="connsiteX34" fmla="*/ 4887028 w 6696000"/>
              <a:gd name="connsiteY34" fmla="*/ 4712400 h 5142465"/>
              <a:gd name="connsiteX35" fmla="*/ 6696000 w 6696000"/>
              <a:gd name="connsiteY35" fmla="*/ 4712400 h 5142465"/>
              <a:gd name="connsiteX36" fmla="*/ 6696000 w 6696000"/>
              <a:gd name="connsiteY36" fmla="*/ 5142465 h 5142465"/>
              <a:gd name="connsiteX37" fmla="*/ 0 w 6696000"/>
              <a:gd name="connsiteY37" fmla="*/ 5142465 h 5142465"/>
              <a:gd name="connsiteX38" fmla="*/ 0 w 6696000"/>
              <a:gd name="connsiteY38" fmla="*/ 0 h 5142465"/>
              <a:gd name="connsiteX0" fmla="*/ 1326394 w 6696000"/>
              <a:gd name="connsiteY0" fmla="*/ 658190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787933 w 6696000"/>
              <a:gd name="connsiteY8" fmla="*/ 796647 h 5142465"/>
              <a:gd name="connsiteX9" fmla="*/ 787933 w 6696000"/>
              <a:gd name="connsiteY9" fmla="*/ 884380 h 5142465"/>
              <a:gd name="connsiteX10" fmla="*/ 1094199 w 6696000"/>
              <a:gd name="connsiteY10" fmla="*/ 884380 h 5142465"/>
              <a:gd name="connsiteX11" fmla="*/ 1308131 w 6696000"/>
              <a:gd name="connsiteY11" fmla="*/ 745975 h 5142465"/>
              <a:gd name="connsiteX12" fmla="*/ 1326394 w 6696000"/>
              <a:gd name="connsiteY12" fmla="*/ 658190 h 5142465"/>
              <a:gd name="connsiteX13" fmla="*/ 664207 w 6696000"/>
              <a:gd name="connsiteY13" fmla="*/ 431999 h 5142465"/>
              <a:gd name="connsiteX14" fmla="*/ 431999 w 6696000"/>
              <a:gd name="connsiteY14" fmla="*/ 658251 h 5142465"/>
              <a:gd name="connsiteX15" fmla="*/ 663572 w 6696000"/>
              <a:gd name="connsiteY15" fmla="*/ 884503 h 5142465"/>
              <a:gd name="connsiteX16" fmla="*/ 739789 w 6696000"/>
              <a:gd name="connsiteY16" fmla="*/ 884503 h 5142465"/>
              <a:gd name="connsiteX17" fmla="*/ 763417 w 6696000"/>
              <a:gd name="connsiteY17" fmla="*/ 861520 h 5142465"/>
              <a:gd name="connsiteX18" fmla="*/ 739789 w 6696000"/>
              <a:gd name="connsiteY18" fmla="*/ 838536 h 5142465"/>
              <a:gd name="connsiteX19" fmla="*/ 664842 w 6696000"/>
              <a:gd name="connsiteY19" fmla="*/ 838536 h 5142465"/>
              <a:gd name="connsiteX20" fmla="*/ 479127 w 6696000"/>
              <a:gd name="connsiteY20" fmla="*/ 658251 h 5142465"/>
              <a:gd name="connsiteX21" fmla="*/ 664842 w 6696000"/>
              <a:gd name="connsiteY21" fmla="*/ 477843 h 5142465"/>
              <a:gd name="connsiteX22" fmla="*/ 923218 w 6696000"/>
              <a:gd name="connsiteY22" fmla="*/ 477843 h 5142465"/>
              <a:gd name="connsiteX23" fmla="*/ 923218 w 6696000"/>
              <a:gd name="connsiteY23" fmla="*/ 519732 h 5142465"/>
              <a:gd name="connsiteX24" fmla="*/ 970473 w 6696000"/>
              <a:gd name="connsiteY24" fmla="*/ 519732 h 5142465"/>
              <a:gd name="connsiteX25" fmla="*/ 970473 w 6696000"/>
              <a:gd name="connsiteY25" fmla="*/ 431999 h 5142465"/>
              <a:gd name="connsiteX26" fmla="*/ 664207 w 6696000"/>
              <a:gd name="connsiteY26" fmla="*/ 431999 h 5142465"/>
              <a:gd name="connsiteX27" fmla="*/ 0 w 6696000"/>
              <a:gd name="connsiteY27" fmla="*/ 0 h 5142465"/>
              <a:gd name="connsiteX28" fmla="*/ 6696000 w 6696000"/>
              <a:gd name="connsiteY28" fmla="*/ 0 h 5142465"/>
              <a:gd name="connsiteX29" fmla="*/ 6696000 w 6696000"/>
              <a:gd name="connsiteY29" fmla="*/ 1796399 h 5142465"/>
              <a:gd name="connsiteX30" fmla="*/ 4219772 w 6696000"/>
              <a:gd name="connsiteY30" fmla="*/ 1796399 h 5142465"/>
              <a:gd name="connsiteX31" fmla="*/ 3995999 w 6696000"/>
              <a:gd name="connsiteY31" fmla="*/ 2020043 h 5142465"/>
              <a:gd name="connsiteX32" fmla="*/ 3995999 w 6696000"/>
              <a:gd name="connsiteY32" fmla="*/ 3821890 h 5142465"/>
              <a:gd name="connsiteX33" fmla="*/ 4887028 w 6696000"/>
              <a:gd name="connsiteY33" fmla="*/ 4712400 h 5142465"/>
              <a:gd name="connsiteX34" fmla="*/ 6696000 w 6696000"/>
              <a:gd name="connsiteY34" fmla="*/ 4712400 h 5142465"/>
              <a:gd name="connsiteX35" fmla="*/ 6696000 w 6696000"/>
              <a:gd name="connsiteY35" fmla="*/ 5142465 h 5142465"/>
              <a:gd name="connsiteX36" fmla="*/ 0 w 6696000"/>
              <a:gd name="connsiteY36" fmla="*/ 5142465 h 5142465"/>
              <a:gd name="connsiteX37" fmla="*/ 0 w 6696000"/>
              <a:gd name="connsiteY37" fmla="*/ 0 h 5142465"/>
              <a:gd name="connsiteX0" fmla="*/ 1308131 w 6696000"/>
              <a:gd name="connsiteY0" fmla="*/ 745975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787933 w 6696000"/>
              <a:gd name="connsiteY8" fmla="*/ 796647 h 5142465"/>
              <a:gd name="connsiteX9" fmla="*/ 787933 w 6696000"/>
              <a:gd name="connsiteY9" fmla="*/ 884380 h 5142465"/>
              <a:gd name="connsiteX10" fmla="*/ 1094199 w 6696000"/>
              <a:gd name="connsiteY10" fmla="*/ 884380 h 5142465"/>
              <a:gd name="connsiteX11" fmla="*/ 1308131 w 6696000"/>
              <a:gd name="connsiteY11" fmla="*/ 745975 h 5142465"/>
              <a:gd name="connsiteX12" fmla="*/ 664207 w 6696000"/>
              <a:gd name="connsiteY12" fmla="*/ 431999 h 5142465"/>
              <a:gd name="connsiteX13" fmla="*/ 431999 w 6696000"/>
              <a:gd name="connsiteY13" fmla="*/ 658251 h 5142465"/>
              <a:gd name="connsiteX14" fmla="*/ 663572 w 6696000"/>
              <a:gd name="connsiteY14" fmla="*/ 884503 h 5142465"/>
              <a:gd name="connsiteX15" fmla="*/ 739789 w 6696000"/>
              <a:gd name="connsiteY15" fmla="*/ 884503 h 5142465"/>
              <a:gd name="connsiteX16" fmla="*/ 763417 w 6696000"/>
              <a:gd name="connsiteY16" fmla="*/ 861520 h 5142465"/>
              <a:gd name="connsiteX17" fmla="*/ 739789 w 6696000"/>
              <a:gd name="connsiteY17" fmla="*/ 838536 h 5142465"/>
              <a:gd name="connsiteX18" fmla="*/ 664842 w 6696000"/>
              <a:gd name="connsiteY18" fmla="*/ 838536 h 5142465"/>
              <a:gd name="connsiteX19" fmla="*/ 479127 w 6696000"/>
              <a:gd name="connsiteY19" fmla="*/ 658251 h 5142465"/>
              <a:gd name="connsiteX20" fmla="*/ 664842 w 6696000"/>
              <a:gd name="connsiteY20" fmla="*/ 477843 h 5142465"/>
              <a:gd name="connsiteX21" fmla="*/ 923218 w 6696000"/>
              <a:gd name="connsiteY21" fmla="*/ 477843 h 5142465"/>
              <a:gd name="connsiteX22" fmla="*/ 923218 w 6696000"/>
              <a:gd name="connsiteY22" fmla="*/ 519732 h 5142465"/>
              <a:gd name="connsiteX23" fmla="*/ 970473 w 6696000"/>
              <a:gd name="connsiteY23" fmla="*/ 519732 h 5142465"/>
              <a:gd name="connsiteX24" fmla="*/ 970473 w 6696000"/>
              <a:gd name="connsiteY24" fmla="*/ 431999 h 5142465"/>
              <a:gd name="connsiteX25" fmla="*/ 664207 w 6696000"/>
              <a:gd name="connsiteY25" fmla="*/ 431999 h 5142465"/>
              <a:gd name="connsiteX26" fmla="*/ 0 w 6696000"/>
              <a:gd name="connsiteY26" fmla="*/ 0 h 5142465"/>
              <a:gd name="connsiteX27" fmla="*/ 6696000 w 6696000"/>
              <a:gd name="connsiteY27" fmla="*/ 0 h 5142465"/>
              <a:gd name="connsiteX28" fmla="*/ 6696000 w 6696000"/>
              <a:gd name="connsiteY28" fmla="*/ 1796399 h 5142465"/>
              <a:gd name="connsiteX29" fmla="*/ 4219772 w 6696000"/>
              <a:gd name="connsiteY29" fmla="*/ 1796399 h 5142465"/>
              <a:gd name="connsiteX30" fmla="*/ 3995999 w 6696000"/>
              <a:gd name="connsiteY30" fmla="*/ 2020043 h 5142465"/>
              <a:gd name="connsiteX31" fmla="*/ 3995999 w 6696000"/>
              <a:gd name="connsiteY31" fmla="*/ 3821890 h 5142465"/>
              <a:gd name="connsiteX32" fmla="*/ 4887028 w 6696000"/>
              <a:gd name="connsiteY32" fmla="*/ 4712400 h 5142465"/>
              <a:gd name="connsiteX33" fmla="*/ 6696000 w 6696000"/>
              <a:gd name="connsiteY33" fmla="*/ 4712400 h 5142465"/>
              <a:gd name="connsiteX34" fmla="*/ 6696000 w 6696000"/>
              <a:gd name="connsiteY34" fmla="*/ 5142465 h 5142465"/>
              <a:gd name="connsiteX35" fmla="*/ 0 w 6696000"/>
              <a:gd name="connsiteY35" fmla="*/ 5142465 h 5142465"/>
              <a:gd name="connsiteX36" fmla="*/ 0 w 6696000"/>
              <a:gd name="connsiteY36" fmla="*/ 0 h 5142465"/>
              <a:gd name="connsiteX0" fmla="*/ 1094199 w 6696000"/>
              <a:gd name="connsiteY0" fmla="*/ 884380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787933 w 6696000"/>
              <a:gd name="connsiteY8" fmla="*/ 796647 h 5142465"/>
              <a:gd name="connsiteX9" fmla="*/ 787933 w 6696000"/>
              <a:gd name="connsiteY9" fmla="*/ 884380 h 5142465"/>
              <a:gd name="connsiteX10" fmla="*/ 1094199 w 6696000"/>
              <a:gd name="connsiteY10" fmla="*/ 884380 h 5142465"/>
              <a:gd name="connsiteX11" fmla="*/ 664207 w 6696000"/>
              <a:gd name="connsiteY11" fmla="*/ 431999 h 5142465"/>
              <a:gd name="connsiteX12" fmla="*/ 431999 w 6696000"/>
              <a:gd name="connsiteY12" fmla="*/ 658251 h 5142465"/>
              <a:gd name="connsiteX13" fmla="*/ 663572 w 6696000"/>
              <a:gd name="connsiteY13" fmla="*/ 884503 h 5142465"/>
              <a:gd name="connsiteX14" fmla="*/ 739789 w 6696000"/>
              <a:gd name="connsiteY14" fmla="*/ 884503 h 5142465"/>
              <a:gd name="connsiteX15" fmla="*/ 763417 w 6696000"/>
              <a:gd name="connsiteY15" fmla="*/ 861520 h 5142465"/>
              <a:gd name="connsiteX16" fmla="*/ 739789 w 6696000"/>
              <a:gd name="connsiteY16" fmla="*/ 838536 h 5142465"/>
              <a:gd name="connsiteX17" fmla="*/ 664842 w 6696000"/>
              <a:gd name="connsiteY17" fmla="*/ 838536 h 5142465"/>
              <a:gd name="connsiteX18" fmla="*/ 479127 w 6696000"/>
              <a:gd name="connsiteY18" fmla="*/ 658251 h 5142465"/>
              <a:gd name="connsiteX19" fmla="*/ 664842 w 6696000"/>
              <a:gd name="connsiteY19" fmla="*/ 477843 h 5142465"/>
              <a:gd name="connsiteX20" fmla="*/ 923218 w 6696000"/>
              <a:gd name="connsiteY20" fmla="*/ 477843 h 5142465"/>
              <a:gd name="connsiteX21" fmla="*/ 923218 w 6696000"/>
              <a:gd name="connsiteY21" fmla="*/ 519732 h 5142465"/>
              <a:gd name="connsiteX22" fmla="*/ 970473 w 6696000"/>
              <a:gd name="connsiteY22" fmla="*/ 519732 h 5142465"/>
              <a:gd name="connsiteX23" fmla="*/ 970473 w 6696000"/>
              <a:gd name="connsiteY23" fmla="*/ 431999 h 5142465"/>
              <a:gd name="connsiteX24" fmla="*/ 664207 w 6696000"/>
              <a:gd name="connsiteY24" fmla="*/ 431999 h 5142465"/>
              <a:gd name="connsiteX25" fmla="*/ 0 w 6696000"/>
              <a:gd name="connsiteY25" fmla="*/ 0 h 5142465"/>
              <a:gd name="connsiteX26" fmla="*/ 6696000 w 6696000"/>
              <a:gd name="connsiteY26" fmla="*/ 0 h 5142465"/>
              <a:gd name="connsiteX27" fmla="*/ 6696000 w 6696000"/>
              <a:gd name="connsiteY27" fmla="*/ 1796399 h 5142465"/>
              <a:gd name="connsiteX28" fmla="*/ 4219772 w 6696000"/>
              <a:gd name="connsiteY28" fmla="*/ 1796399 h 5142465"/>
              <a:gd name="connsiteX29" fmla="*/ 3995999 w 6696000"/>
              <a:gd name="connsiteY29" fmla="*/ 2020043 h 5142465"/>
              <a:gd name="connsiteX30" fmla="*/ 3995999 w 6696000"/>
              <a:gd name="connsiteY30" fmla="*/ 3821890 h 5142465"/>
              <a:gd name="connsiteX31" fmla="*/ 4887028 w 6696000"/>
              <a:gd name="connsiteY31" fmla="*/ 4712400 h 5142465"/>
              <a:gd name="connsiteX32" fmla="*/ 6696000 w 6696000"/>
              <a:gd name="connsiteY32" fmla="*/ 4712400 h 5142465"/>
              <a:gd name="connsiteX33" fmla="*/ 6696000 w 6696000"/>
              <a:gd name="connsiteY33" fmla="*/ 5142465 h 5142465"/>
              <a:gd name="connsiteX34" fmla="*/ 0 w 6696000"/>
              <a:gd name="connsiteY34" fmla="*/ 5142465 h 5142465"/>
              <a:gd name="connsiteX35" fmla="*/ 0 w 6696000"/>
              <a:gd name="connsiteY35" fmla="*/ 0 h 5142465"/>
              <a:gd name="connsiteX0" fmla="*/ 787933 w 6696000"/>
              <a:gd name="connsiteY0" fmla="*/ 884380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787933 w 6696000"/>
              <a:gd name="connsiteY8" fmla="*/ 796647 h 5142465"/>
              <a:gd name="connsiteX9" fmla="*/ 787933 w 6696000"/>
              <a:gd name="connsiteY9" fmla="*/ 884380 h 5142465"/>
              <a:gd name="connsiteX10" fmla="*/ 664207 w 6696000"/>
              <a:gd name="connsiteY10" fmla="*/ 431999 h 5142465"/>
              <a:gd name="connsiteX11" fmla="*/ 431999 w 6696000"/>
              <a:gd name="connsiteY11" fmla="*/ 658251 h 5142465"/>
              <a:gd name="connsiteX12" fmla="*/ 663572 w 6696000"/>
              <a:gd name="connsiteY12" fmla="*/ 884503 h 5142465"/>
              <a:gd name="connsiteX13" fmla="*/ 739789 w 6696000"/>
              <a:gd name="connsiteY13" fmla="*/ 884503 h 5142465"/>
              <a:gd name="connsiteX14" fmla="*/ 763417 w 6696000"/>
              <a:gd name="connsiteY14" fmla="*/ 861520 h 5142465"/>
              <a:gd name="connsiteX15" fmla="*/ 739789 w 6696000"/>
              <a:gd name="connsiteY15" fmla="*/ 838536 h 5142465"/>
              <a:gd name="connsiteX16" fmla="*/ 664842 w 6696000"/>
              <a:gd name="connsiteY16" fmla="*/ 838536 h 5142465"/>
              <a:gd name="connsiteX17" fmla="*/ 479127 w 6696000"/>
              <a:gd name="connsiteY17" fmla="*/ 658251 h 5142465"/>
              <a:gd name="connsiteX18" fmla="*/ 664842 w 6696000"/>
              <a:gd name="connsiteY18" fmla="*/ 477843 h 5142465"/>
              <a:gd name="connsiteX19" fmla="*/ 923218 w 6696000"/>
              <a:gd name="connsiteY19" fmla="*/ 477843 h 5142465"/>
              <a:gd name="connsiteX20" fmla="*/ 923218 w 6696000"/>
              <a:gd name="connsiteY20" fmla="*/ 519732 h 5142465"/>
              <a:gd name="connsiteX21" fmla="*/ 970473 w 6696000"/>
              <a:gd name="connsiteY21" fmla="*/ 519732 h 5142465"/>
              <a:gd name="connsiteX22" fmla="*/ 970473 w 6696000"/>
              <a:gd name="connsiteY22" fmla="*/ 431999 h 5142465"/>
              <a:gd name="connsiteX23" fmla="*/ 664207 w 6696000"/>
              <a:gd name="connsiteY23" fmla="*/ 431999 h 5142465"/>
              <a:gd name="connsiteX24" fmla="*/ 0 w 6696000"/>
              <a:gd name="connsiteY24" fmla="*/ 0 h 5142465"/>
              <a:gd name="connsiteX25" fmla="*/ 6696000 w 6696000"/>
              <a:gd name="connsiteY25" fmla="*/ 0 h 5142465"/>
              <a:gd name="connsiteX26" fmla="*/ 6696000 w 6696000"/>
              <a:gd name="connsiteY26" fmla="*/ 1796399 h 5142465"/>
              <a:gd name="connsiteX27" fmla="*/ 4219772 w 6696000"/>
              <a:gd name="connsiteY27" fmla="*/ 1796399 h 5142465"/>
              <a:gd name="connsiteX28" fmla="*/ 3995999 w 6696000"/>
              <a:gd name="connsiteY28" fmla="*/ 2020043 h 5142465"/>
              <a:gd name="connsiteX29" fmla="*/ 3995999 w 6696000"/>
              <a:gd name="connsiteY29" fmla="*/ 3821890 h 5142465"/>
              <a:gd name="connsiteX30" fmla="*/ 4887028 w 6696000"/>
              <a:gd name="connsiteY30" fmla="*/ 4712400 h 5142465"/>
              <a:gd name="connsiteX31" fmla="*/ 6696000 w 6696000"/>
              <a:gd name="connsiteY31" fmla="*/ 4712400 h 5142465"/>
              <a:gd name="connsiteX32" fmla="*/ 6696000 w 6696000"/>
              <a:gd name="connsiteY32" fmla="*/ 5142465 h 5142465"/>
              <a:gd name="connsiteX33" fmla="*/ 0 w 6696000"/>
              <a:gd name="connsiteY33" fmla="*/ 5142465 h 5142465"/>
              <a:gd name="connsiteX34" fmla="*/ 0 w 6696000"/>
              <a:gd name="connsiteY34" fmla="*/ 0 h 5142465"/>
              <a:gd name="connsiteX0" fmla="*/ 787933 w 6696000"/>
              <a:gd name="connsiteY0" fmla="*/ 796647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787933 w 6696000"/>
              <a:gd name="connsiteY8" fmla="*/ 796647 h 5142465"/>
              <a:gd name="connsiteX9" fmla="*/ 664207 w 6696000"/>
              <a:gd name="connsiteY9" fmla="*/ 431999 h 5142465"/>
              <a:gd name="connsiteX10" fmla="*/ 431999 w 6696000"/>
              <a:gd name="connsiteY10" fmla="*/ 658251 h 5142465"/>
              <a:gd name="connsiteX11" fmla="*/ 663572 w 6696000"/>
              <a:gd name="connsiteY11" fmla="*/ 884503 h 5142465"/>
              <a:gd name="connsiteX12" fmla="*/ 739789 w 6696000"/>
              <a:gd name="connsiteY12" fmla="*/ 884503 h 5142465"/>
              <a:gd name="connsiteX13" fmla="*/ 763417 w 6696000"/>
              <a:gd name="connsiteY13" fmla="*/ 861520 h 5142465"/>
              <a:gd name="connsiteX14" fmla="*/ 739789 w 6696000"/>
              <a:gd name="connsiteY14" fmla="*/ 838536 h 5142465"/>
              <a:gd name="connsiteX15" fmla="*/ 664842 w 6696000"/>
              <a:gd name="connsiteY15" fmla="*/ 838536 h 5142465"/>
              <a:gd name="connsiteX16" fmla="*/ 479127 w 6696000"/>
              <a:gd name="connsiteY16" fmla="*/ 658251 h 5142465"/>
              <a:gd name="connsiteX17" fmla="*/ 664842 w 6696000"/>
              <a:gd name="connsiteY17" fmla="*/ 477843 h 5142465"/>
              <a:gd name="connsiteX18" fmla="*/ 923218 w 6696000"/>
              <a:gd name="connsiteY18" fmla="*/ 477843 h 5142465"/>
              <a:gd name="connsiteX19" fmla="*/ 923218 w 6696000"/>
              <a:gd name="connsiteY19" fmla="*/ 519732 h 5142465"/>
              <a:gd name="connsiteX20" fmla="*/ 970473 w 6696000"/>
              <a:gd name="connsiteY20" fmla="*/ 519732 h 5142465"/>
              <a:gd name="connsiteX21" fmla="*/ 970473 w 6696000"/>
              <a:gd name="connsiteY21" fmla="*/ 431999 h 5142465"/>
              <a:gd name="connsiteX22" fmla="*/ 664207 w 6696000"/>
              <a:gd name="connsiteY22" fmla="*/ 431999 h 5142465"/>
              <a:gd name="connsiteX23" fmla="*/ 0 w 6696000"/>
              <a:gd name="connsiteY23" fmla="*/ 0 h 5142465"/>
              <a:gd name="connsiteX24" fmla="*/ 6696000 w 6696000"/>
              <a:gd name="connsiteY24" fmla="*/ 0 h 5142465"/>
              <a:gd name="connsiteX25" fmla="*/ 6696000 w 6696000"/>
              <a:gd name="connsiteY25" fmla="*/ 1796399 h 5142465"/>
              <a:gd name="connsiteX26" fmla="*/ 4219772 w 6696000"/>
              <a:gd name="connsiteY26" fmla="*/ 1796399 h 5142465"/>
              <a:gd name="connsiteX27" fmla="*/ 3995999 w 6696000"/>
              <a:gd name="connsiteY27" fmla="*/ 2020043 h 5142465"/>
              <a:gd name="connsiteX28" fmla="*/ 3995999 w 6696000"/>
              <a:gd name="connsiteY28" fmla="*/ 3821890 h 5142465"/>
              <a:gd name="connsiteX29" fmla="*/ 4887028 w 6696000"/>
              <a:gd name="connsiteY29" fmla="*/ 4712400 h 5142465"/>
              <a:gd name="connsiteX30" fmla="*/ 6696000 w 6696000"/>
              <a:gd name="connsiteY30" fmla="*/ 4712400 h 5142465"/>
              <a:gd name="connsiteX31" fmla="*/ 6696000 w 6696000"/>
              <a:gd name="connsiteY31" fmla="*/ 5142465 h 5142465"/>
              <a:gd name="connsiteX32" fmla="*/ 0 w 6696000"/>
              <a:gd name="connsiteY32" fmla="*/ 5142465 h 5142465"/>
              <a:gd name="connsiteX33" fmla="*/ 0 w 6696000"/>
              <a:gd name="connsiteY33" fmla="*/ 0 h 5142465"/>
              <a:gd name="connsiteX0" fmla="*/ 835188 w 6696000"/>
              <a:gd name="connsiteY0" fmla="*/ 796647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664207 w 6696000"/>
              <a:gd name="connsiteY8" fmla="*/ 431999 h 5142465"/>
              <a:gd name="connsiteX9" fmla="*/ 431999 w 6696000"/>
              <a:gd name="connsiteY9" fmla="*/ 658251 h 5142465"/>
              <a:gd name="connsiteX10" fmla="*/ 663572 w 6696000"/>
              <a:gd name="connsiteY10" fmla="*/ 884503 h 5142465"/>
              <a:gd name="connsiteX11" fmla="*/ 739789 w 6696000"/>
              <a:gd name="connsiteY11" fmla="*/ 884503 h 5142465"/>
              <a:gd name="connsiteX12" fmla="*/ 763417 w 6696000"/>
              <a:gd name="connsiteY12" fmla="*/ 861520 h 5142465"/>
              <a:gd name="connsiteX13" fmla="*/ 739789 w 6696000"/>
              <a:gd name="connsiteY13" fmla="*/ 838536 h 5142465"/>
              <a:gd name="connsiteX14" fmla="*/ 664842 w 6696000"/>
              <a:gd name="connsiteY14" fmla="*/ 838536 h 5142465"/>
              <a:gd name="connsiteX15" fmla="*/ 479127 w 6696000"/>
              <a:gd name="connsiteY15" fmla="*/ 658251 h 5142465"/>
              <a:gd name="connsiteX16" fmla="*/ 664842 w 6696000"/>
              <a:gd name="connsiteY16" fmla="*/ 477843 h 5142465"/>
              <a:gd name="connsiteX17" fmla="*/ 923218 w 6696000"/>
              <a:gd name="connsiteY17" fmla="*/ 477843 h 5142465"/>
              <a:gd name="connsiteX18" fmla="*/ 923218 w 6696000"/>
              <a:gd name="connsiteY18" fmla="*/ 519732 h 5142465"/>
              <a:gd name="connsiteX19" fmla="*/ 970473 w 6696000"/>
              <a:gd name="connsiteY19" fmla="*/ 519732 h 5142465"/>
              <a:gd name="connsiteX20" fmla="*/ 970473 w 6696000"/>
              <a:gd name="connsiteY20" fmla="*/ 431999 h 5142465"/>
              <a:gd name="connsiteX21" fmla="*/ 664207 w 6696000"/>
              <a:gd name="connsiteY21" fmla="*/ 431999 h 5142465"/>
              <a:gd name="connsiteX22" fmla="*/ 0 w 6696000"/>
              <a:gd name="connsiteY22" fmla="*/ 0 h 5142465"/>
              <a:gd name="connsiteX23" fmla="*/ 6696000 w 6696000"/>
              <a:gd name="connsiteY23" fmla="*/ 0 h 5142465"/>
              <a:gd name="connsiteX24" fmla="*/ 6696000 w 6696000"/>
              <a:gd name="connsiteY24" fmla="*/ 1796399 h 5142465"/>
              <a:gd name="connsiteX25" fmla="*/ 4219772 w 6696000"/>
              <a:gd name="connsiteY25" fmla="*/ 1796399 h 5142465"/>
              <a:gd name="connsiteX26" fmla="*/ 3995999 w 6696000"/>
              <a:gd name="connsiteY26" fmla="*/ 2020043 h 5142465"/>
              <a:gd name="connsiteX27" fmla="*/ 3995999 w 6696000"/>
              <a:gd name="connsiteY27" fmla="*/ 3821890 h 5142465"/>
              <a:gd name="connsiteX28" fmla="*/ 4887028 w 6696000"/>
              <a:gd name="connsiteY28" fmla="*/ 4712400 h 5142465"/>
              <a:gd name="connsiteX29" fmla="*/ 6696000 w 6696000"/>
              <a:gd name="connsiteY29" fmla="*/ 4712400 h 5142465"/>
              <a:gd name="connsiteX30" fmla="*/ 6696000 w 6696000"/>
              <a:gd name="connsiteY30" fmla="*/ 5142465 h 5142465"/>
              <a:gd name="connsiteX31" fmla="*/ 0 w 6696000"/>
              <a:gd name="connsiteY31" fmla="*/ 5142465 h 5142465"/>
              <a:gd name="connsiteX32" fmla="*/ 0 w 6696000"/>
              <a:gd name="connsiteY32" fmla="*/ 0 h 5142465"/>
              <a:gd name="connsiteX0" fmla="*/ 835188 w 6696000"/>
              <a:gd name="connsiteY0" fmla="*/ 838536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664207 w 6696000"/>
              <a:gd name="connsiteY7" fmla="*/ 431999 h 5142465"/>
              <a:gd name="connsiteX8" fmla="*/ 431999 w 6696000"/>
              <a:gd name="connsiteY8" fmla="*/ 658251 h 5142465"/>
              <a:gd name="connsiteX9" fmla="*/ 663572 w 6696000"/>
              <a:gd name="connsiteY9" fmla="*/ 884503 h 5142465"/>
              <a:gd name="connsiteX10" fmla="*/ 739789 w 6696000"/>
              <a:gd name="connsiteY10" fmla="*/ 884503 h 5142465"/>
              <a:gd name="connsiteX11" fmla="*/ 763417 w 6696000"/>
              <a:gd name="connsiteY11" fmla="*/ 861520 h 5142465"/>
              <a:gd name="connsiteX12" fmla="*/ 739789 w 6696000"/>
              <a:gd name="connsiteY12" fmla="*/ 838536 h 5142465"/>
              <a:gd name="connsiteX13" fmla="*/ 664842 w 6696000"/>
              <a:gd name="connsiteY13" fmla="*/ 838536 h 5142465"/>
              <a:gd name="connsiteX14" fmla="*/ 479127 w 6696000"/>
              <a:gd name="connsiteY14" fmla="*/ 658251 h 5142465"/>
              <a:gd name="connsiteX15" fmla="*/ 664842 w 6696000"/>
              <a:gd name="connsiteY15" fmla="*/ 477843 h 5142465"/>
              <a:gd name="connsiteX16" fmla="*/ 923218 w 6696000"/>
              <a:gd name="connsiteY16" fmla="*/ 477843 h 5142465"/>
              <a:gd name="connsiteX17" fmla="*/ 923218 w 6696000"/>
              <a:gd name="connsiteY17" fmla="*/ 519732 h 5142465"/>
              <a:gd name="connsiteX18" fmla="*/ 970473 w 6696000"/>
              <a:gd name="connsiteY18" fmla="*/ 519732 h 5142465"/>
              <a:gd name="connsiteX19" fmla="*/ 970473 w 6696000"/>
              <a:gd name="connsiteY19" fmla="*/ 431999 h 5142465"/>
              <a:gd name="connsiteX20" fmla="*/ 664207 w 6696000"/>
              <a:gd name="connsiteY20" fmla="*/ 431999 h 5142465"/>
              <a:gd name="connsiteX21" fmla="*/ 0 w 6696000"/>
              <a:gd name="connsiteY21" fmla="*/ 0 h 5142465"/>
              <a:gd name="connsiteX22" fmla="*/ 6696000 w 6696000"/>
              <a:gd name="connsiteY22" fmla="*/ 0 h 5142465"/>
              <a:gd name="connsiteX23" fmla="*/ 6696000 w 6696000"/>
              <a:gd name="connsiteY23" fmla="*/ 1796399 h 5142465"/>
              <a:gd name="connsiteX24" fmla="*/ 4219772 w 6696000"/>
              <a:gd name="connsiteY24" fmla="*/ 1796399 h 5142465"/>
              <a:gd name="connsiteX25" fmla="*/ 3995999 w 6696000"/>
              <a:gd name="connsiteY25" fmla="*/ 2020043 h 5142465"/>
              <a:gd name="connsiteX26" fmla="*/ 3995999 w 6696000"/>
              <a:gd name="connsiteY26" fmla="*/ 3821890 h 5142465"/>
              <a:gd name="connsiteX27" fmla="*/ 4887028 w 6696000"/>
              <a:gd name="connsiteY27" fmla="*/ 4712400 h 5142465"/>
              <a:gd name="connsiteX28" fmla="*/ 6696000 w 6696000"/>
              <a:gd name="connsiteY28" fmla="*/ 4712400 h 5142465"/>
              <a:gd name="connsiteX29" fmla="*/ 6696000 w 6696000"/>
              <a:gd name="connsiteY29" fmla="*/ 5142465 h 5142465"/>
              <a:gd name="connsiteX30" fmla="*/ 0 w 6696000"/>
              <a:gd name="connsiteY30" fmla="*/ 5142465 h 5142465"/>
              <a:gd name="connsiteX31" fmla="*/ 0 w 6696000"/>
              <a:gd name="connsiteY31" fmla="*/ 0 h 5142465"/>
              <a:gd name="connsiteX0" fmla="*/ 1093564 w 6696000"/>
              <a:gd name="connsiteY0" fmla="*/ 838536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664207 w 6696000"/>
              <a:gd name="connsiteY6" fmla="*/ 431999 h 5142465"/>
              <a:gd name="connsiteX7" fmla="*/ 431999 w 6696000"/>
              <a:gd name="connsiteY7" fmla="*/ 658251 h 5142465"/>
              <a:gd name="connsiteX8" fmla="*/ 663572 w 6696000"/>
              <a:gd name="connsiteY8" fmla="*/ 884503 h 5142465"/>
              <a:gd name="connsiteX9" fmla="*/ 739789 w 6696000"/>
              <a:gd name="connsiteY9" fmla="*/ 884503 h 5142465"/>
              <a:gd name="connsiteX10" fmla="*/ 763417 w 6696000"/>
              <a:gd name="connsiteY10" fmla="*/ 861520 h 5142465"/>
              <a:gd name="connsiteX11" fmla="*/ 739789 w 6696000"/>
              <a:gd name="connsiteY11" fmla="*/ 838536 h 5142465"/>
              <a:gd name="connsiteX12" fmla="*/ 664842 w 6696000"/>
              <a:gd name="connsiteY12" fmla="*/ 838536 h 5142465"/>
              <a:gd name="connsiteX13" fmla="*/ 479127 w 6696000"/>
              <a:gd name="connsiteY13" fmla="*/ 658251 h 5142465"/>
              <a:gd name="connsiteX14" fmla="*/ 664842 w 6696000"/>
              <a:gd name="connsiteY14" fmla="*/ 477843 h 5142465"/>
              <a:gd name="connsiteX15" fmla="*/ 923218 w 6696000"/>
              <a:gd name="connsiteY15" fmla="*/ 477843 h 5142465"/>
              <a:gd name="connsiteX16" fmla="*/ 923218 w 6696000"/>
              <a:gd name="connsiteY16" fmla="*/ 519732 h 5142465"/>
              <a:gd name="connsiteX17" fmla="*/ 970473 w 6696000"/>
              <a:gd name="connsiteY17" fmla="*/ 519732 h 5142465"/>
              <a:gd name="connsiteX18" fmla="*/ 970473 w 6696000"/>
              <a:gd name="connsiteY18" fmla="*/ 431999 h 5142465"/>
              <a:gd name="connsiteX19" fmla="*/ 664207 w 6696000"/>
              <a:gd name="connsiteY19" fmla="*/ 431999 h 5142465"/>
              <a:gd name="connsiteX20" fmla="*/ 0 w 6696000"/>
              <a:gd name="connsiteY20" fmla="*/ 0 h 5142465"/>
              <a:gd name="connsiteX21" fmla="*/ 6696000 w 6696000"/>
              <a:gd name="connsiteY21" fmla="*/ 0 h 5142465"/>
              <a:gd name="connsiteX22" fmla="*/ 6696000 w 6696000"/>
              <a:gd name="connsiteY22" fmla="*/ 1796399 h 5142465"/>
              <a:gd name="connsiteX23" fmla="*/ 4219772 w 6696000"/>
              <a:gd name="connsiteY23" fmla="*/ 1796399 h 5142465"/>
              <a:gd name="connsiteX24" fmla="*/ 3995999 w 6696000"/>
              <a:gd name="connsiteY24" fmla="*/ 2020043 h 5142465"/>
              <a:gd name="connsiteX25" fmla="*/ 3995999 w 6696000"/>
              <a:gd name="connsiteY25" fmla="*/ 3821890 h 5142465"/>
              <a:gd name="connsiteX26" fmla="*/ 4887028 w 6696000"/>
              <a:gd name="connsiteY26" fmla="*/ 4712400 h 5142465"/>
              <a:gd name="connsiteX27" fmla="*/ 6696000 w 6696000"/>
              <a:gd name="connsiteY27" fmla="*/ 4712400 h 5142465"/>
              <a:gd name="connsiteX28" fmla="*/ 6696000 w 6696000"/>
              <a:gd name="connsiteY28" fmla="*/ 5142465 h 5142465"/>
              <a:gd name="connsiteX29" fmla="*/ 0 w 6696000"/>
              <a:gd name="connsiteY29" fmla="*/ 5142465 h 5142465"/>
              <a:gd name="connsiteX30" fmla="*/ 0 w 6696000"/>
              <a:gd name="connsiteY30" fmla="*/ 0 h 5142465"/>
              <a:gd name="connsiteX0" fmla="*/ 1279279 w 6696000"/>
              <a:gd name="connsiteY0" fmla="*/ 658251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664207 w 6696000"/>
              <a:gd name="connsiteY5" fmla="*/ 431999 h 5142465"/>
              <a:gd name="connsiteX6" fmla="*/ 431999 w 6696000"/>
              <a:gd name="connsiteY6" fmla="*/ 658251 h 5142465"/>
              <a:gd name="connsiteX7" fmla="*/ 663572 w 6696000"/>
              <a:gd name="connsiteY7" fmla="*/ 884503 h 5142465"/>
              <a:gd name="connsiteX8" fmla="*/ 739789 w 6696000"/>
              <a:gd name="connsiteY8" fmla="*/ 884503 h 5142465"/>
              <a:gd name="connsiteX9" fmla="*/ 763417 w 6696000"/>
              <a:gd name="connsiteY9" fmla="*/ 861520 h 5142465"/>
              <a:gd name="connsiteX10" fmla="*/ 739789 w 6696000"/>
              <a:gd name="connsiteY10" fmla="*/ 838536 h 5142465"/>
              <a:gd name="connsiteX11" fmla="*/ 664842 w 6696000"/>
              <a:gd name="connsiteY11" fmla="*/ 838536 h 5142465"/>
              <a:gd name="connsiteX12" fmla="*/ 479127 w 6696000"/>
              <a:gd name="connsiteY12" fmla="*/ 658251 h 5142465"/>
              <a:gd name="connsiteX13" fmla="*/ 664842 w 6696000"/>
              <a:gd name="connsiteY13" fmla="*/ 477843 h 5142465"/>
              <a:gd name="connsiteX14" fmla="*/ 923218 w 6696000"/>
              <a:gd name="connsiteY14" fmla="*/ 477843 h 5142465"/>
              <a:gd name="connsiteX15" fmla="*/ 923218 w 6696000"/>
              <a:gd name="connsiteY15" fmla="*/ 519732 h 5142465"/>
              <a:gd name="connsiteX16" fmla="*/ 970473 w 6696000"/>
              <a:gd name="connsiteY16" fmla="*/ 519732 h 5142465"/>
              <a:gd name="connsiteX17" fmla="*/ 970473 w 6696000"/>
              <a:gd name="connsiteY17" fmla="*/ 431999 h 5142465"/>
              <a:gd name="connsiteX18" fmla="*/ 664207 w 6696000"/>
              <a:gd name="connsiteY18" fmla="*/ 431999 h 5142465"/>
              <a:gd name="connsiteX19" fmla="*/ 0 w 6696000"/>
              <a:gd name="connsiteY19" fmla="*/ 0 h 5142465"/>
              <a:gd name="connsiteX20" fmla="*/ 6696000 w 6696000"/>
              <a:gd name="connsiteY20" fmla="*/ 0 h 5142465"/>
              <a:gd name="connsiteX21" fmla="*/ 6696000 w 6696000"/>
              <a:gd name="connsiteY21" fmla="*/ 1796399 h 5142465"/>
              <a:gd name="connsiteX22" fmla="*/ 4219772 w 6696000"/>
              <a:gd name="connsiteY22" fmla="*/ 1796399 h 5142465"/>
              <a:gd name="connsiteX23" fmla="*/ 3995999 w 6696000"/>
              <a:gd name="connsiteY23" fmla="*/ 2020043 h 5142465"/>
              <a:gd name="connsiteX24" fmla="*/ 3995999 w 6696000"/>
              <a:gd name="connsiteY24" fmla="*/ 3821890 h 5142465"/>
              <a:gd name="connsiteX25" fmla="*/ 4887028 w 6696000"/>
              <a:gd name="connsiteY25" fmla="*/ 4712400 h 5142465"/>
              <a:gd name="connsiteX26" fmla="*/ 6696000 w 6696000"/>
              <a:gd name="connsiteY26" fmla="*/ 4712400 h 5142465"/>
              <a:gd name="connsiteX27" fmla="*/ 6696000 w 6696000"/>
              <a:gd name="connsiteY27" fmla="*/ 5142465 h 5142465"/>
              <a:gd name="connsiteX28" fmla="*/ 0 w 6696000"/>
              <a:gd name="connsiteY28" fmla="*/ 5142465 h 5142465"/>
              <a:gd name="connsiteX29" fmla="*/ 0 w 6696000"/>
              <a:gd name="connsiteY29" fmla="*/ 0 h 5142465"/>
              <a:gd name="connsiteX0" fmla="*/ 1093564 w 6696000"/>
              <a:gd name="connsiteY0" fmla="*/ 477966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664207 w 6696000"/>
              <a:gd name="connsiteY4" fmla="*/ 431999 h 5142465"/>
              <a:gd name="connsiteX5" fmla="*/ 431999 w 6696000"/>
              <a:gd name="connsiteY5" fmla="*/ 658251 h 5142465"/>
              <a:gd name="connsiteX6" fmla="*/ 663572 w 6696000"/>
              <a:gd name="connsiteY6" fmla="*/ 884503 h 5142465"/>
              <a:gd name="connsiteX7" fmla="*/ 739789 w 6696000"/>
              <a:gd name="connsiteY7" fmla="*/ 884503 h 5142465"/>
              <a:gd name="connsiteX8" fmla="*/ 763417 w 6696000"/>
              <a:gd name="connsiteY8" fmla="*/ 861520 h 5142465"/>
              <a:gd name="connsiteX9" fmla="*/ 739789 w 6696000"/>
              <a:gd name="connsiteY9" fmla="*/ 838536 h 5142465"/>
              <a:gd name="connsiteX10" fmla="*/ 664842 w 6696000"/>
              <a:gd name="connsiteY10" fmla="*/ 838536 h 5142465"/>
              <a:gd name="connsiteX11" fmla="*/ 479127 w 6696000"/>
              <a:gd name="connsiteY11" fmla="*/ 658251 h 5142465"/>
              <a:gd name="connsiteX12" fmla="*/ 664842 w 6696000"/>
              <a:gd name="connsiteY12" fmla="*/ 477843 h 5142465"/>
              <a:gd name="connsiteX13" fmla="*/ 923218 w 6696000"/>
              <a:gd name="connsiteY13" fmla="*/ 477843 h 5142465"/>
              <a:gd name="connsiteX14" fmla="*/ 923218 w 6696000"/>
              <a:gd name="connsiteY14" fmla="*/ 519732 h 5142465"/>
              <a:gd name="connsiteX15" fmla="*/ 970473 w 6696000"/>
              <a:gd name="connsiteY15" fmla="*/ 519732 h 5142465"/>
              <a:gd name="connsiteX16" fmla="*/ 970473 w 6696000"/>
              <a:gd name="connsiteY16" fmla="*/ 431999 h 5142465"/>
              <a:gd name="connsiteX17" fmla="*/ 664207 w 6696000"/>
              <a:gd name="connsiteY17" fmla="*/ 431999 h 5142465"/>
              <a:gd name="connsiteX18" fmla="*/ 0 w 6696000"/>
              <a:gd name="connsiteY18" fmla="*/ 0 h 5142465"/>
              <a:gd name="connsiteX19" fmla="*/ 6696000 w 6696000"/>
              <a:gd name="connsiteY19" fmla="*/ 0 h 5142465"/>
              <a:gd name="connsiteX20" fmla="*/ 6696000 w 6696000"/>
              <a:gd name="connsiteY20" fmla="*/ 1796399 h 5142465"/>
              <a:gd name="connsiteX21" fmla="*/ 4219772 w 6696000"/>
              <a:gd name="connsiteY21" fmla="*/ 1796399 h 5142465"/>
              <a:gd name="connsiteX22" fmla="*/ 3995999 w 6696000"/>
              <a:gd name="connsiteY22" fmla="*/ 2020043 h 5142465"/>
              <a:gd name="connsiteX23" fmla="*/ 3995999 w 6696000"/>
              <a:gd name="connsiteY23" fmla="*/ 3821890 h 5142465"/>
              <a:gd name="connsiteX24" fmla="*/ 4887028 w 6696000"/>
              <a:gd name="connsiteY24" fmla="*/ 4712400 h 5142465"/>
              <a:gd name="connsiteX25" fmla="*/ 6696000 w 6696000"/>
              <a:gd name="connsiteY25" fmla="*/ 4712400 h 5142465"/>
              <a:gd name="connsiteX26" fmla="*/ 6696000 w 6696000"/>
              <a:gd name="connsiteY26" fmla="*/ 5142465 h 5142465"/>
              <a:gd name="connsiteX27" fmla="*/ 0 w 6696000"/>
              <a:gd name="connsiteY27" fmla="*/ 5142465 h 5142465"/>
              <a:gd name="connsiteX28" fmla="*/ 0 w 6696000"/>
              <a:gd name="connsiteY28" fmla="*/ 0 h 5142465"/>
              <a:gd name="connsiteX0" fmla="*/ 1018617 w 6696000"/>
              <a:gd name="connsiteY0" fmla="*/ 477966 h 5142465"/>
              <a:gd name="connsiteX1" fmla="*/ 994990 w 6696000"/>
              <a:gd name="connsiteY1" fmla="*/ 454983 h 5142465"/>
              <a:gd name="connsiteX2" fmla="*/ 1018617 w 6696000"/>
              <a:gd name="connsiteY2" fmla="*/ 477966 h 5142465"/>
              <a:gd name="connsiteX3" fmla="*/ 664207 w 6696000"/>
              <a:gd name="connsiteY3" fmla="*/ 431999 h 5142465"/>
              <a:gd name="connsiteX4" fmla="*/ 431999 w 6696000"/>
              <a:gd name="connsiteY4" fmla="*/ 658251 h 5142465"/>
              <a:gd name="connsiteX5" fmla="*/ 663572 w 6696000"/>
              <a:gd name="connsiteY5" fmla="*/ 884503 h 5142465"/>
              <a:gd name="connsiteX6" fmla="*/ 739789 w 6696000"/>
              <a:gd name="connsiteY6" fmla="*/ 884503 h 5142465"/>
              <a:gd name="connsiteX7" fmla="*/ 763417 w 6696000"/>
              <a:gd name="connsiteY7" fmla="*/ 861520 h 5142465"/>
              <a:gd name="connsiteX8" fmla="*/ 739789 w 6696000"/>
              <a:gd name="connsiteY8" fmla="*/ 838536 h 5142465"/>
              <a:gd name="connsiteX9" fmla="*/ 664842 w 6696000"/>
              <a:gd name="connsiteY9" fmla="*/ 838536 h 5142465"/>
              <a:gd name="connsiteX10" fmla="*/ 479127 w 6696000"/>
              <a:gd name="connsiteY10" fmla="*/ 658251 h 5142465"/>
              <a:gd name="connsiteX11" fmla="*/ 664842 w 6696000"/>
              <a:gd name="connsiteY11" fmla="*/ 477843 h 5142465"/>
              <a:gd name="connsiteX12" fmla="*/ 923218 w 6696000"/>
              <a:gd name="connsiteY12" fmla="*/ 477843 h 5142465"/>
              <a:gd name="connsiteX13" fmla="*/ 923218 w 6696000"/>
              <a:gd name="connsiteY13" fmla="*/ 519732 h 5142465"/>
              <a:gd name="connsiteX14" fmla="*/ 970473 w 6696000"/>
              <a:gd name="connsiteY14" fmla="*/ 519732 h 5142465"/>
              <a:gd name="connsiteX15" fmla="*/ 970473 w 6696000"/>
              <a:gd name="connsiteY15" fmla="*/ 431999 h 5142465"/>
              <a:gd name="connsiteX16" fmla="*/ 664207 w 6696000"/>
              <a:gd name="connsiteY16" fmla="*/ 431999 h 5142465"/>
              <a:gd name="connsiteX17" fmla="*/ 0 w 6696000"/>
              <a:gd name="connsiteY17" fmla="*/ 0 h 5142465"/>
              <a:gd name="connsiteX18" fmla="*/ 6696000 w 6696000"/>
              <a:gd name="connsiteY18" fmla="*/ 0 h 5142465"/>
              <a:gd name="connsiteX19" fmla="*/ 6696000 w 6696000"/>
              <a:gd name="connsiteY19" fmla="*/ 1796399 h 5142465"/>
              <a:gd name="connsiteX20" fmla="*/ 4219772 w 6696000"/>
              <a:gd name="connsiteY20" fmla="*/ 1796399 h 5142465"/>
              <a:gd name="connsiteX21" fmla="*/ 3995999 w 6696000"/>
              <a:gd name="connsiteY21" fmla="*/ 2020043 h 5142465"/>
              <a:gd name="connsiteX22" fmla="*/ 3995999 w 6696000"/>
              <a:gd name="connsiteY22" fmla="*/ 3821890 h 5142465"/>
              <a:gd name="connsiteX23" fmla="*/ 4887028 w 6696000"/>
              <a:gd name="connsiteY23" fmla="*/ 4712400 h 5142465"/>
              <a:gd name="connsiteX24" fmla="*/ 6696000 w 6696000"/>
              <a:gd name="connsiteY24" fmla="*/ 4712400 h 5142465"/>
              <a:gd name="connsiteX25" fmla="*/ 6696000 w 6696000"/>
              <a:gd name="connsiteY25" fmla="*/ 5142465 h 5142465"/>
              <a:gd name="connsiteX26" fmla="*/ 0 w 6696000"/>
              <a:gd name="connsiteY26" fmla="*/ 5142465 h 5142465"/>
              <a:gd name="connsiteX27" fmla="*/ 0 w 6696000"/>
              <a:gd name="connsiteY27" fmla="*/ 0 h 5142465"/>
              <a:gd name="connsiteX0" fmla="*/ 664207 w 6696000"/>
              <a:gd name="connsiteY0" fmla="*/ 431999 h 5142465"/>
              <a:gd name="connsiteX1" fmla="*/ 431999 w 6696000"/>
              <a:gd name="connsiteY1" fmla="*/ 658251 h 5142465"/>
              <a:gd name="connsiteX2" fmla="*/ 663572 w 6696000"/>
              <a:gd name="connsiteY2" fmla="*/ 884503 h 5142465"/>
              <a:gd name="connsiteX3" fmla="*/ 739789 w 6696000"/>
              <a:gd name="connsiteY3" fmla="*/ 884503 h 5142465"/>
              <a:gd name="connsiteX4" fmla="*/ 763417 w 6696000"/>
              <a:gd name="connsiteY4" fmla="*/ 861520 h 5142465"/>
              <a:gd name="connsiteX5" fmla="*/ 739789 w 6696000"/>
              <a:gd name="connsiteY5" fmla="*/ 838536 h 5142465"/>
              <a:gd name="connsiteX6" fmla="*/ 664842 w 6696000"/>
              <a:gd name="connsiteY6" fmla="*/ 838536 h 5142465"/>
              <a:gd name="connsiteX7" fmla="*/ 479127 w 6696000"/>
              <a:gd name="connsiteY7" fmla="*/ 658251 h 5142465"/>
              <a:gd name="connsiteX8" fmla="*/ 664842 w 6696000"/>
              <a:gd name="connsiteY8" fmla="*/ 477843 h 5142465"/>
              <a:gd name="connsiteX9" fmla="*/ 923218 w 6696000"/>
              <a:gd name="connsiteY9" fmla="*/ 477843 h 5142465"/>
              <a:gd name="connsiteX10" fmla="*/ 923218 w 6696000"/>
              <a:gd name="connsiteY10" fmla="*/ 519732 h 5142465"/>
              <a:gd name="connsiteX11" fmla="*/ 970473 w 6696000"/>
              <a:gd name="connsiteY11" fmla="*/ 519732 h 5142465"/>
              <a:gd name="connsiteX12" fmla="*/ 970473 w 6696000"/>
              <a:gd name="connsiteY12" fmla="*/ 431999 h 5142465"/>
              <a:gd name="connsiteX13" fmla="*/ 664207 w 6696000"/>
              <a:gd name="connsiteY13" fmla="*/ 431999 h 5142465"/>
              <a:gd name="connsiteX14" fmla="*/ 0 w 6696000"/>
              <a:gd name="connsiteY14" fmla="*/ 0 h 5142465"/>
              <a:gd name="connsiteX15" fmla="*/ 6696000 w 6696000"/>
              <a:gd name="connsiteY15" fmla="*/ 0 h 5142465"/>
              <a:gd name="connsiteX16" fmla="*/ 6696000 w 6696000"/>
              <a:gd name="connsiteY16" fmla="*/ 1796399 h 5142465"/>
              <a:gd name="connsiteX17" fmla="*/ 4219772 w 6696000"/>
              <a:gd name="connsiteY17" fmla="*/ 1796399 h 5142465"/>
              <a:gd name="connsiteX18" fmla="*/ 3995999 w 6696000"/>
              <a:gd name="connsiteY18" fmla="*/ 2020043 h 5142465"/>
              <a:gd name="connsiteX19" fmla="*/ 3995999 w 6696000"/>
              <a:gd name="connsiteY19" fmla="*/ 3821890 h 5142465"/>
              <a:gd name="connsiteX20" fmla="*/ 4887028 w 6696000"/>
              <a:gd name="connsiteY20" fmla="*/ 4712400 h 5142465"/>
              <a:gd name="connsiteX21" fmla="*/ 6696000 w 6696000"/>
              <a:gd name="connsiteY21" fmla="*/ 4712400 h 5142465"/>
              <a:gd name="connsiteX22" fmla="*/ 6696000 w 6696000"/>
              <a:gd name="connsiteY22" fmla="*/ 5142465 h 5142465"/>
              <a:gd name="connsiteX23" fmla="*/ 0 w 6696000"/>
              <a:gd name="connsiteY23" fmla="*/ 5142465 h 5142465"/>
              <a:gd name="connsiteX24" fmla="*/ 0 w 6696000"/>
              <a:gd name="connsiteY24" fmla="*/ 0 h 5142465"/>
              <a:gd name="connsiteX0" fmla="*/ 664207 w 6696000"/>
              <a:gd name="connsiteY0" fmla="*/ 431999 h 5142465"/>
              <a:gd name="connsiteX1" fmla="*/ 431999 w 6696000"/>
              <a:gd name="connsiteY1" fmla="*/ 658251 h 5142465"/>
              <a:gd name="connsiteX2" fmla="*/ 663572 w 6696000"/>
              <a:gd name="connsiteY2" fmla="*/ 884503 h 5142465"/>
              <a:gd name="connsiteX3" fmla="*/ 739789 w 6696000"/>
              <a:gd name="connsiteY3" fmla="*/ 884503 h 5142465"/>
              <a:gd name="connsiteX4" fmla="*/ 763417 w 6696000"/>
              <a:gd name="connsiteY4" fmla="*/ 861520 h 5142465"/>
              <a:gd name="connsiteX5" fmla="*/ 739789 w 6696000"/>
              <a:gd name="connsiteY5" fmla="*/ 838536 h 5142465"/>
              <a:gd name="connsiteX6" fmla="*/ 664842 w 6696000"/>
              <a:gd name="connsiteY6" fmla="*/ 838536 h 5142465"/>
              <a:gd name="connsiteX7" fmla="*/ 479127 w 6696000"/>
              <a:gd name="connsiteY7" fmla="*/ 658251 h 5142465"/>
              <a:gd name="connsiteX8" fmla="*/ 664842 w 6696000"/>
              <a:gd name="connsiteY8" fmla="*/ 477843 h 5142465"/>
              <a:gd name="connsiteX9" fmla="*/ 923218 w 6696000"/>
              <a:gd name="connsiteY9" fmla="*/ 477843 h 5142465"/>
              <a:gd name="connsiteX10" fmla="*/ 923218 w 6696000"/>
              <a:gd name="connsiteY10" fmla="*/ 519732 h 5142465"/>
              <a:gd name="connsiteX11" fmla="*/ 970473 w 6696000"/>
              <a:gd name="connsiteY11" fmla="*/ 519732 h 5142465"/>
              <a:gd name="connsiteX12" fmla="*/ 664207 w 6696000"/>
              <a:gd name="connsiteY12" fmla="*/ 431999 h 5142465"/>
              <a:gd name="connsiteX13" fmla="*/ 0 w 6696000"/>
              <a:gd name="connsiteY13" fmla="*/ 0 h 5142465"/>
              <a:gd name="connsiteX14" fmla="*/ 6696000 w 6696000"/>
              <a:gd name="connsiteY14" fmla="*/ 0 h 5142465"/>
              <a:gd name="connsiteX15" fmla="*/ 6696000 w 6696000"/>
              <a:gd name="connsiteY15" fmla="*/ 1796399 h 5142465"/>
              <a:gd name="connsiteX16" fmla="*/ 4219772 w 6696000"/>
              <a:gd name="connsiteY16" fmla="*/ 1796399 h 5142465"/>
              <a:gd name="connsiteX17" fmla="*/ 3995999 w 6696000"/>
              <a:gd name="connsiteY17" fmla="*/ 2020043 h 5142465"/>
              <a:gd name="connsiteX18" fmla="*/ 3995999 w 6696000"/>
              <a:gd name="connsiteY18" fmla="*/ 3821890 h 5142465"/>
              <a:gd name="connsiteX19" fmla="*/ 4887028 w 6696000"/>
              <a:gd name="connsiteY19" fmla="*/ 4712400 h 5142465"/>
              <a:gd name="connsiteX20" fmla="*/ 6696000 w 6696000"/>
              <a:gd name="connsiteY20" fmla="*/ 4712400 h 5142465"/>
              <a:gd name="connsiteX21" fmla="*/ 6696000 w 6696000"/>
              <a:gd name="connsiteY21" fmla="*/ 5142465 h 5142465"/>
              <a:gd name="connsiteX22" fmla="*/ 0 w 6696000"/>
              <a:gd name="connsiteY22" fmla="*/ 5142465 h 5142465"/>
              <a:gd name="connsiteX23" fmla="*/ 0 w 6696000"/>
              <a:gd name="connsiteY23" fmla="*/ 0 h 5142465"/>
              <a:gd name="connsiteX0" fmla="*/ 664207 w 6696000"/>
              <a:gd name="connsiteY0" fmla="*/ 431999 h 5142465"/>
              <a:gd name="connsiteX1" fmla="*/ 431999 w 6696000"/>
              <a:gd name="connsiteY1" fmla="*/ 658251 h 5142465"/>
              <a:gd name="connsiteX2" fmla="*/ 663572 w 6696000"/>
              <a:gd name="connsiteY2" fmla="*/ 884503 h 5142465"/>
              <a:gd name="connsiteX3" fmla="*/ 739789 w 6696000"/>
              <a:gd name="connsiteY3" fmla="*/ 884503 h 5142465"/>
              <a:gd name="connsiteX4" fmla="*/ 763417 w 6696000"/>
              <a:gd name="connsiteY4" fmla="*/ 861520 h 5142465"/>
              <a:gd name="connsiteX5" fmla="*/ 739789 w 6696000"/>
              <a:gd name="connsiteY5" fmla="*/ 838536 h 5142465"/>
              <a:gd name="connsiteX6" fmla="*/ 664842 w 6696000"/>
              <a:gd name="connsiteY6" fmla="*/ 838536 h 5142465"/>
              <a:gd name="connsiteX7" fmla="*/ 479127 w 6696000"/>
              <a:gd name="connsiteY7" fmla="*/ 658251 h 5142465"/>
              <a:gd name="connsiteX8" fmla="*/ 664842 w 6696000"/>
              <a:gd name="connsiteY8" fmla="*/ 477843 h 5142465"/>
              <a:gd name="connsiteX9" fmla="*/ 923218 w 6696000"/>
              <a:gd name="connsiteY9" fmla="*/ 477843 h 5142465"/>
              <a:gd name="connsiteX10" fmla="*/ 923218 w 6696000"/>
              <a:gd name="connsiteY10" fmla="*/ 519732 h 5142465"/>
              <a:gd name="connsiteX11" fmla="*/ 664207 w 6696000"/>
              <a:gd name="connsiteY11" fmla="*/ 431999 h 5142465"/>
              <a:gd name="connsiteX12" fmla="*/ 0 w 6696000"/>
              <a:gd name="connsiteY12" fmla="*/ 0 h 5142465"/>
              <a:gd name="connsiteX13" fmla="*/ 6696000 w 6696000"/>
              <a:gd name="connsiteY13" fmla="*/ 0 h 5142465"/>
              <a:gd name="connsiteX14" fmla="*/ 6696000 w 6696000"/>
              <a:gd name="connsiteY14" fmla="*/ 1796399 h 5142465"/>
              <a:gd name="connsiteX15" fmla="*/ 4219772 w 6696000"/>
              <a:gd name="connsiteY15" fmla="*/ 1796399 h 5142465"/>
              <a:gd name="connsiteX16" fmla="*/ 3995999 w 6696000"/>
              <a:gd name="connsiteY16" fmla="*/ 2020043 h 5142465"/>
              <a:gd name="connsiteX17" fmla="*/ 3995999 w 6696000"/>
              <a:gd name="connsiteY17" fmla="*/ 3821890 h 5142465"/>
              <a:gd name="connsiteX18" fmla="*/ 4887028 w 6696000"/>
              <a:gd name="connsiteY18" fmla="*/ 4712400 h 5142465"/>
              <a:gd name="connsiteX19" fmla="*/ 6696000 w 6696000"/>
              <a:gd name="connsiteY19" fmla="*/ 4712400 h 5142465"/>
              <a:gd name="connsiteX20" fmla="*/ 6696000 w 6696000"/>
              <a:gd name="connsiteY20" fmla="*/ 5142465 h 5142465"/>
              <a:gd name="connsiteX21" fmla="*/ 0 w 6696000"/>
              <a:gd name="connsiteY21" fmla="*/ 5142465 h 5142465"/>
              <a:gd name="connsiteX22" fmla="*/ 0 w 6696000"/>
              <a:gd name="connsiteY22" fmla="*/ 0 h 5142465"/>
              <a:gd name="connsiteX0" fmla="*/ 664207 w 6696000"/>
              <a:gd name="connsiteY0" fmla="*/ 431999 h 5142465"/>
              <a:gd name="connsiteX1" fmla="*/ 431999 w 6696000"/>
              <a:gd name="connsiteY1" fmla="*/ 658251 h 5142465"/>
              <a:gd name="connsiteX2" fmla="*/ 663572 w 6696000"/>
              <a:gd name="connsiteY2" fmla="*/ 884503 h 5142465"/>
              <a:gd name="connsiteX3" fmla="*/ 739789 w 6696000"/>
              <a:gd name="connsiteY3" fmla="*/ 884503 h 5142465"/>
              <a:gd name="connsiteX4" fmla="*/ 763417 w 6696000"/>
              <a:gd name="connsiteY4" fmla="*/ 861520 h 5142465"/>
              <a:gd name="connsiteX5" fmla="*/ 739789 w 6696000"/>
              <a:gd name="connsiteY5" fmla="*/ 838536 h 5142465"/>
              <a:gd name="connsiteX6" fmla="*/ 664842 w 6696000"/>
              <a:gd name="connsiteY6" fmla="*/ 838536 h 5142465"/>
              <a:gd name="connsiteX7" fmla="*/ 479127 w 6696000"/>
              <a:gd name="connsiteY7" fmla="*/ 658251 h 5142465"/>
              <a:gd name="connsiteX8" fmla="*/ 664842 w 6696000"/>
              <a:gd name="connsiteY8" fmla="*/ 477843 h 5142465"/>
              <a:gd name="connsiteX9" fmla="*/ 923218 w 6696000"/>
              <a:gd name="connsiteY9" fmla="*/ 477843 h 5142465"/>
              <a:gd name="connsiteX10" fmla="*/ 664207 w 6696000"/>
              <a:gd name="connsiteY10" fmla="*/ 431999 h 5142465"/>
              <a:gd name="connsiteX11" fmla="*/ 0 w 6696000"/>
              <a:gd name="connsiteY11" fmla="*/ 0 h 5142465"/>
              <a:gd name="connsiteX12" fmla="*/ 6696000 w 6696000"/>
              <a:gd name="connsiteY12" fmla="*/ 0 h 5142465"/>
              <a:gd name="connsiteX13" fmla="*/ 6696000 w 6696000"/>
              <a:gd name="connsiteY13" fmla="*/ 1796399 h 5142465"/>
              <a:gd name="connsiteX14" fmla="*/ 4219772 w 6696000"/>
              <a:gd name="connsiteY14" fmla="*/ 1796399 h 5142465"/>
              <a:gd name="connsiteX15" fmla="*/ 3995999 w 6696000"/>
              <a:gd name="connsiteY15" fmla="*/ 2020043 h 5142465"/>
              <a:gd name="connsiteX16" fmla="*/ 3995999 w 6696000"/>
              <a:gd name="connsiteY16" fmla="*/ 3821890 h 5142465"/>
              <a:gd name="connsiteX17" fmla="*/ 4887028 w 6696000"/>
              <a:gd name="connsiteY17" fmla="*/ 4712400 h 5142465"/>
              <a:gd name="connsiteX18" fmla="*/ 6696000 w 6696000"/>
              <a:gd name="connsiteY18" fmla="*/ 4712400 h 5142465"/>
              <a:gd name="connsiteX19" fmla="*/ 6696000 w 6696000"/>
              <a:gd name="connsiteY19" fmla="*/ 5142465 h 5142465"/>
              <a:gd name="connsiteX20" fmla="*/ 0 w 6696000"/>
              <a:gd name="connsiteY20" fmla="*/ 5142465 h 5142465"/>
              <a:gd name="connsiteX21" fmla="*/ 0 w 6696000"/>
              <a:gd name="connsiteY21" fmla="*/ 0 h 5142465"/>
              <a:gd name="connsiteX0" fmla="*/ 664207 w 6696000"/>
              <a:gd name="connsiteY0" fmla="*/ 431999 h 5142465"/>
              <a:gd name="connsiteX1" fmla="*/ 431999 w 6696000"/>
              <a:gd name="connsiteY1" fmla="*/ 658251 h 5142465"/>
              <a:gd name="connsiteX2" fmla="*/ 663572 w 6696000"/>
              <a:gd name="connsiteY2" fmla="*/ 884503 h 5142465"/>
              <a:gd name="connsiteX3" fmla="*/ 739789 w 6696000"/>
              <a:gd name="connsiteY3" fmla="*/ 884503 h 5142465"/>
              <a:gd name="connsiteX4" fmla="*/ 763417 w 6696000"/>
              <a:gd name="connsiteY4" fmla="*/ 861520 h 5142465"/>
              <a:gd name="connsiteX5" fmla="*/ 739789 w 6696000"/>
              <a:gd name="connsiteY5" fmla="*/ 838536 h 5142465"/>
              <a:gd name="connsiteX6" fmla="*/ 664842 w 6696000"/>
              <a:gd name="connsiteY6" fmla="*/ 838536 h 5142465"/>
              <a:gd name="connsiteX7" fmla="*/ 479127 w 6696000"/>
              <a:gd name="connsiteY7" fmla="*/ 658251 h 5142465"/>
              <a:gd name="connsiteX8" fmla="*/ 664842 w 6696000"/>
              <a:gd name="connsiteY8" fmla="*/ 477843 h 5142465"/>
              <a:gd name="connsiteX9" fmla="*/ 664207 w 6696000"/>
              <a:gd name="connsiteY9" fmla="*/ 431999 h 5142465"/>
              <a:gd name="connsiteX10" fmla="*/ 0 w 6696000"/>
              <a:gd name="connsiteY10" fmla="*/ 0 h 5142465"/>
              <a:gd name="connsiteX11" fmla="*/ 6696000 w 6696000"/>
              <a:gd name="connsiteY11" fmla="*/ 0 h 5142465"/>
              <a:gd name="connsiteX12" fmla="*/ 6696000 w 6696000"/>
              <a:gd name="connsiteY12" fmla="*/ 1796399 h 5142465"/>
              <a:gd name="connsiteX13" fmla="*/ 4219772 w 6696000"/>
              <a:gd name="connsiteY13" fmla="*/ 1796399 h 5142465"/>
              <a:gd name="connsiteX14" fmla="*/ 3995999 w 6696000"/>
              <a:gd name="connsiteY14" fmla="*/ 2020043 h 5142465"/>
              <a:gd name="connsiteX15" fmla="*/ 3995999 w 6696000"/>
              <a:gd name="connsiteY15" fmla="*/ 3821890 h 5142465"/>
              <a:gd name="connsiteX16" fmla="*/ 4887028 w 6696000"/>
              <a:gd name="connsiteY16" fmla="*/ 4712400 h 5142465"/>
              <a:gd name="connsiteX17" fmla="*/ 6696000 w 6696000"/>
              <a:gd name="connsiteY17" fmla="*/ 4712400 h 5142465"/>
              <a:gd name="connsiteX18" fmla="*/ 6696000 w 6696000"/>
              <a:gd name="connsiteY18" fmla="*/ 5142465 h 5142465"/>
              <a:gd name="connsiteX19" fmla="*/ 0 w 6696000"/>
              <a:gd name="connsiteY19" fmla="*/ 5142465 h 5142465"/>
              <a:gd name="connsiteX20" fmla="*/ 0 w 6696000"/>
              <a:gd name="connsiteY20" fmla="*/ 0 h 5142465"/>
              <a:gd name="connsiteX0" fmla="*/ 664207 w 6696000"/>
              <a:gd name="connsiteY0" fmla="*/ 431999 h 5142465"/>
              <a:gd name="connsiteX1" fmla="*/ 431999 w 6696000"/>
              <a:gd name="connsiteY1" fmla="*/ 658251 h 5142465"/>
              <a:gd name="connsiteX2" fmla="*/ 663572 w 6696000"/>
              <a:gd name="connsiteY2" fmla="*/ 884503 h 5142465"/>
              <a:gd name="connsiteX3" fmla="*/ 739789 w 6696000"/>
              <a:gd name="connsiteY3" fmla="*/ 884503 h 5142465"/>
              <a:gd name="connsiteX4" fmla="*/ 763417 w 6696000"/>
              <a:gd name="connsiteY4" fmla="*/ 861520 h 5142465"/>
              <a:gd name="connsiteX5" fmla="*/ 739789 w 6696000"/>
              <a:gd name="connsiteY5" fmla="*/ 838536 h 5142465"/>
              <a:gd name="connsiteX6" fmla="*/ 664842 w 6696000"/>
              <a:gd name="connsiteY6" fmla="*/ 838536 h 5142465"/>
              <a:gd name="connsiteX7" fmla="*/ 479127 w 6696000"/>
              <a:gd name="connsiteY7" fmla="*/ 658251 h 5142465"/>
              <a:gd name="connsiteX8" fmla="*/ 664207 w 6696000"/>
              <a:gd name="connsiteY8" fmla="*/ 431999 h 5142465"/>
              <a:gd name="connsiteX9" fmla="*/ 0 w 6696000"/>
              <a:gd name="connsiteY9" fmla="*/ 0 h 5142465"/>
              <a:gd name="connsiteX10" fmla="*/ 6696000 w 6696000"/>
              <a:gd name="connsiteY10" fmla="*/ 0 h 5142465"/>
              <a:gd name="connsiteX11" fmla="*/ 6696000 w 6696000"/>
              <a:gd name="connsiteY11" fmla="*/ 1796399 h 5142465"/>
              <a:gd name="connsiteX12" fmla="*/ 4219772 w 6696000"/>
              <a:gd name="connsiteY12" fmla="*/ 1796399 h 5142465"/>
              <a:gd name="connsiteX13" fmla="*/ 3995999 w 6696000"/>
              <a:gd name="connsiteY13" fmla="*/ 2020043 h 5142465"/>
              <a:gd name="connsiteX14" fmla="*/ 3995999 w 6696000"/>
              <a:gd name="connsiteY14" fmla="*/ 3821890 h 5142465"/>
              <a:gd name="connsiteX15" fmla="*/ 4887028 w 6696000"/>
              <a:gd name="connsiteY15" fmla="*/ 4712400 h 5142465"/>
              <a:gd name="connsiteX16" fmla="*/ 6696000 w 6696000"/>
              <a:gd name="connsiteY16" fmla="*/ 4712400 h 5142465"/>
              <a:gd name="connsiteX17" fmla="*/ 6696000 w 6696000"/>
              <a:gd name="connsiteY17" fmla="*/ 5142465 h 5142465"/>
              <a:gd name="connsiteX18" fmla="*/ 0 w 6696000"/>
              <a:gd name="connsiteY18" fmla="*/ 5142465 h 5142465"/>
              <a:gd name="connsiteX19" fmla="*/ 0 w 6696000"/>
              <a:gd name="connsiteY19" fmla="*/ 0 h 5142465"/>
              <a:gd name="connsiteX0" fmla="*/ 664207 w 6696000"/>
              <a:gd name="connsiteY0" fmla="*/ 431999 h 5142465"/>
              <a:gd name="connsiteX1" fmla="*/ 431999 w 6696000"/>
              <a:gd name="connsiteY1" fmla="*/ 658251 h 5142465"/>
              <a:gd name="connsiteX2" fmla="*/ 663572 w 6696000"/>
              <a:gd name="connsiteY2" fmla="*/ 884503 h 5142465"/>
              <a:gd name="connsiteX3" fmla="*/ 739789 w 6696000"/>
              <a:gd name="connsiteY3" fmla="*/ 884503 h 5142465"/>
              <a:gd name="connsiteX4" fmla="*/ 763417 w 6696000"/>
              <a:gd name="connsiteY4" fmla="*/ 861520 h 5142465"/>
              <a:gd name="connsiteX5" fmla="*/ 739789 w 6696000"/>
              <a:gd name="connsiteY5" fmla="*/ 838536 h 5142465"/>
              <a:gd name="connsiteX6" fmla="*/ 664842 w 6696000"/>
              <a:gd name="connsiteY6" fmla="*/ 838536 h 5142465"/>
              <a:gd name="connsiteX7" fmla="*/ 664207 w 6696000"/>
              <a:gd name="connsiteY7" fmla="*/ 431999 h 5142465"/>
              <a:gd name="connsiteX8" fmla="*/ 0 w 6696000"/>
              <a:gd name="connsiteY8" fmla="*/ 0 h 5142465"/>
              <a:gd name="connsiteX9" fmla="*/ 6696000 w 6696000"/>
              <a:gd name="connsiteY9" fmla="*/ 0 h 5142465"/>
              <a:gd name="connsiteX10" fmla="*/ 6696000 w 6696000"/>
              <a:gd name="connsiteY10" fmla="*/ 1796399 h 5142465"/>
              <a:gd name="connsiteX11" fmla="*/ 4219772 w 6696000"/>
              <a:gd name="connsiteY11" fmla="*/ 1796399 h 5142465"/>
              <a:gd name="connsiteX12" fmla="*/ 3995999 w 6696000"/>
              <a:gd name="connsiteY12" fmla="*/ 2020043 h 5142465"/>
              <a:gd name="connsiteX13" fmla="*/ 3995999 w 6696000"/>
              <a:gd name="connsiteY13" fmla="*/ 3821890 h 5142465"/>
              <a:gd name="connsiteX14" fmla="*/ 4887028 w 6696000"/>
              <a:gd name="connsiteY14" fmla="*/ 4712400 h 5142465"/>
              <a:gd name="connsiteX15" fmla="*/ 6696000 w 6696000"/>
              <a:gd name="connsiteY15" fmla="*/ 4712400 h 5142465"/>
              <a:gd name="connsiteX16" fmla="*/ 6696000 w 6696000"/>
              <a:gd name="connsiteY16" fmla="*/ 5142465 h 5142465"/>
              <a:gd name="connsiteX17" fmla="*/ 0 w 6696000"/>
              <a:gd name="connsiteY17" fmla="*/ 5142465 h 5142465"/>
              <a:gd name="connsiteX18" fmla="*/ 0 w 6696000"/>
              <a:gd name="connsiteY18" fmla="*/ 0 h 5142465"/>
              <a:gd name="connsiteX0" fmla="*/ 664207 w 6696000"/>
              <a:gd name="connsiteY0" fmla="*/ 431999 h 5142465"/>
              <a:gd name="connsiteX1" fmla="*/ 663572 w 6696000"/>
              <a:gd name="connsiteY1" fmla="*/ 884503 h 5142465"/>
              <a:gd name="connsiteX2" fmla="*/ 739789 w 6696000"/>
              <a:gd name="connsiteY2" fmla="*/ 884503 h 5142465"/>
              <a:gd name="connsiteX3" fmla="*/ 763417 w 6696000"/>
              <a:gd name="connsiteY3" fmla="*/ 861520 h 5142465"/>
              <a:gd name="connsiteX4" fmla="*/ 739789 w 6696000"/>
              <a:gd name="connsiteY4" fmla="*/ 838536 h 5142465"/>
              <a:gd name="connsiteX5" fmla="*/ 664842 w 6696000"/>
              <a:gd name="connsiteY5" fmla="*/ 838536 h 5142465"/>
              <a:gd name="connsiteX6" fmla="*/ 664207 w 6696000"/>
              <a:gd name="connsiteY6" fmla="*/ 431999 h 5142465"/>
              <a:gd name="connsiteX7" fmla="*/ 0 w 6696000"/>
              <a:gd name="connsiteY7" fmla="*/ 0 h 5142465"/>
              <a:gd name="connsiteX8" fmla="*/ 6696000 w 6696000"/>
              <a:gd name="connsiteY8" fmla="*/ 0 h 5142465"/>
              <a:gd name="connsiteX9" fmla="*/ 6696000 w 6696000"/>
              <a:gd name="connsiteY9" fmla="*/ 1796399 h 5142465"/>
              <a:gd name="connsiteX10" fmla="*/ 4219772 w 6696000"/>
              <a:gd name="connsiteY10" fmla="*/ 1796399 h 5142465"/>
              <a:gd name="connsiteX11" fmla="*/ 3995999 w 6696000"/>
              <a:gd name="connsiteY11" fmla="*/ 2020043 h 5142465"/>
              <a:gd name="connsiteX12" fmla="*/ 3995999 w 6696000"/>
              <a:gd name="connsiteY12" fmla="*/ 3821890 h 5142465"/>
              <a:gd name="connsiteX13" fmla="*/ 4887028 w 6696000"/>
              <a:gd name="connsiteY13" fmla="*/ 4712400 h 5142465"/>
              <a:gd name="connsiteX14" fmla="*/ 6696000 w 6696000"/>
              <a:gd name="connsiteY14" fmla="*/ 4712400 h 5142465"/>
              <a:gd name="connsiteX15" fmla="*/ 6696000 w 6696000"/>
              <a:gd name="connsiteY15" fmla="*/ 5142465 h 5142465"/>
              <a:gd name="connsiteX16" fmla="*/ 0 w 6696000"/>
              <a:gd name="connsiteY16" fmla="*/ 5142465 h 5142465"/>
              <a:gd name="connsiteX17" fmla="*/ 0 w 6696000"/>
              <a:gd name="connsiteY17" fmla="*/ 0 h 5142465"/>
              <a:gd name="connsiteX0" fmla="*/ 664207 w 6696000"/>
              <a:gd name="connsiteY0" fmla="*/ 431999 h 5142465"/>
              <a:gd name="connsiteX1" fmla="*/ 663572 w 6696000"/>
              <a:gd name="connsiteY1" fmla="*/ 884503 h 5142465"/>
              <a:gd name="connsiteX2" fmla="*/ 739789 w 6696000"/>
              <a:gd name="connsiteY2" fmla="*/ 884503 h 5142465"/>
              <a:gd name="connsiteX3" fmla="*/ 763417 w 6696000"/>
              <a:gd name="connsiteY3" fmla="*/ 861520 h 5142465"/>
              <a:gd name="connsiteX4" fmla="*/ 739789 w 6696000"/>
              <a:gd name="connsiteY4" fmla="*/ 838536 h 5142465"/>
              <a:gd name="connsiteX5" fmla="*/ 664207 w 6696000"/>
              <a:gd name="connsiteY5" fmla="*/ 431999 h 5142465"/>
              <a:gd name="connsiteX6" fmla="*/ 0 w 6696000"/>
              <a:gd name="connsiteY6" fmla="*/ 0 h 5142465"/>
              <a:gd name="connsiteX7" fmla="*/ 6696000 w 6696000"/>
              <a:gd name="connsiteY7" fmla="*/ 0 h 5142465"/>
              <a:gd name="connsiteX8" fmla="*/ 6696000 w 6696000"/>
              <a:gd name="connsiteY8" fmla="*/ 1796399 h 5142465"/>
              <a:gd name="connsiteX9" fmla="*/ 4219772 w 6696000"/>
              <a:gd name="connsiteY9" fmla="*/ 1796399 h 5142465"/>
              <a:gd name="connsiteX10" fmla="*/ 3995999 w 6696000"/>
              <a:gd name="connsiteY10" fmla="*/ 2020043 h 5142465"/>
              <a:gd name="connsiteX11" fmla="*/ 3995999 w 6696000"/>
              <a:gd name="connsiteY11" fmla="*/ 3821890 h 5142465"/>
              <a:gd name="connsiteX12" fmla="*/ 4887028 w 6696000"/>
              <a:gd name="connsiteY12" fmla="*/ 4712400 h 5142465"/>
              <a:gd name="connsiteX13" fmla="*/ 6696000 w 6696000"/>
              <a:gd name="connsiteY13" fmla="*/ 4712400 h 5142465"/>
              <a:gd name="connsiteX14" fmla="*/ 6696000 w 6696000"/>
              <a:gd name="connsiteY14" fmla="*/ 5142465 h 5142465"/>
              <a:gd name="connsiteX15" fmla="*/ 0 w 6696000"/>
              <a:gd name="connsiteY15" fmla="*/ 5142465 h 5142465"/>
              <a:gd name="connsiteX16" fmla="*/ 0 w 6696000"/>
              <a:gd name="connsiteY16" fmla="*/ 0 h 5142465"/>
              <a:gd name="connsiteX0" fmla="*/ 664207 w 6696000"/>
              <a:gd name="connsiteY0" fmla="*/ 431999 h 5142465"/>
              <a:gd name="connsiteX1" fmla="*/ 739789 w 6696000"/>
              <a:gd name="connsiteY1" fmla="*/ 884503 h 5142465"/>
              <a:gd name="connsiteX2" fmla="*/ 763417 w 6696000"/>
              <a:gd name="connsiteY2" fmla="*/ 861520 h 5142465"/>
              <a:gd name="connsiteX3" fmla="*/ 739789 w 6696000"/>
              <a:gd name="connsiteY3" fmla="*/ 838536 h 5142465"/>
              <a:gd name="connsiteX4" fmla="*/ 664207 w 6696000"/>
              <a:gd name="connsiteY4" fmla="*/ 431999 h 5142465"/>
              <a:gd name="connsiteX5" fmla="*/ 0 w 6696000"/>
              <a:gd name="connsiteY5" fmla="*/ 0 h 5142465"/>
              <a:gd name="connsiteX6" fmla="*/ 6696000 w 6696000"/>
              <a:gd name="connsiteY6" fmla="*/ 0 h 5142465"/>
              <a:gd name="connsiteX7" fmla="*/ 6696000 w 6696000"/>
              <a:gd name="connsiteY7" fmla="*/ 1796399 h 5142465"/>
              <a:gd name="connsiteX8" fmla="*/ 4219772 w 6696000"/>
              <a:gd name="connsiteY8" fmla="*/ 1796399 h 5142465"/>
              <a:gd name="connsiteX9" fmla="*/ 3995999 w 6696000"/>
              <a:gd name="connsiteY9" fmla="*/ 2020043 h 5142465"/>
              <a:gd name="connsiteX10" fmla="*/ 3995999 w 6696000"/>
              <a:gd name="connsiteY10" fmla="*/ 3821890 h 5142465"/>
              <a:gd name="connsiteX11" fmla="*/ 4887028 w 6696000"/>
              <a:gd name="connsiteY11" fmla="*/ 4712400 h 5142465"/>
              <a:gd name="connsiteX12" fmla="*/ 6696000 w 6696000"/>
              <a:gd name="connsiteY12" fmla="*/ 4712400 h 5142465"/>
              <a:gd name="connsiteX13" fmla="*/ 6696000 w 6696000"/>
              <a:gd name="connsiteY13" fmla="*/ 5142465 h 5142465"/>
              <a:gd name="connsiteX14" fmla="*/ 0 w 6696000"/>
              <a:gd name="connsiteY14" fmla="*/ 5142465 h 5142465"/>
              <a:gd name="connsiteX15" fmla="*/ 0 w 6696000"/>
              <a:gd name="connsiteY15" fmla="*/ 0 h 5142465"/>
              <a:gd name="connsiteX0" fmla="*/ 664207 w 6696000"/>
              <a:gd name="connsiteY0" fmla="*/ 431999 h 5142465"/>
              <a:gd name="connsiteX1" fmla="*/ 739789 w 6696000"/>
              <a:gd name="connsiteY1" fmla="*/ 884503 h 5142465"/>
              <a:gd name="connsiteX2" fmla="*/ 763417 w 6696000"/>
              <a:gd name="connsiteY2" fmla="*/ 861520 h 5142465"/>
              <a:gd name="connsiteX3" fmla="*/ 664207 w 6696000"/>
              <a:gd name="connsiteY3" fmla="*/ 431999 h 5142465"/>
              <a:gd name="connsiteX4" fmla="*/ 0 w 6696000"/>
              <a:gd name="connsiteY4" fmla="*/ 0 h 5142465"/>
              <a:gd name="connsiteX5" fmla="*/ 6696000 w 6696000"/>
              <a:gd name="connsiteY5" fmla="*/ 0 h 5142465"/>
              <a:gd name="connsiteX6" fmla="*/ 6696000 w 6696000"/>
              <a:gd name="connsiteY6" fmla="*/ 1796399 h 5142465"/>
              <a:gd name="connsiteX7" fmla="*/ 4219772 w 6696000"/>
              <a:gd name="connsiteY7" fmla="*/ 1796399 h 5142465"/>
              <a:gd name="connsiteX8" fmla="*/ 3995999 w 6696000"/>
              <a:gd name="connsiteY8" fmla="*/ 2020043 h 5142465"/>
              <a:gd name="connsiteX9" fmla="*/ 3995999 w 6696000"/>
              <a:gd name="connsiteY9" fmla="*/ 3821890 h 5142465"/>
              <a:gd name="connsiteX10" fmla="*/ 4887028 w 6696000"/>
              <a:gd name="connsiteY10" fmla="*/ 4712400 h 5142465"/>
              <a:gd name="connsiteX11" fmla="*/ 6696000 w 6696000"/>
              <a:gd name="connsiteY11" fmla="*/ 4712400 h 5142465"/>
              <a:gd name="connsiteX12" fmla="*/ 6696000 w 6696000"/>
              <a:gd name="connsiteY12" fmla="*/ 5142465 h 5142465"/>
              <a:gd name="connsiteX13" fmla="*/ 0 w 6696000"/>
              <a:gd name="connsiteY13" fmla="*/ 5142465 h 5142465"/>
              <a:gd name="connsiteX14" fmla="*/ 0 w 6696000"/>
              <a:gd name="connsiteY14" fmla="*/ 0 h 5142465"/>
              <a:gd name="connsiteX0" fmla="*/ 664207 w 6696000"/>
              <a:gd name="connsiteY0" fmla="*/ 431999 h 5142465"/>
              <a:gd name="connsiteX1" fmla="*/ 739789 w 6696000"/>
              <a:gd name="connsiteY1" fmla="*/ 884503 h 5142465"/>
              <a:gd name="connsiteX2" fmla="*/ 664207 w 6696000"/>
              <a:gd name="connsiteY2" fmla="*/ 431999 h 5142465"/>
              <a:gd name="connsiteX3" fmla="*/ 0 w 6696000"/>
              <a:gd name="connsiteY3" fmla="*/ 0 h 5142465"/>
              <a:gd name="connsiteX4" fmla="*/ 6696000 w 6696000"/>
              <a:gd name="connsiteY4" fmla="*/ 0 h 5142465"/>
              <a:gd name="connsiteX5" fmla="*/ 6696000 w 6696000"/>
              <a:gd name="connsiteY5" fmla="*/ 1796399 h 5142465"/>
              <a:gd name="connsiteX6" fmla="*/ 4219772 w 6696000"/>
              <a:gd name="connsiteY6" fmla="*/ 1796399 h 5142465"/>
              <a:gd name="connsiteX7" fmla="*/ 3995999 w 6696000"/>
              <a:gd name="connsiteY7" fmla="*/ 2020043 h 5142465"/>
              <a:gd name="connsiteX8" fmla="*/ 3995999 w 6696000"/>
              <a:gd name="connsiteY8" fmla="*/ 3821890 h 5142465"/>
              <a:gd name="connsiteX9" fmla="*/ 4887028 w 6696000"/>
              <a:gd name="connsiteY9" fmla="*/ 4712400 h 5142465"/>
              <a:gd name="connsiteX10" fmla="*/ 6696000 w 6696000"/>
              <a:gd name="connsiteY10" fmla="*/ 4712400 h 5142465"/>
              <a:gd name="connsiteX11" fmla="*/ 6696000 w 6696000"/>
              <a:gd name="connsiteY11" fmla="*/ 5142465 h 5142465"/>
              <a:gd name="connsiteX12" fmla="*/ 0 w 6696000"/>
              <a:gd name="connsiteY12" fmla="*/ 5142465 h 5142465"/>
              <a:gd name="connsiteX13" fmla="*/ 0 w 6696000"/>
              <a:gd name="connsiteY13" fmla="*/ 0 h 5142465"/>
              <a:gd name="connsiteX0" fmla="*/ 0 w 6696000"/>
              <a:gd name="connsiteY0" fmla="*/ 0 h 5142465"/>
              <a:gd name="connsiteX1" fmla="*/ 6696000 w 6696000"/>
              <a:gd name="connsiteY1" fmla="*/ 0 h 5142465"/>
              <a:gd name="connsiteX2" fmla="*/ 6696000 w 6696000"/>
              <a:gd name="connsiteY2" fmla="*/ 1796399 h 5142465"/>
              <a:gd name="connsiteX3" fmla="*/ 4219772 w 6696000"/>
              <a:gd name="connsiteY3" fmla="*/ 1796399 h 5142465"/>
              <a:gd name="connsiteX4" fmla="*/ 3995999 w 6696000"/>
              <a:gd name="connsiteY4" fmla="*/ 2020043 h 5142465"/>
              <a:gd name="connsiteX5" fmla="*/ 3995999 w 6696000"/>
              <a:gd name="connsiteY5" fmla="*/ 3821890 h 5142465"/>
              <a:gd name="connsiteX6" fmla="*/ 4887028 w 6696000"/>
              <a:gd name="connsiteY6" fmla="*/ 4712400 h 5142465"/>
              <a:gd name="connsiteX7" fmla="*/ 6696000 w 6696000"/>
              <a:gd name="connsiteY7" fmla="*/ 4712400 h 5142465"/>
              <a:gd name="connsiteX8" fmla="*/ 6696000 w 6696000"/>
              <a:gd name="connsiteY8" fmla="*/ 5142465 h 5142465"/>
              <a:gd name="connsiteX9" fmla="*/ 0 w 6696000"/>
              <a:gd name="connsiteY9" fmla="*/ 5142465 h 5142465"/>
              <a:gd name="connsiteX10" fmla="*/ 0 w 6696000"/>
              <a:gd name="connsiteY10" fmla="*/ 0 h 514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000" h="5142465">
                <a:moveTo>
                  <a:pt x="0" y="0"/>
                </a:moveTo>
                <a:lnTo>
                  <a:pt x="6696000" y="0"/>
                </a:lnTo>
                <a:lnTo>
                  <a:pt x="6696000" y="1796399"/>
                </a:lnTo>
                <a:lnTo>
                  <a:pt x="4219772" y="1796399"/>
                </a:lnTo>
                <a:cubicBezTo>
                  <a:pt x="4096201" y="1796399"/>
                  <a:pt x="3995999" y="1896474"/>
                  <a:pt x="3995999" y="2020043"/>
                </a:cubicBezTo>
                <a:lnTo>
                  <a:pt x="3995999" y="3821890"/>
                </a:lnTo>
                <a:cubicBezTo>
                  <a:pt x="3995999" y="4313626"/>
                  <a:pt x="4394905" y="4712400"/>
                  <a:pt x="4887028" y="4712400"/>
                </a:cubicBezTo>
                <a:lnTo>
                  <a:pt x="6696000" y="4712400"/>
                </a:lnTo>
                <a:lnTo>
                  <a:pt x="6696000" y="5142465"/>
                </a:lnTo>
                <a:lnTo>
                  <a:pt x="0" y="5142465"/>
                </a:lnTo>
                <a:lnTo>
                  <a:pt x="0" y="0"/>
                </a:lnTo>
                <a:close/>
              </a:path>
            </a:pathLst>
          </a:custGeom>
          <a:solidFill>
            <a:schemeClr val="bg1">
              <a:lumMod val="85000"/>
            </a:schemeClr>
          </a:solidFill>
        </p:spPr>
        <p:txBody>
          <a:bodyPr wrap="square" lIns="1800000" tIns="360000" rIns="1800000" anchor="t">
            <a:noAutofit/>
          </a:bodyPr>
          <a:lstStyle>
            <a:lvl1pPr marL="0" indent="0" algn="l">
              <a:lnSpc>
                <a:spcPct val="100000"/>
              </a:lnSpc>
              <a:spcBef>
                <a:spcPts val="0"/>
              </a:spcBef>
              <a:buNone/>
              <a:defRPr sz="2133" b="0" baseline="0">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Sleep afbeelding in het grijze vlak of klik op het pictogram</a:t>
            </a:r>
          </a:p>
          <a:p>
            <a:endParaRPr lang="nl-NL" dirty="0"/>
          </a:p>
          <a:p>
            <a:r>
              <a:rPr lang="nl-NL" dirty="0"/>
              <a:t>Gebruik </a:t>
            </a:r>
            <a:r>
              <a:rPr lang="nl-NL" dirty="0" err="1"/>
              <a:t>rechtenvrije</a:t>
            </a:r>
            <a:r>
              <a:rPr lang="nl-NL" dirty="0"/>
              <a:t> foto's, realistisch, Nederlands en liefst met mensen erop.</a:t>
            </a:r>
          </a:p>
          <a:p>
            <a:r>
              <a:rPr lang="nl-NL" dirty="0"/>
              <a:t>A.I. beeldmateriaal is niet toegestaan i.v.m. onduidelijkheid rechten.</a:t>
            </a:r>
            <a:endParaRPr lang="en-US" dirty="0"/>
          </a:p>
        </p:txBody>
      </p:sp>
      <p:sp>
        <p:nvSpPr>
          <p:cNvPr id="2" name="Title 1"/>
          <p:cNvSpPr>
            <a:spLocks noGrp="1"/>
          </p:cNvSpPr>
          <p:nvPr>
            <p:ph type="ctrTitle" hasCustomPrompt="1"/>
          </p:nvPr>
        </p:nvSpPr>
        <p:spPr>
          <a:xfrm>
            <a:off x="5904000" y="2976000"/>
            <a:ext cx="2736000" cy="2304000"/>
          </a:xfrm>
          <a:prstGeom prst="rect">
            <a:avLst/>
          </a:prstGeom>
        </p:spPr>
        <p:txBody>
          <a:bodyPr anchor="t" anchorCtr="0"/>
          <a:lstStyle>
            <a:lvl1pPr algn="l">
              <a:lnSpc>
                <a:spcPct val="100000"/>
              </a:lnSpc>
              <a:defRPr sz="3200"/>
            </a:lvl1pPr>
          </a:lstStyle>
          <a:p>
            <a:r>
              <a:rPr lang="nl-NL" dirty="0"/>
              <a:t>Klik om presentatie-titel te bewerken</a:t>
            </a:r>
            <a:endParaRPr lang="en-US" dirty="0"/>
          </a:p>
        </p:txBody>
      </p:sp>
      <p:sp>
        <p:nvSpPr>
          <p:cNvPr id="3" name="Subtitle 2"/>
          <p:cNvSpPr>
            <a:spLocks noGrp="1"/>
          </p:cNvSpPr>
          <p:nvPr>
            <p:ph type="subTitle" idx="1" hasCustomPrompt="1"/>
          </p:nvPr>
        </p:nvSpPr>
        <p:spPr>
          <a:xfrm>
            <a:off x="9216000" y="3936000"/>
            <a:ext cx="2112000" cy="1728000"/>
          </a:xfrm>
          <a:prstGeom prst="rect">
            <a:avLst/>
          </a:prstGeom>
        </p:spPr>
        <p:txBody>
          <a:bodyPr anchor="b" anchorCtr="0"/>
          <a:lstStyle>
            <a:lvl1pPr marL="0" indent="0" algn="l">
              <a:lnSpc>
                <a:spcPct val="100000"/>
              </a:lnSpc>
              <a:buNone/>
              <a:defRPr sz="2133">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Klik om de subtitel te bewerken</a:t>
            </a:r>
            <a:endParaRPr lang="en-US" dirty="0"/>
          </a:p>
        </p:txBody>
      </p:sp>
      <p:pic>
        <p:nvPicPr>
          <p:cNvPr id="4" name="Afbeelding 3" descr="VNG">
            <a:extLst>
              <a:ext uri="{FF2B5EF4-FFF2-40B4-BE49-F238E27FC236}">
                <a16:creationId xmlns:a16="http://schemas.microsoft.com/office/drawing/2014/main" id="{3293757A-4F4A-3169-0AF0-EAA03D22A885}"/>
              </a:ext>
            </a:extLst>
          </p:cNvPr>
          <p:cNvPicPr>
            <a:picLocks noChangeAspect="1"/>
          </p:cNvPicPr>
          <p:nvPr userDrawn="1"/>
        </p:nvPicPr>
        <p:blipFill>
          <a:blip r:embed="rId3"/>
          <a:stretch>
            <a:fillRect/>
          </a:stretch>
        </p:blipFill>
        <p:spPr>
          <a:xfrm>
            <a:off x="576000" y="576038"/>
            <a:ext cx="1248000" cy="768303"/>
          </a:xfrm>
          <a:prstGeom prst="rect">
            <a:avLst/>
          </a:prstGeom>
        </p:spPr>
      </p:pic>
    </p:spTree>
    <p:extLst>
      <p:ext uri="{BB962C8B-B14F-4D97-AF65-F5344CB8AC3E}">
        <p14:creationId xmlns:p14="http://schemas.microsoft.com/office/powerpoint/2010/main" val="2538081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 - Titelblad met foto en wit logo">
    <p:bg>
      <p:bgPr>
        <a:solidFill>
          <a:schemeClr val="accent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CFB3664-10DB-E9C3-D229-BAA278B9961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017"/>
            <a:ext cx="12192000" cy="6855967"/>
          </a:xfrm>
          <a:prstGeom prst="rect">
            <a:avLst/>
          </a:prstGeom>
        </p:spPr>
      </p:pic>
      <p:sp>
        <p:nvSpPr>
          <p:cNvPr id="28" name="Tijdelijke aanduiding voor afbeelding 27">
            <a:extLst>
              <a:ext uri="{FF2B5EF4-FFF2-40B4-BE49-F238E27FC236}">
                <a16:creationId xmlns:a16="http://schemas.microsoft.com/office/drawing/2014/main" id="{09EDED17-2CC1-1E2D-99D4-51E976659D2B}"/>
              </a:ext>
            </a:extLst>
          </p:cNvPr>
          <p:cNvSpPr>
            <a:spLocks noGrp="1"/>
          </p:cNvSpPr>
          <p:nvPr>
            <p:ph type="pic" idx="13" hasCustomPrompt="1"/>
          </p:nvPr>
        </p:nvSpPr>
        <p:spPr>
          <a:xfrm>
            <a:off x="0" y="1381"/>
            <a:ext cx="8928000" cy="6856620"/>
          </a:xfrm>
          <a:custGeom>
            <a:avLst/>
            <a:gdLst>
              <a:gd name="connsiteX0" fmla="*/ 575541 w 6696000"/>
              <a:gd name="connsiteY0" fmla="*/ 564834 h 5142465"/>
              <a:gd name="connsiteX1" fmla="*/ 652266 w 6696000"/>
              <a:gd name="connsiteY1" fmla="*/ 751297 h 5142465"/>
              <a:gd name="connsiteX2" fmla="*/ 689232 w 6696000"/>
              <a:gd name="connsiteY2" fmla="*/ 751297 h 5142465"/>
              <a:gd name="connsiteX3" fmla="*/ 768370 w 6696000"/>
              <a:gd name="connsiteY3" fmla="*/ 564834 h 5142465"/>
              <a:gd name="connsiteX4" fmla="*/ 717940 w 6696000"/>
              <a:gd name="connsiteY4" fmla="*/ 564834 h 5142465"/>
              <a:gd name="connsiteX5" fmla="*/ 672972 w 6696000"/>
              <a:gd name="connsiteY5" fmla="*/ 678393 h 5142465"/>
              <a:gd name="connsiteX6" fmla="*/ 628893 w 6696000"/>
              <a:gd name="connsiteY6" fmla="*/ 564834 h 5142465"/>
              <a:gd name="connsiteX7" fmla="*/ 788060 w 6696000"/>
              <a:gd name="connsiteY7" fmla="*/ 564834 h 5142465"/>
              <a:gd name="connsiteX8" fmla="*/ 788060 w 6696000"/>
              <a:gd name="connsiteY8" fmla="*/ 751297 h 5142465"/>
              <a:gd name="connsiteX9" fmla="*/ 835188 w 6696000"/>
              <a:gd name="connsiteY9" fmla="*/ 751297 h 5142465"/>
              <a:gd name="connsiteX10" fmla="*/ 835188 w 6696000"/>
              <a:gd name="connsiteY10" fmla="*/ 629583 h 5142465"/>
              <a:gd name="connsiteX11" fmla="*/ 912040 w 6696000"/>
              <a:gd name="connsiteY11" fmla="*/ 751297 h 5142465"/>
              <a:gd name="connsiteX12" fmla="*/ 970346 w 6696000"/>
              <a:gd name="connsiteY12" fmla="*/ 751297 h 5142465"/>
              <a:gd name="connsiteX13" fmla="*/ 970346 w 6696000"/>
              <a:gd name="connsiteY13" fmla="*/ 564834 h 5142465"/>
              <a:gd name="connsiteX14" fmla="*/ 923218 w 6696000"/>
              <a:gd name="connsiteY14" fmla="*/ 564834 h 5142465"/>
              <a:gd name="connsiteX15" fmla="*/ 923218 w 6696000"/>
              <a:gd name="connsiteY15" fmla="*/ 683459 h 5142465"/>
              <a:gd name="connsiteX16" fmla="*/ 848526 w 6696000"/>
              <a:gd name="connsiteY16" fmla="*/ 564834 h 5142465"/>
              <a:gd name="connsiteX17" fmla="*/ 1104106 w 6696000"/>
              <a:gd name="connsiteY17" fmla="*/ 559644 h 5142465"/>
              <a:gd name="connsiteX18" fmla="*/ 1062822 w 6696000"/>
              <a:gd name="connsiteY18" fmla="*/ 566440 h 5142465"/>
              <a:gd name="connsiteX19" fmla="*/ 1029922 w 6696000"/>
              <a:gd name="connsiteY19" fmla="*/ 586087 h 5142465"/>
              <a:gd name="connsiteX20" fmla="*/ 1008327 w 6696000"/>
              <a:gd name="connsiteY20" fmla="*/ 617103 h 5142465"/>
              <a:gd name="connsiteX21" fmla="*/ 1000578 w 6696000"/>
              <a:gd name="connsiteY21" fmla="*/ 657633 h 5142465"/>
              <a:gd name="connsiteX22" fmla="*/ 1008327 w 6696000"/>
              <a:gd name="connsiteY22" fmla="*/ 698163 h 5142465"/>
              <a:gd name="connsiteX23" fmla="*/ 1029922 w 6696000"/>
              <a:gd name="connsiteY23" fmla="*/ 729179 h 5142465"/>
              <a:gd name="connsiteX24" fmla="*/ 1062822 w 6696000"/>
              <a:gd name="connsiteY24" fmla="*/ 748826 h 5142465"/>
              <a:gd name="connsiteX25" fmla="*/ 1104106 w 6696000"/>
              <a:gd name="connsiteY25" fmla="*/ 755622 h 5142465"/>
              <a:gd name="connsiteX26" fmla="*/ 1145010 w 6696000"/>
              <a:gd name="connsiteY26" fmla="*/ 751421 h 5142465"/>
              <a:gd name="connsiteX27" fmla="*/ 1183753 w 6696000"/>
              <a:gd name="connsiteY27" fmla="*/ 737828 h 5142465"/>
              <a:gd name="connsiteX28" fmla="*/ 1185405 w 6696000"/>
              <a:gd name="connsiteY28" fmla="*/ 736963 h 5142465"/>
              <a:gd name="connsiteX29" fmla="*/ 1185405 w 6696000"/>
              <a:gd name="connsiteY29" fmla="*/ 637615 h 5142465"/>
              <a:gd name="connsiteX30" fmla="*/ 1106393 w 6696000"/>
              <a:gd name="connsiteY30" fmla="*/ 637615 h 5142465"/>
              <a:gd name="connsiteX31" fmla="*/ 1106266 w 6696000"/>
              <a:gd name="connsiteY31" fmla="*/ 637986 h 5142465"/>
              <a:gd name="connsiteX32" fmla="*/ 1106266 w 6696000"/>
              <a:gd name="connsiteY32" fmla="*/ 680740 h 5142465"/>
              <a:gd name="connsiteX33" fmla="*/ 1139674 w 6696000"/>
              <a:gd name="connsiteY33" fmla="*/ 680740 h 5142465"/>
              <a:gd name="connsiteX34" fmla="*/ 1139674 w 6696000"/>
              <a:gd name="connsiteY34" fmla="*/ 705330 h 5142465"/>
              <a:gd name="connsiteX35" fmla="*/ 1126336 w 6696000"/>
              <a:gd name="connsiteY35" fmla="*/ 710273 h 5142465"/>
              <a:gd name="connsiteX36" fmla="*/ 1104106 w 6696000"/>
              <a:gd name="connsiteY36" fmla="*/ 713115 h 5142465"/>
              <a:gd name="connsiteX37" fmla="*/ 1081495 w 6696000"/>
              <a:gd name="connsiteY37" fmla="*/ 709037 h 5142465"/>
              <a:gd name="connsiteX38" fmla="*/ 1064219 w 6696000"/>
              <a:gd name="connsiteY38" fmla="*/ 697545 h 5142465"/>
              <a:gd name="connsiteX39" fmla="*/ 1053168 w 6696000"/>
              <a:gd name="connsiteY39" fmla="*/ 680122 h 5142465"/>
              <a:gd name="connsiteX40" fmla="*/ 1049230 w 6696000"/>
              <a:gd name="connsiteY40" fmla="*/ 657757 h 5142465"/>
              <a:gd name="connsiteX41" fmla="*/ 1053168 w 6696000"/>
              <a:gd name="connsiteY41" fmla="*/ 635514 h 5142465"/>
              <a:gd name="connsiteX42" fmla="*/ 1064219 w 6696000"/>
              <a:gd name="connsiteY42" fmla="*/ 617968 h 5142465"/>
              <a:gd name="connsiteX43" fmla="*/ 1081495 w 6696000"/>
              <a:gd name="connsiteY43" fmla="*/ 606476 h 5142465"/>
              <a:gd name="connsiteX44" fmla="*/ 1104106 w 6696000"/>
              <a:gd name="connsiteY44" fmla="*/ 602398 h 5142465"/>
              <a:gd name="connsiteX45" fmla="*/ 1129258 w 6696000"/>
              <a:gd name="connsiteY45" fmla="*/ 606476 h 5142465"/>
              <a:gd name="connsiteX46" fmla="*/ 1147169 w 6696000"/>
              <a:gd name="connsiteY46" fmla="*/ 618586 h 5142465"/>
              <a:gd name="connsiteX47" fmla="*/ 1149456 w 6696000"/>
              <a:gd name="connsiteY47" fmla="*/ 620810 h 5142465"/>
              <a:gd name="connsiteX48" fmla="*/ 1182737 w 6696000"/>
              <a:gd name="connsiteY48" fmla="*/ 585593 h 5142465"/>
              <a:gd name="connsiteX49" fmla="*/ 1180450 w 6696000"/>
              <a:gd name="connsiteY49" fmla="*/ 583616 h 5142465"/>
              <a:gd name="connsiteX50" fmla="*/ 1146153 w 6696000"/>
              <a:gd name="connsiteY50" fmla="*/ 564957 h 5142465"/>
              <a:gd name="connsiteX51" fmla="*/ 1104106 w 6696000"/>
              <a:gd name="connsiteY51" fmla="*/ 559644 h 5142465"/>
              <a:gd name="connsiteX52" fmla="*/ 1018617 w 6696000"/>
              <a:gd name="connsiteY52" fmla="*/ 431999 h 5142465"/>
              <a:gd name="connsiteX53" fmla="*/ 994990 w 6696000"/>
              <a:gd name="connsiteY53" fmla="*/ 454983 h 5142465"/>
              <a:gd name="connsiteX54" fmla="*/ 1018617 w 6696000"/>
              <a:gd name="connsiteY54" fmla="*/ 477966 h 5142465"/>
              <a:gd name="connsiteX55" fmla="*/ 1093564 w 6696000"/>
              <a:gd name="connsiteY55" fmla="*/ 477966 h 5142465"/>
              <a:gd name="connsiteX56" fmla="*/ 1279279 w 6696000"/>
              <a:gd name="connsiteY56" fmla="*/ 658251 h 5142465"/>
              <a:gd name="connsiteX57" fmla="*/ 1093564 w 6696000"/>
              <a:gd name="connsiteY57" fmla="*/ 838536 h 5142465"/>
              <a:gd name="connsiteX58" fmla="*/ 835188 w 6696000"/>
              <a:gd name="connsiteY58" fmla="*/ 838536 h 5142465"/>
              <a:gd name="connsiteX59" fmla="*/ 835188 w 6696000"/>
              <a:gd name="connsiteY59" fmla="*/ 796647 h 5142465"/>
              <a:gd name="connsiteX60" fmla="*/ 787933 w 6696000"/>
              <a:gd name="connsiteY60" fmla="*/ 796647 h 5142465"/>
              <a:gd name="connsiteX61" fmla="*/ 787933 w 6696000"/>
              <a:gd name="connsiteY61" fmla="*/ 884380 h 5142465"/>
              <a:gd name="connsiteX62" fmla="*/ 1094199 w 6696000"/>
              <a:gd name="connsiteY62" fmla="*/ 884380 h 5142465"/>
              <a:gd name="connsiteX63" fmla="*/ 1308131 w 6696000"/>
              <a:gd name="connsiteY63" fmla="*/ 745975 h 5142465"/>
              <a:gd name="connsiteX64" fmla="*/ 1326394 w 6696000"/>
              <a:gd name="connsiteY64" fmla="*/ 658190 h 5142465"/>
              <a:gd name="connsiteX65" fmla="*/ 1326407 w 6696000"/>
              <a:gd name="connsiteY65" fmla="*/ 658251 h 5142465"/>
              <a:gd name="connsiteX66" fmla="*/ 1326407 w 6696000"/>
              <a:gd name="connsiteY66" fmla="*/ 658128 h 5142465"/>
              <a:gd name="connsiteX67" fmla="*/ 1326394 w 6696000"/>
              <a:gd name="connsiteY67" fmla="*/ 658190 h 5142465"/>
              <a:gd name="connsiteX68" fmla="*/ 1308194 w 6696000"/>
              <a:gd name="connsiteY68" fmla="*/ 570456 h 5142465"/>
              <a:gd name="connsiteX69" fmla="*/ 1094834 w 6696000"/>
              <a:gd name="connsiteY69" fmla="*/ 431999 h 5142465"/>
              <a:gd name="connsiteX70" fmla="*/ 664207 w 6696000"/>
              <a:gd name="connsiteY70" fmla="*/ 431999 h 5142465"/>
              <a:gd name="connsiteX71" fmla="*/ 431999 w 6696000"/>
              <a:gd name="connsiteY71" fmla="*/ 658251 h 5142465"/>
              <a:gd name="connsiteX72" fmla="*/ 663572 w 6696000"/>
              <a:gd name="connsiteY72" fmla="*/ 884503 h 5142465"/>
              <a:gd name="connsiteX73" fmla="*/ 739789 w 6696000"/>
              <a:gd name="connsiteY73" fmla="*/ 884503 h 5142465"/>
              <a:gd name="connsiteX74" fmla="*/ 763417 w 6696000"/>
              <a:gd name="connsiteY74" fmla="*/ 861520 h 5142465"/>
              <a:gd name="connsiteX75" fmla="*/ 739789 w 6696000"/>
              <a:gd name="connsiteY75" fmla="*/ 838536 h 5142465"/>
              <a:gd name="connsiteX76" fmla="*/ 664842 w 6696000"/>
              <a:gd name="connsiteY76" fmla="*/ 838536 h 5142465"/>
              <a:gd name="connsiteX77" fmla="*/ 479127 w 6696000"/>
              <a:gd name="connsiteY77" fmla="*/ 658251 h 5142465"/>
              <a:gd name="connsiteX78" fmla="*/ 664842 w 6696000"/>
              <a:gd name="connsiteY78" fmla="*/ 477843 h 5142465"/>
              <a:gd name="connsiteX79" fmla="*/ 923218 w 6696000"/>
              <a:gd name="connsiteY79" fmla="*/ 477843 h 5142465"/>
              <a:gd name="connsiteX80" fmla="*/ 923218 w 6696000"/>
              <a:gd name="connsiteY80" fmla="*/ 519732 h 5142465"/>
              <a:gd name="connsiteX81" fmla="*/ 970473 w 6696000"/>
              <a:gd name="connsiteY81" fmla="*/ 519732 h 5142465"/>
              <a:gd name="connsiteX82" fmla="*/ 970473 w 6696000"/>
              <a:gd name="connsiteY82" fmla="*/ 431999 h 5142465"/>
              <a:gd name="connsiteX83" fmla="*/ 0 w 6696000"/>
              <a:gd name="connsiteY83" fmla="*/ 0 h 5142465"/>
              <a:gd name="connsiteX84" fmla="*/ 6696000 w 6696000"/>
              <a:gd name="connsiteY84" fmla="*/ 0 h 5142465"/>
              <a:gd name="connsiteX85" fmla="*/ 6696000 w 6696000"/>
              <a:gd name="connsiteY85" fmla="*/ 1796399 h 5142465"/>
              <a:gd name="connsiteX86" fmla="*/ 4219772 w 6696000"/>
              <a:gd name="connsiteY86" fmla="*/ 1796399 h 5142465"/>
              <a:gd name="connsiteX87" fmla="*/ 3995999 w 6696000"/>
              <a:gd name="connsiteY87" fmla="*/ 2020043 h 5142465"/>
              <a:gd name="connsiteX88" fmla="*/ 3995999 w 6696000"/>
              <a:gd name="connsiteY88" fmla="*/ 3821890 h 5142465"/>
              <a:gd name="connsiteX89" fmla="*/ 4887028 w 6696000"/>
              <a:gd name="connsiteY89" fmla="*/ 4712400 h 5142465"/>
              <a:gd name="connsiteX90" fmla="*/ 6696000 w 6696000"/>
              <a:gd name="connsiteY90" fmla="*/ 4712400 h 5142465"/>
              <a:gd name="connsiteX91" fmla="*/ 6696000 w 6696000"/>
              <a:gd name="connsiteY91" fmla="*/ 5142465 h 5142465"/>
              <a:gd name="connsiteX92" fmla="*/ 0 w 6696000"/>
              <a:gd name="connsiteY92" fmla="*/ 5142465 h 5142465"/>
              <a:gd name="connsiteX0" fmla="*/ 575541 w 6696000"/>
              <a:gd name="connsiteY0" fmla="*/ 564834 h 5142465"/>
              <a:gd name="connsiteX1" fmla="*/ 652266 w 6696000"/>
              <a:gd name="connsiteY1" fmla="*/ 751297 h 5142465"/>
              <a:gd name="connsiteX2" fmla="*/ 689232 w 6696000"/>
              <a:gd name="connsiteY2" fmla="*/ 751297 h 5142465"/>
              <a:gd name="connsiteX3" fmla="*/ 768370 w 6696000"/>
              <a:gd name="connsiteY3" fmla="*/ 564834 h 5142465"/>
              <a:gd name="connsiteX4" fmla="*/ 717940 w 6696000"/>
              <a:gd name="connsiteY4" fmla="*/ 564834 h 5142465"/>
              <a:gd name="connsiteX5" fmla="*/ 672972 w 6696000"/>
              <a:gd name="connsiteY5" fmla="*/ 678393 h 5142465"/>
              <a:gd name="connsiteX6" fmla="*/ 628893 w 6696000"/>
              <a:gd name="connsiteY6" fmla="*/ 564834 h 5142465"/>
              <a:gd name="connsiteX7" fmla="*/ 575541 w 6696000"/>
              <a:gd name="connsiteY7" fmla="*/ 564834 h 5142465"/>
              <a:gd name="connsiteX8" fmla="*/ 788060 w 6696000"/>
              <a:gd name="connsiteY8" fmla="*/ 564834 h 5142465"/>
              <a:gd name="connsiteX9" fmla="*/ 788060 w 6696000"/>
              <a:gd name="connsiteY9" fmla="*/ 751297 h 5142465"/>
              <a:gd name="connsiteX10" fmla="*/ 835188 w 6696000"/>
              <a:gd name="connsiteY10" fmla="*/ 751297 h 5142465"/>
              <a:gd name="connsiteX11" fmla="*/ 835188 w 6696000"/>
              <a:gd name="connsiteY11" fmla="*/ 629583 h 5142465"/>
              <a:gd name="connsiteX12" fmla="*/ 912040 w 6696000"/>
              <a:gd name="connsiteY12" fmla="*/ 751297 h 5142465"/>
              <a:gd name="connsiteX13" fmla="*/ 970346 w 6696000"/>
              <a:gd name="connsiteY13" fmla="*/ 751297 h 5142465"/>
              <a:gd name="connsiteX14" fmla="*/ 970346 w 6696000"/>
              <a:gd name="connsiteY14" fmla="*/ 564834 h 5142465"/>
              <a:gd name="connsiteX15" fmla="*/ 923218 w 6696000"/>
              <a:gd name="connsiteY15" fmla="*/ 564834 h 5142465"/>
              <a:gd name="connsiteX16" fmla="*/ 923218 w 6696000"/>
              <a:gd name="connsiteY16" fmla="*/ 683459 h 5142465"/>
              <a:gd name="connsiteX17" fmla="*/ 848526 w 6696000"/>
              <a:gd name="connsiteY17" fmla="*/ 564834 h 5142465"/>
              <a:gd name="connsiteX18" fmla="*/ 788060 w 6696000"/>
              <a:gd name="connsiteY18" fmla="*/ 564834 h 5142465"/>
              <a:gd name="connsiteX19" fmla="*/ 1464106 w 6696000"/>
              <a:gd name="connsiteY19" fmla="*/ 358044 h 5142465"/>
              <a:gd name="connsiteX20" fmla="*/ 1062822 w 6696000"/>
              <a:gd name="connsiteY20" fmla="*/ 566440 h 5142465"/>
              <a:gd name="connsiteX21" fmla="*/ 1029922 w 6696000"/>
              <a:gd name="connsiteY21" fmla="*/ 586087 h 5142465"/>
              <a:gd name="connsiteX22" fmla="*/ 1008327 w 6696000"/>
              <a:gd name="connsiteY22" fmla="*/ 617103 h 5142465"/>
              <a:gd name="connsiteX23" fmla="*/ 1000578 w 6696000"/>
              <a:gd name="connsiteY23" fmla="*/ 657633 h 5142465"/>
              <a:gd name="connsiteX24" fmla="*/ 1008327 w 6696000"/>
              <a:gd name="connsiteY24" fmla="*/ 698163 h 5142465"/>
              <a:gd name="connsiteX25" fmla="*/ 1029922 w 6696000"/>
              <a:gd name="connsiteY25" fmla="*/ 729179 h 5142465"/>
              <a:gd name="connsiteX26" fmla="*/ 1062822 w 6696000"/>
              <a:gd name="connsiteY26" fmla="*/ 748826 h 5142465"/>
              <a:gd name="connsiteX27" fmla="*/ 1104106 w 6696000"/>
              <a:gd name="connsiteY27" fmla="*/ 755622 h 5142465"/>
              <a:gd name="connsiteX28" fmla="*/ 1145010 w 6696000"/>
              <a:gd name="connsiteY28" fmla="*/ 751421 h 5142465"/>
              <a:gd name="connsiteX29" fmla="*/ 1183753 w 6696000"/>
              <a:gd name="connsiteY29" fmla="*/ 737828 h 5142465"/>
              <a:gd name="connsiteX30" fmla="*/ 1185405 w 6696000"/>
              <a:gd name="connsiteY30" fmla="*/ 736963 h 5142465"/>
              <a:gd name="connsiteX31" fmla="*/ 1185405 w 6696000"/>
              <a:gd name="connsiteY31" fmla="*/ 637615 h 5142465"/>
              <a:gd name="connsiteX32" fmla="*/ 1106393 w 6696000"/>
              <a:gd name="connsiteY32" fmla="*/ 637615 h 5142465"/>
              <a:gd name="connsiteX33" fmla="*/ 1106266 w 6696000"/>
              <a:gd name="connsiteY33" fmla="*/ 637986 h 5142465"/>
              <a:gd name="connsiteX34" fmla="*/ 1106266 w 6696000"/>
              <a:gd name="connsiteY34" fmla="*/ 680740 h 5142465"/>
              <a:gd name="connsiteX35" fmla="*/ 1139674 w 6696000"/>
              <a:gd name="connsiteY35" fmla="*/ 680740 h 5142465"/>
              <a:gd name="connsiteX36" fmla="*/ 1139674 w 6696000"/>
              <a:gd name="connsiteY36" fmla="*/ 705330 h 5142465"/>
              <a:gd name="connsiteX37" fmla="*/ 1126336 w 6696000"/>
              <a:gd name="connsiteY37" fmla="*/ 710273 h 5142465"/>
              <a:gd name="connsiteX38" fmla="*/ 1104106 w 6696000"/>
              <a:gd name="connsiteY38" fmla="*/ 713115 h 5142465"/>
              <a:gd name="connsiteX39" fmla="*/ 1081495 w 6696000"/>
              <a:gd name="connsiteY39" fmla="*/ 709037 h 5142465"/>
              <a:gd name="connsiteX40" fmla="*/ 1064219 w 6696000"/>
              <a:gd name="connsiteY40" fmla="*/ 697545 h 5142465"/>
              <a:gd name="connsiteX41" fmla="*/ 1053168 w 6696000"/>
              <a:gd name="connsiteY41" fmla="*/ 680122 h 5142465"/>
              <a:gd name="connsiteX42" fmla="*/ 1049230 w 6696000"/>
              <a:gd name="connsiteY42" fmla="*/ 657757 h 5142465"/>
              <a:gd name="connsiteX43" fmla="*/ 1053168 w 6696000"/>
              <a:gd name="connsiteY43" fmla="*/ 635514 h 5142465"/>
              <a:gd name="connsiteX44" fmla="*/ 1064219 w 6696000"/>
              <a:gd name="connsiteY44" fmla="*/ 617968 h 5142465"/>
              <a:gd name="connsiteX45" fmla="*/ 1081495 w 6696000"/>
              <a:gd name="connsiteY45" fmla="*/ 606476 h 5142465"/>
              <a:gd name="connsiteX46" fmla="*/ 1104106 w 6696000"/>
              <a:gd name="connsiteY46" fmla="*/ 602398 h 5142465"/>
              <a:gd name="connsiteX47" fmla="*/ 1129258 w 6696000"/>
              <a:gd name="connsiteY47" fmla="*/ 606476 h 5142465"/>
              <a:gd name="connsiteX48" fmla="*/ 1147169 w 6696000"/>
              <a:gd name="connsiteY48" fmla="*/ 618586 h 5142465"/>
              <a:gd name="connsiteX49" fmla="*/ 1149456 w 6696000"/>
              <a:gd name="connsiteY49" fmla="*/ 620810 h 5142465"/>
              <a:gd name="connsiteX50" fmla="*/ 1182737 w 6696000"/>
              <a:gd name="connsiteY50" fmla="*/ 585593 h 5142465"/>
              <a:gd name="connsiteX51" fmla="*/ 1180450 w 6696000"/>
              <a:gd name="connsiteY51" fmla="*/ 583616 h 5142465"/>
              <a:gd name="connsiteX52" fmla="*/ 1146153 w 6696000"/>
              <a:gd name="connsiteY52" fmla="*/ 564957 h 5142465"/>
              <a:gd name="connsiteX53" fmla="*/ 1464106 w 6696000"/>
              <a:gd name="connsiteY53" fmla="*/ 358044 h 5142465"/>
              <a:gd name="connsiteX54" fmla="*/ 1018617 w 6696000"/>
              <a:gd name="connsiteY54" fmla="*/ 431999 h 5142465"/>
              <a:gd name="connsiteX55" fmla="*/ 994990 w 6696000"/>
              <a:gd name="connsiteY55" fmla="*/ 454983 h 5142465"/>
              <a:gd name="connsiteX56" fmla="*/ 1018617 w 6696000"/>
              <a:gd name="connsiteY56" fmla="*/ 477966 h 5142465"/>
              <a:gd name="connsiteX57" fmla="*/ 1093564 w 6696000"/>
              <a:gd name="connsiteY57" fmla="*/ 477966 h 5142465"/>
              <a:gd name="connsiteX58" fmla="*/ 1279279 w 6696000"/>
              <a:gd name="connsiteY58" fmla="*/ 658251 h 5142465"/>
              <a:gd name="connsiteX59" fmla="*/ 1093564 w 6696000"/>
              <a:gd name="connsiteY59" fmla="*/ 838536 h 5142465"/>
              <a:gd name="connsiteX60" fmla="*/ 835188 w 6696000"/>
              <a:gd name="connsiteY60" fmla="*/ 838536 h 5142465"/>
              <a:gd name="connsiteX61" fmla="*/ 835188 w 6696000"/>
              <a:gd name="connsiteY61" fmla="*/ 796647 h 5142465"/>
              <a:gd name="connsiteX62" fmla="*/ 787933 w 6696000"/>
              <a:gd name="connsiteY62" fmla="*/ 796647 h 5142465"/>
              <a:gd name="connsiteX63" fmla="*/ 787933 w 6696000"/>
              <a:gd name="connsiteY63" fmla="*/ 884380 h 5142465"/>
              <a:gd name="connsiteX64" fmla="*/ 1094199 w 6696000"/>
              <a:gd name="connsiteY64" fmla="*/ 884380 h 5142465"/>
              <a:gd name="connsiteX65" fmla="*/ 1308131 w 6696000"/>
              <a:gd name="connsiteY65" fmla="*/ 745975 h 5142465"/>
              <a:gd name="connsiteX66" fmla="*/ 1326394 w 6696000"/>
              <a:gd name="connsiteY66" fmla="*/ 658190 h 5142465"/>
              <a:gd name="connsiteX67" fmla="*/ 1326407 w 6696000"/>
              <a:gd name="connsiteY67" fmla="*/ 658251 h 5142465"/>
              <a:gd name="connsiteX68" fmla="*/ 1326407 w 6696000"/>
              <a:gd name="connsiteY68" fmla="*/ 658128 h 5142465"/>
              <a:gd name="connsiteX69" fmla="*/ 1326394 w 6696000"/>
              <a:gd name="connsiteY69" fmla="*/ 658190 h 5142465"/>
              <a:gd name="connsiteX70" fmla="*/ 1308194 w 6696000"/>
              <a:gd name="connsiteY70" fmla="*/ 570456 h 5142465"/>
              <a:gd name="connsiteX71" fmla="*/ 1094834 w 6696000"/>
              <a:gd name="connsiteY71" fmla="*/ 431999 h 5142465"/>
              <a:gd name="connsiteX72" fmla="*/ 1018617 w 6696000"/>
              <a:gd name="connsiteY72" fmla="*/ 431999 h 5142465"/>
              <a:gd name="connsiteX73" fmla="*/ 664207 w 6696000"/>
              <a:gd name="connsiteY73" fmla="*/ 431999 h 5142465"/>
              <a:gd name="connsiteX74" fmla="*/ 431999 w 6696000"/>
              <a:gd name="connsiteY74" fmla="*/ 658251 h 5142465"/>
              <a:gd name="connsiteX75" fmla="*/ 663572 w 6696000"/>
              <a:gd name="connsiteY75" fmla="*/ 884503 h 5142465"/>
              <a:gd name="connsiteX76" fmla="*/ 739789 w 6696000"/>
              <a:gd name="connsiteY76" fmla="*/ 884503 h 5142465"/>
              <a:gd name="connsiteX77" fmla="*/ 763417 w 6696000"/>
              <a:gd name="connsiteY77" fmla="*/ 861520 h 5142465"/>
              <a:gd name="connsiteX78" fmla="*/ 739789 w 6696000"/>
              <a:gd name="connsiteY78" fmla="*/ 838536 h 5142465"/>
              <a:gd name="connsiteX79" fmla="*/ 664842 w 6696000"/>
              <a:gd name="connsiteY79" fmla="*/ 838536 h 5142465"/>
              <a:gd name="connsiteX80" fmla="*/ 479127 w 6696000"/>
              <a:gd name="connsiteY80" fmla="*/ 658251 h 5142465"/>
              <a:gd name="connsiteX81" fmla="*/ 664842 w 6696000"/>
              <a:gd name="connsiteY81" fmla="*/ 477843 h 5142465"/>
              <a:gd name="connsiteX82" fmla="*/ 923218 w 6696000"/>
              <a:gd name="connsiteY82" fmla="*/ 477843 h 5142465"/>
              <a:gd name="connsiteX83" fmla="*/ 923218 w 6696000"/>
              <a:gd name="connsiteY83" fmla="*/ 519732 h 5142465"/>
              <a:gd name="connsiteX84" fmla="*/ 970473 w 6696000"/>
              <a:gd name="connsiteY84" fmla="*/ 519732 h 5142465"/>
              <a:gd name="connsiteX85" fmla="*/ 970473 w 6696000"/>
              <a:gd name="connsiteY85" fmla="*/ 431999 h 5142465"/>
              <a:gd name="connsiteX86" fmla="*/ 664207 w 6696000"/>
              <a:gd name="connsiteY86" fmla="*/ 431999 h 5142465"/>
              <a:gd name="connsiteX87" fmla="*/ 0 w 6696000"/>
              <a:gd name="connsiteY87" fmla="*/ 0 h 5142465"/>
              <a:gd name="connsiteX88" fmla="*/ 6696000 w 6696000"/>
              <a:gd name="connsiteY88" fmla="*/ 0 h 5142465"/>
              <a:gd name="connsiteX89" fmla="*/ 6696000 w 6696000"/>
              <a:gd name="connsiteY89" fmla="*/ 1796399 h 5142465"/>
              <a:gd name="connsiteX90" fmla="*/ 4219772 w 6696000"/>
              <a:gd name="connsiteY90" fmla="*/ 1796399 h 5142465"/>
              <a:gd name="connsiteX91" fmla="*/ 3995999 w 6696000"/>
              <a:gd name="connsiteY91" fmla="*/ 2020043 h 5142465"/>
              <a:gd name="connsiteX92" fmla="*/ 3995999 w 6696000"/>
              <a:gd name="connsiteY92" fmla="*/ 3821890 h 5142465"/>
              <a:gd name="connsiteX93" fmla="*/ 4887028 w 6696000"/>
              <a:gd name="connsiteY93" fmla="*/ 4712400 h 5142465"/>
              <a:gd name="connsiteX94" fmla="*/ 6696000 w 6696000"/>
              <a:gd name="connsiteY94" fmla="*/ 4712400 h 5142465"/>
              <a:gd name="connsiteX95" fmla="*/ 6696000 w 6696000"/>
              <a:gd name="connsiteY95" fmla="*/ 5142465 h 5142465"/>
              <a:gd name="connsiteX96" fmla="*/ 0 w 6696000"/>
              <a:gd name="connsiteY96" fmla="*/ 5142465 h 5142465"/>
              <a:gd name="connsiteX97" fmla="*/ 0 w 6696000"/>
              <a:gd name="connsiteY97" fmla="*/ 0 h 5142465"/>
              <a:gd name="connsiteX0" fmla="*/ 437429 w 6696000"/>
              <a:gd name="connsiteY0" fmla="*/ 643415 h 5142465"/>
              <a:gd name="connsiteX1" fmla="*/ 652266 w 6696000"/>
              <a:gd name="connsiteY1" fmla="*/ 751297 h 5142465"/>
              <a:gd name="connsiteX2" fmla="*/ 689232 w 6696000"/>
              <a:gd name="connsiteY2" fmla="*/ 751297 h 5142465"/>
              <a:gd name="connsiteX3" fmla="*/ 768370 w 6696000"/>
              <a:gd name="connsiteY3" fmla="*/ 564834 h 5142465"/>
              <a:gd name="connsiteX4" fmla="*/ 717940 w 6696000"/>
              <a:gd name="connsiteY4" fmla="*/ 564834 h 5142465"/>
              <a:gd name="connsiteX5" fmla="*/ 672972 w 6696000"/>
              <a:gd name="connsiteY5" fmla="*/ 678393 h 5142465"/>
              <a:gd name="connsiteX6" fmla="*/ 628893 w 6696000"/>
              <a:gd name="connsiteY6" fmla="*/ 564834 h 5142465"/>
              <a:gd name="connsiteX7" fmla="*/ 437429 w 6696000"/>
              <a:gd name="connsiteY7" fmla="*/ 643415 h 5142465"/>
              <a:gd name="connsiteX8" fmla="*/ 788060 w 6696000"/>
              <a:gd name="connsiteY8" fmla="*/ 564834 h 5142465"/>
              <a:gd name="connsiteX9" fmla="*/ 788060 w 6696000"/>
              <a:gd name="connsiteY9" fmla="*/ 751297 h 5142465"/>
              <a:gd name="connsiteX10" fmla="*/ 835188 w 6696000"/>
              <a:gd name="connsiteY10" fmla="*/ 751297 h 5142465"/>
              <a:gd name="connsiteX11" fmla="*/ 835188 w 6696000"/>
              <a:gd name="connsiteY11" fmla="*/ 629583 h 5142465"/>
              <a:gd name="connsiteX12" fmla="*/ 912040 w 6696000"/>
              <a:gd name="connsiteY12" fmla="*/ 751297 h 5142465"/>
              <a:gd name="connsiteX13" fmla="*/ 970346 w 6696000"/>
              <a:gd name="connsiteY13" fmla="*/ 751297 h 5142465"/>
              <a:gd name="connsiteX14" fmla="*/ 970346 w 6696000"/>
              <a:gd name="connsiteY14" fmla="*/ 564834 h 5142465"/>
              <a:gd name="connsiteX15" fmla="*/ 923218 w 6696000"/>
              <a:gd name="connsiteY15" fmla="*/ 564834 h 5142465"/>
              <a:gd name="connsiteX16" fmla="*/ 923218 w 6696000"/>
              <a:gd name="connsiteY16" fmla="*/ 683459 h 5142465"/>
              <a:gd name="connsiteX17" fmla="*/ 848526 w 6696000"/>
              <a:gd name="connsiteY17" fmla="*/ 564834 h 5142465"/>
              <a:gd name="connsiteX18" fmla="*/ 788060 w 6696000"/>
              <a:gd name="connsiteY18" fmla="*/ 564834 h 5142465"/>
              <a:gd name="connsiteX19" fmla="*/ 1464106 w 6696000"/>
              <a:gd name="connsiteY19" fmla="*/ 358044 h 5142465"/>
              <a:gd name="connsiteX20" fmla="*/ 1062822 w 6696000"/>
              <a:gd name="connsiteY20" fmla="*/ 566440 h 5142465"/>
              <a:gd name="connsiteX21" fmla="*/ 1029922 w 6696000"/>
              <a:gd name="connsiteY21" fmla="*/ 586087 h 5142465"/>
              <a:gd name="connsiteX22" fmla="*/ 1008327 w 6696000"/>
              <a:gd name="connsiteY22" fmla="*/ 617103 h 5142465"/>
              <a:gd name="connsiteX23" fmla="*/ 1000578 w 6696000"/>
              <a:gd name="connsiteY23" fmla="*/ 657633 h 5142465"/>
              <a:gd name="connsiteX24" fmla="*/ 1008327 w 6696000"/>
              <a:gd name="connsiteY24" fmla="*/ 698163 h 5142465"/>
              <a:gd name="connsiteX25" fmla="*/ 1029922 w 6696000"/>
              <a:gd name="connsiteY25" fmla="*/ 729179 h 5142465"/>
              <a:gd name="connsiteX26" fmla="*/ 1062822 w 6696000"/>
              <a:gd name="connsiteY26" fmla="*/ 748826 h 5142465"/>
              <a:gd name="connsiteX27" fmla="*/ 1104106 w 6696000"/>
              <a:gd name="connsiteY27" fmla="*/ 755622 h 5142465"/>
              <a:gd name="connsiteX28" fmla="*/ 1145010 w 6696000"/>
              <a:gd name="connsiteY28" fmla="*/ 751421 h 5142465"/>
              <a:gd name="connsiteX29" fmla="*/ 1183753 w 6696000"/>
              <a:gd name="connsiteY29" fmla="*/ 737828 h 5142465"/>
              <a:gd name="connsiteX30" fmla="*/ 1185405 w 6696000"/>
              <a:gd name="connsiteY30" fmla="*/ 736963 h 5142465"/>
              <a:gd name="connsiteX31" fmla="*/ 1185405 w 6696000"/>
              <a:gd name="connsiteY31" fmla="*/ 637615 h 5142465"/>
              <a:gd name="connsiteX32" fmla="*/ 1106393 w 6696000"/>
              <a:gd name="connsiteY32" fmla="*/ 637615 h 5142465"/>
              <a:gd name="connsiteX33" fmla="*/ 1106266 w 6696000"/>
              <a:gd name="connsiteY33" fmla="*/ 637986 h 5142465"/>
              <a:gd name="connsiteX34" fmla="*/ 1106266 w 6696000"/>
              <a:gd name="connsiteY34" fmla="*/ 680740 h 5142465"/>
              <a:gd name="connsiteX35" fmla="*/ 1139674 w 6696000"/>
              <a:gd name="connsiteY35" fmla="*/ 680740 h 5142465"/>
              <a:gd name="connsiteX36" fmla="*/ 1139674 w 6696000"/>
              <a:gd name="connsiteY36" fmla="*/ 705330 h 5142465"/>
              <a:gd name="connsiteX37" fmla="*/ 1126336 w 6696000"/>
              <a:gd name="connsiteY37" fmla="*/ 710273 h 5142465"/>
              <a:gd name="connsiteX38" fmla="*/ 1104106 w 6696000"/>
              <a:gd name="connsiteY38" fmla="*/ 713115 h 5142465"/>
              <a:gd name="connsiteX39" fmla="*/ 1081495 w 6696000"/>
              <a:gd name="connsiteY39" fmla="*/ 709037 h 5142465"/>
              <a:gd name="connsiteX40" fmla="*/ 1064219 w 6696000"/>
              <a:gd name="connsiteY40" fmla="*/ 697545 h 5142465"/>
              <a:gd name="connsiteX41" fmla="*/ 1053168 w 6696000"/>
              <a:gd name="connsiteY41" fmla="*/ 680122 h 5142465"/>
              <a:gd name="connsiteX42" fmla="*/ 1049230 w 6696000"/>
              <a:gd name="connsiteY42" fmla="*/ 657757 h 5142465"/>
              <a:gd name="connsiteX43" fmla="*/ 1053168 w 6696000"/>
              <a:gd name="connsiteY43" fmla="*/ 635514 h 5142465"/>
              <a:gd name="connsiteX44" fmla="*/ 1064219 w 6696000"/>
              <a:gd name="connsiteY44" fmla="*/ 617968 h 5142465"/>
              <a:gd name="connsiteX45" fmla="*/ 1081495 w 6696000"/>
              <a:gd name="connsiteY45" fmla="*/ 606476 h 5142465"/>
              <a:gd name="connsiteX46" fmla="*/ 1104106 w 6696000"/>
              <a:gd name="connsiteY46" fmla="*/ 602398 h 5142465"/>
              <a:gd name="connsiteX47" fmla="*/ 1129258 w 6696000"/>
              <a:gd name="connsiteY47" fmla="*/ 606476 h 5142465"/>
              <a:gd name="connsiteX48" fmla="*/ 1147169 w 6696000"/>
              <a:gd name="connsiteY48" fmla="*/ 618586 h 5142465"/>
              <a:gd name="connsiteX49" fmla="*/ 1149456 w 6696000"/>
              <a:gd name="connsiteY49" fmla="*/ 620810 h 5142465"/>
              <a:gd name="connsiteX50" fmla="*/ 1182737 w 6696000"/>
              <a:gd name="connsiteY50" fmla="*/ 585593 h 5142465"/>
              <a:gd name="connsiteX51" fmla="*/ 1180450 w 6696000"/>
              <a:gd name="connsiteY51" fmla="*/ 583616 h 5142465"/>
              <a:gd name="connsiteX52" fmla="*/ 1146153 w 6696000"/>
              <a:gd name="connsiteY52" fmla="*/ 564957 h 5142465"/>
              <a:gd name="connsiteX53" fmla="*/ 1464106 w 6696000"/>
              <a:gd name="connsiteY53" fmla="*/ 358044 h 5142465"/>
              <a:gd name="connsiteX54" fmla="*/ 1018617 w 6696000"/>
              <a:gd name="connsiteY54" fmla="*/ 431999 h 5142465"/>
              <a:gd name="connsiteX55" fmla="*/ 994990 w 6696000"/>
              <a:gd name="connsiteY55" fmla="*/ 454983 h 5142465"/>
              <a:gd name="connsiteX56" fmla="*/ 1018617 w 6696000"/>
              <a:gd name="connsiteY56" fmla="*/ 477966 h 5142465"/>
              <a:gd name="connsiteX57" fmla="*/ 1093564 w 6696000"/>
              <a:gd name="connsiteY57" fmla="*/ 477966 h 5142465"/>
              <a:gd name="connsiteX58" fmla="*/ 1279279 w 6696000"/>
              <a:gd name="connsiteY58" fmla="*/ 658251 h 5142465"/>
              <a:gd name="connsiteX59" fmla="*/ 1093564 w 6696000"/>
              <a:gd name="connsiteY59" fmla="*/ 838536 h 5142465"/>
              <a:gd name="connsiteX60" fmla="*/ 835188 w 6696000"/>
              <a:gd name="connsiteY60" fmla="*/ 838536 h 5142465"/>
              <a:gd name="connsiteX61" fmla="*/ 835188 w 6696000"/>
              <a:gd name="connsiteY61" fmla="*/ 796647 h 5142465"/>
              <a:gd name="connsiteX62" fmla="*/ 787933 w 6696000"/>
              <a:gd name="connsiteY62" fmla="*/ 796647 h 5142465"/>
              <a:gd name="connsiteX63" fmla="*/ 787933 w 6696000"/>
              <a:gd name="connsiteY63" fmla="*/ 884380 h 5142465"/>
              <a:gd name="connsiteX64" fmla="*/ 1094199 w 6696000"/>
              <a:gd name="connsiteY64" fmla="*/ 884380 h 5142465"/>
              <a:gd name="connsiteX65" fmla="*/ 1308131 w 6696000"/>
              <a:gd name="connsiteY65" fmla="*/ 745975 h 5142465"/>
              <a:gd name="connsiteX66" fmla="*/ 1326394 w 6696000"/>
              <a:gd name="connsiteY66" fmla="*/ 658190 h 5142465"/>
              <a:gd name="connsiteX67" fmla="*/ 1326407 w 6696000"/>
              <a:gd name="connsiteY67" fmla="*/ 658251 h 5142465"/>
              <a:gd name="connsiteX68" fmla="*/ 1326407 w 6696000"/>
              <a:gd name="connsiteY68" fmla="*/ 658128 h 5142465"/>
              <a:gd name="connsiteX69" fmla="*/ 1326394 w 6696000"/>
              <a:gd name="connsiteY69" fmla="*/ 658190 h 5142465"/>
              <a:gd name="connsiteX70" fmla="*/ 1308194 w 6696000"/>
              <a:gd name="connsiteY70" fmla="*/ 570456 h 5142465"/>
              <a:gd name="connsiteX71" fmla="*/ 1094834 w 6696000"/>
              <a:gd name="connsiteY71" fmla="*/ 431999 h 5142465"/>
              <a:gd name="connsiteX72" fmla="*/ 1018617 w 6696000"/>
              <a:gd name="connsiteY72" fmla="*/ 431999 h 5142465"/>
              <a:gd name="connsiteX73" fmla="*/ 664207 w 6696000"/>
              <a:gd name="connsiteY73" fmla="*/ 431999 h 5142465"/>
              <a:gd name="connsiteX74" fmla="*/ 431999 w 6696000"/>
              <a:gd name="connsiteY74" fmla="*/ 658251 h 5142465"/>
              <a:gd name="connsiteX75" fmla="*/ 663572 w 6696000"/>
              <a:gd name="connsiteY75" fmla="*/ 884503 h 5142465"/>
              <a:gd name="connsiteX76" fmla="*/ 739789 w 6696000"/>
              <a:gd name="connsiteY76" fmla="*/ 884503 h 5142465"/>
              <a:gd name="connsiteX77" fmla="*/ 763417 w 6696000"/>
              <a:gd name="connsiteY77" fmla="*/ 861520 h 5142465"/>
              <a:gd name="connsiteX78" fmla="*/ 739789 w 6696000"/>
              <a:gd name="connsiteY78" fmla="*/ 838536 h 5142465"/>
              <a:gd name="connsiteX79" fmla="*/ 664842 w 6696000"/>
              <a:gd name="connsiteY79" fmla="*/ 838536 h 5142465"/>
              <a:gd name="connsiteX80" fmla="*/ 479127 w 6696000"/>
              <a:gd name="connsiteY80" fmla="*/ 658251 h 5142465"/>
              <a:gd name="connsiteX81" fmla="*/ 664842 w 6696000"/>
              <a:gd name="connsiteY81" fmla="*/ 477843 h 5142465"/>
              <a:gd name="connsiteX82" fmla="*/ 923218 w 6696000"/>
              <a:gd name="connsiteY82" fmla="*/ 477843 h 5142465"/>
              <a:gd name="connsiteX83" fmla="*/ 923218 w 6696000"/>
              <a:gd name="connsiteY83" fmla="*/ 519732 h 5142465"/>
              <a:gd name="connsiteX84" fmla="*/ 970473 w 6696000"/>
              <a:gd name="connsiteY84" fmla="*/ 519732 h 5142465"/>
              <a:gd name="connsiteX85" fmla="*/ 970473 w 6696000"/>
              <a:gd name="connsiteY85" fmla="*/ 431999 h 5142465"/>
              <a:gd name="connsiteX86" fmla="*/ 664207 w 6696000"/>
              <a:gd name="connsiteY86" fmla="*/ 431999 h 5142465"/>
              <a:gd name="connsiteX87" fmla="*/ 0 w 6696000"/>
              <a:gd name="connsiteY87" fmla="*/ 0 h 5142465"/>
              <a:gd name="connsiteX88" fmla="*/ 6696000 w 6696000"/>
              <a:gd name="connsiteY88" fmla="*/ 0 h 5142465"/>
              <a:gd name="connsiteX89" fmla="*/ 6696000 w 6696000"/>
              <a:gd name="connsiteY89" fmla="*/ 1796399 h 5142465"/>
              <a:gd name="connsiteX90" fmla="*/ 4219772 w 6696000"/>
              <a:gd name="connsiteY90" fmla="*/ 1796399 h 5142465"/>
              <a:gd name="connsiteX91" fmla="*/ 3995999 w 6696000"/>
              <a:gd name="connsiteY91" fmla="*/ 2020043 h 5142465"/>
              <a:gd name="connsiteX92" fmla="*/ 3995999 w 6696000"/>
              <a:gd name="connsiteY92" fmla="*/ 3821890 h 5142465"/>
              <a:gd name="connsiteX93" fmla="*/ 4887028 w 6696000"/>
              <a:gd name="connsiteY93" fmla="*/ 4712400 h 5142465"/>
              <a:gd name="connsiteX94" fmla="*/ 6696000 w 6696000"/>
              <a:gd name="connsiteY94" fmla="*/ 4712400 h 5142465"/>
              <a:gd name="connsiteX95" fmla="*/ 6696000 w 6696000"/>
              <a:gd name="connsiteY95" fmla="*/ 5142465 h 5142465"/>
              <a:gd name="connsiteX96" fmla="*/ 0 w 6696000"/>
              <a:gd name="connsiteY96" fmla="*/ 5142465 h 5142465"/>
              <a:gd name="connsiteX97" fmla="*/ 0 w 6696000"/>
              <a:gd name="connsiteY97" fmla="*/ 0 h 5142465"/>
              <a:gd name="connsiteX0" fmla="*/ 437429 w 6696000"/>
              <a:gd name="connsiteY0" fmla="*/ 643415 h 5142465"/>
              <a:gd name="connsiteX1" fmla="*/ 652266 w 6696000"/>
              <a:gd name="connsiteY1" fmla="*/ 751297 h 5142465"/>
              <a:gd name="connsiteX2" fmla="*/ 689232 w 6696000"/>
              <a:gd name="connsiteY2" fmla="*/ 751297 h 5142465"/>
              <a:gd name="connsiteX3" fmla="*/ 768370 w 6696000"/>
              <a:gd name="connsiteY3" fmla="*/ 564834 h 5142465"/>
              <a:gd name="connsiteX4" fmla="*/ 717940 w 6696000"/>
              <a:gd name="connsiteY4" fmla="*/ 564834 h 5142465"/>
              <a:gd name="connsiteX5" fmla="*/ 672972 w 6696000"/>
              <a:gd name="connsiteY5" fmla="*/ 678393 h 5142465"/>
              <a:gd name="connsiteX6" fmla="*/ 437429 w 6696000"/>
              <a:gd name="connsiteY6" fmla="*/ 643415 h 5142465"/>
              <a:gd name="connsiteX7" fmla="*/ 788060 w 6696000"/>
              <a:gd name="connsiteY7" fmla="*/ 564834 h 5142465"/>
              <a:gd name="connsiteX8" fmla="*/ 788060 w 6696000"/>
              <a:gd name="connsiteY8" fmla="*/ 751297 h 5142465"/>
              <a:gd name="connsiteX9" fmla="*/ 835188 w 6696000"/>
              <a:gd name="connsiteY9" fmla="*/ 751297 h 5142465"/>
              <a:gd name="connsiteX10" fmla="*/ 835188 w 6696000"/>
              <a:gd name="connsiteY10" fmla="*/ 629583 h 5142465"/>
              <a:gd name="connsiteX11" fmla="*/ 912040 w 6696000"/>
              <a:gd name="connsiteY11" fmla="*/ 751297 h 5142465"/>
              <a:gd name="connsiteX12" fmla="*/ 970346 w 6696000"/>
              <a:gd name="connsiteY12" fmla="*/ 751297 h 5142465"/>
              <a:gd name="connsiteX13" fmla="*/ 970346 w 6696000"/>
              <a:gd name="connsiteY13" fmla="*/ 564834 h 5142465"/>
              <a:gd name="connsiteX14" fmla="*/ 923218 w 6696000"/>
              <a:gd name="connsiteY14" fmla="*/ 564834 h 5142465"/>
              <a:gd name="connsiteX15" fmla="*/ 923218 w 6696000"/>
              <a:gd name="connsiteY15" fmla="*/ 683459 h 5142465"/>
              <a:gd name="connsiteX16" fmla="*/ 848526 w 6696000"/>
              <a:gd name="connsiteY16" fmla="*/ 564834 h 5142465"/>
              <a:gd name="connsiteX17" fmla="*/ 788060 w 6696000"/>
              <a:gd name="connsiteY17" fmla="*/ 564834 h 5142465"/>
              <a:gd name="connsiteX18" fmla="*/ 1464106 w 6696000"/>
              <a:gd name="connsiteY18" fmla="*/ 358044 h 5142465"/>
              <a:gd name="connsiteX19" fmla="*/ 1062822 w 6696000"/>
              <a:gd name="connsiteY19" fmla="*/ 566440 h 5142465"/>
              <a:gd name="connsiteX20" fmla="*/ 1029922 w 6696000"/>
              <a:gd name="connsiteY20" fmla="*/ 586087 h 5142465"/>
              <a:gd name="connsiteX21" fmla="*/ 1008327 w 6696000"/>
              <a:gd name="connsiteY21" fmla="*/ 617103 h 5142465"/>
              <a:gd name="connsiteX22" fmla="*/ 1000578 w 6696000"/>
              <a:gd name="connsiteY22" fmla="*/ 657633 h 5142465"/>
              <a:gd name="connsiteX23" fmla="*/ 1008327 w 6696000"/>
              <a:gd name="connsiteY23" fmla="*/ 698163 h 5142465"/>
              <a:gd name="connsiteX24" fmla="*/ 1029922 w 6696000"/>
              <a:gd name="connsiteY24" fmla="*/ 729179 h 5142465"/>
              <a:gd name="connsiteX25" fmla="*/ 1062822 w 6696000"/>
              <a:gd name="connsiteY25" fmla="*/ 748826 h 5142465"/>
              <a:gd name="connsiteX26" fmla="*/ 1104106 w 6696000"/>
              <a:gd name="connsiteY26" fmla="*/ 755622 h 5142465"/>
              <a:gd name="connsiteX27" fmla="*/ 1145010 w 6696000"/>
              <a:gd name="connsiteY27" fmla="*/ 751421 h 5142465"/>
              <a:gd name="connsiteX28" fmla="*/ 1183753 w 6696000"/>
              <a:gd name="connsiteY28" fmla="*/ 737828 h 5142465"/>
              <a:gd name="connsiteX29" fmla="*/ 1185405 w 6696000"/>
              <a:gd name="connsiteY29" fmla="*/ 736963 h 5142465"/>
              <a:gd name="connsiteX30" fmla="*/ 1185405 w 6696000"/>
              <a:gd name="connsiteY30" fmla="*/ 637615 h 5142465"/>
              <a:gd name="connsiteX31" fmla="*/ 1106393 w 6696000"/>
              <a:gd name="connsiteY31" fmla="*/ 637615 h 5142465"/>
              <a:gd name="connsiteX32" fmla="*/ 1106266 w 6696000"/>
              <a:gd name="connsiteY32" fmla="*/ 637986 h 5142465"/>
              <a:gd name="connsiteX33" fmla="*/ 1106266 w 6696000"/>
              <a:gd name="connsiteY33" fmla="*/ 680740 h 5142465"/>
              <a:gd name="connsiteX34" fmla="*/ 1139674 w 6696000"/>
              <a:gd name="connsiteY34" fmla="*/ 680740 h 5142465"/>
              <a:gd name="connsiteX35" fmla="*/ 1139674 w 6696000"/>
              <a:gd name="connsiteY35" fmla="*/ 705330 h 5142465"/>
              <a:gd name="connsiteX36" fmla="*/ 1126336 w 6696000"/>
              <a:gd name="connsiteY36" fmla="*/ 710273 h 5142465"/>
              <a:gd name="connsiteX37" fmla="*/ 1104106 w 6696000"/>
              <a:gd name="connsiteY37" fmla="*/ 713115 h 5142465"/>
              <a:gd name="connsiteX38" fmla="*/ 1081495 w 6696000"/>
              <a:gd name="connsiteY38" fmla="*/ 709037 h 5142465"/>
              <a:gd name="connsiteX39" fmla="*/ 1064219 w 6696000"/>
              <a:gd name="connsiteY39" fmla="*/ 697545 h 5142465"/>
              <a:gd name="connsiteX40" fmla="*/ 1053168 w 6696000"/>
              <a:gd name="connsiteY40" fmla="*/ 680122 h 5142465"/>
              <a:gd name="connsiteX41" fmla="*/ 1049230 w 6696000"/>
              <a:gd name="connsiteY41" fmla="*/ 657757 h 5142465"/>
              <a:gd name="connsiteX42" fmla="*/ 1053168 w 6696000"/>
              <a:gd name="connsiteY42" fmla="*/ 635514 h 5142465"/>
              <a:gd name="connsiteX43" fmla="*/ 1064219 w 6696000"/>
              <a:gd name="connsiteY43" fmla="*/ 617968 h 5142465"/>
              <a:gd name="connsiteX44" fmla="*/ 1081495 w 6696000"/>
              <a:gd name="connsiteY44" fmla="*/ 606476 h 5142465"/>
              <a:gd name="connsiteX45" fmla="*/ 1104106 w 6696000"/>
              <a:gd name="connsiteY45" fmla="*/ 602398 h 5142465"/>
              <a:gd name="connsiteX46" fmla="*/ 1129258 w 6696000"/>
              <a:gd name="connsiteY46" fmla="*/ 606476 h 5142465"/>
              <a:gd name="connsiteX47" fmla="*/ 1147169 w 6696000"/>
              <a:gd name="connsiteY47" fmla="*/ 618586 h 5142465"/>
              <a:gd name="connsiteX48" fmla="*/ 1149456 w 6696000"/>
              <a:gd name="connsiteY48" fmla="*/ 620810 h 5142465"/>
              <a:gd name="connsiteX49" fmla="*/ 1182737 w 6696000"/>
              <a:gd name="connsiteY49" fmla="*/ 585593 h 5142465"/>
              <a:gd name="connsiteX50" fmla="*/ 1180450 w 6696000"/>
              <a:gd name="connsiteY50" fmla="*/ 583616 h 5142465"/>
              <a:gd name="connsiteX51" fmla="*/ 1146153 w 6696000"/>
              <a:gd name="connsiteY51" fmla="*/ 564957 h 5142465"/>
              <a:gd name="connsiteX52" fmla="*/ 1464106 w 6696000"/>
              <a:gd name="connsiteY52" fmla="*/ 358044 h 5142465"/>
              <a:gd name="connsiteX53" fmla="*/ 1018617 w 6696000"/>
              <a:gd name="connsiteY53" fmla="*/ 431999 h 5142465"/>
              <a:gd name="connsiteX54" fmla="*/ 994990 w 6696000"/>
              <a:gd name="connsiteY54" fmla="*/ 454983 h 5142465"/>
              <a:gd name="connsiteX55" fmla="*/ 1018617 w 6696000"/>
              <a:gd name="connsiteY55" fmla="*/ 477966 h 5142465"/>
              <a:gd name="connsiteX56" fmla="*/ 1093564 w 6696000"/>
              <a:gd name="connsiteY56" fmla="*/ 477966 h 5142465"/>
              <a:gd name="connsiteX57" fmla="*/ 1279279 w 6696000"/>
              <a:gd name="connsiteY57" fmla="*/ 658251 h 5142465"/>
              <a:gd name="connsiteX58" fmla="*/ 1093564 w 6696000"/>
              <a:gd name="connsiteY58" fmla="*/ 838536 h 5142465"/>
              <a:gd name="connsiteX59" fmla="*/ 835188 w 6696000"/>
              <a:gd name="connsiteY59" fmla="*/ 838536 h 5142465"/>
              <a:gd name="connsiteX60" fmla="*/ 835188 w 6696000"/>
              <a:gd name="connsiteY60" fmla="*/ 796647 h 5142465"/>
              <a:gd name="connsiteX61" fmla="*/ 787933 w 6696000"/>
              <a:gd name="connsiteY61" fmla="*/ 796647 h 5142465"/>
              <a:gd name="connsiteX62" fmla="*/ 787933 w 6696000"/>
              <a:gd name="connsiteY62" fmla="*/ 884380 h 5142465"/>
              <a:gd name="connsiteX63" fmla="*/ 1094199 w 6696000"/>
              <a:gd name="connsiteY63" fmla="*/ 884380 h 5142465"/>
              <a:gd name="connsiteX64" fmla="*/ 1308131 w 6696000"/>
              <a:gd name="connsiteY64" fmla="*/ 745975 h 5142465"/>
              <a:gd name="connsiteX65" fmla="*/ 1326394 w 6696000"/>
              <a:gd name="connsiteY65" fmla="*/ 658190 h 5142465"/>
              <a:gd name="connsiteX66" fmla="*/ 1326407 w 6696000"/>
              <a:gd name="connsiteY66" fmla="*/ 658251 h 5142465"/>
              <a:gd name="connsiteX67" fmla="*/ 1326407 w 6696000"/>
              <a:gd name="connsiteY67" fmla="*/ 658128 h 5142465"/>
              <a:gd name="connsiteX68" fmla="*/ 1326394 w 6696000"/>
              <a:gd name="connsiteY68" fmla="*/ 658190 h 5142465"/>
              <a:gd name="connsiteX69" fmla="*/ 1308194 w 6696000"/>
              <a:gd name="connsiteY69" fmla="*/ 570456 h 5142465"/>
              <a:gd name="connsiteX70" fmla="*/ 1094834 w 6696000"/>
              <a:gd name="connsiteY70" fmla="*/ 431999 h 5142465"/>
              <a:gd name="connsiteX71" fmla="*/ 1018617 w 6696000"/>
              <a:gd name="connsiteY71" fmla="*/ 431999 h 5142465"/>
              <a:gd name="connsiteX72" fmla="*/ 664207 w 6696000"/>
              <a:gd name="connsiteY72" fmla="*/ 431999 h 5142465"/>
              <a:gd name="connsiteX73" fmla="*/ 431999 w 6696000"/>
              <a:gd name="connsiteY73" fmla="*/ 658251 h 5142465"/>
              <a:gd name="connsiteX74" fmla="*/ 663572 w 6696000"/>
              <a:gd name="connsiteY74" fmla="*/ 884503 h 5142465"/>
              <a:gd name="connsiteX75" fmla="*/ 739789 w 6696000"/>
              <a:gd name="connsiteY75" fmla="*/ 884503 h 5142465"/>
              <a:gd name="connsiteX76" fmla="*/ 763417 w 6696000"/>
              <a:gd name="connsiteY76" fmla="*/ 861520 h 5142465"/>
              <a:gd name="connsiteX77" fmla="*/ 739789 w 6696000"/>
              <a:gd name="connsiteY77" fmla="*/ 838536 h 5142465"/>
              <a:gd name="connsiteX78" fmla="*/ 664842 w 6696000"/>
              <a:gd name="connsiteY78" fmla="*/ 838536 h 5142465"/>
              <a:gd name="connsiteX79" fmla="*/ 479127 w 6696000"/>
              <a:gd name="connsiteY79" fmla="*/ 658251 h 5142465"/>
              <a:gd name="connsiteX80" fmla="*/ 664842 w 6696000"/>
              <a:gd name="connsiteY80" fmla="*/ 477843 h 5142465"/>
              <a:gd name="connsiteX81" fmla="*/ 923218 w 6696000"/>
              <a:gd name="connsiteY81" fmla="*/ 477843 h 5142465"/>
              <a:gd name="connsiteX82" fmla="*/ 923218 w 6696000"/>
              <a:gd name="connsiteY82" fmla="*/ 519732 h 5142465"/>
              <a:gd name="connsiteX83" fmla="*/ 970473 w 6696000"/>
              <a:gd name="connsiteY83" fmla="*/ 519732 h 5142465"/>
              <a:gd name="connsiteX84" fmla="*/ 970473 w 6696000"/>
              <a:gd name="connsiteY84" fmla="*/ 431999 h 5142465"/>
              <a:gd name="connsiteX85" fmla="*/ 664207 w 6696000"/>
              <a:gd name="connsiteY85" fmla="*/ 431999 h 5142465"/>
              <a:gd name="connsiteX86" fmla="*/ 0 w 6696000"/>
              <a:gd name="connsiteY86" fmla="*/ 0 h 5142465"/>
              <a:gd name="connsiteX87" fmla="*/ 6696000 w 6696000"/>
              <a:gd name="connsiteY87" fmla="*/ 0 h 5142465"/>
              <a:gd name="connsiteX88" fmla="*/ 6696000 w 6696000"/>
              <a:gd name="connsiteY88" fmla="*/ 1796399 h 5142465"/>
              <a:gd name="connsiteX89" fmla="*/ 4219772 w 6696000"/>
              <a:gd name="connsiteY89" fmla="*/ 1796399 h 5142465"/>
              <a:gd name="connsiteX90" fmla="*/ 3995999 w 6696000"/>
              <a:gd name="connsiteY90" fmla="*/ 2020043 h 5142465"/>
              <a:gd name="connsiteX91" fmla="*/ 3995999 w 6696000"/>
              <a:gd name="connsiteY91" fmla="*/ 3821890 h 5142465"/>
              <a:gd name="connsiteX92" fmla="*/ 4887028 w 6696000"/>
              <a:gd name="connsiteY92" fmla="*/ 4712400 h 5142465"/>
              <a:gd name="connsiteX93" fmla="*/ 6696000 w 6696000"/>
              <a:gd name="connsiteY93" fmla="*/ 4712400 h 5142465"/>
              <a:gd name="connsiteX94" fmla="*/ 6696000 w 6696000"/>
              <a:gd name="connsiteY94" fmla="*/ 5142465 h 5142465"/>
              <a:gd name="connsiteX95" fmla="*/ 0 w 6696000"/>
              <a:gd name="connsiteY95" fmla="*/ 5142465 h 5142465"/>
              <a:gd name="connsiteX96" fmla="*/ 0 w 6696000"/>
              <a:gd name="connsiteY96" fmla="*/ 0 h 5142465"/>
              <a:gd name="connsiteX0" fmla="*/ 672972 w 6696000"/>
              <a:gd name="connsiteY0" fmla="*/ 678393 h 5142465"/>
              <a:gd name="connsiteX1" fmla="*/ 652266 w 6696000"/>
              <a:gd name="connsiteY1" fmla="*/ 751297 h 5142465"/>
              <a:gd name="connsiteX2" fmla="*/ 689232 w 6696000"/>
              <a:gd name="connsiteY2" fmla="*/ 751297 h 5142465"/>
              <a:gd name="connsiteX3" fmla="*/ 768370 w 6696000"/>
              <a:gd name="connsiteY3" fmla="*/ 564834 h 5142465"/>
              <a:gd name="connsiteX4" fmla="*/ 717940 w 6696000"/>
              <a:gd name="connsiteY4" fmla="*/ 564834 h 5142465"/>
              <a:gd name="connsiteX5" fmla="*/ 672972 w 6696000"/>
              <a:gd name="connsiteY5" fmla="*/ 678393 h 5142465"/>
              <a:gd name="connsiteX6" fmla="*/ 788060 w 6696000"/>
              <a:gd name="connsiteY6" fmla="*/ 564834 h 5142465"/>
              <a:gd name="connsiteX7" fmla="*/ 788060 w 6696000"/>
              <a:gd name="connsiteY7" fmla="*/ 751297 h 5142465"/>
              <a:gd name="connsiteX8" fmla="*/ 835188 w 6696000"/>
              <a:gd name="connsiteY8" fmla="*/ 751297 h 5142465"/>
              <a:gd name="connsiteX9" fmla="*/ 835188 w 6696000"/>
              <a:gd name="connsiteY9" fmla="*/ 629583 h 5142465"/>
              <a:gd name="connsiteX10" fmla="*/ 912040 w 6696000"/>
              <a:gd name="connsiteY10" fmla="*/ 751297 h 5142465"/>
              <a:gd name="connsiteX11" fmla="*/ 970346 w 6696000"/>
              <a:gd name="connsiteY11" fmla="*/ 751297 h 5142465"/>
              <a:gd name="connsiteX12" fmla="*/ 970346 w 6696000"/>
              <a:gd name="connsiteY12" fmla="*/ 564834 h 5142465"/>
              <a:gd name="connsiteX13" fmla="*/ 923218 w 6696000"/>
              <a:gd name="connsiteY13" fmla="*/ 564834 h 5142465"/>
              <a:gd name="connsiteX14" fmla="*/ 923218 w 6696000"/>
              <a:gd name="connsiteY14" fmla="*/ 683459 h 5142465"/>
              <a:gd name="connsiteX15" fmla="*/ 848526 w 6696000"/>
              <a:gd name="connsiteY15" fmla="*/ 564834 h 5142465"/>
              <a:gd name="connsiteX16" fmla="*/ 788060 w 6696000"/>
              <a:gd name="connsiteY16" fmla="*/ 564834 h 5142465"/>
              <a:gd name="connsiteX17" fmla="*/ 1464106 w 6696000"/>
              <a:gd name="connsiteY17" fmla="*/ 358044 h 5142465"/>
              <a:gd name="connsiteX18" fmla="*/ 1062822 w 6696000"/>
              <a:gd name="connsiteY18" fmla="*/ 566440 h 5142465"/>
              <a:gd name="connsiteX19" fmla="*/ 1029922 w 6696000"/>
              <a:gd name="connsiteY19" fmla="*/ 586087 h 5142465"/>
              <a:gd name="connsiteX20" fmla="*/ 1008327 w 6696000"/>
              <a:gd name="connsiteY20" fmla="*/ 617103 h 5142465"/>
              <a:gd name="connsiteX21" fmla="*/ 1000578 w 6696000"/>
              <a:gd name="connsiteY21" fmla="*/ 657633 h 5142465"/>
              <a:gd name="connsiteX22" fmla="*/ 1008327 w 6696000"/>
              <a:gd name="connsiteY22" fmla="*/ 698163 h 5142465"/>
              <a:gd name="connsiteX23" fmla="*/ 1029922 w 6696000"/>
              <a:gd name="connsiteY23" fmla="*/ 729179 h 5142465"/>
              <a:gd name="connsiteX24" fmla="*/ 1062822 w 6696000"/>
              <a:gd name="connsiteY24" fmla="*/ 748826 h 5142465"/>
              <a:gd name="connsiteX25" fmla="*/ 1104106 w 6696000"/>
              <a:gd name="connsiteY25" fmla="*/ 755622 h 5142465"/>
              <a:gd name="connsiteX26" fmla="*/ 1145010 w 6696000"/>
              <a:gd name="connsiteY26" fmla="*/ 751421 h 5142465"/>
              <a:gd name="connsiteX27" fmla="*/ 1183753 w 6696000"/>
              <a:gd name="connsiteY27" fmla="*/ 737828 h 5142465"/>
              <a:gd name="connsiteX28" fmla="*/ 1185405 w 6696000"/>
              <a:gd name="connsiteY28" fmla="*/ 736963 h 5142465"/>
              <a:gd name="connsiteX29" fmla="*/ 1185405 w 6696000"/>
              <a:gd name="connsiteY29" fmla="*/ 637615 h 5142465"/>
              <a:gd name="connsiteX30" fmla="*/ 1106393 w 6696000"/>
              <a:gd name="connsiteY30" fmla="*/ 637615 h 5142465"/>
              <a:gd name="connsiteX31" fmla="*/ 1106266 w 6696000"/>
              <a:gd name="connsiteY31" fmla="*/ 637986 h 5142465"/>
              <a:gd name="connsiteX32" fmla="*/ 1106266 w 6696000"/>
              <a:gd name="connsiteY32" fmla="*/ 680740 h 5142465"/>
              <a:gd name="connsiteX33" fmla="*/ 1139674 w 6696000"/>
              <a:gd name="connsiteY33" fmla="*/ 680740 h 5142465"/>
              <a:gd name="connsiteX34" fmla="*/ 1139674 w 6696000"/>
              <a:gd name="connsiteY34" fmla="*/ 705330 h 5142465"/>
              <a:gd name="connsiteX35" fmla="*/ 1126336 w 6696000"/>
              <a:gd name="connsiteY35" fmla="*/ 710273 h 5142465"/>
              <a:gd name="connsiteX36" fmla="*/ 1104106 w 6696000"/>
              <a:gd name="connsiteY36" fmla="*/ 713115 h 5142465"/>
              <a:gd name="connsiteX37" fmla="*/ 1081495 w 6696000"/>
              <a:gd name="connsiteY37" fmla="*/ 709037 h 5142465"/>
              <a:gd name="connsiteX38" fmla="*/ 1064219 w 6696000"/>
              <a:gd name="connsiteY38" fmla="*/ 697545 h 5142465"/>
              <a:gd name="connsiteX39" fmla="*/ 1053168 w 6696000"/>
              <a:gd name="connsiteY39" fmla="*/ 680122 h 5142465"/>
              <a:gd name="connsiteX40" fmla="*/ 1049230 w 6696000"/>
              <a:gd name="connsiteY40" fmla="*/ 657757 h 5142465"/>
              <a:gd name="connsiteX41" fmla="*/ 1053168 w 6696000"/>
              <a:gd name="connsiteY41" fmla="*/ 635514 h 5142465"/>
              <a:gd name="connsiteX42" fmla="*/ 1064219 w 6696000"/>
              <a:gd name="connsiteY42" fmla="*/ 617968 h 5142465"/>
              <a:gd name="connsiteX43" fmla="*/ 1081495 w 6696000"/>
              <a:gd name="connsiteY43" fmla="*/ 606476 h 5142465"/>
              <a:gd name="connsiteX44" fmla="*/ 1104106 w 6696000"/>
              <a:gd name="connsiteY44" fmla="*/ 602398 h 5142465"/>
              <a:gd name="connsiteX45" fmla="*/ 1129258 w 6696000"/>
              <a:gd name="connsiteY45" fmla="*/ 606476 h 5142465"/>
              <a:gd name="connsiteX46" fmla="*/ 1147169 w 6696000"/>
              <a:gd name="connsiteY46" fmla="*/ 618586 h 5142465"/>
              <a:gd name="connsiteX47" fmla="*/ 1149456 w 6696000"/>
              <a:gd name="connsiteY47" fmla="*/ 620810 h 5142465"/>
              <a:gd name="connsiteX48" fmla="*/ 1182737 w 6696000"/>
              <a:gd name="connsiteY48" fmla="*/ 585593 h 5142465"/>
              <a:gd name="connsiteX49" fmla="*/ 1180450 w 6696000"/>
              <a:gd name="connsiteY49" fmla="*/ 583616 h 5142465"/>
              <a:gd name="connsiteX50" fmla="*/ 1146153 w 6696000"/>
              <a:gd name="connsiteY50" fmla="*/ 564957 h 5142465"/>
              <a:gd name="connsiteX51" fmla="*/ 1464106 w 6696000"/>
              <a:gd name="connsiteY51" fmla="*/ 358044 h 5142465"/>
              <a:gd name="connsiteX52" fmla="*/ 1018617 w 6696000"/>
              <a:gd name="connsiteY52" fmla="*/ 431999 h 5142465"/>
              <a:gd name="connsiteX53" fmla="*/ 994990 w 6696000"/>
              <a:gd name="connsiteY53" fmla="*/ 454983 h 5142465"/>
              <a:gd name="connsiteX54" fmla="*/ 1018617 w 6696000"/>
              <a:gd name="connsiteY54" fmla="*/ 477966 h 5142465"/>
              <a:gd name="connsiteX55" fmla="*/ 1093564 w 6696000"/>
              <a:gd name="connsiteY55" fmla="*/ 477966 h 5142465"/>
              <a:gd name="connsiteX56" fmla="*/ 1279279 w 6696000"/>
              <a:gd name="connsiteY56" fmla="*/ 658251 h 5142465"/>
              <a:gd name="connsiteX57" fmla="*/ 1093564 w 6696000"/>
              <a:gd name="connsiteY57" fmla="*/ 838536 h 5142465"/>
              <a:gd name="connsiteX58" fmla="*/ 835188 w 6696000"/>
              <a:gd name="connsiteY58" fmla="*/ 838536 h 5142465"/>
              <a:gd name="connsiteX59" fmla="*/ 835188 w 6696000"/>
              <a:gd name="connsiteY59" fmla="*/ 796647 h 5142465"/>
              <a:gd name="connsiteX60" fmla="*/ 787933 w 6696000"/>
              <a:gd name="connsiteY60" fmla="*/ 796647 h 5142465"/>
              <a:gd name="connsiteX61" fmla="*/ 787933 w 6696000"/>
              <a:gd name="connsiteY61" fmla="*/ 884380 h 5142465"/>
              <a:gd name="connsiteX62" fmla="*/ 1094199 w 6696000"/>
              <a:gd name="connsiteY62" fmla="*/ 884380 h 5142465"/>
              <a:gd name="connsiteX63" fmla="*/ 1308131 w 6696000"/>
              <a:gd name="connsiteY63" fmla="*/ 745975 h 5142465"/>
              <a:gd name="connsiteX64" fmla="*/ 1326394 w 6696000"/>
              <a:gd name="connsiteY64" fmla="*/ 658190 h 5142465"/>
              <a:gd name="connsiteX65" fmla="*/ 1326407 w 6696000"/>
              <a:gd name="connsiteY65" fmla="*/ 658251 h 5142465"/>
              <a:gd name="connsiteX66" fmla="*/ 1326407 w 6696000"/>
              <a:gd name="connsiteY66" fmla="*/ 658128 h 5142465"/>
              <a:gd name="connsiteX67" fmla="*/ 1326394 w 6696000"/>
              <a:gd name="connsiteY67" fmla="*/ 658190 h 5142465"/>
              <a:gd name="connsiteX68" fmla="*/ 1308194 w 6696000"/>
              <a:gd name="connsiteY68" fmla="*/ 570456 h 5142465"/>
              <a:gd name="connsiteX69" fmla="*/ 1094834 w 6696000"/>
              <a:gd name="connsiteY69" fmla="*/ 431999 h 5142465"/>
              <a:gd name="connsiteX70" fmla="*/ 1018617 w 6696000"/>
              <a:gd name="connsiteY70" fmla="*/ 431999 h 5142465"/>
              <a:gd name="connsiteX71" fmla="*/ 664207 w 6696000"/>
              <a:gd name="connsiteY71" fmla="*/ 431999 h 5142465"/>
              <a:gd name="connsiteX72" fmla="*/ 431999 w 6696000"/>
              <a:gd name="connsiteY72" fmla="*/ 658251 h 5142465"/>
              <a:gd name="connsiteX73" fmla="*/ 663572 w 6696000"/>
              <a:gd name="connsiteY73" fmla="*/ 884503 h 5142465"/>
              <a:gd name="connsiteX74" fmla="*/ 739789 w 6696000"/>
              <a:gd name="connsiteY74" fmla="*/ 884503 h 5142465"/>
              <a:gd name="connsiteX75" fmla="*/ 763417 w 6696000"/>
              <a:gd name="connsiteY75" fmla="*/ 861520 h 5142465"/>
              <a:gd name="connsiteX76" fmla="*/ 739789 w 6696000"/>
              <a:gd name="connsiteY76" fmla="*/ 838536 h 5142465"/>
              <a:gd name="connsiteX77" fmla="*/ 664842 w 6696000"/>
              <a:gd name="connsiteY77" fmla="*/ 838536 h 5142465"/>
              <a:gd name="connsiteX78" fmla="*/ 479127 w 6696000"/>
              <a:gd name="connsiteY78" fmla="*/ 658251 h 5142465"/>
              <a:gd name="connsiteX79" fmla="*/ 664842 w 6696000"/>
              <a:gd name="connsiteY79" fmla="*/ 477843 h 5142465"/>
              <a:gd name="connsiteX80" fmla="*/ 923218 w 6696000"/>
              <a:gd name="connsiteY80" fmla="*/ 477843 h 5142465"/>
              <a:gd name="connsiteX81" fmla="*/ 923218 w 6696000"/>
              <a:gd name="connsiteY81" fmla="*/ 519732 h 5142465"/>
              <a:gd name="connsiteX82" fmla="*/ 970473 w 6696000"/>
              <a:gd name="connsiteY82" fmla="*/ 519732 h 5142465"/>
              <a:gd name="connsiteX83" fmla="*/ 970473 w 6696000"/>
              <a:gd name="connsiteY83" fmla="*/ 431999 h 5142465"/>
              <a:gd name="connsiteX84" fmla="*/ 664207 w 6696000"/>
              <a:gd name="connsiteY84" fmla="*/ 431999 h 5142465"/>
              <a:gd name="connsiteX85" fmla="*/ 0 w 6696000"/>
              <a:gd name="connsiteY85" fmla="*/ 0 h 5142465"/>
              <a:gd name="connsiteX86" fmla="*/ 6696000 w 6696000"/>
              <a:gd name="connsiteY86" fmla="*/ 0 h 5142465"/>
              <a:gd name="connsiteX87" fmla="*/ 6696000 w 6696000"/>
              <a:gd name="connsiteY87" fmla="*/ 1796399 h 5142465"/>
              <a:gd name="connsiteX88" fmla="*/ 4219772 w 6696000"/>
              <a:gd name="connsiteY88" fmla="*/ 1796399 h 5142465"/>
              <a:gd name="connsiteX89" fmla="*/ 3995999 w 6696000"/>
              <a:gd name="connsiteY89" fmla="*/ 2020043 h 5142465"/>
              <a:gd name="connsiteX90" fmla="*/ 3995999 w 6696000"/>
              <a:gd name="connsiteY90" fmla="*/ 3821890 h 5142465"/>
              <a:gd name="connsiteX91" fmla="*/ 4887028 w 6696000"/>
              <a:gd name="connsiteY91" fmla="*/ 4712400 h 5142465"/>
              <a:gd name="connsiteX92" fmla="*/ 6696000 w 6696000"/>
              <a:gd name="connsiteY92" fmla="*/ 4712400 h 5142465"/>
              <a:gd name="connsiteX93" fmla="*/ 6696000 w 6696000"/>
              <a:gd name="connsiteY93" fmla="*/ 5142465 h 5142465"/>
              <a:gd name="connsiteX94" fmla="*/ 0 w 6696000"/>
              <a:gd name="connsiteY94" fmla="*/ 5142465 h 5142465"/>
              <a:gd name="connsiteX95" fmla="*/ 0 w 6696000"/>
              <a:gd name="connsiteY95" fmla="*/ 0 h 5142465"/>
              <a:gd name="connsiteX0" fmla="*/ 717940 w 6696000"/>
              <a:gd name="connsiteY0" fmla="*/ 564834 h 5142465"/>
              <a:gd name="connsiteX1" fmla="*/ 652266 w 6696000"/>
              <a:gd name="connsiteY1" fmla="*/ 751297 h 5142465"/>
              <a:gd name="connsiteX2" fmla="*/ 689232 w 6696000"/>
              <a:gd name="connsiteY2" fmla="*/ 751297 h 5142465"/>
              <a:gd name="connsiteX3" fmla="*/ 768370 w 6696000"/>
              <a:gd name="connsiteY3" fmla="*/ 564834 h 5142465"/>
              <a:gd name="connsiteX4" fmla="*/ 717940 w 6696000"/>
              <a:gd name="connsiteY4" fmla="*/ 564834 h 5142465"/>
              <a:gd name="connsiteX5" fmla="*/ 788060 w 6696000"/>
              <a:gd name="connsiteY5" fmla="*/ 564834 h 5142465"/>
              <a:gd name="connsiteX6" fmla="*/ 788060 w 6696000"/>
              <a:gd name="connsiteY6" fmla="*/ 751297 h 5142465"/>
              <a:gd name="connsiteX7" fmla="*/ 835188 w 6696000"/>
              <a:gd name="connsiteY7" fmla="*/ 751297 h 5142465"/>
              <a:gd name="connsiteX8" fmla="*/ 835188 w 6696000"/>
              <a:gd name="connsiteY8" fmla="*/ 629583 h 5142465"/>
              <a:gd name="connsiteX9" fmla="*/ 912040 w 6696000"/>
              <a:gd name="connsiteY9" fmla="*/ 751297 h 5142465"/>
              <a:gd name="connsiteX10" fmla="*/ 970346 w 6696000"/>
              <a:gd name="connsiteY10" fmla="*/ 751297 h 5142465"/>
              <a:gd name="connsiteX11" fmla="*/ 970346 w 6696000"/>
              <a:gd name="connsiteY11" fmla="*/ 564834 h 5142465"/>
              <a:gd name="connsiteX12" fmla="*/ 923218 w 6696000"/>
              <a:gd name="connsiteY12" fmla="*/ 564834 h 5142465"/>
              <a:gd name="connsiteX13" fmla="*/ 923218 w 6696000"/>
              <a:gd name="connsiteY13" fmla="*/ 683459 h 5142465"/>
              <a:gd name="connsiteX14" fmla="*/ 848526 w 6696000"/>
              <a:gd name="connsiteY14" fmla="*/ 564834 h 5142465"/>
              <a:gd name="connsiteX15" fmla="*/ 788060 w 6696000"/>
              <a:gd name="connsiteY15" fmla="*/ 564834 h 5142465"/>
              <a:gd name="connsiteX16" fmla="*/ 1464106 w 6696000"/>
              <a:gd name="connsiteY16" fmla="*/ 358044 h 5142465"/>
              <a:gd name="connsiteX17" fmla="*/ 1062822 w 6696000"/>
              <a:gd name="connsiteY17" fmla="*/ 566440 h 5142465"/>
              <a:gd name="connsiteX18" fmla="*/ 1029922 w 6696000"/>
              <a:gd name="connsiteY18" fmla="*/ 586087 h 5142465"/>
              <a:gd name="connsiteX19" fmla="*/ 1008327 w 6696000"/>
              <a:gd name="connsiteY19" fmla="*/ 617103 h 5142465"/>
              <a:gd name="connsiteX20" fmla="*/ 1000578 w 6696000"/>
              <a:gd name="connsiteY20" fmla="*/ 657633 h 5142465"/>
              <a:gd name="connsiteX21" fmla="*/ 1008327 w 6696000"/>
              <a:gd name="connsiteY21" fmla="*/ 698163 h 5142465"/>
              <a:gd name="connsiteX22" fmla="*/ 1029922 w 6696000"/>
              <a:gd name="connsiteY22" fmla="*/ 729179 h 5142465"/>
              <a:gd name="connsiteX23" fmla="*/ 1062822 w 6696000"/>
              <a:gd name="connsiteY23" fmla="*/ 748826 h 5142465"/>
              <a:gd name="connsiteX24" fmla="*/ 1104106 w 6696000"/>
              <a:gd name="connsiteY24" fmla="*/ 755622 h 5142465"/>
              <a:gd name="connsiteX25" fmla="*/ 1145010 w 6696000"/>
              <a:gd name="connsiteY25" fmla="*/ 751421 h 5142465"/>
              <a:gd name="connsiteX26" fmla="*/ 1183753 w 6696000"/>
              <a:gd name="connsiteY26" fmla="*/ 737828 h 5142465"/>
              <a:gd name="connsiteX27" fmla="*/ 1185405 w 6696000"/>
              <a:gd name="connsiteY27" fmla="*/ 736963 h 5142465"/>
              <a:gd name="connsiteX28" fmla="*/ 1185405 w 6696000"/>
              <a:gd name="connsiteY28" fmla="*/ 637615 h 5142465"/>
              <a:gd name="connsiteX29" fmla="*/ 1106393 w 6696000"/>
              <a:gd name="connsiteY29" fmla="*/ 637615 h 5142465"/>
              <a:gd name="connsiteX30" fmla="*/ 1106266 w 6696000"/>
              <a:gd name="connsiteY30" fmla="*/ 637986 h 5142465"/>
              <a:gd name="connsiteX31" fmla="*/ 1106266 w 6696000"/>
              <a:gd name="connsiteY31" fmla="*/ 680740 h 5142465"/>
              <a:gd name="connsiteX32" fmla="*/ 1139674 w 6696000"/>
              <a:gd name="connsiteY32" fmla="*/ 680740 h 5142465"/>
              <a:gd name="connsiteX33" fmla="*/ 1139674 w 6696000"/>
              <a:gd name="connsiteY33" fmla="*/ 705330 h 5142465"/>
              <a:gd name="connsiteX34" fmla="*/ 1126336 w 6696000"/>
              <a:gd name="connsiteY34" fmla="*/ 710273 h 5142465"/>
              <a:gd name="connsiteX35" fmla="*/ 1104106 w 6696000"/>
              <a:gd name="connsiteY35" fmla="*/ 713115 h 5142465"/>
              <a:gd name="connsiteX36" fmla="*/ 1081495 w 6696000"/>
              <a:gd name="connsiteY36" fmla="*/ 709037 h 5142465"/>
              <a:gd name="connsiteX37" fmla="*/ 1064219 w 6696000"/>
              <a:gd name="connsiteY37" fmla="*/ 697545 h 5142465"/>
              <a:gd name="connsiteX38" fmla="*/ 1053168 w 6696000"/>
              <a:gd name="connsiteY38" fmla="*/ 680122 h 5142465"/>
              <a:gd name="connsiteX39" fmla="*/ 1049230 w 6696000"/>
              <a:gd name="connsiteY39" fmla="*/ 657757 h 5142465"/>
              <a:gd name="connsiteX40" fmla="*/ 1053168 w 6696000"/>
              <a:gd name="connsiteY40" fmla="*/ 635514 h 5142465"/>
              <a:gd name="connsiteX41" fmla="*/ 1064219 w 6696000"/>
              <a:gd name="connsiteY41" fmla="*/ 617968 h 5142465"/>
              <a:gd name="connsiteX42" fmla="*/ 1081495 w 6696000"/>
              <a:gd name="connsiteY42" fmla="*/ 606476 h 5142465"/>
              <a:gd name="connsiteX43" fmla="*/ 1104106 w 6696000"/>
              <a:gd name="connsiteY43" fmla="*/ 602398 h 5142465"/>
              <a:gd name="connsiteX44" fmla="*/ 1129258 w 6696000"/>
              <a:gd name="connsiteY44" fmla="*/ 606476 h 5142465"/>
              <a:gd name="connsiteX45" fmla="*/ 1147169 w 6696000"/>
              <a:gd name="connsiteY45" fmla="*/ 618586 h 5142465"/>
              <a:gd name="connsiteX46" fmla="*/ 1149456 w 6696000"/>
              <a:gd name="connsiteY46" fmla="*/ 620810 h 5142465"/>
              <a:gd name="connsiteX47" fmla="*/ 1182737 w 6696000"/>
              <a:gd name="connsiteY47" fmla="*/ 585593 h 5142465"/>
              <a:gd name="connsiteX48" fmla="*/ 1180450 w 6696000"/>
              <a:gd name="connsiteY48" fmla="*/ 583616 h 5142465"/>
              <a:gd name="connsiteX49" fmla="*/ 1146153 w 6696000"/>
              <a:gd name="connsiteY49" fmla="*/ 564957 h 5142465"/>
              <a:gd name="connsiteX50" fmla="*/ 1464106 w 6696000"/>
              <a:gd name="connsiteY50" fmla="*/ 358044 h 5142465"/>
              <a:gd name="connsiteX51" fmla="*/ 1018617 w 6696000"/>
              <a:gd name="connsiteY51" fmla="*/ 431999 h 5142465"/>
              <a:gd name="connsiteX52" fmla="*/ 994990 w 6696000"/>
              <a:gd name="connsiteY52" fmla="*/ 454983 h 5142465"/>
              <a:gd name="connsiteX53" fmla="*/ 1018617 w 6696000"/>
              <a:gd name="connsiteY53" fmla="*/ 477966 h 5142465"/>
              <a:gd name="connsiteX54" fmla="*/ 1093564 w 6696000"/>
              <a:gd name="connsiteY54" fmla="*/ 477966 h 5142465"/>
              <a:gd name="connsiteX55" fmla="*/ 1279279 w 6696000"/>
              <a:gd name="connsiteY55" fmla="*/ 658251 h 5142465"/>
              <a:gd name="connsiteX56" fmla="*/ 1093564 w 6696000"/>
              <a:gd name="connsiteY56" fmla="*/ 838536 h 5142465"/>
              <a:gd name="connsiteX57" fmla="*/ 835188 w 6696000"/>
              <a:gd name="connsiteY57" fmla="*/ 838536 h 5142465"/>
              <a:gd name="connsiteX58" fmla="*/ 835188 w 6696000"/>
              <a:gd name="connsiteY58" fmla="*/ 796647 h 5142465"/>
              <a:gd name="connsiteX59" fmla="*/ 787933 w 6696000"/>
              <a:gd name="connsiteY59" fmla="*/ 796647 h 5142465"/>
              <a:gd name="connsiteX60" fmla="*/ 787933 w 6696000"/>
              <a:gd name="connsiteY60" fmla="*/ 884380 h 5142465"/>
              <a:gd name="connsiteX61" fmla="*/ 1094199 w 6696000"/>
              <a:gd name="connsiteY61" fmla="*/ 884380 h 5142465"/>
              <a:gd name="connsiteX62" fmla="*/ 1308131 w 6696000"/>
              <a:gd name="connsiteY62" fmla="*/ 745975 h 5142465"/>
              <a:gd name="connsiteX63" fmla="*/ 1326394 w 6696000"/>
              <a:gd name="connsiteY63" fmla="*/ 658190 h 5142465"/>
              <a:gd name="connsiteX64" fmla="*/ 1326407 w 6696000"/>
              <a:gd name="connsiteY64" fmla="*/ 658251 h 5142465"/>
              <a:gd name="connsiteX65" fmla="*/ 1326407 w 6696000"/>
              <a:gd name="connsiteY65" fmla="*/ 658128 h 5142465"/>
              <a:gd name="connsiteX66" fmla="*/ 1326394 w 6696000"/>
              <a:gd name="connsiteY66" fmla="*/ 658190 h 5142465"/>
              <a:gd name="connsiteX67" fmla="*/ 1308194 w 6696000"/>
              <a:gd name="connsiteY67" fmla="*/ 570456 h 5142465"/>
              <a:gd name="connsiteX68" fmla="*/ 1094834 w 6696000"/>
              <a:gd name="connsiteY68" fmla="*/ 431999 h 5142465"/>
              <a:gd name="connsiteX69" fmla="*/ 1018617 w 6696000"/>
              <a:gd name="connsiteY69" fmla="*/ 431999 h 5142465"/>
              <a:gd name="connsiteX70" fmla="*/ 664207 w 6696000"/>
              <a:gd name="connsiteY70" fmla="*/ 431999 h 5142465"/>
              <a:gd name="connsiteX71" fmla="*/ 431999 w 6696000"/>
              <a:gd name="connsiteY71" fmla="*/ 658251 h 5142465"/>
              <a:gd name="connsiteX72" fmla="*/ 663572 w 6696000"/>
              <a:gd name="connsiteY72" fmla="*/ 884503 h 5142465"/>
              <a:gd name="connsiteX73" fmla="*/ 739789 w 6696000"/>
              <a:gd name="connsiteY73" fmla="*/ 884503 h 5142465"/>
              <a:gd name="connsiteX74" fmla="*/ 763417 w 6696000"/>
              <a:gd name="connsiteY74" fmla="*/ 861520 h 5142465"/>
              <a:gd name="connsiteX75" fmla="*/ 739789 w 6696000"/>
              <a:gd name="connsiteY75" fmla="*/ 838536 h 5142465"/>
              <a:gd name="connsiteX76" fmla="*/ 664842 w 6696000"/>
              <a:gd name="connsiteY76" fmla="*/ 838536 h 5142465"/>
              <a:gd name="connsiteX77" fmla="*/ 479127 w 6696000"/>
              <a:gd name="connsiteY77" fmla="*/ 658251 h 5142465"/>
              <a:gd name="connsiteX78" fmla="*/ 664842 w 6696000"/>
              <a:gd name="connsiteY78" fmla="*/ 477843 h 5142465"/>
              <a:gd name="connsiteX79" fmla="*/ 923218 w 6696000"/>
              <a:gd name="connsiteY79" fmla="*/ 477843 h 5142465"/>
              <a:gd name="connsiteX80" fmla="*/ 923218 w 6696000"/>
              <a:gd name="connsiteY80" fmla="*/ 519732 h 5142465"/>
              <a:gd name="connsiteX81" fmla="*/ 970473 w 6696000"/>
              <a:gd name="connsiteY81" fmla="*/ 519732 h 5142465"/>
              <a:gd name="connsiteX82" fmla="*/ 970473 w 6696000"/>
              <a:gd name="connsiteY82" fmla="*/ 431999 h 5142465"/>
              <a:gd name="connsiteX83" fmla="*/ 664207 w 6696000"/>
              <a:gd name="connsiteY83" fmla="*/ 431999 h 5142465"/>
              <a:gd name="connsiteX84" fmla="*/ 0 w 6696000"/>
              <a:gd name="connsiteY84" fmla="*/ 0 h 5142465"/>
              <a:gd name="connsiteX85" fmla="*/ 6696000 w 6696000"/>
              <a:gd name="connsiteY85" fmla="*/ 0 h 5142465"/>
              <a:gd name="connsiteX86" fmla="*/ 6696000 w 6696000"/>
              <a:gd name="connsiteY86" fmla="*/ 1796399 h 5142465"/>
              <a:gd name="connsiteX87" fmla="*/ 4219772 w 6696000"/>
              <a:gd name="connsiteY87" fmla="*/ 1796399 h 5142465"/>
              <a:gd name="connsiteX88" fmla="*/ 3995999 w 6696000"/>
              <a:gd name="connsiteY88" fmla="*/ 2020043 h 5142465"/>
              <a:gd name="connsiteX89" fmla="*/ 3995999 w 6696000"/>
              <a:gd name="connsiteY89" fmla="*/ 3821890 h 5142465"/>
              <a:gd name="connsiteX90" fmla="*/ 4887028 w 6696000"/>
              <a:gd name="connsiteY90" fmla="*/ 4712400 h 5142465"/>
              <a:gd name="connsiteX91" fmla="*/ 6696000 w 6696000"/>
              <a:gd name="connsiteY91" fmla="*/ 4712400 h 5142465"/>
              <a:gd name="connsiteX92" fmla="*/ 6696000 w 6696000"/>
              <a:gd name="connsiteY92" fmla="*/ 5142465 h 5142465"/>
              <a:gd name="connsiteX93" fmla="*/ 0 w 6696000"/>
              <a:gd name="connsiteY93" fmla="*/ 5142465 h 5142465"/>
              <a:gd name="connsiteX94" fmla="*/ 0 w 6696000"/>
              <a:gd name="connsiteY94" fmla="*/ 0 h 5142465"/>
              <a:gd name="connsiteX0" fmla="*/ 768370 w 6696000"/>
              <a:gd name="connsiteY0" fmla="*/ 564834 h 5142465"/>
              <a:gd name="connsiteX1" fmla="*/ 652266 w 6696000"/>
              <a:gd name="connsiteY1" fmla="*/ 751297 h 5142465"/>
              <a:gd name="connsiteX2" fmla="*/ 689232 w 6696000"/>
              <a:gd name="connsiteY2" fmla="*/ 751297 h 5142465"/>
              <a:gd name="connsiteX3" fmla="*/ 768370 w 6696000"/>
              <a:gd name="connsiteY3" fmla="*/ 564834 h 5142465"/>
              <a:gd name="connsiteX4" fmla="*/ 788060 w 6696000"/>
              <a:gd name="connsiteY4" fmla="*/ 564834 h 5142465"/>
              <a:gd name="connsiteX5" fmla="*/ 788060 w 6696000"/>
              <a:gd name="connsiteY5" fmla="*/ 751297 h 5142465"/>
              <a:gd name="connsiteX6" fmla="*/ 835188 w 6696000"/>
              <a:gd name="connsiteY6" fmla="*/ 751297 h 5142465"/>
              <a:gd name="connsiteX7" fmla="*/ 835188 w 6696000"/>
              <a:gd name="connsiteY7" fmla="*/ 629583 h 5142465"/>
              <a:gd name="connsiteX8" fmla="*/ 912040 w 6696000"/>
              <a:gd name="connsiteY8" fmla="*/ 751297 h 5142465"/>
              <a:gd name="connsiteX9" fmla="*/ 970346 w 6696000"/>
              <a:gd name="connsiteY9" fmla="*/ 751297 h 5142465"/>
              <a:gd name="connsiteX10" fmla="*/ 970346 w 6696000"/>
              <a:gd name="connsiteY10" fmla="*/ 564834 h 5142465"/>
              <a:gd name="connsiteX11" fmla="*/ 923218 w 6696000"/>
              <a:gd name="connsiteY11" fmla="*/ 564834 h 5142465"/>
              <a:gd name="connsiteX12" fmla="*/ 923218 w 6696000"/>
              <a:gd name="connsiteY12" fmla="*/ 683459 h 5142465"/>
              <a:gd name="connsiteX13" fmla="*/ 848526 w 6696000"/>
              <a:gd name="connsiteY13" fmla="*/ 564834 h 5142465"/>
              <a:gd name="connsiteX14" fmla="*/ 788060 w 6696000"/>
              <a:gd name="connsiteY14" fmla="*/ 564834 h 5142465"/>
              <a:gd name="connsiteX15" fmla="*/ 1464106 w 6696000"/>
              <a:gd name="connsiteY15" fmla="*/ 358044 h 5142465"/>
              <a:gd name="connsiteX16" fmla="*/ 1062822 w 6696000"/>
              <a:gd name="connsiteY16" fmla="*/ 566440 h 5142465"/>
              <a:gd name="connsiteX17" fmla="*/ 1029922 w 6696000"/>
              <a:gd name="connsiteY17" fmla="*/ 586087 h 5142465"/>
              <a:gd name="connsiteX18" fmla="*/ 1008327 w 6696000"/>
              <a:gd name="connsiteY18" fmla="*/ 617103 h 5142465"/>
              <a:gd name="connsiteX19" fmla="*/ 1000578 w 6696000"/>
              <a:gd name="connsiteY19" fmla="*/ 657633 h 5142465"/>
              <a:gd name="connsiteX20" fmla="*/ 1008327 w 6696000"/>
              <a:gd name="connsiteY20" fmla="*/ 698163 h 5142465"/>
              <a:gd name="connsiteX21" fmla="*/ 1029922 w 6696000"/>
              <a:gd name="connsiteY21" fmla="*/ 729179 h 5142465"/>
              <a:gd name="connsiteX22" fmla="*/ 1062822 w 6696000"/>
              <a:gd name="connsiteY22" fmla="*/ 748826 h 5142465"/>
              <a:gd name="connsiteX23" fmla="*/ 1104106 w 6696000"/>
              <a:gd name="connsiteY23" fmla="*/ 755622 h 5142465"/>
              <a:gd name="connsiteX24" fmla="*/ 1145010 w 6696000"/>
              <a:gd name="connsiteY24" fmla="*/ 751421 h 5142465"/>
              <a:gd name="connsiteX25" fmla="*/ 1183753 w 6696000"/>
              <a:gd name="connsiteY25" fmla="*/ 737828 h 5142465"/>
              <a:gd name="connsiteX26" fmla="*/ 1185405 w 6696000"/>
              <a:gd name="connsiteY26" fmla="*/ 736963 h 5142465"/>
              <a:gd name="connsiteX27" fmla="*/ 1185405 w 6696000"/>
              <a:gd name="connsiteY27" fmla="*/ 637615 h 5142465"/>
              <a:gd name="connsiteX28" fmla="*/ 1106393 w 6696000"/>
              <a:gd name="connsiteY28" fmla="*/ 637615 h 5142465"/>
              <a:gd name="connsiteX29" fmla="*/ 1106266 w 6696000"/>
              <a:gd name="connsiteY29" fmla="*/ 637986 h 5142465"/>
              <a:gd name="connsiteX30" fmla="*/ 1106266 w 6696000"/>
              <a:gd name="connsiteY30" fmla="*/ 680740 h 5142465"/>
              <a:gd name="connsiteX31" fmla="*/ 1139674 w 6696000"/>
              <a:gd name="connsiteY31" fmla="*/ 680740 h 5142465"/>
              <a:gd name="connsiteX32" fmla="*/ 1139674 w 6696000"/>
              <a:gd name="connsiteY32" fmla="*/ 705330 h 5142465"/>
              <a:gd name="connsiteX33" fmla="*/ 1126336 w 6696000"/>
              <a:gd name="connsiteY33" fmla="*/ 710273 h 5142465"/>
              <a:gd name="connsiteX34" fmla="*/ 1104106 w 6696000"/>
              <a:gd name="connsiteY34" fmla="*/ 713115 h 5142465"/>
              <a:gd name="connsiteX35" fmla="*/ 1081495 w 6696000"/>
              <a:gd name="connsiteY35" fmla="*/ 709037 h 5142465"/>
              <a:gd name="connsiteX36" fmla="*/ 1064219 w 6696000"/>
              <a:gd name="connsiteY36" fmla="*/ 697545 h 5142465"/>
              <a:gd name="connsiteX37" fmla="*/ 1053168 w 6696000"/>
              <a:gd name="connsiteY37" fmla="*/ 680122 h 5142465"/>
              <a:gd name="connsiteX38" fmla="*/ 1049230 w 6696000"/>
              <a:gd name="connsiteY38" fmla="*/ 657757 h 5142465"/>
              <a:gd name="connsiteX39" fmla="*/ 1053168 w 6696000"/>
              <a:gd name="connsiteY39" fmla="*/ 635514 h 5142465"/>
              <a:gd name="connsiteX40" fmla="*/ 1064219 w 6696000"/>
              <a:gd name="connsiteY40" fmla="*/ 617968 h 5142465"/>
              <a:gd name="connsiteX41" fmla="*/ 1081495 w 6696000"/>
              <a:gd name="connsiteY41" fmla="*/ 606476 h 5142465"/>
              <a:gd name="connsiteX42" fmla="*/ 1104106 w 6696000"/>
              <a:gd name="connsiteY42" fmla="*/ 602398 h 5142465"/>
              <a:gd name="connsiteX43" fmla="*/ 1129258 w 6696000"/>
              <a:gd name="connsiteY43" fmla="*/ 606476 h 5142465"/>
              <a:gd name="connsiteX44" fmla="*/ 1147169 w 6696000"/>
              <a:gd name="connsiteY44" fmla="*/ 618586 h 5142465"/>
              <a:gd name="connsiteX45" fmla="*/ 1149456 w 6696000"/>
              <a:gd name="connsiteY45" fmla="*/ 620810 h 5142465"/>
              <a:gd name="connsiteX46" fmla="*/ 1182737 w 6696000"/>
              <a:gd name="connsiteY46" fmla="*/ 585593 h 5142465"/>
              <a:gd name="connsiteX47" fmla="*/ 1180450 w 6696000"/>
              <a:gd name="connsiteY47" fmla="*/ 583616 h 5142465"/>
              <a:gd name="connsiteX48" fmla="*/ 1146153 w 6696000"/>
              <a:gd name="connsiteY48" fmla="*/ 564957 h 5142465"/>
              <a:gd name="connsiteX49" fmla="*/ 1464106 w 6696000"/>
              <a:gd name="connsiteY49" fmla="*/ 358044 h 5142465"/>
              <a:gd name="connsiteX50" fmla="*/ 1018617 w 6696000"/>
              <a:gd name="connsiteY50" fmla="*/ 431999 h 5142465"/>
              <a:gd name="connsiteX51" fmla="*/ 994990 w 6696000"/>
              <a:gd name="connsiteY51" fmla="*/ 454983 h 5142465"/>
              <a:gd name="connsiteX52" fmla="*/ 1018617 w 6696000"/>
              <a:gd name="connsiteY52" fmla="*/ 477966 h 5142465"/>
              <a:gd name="connsiteX53" fmla="*/ 1093564 w 6696000"/>
              <a:gd name="connsiteY53" fmla="*/ 477966 h 5142465"/>
              <a:gd name="connsiteX54" fmla="*/ 1279279 w 6696000"/>
              <a:gd name="connsiteY54" fmla="*/ 658251 h 5142465"/>
              <a:gd name="connsiteX55" fmla="*/ 1093564 w 6696000"/>
              <a:gd name="connsiteY55" fmla="*/ 838536 h 5142465"/>
              <a:gd name="connsiteX56" fmla="*/ 835188 w 6696000"/>
              <a:gd name="connsiteY56" fmla="*/ 838536 h 5142465"/>
              <a:gd name="connsiteX57" fmla="*/ 835188 w 6696000"/>
              <a:gd name="connsiteY57" fmla="*/ 796647 h 5142465"/>
              <a:gd name="connsiteX58" fmla="*/ 787933 w 6696000"/>
              <a:gd name="connsiteY58" fmla="*/ 796647 h 5142465"/>
              <a:gd name="connsiteX59" fmla="*/ 787933 w 6696000"/>
              <a:gd name="connsiteY59" fmla="*/ 884380 h 5142465"/>
              <a:gd name="connsiteX60" fmla="*/ 1094199 w 6696000"/>
              <a:gd name="connsiteY60" fmla="*/ 884380 h 5142465"/>
              <a:gd name="connsiteX61" fmla="*/ 1308131 w 6696000"/>
              <a:gd name="connsiteY61" fmla="*/ 745975 h 5142465"/>
              <a:gd name="connsiteX62" fmla="*/ 1326394 w 6696000"/>
              <a:gd name="connsiteY62" fmla="*/ 658190 h 5142465"/>
              <a:gd name="connsiteX63" fmla="*/ 1326407 w 6696000"/>
              <a:gd name="connsiteY63" fmla="*/ 658251 h 5142465"/>
              <a:gd name="connsiteX64" fmla="*/ 1326407 w 6696000"/>
              <a:gd name="connsiteY64" fmla="*/ 658128 h 5142465"/>
              <a:gd name="connsiteX65" fmla="*/ 1326394 w 6696000"/>
              <a:gd name="connsiteY65" fmla="*/ 658190 h 5142465"/>
              <a:gd name="connsiteX66" fmla="*/ 1308194 w 6696000"/>
              <a:gd name="connsiteY66" fmla="*/ 570456 h 5142465"/>
              <a:gd name="connsiteX67" fmla="*/ 1094834 w 6696000"/>
              <a:gd name="connsiteY67" fmla="*/ 431999 h 5142465"/>
              <a:gd name="connsiteX68" fmla="*/ 1018617 w 6696000"/>
              <a:gd name="connsiteY68" fmla="*/ 431999 h 5142465"/>
              <a:gd name="connsiteX69" fmla="*/ 664207 w 6696000"/>
              <a:gd name="connsiteY69" fmla="*/ 431999 h 5142465"/>
              <a:gd name="connsiteX70" fmla="*/ 431999 w 6696000"/>
              <a:gd name="connsiteY70" fmla="*/ 658251 h 5142465"/>
              <a:gd name="connsiteX71" fmla="*/ 663572 w 6696000"/>
              <a:gd name="connsiteY71" fmla="*/ 884503 h 5142465"/>
              <a:gd name="connsiteX72" fmla="*/ 739789 w 6696000"/>
              <a:gd name="connsiteY72" fmla="*/ 884503 h 5142465"/>
              <a:gd name="connsiteX73" fmla="*/ 763417 w 6696000"/>
              <a:gd name="connsiteY73" fmla="*/ 861520 h 5142465"/>
              <a:gd name="connsiteX74" fmla="*/ 739789 w 6696000"/>
              <a:gd name="connsiteY74" fmla="*/ 838536 h 5142465"/>
              <a:gd name="connsiteX75" fmla="*/ 664842 w 6696000"/>
              <a:gd name="connsiteY75" fmla="*/ 838536 h 5142465"/>
              <a:gd name="connsiteX76" fmla="*/ 479127 w 6696000"/>
              <a:gd name="connsiteY76" fmla="*/ 658251 h 5142465"/>
              <a:gd name="connsiteX77" fmla="*/ 664842 w 6696000"/>
              <a:gd name="connsiteY77" fmla="*/ 477843 h 5142465"/>
              <a:gd name="connsiteX78" fmla="*/ 923218 w 6696000"/>
              <a:gd name="connsiteY78" fmla="*/ 477843 h 5142465"/>
              <a:gd name="connsiteX79" fmla="*/ 923218 w 6696000"/>
              <a:gd name="connsiteY79" fmla="*/ 519732 h 5142465"/>
              <a:gd name="connsiteX80" fmla="*/ 970473 w 6696000"/>
              <a:gd name="connsiteY80" fmla="*/ 519732 h 5142465"/>
              <a:gd name="connsiteX81" fmla="*/ 970473 w 6696000"/>
              <a:gd name="connsiteY81" fmla="*/ 431999 h 5142465"/>
              <a:gd name="connsiteX82" fmla="*/ 664207 w 6696000"/>
              <a:gd name="connsiteY82" fmla="*/ 431999 h 5142465"/>
              <a:gd name="connsiteX83" fmla="*/ 0 w 6696000"/>
              <a:gd name="connsiteY83" fmla="*/ 0 h 5142465"/>
              <a:gd name="connsiteX84" fmla="*/ 6696000 w 6696000"/>
              <a:gd name="connsiteY84" fmla="*/ 0 h 5142465"/>
              <a:gd name="connsiteX85" fmla="*/ 6696000 w 6696000"/>
              <a:gd name="connsiteY85" fmla="*/ 1796399 h 5142465"/>
              <a:gd name="connsiteX86" fmla="*/ 4219772 w 6696000"/>
              <a:gd name="connsiteY86" fmla="*/ 1796399 h 5142465"/>
              <a:gd name="connsiteX87" fmla="*/ 3995999 w 6696000"/>
              <a:gd name="connsiteY87" fmla="*/ 2020043 h 5142465"/>
              <a:gd name="connsiteX88" fmla="*/ 3995999 w 6696000"/>
              <a:gd name="connsiteY88" fmla="*/ 3821890 h 5142465"/>
              <a:gd name="connsiteX89" fmla="*/ 4887028 w 6696000"/>
              <a:gd name="connsiteY89" fmla="*/ 4712400 h 5142465"/>
              <a:gd name="connsiteX90" fmla="*/ 6696000 w 6696000"/>
              <a:gd name="connsiteY90" fmla="*/ 4712400 h 5142465"/>
              <a:gd name="connsiteX91" fmla="*/ 6696000 w 6696000"/>
              <a:gd name="connsiteY91" fmla="*/ 5142465 h 5142465"/>
              <a:gd name="connsiteX92" fmla="*/ 0 w 6696000"/>
              <a:gd name="connsiteY92" fmla="*/ 5142465 h 5142465"/>
              <a:gd name="connsiteX93" fmla="*/ 0 w 6696000"/>
              <a:gd name="connsiteY93" fmla="*/ 0 h 5142465"/>
              <a:gd name="connsiteX0" fmla="*/ 689232 w 6696000"/>
              <a:gd name="connsiteY0" fmla="*/ 751297 h 5142465"/>
              <a:gd name="connsiteX1" fmla="*/ 652266 w 6696000"/>
              <a:gd name="connsiteY1" fmla="*/ 751297 h 5142465"/>
              <a:gd name="connsiteX2" fmla="*/ 689232 w 6696000"/>
              <a:gd name="connsiteY2" fmla="*/ 751297 h 5142465"/>
              <a:gd name="connsiteX3" fmla="*/ 788060 w 6696000"/>
              <a:gd name="connsiteY3" fmla="*/ 564834 h 5142465"/>
              <a:gd name="connsiteX4" fmla="*/ 788060 w 6696000"/>
              <a:gd name="connsiteY4" fmla="*/ 751297 h 5142465"/>
              <a:gd name="connsiteX5" fmla="*/ 835188 w 6696000"/>
              <a:gd name="connsiteY5" fmla="*/ 751297 h 5142465"/>
              <a:gd name="connsiteX6" fmla="*/ 835188 w 6696000"/>
              <a:gd name="connsiteY6" fmla="*/ 629583 h 5142465"/>
              <a:gd name="connsiteX7" fmla="*/ 912040 w 6696000"/>
              <a:gd name="connsiteY7" fmla="*/ 751297 h 5142465"/>
              <a:gd name="connsiteX8" fmla="*/ 970346 w 6696000"/>
              <a:gd name="connsiteY8" fmla="*/ 751297 h 5142465"/>
              <a:gd name="connsiteX9" fmla="*/ 970346 w 6696000"/>
              <a:gd name="connsiteY9" fmla="*/ 564834 h 5142465"/>
              <a:gd name="connsiteX10" fmla="*/ 923218 w 6696000"/>
              <a:gd name="connsiteY10" fmla="*/ 564834 h 5142465"/>
              <a:gd name="connsiteX11" fmla="*/ 923218 w 6696000"/>
              <a:gd name="connsiteY11" fmla="*/ 683459 h 5142465"/>
              <a:gd name="connsiteX12" fmla="*/ 848526 w 6696000"/>
              <a:gd name="connsiteY12" fmla="*/ 564834 h 5142465"/>
              <a:gd name="connsiteX13" fmla="*/ 788060 w 6696000"/>
              <a:gd name="connsiteY13" fmla="*/ 564834 h 5142465"/>
              <a:gd name="connsiteX14" fmla="*/ 1464106 w 6696000"/>
              <a:gd name="connsiteY14" fmla="*/ 358044 h 5142465"/>
              <a:gd name="connsiteX15" fmla="*/ 1062822 w 6696000"/>
              <a:gd name="connsiteY15" fmla="*/ 566440 h 5142465"/>
              <a:gd name="connsiteX16" fmla="*/ 1029922 w 6696000"/>
              <a:gd name="connsiteY16" fmla="*/ 586087 h 5142465"/>
              <a:gd name="connsiteX17" fmla="*/ 1008327 w 6696000"/>
              <a:gd name="connsiteY17" fmla="*/ 617103 h 5142465"/>
              <a:gd name="connsiteX18" fmla="*/ 1000578 w 6696000"/>
              <a:gd name="connsiteY18" fmla="*/ 657633 h 5142465"/>
              <a:gd name="connsiteX19" fmla="*/ 1008327 w 6696000"/>
              <a:gd name="connsiteY19" fmla="*/ 698163 h 5142465"/>
              <a:gd name="connsiteX20" fmla="*/ 1029922 w 6696000"/>
              <a:gd name="connsiteY20" fmla="*/ 729179 h 5142465"/>
              <a:gd name="connsiteX21" fmla="*/ 1062822 w 6696000"/>
              <a:gd name="connsiteY21" fmla="*/ 748826 h 5142465"/>
              <a:gd name="connsiteX22" fmla="*/ 1104106 w 6696000"/>
              <a:gd name="connsiteY22" fmla="*/ 755622 h 5142465"/>
              <a:gd name="connsiteX23" fmla="*/ 1145010 w 6696000"/>
              <a:gd name="connsiteY23" fmla="*/ 751421 h 5142465"/>
              <a:gd name="connsiteX24" fmla="*/ 1183753 w 6696000"/>
              <a:gd name="connsiteY24" fmla="*/ 737828 h 5142465"/>
              <a:gd name="connsiteX25" fmla="*/ 1185405 w 6696000"/>
              <a:gd name="connsiteY25" fmla="*/ 736963 h 5142465"/>
              <a:gd name="connsiteX26" fmla="*/ 1185405 w 6696000"/>
              <a:gd name="connsiteY26" fmla="*/ 637615 h 5142465"/>
              <a:gd name="connsiteX27" fmla="*/ 1106393 w 6696000"/>
              <a:gd name="connsiteY27" fmla="*/ 637615 h 5142465"/>
              <a:gd name="connsiteX28" fmla="*/ 1106266 w 6696000"/>
              <a:gd name="connsiteY28" fmla="*/ 637986 h 5142465"/>
              <a:gd name="connsiteX29" fmla="*/ 1106266 w 6696000"/>
              <a:gd name="connsiteY29" fmla="*/ 680740 h 5142465"/>
              <a:gd name="connsiteX30" fmla="*/ 1139674 w 6696000"/>
              <a:gd name="connsiteY30" fmla="*/ 680740 h 5142465"/>
              <a:gd name="connsiteX31" fmla="*/ 1139674 w 6696000"/>
              <a:gd name="connsiteY31" fmla="*/ 705330 h 5142465"/>
              <a:gd name="connsiteX32" fmla="*/ 1126336 w 6696000"/>
              <a:gd name="connsiteY32" fmla="*/ 710273 h 5142465"/>
              <a:gd name="connsiteX33" fmla="*/ 1104106 w 6696000"/>
              <a:gd name="connsiteY33" fmla="*/ 713115 h 5142465"/>
              <a:gd name="connsiteX34" fmla="*/ 1081495 w 6696000"/>
              <a:gd name="connsiteY34" fmla="*/ 709037 h 5142465"/>
              <a:gd name="connsiteX35" fmla="*/ 1064219 w 6696000"/>
              <a:gd name="connsiteY35" fmla="*/ 697545 h 5142465"/>
              <a:gd name="connsiteX36" fmla="*/ 1053168 w 6696000"/>
              <a:gd name="connsiteY36" fmla="*/ 680122 h 5142465"/>
              <a:gd name="connsiteX37" fmla="*/ 1049230 w 6696000"/>
              <a:gd name="connsiteY37" fmla="*/ 657757 h 5142465"/>
              <a:gd name="connsiteX38" fmla="*/ 1053168 w 6696000"/>
              <a:gd name="connsiteY38" fmla="*/ 635514 h 5142465"/>
              <a:gd name="connsiteX39" fmla="*/ 1064219 w 6696000"/>
              <a:gd name="connsiteY39" fmla="*/ 617968 h 5142465"/>
              <a:gd name="connsiteX40" fmla="*/ 1081495 w 6696000"/>
              <a:gd name="connsiteY40" fmla="*/ 606476 h 5142465"/>
              <a:gd name="connsiteX41" fmla="*/ 1104106 w 6696000"/>
              <a:gd name="connsiteY41" fmla="*/ 602398 h 5142465"/>
              <a:gd name="connsiteX42" fmla="*/ 1129258 w 6696000"/>
              <a:gd name="connsiteY42" fmla="*/ 606476 h 5142465"/>
              <a:gd name="connsiteX43" fmla="*/ 1147169 w 6696000"/>
              <a:gd name="connsiteY43" fmla="*/ 618586 h 5142465"/>
              <a:gd name="connsiteX44" fmla="*/ 1149456 w 6696000"/>
              <a:gd name="connsiteY44" fmla="*/ 620810 h 5142465"/>
              <a:gd name="connsiteX45" fmla="*/ 1182737 w 6696000"/>
              <a:gd name="connsiteY45" fmla="*/ 585593 h 5142465"/>
              <a:gd name="connsiteX46" fmla="*/ 1180450 w 6696000"/>
              <a:gd name="connsiteY46" fmla="*/ 583616 h 5142465"/>
              <a:gd name="connsiteX47" fmla="*/ 1146153 w 6696000"/>
              <a:gd name="connsiteY47" fmla="*/ 564957 h 5142465"/>
              <a:gd name="connsiteX48" fmla="*/ 1464106 w 6696000"/>
              <a:gd name="connsiteY48" fmla="*/ 358044 h 5142465"/>
              <a:gd name="connsiteX49" fmla="*/ 1018617 w 6696000"/>
              <a:gd name="connsiteY49" fmla="*/ 431999 h 5142465"/>
              <a:gd name="connsiteX50" fmla="*/ 994990 w 6696000"/>
              <a:gd name="connsiteY50" fmla="*/ 454983 h 5142465"/>
              <a:gd name="connsiteX51" fmla="*/ 1018617 w 6696000"/>
              <a:gd name="connsiteY51" fmla="*/ 477966 h 5142465"/>
              <a:gd name="connsiteX52" fmla="*/ 1093564 w 6696000"/>
              <a:gd name="connsiteY52" fmla="*/ 477966 h 5142465"/>
              <a:gd name="connsiteX53" fmla="*/ 1279279 w 6696000"/>
              <a:gd name="connsiteY53" fmla="*/ 658251 h 5142465"/>
              <a:gd name="connsiteX54" fmla="*/ 1093564 w 6696000"/>
              <a:gd name="connsiteY54" fmla="*/ 838536 h 5142465"/>
              <a:gd name="connsiteX55" fmla="*/ 835188 w 6696000"/>
              <a:gd name="connsiteY55" fmla="*/ 838536 h 5142465"/>
              <a:gd name="connsiteX56" fmla="*/ 835188 w 6696000"/>
              <a:gd name="connsiteY56" fmla="*/ 796647 h 5142465"/>
              <a:gd name="connsiteX57" fmla="*/ 787933 w 6696000"/>
              <a:gd name="connsiteY57" fmla="*/ 796647 h 5142465"/>
              <a:gd name="connsiteX58" fmla="*/ 787933 w 6696000"/>
              <a:gd name="connsiteY58" fmla="*/ 884380 h 5142465"/>
              <a:gd name="connsiteX59" fmla="*/ 1094199 w 6696000"/>
              <a:gd name="connsiteY59" fmla="*/ 884380 h 5142465"/>
              <a:gd name="connsiteX60" fmla="*/ 1308131 w 6696000"/>
              <a:gd name="connsiteY60" fmla="*/ 745975 h 5142465"/>
              <a:gd name="connsiteX61" fmla="*/ 1326394 w 6696000"/>
              <a:gd name="connsiteY61" fmla="*/ 658190 h 5142465"/>
              <a:gd name="connsiteX62" fmla="*/ 1326407 w 6696000"/>
              <a:gd name="connsiteY62" fmla="*/ 658251 h 5142465"/>
              <a:gd name="connsiteX63" fmla="*/ 1326407 w 6696000"/>
              <a:gd name="connsiteY63" fmla="*/ 658128 h 5142465"/>
              <a:gd name="connsiteX64" fmla="*/ 1326394 w 6696000"/>
              <a:gd name="connsiteY64" fmla="*/ 658190 h 5142465"/>
              <a:gd name="connsiteX65" fmla="*/ 1308194 w 6696000"/>
              <a:gd name="connsiteY65" fmla="*/ 570456 h 5142465"/>
              <a:gd name="connsiteX66" fmla="*/ 1094834 w 6696000"/>
              <a:gd name="connsiteY66" fmla="*/ 431999 h 5142465"/>
              <a:gd name="connsiteX67" fmla="*/ 1018617 w 6696000"/>
              <a:gd name="connsiteY67" fmla="*/ 431999 h 5142465"/>
              <a:gd name="connsiteX68" fmla="*/ 664207 w 6696000"/>
              <a:gd name="connsiteY68" fmla="*/ 431999 h 5142465"/>
              <a:gd name="connsiteX69" fmla="*/ 431999 w 6696000"/>
              <a:gd name="connsiteY69" fmla="*/ 658251 h 5142465"/>
              <a:gd name="connsiteX70" fmla="*/ 663572 w 6696000"/>
              <a:gd name="connsiteY70" fmla="*/ 884503 h 5142465"/>
              <a:gd name="connsiteX71" fmla="*/ 739789 w 6696000"/>
              <a:gd name="connsiteY71" fmla="*/ 884503 h 5142465"/>
              <a:gd name="connsiteX72" fmla="*/ 763417 w 6696000"/>
              <a:gd name="connsiteY72" fmla="*/ 861520 h 5142465"/>
              <a:gd name="connsiteX73" fmla="*/ 739789 w 6696000"/>
              <a:gd name="connsiteY73" fmla="*/ 838536 h 5142465"/>
              <a:gd name="connsiteX74" fmla="*/ 664842 w 6696000"/>
              <a:gd name="connsiteY74" fmla="*/ 838536 h 5142465"/>
              <a:gd name="connsiteX75" fmla="*/ 479127 w 6696000"/>
              <a:gd name="connsiteY75" fmla="*/ 658251 h 5142465"/>
              <a:gd name="connsiteX76" fmla="*/ 664842 w 6696000"/>
              <a:gd name="connsiteY76" fmla="*/ 477843 h 5142465"/>
              <a:gd name="connsiteX77" fmla="*/ 923218 w 6696000"/>
              <a:gd name="connsiteY77" fmla="*/ 477843 h 5142465"/>
              <a:gd name="connsiteX78" fmla="*/ 923218 w 6696000"/>
              <a:gd name="connsiteY78" fmla="*/ 519732 h 5142465"/>
              <a:gd name="connsiteX79" fmla="*/ 970473 w 6696000"/>
              <a:gd name="connsiteY79" fmla="*/ 519732 h 5142465"/>
              <a:gd name="connsiteX80" fmla="*/ 970473 w 6696000"/>
              <a:gd name="connsiteY80" fmla="*/ 431999 h 5142465"/>
              <a:gd name="connsiteX81" fmla="*/ 664207 w 6696000"/>
              <a:gd name="connsiteY81" fmla="*/ 431999 h 5142465"/>
              <a:gd name="connsiteX82" fmla="*/ 0 w 6696000"/>
              <a:gd name="connsiteY82" fmla="*/ 0 h 5142465"/>
              <a:gd name="connsiteX83" fmla="*/ 6696000 w 6696000"/>
              <a:gd name="connsiteY83" fmla="*/ 0 h 5142465"/>
              <a:gd name="connsiteX84" fmla="*/ 6696000 w 6696000"/>
              <a:gd name="connsiteY84" fmla="*/ 1796399 h 5142465"/>
              <a:gd name="connsiteX85" fmla="*/ 4219772 w 6696000"/>
              <a:gd name="connsiteY85" fmla="*/ 1796399 h 5142465"/>
              <a:gd name="connsiteX86" fmla="*/ 3995999 w 6696000"/>
              <a:gd name="connsiteY86" fmla="*/ 2020043 h 5142465"/>
              <a:gd name="connsiteX87" fmla="*/ 3995999 w 6696000"/>
              <a:gd name="connsiteY87" fmla="*/ 3821890 h 5142465"/>
              <a:gd name="connsiteX88" fmla="*/ 4887028 w 6696000"/>
              <a:gd name="connsiteY88" fmla="*/ 4712400 h 5142465"/>
              <a:gd name="connsiteX89" fmla="*/ 6696000 w 6696000"/>
              <a:gd name="connsiteY89" fmla="*/ 4712400 h 5142465"/>
              <a:gd name="connsiteX90" fmla="*/ 6696000 w 6696000"/>
              <a:gd name="connsiteY90" fmla="*/ 5142465 h 5142465"/>
              <a:gd name="connsiteX91" fmla="*/ 0 w 6696000"/>
              <a:gd name="connsiteY91" fmla="*/ 5142465 h 5142465"/>
              <a:gd name="connsiteX92" fmla="*/ 0 w 6696000"/>
              <a:gd name="connsiteY92" fmla="*/ 0 h 5142465"/>
              <a:gd name="connsiteX0" fmla="*/ 788060 w 6696000"/>
              <a:gd name="connsiteY0" fmla="*/ 564834 h 5142465"/>
              <a:gd name="connsiteX1" fmla="*/ 788060 w 6696000"/>
              <a:gd name="connsiteY1" fmla="*/ 751297 h 5142465"/>
              <a:gd name="connsiteX2" fmla="*/ 835188 w 6696000"/>
              <a:gd name="connsiteY2" fmla="*/ 751297 h 5142465"/>
              <a:gd name="connsiteX3" fmla="*/ 835188 w 6696000"/>
              <a:gd name="connsiteY3" fmla="*/ 629583 h 5142465"/>
              <a:gd name="connsiteX4" fmla="*/ 912040 w 6696000"/>
              <a:gd name="connsiteY4" fmla="*/ 751297 h 5142465"/>
              <a:gd name="connsiteX5" fmla="*/ 970346 w 6696000"/>
              <a:gd name="connsiteY5" fmla="*/ 751297 h 5142465"/>
              <a:gd name="connsiteX6" fmla="*/ 970346 w 6696000"/>
              <a:gd name="connsiteY6" fmla="*/ 564834 h 5142465"/>
              <a:gd name="connsiteX7" fmla="*/ 923218 w 6696000"/>
              <a:gd name="connsiteY7" fmla="*/ 564834 h 5142465"/>
              <a:gd name="connsiteX8" fmla="*/ 923218 w 6696000"/>
              <a:gd name="connsiteY8" fmla="*/ 683459 h 5142465"/>
              <a:gd name="connsiteX9" fmla="*/ 848526 w 6696000"/>
              <a:gd name="connsiteY9" fmla="*/ 564834 h 5142465"/>
              <a:gd name="connsiteX10" fmla="*/ 788060 w 6696000"/>
              <a:gd name="connsiteY10" fmla="*/ 564834 h 5142465"/>
              <a:gd name="connsiteX11" fmla="*/ 1464106 w 6696000"/>
              <a:gd name="connsiteY11" fmla="*/ 358044 h 5142465"/>
              <a:gd name="connsiteX12" fmla="*/ 1062822 w 6696000"/>
              <a:gd name="connsiteY12" fmla="*/ 566440 h 5142465"/>
              <a:gd name="connsiteX13" fmla="*/ 1029922 w 6696000"/>
              <a:gd name="connsiteY13" fmla="*/ 586087 h 5142465"/>
              <a:gd name="connsiteX14" fmla="*/ 1008327 w 6696000"/>
              <a:gd name="connsiteY14" fmla="*/ 617103 h 5142465"/>
              <a:gd name="connsiteX15" fmla="*/ 1000578 w 6696000"/>
              <a:gd name="connsiteY15" fmla="*/ 657633 h 5142465"/>
              <a:gd name="connsiteX16" fmla="*/ 1008327 w 6696000"/>
              <a:gd name="connsiteY16" fmla="*/ 698163 h 5142465"/>
              <a:gd name="connsiteX17" fmla="*/ 1029922 w 6696000"/>
              <a:gd name="connsiteY17" fmla="*/ 729179 h 5142465"/>
              <a:gd name="connsiteX18" fmla="*/ 1062822 w 6696000"/>
              <a:gd name="connsiteY18" fmla="*/ 748826 h 5142465"/>
              <a:gd name="connsiteX19" fmla="*/ 1104106 w 6696000"/>
              <a:gd name="connsiteY19" fmla="*/ 755622 h 5142465"/>
              <a:gd name="connsiteX20" fmla="*/ 1145010 w 6696000"/>
              <a:gd name="connsiteY20" fmla="*/ 751421 h 5142465"/>
              <a:gd name="connsiteX21" fmla="*/ 1183753 w 6696000"/>
              <a:gd name="connsiteY21" fmla="*/ 737828 h 5142465"/>
              <a:gd name="connsiteX22" fmla="*/ 1185405 w 6696000"/>
              <a:gd name="connsiteY22" fmla="*/ 736963 h 5142465"/>
              <a:gd name="connsiteX23" fmla="*/ 1185405 w 6696000"/>
              <a:gd name="connsiteY23" fmla="*/ 637615 h 5142465"/>
              <a:gd name="connsiteX24" fmla="*/ 1106393 w 6696000"/>
              <a:gd name="connsiteY24" fmla="*/ 637615 h 5142465"/>
              <a:gd name="connsiteX25" fmla="*/ 1106266 w 6696000"/>
              <a:gd name="connsiteY25" fmla="*/ 637986 h 5142465"/>
              <a:gd name="connsiteX26" fmla="*/ 1106266 w 6696000"/>
              <a:gd name="connsiteY26" fmla="*/ 680740 h 5142465"/>
              <a:gd name="connsiteX27" fmla="*/ 1139674 w 6696000"/>
              <a:gd name="connsiteY27" fmla="*/ 680740 h 5142465"/>
              <a:gd name="connsiteX28" fmla="*/ 1139674 w 6696000"/>
              <a:gd name="connsiteY28" fmla="*/ 705330 h 5142465"/>
              <a:gd name="connsiteX29" fmla="*/ 1126336 w 6696000"/>
              <a:gd name="connsiteY29" fmla="*/ 710273 h 5142465"/>
              <a:gd name="connsiteX30" fmla="*/ 1104106 w 6696000"/>
              <a:gd name="connsiteY30" fmla="*/ 713115 h 5142465"/>
              <a:gd name="connsiteX31" fmla="*/ 1081495 w 6696000"/>
              <a:gd name="connsiteY31" fmla="*/ 709037 h 5142465"/>
              <a:gd name="connsiteX32" fmla="*/ 1064219 w 6696000"/>
              <a:gd name="connsiteY32" fmla="*/ 697545 h 5142465"/>
              <a:gd name="connsiteX33" fmla="*/ 1053168 w 6696000"/>
              <a:gd name="connsiteY33" fmla="*/ 680122 h 5142465"/>
              <a:gd name="connsiteX34" fmla="*/ 1049230 w 6696000"/>
              <a:gd name="connsiteY34" fmla="*/ 657757 h 5142465"/>
              <a:gd name="connsiteX35" fmla="*/ 1053168 w 6696000"/>
              <a:gd name="connsiteY35" fmla="*/ 635514 h 5142465"/>
              <a:gd name="connsiteX36" fmla="*/ 1064219 w 6696000"/>
              <a:gd name="connsiteY36" fmla="*/ 617968 h 5142465"/>
              <a:gd name="connsiteX37" fmla="*/ 1081495 w 6696000"/>
              <a:gd name="connsiteY37" fmla="*/ 606476 h 5142465"/>
              <a:gd name="connsiteX38" fmla="*/ 1104106 w 6696000"/>
              <a:gd name="connsiteY38" fmla="*/ 602398 h 5142465"/>
              <a:gd name="connsiteX39" fmla="*/ 1129258 w 6696000"/>
              <a:gd name="connsiteY39" fmla="*/ 606476 h 5142465"/>
              <a:gd name="connsiteX40" fmla="*/ 1147169 w 6696000"/>
              <a:gd name="connsiteY40" fmla="*/ 618586 h 5142465"/>
              <a:gd name="connsiteX41" fmla="*/ 1149456 w 6696000"/>
              <a:gd name="connsiteY41" fmla="*/ 620810 h 5142465"/>
              <a:gd name="connsiteX42" fmla="*/ 1182737 w 6696000"/>
              <a:gd name="connsiteY42" fmla="*/ 585593 h 5142465"/>
              <a:gd name="connsiteX43" fmla="*/ 1180450 w 6696000"/>
              <a:gd name="connsiteY43" fmla="*/ 583616 h 5142465"/>
              <a:gd name="connsiteX44" fmla="*/ 1146153 w 6696000"/>
              <a:gd name="connsiteY44" fmla="*/ 564957 h 5142465"/>
              <a:gd name="connsiteX45" fmla="*/ 1464106 w 6696000"/>
              <a:gd name="connsiteY45" fmla="*/ 358044 h 5142465"/>
              <a:gd name="connsiteX46" fmla="*/ 1018617 w 6696000"/>
              <a:gd name="connsiteY46" fmla="*/ 431999 h 5142465"/>
              <a:gd name="connsiteX47" fmla="*/ 994990 w 6696000"/>
              <a:gd name="connsiteY47" fmla="*/ 454983 h 5142465"/>
              <a:gd name="connsiteX48" fmla="*/ 1018617 w 6696000"/>
              <a:gd name="connsiteY48" fmla="*/ 477966 h 5142465"/>
              <a:gd name="connsiteX49" fmla="*/ 1093564 w 6696000"/>
              <a:gd name="connsiteY49" fmla="*/ 477966 h 5142465"/>
              <a:gd name="connsiteX50" fmla="*/ 1279279 w 6696000"/>
              <a:gd name="connsiteY50" fmla="*/ 658251 h 5142465"/>
              <a:gd name="connsiteX51" fmla="*/ 1093564 w 6696000"/>
              <a:gd name="connsiteY51" fmla="*/ 838536 h 5142465"/>
              <a:gd name="connsiteX52" fmla="*/ 835188 w 6696000"/>
              <a:gd name="connsiteY52" fmla="*/ 838536 h 5142465"/>
              <a:gd name="connsiteX53" fmla="*/ 835188 w 6696000"/>
              <a:gd name="connsiteY53" fmla="*/ 796647 h 5142465"/>
              <a:gd name="connsiteX54" fmla="*/ 787933 w 6696000"/>
              <a:gd name="connsiteY54" fmla="*/ 796647 h 5142465"/>
              <a:gd name="connsiteX55" fmla="*/ 787933 w 6696000"/>
              <a:gd name="connsiteY55" fmla="*/ 884380 h 5142465"/>
              <a:gd name="connsiteX56" fmla="*/ 1094199 w 6696000"/>
              <a:gd name="connsiteY56" fmla="*/ 884380 h 5142465"/>
              <a:gd name="connsiteX57" fmla="*/ 1308131 w 6696000"/>
              <a:gd name="connsiteY57" fmla="*/ 745975 h 5142465"/>
              <a:gd name="connsiteX58" fmla="*/ 1326394 w 6696000"/>
              <a:gd name="connsiteY58" fmla="*/ 658190 h 5142465"/>
              <a:gd name="connsiteX59" fmla="*/ 1326407 w 6696000"/>
              <a:gd name="connsiteY59" fmla="*/ 658251 h 5142465"/>
              <a:gd name="connsiteX60" fmla="*/ 1326407 w 6696000"/>
              <a:gd name="connsiteY60" fmla="*/ 658128 h 5142465"/>
              <a:gd name="connsiteX61" fmla="*/ 1326394 w 6696000"/>
              <a:gd name="connsiteY61" fmla="*/ 658190 h 5142465"/>
              <a:gd name="connsiteX62" fmla="*/ 1308194 w 6696000"/>
              <a:gd name="connsiteY62" fmla="*/ 570456 h 5142465"/>
              <a:gd name="connsiteX63" fmla="*/ 1094834 w 6696000"/>
              <a:gd name="connsiteY63" fmla="*/ 431999 h 5142465"/>
              <a:gd name="connsiteX64" fmla="*/ 1018617 w 6696000"/>
              <a:gd name="connsiteY64" fmla="*/ 431999 h 5142465"/>
              <a:gd name="connsiteX65" fmla="*/ 664207 w 6696000"/>
              <a:gd name="connsiteY65" fmla="*/ 431999 h 5142465"/>
              <a:gd name="connsiteX66" fmla="*/ 431999 w 6696000"/>
              <a:gd name="connsiteY66" fmla="*/ 658251 h 5142465"/>
              <a:gd name="connsiteX67" fmla="*/ 663572 w 6696000"/>
              <a:gd name="connsiteY67" fmla="*/ 884503 h 5142465"/>
              <a:gd name="connsiteX68" fmla="*/ 739789 w 6696000"/>
              <a:gd name="connsiteY68" fmla="*/ 884503 h 5142465"/>
              <a:gd name="connsiteX69" fmla="*/ 763417 w 6696000"/>
              <a:gd name="connsiteY69" fmla="*/ 861520 h 5142465"/>
              <a:gd name="connsiteX70" fmla="*/ 739789 w 6696000"/>
              <a:gd name="connsiteY70" fmla="*/ 838536 h 5142465"/>
              <a:gd name="connsiteX71" fmla="*/ 664842 w 6696000"/>
              <a:gd name="connsiteY71" fmla="*/ 838536 h 5142465"/>
              <a:gd name="connsiteX72" fmla="*/ 479127 w 6696000"/>
              <a:gd name="connsiteY72" fmla="*/ 658251 h 5142465"/>
              <a:gd name="connsiteX73" fmla="*/ 664842 w 6696000"/>
              <a:gd name="connsiteY73" fmla="*/ 477843 h 5142465"/>
              <a:gd name="connsiteX74" fmla="*/ 923218 w 6696000"/>
              <a:gd name="connsiteY74" fmla="*/ 477843 h 5142465"/>
              <a:gd name="connsiteX75" fmla="*/ 923218 w 6696000"/>
              <a:gd name="connsiteY75" fmla="*/ 519732 h 5142465"/>
              <a:gd name="connsiteX76" fmla="*/ 970473 w 6696000"/>
              <a:gd name="connsiteY76" fmla="*/ 519732 h 5142465"/>
              <a:gd name="connsiteX77" fmla="*/ 970473 w 6696000"/>
              <a:gd name="connsiteY77" fmla="*/ 431999 h 5142465"/>
              <a:gd name="connsiteX78" fmla="*/ 664207 w 6696000"/>
              <a:gd name="connsiteY78" fmla="*/ 431999 h 5142465"/>
              <a:gd name="connsiteX79" fmla="*/ 0 w 6696000"/>
              <a:gd name="connsiteY79" fmla="*/ 0 h 5142465"/>
              <a:gd name="connsiteX80" fmla="*/ 6696000 w 6696000"/>
              <a:gd name="connsiteY80" fmla="*/ 0 h 5142465"/>
              <a:gd name="connsiteX81" fmla="*/ 6696000 w 6696000"/>
              <a:gd name="connsiteY81" fmla="*/ 1796399 h 5142465"/>
              <a:gd name="connsiteX82" fmla="*/ 4219772 w 6696000"/>
              <a:gd name="connsiteY82" fmla="*/ 1796399 h 5142465"/>
              <a:gd name="connsiteX83" fmla="*/ 3995999 w 6696000"/>
              <a:gd name="connsiteY83" fmla="*/ 2020043 h 5142465"/>
              <a:gd name="connsiteX84" fmla="*/ 3995999 w 6696000"/>
              <a:gd name="connsiteY84" fmla="*/ 3821890 h 5142465"/>
              <a:gd name="connsiteX85" fmla="*/ 4887028 w 6696000"/>
              <a:gd name="connsiteY85" fmla="*/ 4712400 h 5142465"/>
              <a:gd name="connsiteX86" fmla="*/ 6696000 w 6696000"/>
              <a:gd name="connsiteY86" fmla="*/ 4712400 h 5142465"/>
              <a:gd name="connsiteX87" fmla="*/ 6696000 w 6696000"/>
              <a:gd name="connsiteY87" fmla="*/ 5142465 h 5142465"/>
              <a:gd name="connsiteX88" fmla="*/ 0 w 6696000"/>
              <a:gd name="connsiteY88" fmla="*/ 5142465 h 5142465"/>
              <a:gd name="connsiteX89" fmla="*/ 0 w 6696000"/>
              <a:gd name="connsiteY89" fmla="*/ 0 h 5142465"/>
              <a:gd name="connsiteX0" fmla="*/ 848526 w 6696000"/>
              <a:gd name="connsiteY0" fmla="*/ 564834 h 5142465"/>
              <a:gd name="connsiteX1" fmla="*/ 788060 w 6696000"/>
              <a:gd name="connsiteY1" fmla="*/ 751297 h 5142465"/>
              <a:gd name="connsiteX2" fmla="*/ 835188 w 6696000"/>
              <a:gd name="connsiteY2" fmla="*/ 751297 h 5142465"/>
              <a:gd name="connsiteX3" fmla="*/ 835188 w 6696000"/>
              <a:gd name="connsiteY3" fmla="*/ 629583 h 5142465"/>
              <a:gd name="connsiteX4" fmla="*/ 912040 w 6696000"/>
              <a:gd name="connsiteY4" fmla="*/ 751297 h 5142465"/>
              <a:gd name="connsiteX5" fmla="*/ 970346 w 6696000"/>
              <a:gd name="connsiteY5" fmla="*/ 751297 h 5142465"/>
              <a:gd name="connsiteX6" fmla="*/ 970346 w 6696000"/>
              <a:gd name="connsiteY6" fmla="*/ 564834 h 5142465"/>
              <a:gd name="connsiteX7" fmla="*/ 923218 w 6696000"/>
              <a:gd name="connsiteY7" fmla="*/ 564834 h 5142465"/>
              <a:gd name="connsiteX8" fmla="*/ 923218 w 6696000"/>
              <a:gd name="connsiteY8" fmla="*/ 683459 h 5142465"/>
              <a:gd name="connsiteX9" fmla="*/ 848526 w 6696000"/>
              <a:gd name="connsiteY9" fmla="*/ 564834 h 5142465"/>
              <a:gd name="connsiteX10" fmla="*/ 1464106 w 6696000"/>
              <a:gd name="connsiteY10" fmla="*/ 358044 h 5142465"/>
              <a:gd name="connsiteX11" fmla="*/ 1062822 w 6696000"/>
              <a:gd name="connsiteY11" fmla="*/ 566440 h 5142465"/>
              <a:gd name="connsiteX12" fmla="*/ 1029922 w 6696000"/>
              <a:gd name="connsiteY12" fmla="*/ 586087 h 5142465"/>
              <a:gd name="connsiteX13" fmla="*/ 1008327 w 6696000"/>
              <a:gd name="connsiteY13" fmla="*/ 617103 h 5142465"/>
              <a:gd name="connsiteX14" fmla="*/ 1000578 w 6696000"/>
              <a:gd name="connsiteY14" fmla="*/ 657633 h 5142465"/>
              <a:gd name="connsiteX15" fmla="*/ 1008327 w 6696000"/>
              <a:gd name="connsiteY15" fmla="*/ 698163 h 5142465"/>
              <a:gd name="connsiteX16" fmla="*/ 1029922 w 6696000"/>
              <a:gd name="connsiteY16" fmla="*/ 729179 h 5142465"/>
              <a:gd name="connsiteX17" fmla="*/ 1062822 w 6696000"/>
              <a:gd name="connsiteY17" fmla="*/ 748826 h 5142465"/>
              <a:gd name="connsiteX18" fmla="*/ 1104106 w 6696000"/>
              <a:gd name="connsiteY18" fmla="*/ 755622 h 5142465"/>
              <a:gd name="connsiteX19" fmla="*/ 1145010 w 6696000"/>
              <a:gd name="connsiteY19" fmla="*/ 751421 h 5142465"/>
              <a:gd name="connsiteX20" fmla="*/ 1183753 w 6696000"/>
              <a:gd name="connsiteY20" fmla="*/ 737828 h 5142465"/>
              <a:gd name="connsiteX21" fmla="*/ 1185405 w 6696000"/>
              <a:gd name="connsiteY21" fmla="*/ 736963 h 5142465"/>
              <a:gd name="connsiteX22" fmla="*/ 1185405 w 6696000"/>
              <a:gd name="connsiteY22" fmla="*/ 637615 h 5142465"/>
              <a:gd name="connsiteX23" fmla="*/ 1106393 w 6696000"/>
              <a:gd name="connsiteY23" fmla="*/ 637615 h 5142465"/>
              <a:gd name="connsiteX24" fmla="*/ 1106266 w 6696000"/>
              <a:gd name="connsiteY24" fmla="*/ 637986 h 5142465"/>
              <a:gd name="connsiteX25" fmla="*/ 1106266 w 6696000"/>
              <a:gd name="connsiteY25" fmla="*/ 680740 h 5142465"/>
              <a:gd name="connsiteX26" fmla="*/ 1139674 w 6696000"/>
              <a:gd name="connsiteY26" fmla="*/ 680740 h 5142465"/>
              <a:gd name="connsiteX27" fmla="*/ 1139674 w 6696000"/>
              <a:gd name="connsiteY27" fmla="*/ 705330 h 5142465"/>
              <a:gd name="connsiteX28" fmla="*/ 1126336 w 6696000"/>
              <a:gd name="connsiteY28" fmla="*/ 710273 h 5142465"/>
              <a:gd name="connsiteX29" fmla="*/ 1104106 w 6696000"/>
              <a:gd name="connsiteY29" fmla="*/ 713115 h 5142465"/>
              <a:gd name="connsiteX30" fmla="*/ 1081495 w 6696000"/>
              <a:gd name="connsiteY30" fmla="*/ 709037 h 5142465"/>
              <a:gd name="connsiteX31" fmla="*/ 1064219 w 6696000"/>
              <a:gd name="connsiteY31" fmla="*/ 697545 h 5142465"/>
              <a:gd name="connsiteX32" fmla="*/ 1053168 w 6696000"/>
              <a:gd name="connsiteY32" fmla="*/ 680122 h 5142465"/>
              <a:gd name="connsiteX33" fmla="*/ 1049230 w 6696000"/>
              <a:gd name="connsiteY33" fmla="*/ 657757 h 5142465"/>
              <a:gd name="connsiteX34" fmla="*/ 1053168 w 6696000"/>
              <a:gd name="connsiteY34" fmla="*/ 635514 h 5142465"/>
              <a:gd name="connsiteX35" fmla="*/ 1064219 w 6696000"/>
              <a:gd name="connsiteY35" fmla="*/ 617968 h 5142465"/>
              <a:gd name="connsiteX36" fmla="*/ 1081495 w 6696000"/>
              <a:gd name="connsiteY36" fmla="*/ 606476 h 5142465"/>
              <a:gd name="connsiteX37" fmla="*/ 1104106 w 6696000"/>
              <a:gd name="connsiteY37" fmla="*/ 602398 h 5142465"/>
              <a:gd name="connsiteX38" fmla="*/ 1129258 w 6696000"/>
              <a:gd name="connsiteY38" fmla="*/ 606476 h 5142465"/>
              <a:gd name="connsiteX39" fmla="*/ 1147169 w 6696000"/>
              <a:gd name="connsiteY39" fmla="*/ 618586 h 5142465"/>
              <a:gd name="connsiteX40" fmla="*/ 1149456 w 6696000"/>
              <a:gd name="connsiteY40" fmla="*/ 620810 h 5142465"/>
              <a:gd name="connsiteX41" fmla="*/ 1182737 w 6696000"/>
              <a:gd name="connsiteY41" fmla="*/ 585593 h 5142465"/>
              <a:gd name="connsiteX42" fmla="*/ 1180450 w 6696000"/>
              <a:gd name="connsiteY42" fmla="*/ 583616 h 5142465"/>
              <a:gd name="connsiteX43" fmla="*/ 1146153 w 6696000"/>
              <a:gd name="connsiteY43" fmla="*/ 564957 h 5142465"/>
              <a:gd name="connsiteX44" fmla="*/ 1464106 w 6696000"/>
              <a:gd name="connsiteY44" fmla="*/ 358044 h 5142465"/>
              <a:gd name="connsiteX45" fmla="*/ 1018617 w 6696000"/>
              <a:gd name="connsiteY45" fmla="*/ 431999 h 5142465"/>
              <a:gd name="connsiteX46" fmla="*/ 994990 w 6696000"/>
              <a:gd name="connsiteY46" fmla="*/ 454983 h 5142465"/>
              <a:gd name="connsiteX47" fmla="*/ 1018617 w 6696000"/>
              <a:gd name="connsiteY47" fmla="*/ 477966 h 5142465"/>
              <a:gd name="connsiteX48" fmla="*/ 1093564 w 6696000"/>
              <a:gd name="connsiteY48" fmla="*/ 477966 h 5142465"/>
              <a:gd name="connsiteX49" fmla="*/ 1279279 w 6696000"/>
              <a:gd name="connsiteY49" fmla="*/ 658251 h 5142465"/>
              <a:gd name="connsiteX50" fmla="*/ 1093564 w 6696000"/>
              <a:gd name="connsiteY50" fmla="*/ 838536 h 5142465"/>
              <a:gd name="connsiteX51" fmla="*/ 835188 w 6696000"/>
              <a:gd name="connsiteY51" fmla="*/ 838536 h 5142465"/>
              <a:gd name="connsiteX52" fmla="*/ 835188 w 6696000"/>
              <a:gd name="connsiteY52" fmla="*/ 796647 h 5142465"/>
              <a:gd name="connsiteX53" fmla="*/ 787933 w 6696000"/>
              <a:gd name="connsiteY53" fmla="*/ 796647 h 5142465"/>
              <a:gd name="connsiteX54" fmla="*/ 787933 w 6696000"/>
              <a:gd name="connsiteY54" fmla="*/ 884380 h 5142465"/>
              <a:gd name="connsiteX55" fmla="*/ 1094199 w 6696000"/>
              <a:gd name="connsiteY55" fmla="*/ 884380 h 5142465"/>
              <a:gd name="connsiteX56" fmla="*/ 1308131 w 6696000"/>
              <a:gd name="connsiteY56" fmla="*/ 745975 h 5142465"/>
              <a:gd name="connsiteX57" fmla="*/ 1326394 w 6696000"/>
              <a:gd name="connsiteY57" fmla="*/ 658190 h 5142465"/>
              <a:gd name="connsiteX58" fmla="*/ 1326407 w 6696000"/>
              <a:gd name="connsiteY58" fmla="*/ 658251 h 5142465"/>
              <a:gd name="connsiteX59" fmla="*/ 1326407 w 6696000"/>
              <a:gd name="connsiteY59" fmla="*/ 658128 h 5142465"/>
              <a:gd name="connsiteX60" fmla="*/ 1326394 w 6696000"/>
              <a:gd name="connsiteY60" fmla="*/ 658190 h 5142465"/>
              <a:gd name="connsiteX61" fmla="*/ 1308194 w 6696000"/>
              <a:gd name="connsiteY61" fmla="*/ 570456 h 5142465"/>
              <a:gd name="connsiteX62" fmla="*/ 1094834 w 6696000"/>
              <a:gd name="connsiteY62" fmla="*/ 431999 h 5142465"/>
              <a:gd name="connsiteX63" fmla="*/ 1018617 w 6696000"/>
              <a:gd name="connsiteY63" fmla="*/ 431999 h 5142465"/>
              <a:gd name="connsiteX64" fmla="*/ 664207 w 6696000"/>
              <a:gd name="connsiteY64" fmla="*/ 431999 h 5142465"/>
              <a:gd name="connsiteX65" fmla="*/ 431999 w 6696000"/>
              <a:gd name="connsiteY65" fmla="*/ 658251 h 5142465"/>
              <a:gd name="connsiteX66" fmla="*/ 663572 w 6696000"/>
              <a:gd name="connsiteY66" fmla="*/ 884503 h 5142465"/>
              <a:gd name="connsiteX67" fmla="*/ 739789 w 6696000"/>
              <a:gd name="connsiteY67" fmla="*/ 884503 h 5142465"/>
              <a:gd name="connsiteX68" fmla="*/ 763417 w 6696000"/>
              <a:gd name="connsiteY68" fmla="*/ 861520 h 5142465"/>
              <a:gd name="connsiteX69" fmla="*/ 739789 w 6696000"/>
              <a:gd name="connsiteY69" fmla="*/ 838536 h 5142465"/>
              <a:gd name="connsiteX70" fmla="*/ 664842 w 6696000"/>
              <a:gd name="connsiteY70" fmla="*/ 838536 h 5142465"/>
              <a:gd name="connsiteX71" fmla="*/ 479127 w 6696000"/>
              <a:gd name="connsiteY71" fmla="*/ 658251 h 5142465"/>
              <a:gd name="connsiteX72" fmla="*/ 664842 w 6696000"/>
              <a:gd name="connsiteY72" fmla="*/ 477843 h 5142465"/>
              <a:gd name="connsiteX73" fmla="*/ 923218 w 6696000"/>
              <a:gd name="connsiteY73" fmla="*/ 477843 h 5142465"/>
              <a:gd name="connsiteX74" fmla="*/ 923218 w 6696000"/>
              <a:gd name="connsiteY74" fmla="*/ 519732 h 5142465"/>
              <a:gd name="connsiteX75" fmla="*/ 970473 w 6696000"/>
              <a:gd name="connsiteY75" fmla="*/ 519732 h 5142465"/>
              <a:gd name="connsiteX76" fmla="*/ 970473 w 6696000"/>
              <a:gd name="connsiteY76" fmla="*/ 431999 h 5142465"/>
              <a:gd name="connsiteX77" fmla="*/ 664207 w 6696000"/>
              <a:gd name="connsiteY77" fmla="*/ 431999 h 5142465"/>
              <a:gd name="connsiteX78" fmla="*/ 0 w 6696000"/>
              <a:gd name="connsiteY78" fmla="*/ 0 h 5142465"/>
              <a:gd name="connsiteX79" fmla="*/ 6696000 w 6696000"/>
              <a:gd name="connsiteY79" fmla="*/ 0 h 5142465"/>
              <a:gd name="connsiteX80" fmla="*/ 6696000 w 6696000"/>
              <a:gd name="connsiteY80" fmla="*/ 1796399 h 5142465"/>
              <a:gd name="connsiteX81" fmla="*/ 4219772 w 6696000"/>
              <a:gd name="connsiteY81" fmla="*/ 1796399 h 5142465"/>
              <a:gd name="connsiteX82" fmla="*/ 3995999 w 6696000"/>
              <a:gd name="connsiteY82" fmla="*/ 2020043 h 5142465"/>
              <a:gd name="connsiteX83" fmla="*/ 3995999 w 6696000"/>
              <a:gd name="connsiteY83" fmla="*/ 3821890 h 5142465"/>
              <a:gd name="connsiteX84" fmla="*/ 4887028 w 6696000"/>
              <a:gd name="connsiteY84" fmla="*/ 4712400 h 5142465"/>
              <a:gd name="connsiteX85" fmla="*/ 6696000 w 6696000"/>
              <a:gd name="connsiteY85" fmla="*/ 4712400 h 5142465"/>
              <a:gd name="connsiteX86" fmla="*/ 6696000 w 6696000"/>
              <a:gd name="connsiteY86" fmla="*/ 5142465 h 5142465"/>
              <a:gd name="connsiteX87" fmla="*/ 0 w 6696000"/>
              <a:gd name="connsiteY87" fmla="*/ 5142465 h 5142465"/>
              <a:gd name="connsiteX88" fmla="*/ 0 w 6696000"/>
              <a:gd name="connsiteY88" fmla="*/ 0 h 5142465"/>
              <a:gd name="connsiteX0" fmla="*/ 923218 w 6696000"/>
              <a:gd name="connsiteY0" fmla="*/ 683459 h 5142465"/>
              <a:gd name="connsiteX1" fmla="*/ 788060 w 6696000"/>
              <a:gd name="connsiteY1" fmla="*/ 751297 h 5142465"/>
              <a:gd name="connsiteX2" fmla="*/ 835188 w 6696000"/>
              <a:gd name="connsiteY2" fmla="*/ 751297 h 5142465"/>
              <a:gd name="connsiteX3" fmla="*/ 835188 w 6696000"/>
              <a:gd name="connsiteY3" fmla="*/ 629583 h 5142465"/>
              <a:gd name="connsiteX4" fmla="*/ 912040 w 6696000"/>
              <a:gd name="connsiteY4" fmla="*/ 751297 h 5142465"/>
              <a:gd name="connsiteX5" fmla="*/ 970346 w 6696000"/>
              <a:gd name="connsiteY5" fmla="*/ 751297 h 5142465"/>
              <a:gd name="connsiteX6" fmla="*/ 970346 w 6696000"/>
              <a:gd name="connsiteY6" fmla="*/ 564834 h 5142465"/>
              <a:gd name="connsiteX7" fmla="*/ 923218 w 6696000"/>
              <a:gd name="connsiteY7" fmla="*/ 564834 h 5142465"/>
              <a:gd name="connsiteX8" fmla="*/ 923218 w 6696000"/>
              <a:gd name="connsiteY8" fmla="*/ 683459 h 5142465"/>
              <a:gd name="connsiteX9" fmla="*/ 1464106 w 6696000"/>
              <a:gd name="connsiteY9" fmla="*/ 358044 h 5142465"/>
              <a:gd name="connsiteX10" fmla="*/ 1062822 w 6696000"/>
              <a:gd name="connsiteY10" fmla="*/ 566440 h 5142465"/>
              <a:gd name="connsiteX11" fmla="*/ 1029922 w 6696000"/>
              <a:gd name="connsiteY11" fmla="*/ 586087 h 5142465"/>
              <a:gd name="connsiteX12" fmla="*/ 1008327 w 6696000"/>
              <a:gd name="connsiteY12" fmla="*/ 617103 h 5142465"/>
              <a:gd name="connsiteX13" fmla="*/ 1000578 w 6696000"/>
              <a:gd name="connsiteY13" fmla="*/ 657633 h 5142465"/>
              <a:gd name="connsiteX14" fmla="*/ 1008327 w 6696000"/>
              <a:gd name="connsiteY14" fmla="*/ 698163 h 5142465"/>
              <a:gd name="connsiteX15" fmla="*/ 1029922 w 6696000"/>
              <a:gd name="connsiteY15" fmla="*/ 729179 h 5142465"/>
              <a:gd name="connsiteX16" fmla="*/ 1062822 w 6696000"/>
              <a:gd name="connsiteY16" fmla="*/ 748826 h 5142465"/>
              <a:gd name="connsiteX17" fmla="*/ 1104106 w 6696000"/>
              <a:gd name="connsiteY17" fmla="*/ 755622 h 5142465"/>
              <a:gd name="connsiteX18" fmla="*/ 1145010 w 6696000"/>
              <a:gd name="connsiteY18" fmla="*/ 751421 h 5142465"/>
              <a:gd name="connsiteX19" fmla="*/ 1183753 w 6696000"/>
              <a:gd name="connsiteY19" fmla="*/ 737828 h 5142465"/>
              <a:gd name="connsiteX20" fmla="*/ 1185405 w 6696000"/>
              <a:gd name="connsiteY20" fmla="*/ 736963 h 5142465"/>
              <a:gd name="connsiteX21" fmla="*/ 1185405 w 6696000"/>
              <a:gd name="connsiteY21" fmla="*/ 637615 h 5142465"/>
              <a:gd name="connsiteX22" fmla="*/ 1106393 w 6696000"/>
              <a:gd name="connsiteY22" fmla="*/ 637615 h 5142465"/>
              <a:gd name="connsiteX23" fmla="*/ 1106266 w 6696000"/>
              <a:gd name="connsiteY23" fmla="*/ 637986 h 5142465"/>
              <a:gd name="connsiteX24" fmla="*/ 1106266 w 6696000"/>
              <a:gd name="connsiteY24" fmla="*/ 680740 h 5142465"/>
              <a:gd name="connsiteX25" fmla="*/ 1139674 w 6696000"/>
              <a:gd name="connsiteY25" fmla="*/ 680740 h 5142465"/>
              <a:gd name="connsiteX26" fmla="*/ 1139674 w 6696000"/>
              <a:gd name="connsiteY26" fmla="*/ 705330 h 5142465"/>
              <a:gd name="connsiteX27" fmla="*/ 1126336 w 6696000"/>
              <a:gd name="connsiteY27" fmla="*/ 710273 h 5142465"/>
              <a:gd name="connsiteX28" fmla="*/ 1104106 w 6696000"/>
              <a:gd name="connsiteY28" fmla="*/ 713115 h 5142465"/>
              <a:gd name="connsiteX29" fmla="*/ 1081495 w 6696000"/>
              <a:gd name="connsiteY29" fmla="*/ 709037 h 5142465"/>
              <a:gd name="connsiteX30" fmla="*/ 1064219 w 6696000"/>
              <a:gd name="connsiteY30" fmla="*/ 697545 h 5142465"/>
              <a:gd name="connsiteX31" fmla="*/ 1053168 w 6696000"/>
              <a:gd name="connsiteY31" fmla="*/ 680122 h 5142465"/>
              <a:gd name="connsiteX32" fmla="*/ 1049230 w 6696000"/>
              <a:gd name="connsiteY32" fmla="*/ 657757 h 5142465"/>
              <a:gd name="connsiteX33" fmla="*/ 1053168 w 6696000"/>
              <a:gd name="connsiteY33" fmla="*/ 635514 h 5142465"/>
              <a:gd name="connsiteX34" fmla="*/ 1064219 w 6696000"/>
              <a:gd name="connsiteY34" fmla="*/ 617968 h 5142465"/>
              <a:gd name="connsiteX35" fmla="*/ 1081495 w 6696000"/>
              <a:gd name="connsiteY35" fmla="*/ 606476 h 5142465"/>
              <a:gd name="connsiteX36" fmla="*/ 1104106 w 6696000"/>
              <a:gd name="connsiteY36" fmla="*/ 602398 h 5142465"/>
              <a:gd name="connsiteX37" fmla="*/ 1129258 w 6696000"/>
              <a:gd name="connsiteY37" fmla="*/ 606476 h 5142465"/>
              <a:gd name="connsiteX38" fmla="*/ 1147169 w 6696000"/>
              <a:gd name="connsiteY38" fmla="*/ 618586 h 5142465"/>
              <a:gd name="connsiteX39" fmla="*/ 1149456 w 6696000"/>
              <a:gd name="connsiteY39" fmla="*/ 620810 h 5142465"/>
              <a:gd name="connsiteX40" fmla="*/ 1182737 w 6696000"/>
              <a:gd name="connsiteY40" fmla="*/ 585593 h 5142465"/>
              <a:gd name="connsiteX41" fmla="*/ 1180450 w 6696000"/>
              <a:gd name="connsiteY41" fmla="*/ 583616 h 5142465"/>
              <a:gd name="connsiteX42" fmla="*/ 1146153 w 6696000"/>
              <a:gd name="connsiteY42" fmla="*/ 564957 h 5142465"/>
              <a:gd name="connsiteX43" fmla="*/ 1464106 w 6696000"/>
              <a:gd name="connsiteY43" fmla="*/ 358044 h 5142465"/>
              <a:gd name="connsiteX44" fmla="*/ 1018617 w 6696000"/>
              <a:gd name="connsiteY44" fmla="*/ 431999 h 5142465"/>
              <a:gd name="connsiteX45" fmla="*/ 994990 w 6696000"/>
              <a:gd name="connsiteY45" fmla="*/ 454983 h 5142465"/>
              <a:gd name="connsiteX46" fmla="*/ 1018617 w 6696000"/>
              <a:gd name="connsiteY46" fmla="*/ 477966 h 5142465"/>
              <a:gd name="connsiteX47" fmla="*/ 1093564 w 6696000"/>
              <a:gd name="connsiteY47" fmla="*/ 477966 h 5142465"/>
              <a:gd name="connsiteX48" fmla="*/ 1279279 w 6696000"/>
              <a:gd name="connsiteY48" fmla="*/ 658251 h 5142465"/>
              <a:gd name="connsiteX49" fmla="*/ 1093564 w 6696000"/>
              <a:gd name="connsiteY49" fmla="*/ 838536 h 5142465"/>
              <a:gd name="connsiteX50" fmla="*/ 835188 w 6696000"/>
              <a:gd name="connsiteY50" fmla="*/ 838536 h 5142465"/>
              <a:gd name="connsiteX51" fmla="*/ 835188 w 6696000"/>
              <a:gd name="connsiteY51" fmla="*/ 796647 h 5142465"/>
              <a:gd name="connsiteX52" fmla="*/ 787933 w 6696000"/>
              <a:gd name="connsiteY52" fmla="*/ 796647 h 5142465"/>
              <a:gd name="connsiteX53" fmla="*/ 787933 w 6696000"/>
              <a:gd name="connsiteY53" fmla="*/ 884380 h 5142465"/>
              <a:gd name="connsiteX54" fmla="*/ 1094199 w 6696000"/>
              <a:gd name="connsiteY54" fmla="*/ 884380 h 5142465"/>
              <a:gd name="connsiteX55" fmla="*/ 1308131 w 6696000"/>
              <a:gd name="connsiteY55" fmla="*/ 745975 h 5142465"/>
              <a:gd name="connsiteX56" fmla="*/ 1326394 w 6696000"/>
              <a:gd name="connsiteY56" fmla="*/ 658190 h 5142465"/>
              <a:gd name="connsiteX57" fmla="*/ 1326407 w 6696000"/>
              <a:gd name="connsiteY57" fmla="*/ 658251 h 5142465"/>
              <a:gd name="connsiteX58" fmla="*/ 1326407 w 6696000"/>
              <a:gd name="connsiteY58" fmla="*/ 658128 h 5142465"/>
              <a:gd name="connsiteX59" fmla="*/ 1326394 w 6696000"/>
              <a:gd name="connsiteY59" fmla="*/ 658190 h 5142465"/>
              <a:gd name="connsiteX60" fmla="*/ 1308194 w 6696000"/>
              <a:gd name="connsiteY60" fmla="*/ 570456 h 5142465"/>
              <a:gd name="connsiteX61" fmla="*/ 1094834 w 6696000"/>
              <a:gd name="connsiteY61" fmla="*/ 431999 h 5142465"/>
              <a:gd name="connsiteX62" fmla="*/ 1018617 w 6696000"/>
              <a:gd name="connsiteY62" fmla="*/ 431999 h 5142465"/>
              <a:gd name="connsiteX63" fmla="*/ 664207 w 6696000"/>
              <a:gd name="connsiteY63" fmla="*/ 431999 h 5142465"/>
              <a:gd name="connsiteX64" fmla="*/ 431999 w 6696000"/>
              <a:gd name="connsiteY64" fmla="*/ 658251 h 5142465"/>
              <a:gd name="connsiteX65" fmla="*/ 663572 w 6696000"/>
              <a:gd name="connsiteY65" fmla="*/ 884503 h 5142465"/>
              <a:gd name="connsiteX66" fmla="*/ 739789 w 6696000"/>
              <a:gd name="connsiteY66" fmla="*/ 884503 h 5142465"/>
              <a:gd name="connsiteX67" fmla="*/ 763417 w 6696000"/>
              <a:gd name="connsiteY67" fmla="*/ 861520 h 5142465"/>
              <a:gd name="connsiteX68" fmla="*/ 739789 w 6696000"/>
              <a:gd name="connsiteY68" fmla="*/ 838536 h 5142465"/>
              <a:gd name="connsiteX69" fmla="*/ 664842 w 6696000"/>
              <a:gd name="connsiteY69" fmla="*/ 838536 h 5142465"/>
              <a:gd name="connsiteX70" fmla="*/ 479127 w 6696000"/>
              <a:gd name="connsiteY70" fmla="*/ 658251 h 5142465"/>
              <a:gd name="connsiteX71" fmla="*/ 664842 w 6696000"/>
              <a:gd name="connsiteY71" fmla="*/ 477843 h 5142465"/>
              <a:gd name="connsiteX72" fmla="*/ 923218 w 6696000"/>
              <a:gd name="connsiteY72" fmla="*/ 477843 h 5142465"/>
              <a:gd name="connsiteX73" fmla="*/ 923218 w 6696000"/>
              <a:gd name="connsiteY73" fmla="*/ 519732 h 5142465"/>
              <a:gd name="connsiteX74" fmla="*/ 970473 w 6696000"/>
              <a:gd name="connsiteY74" fmla="*/ 519732 h 5142465"/>
              <a:gd name="connsiteX75" fmla="*/ 970473 w 6696000"/>
              <a:gd name="connsiteY75" fmla="*/ 431999 h 5142465"/>
              <a:gd name="connsiteX76" fmla="*/ 664207 w 6696000"/>
              <a:gd name="connsiteY76" fmla="*/ 431999 h 5142465"/>
              <a:gd name="connsiteX77" fmla="*/ 0 w 6696000"/>
              <a:gd name="connsiteY77" fmla="*/ 0 h 5142465"/>
              <a:gd name="connsiteX78" fmla="*/ 6696000 w 6696000"/>
              <a:gd name="connsiteY78" fmla="*/ 0 h 5142465"/>
              <a:gd name="connsiteX79" fmla="*/ 6696000 w 6696000"/>
              <a:gd name="connsiteY79" fmla="*/ 1796399 h 5142465"/>
              <a:gd name="connsiteX80" fmla="*/ 4219772 w 6696000"/>
              <a:gd name="connsiteY80" fmla="*/ 1796399 h 5142465"/>
              <a:gd name="connsiteX81" fmla="*/ 3995999 w 6696000"/>
              <a:gd name="connsiteY81" fmla="*/ 2020043 h 5142465"/>
              <a:gd name="connsiteX82" fmla="*/ 3995999 w 6696000"/>
              <a:gd name="connsiteY82" fmla="*/ 3821890 h 5142465"/>
              <a:gd name="connsiteX83" fmla="*/ 4887028 w 6696000"/>
              <a:gd name="connsiteY83" fmla="*/ 4712400 h 5142465"/>
              <a:gd name="connsiteX84" fmla="*/ 6696000 w 6696000"/>
              <a:gd name="connsiteY84" fmla="*/ 4712400 h 5142465"/>
              <a:gd name="connsiteX85" fmla="*/ 6696000 w 6696000"/>
              <a:gd name="connsiteY85" fmla="*/ 5142465 h 5142465"/>
              <a:gd name="connsiteX86" fmla="*/ 0 w 6696000"/>
              <a:gd name="connsiteY86" fmla="*/ 5142465 h 5142465"/>
              <a:gd name="connsiteX87" fmla="*/ 0 w 6696000"/>
              <a:gd name="connsiteY87" fmla="*/ 0 h 5142465"/>
              <a:gd name="connsiteX0" fmla="*/ 923218 w 6696000"/>
              <a:gd name="connsiteY0" fmla="*/ 683459 h 5142465"/>
              <a:gd name="connsiteX1" fmla="*/ 835188 w 6696000"/>
              <a:gd name="connsiteY1" fmla="*/ 751297 h 5142465"/>
              <a:gd name="connsiteX2" fmla="*/ 835188 w 6696000"/>
              <a:gd name="connsiteY2" fmla="*/ 629583 h 5142465"/>
              <a:gd name="connsiteX3" fmla="*/ 912040 w 6696000"/>
              <a:gd name="connsiteY3" fmla="*/ 751297 h 5142465"/>
              <a:gd name="connsiteX4" fmla="*/ 970346 w 6696000"/>
              <a:gd name="connsiteY4" fmla="*/ 751297 h 5142465"/>
              <a:gd name="connsiteX5" fmla="*/ 970346 w 6696000"/>
              <a:gd name="connsiteY5" fmla="*/ 564834 h 5142465"/>
              <a:gd name="connsiteX6" fmla="*/ 923218 w 6696000"/>
              <a:gd name="connsiteY6" fmla="*/ 564834 h 5142465"/>
              <a:gd name="connsiteX7" fmla="*/ 923218 w 6696000"/>
              <a:gd name="connsiteY7" fmla="*/ 683459 h 5142465"/>
              <a:gd name="connsiteX8" fmla="*/ 1464106 w 6696000"/>
              <a:gd name="connsiteY8" fmla="*/ 358044 h 5142465"/>
              <a:gd name="connsiteX9" fmla="*/ 1062822 w 6696000"/>
              <a:gd name="connsiteY9" fmla="*/ 566440 h 5142465"/>
              <a:gd name="connsiteX10" fmla="*/ 1029922 w 6696000"/>
              <a:gd name="connsiteY10" fmla="*/ 586087 h 5142465"/>
              <a:gd name="connsiteX11" fmla="*/ 1008327 w 6696000"/>
              <a:gd name="connsiteY11" fmla="*/ 617103 h 5142465"/>
              <a:gd name="connsiteX12" fmla="*/ 1000578 w 6696000"/>
              <a:gd name="connsiteY12" fmla="*/ 657633 h 5142465"/>
              <a:gd name="connsiteX13" fmla="*/ 1008327 w 6696000"/>
              <a:gd name="connsiteY13" fmla="*/ 698163 h 5142465"/>
              <a:gd name="connsiteX14" fmla="*/ 1029922 w 6696000"/>
              <a:gd name="connsiteY14" fmla="*/ 729179 h 5142465"/>
              <a:gd name="connsiteX15" fmla="*/ 1062822 w 6696000"/>
              <a:gd name="connsiteY15" fmla="*/ 748826 h 5142465"/>
              <a:gd name="connsiteX16" fmla="*/ 1104106 w 6696000"/>
              <a:gd name="connsiteY16" fmla="*/ 755622 h 5142465"/>
              <a:gd name="connsiteX17" fmla="*/ 1145010 w 6696000"/>
              <a:gd name="connsiteY17" fmla="*/ 751421 h 5142465"/>
              <a:gd name="connsiteX18" fmla="*/ 1183753 w 6696000"/>
              <a:gd name="connsiteY18" fmla="*/ 737828 h 5142465"/>
              <a:gd name="connsiteX19" fmla="*/ 1185405 w 6696000"/>
              <a:gd name="connsiteY19" fmla="*/ 736963 h 5142465"/>
              <a:gd name="connsiteX20" fmla="*/ 1185405 w 6696000"/>
              <a:gd name="connsiteY20" fmla="*/ 637615 h 5142465"/>
              <a:gd name="connsiteX21" fmla="*/ 1106393 w 6696000"/>
              <a:gd name="connsiteY21" fmla="*/ 637615 h 5142465"/>
              <a:gd name="connsiteX22" fmla="*/ 1106266 w 6696000"/>
              <a:gd name="connsiteY22" fmla="*/ 637986 h 5142465"/>
              <a:gd name="connsiteX23" fmla="*/ 1106266 w 6696000"/>
              <a:gd name="connsiteY23" fmla="*/ 680740 h 5142465"/>
              <a:gd name="connsiteX24" fmla="*/ 1139674 w 6696000"/>
              <a:gd name="connsiteY24" fmla="*/ 680740 h 5142465"/>
              <a:gd name="connsiteX25" fmla="*/ 1139674 w 6696000"/>
              <a:gd name="connsiteY25" fmla="*/ 705330 h 5142465"/>
              <a:gd name="connsiteX26" fmla="*/ 1126336 w 6696000"/>
              <a:gd name="connsiteY26" fmla="*/ 710273 h 5142465"/>
              <a:gd name="connsiteX27" fmla="*/ 1104106 w 6696000"/>
              <a:gd name="connsiteY27" fmla="*/ 713115 h 5142465"/>
              <a:gd name="connsiteX28" fmla="*/ 1081495 w 6696000"/>
              <a:gd name="connsiteY28" fmla="*/ 709037 h 5142465"/>
              <a:gd name="connsiteX29" fmla="*/ 1064219 w 6696000"/>
              <a:gd name="connsiteY29" fmla="*/ 697545 h 5142465"/>
              <a:gd name="connsiteX30" fmla="*/ 1053168 w 6696000"/>
              <a:gd name="connsiteY30" fmla="*/ 680122 h 5142465"/>
              <a:gd name="connsiteX31" fmla="*/ 1049230 w 6696000"/>
              <a:gd name="connsiteY31" fmla="*/ 657757 h 5142465"/>
              <a:gd name="connsiteX32" fmla="*/ 1053168 w 6696000"/>
              <a:gd name="connsiteY32" fmla="*/ 635514 h 5142465"/>
              <a:gd name="connsiteX33" fmla="*/ 1064219 w 6696000"/>
              <a:gd name="connsiteY33" fmla="*/ 617968 h 5142465"/>
              <a:gd name="connsiteX34" fmla="*/ 1081495 w 6696000"/>
              <a:gd name="connsiteY34" fmla="*/ 606476 h 5142465"/>
              <a:gd name="connsiteX35" fmla="*/ 1104106 w 6696000"/>
              <a:gd name="connsiteY35" fmla="*/ 602398 h 5142465"/>
              <a:gd name="connsiteX36" fmla="*/ 1129258 w 6696000"/>
              <a:gd name="connsiteY36" fmla="*/ 606476 h 5142465"/>
              <a:gd name="connsiteX37" fmla="*/ 1147169 w 6696000"/>
              <a:gd name="connsiteY37" fmla="*/ 618586 h 5142465"/>
              <a:gd name="connsiteX38" fmla="*/ 1149456 w 6696000"/>
              <a:gd name="connsiteY38" fmla="*/ 620810 h 5142465"/>
              <a:gd name="connsiteX39" fmla="*/ 1182737 w 6696000"/>
              <a:gd name="connsiteY39" fmla="*/ 585593 h 5142465"/>
              <a:gd name="connsiteX40" fmla="*/ 1180450 w 6696000"/>
              <a:gd name="connsiteY40" fmla="*/ 583616 h 5142465"/>
              <a:gd name="connsiteX41" fmla="*/ 1146153 w 6696000"/>
              <a:gd name="connsiteY41" fmla="*/ 564957 h 5142465"/>
              <a:gd name="connsiteX42" fmla="*/ 1464106 w 6696000"/>
              <a:gd name="connsiteY42" fmla="*/ 358044 h 5142465"/>
              <a:gd name="connsiteX43" fmla="*/ 1018617 w 6696000"/>
              <a:gd name="connsiteY43" fmla="*/ 431999 h 5142465"/>
              <a:gd name="connsiteX44" fmla="*/ 994990 w 6696000"/>
              <a:gd name="connsiteY44" fmla="*/ 454983 h 5142465"/>
              <a:gd name="connsiteX45" fmla="*/ 1018617 w 6696000"/>
              <a:gd name="connsiteY45" fmla="*/ 477966 h 5142465"/>
              <a:gd name="connsiteX46" fmla="*/ 1093564 w 6696000"/>
              <a:gd name="connsiteY46" fmla="*/ 477966 h 5142465"/>
              <a:gd name="connsiteX47" fmla="*/ 1279279 w 6696000"/>
              <a:gd name="connsiteY47" fmla="*/ 658251 h 5142465"/>
              <a:gd name="connsiteX48" fmla="*/ 1093564 w 6696000"/>
              <a:gd name="connsiteY48" fmla="*/ 838536 h 5142465"/>
              <a:gd name="connsiteX49" fmla="*/ 835188 w 6696000"/>
              <a:gd name="connsiteY49" fmla="*/ 838536 h 5142465"/>
              <a:gd name="connsiteX50" fmla="*/ 835188 w 6696000"/>
              <a:gd name="connsiteY50" fmla="*/ 796647 h 5142465"/>
              <a:gd name="connsiteX51" fmla="*/ 787933 w 6696000"/>
              <a:gd name="connsiteY51" fmla="*/ 796647 h 5142465"/>
              <a:gd name="connsiteX52" fmla="*/ 787933 w 6696000"/>
              <a:gd name="connsiteY52" fmla="*/ 884380 h 5142465"/>
              <a:gd name="connsiteX53" fmla="*/ 1094199 w 6696000"/>
              <a:gd name="connsiteY53" fmla="*/ 884380 h 5142465"/>
              <a:gd name="connsiteX54" fmla="*/ 1308131 w 6696000"/>
              <a:gd name="connsiteY54" fmla="*/ 745975 h 5142465"/>
              <a:gd name="connsiteX55" fmla="*/ 1326394 w 6696000"/>
              <a:gd name="connsiteY55" fmla="*/ 658190 h 5142465"/>
              <a:gd name="connsiteX56" fmla="*/ 1326407 w 6696000"/>
              <a:gd name="connsiteY56" fmla="*/ 658251 h 5142465"/>
              <a:gd name="connsiteX57" fmla="*/ 1326407 w 6696000"/>
              <a:gd name="connsiteY57" fmla="*/ 658128 h 5142465"/>
              <a:gd name="connsiteX58" fmla="*/ 1326394 w 6696000"/>
              <a:gd name="connsiteY58" fmla="*/ 658190 h 5142465"/>
              <a:gd name="connsiteX59" fmla="*/ 1308194 w 6696000"/>
              <a:gd name="connsiteY59" fmla="*/ 570456 h 5142465"/>
              <a:gd name="connsiteX60" fmla="*/ 1094834 w 6696000"/>
              <a:gd name="connsiteY60" fmla="*/ 431999 h 5142465"/>
              <a:gd name="connsiteX61" fmla="*/ 1018617 w 6696000"/>
              <a:gd name="connsiteY61" fmla="*/ 431999 h 5142465"/>
              <a:gd name="connsiteX62" fmla="*/ 664207 w 6696000"/>
              <a:gd name="connsiteY62" fmla="*/ 431999 h 5142465"/>
              <a:gd name="connsiteX63" fmla="*/ 431999 w 6696000"/>
              <a:gd name="connsiteY63" fmla="*/ 658251 h 5142465"/>
              <a:gd name="connsiteX64" fmla="*/ 663572 w 6696000"/>
              <a:gd name="connsiteY64" fmla="*/ 884503 h 5142465"/>
              <a:gd name="connsiteX65" fmla="*/ 739789 w 6696000"/>
              <a:gd name="connsiteY65" fmla="*/ 884503 h 5142465"/>
              <a:gd name="connsiteX66" fmla="*/ 763417 w 6696000"/>
              <a:gd name="connsiteY66" fmla="*/ 861520 h 5142465"/>
              <a:gd name="connsiteX67" fmla="*/ 739789 w 6696000"/>
              <a:gd name="connsiteY67" fmla="*/ 838536 h 5142465"/>
              <a:gd name="connsiteX68" fmla="*/ 664842 w 6696000"/>
              <a:gd name="connsiteY68" fmla="*/ 838536 h 5142465"/>
              <a:gd name="connsiteX69" fmla="*/ 479127 w 6696000"/>
              <a:gd name="connsiteY69" fmla="*/ 658251 h 5142465"/>
              <a:gd name="connsiteX70" fmla="*/ 664842 w 6696000"/>
              <a:gd name="connsiteY70" fmla="*/ 477843 h 5142465"/>
              <a:gd name="connsiteX71" fmla="*/ 923218 w 6696000"/>
              <a:gd name="connsiteY71" fmla="*/ 477843 h 5142465"/>
              <a:gd name="connsiteX72" fmla="*/ 923218 w 6696000"/>
              <a:gd name="connsiteY72" fmla="*/ 519732 h 5142465"/>
              <a:gd name="connsiteX73" fmla="*/ 970473 w 6696000"/>
              <a:gd name="connsiteY73" fmla="*/ 519732 h 5142465"/>
              <a:gd name="connsiteX74" fmla="*/ 970473 w 6696000"/>
              <a:gd name="connsiteY74" fmla="*/ 431999 h 5142465"/>
              <a:gd name="connsiteX75" fmla="*/ 664207 w 6696000"/>
              <a:gd name="connsiteY75" fmla="*/ 431999 h 5142465"/>
              <a:gd name="connsiteX76" fmla="*/ 0 w 6696000"/>
              <a:gd name="connsiteY76" fmla="*/ 0 h 5142465"/>
              <a:gd name="connsiteX77" fmla="*/ 6696000 w 6696000"/>
              <a:gd name="connsiteY77" fmla="*/ 0 h 5142465"/>
              <a:gd name="connsiteX78" fmla="*/ 6696000 w 6696000"/>
              <a:gd name="connsiteY78" fmla="*/ 1796399 h 5142465"/>
              <a:gd name="connsiteX79" fmla="*/ 4219772 w 6696000"/>
              <a:gd name="connsiteY79" fmla="*/ 1796399 h 5142465"/>
              <a:gd name="connsiteX80" fmla="*/ 3995999 w 6696000"/>
              <a:gd name="connsiteY80" fmla="*/ 2020043 h 5142465"/>
              <a:gd name="connsiteX81" fmla="*/ 3995999 w 6696000"/>
              <a:gd name="connsiteY81" fmla="*/ 3821890 h 5142465"/>
              <a:gd name="connsiteX82" fmla="*/ 4887028 w 6696000"/>
              <a:gd name="connsiteY82" fmla="*/ 4712400 h 5142465"/>
              <a:gd name="connsiteX83" fmla="*/ 6696000 w 6696000"/>
              <a:gd name="connsiteY83" fmla="*/ 4712400 h 5142465"/>
              <a:gd name="connsiteX84" fmla="*/ 6696000 w 6696000"/>
              <a:gd name="connsiteY84" fmla="*/ 5142465 h 5142465"/>
              <a:gd name="connsiteX85" fmla="*/ 0 w 6696000"/>
              <a:gd name="connsiteY85" fmla="*/ 5142465 h 5142465"/>
              <a:gd name="connsiteX86" fmla="*/ 0 w 6696000"/>
              <a:gd name="connsiteY86" fmla="*/ 0 h 5142465"/>
              <a:gd name="connsiteX0" fmla="*/ 923218 w 6696000"/>
              <a:gd name="connsiteY0" fmla="*/ 683459 h 5142465"/>
              <a:gd name="connsiteX1" fmla="*/ 835188 w 6696000"/>
              <a:gd name="connsiteY1" fmla="*/ 629583 h 5142465"/>
              <a:gd name="connsiteX2" fmla="*/ 912040 w 6696000"/>
              <a:gd name="connsiteY2" fmla="*/ 751297 h 5142465"/>
              <a:gd name="connsiteX3" fmla="*/ 970346 w 6696000"/>
              <a:gd name="connsiteY3" fmla="*/ 751297 h 5142465"/>
              <a:gd name="connsiteX4" fmla="*/ 970346 w 6696000"/>
              <a:gd name="connsiteY4" fmla="*/ 564834 h 5142465"/>
              <a:gd name="connsiteX5" fmla="*/ 923218 w 6696000"/>
              <a:gd name="connsiteY5" fmla="*/ 564834 h 5142465"/>
              <a:gd name="connsiteX6" fmla="*/ 923218 w 6696000"/>
              <a:gd name="connsiteY6" fmla="*/ 683459 h 5142465"/>
              <a:gd name="connsiteX7" fmla="*/ 1464106 w 6696000"/>
              <a:gd name="connsiteY7" fmla="*/ 358044 h 5142465"/>
              <a:gd name="connsiteX8" fmla="*/ 1062822 w 6696000"/>
              <a:gd name="connsiteY8" fmla="*/ 566440 h 5142465"/>
              <a:gd name="connsiteX9" fmla="*/ 1029922 w 6696000"/>
              <a:gd name="connsiteY9" fmla="*/ 586087 h 5142465"/>
              <a:gd name="connsiteX10" fmla="*/ 1008327 w 6696000"/>
              <a:gd name="connsiteY10" fmla="*/ 617103 h 5142465"/>
              <a:gd name="connsiteX11" fmla="*/ 1000578 w 6696000"/>
              <a:gd name="connsiteY11" fmla="*/ 657633 h 5142465"/>
              <a:gd name="connsiteX12" fmla="*/ 1008327 w 6696000"/>
              <a:gd name="connsiteY12" fmla="*/ 698163 h 5142465"/>
              <a:gd name="connsiteX13" fmla="*/ 1029922 w 6696000"/>
              <a:gd name="connsiteY13" fmla="*/ 729179 h 5142465"/>
              <a:gd name="connsiteX14" fmla="*/ 1062822 w 6696000"/>
              <a:gd name="connsiteY14" fmla="*/ 748826 h 5142465"/>
              <a:gd name="connsiteX15" fmla="*/ 1104106 w 6696000"/>
              <a:gd name="connsiteY15" fmla="*/ 755622 h 5142465"/>
              <a:gd name="connsiteX16" fmla="*/ 1145010 w 6696000"/>
              <a:gd name="connsiteY16" fmla="*/ 751421 h 5142465"/>
              <a:gd name="connsiteX17" fmla="*/ 1183753 w 6696000"/>
              <a:gd name="connsiteY17" fmla="*/ 737828 h 5142465"/>
              <a:gd name="connsiteX18" fmla="*/ 1185405 w 6696000"/>
              <a:gd name="connsiteY18" fmla="*/ 736963 h 5142465"/>
              <a:gd name="connsiteX19" fmla="*/ 1185405 w 6696000"/>
              <a:gd name="connsiteY19" fmla="*/ 637615 h 5142465"/>
              <a:gd name="connsiteX20" fmla="*/ 1106393 w 6696000"/>
              <a:gd name="connsiteY20" fmla="*/ 637615 h 5142465"/>
              <a:gd name="connsiteX21" fmla="*/ 1106266 w 6696000"/>
              <a:gd name="connsiteY21" fmla="*/ 637986 h 5142465"/>
              <a:gd name="connsiteX22" fmla="*/ 1106266 w 6696000"/>
              <a:gd name="connsiteY22" fmla="*/ 680740 h 5142465"/>
              <a:gd name="connsiteX23" fmla="*/ 1139674 w 6696000"/>
              <a:gd name="connsiteY23" fmla="*/ 680740 h 5142465"/>
              <a:gd name="connsiteX24" fmla="*/ 1139674 w 6696000"/>
              <a:gd name="connsiteY24" fmla="*/ 705330 h 5142465"/>
              <a:gd name="connsiteX25" fmla="*/ 1126336 w 6696000"/>
              <a:gd name="connsiteY25" fmla="*/ 710273 h 5142465"/>
              <a:gd name="connsiteX26" fmla="*/ 1104106 w 6696000"/>
              <a:gd name="connsiteY26" fmla="*/ 713115 h 5142465"/>
              <a:gd name="connsiteX27" fmla="*/ 1081495 w 6696000"/>
              <a:gd name="connsiteY27" fmla="*/ 709037 h 5142465"/>
              <a:gd name="connsiteX28" fmla="*/ 1064219 w 6696000"/>
              <a:gd name="connsiteY28" fmla="*/ 697545 h 5142465"/>
              <a:gd name="connsiteX29" fmla="*/ 1053168 w 6696000"/>
              <a:gd name="connsiteY29" fmla="*/ 680122 h 5142465"/>
              <a:gd name="connsiteX30" fmla="*/ 1049230 w 6696000"/>
              <a:gd name="connsiteY30" fmla="*/ 657757 h 5142465"/>
              <a:gd name="connsiteX31" fmla="*/ 1053168 w 6696000"/>
              <a:gd name="connsiteY31" fmla="*/ 635514 h 5142465"/>
              <a:gd name="connsiteX32" fmla="*/ 1064219 w 6696000"/>
              <a:gd name="connsiteY32" fmla="*/ 617968 h 5142465"/>
              <a:gd name="connsiteX33" fmla="*/ 1081495 w 6696000"/>
              <a:gd name="connsiteY33" fmla="*/ 606476 h 5142465"/>
              <a:gd name="connsiteX34" fmla="*/ 1104106 w 6696000"/>
              <a:gd name="connsiteY34" fmla="*/ 602398 h 5142465"/>
              <a:gd name="connsiteX35" fmla="*/ 1129258 w 6696000"/>
              <a:gd name="connsiteY35" fmla="*/ 606476 h 5142465"/>
              <a:gd name="connsiteX36" fmla="*/ 1147169 w 6696000"/>
              <a:gd name="connsiteY36" fmla="*/ 618586 h 5142465"/>
              <a:gd name="connsiteX37" fmla="*/ 1149456 w 6696000"/>
              <a:gd name="connsiteY37" fmla="*/ 620810 h 5142465"/>
              <a:gd name="connsiteX38" fmla="*/ 1182737 w 6696000"/>
              <a:gd name="connsiteY38" fmla="*/ 585593 h 5142465"/>
              <a:gd name="connsiteX39" fmla="*/ 1180450 w 6696000"/>
              <a:gd name="connsiteY39" fmla="*/ 583616 h 5142465"/>
              <a:gd name="connsiteX40" fmla="*/ 1146153 w 6696000"/>
              <a:gd name="connsiteY40" fmla="*/ 564957 h 5142465"/>
              <a:gd name="connsiteX41" fmla="*/ 1464106 w 6696000"/>
              <a:gd name="connsiteY41" fmla="*/ 358044 h 5142465"/>
              <a:gd name="connsiteX42" fmla="*/ 1018617 w 6696000"/>
              <a:gd name="connsiteY42" fmla="*/ 431999 h 5142465"/>
              <a:gd name="connsiteX43" fmla="*/ 994990 w 6696000"/>
              <a:gd name="connsiteY43" fmla="*/ 454983 h 5142465"/>
              <a:gd name="connsiteX44" fmla="*/ 1018617 w 6696000"/>
              <a:gd name="connsiteY44" fmla="*/ 477966 h 5142465"/>
              <a:gd name="connsiteX45" fmla="*/ 1093564 w 6696000"/>
              <a:gd name="connsiteY45" fmla="*/ 477966 h 5142465"/>
              <a:gd name="connsiteX46" fmla="*/ 1279279 w 6696000"/>
              <a:gd name="connsiteY46" fmla="*/ 658251 h 5142465"/>
              <a:gd name="connsiteX47" fmla="*/ 1093564 w 6696000"/>
              <a:gd name="connsiteY47" fmla="*/ 838536 h 5142465"/>
              <a:gd name="connsiteX48" fmla="*/ 835188 w 6696000"/>
              <a:gd name="connsiteY48" fmla="*/ 838536 h 5142465"/>
              <a:gd name="connsiteX49" fmla="*/ 835188 w 6696000"/>
              <a:gd name="connsiteY49" fmla="*/ 796647 h 5142465"/>
              <a:gd name="connsiteX50" fmla="*/ 787933 w 6696000"/>
              <a:gd name="connsiteY50" fmla="*/ 796647 h 5142465"/>
              <a:gd name="connsiteX51" fmla="*/ 787933 w 6696000"/>
              <a:gd name="connsiteY51" fmla="*/ 884380 h 5142465"/>
              <a:gd name="connsiteX52" fmla="*/ 1094199 w 6696000"/>
              <a:gd name="connsiteY52" fmla="*/ 884380 h 5142465"/>
              <a:gd name="connsiteX53" fmla="*/ 1308131 w 6696000"/>
              <a:gd name="connsiteY53" fmla="*/ 745975 h 5142465"/>
              <a:gd name="connsiteX54" fmla="*/ 1326394 w 6696000"/>
              <a:gd name="connsiteY54" fmla="*/ 658190 h 5142465"/>
              <a:gd name="connsiteX55" fmla="*/ 1326407 w 6696000"/>
              <a:gd name="connsiteY55" fmla="*/ 658251 h 5142465"/>
              <a:gd name="connsiteX56" fmla="*/ 1326407 w 6696000"/>
              <a:gd name="connsiteY56" fmla="*/ 658128 h 5142465"/>
              <a:gd name="connsiteX57" fmla="*/ 1326394 w 6696000"/>
              <a:gd name="connsiteY57" fmla="*/ 658190 h 5142465"/>
              <a:gd name="connsiteX58" fmla="*/ 1308194 w 6696000"/>
              <a:gd name="connsiteY58" fmla="*/ 570456 h 5142465"/>
              <a:gd name="connsiteX59" fmla="*/ 1094834 w 6696000"/>
              <a:gd name="connsiteY59" fmla="*/ 431999 h 5142465"/>
              <a:gd name="connsiteX60" fmla="*/ 1018617 w 6696000"/>
              <a:gd name="connsiteY60" fmla="*/ 431999 h 5142465"/>
              <a:gd name="connsiteX61" fmla="*/ 664207 w 6696000"/>
              <a:gd name="connsiteY61" fmla="*/ 431999 h 5142465"/>
              <a:gd name="connsiteX62" fmla="*/ 431999 w 6696000"/>
              <a:gd name="connsiteY62" fmla="*/ 658251 h 5142465"/>
              <a:gd name="connsiteX63" fmla="*/ 663572 w 6696000"/>
              <a:gd name="connsiteY63" fmla="*/ 884503 h 5142465"/>
              <a:gd name="connsiteX64" fmla="*/ 739789 w 6696000"/>
              <a:gd name="connsiteY64" fmla="*/ 884503 h 5142465"/>
              <a:gd name="connsiteX65" fmla="*/ 763417 w 6696000"/>
              <a:gd name="connsiteY65" fmla="*/ 861520 h 5142465"/>
              <a:gd name="connsiteX66" fmla="*/ 739789 w 6696000"/>
              <a:gd name="connsiteY66" fmla="*/ 838536 h 5142465"/>
              <a:gd name="connsiteX67" fmla="*/ 664842 w 6696000"/>
              <a:gd name="connsiteY67" fmla="*/ 838536 h 5142465"/>
              <a:gd name="connsiteX68" fmla="*/ 479127 w 6696000"/>
              <a:gd name="connsiteY68" fmla="*/ 658251 h 5142465"/>
              <a:gd name="connsiteX69" fmla="*/ 664842 w 6696000"/>
              <a:gd name="connsiteY69" fmla="*/ 477843 h 5142465"/>
              <a:gd name="connsiteX70" fmla="*/ 923218 w 6696000"/>
              <a:gd name="connsiteY70" fmla="*/ 477843 h 5142465"/>
              <a:gd name="connsiteX71" fmla="*/ 923218 w 6696000"/>
              <a:gd name="connsiteY71" fmla="*/ 519732 h 5142465"/>
              <a:gd name="connsiteX72" fmla="*/ 970473 w 6696000"/>
              <a:gd name="connsiteY72" fmla="*/ 519732 h 5142465"/>
              <a:gd name="connsiteX73" fmla="*/ 970473 w 6696000"/>
              <a:gd name="connsiteY73" fmla="*/ 431999 h 5142465"/>
              <a:gd name="connsiteX74" fmla="*/ 664207 w 6696000"/>
              <a:gd name="connsiteY74" fmla="*/ 431999 h 5142465"/>
              <a:gd name="connsiteX75" fmla="*/ 0 w 6696000"/>
              <a:gd name="connsiteY75" fmla="*/ 0 h 5142465"/>
              <a:gd name="connsiteX76" fmla="*/ 6696000 w 6696000"/>
              <a:gd name="connsiteY76" fmla="*/ 0 h 5142465"/>
              <a:gd name="connsiteX77" fmla="*/ 6696000 w 6696000"/>
              <a:gd name="connsiteY77" fmla="*/ 1796399 h 5142465"/>
              <a:gd name="connsiteX78" fmla="*/ 4219772 w 6696000"/>
              <a:gd name="connsiteY78" fmla="*/ 1796399 h 5142465"/>
              <a:gd name="connsiteX79" fmla="*/ 3995999 w 6696000"/>
              <a:gd name="connsiteY79" fmla="*/ 2020043 h 5142465"/>
              <a:gd name="connsiteX80" fmla="*/ 3995999 w 6696000"/>
              <a:gd name="connsiteY80" fmla="*/ 3821890 h 5142465"/>
              <a:gd name="connsiteX81" fmla="*/ 4887028 w 6696000"/>
              <a:gd name="connsiteY81" fmla="*/ 4712400 h 5142465"/>
              <a:gd name="connsiteX82" fmla="*/ 6696000 w 6696000"/>
              <a:gd name="connsiteY82" fmla="*/ 4712400 h 5142465"/>
              <a:gd name="connsiteX83" fmla="*/ 6696000 w 6696000"/>
              <a:gd name="connsiteY83" fmla="*/ 5142465 h 5142465"/>
              <a:gd name="connsiteX84" fmla="*/ 0 w 6696000"/>
              <a:gd name="connsiteY84" fmla="*/ 5142465 h 5142465"/>
              <a:gd name="connsiteX85" fmla="*/ 0 w 6696000"/>
              <a:gd name="connsiteY85" fmla="*/ 0 h 5142465"/>
              <a:gd name="connsiteX0" fmla="*/ 923218 w 6696000"/>
              <a:gd name="connsiteY0" fmla="*/ 683459 h 5142465"/>
              <a:gd name="connsiteX1" fmla="*/ 912040 w 6696000"/>
              <a:gd name="connsiteY1" fmla="*/ 751297 h 5142465"/>
              <a:gd name="connsiteX2" fmla="*/ 970346 w 6696000"/>
              <a:gd name="connsiteY2" fmla="*/ 751297 h 5142465"/>
              <a:gd name="connsiteX3" fmla="*/ 970346 w 6696000"/>
              <a:gd name="connsiteY3" fmla="*/ 564834 h 5142465"/>
              <a:gd name="connsiteX4" fmla="*/ 923218 w 6696000"/>
              <a:gd name="connsiteY4" fmla="*/ 564834 h 5142465"/>
              <a:gd name="connsiteX5" fmla="*/ 923218 w 6696000"/>
              <a:gd name="connsiteY5" fmla="*/ 683459 h 5142465"/>
              <a:gd name="connsiteX6" fmla="*/ 1464106 w 6696000"/>
              <a:gd name="connsiteY6" fmla="*/ 358044 h 5142465"/>
              <a:gd name="connsiteX7" fmla="*/ 1062822 w 6696000"/>
              <a:gd name="connsiteY7" fmla="*/ 566440 h 5142465"/>
              <a:gd name="connsiteX8" fmla="*/ 1029922 w 6696000"/>
              <a:gd name="connsiteY8" fmla="*/ 586087 h 5142465"/>
              <a:gd name="connsiteX9" fmla="*/ 1008327 w 6696000"/>
              <a:gd name="connsiteY9" fmla="*/ 617103 h 5142465"/>
              <a:gd name="connsiteX10" fmla="*/ 1000578 w 6696000"/>
              <a:gd name="connsiteY10" fmla="*/ 657633 h 5142465"/>
              <a:gd name="connsiteX11" fmla="*/ 1008327 w 6696000"/>
              <a:gd name="connsiteY11" fmla="*/ 698163 h 5142465"/>
              <a:gd name="connsiteX12" fmla="*/ 1029922 w 6696000"/>
              <a:gd name="connsiteY12" fmla="*/ 729179 h 5142465"/>
              <a:gd name="connsiteX13" fmla="*/ 1062822 w 6696000"/>
              <a:gd name="connsiteY13" fmla="*/ 748826 h 5142465"/>
              <a:gd name="connsiteX14" fmla="*/ 1104106 w 6696000"/>
              <a:gd name="connsiteY14" fmla="*/ 755622 h 5142465"/>
              <a:gd name="connsiteX15" fmla="*/ 1145010 w 6696000"/>
              <a:gd name="connsiteY15" fmla="*/ 751421 h 5142465"/>
              <a:gd name="connsiteX16" fmla="*/ 1183753 w 6696000"/>
              <a:gd name="connsiteY16" fmla="*/ 737828 h 5142465"/>
              <a:gd name="connsiteX17" fmla="*/ 1185405 w 6696000"/>
              <a:gd name="connsiteY17" fmla="*/ 736963 h 5142465"/>
              <a:gd name="connsiteX18" fmla="*/ 1185405 w 6696000"/>
              <a:gd name="connsiteY18" fmla="*/ 637615 h 5142465"/>
              <a:gd name="connsiteX19" fmla="*/ 1106393 w 6696000"/>
              <a:gd name="connsiteY19" fmla="*/ 637615 h 5142465"/>
              <a:gd name="connsiteX20" fmla="*/ 1106266 w 6696000"/>
              <a:gd name="connsiteY20" fmla="*/ 637986 h 5142465"/>
              <a:gd name="connsiteX21" fmla="*/ 1106266 w 6696000"/>
              <a:gd name="connsiteY21" fmla="*/ 680740 h 5142465"/>
              <a:gd name="connsiteX22" fmla="*/ 1139674 w 6696000"/>
              <a:gd name="connsiteY22" fmla="*/ 680740 h 5142465"/>
              <a:gd name="connsiteX23" fmla="*/ 1139674 w 6696000"/>
              <a:gd name="connsiteY23" fmla="*/ 705330 h 5142465"/>
              <a:gd name="connsiteX24" fmla="*/ 1126336 w 6696000"/>
              <a:gd name="connsiteY24" fmla="*/ 710273 h 5142465"/>
              <a:gd name="connsiteX25" fmla="*/ 1104106 w 6696000"/>
              <a:gd name="connsiteY25" fmla="*/ 713115 h 5142465"/>
              <a:gd name="connsiteX26" fmla="*/ 1081495 w 6696000"/>
              <a:gd name="connsiteY26" fmla="*/ 709037 h 5142465"/>
              <a:gd name="connsiteX27" fmla="*/ 1064219 w 6696000"/>
              <a:gd name="connsiteY27" fmla="*/ 697545 h 5142465"/>
              <a:gd name="connsiteX28" fmla="*/ 1053168 w 6696000"/>
              <a:gd name="connsiteY28" fmla="*/ 680122 h 5142465"/>
              <a:gd name="connsiteX29" fmla="*/ 1049230 w 6696000"/>
              <a:gd name="connsiteY29" fmla="*/ 657757 h 5142465"/>
              <a:gd name="connsiteX30" fmla="*/ 1053168 w 6696000"/>
              <a:gd name="connsiteY30" fmla="*/ 635514 h 5142465"/>
              <a:gd name="connsiteX31" fmla="*/ 1064219 w 6696000"/>
              <a:gd name="connsiteY31" fmla="*/ 617968 h 5142465"/>
              <a:gd name="connsiteX32" fmla="*/ 1081495 w 6696000"/>
              <a:gd name="connsiteY32" fmla="*/ 606476 h 5142465"/>
              <a:gd name="connsiteX33" fmla="*/ 1104106 w 6696000"/>
              <a:gd name="connsiteY33" fmla="*/ 602398 h 5142465"/>
              <a:gd name="connsiteX34" fmla="*/ 1129258 w 6696000"/>
              <a:gd name="connsiteY34" fmla="*/ 606476 h 5142465"/>
              <a:gd name="connsiteX35" fmla="*/ 1147169 w 6696000"/>
              <a:gd name="connsiteY35" fmla="*/ 618586 h 5142465"/>
              <a:gd name="connsiteX36" fmla="*/ 1149456 w 6696000"/>
              <a:gd name="connsiteY36" fmla="*/ 620810 h 5142465"/>
              <a:gd name="connsiteX37" fmla="*/ 1182737 w 6696000"/>
              <a:gd name="connsiteY37" fmla="*/ 585593 h 5142465"/>
              <a:gd name="connsiteX38" fmla="*/ 1180450 w 6696000"/>
              <a:gd name="connsiteY38" fmla="*/ 583616 h 5142465"/>
              <a:gd name="connsiteX39" fmla="*/ 1146153 w 6696000"/>
              <a:gd name="connsiteY39" fmla="*/ 564957 h 5142465"/>
              <a:gd name="connsiteX40" fmla="*/ 1464106 w 6696000"/>
              <a:gd name="connsiteY40" fmla="*/ 358044 h 5142465"/>
              <a:gd name="connsiteX41" fmla="*/ 1018617 w 6696000"/>
              <a:gd name="connsiteY41" fmla="*/ 431999 h 5142465"/>
              <a:gd name="connsiteX42" fmla="*/ 994990 w 6696000"/>
              <a:gd name="connsiteY42" fmla="*/ 454983 h 5142465"/>
              <a:gd name="connsiteX43" fmla="*/ 1018617 w 6696000"/>
              <a:gd name="connsiteY43" fmla="*/ 477966 h 5142465"/>
              <a:gd name="connsiteX44" fmla="*/ 1093564 w 6696000"/>
              <a:gd name="connsiteY44" fmla="*/ 477966 h 5142465"/>
              <a:gd name="connsiteX45" fmla="*/ 1279279 w 6696000"/>
              <a:gd name="connsiteY45" fmla="*/ 658251 h 5142465"/>
              <a:gd name="connsiteX46" fmla="*/ 1093564 w 6696000"/>
              <a:gd name="connsiteY46" fmla="*/ 838536 h 5142465"/>
              <a:gd name="connsiteX47" fmla="*/ 835188 w 6696000"/>
              <a:gd name="connsiteY47" fmla="*/ 838536 h 5142465"/>
              <a:gd name="connsiteX48" fmla="*/ 835188 w 6696000"/>
              <a:gd name="connsiteY48" fmla="*/ 796647 h 5142465"/>
              <a:gd name="connsiteX49" fmla="*/ 787933 w 6696000"/>
              <a:gd name="connsiteY49" fmla="*/ 796647 h 5142465"/>
              <a:gd name="connsiteX50" fmla="*/ 787933 w 6696000"/>
              <a:gd name="connsiteY50" fmla="*/ 884380 h 5142465"/>
              <a:gd name="connsiteX51" fmla="*/ 1094199 w 6696000"/>
              <a:gd name="connsiteY51" fmla="*/ 884380 h 5142465"/>
              <a:gd name="connsiteX52" fmla="*/ 1308131 w 6696000"/>
              <a:gd name="connsiteY52" fmla="*/ 745975 h 5142465"/>
              <a:gd name="connsiteX53" fmla="*/ 1326394 w 6696000"/>
              <a:gd name="connsiteY53" fmla="*/ 658190 h 5142465"/>
              <a:gd name="connsiteX54" fmla="*/ 1326407 w 6696000"/>
              <a:gd name="connsiteY54" fmla="*/ 658251 h 5142465"/>
              <a:gd name="connsiteX55" fmla="*/ 1326407 w 6696000"/>
              <a:gd name="connsiteY55" fmla="*/ 658128 h 5142465"/>
              <a:gd name="connsiteX56" fmla="*/ 1326394 w 6696000"/>
              <a:gd name="connsiteY56" fmla="*/ 658190 h 5142465"/>
              <a:gd name="connsiteX57" fmla="*/ 1308194 w 6696000"/>
              <a:gd name="connsiteY57" fmla="*/ 570456 h 5142465"/>
              <a:gd name="connsiteX58" fmla="*/ 1094834 w 6696000"/>
              <a:gd name="connsiteY58" fmla="*/ 431999 h 5142465"/>
              <a:gd name="connsiteX59" fmla="*/ 1018617 w 6696000"/>
              <a:gd name="connsiteY59" fmla="*/ 431999 h 5142465"/>
              <a:gd name="connsiteX60" fmla="*/ 664207 w 6696000"/>
              <a:gd name="connsiteY60" fmla="*/ 431999 h 5142465"/>
              <a:gd name="connsiteX61" fmla="*/ 431999 w 6696000"/>
              <a:gd name="connsiteY61" fmla="*/ 658251 h 5142465"/>
              <a:gd name="connsiteX62" fmla="*/ 663572 w 6696000"/>
              <a:gd name="connsiteY62" fmla="*/ 884503 h 5142465"/>
              <a:gd name="connsiteX63" fmla="*/ 739789 w 6696000"/>
              <a:gd name="connsiteY63" fmla="*/ 884503 h 5142465"/>
              <a:gd name="connsiteX64" fmla="*/ 763417 w 6696000"/>
              <a:gd name="connsiteY64" fmla="*/ 861520 h 5142465"/>
              <a:gd name="connsiteX65" fmla="*/ 739789 w 6696000"/>
              <a:gd name="connsiteY65" fmla="*/ 838536 h 5142465"/>
              <a:gd name="connsiteX66" fmla="*/ 664842 w 6696000"/>
              <a:gd name="connsiteY66" fmla="*/ 838536 h 5142465"/>
              <a:gd name="connsiteX67" fmla="*/ 479127 w 6696000"/>
              <a:gd name="connsiteY67" fmla="*/ 658251 h 5142465"/>
              <a:gd name="connsiteX68" fmla="*/ 664842 w 6696000"/>
              <a:gd name="connsiteY68" fmla="*/ 477843 h 5142465"/>
              <a:gd name="connsiteX69" fmla="*/ 923218 w 6696000"/>
              <a:gd name="connsiteY69" fmla="*/ 477843 h 5142465"/>
              <a:gd name="connsiteX70" fmla="*/ 923218 w 6696000"/>
              <a:gd name="connsiteY70" fmla="*/ 519732 h 5142465"/>
              <a:gd name="connsiteX71" fmla="*/ 970473 w 6696000"/>
              <a:gd name="connsiteY71" fmla="*/ 519732 h 5142465"/>
              <a:gd name="connsiteX72" fmla="*/ 970473 w 6696000"/>
              <a:gd name="connsiteY72" fmla="*/ 431999 h 5142465"/>
              <a:gd name="connsiteX73" fmla="*/ 664207 w 6696000"/>
              <a:gd name="connsiteY73" fmla="*/ 431999 h 5142465"/>
              <a:gd name="connsiteX74" fmla="*/ 0 w 6696000"/>
              <a:gd name="connsiteY74" fmla="*/ 0 h 5142465"/>
              <a:gd name="connsiteX75" fmla="*/ 6696000 w 6696000"/>
              <a:gd name="connsiteY75" fmla="*/ 0 h 5142465"/>
              <a:gd name="connsiteX76" fmla="*/ 6696000 w 6696000"/>
              <a:gd name="connsiteY76" fmla="*/ 1796399 h 5142465"/>
              <a:gd name="connsiteX77" fmla="*/ 4219772 w 6696000"/>
              <a:gd name="connsiteY77" fmla="*/ 1796399 h 5142465"/>
              <a:gd name="connsiteX78" fmla="*/ 3995999 w 6696000"/>
              <a:gd name="connsiteY78" fmla="*/ 2020043 h 5142465"/>
              <a:gd name="connsiteX79" fmla="*/ 3995999 w 6696000"/>
              <a:gd name="connsiteY79" fmla="*/ 3821890 h 5142465"/>
              <a:gd name="connsiteX80" fmla="*/ 4887028 w 6696000"/>
              <a:gd name="connsiteY80" fmla="*/ 4712400 h 5142465"/>
              <a:gd name="connsiteX81" fmla="*/ 6696000 w 6696000"/>
              <a:gd name="connsiteY81" fmla="*/ 4712400 h 5142465"/>
              <a:gd name="connsiteX82" fmla="*/ 6696000 w 6696000"/>
              <a:gd name="connsiteY82" fmla="*/ 5142465 h 5142465"/>
              <a:gd name="connsiteX83" fmla="*/ 0 w 6696000"/>
              <a:gd name="connsiteY83" fmla="*/ 5142465 h 5142465"/>
              <a:gd name="connsiteX84" fmla="*/ 0 w 6696000"/>
              <a:gd name="connsiteY84" fmla="*/ 0 h 5142465"/>
              <a:gd name="connsiteX0" fmla="*/ 923218 w 6696000"/>
              <a:gd name="connsiteY0" fmla="*/ 683459 h 5142465"/>
              <a:gd name="connsiteX1" fmla="*/ 970346 w 6696000"/>
              <a:gd name="connsiteY1" fmla="*/ 751297 h 5142465"/>
              <a:gd name="connsiteX2" fmla="*/ 970346 w 6696000"/>
              <a:gd name="connsiteY2" fmla="*/ 564834 h 5142465"/>
              <a:gd name="connsiteX3" fmla="*/ 923218 w 6696000"/>
              <a:gd name="connsiteY3" fmla="*/ 564834 h 5142465"/>
              <a:gd name="connsiteX4" fmla="*/ 923218 w 6696000"/>
              <a:gd name="connsiteY4" fmla="*/ 683459 h 5142465"/>
              <a:gd name="connsiteX5" fmla="*/ 1464106 w 6696000"/>
              <a:gd name="connsiteY5" fmla="*/ 358044 h 5142465"/>
              <a:gd name="connsiteX6" fmla="*/ 1062822 w 6696000"/>
              <a:gd name="connsiteY6" fmla="*/ 566440 h 5142465"/>
              <a:gd name="connsiteX7" fmla="*/ 1029922 w 6696000"/>
              <a:gd name="connsiteY7" fmla="*/ 586087 h 5142465"/>
              <a:gd name="connsiteX8" fmla="*/ 1008327 w 6696000"/>
              <a:gd name="connsiteY8" fmla="*/ 617103 h 5142465"/>
              <a:gd name="connsiteX9" fmla="*/ 1000578 w 6696000"/>
              <a:gd name="connsiteY9" fmla="*/ 657633 h 5142465"/>
              <a:gd name="connsiteX10" fmla="*/ 1008327 w 6696000"/>
              <a:gd name="connsiteY10" fmla="*/ 698163 h 5142465"/>
              <a:gd name="connsiteX11" fmla="*/ 1029922 w 6696000"/>
              <a:gd name="connsiteY11" fmla="*/ 729179 h 5142465"/>
              <a:gd name="connsiteX12" fmla="*/ 1062822 w 6696000"/>
              <a:gd name="connsiteY12" fmla="*/ 748826 h 5142465"/>
              <a:gd name="connsiteX13" fmla="*/ 1104106 w 6696000"/>
              <a:gd name="connsiteY13" fmla="*/ 755622 h 5142465"/>
              <a:gd name="connsiteX14" fmla="*/ 1145010 w 6696000"/>
              <a:gd name="connsiteY14" fmla="*/ 751421 h 5142465"/>
              <a:gd name="connsiteX15" fmla="*/ 1183753 w 6696000"/>
              <a:gd name="connsiteY15" fmla="*/ 737828 h 5142465"/>
              <a:gd name="connsiteX16" fmla="*/ 1185405 w 6696000"/>
              <a:gd name="connsiteY16" fmla="*/ 736963 h 5142465"/>
              <a:gd name="connsiteX17" fmla="*/ 1185405 w 6696000"/>
              <a:gd name="connsiteY17" fmla="*/ 637615 h 5142465"/>
              <a:gd name="connsiteX18" fmla="*/ 1106393 w 6696000"/>
              <a:gd name="connsiteY18" fmla="*/ 637615 h 5142465"/>
              <a:gd name="connsiteX19" fmla="*/ 1106266 w 6696000"/>
              <a:gd name="connsiteY19" fmla="*/ 637986 h 5142465"/>
              <a:gd name="connsiteX20" fmla="*/ 1106266 w 6696000"/>
              <a:gd name="connsiteY20" fmla="*/ 680740 h 5142465"/>
              <a:gd name="connsiteX21" fmla="*/ 1139674 w 6696000"/>
              <a:gd name="connsiteY21" fmla="*/ 680740 h 5142465"/>
              <a:gd name="connsiteX22" fmla="*/ 1139674 w 6696000"/>
              <a:gd name="connsiteY22" fmla="*/ 705330 h 5142465"/>
              <a:gd name="connsiteX23" fmla="*/ 1126336 w 6696000"/>
              <a:gd name="connsiteY23" fmla="*/ 710273 h 5142465"/>
              <a:gd name="connsiteX24" fmla="*/ 1104106 w 6696000"/>
              <a:gd name="connsiteY24" fmla="*/ 713115 h 5142465"/>
              <a:gd name="connsiteX25" fmla="*/ 1081495 w 6696000"/>
              <a:gd name="connsiteY25" fmla="*/ 709037 h 5142465"/>
              <a:gd name="connsiteX26" fmla="*/ 1064219 w 6696000"/>
              <a:gd name="connsiteY26" fmla="*/ 697545 h 5142465"/>
              <a:gd name="connsiteX27" fmla="*/ 1053168 w 6696000"/>
              <a:gd name="connsiteY27" fmla="*/ 680122 h 5142465"/>
              <a:gd name="connsiteX28" fmla="*/ 1049230 w 6696000"/>
              <a:gd name="connsiteY28" fmla="*/ 657757 h 5142465"/>
              <a:gd name="connsiteX29" fmla="*/ 1053168 w 6696000"/>
              <a:gd name="connsiteY29" fmla="*/ 635514 h 5142465"/>
              <a:gd name="connsiteX30" fmla="*/ 1064219 w 6696000"/>
              <a:gd name="connsiteY30" fmla="*/ 617968 h 5142465"/>
              <a:gd name="connsiteX31" fmla="*/ 1081495 w 6696000"/>
              <a:gd name="connsiteY31" fmla="*/ 606476 h 5142465"/>
              <a:gd name="connsiteX32" fmla="*/ 1104106 w 6696000"/>
              <a:gd name="connsiteY32" fmla="*/ 602398 h 5142465"/>
              <a:gd name="connsiteX33" fmla="*/ 1129258 w 6696000"/>
              <a:gd name="connsiteY33" fmla="*/ 606476 h 5142465"/>
              <a:gd name="connsiteX34" fmla="*/ 1147169 w 6696000"/>
              <a:gd name="connsiteY34" fmla="*/ 618586 h 5142465"/>
              <a:gd name="connsiteX35" fmla="*/ 1149456 w 6696000"/>
              <a:gd name="connsiteY35" fmla="*/ 620810 h 5142465"/>
              <a:gd name="connsiteX36" fmla="*/ 1182737 w 6696000"/>
              <a:gd name="connsiteY36" fmla="*/ 585593 h 5142465"/>
              <a:gd name="connsiteX37" fmla="*/ 1180450 w 6696000"/>
              <a:gd name="connsiteY37" fmla="*/ 583616 h 5142465"/>
              <a:gd name="connsiteX38" fmla="*/ 1146153 w 6696000"/>
              <a:gd name="connsiteY38" fmla="*/ 564957 h 5142465"/>
              <a:gd name="connsiteX39" fmla="*/ 1464106 w 6696000"/>
              <a:gd name="connsiteY39" fmla="*/ 358044 h 5142465"/>
              <a:gd name="connsiteX40" fmla="*/ 1018617 w 6696000"/>
              <a:gd name="connsiteY40" fmla="*/ 431999 h 5142465"/>
              <a:gd name="connsiteX41" fmla="*/ 994990 w 6696000"/>
              <a:gd name="connsiteY41" fmla="*/ 454983 h 5142465"/>
              <a:gd name="connsiteX42" fmla="*/ 1018617 w 6696000"/>
              <a:gd name="connsiteY42" fmla="*/ 477966 h 5142465"/>
              <a:gd name="connsiteX43" fmla="*/ 1093564 w 6696000"/>
              <a:gd name="connsiteY43" fmla="*/ 477966 h 5142465"/>
              <a:gd name="connsiteX44" fmla="*/ 1279279 w 6696000"/>
              <a:gd name="connsiteY44" fmla="*/ 658251 h 5142465"/>
              <a:gd name="connsiteX45" fmla="*/ 1093564 w 6696000"/>
              <a:gd name="connsiteY45" fmla="*/ 838536 h 5142465"/>
              <a:gd name="connsiteX46" fmla="*/ 835188 w 6696000"/>
              <a:gd name="connsiteY46" fmla="*/ 838536 h 5142465"/>
              <a:gd name="connsiteX47" fmla="*/ 835188 w 6696000"/>
              <a:gd name="connsiteY47" fmla="*/ 796647 h 5142465"/>
              <a:gd name="connsiteX48" fmla="*/ 787933 w 6696000"/>
              <a:gd name="connsiteY48" fmla="*/ 796647 h 5142465"/>
              <a:gd name="connsiteX49" fmla="*/ 787933 w 6696000"/>
              <a:gd name="connsiteY49" fmla="*/ 884380 h 5142465"/>
              <a:gd name="connsiteX50" fmla="*/ 1094199 w 6696000"/>
              <a:gd name="connsiteY50" fmla="*/ 884380 h 5142465"/>
              <a:gd name="connsiteX51" fmla="*/ 1308131 w 6696000"/>
              <a:gd name="connsiteY51" fmla="*/ 745975 h 5142465"/>
              <a:gd name="connsiteX52" fmla="*/ 1326394 w 6696000"/>
              <a:gd name="connsiteY52" fmla="*/ 658190 h 5142465"/>
              <a:gd name="connsiteX53" fmla="*/ 1326407 w 6696000"/>
              <a:gd name="connsiteY53" fmla="*/ 658251 h 5142465"/>
              <a:gd name="connsiteX54" fmla="*/ 1326407 w 6696000"/>
              <a:gd name="connsiteY54" fmla="*/ 658128 h 5142465"/>
              <a:gd name="connsiteX55" fmla="*/ 1326394 w 6696000"/>
              <a:gd name="connsiteY55" fmla="*/ 658190 h 5142465"/>
              <a:gd name="connsiteX56" fmla="*/ 1308194 w 6696000"/>
              <a:gd name="connsiteY56" fmla="*/ 570456 h 5142465"/>
              <a:gd name="connsiteX57" fmla="*/ 1094834 w 6696000"/>
              <a:gd name="connsiteY57" fmla="*/ 431999 h 5142465"/>
              <a:gd name="connsiteX58" fmla="*/ 1018617 w 6696000"/>
              <a:gd name="connsiteY58" fmla="*/ 431999 h 5142465"/>
              <a:gd name="connsiteX59" fmla="*/ 664207 w 6696000"/>
              <a:gd name="connsiteY59" fmla="*/ 431999 h 5142465"/>
              <a:gd name="connsiteX60" fmla="*/ 431999 w 6696000"/>
              <a:gd name="connsiteY60" fmla="*/ 658251 h 5142465"/>
              <a:gd name="connsiteX61" fmla="*/ 663572 w 6696000"/>
              <a:gd name="connsiteY61" fmla="*/ 884503 h 5142465"/>
              <a:gd name="connsiteX62" fmla="*/ 739789 w 6696000"/>
              <a:gd name="connsiteY62" fmla="*/ 884503 h 5142465"/>
              <a:gd name="connsiteX63" fmla="*/ 763417 w 6696000"/>
              <a:gd name="connsiteY63" fmla="*/ 861520 h 5142465"/>
              <a:gd name="connsiteX64" fmla="*/ 739789 w 6696000"/>
              <a:gd name="connsiteY64" fmla="*/ 838536 h 5142465"/>
              <a:gd name="connsiteX65" fmla="*/ 664842 w 6696000"/>
              <a:gd name="connsiteY65" fmla="*/ 838536 h 5142465"/>
              <a:gd name="connsiteX66" fmla="*/ 479127 w 6696000"/>
              <a:gd name="connsiteY66" fmla="*/ 658251 h 5142465"/>
              <a:gd name="connsiteX67" fmla="*/ 664842 w 6696000"/>
              <a:gd name="connsiteY67" fmla="*/ 477843 h 5142465"/>
              <a:gd name="connsiteX68" fmla="*/ 923218 w 6696000"/>
              <a:gd name="connsiteY68" fmla="*/ 477843 h 5142465"/>
              <a:gd name="connsiteX69" fmla="*/ 923218 w 6696000"/>
              <a:gd name="connsiteY69" fmla="*/ 519732 h 5142465"/>
              <a:gd name="connsiteX70" fmla="*/ 970473 w 6696000"/>
              <a:gd name="connsiteY70" fmla="*/ 519732 h 5142465"/>
              <a:gd name="connsiteX71" fmla="*/ 970473 w 6696000"/>
              <a:gd name="connsiteY71" fmla="*/ 431999 h 5142465"/>
              <a:gd name="connsiteX72" fmla="*/ 664207 w 6696000"/>
              <a:gd name="connsiteY72" fmla="*/ 431999 h 5142465"/>
              <a:gd name="connsiteX73" fmla="*/ 0 w 6696000"/>
              <a:gd name="connsiteY73" fmla="*/ 0 h 5142465"/>
              <a:gd name="connsiteX74" fmla="*/ 6696000 w 6696000"/>
              <a:gd name="connsiteY74" fmla="*/ 0 h 5142465"/>
              <a:gd name="connsiteX75" fmla="*/ 6696000 w 6696000"/>
              <a:gd name="connsiteY75" fmla="*/ 1796399 h 5142465"/>
              <a:gd name="connsiteX76" fmla="*/ 4219772 w 6696000"/>
              <a:gd name="connsiteY76" fmla="*/ 1796399 h 5142465"/>
              <a:gd name="connsiteX77" fmla="*/ 3995999 w 6696000"/>
              <a:gd name="connsiteY77" fmla="*/ 2020043 h 5142465"/>
              <a:gd name="connsiteX78" fmla="*/ 3995999 w 6696000"/>
              <a:gd name="connsiteY78" fmla="*/ 3821890 h 5142465"/>
              <a:gd name="connsiteX79" fmla="*/ 4887028 w 6696000"/>
              <a:gd name="connsiteY79" fmla="*/ 4712400 h 5142465"/>
              <a:gd name="connsiteX80" fmla="*/ 6696000 w 6696000"/>
              <a:gd name="connsiteY80" fmla="*/ 4712400 h 5142465"/>
              <a:gd name="connsiteX81" fmla="*/ 6696000 w 6696000"/>
              <a:gd name="connsiteY81" fmla="*/ 5142465 h 5142465"/>
              <a:gd name="connsiteX82" fmla="*/ 0 w 6696000"/>
              <a:gd name="connsiteY82" fmla="*/ 5142465 h 5142465"/>
              <a:gd name="connsiteX83" fmla="*/ 0 w 6696000"/>
              <a:gd name="connsiteY83" fmla="*/ 0 h 5142465"/>
              <a:gd name="connsiteX0" fmla="*/ 923218 w 6696000"/>
              <a:gd name="connsiteY0" fmla="*/ 564834 h 5142465"/>
              <a:gd name="connsiteX1" fmla="*/ 970346 w 6696000"/>
              <a:gd name="connsiteY1" fmla="*/ 751297 h 5142465"/>
              <a:gd name="connsiteX2" fmla="*/ 970346 w 6696000"/>
              <a:gd name="connsiteY2" fmla="*/ 564834 h 5142465"/>
              <a:gd name="connsiteX3" fmla="*/ 923218 w 6696000"/>
              <a:gd name="connsiteY3" fmla="*/ 564834 h 5142465"/>
              <a:gd name="connsiteX4" fmla="*/ 1464106 w 6696000"/>
              <a:gd name="connsiteY4" fmla="*/ 358044 h 5142465"/>
              <a:gd name="connsiteX5" fmla="*/ 1062822 w 6696000"/>
              <a:gd name="connsiteY5" fmla="*/ 566440 h 5142465"/>
              <a:gd name="connsiteX6" fmla="*/ 1029922 w 6696000"/>
              <a:gd name="connsiteY6" fmla="*/ 586087 h 5142465"/>
              <a:gd name="connsiteX7" fmla="*/ 1008327 w 6696000"/>
              <a:gd name="connsiteY7" fmla="*/ 617103 h 5142465"/>
              <a:gd name="connsiteX8" fmla="*/ 1000578 w 6696000"/>
              <a:gd name="connsiteY8" fmla="*/ 657633 h 5142465"/>
              <a:gd name="connsiteX9" fmla="*/ 1008327 w 6696000"/>
              <a:gd name="connsiteY9" fmla="*/ 698163 h 5142465"/>
              <a:gd name="connsiteX10" fmla="*/ 1029922 w 6696000"/>
              <a:gd name="connsiteY10" fmla="*/ 729179 h 5142465"/>
              <a:gd name="connsiteX11" fmla="*/ 1062822 w 6696000"/>
              <a:gd name="connsiteY11" fmla="*/ 748826 h 5142465"/>
              <a:gd name="connsiteX12" fmla="*/ 1104106 w 6696000"/>
              <a:gd name="connsiteY12" fmla="*/ 755622 h 5142465"/>
              <a:gd name="connsiteX13" fmla="*/ 1145010 w 6696000"/>
              <a:gd name="connsiteY13" fmla="*/ 751421 h 5142465"/>
              <a:gd name="connsiteX14" fmla="*/ 1183753 w 6696000"/>
              <a:gd name="connsiteY14" fmla="*/ 737828 h 5142465"/>
              <a:gd name="connsiteX15" fmla="*/ 1185405 w 6696000"/>
              <a:gd name="connsiteY15" fmla="*/ 736963 h 5142465"/>
              <a:gd name="connsiteX16" fmla="*/ 1185405 w 6696000"/>
              <a:gd name="connsiteY16" fmla="*/ 637615 h 5142465"/>
              <a:gd name="connsiteX17" fmla="*/ 1106393 w 6696000"/>
              <a:gd name="connsiteY17" fmla="*/ 637615 h 5142465"/>
              <a:gd name="connsiteX18" fmla="*/ 1106266 w 6696000"/>
              <a:gd name="connsiteY18" fmla="*/ 637986 h 5142465"/>
              <a:gd name="connsiteX19" fmla="*/ 1106266 w 6696000"/>
              <a:gd name="connsiteY19" fmla="*/ 680740 h 5142465"/>
              <a:gd name="connsiteX20" fmla="*/ 1139674 w 6696000"/>
              <a:gd name="connsiteY20" fmla="*/ 680740 h 5142465"/>
              <a:gd name="connsiteX21" fmla="*/ 1139674 w 6696000"/>
              <a:gd name="connsiteY21" fmla="*/ 705330 h 5142465"/>
              <a:gd name="connsiteX22" fmla="*/ 1126336 w 6696000"/>
              <a:gd name="connsiteY22" fmla="*/ 710273 h 5142465"/>
              <a:gd name="connsiteX23" fmla="*/ 1104106 w 6696000"/>
              <a:gd name="connsiteY23" fmla="*/ 713115 h 5142465"/>
              <a:gd name="connsiteX24" fmla="*/ 1081495 w 6696000"/>
              <a:gd name="connsiteY24" fmla="*/ 709037 h 5142465"/>
              <a:gd name="connsiteX25" fmla="*/ 1064219 w 6696000"/>
              <a:gd name="connsiteY25" fmla="*/ 697545 h 5142465"/>
              <a:gd name="connsiteX26" fmla="*/ 1053168 w 6696000"/>
              <a:gd name="connsiteY26" fmla="*/ 680122 h 5142465"/>
              <a:gd name="connsiteX27" fmla="*/ 1049230 w 6696000"/>
              <a:gd name="connsiteY27" fmla="*/ 657757 h 5142465"/>
              <a:gd name="connsiteX28" fmla="*/ 1053168 w 6696000"/>
              <a:gd name="connsiteY28" fmla="*/ 635514 h 5142465"/>
              <a:gd name="connsiteX29" fmla="*/ 1064219 w 6696000"/>
              <a:gd name="connsiteY29" fmla="*/ 617968 h 5142465"/>
              <a:gd name="connsiteX30" fmla="*/ 1081495 w 6696000"/>
              <a:gd name="connsiteY30" fmla="*/ 606476 h 5142465"/>
              <a:gd name="connsiteX31" fmla="*/ 1104106 w 6696000"/>
              <a:gd name="connsiteY31" fmla="*/ 602398 h 5142465"/>
              <a:gd name="connsiteX32" fmla="*/ 1129258 w 6696000"/>
              <a:gd name="connsiteY32" fmla="*/ 606476 h 5142465"/>
              <a:gd name="connsiteX33" fmla="*/ 1147169 w 6696000"/>
              <a:gd name="connsiteY33" fmla="*/ 618586 h 5142465"/>
              <a:gd name="connsiteX34" fmla="*/ 1149456 w 6696000"/>
              <a:gd name="connsiteY34" fmla="*/ 620810 h 5142465"/>
              <a:gd name="connsiteX35" fmla="*/ 1182737 w 6696000"/>
              <a:gd name="connsiteY35" fmla="*/ 585593 h 5142465"/>
              <a:gd name="connsiteX36" fmla="*/ 1180450 w 6696000"/>
              <a:gd name="connsiteY36" fmla="*/ 583616 h 5142465"/>
              <a:gd name="connsiteX37" fmla="*/ 1146153 w 6696000"/>
              <a:gd name="connsiteY37" fmla="*/ 564957 h 5142465"/>
              <a:gd name="connsiteX38" fmla="*/ 1464106 w 6696000"/>
              <a:gd name="connsiteY38" fmla="*/ 358044 h 5142465"/>
              <a:gd name="connsiteX39" fmla="*/ 1018617 w 6696000"/>
              <a:gd name="connsiteY39" fmla="*/ 431999 h 5142465"/>
              <a:gd name="connsiteX40" fmla="*/ 994990 w 6696000"/>
              <a:gd name="connsiteY40" fmla="*/ 454983 h 5142465"/>
              <a:gd name="connsiteX41" fmla="*/ 1018617 w 6696000"/>
              <a:gd name="connsiteY41" fmla="*/ 477966 h 5142465"/>
              <a:gd name="connsiteX42" fmla="*/ 1093564 w 6696000"/>
              <a:gd name="connsiteY42" fmla="*/ 477966 h 5142465"/>
              <a:gd name="connsiteX43" fmla="*/ 1279279 w 6696000"/>
              <a:gd name="connsiteY43" fmla="*/ 658251 h 5142465"/>
              <a:gd name="connsiteX44" fmla="*/ 1093564 w 6696000"/>
              <a:gd name="connsiteY44" fmla="*/ 838536 h 5142465"/>
              <a:gd name="connsiteX45" fmla="*/ 835188 w 6696000"/>
              <a:gd name="connsiteY45" fmla="*/ 838536 h 5142465"/>
              <a:gd name="connsiteX46" fmla="*/ 835188 w 6696000"/>
              <a:gd name="connsiteY46" fmla="*/ 796647 h 5142465"/>
              <a:gd name="connsiteX47" fmla="*/ 787933 w 6696000"/>
              <a:gd name="connsiteY47" fmla="*/ 796647 h 5142465"/>
              <a:gd name="connsiteX48" fmla="*/ 787933 w 6696000"/>
              <a:gd name="connsiteY48" fmla="*/ 884380 h 5142465"/>
              <a:gd name="connsiteX49" fmla="*/ 1094199 w 6696000"/>
              <a:gd name="connsiteY49" fmla="*/ 884380 h 5142465"/>
              <a:gd name="connsiteX50" fmla="*/ 1308131 w 6696000"/>
              <a:gd name="connsiteY50" fmla="*/ 745975 h 5142465"/>
              <a:gd name="connsiteX51" fmla="*/ 1326394 w 6696000"/>
              <a:gd name="connsiteY51" fmla="*/ 658190 h 5142465"/>
              <a:gd name="connsiteX52" fmla="*/ 1326407 w 6696000"/>
              <a:gd name="connsiteY52" fmla="*/ 658251 h 5142465"/>
              <a:gd name="connsiteX53" fmla="*/ 1326407 w 6696000"/>
              <a:gd name="connsiteY53" fmla="*/ 658128 h 5142465"/>
              <a:gd name="connsiteX54" fmla="*/ 1326394 w 6696000"/>
              <a:gd name="connsiteY54" fmla="*/ 658190 h 5142465"/>
              <a:gd name="connsiteX55" fmla="*/ 1308194 w 6696000"/>
              <a:gd name="connsiteY55" fmla="*/ 570456 h 5142465"/>
              <a:gd name="connsiteX56" fmla="*/ 1094834 w 6696000"/>
              <a:gd name="connsiteY56" fmla="*/ 431999 h 5142465"/>
              <a:gd name="connsiteX57" fmla="*/ 1018617 w 6696000"/>
              <a:gd name="connsiteY57" fmla="*/ 431999 h 5142465"/>
              <a:gd name="connsiteX58" fmla="*/ 664207 w 6696000"/>
              <a:gd name="connsiteY58" fmla="*/ 431999 h 5142465"/>
              <a:gd name="connsiteX59" fmla="*/ 431999 w 6696000"/>
              <a:gd name="connsiteY59" fmla="*/ 658251 h 5142465"/>
              <a:gd name="connsiteX60" fmla="*/ 663572 w 6696000"/>
              <a:gd name="connsiteY60" fmla="*/ 884503 h 5142465"/>
              <a:gd name="connsiteX61" fmla="*/ 739789 w 6696000"/>
              <a:gd name="connsiteY61" fmla="*/ 884503 h 5142465"/>
              <a:gd name="connsiteX62" fmla="*/ 763417 w 6696000"/>
              <a:gd name="connsiteY62" fmla="*/ 861520 h 5142465"/>
              <a:gd name="connsiteX63" fmla="*/ 739789 w 6696000"/>
              <a:gd name="connsiteY63" fmla="*/ 838536 h 5142465"/>
              <a:gd name="connsiteX64" fmla="*/ 664842 w 6696000"/>
              <a:gd name="connsiteY64" fmla="*/ 838536 h 5142465"/>
              <a:gd name="connsiteX65" fmla="*/ 479127 w 6696000"/>
              <a:gd name="connsiteY65" fmla="*/ 658251 h 5142465"/>
              <a:gd name="connsiteX66" fmla="*/ 664842 w 6696000"/>
              <a:gd name="connsiteY66" fmla="*/ 477843 h 5142465"/>
              <a:gd name="connsiteX67" fmla="*/ 923218 w 6696000"/>
              <a:gd name="connsiteY67" fmla="*/ 477843 h 5142465"/>
              <a:gd name="connsiteX68" fmla="*/ 923218 w 6696000"/>
              <a:gd name="connsiteY68" fmla="*/ 519732 h 5142465"/>
              <a:gd name="connsiteX69" fmla="*/ 970473 w 6696000"/>
              <a:gd name="connsiteY69" fmla="*/ 519732 h 5142465"/>
              <a:gd name="connsiteX70" fmla="*/ 970473 w 6696000"/>
              <a:gd name="connsiteY70" fmla="*/ 431999 h 5142465"/>
              <a:gd name="connsiteX71" fmla="*/ 664207 w 6696000"/>
              <a:gd name="connsiteY71" fmla="*/ 431999 h 5142465"/>
              <a:gd name="connsiteX72" fmla="*/ 0 w 6696000"/>
              <a:gd name="connsiteY72" fmla="*/ 0 h 5142465"/>
              <a:gd name="connsiteX73" fmla="*/ 6696000 w 6696000"/>
              <a:gd name="connsiteY73" fmla="*/ 0 h 5142465"/>
              <a:gd name="connsiteX74" fmla="*/ 6696000 w 6696000"/>
              <a:gd name="connsiteY74" fmla="*/ 1796399 h 5142465"/>
              <a:gd name="connsiteX75" fmla="*/ 4219772 w 6696000"/>
              <a:gd name="connsiteY75" fmla="*/ 1796399 h 5142465"/>
              <a:gd name="connsiteX76" fmla="*/ 3995999 w 6696000"/>
              <a:gd name="connsiteY76" fmla="*/ 2020043 h 5142465"/>
              <a:gd name="connsiteX77" fmla="*/ 3995999 w 6696000"/>
              <a:gd name="connsiteY77" fmla="*/ 3821890 h 5142465"/>
              <a:gd name="connsiteX78" fmla="*/ 4887028 w 6696000"/>
              <a:gd name="connsiteY78" fmla="*/ 4712400 h 5142465"/>
              <a:gd name="connsiteX79" fmla="*/ 6696000 w 6696000"/>
              <a:gd name="connsiteY79" fmla="*/ 4712400 h 5142465"/>
              <a:gd name="connsiteX80" fmla="*/ 6696000 w 6696000"/>
              <a:gd name="connsiteY80" fmla="*/ 5142465 h 5142465"/>
              <a:gd name="connsiteX81" fmla="*/ 0 w 6696000"/>
              <a:gd name="connsiteY81" fmla="*/ 5142465 h 5142465"/>
              <a:gd name="connsiteX82" fmla="*/ 0 w 6696000"/>
              <a:gd name="connsiteY82" fmla="*/ 0 h 5142465"/>
              <a:gd name="connsiteX0" fmla="*/ 970346 w 6696000"/>
              <a:gd name="connsiteY0" fmla="*/ 564834 h 5142465"/>
              <a:gd name="connsiteX1" fmla="*/ 970346 w 6696000"/>
              <a:gd name="connsiteY1" fmla="*/ 751297 h 5142465"/>
              <a:gd name="connsiteX2" fmla="*/ 970346 w 6696000"/>
              <a:gd name="connsiteY2" fmla="*/ 564834 h 5142465"/>
              <a:gd name="connsiteX3" fmla="*/ 1464106 w 6696000"/>
              <a:gd name="connsiteY3" fmla="*/ 358044 h 5142465"/>
              <a:gd name="connsiteX4" fmla="*/ 1062822 w 6696000"/>
              <a:gd name="connsiteY4" fmla="*/ 566440 h 5142465"/>
              <a:gd name="connsiteX5" fmla="*/ 1029922 w 6696000"/>
              <a:gd name="connsiteY5" fmla="*/ 586087 h 5142465"/>
              <a:gd name="connsiteX6" fmla="*/ 1008327 w 6696000"/>
              <a:gd name="connsiteY6" fmla="*/ 617103 h 5142465"/>
              <a:gd name="connsiteX7" fmla="*/ 1000578 w 6696000"/>
              <a:gd name="connsiteY7" fmla="*/ 657633 h 5142465"/>
              <a:gd name="connsiteX8" fmla="*/ 1008327 w 6696000"/>
              <a:gd name="connsiteY8" fmla="*/ 698163 h 5142465"/>
              <a:gd name="connsiteX9" fmla="*/ 1029922 w 6696000"/>
              <a:gd name="connsiteY9" fmla="*/ 729179 h 5142465"/>
              <a:gd name="connsiteX10" fmla="*/ 1062822 w 6696000"/>
              <a:gd name="connsiteY10" fmla="*/ 748826 h 5142465"/>
              <a:gd name="connsiteX11" fmla="*/ 1104106 w 6696000"/>
              <a:gd name="connsiteY11" fmla="*/ 755622 h 5142465"/>
              <a:gd name="connsiteX12" fmla="*/ 1145010 w 6696000"/>
              <a:gd name="connsiteY12" fmla="*/ 751421 h 5142465"/>
              <a:gd name="connsiteX13" fmla="*/ 1183753 w 6696000"/>
              <a:gd name="connsiteY13" fmla="*/ 737828 h 5142465"/>
              <a:gd name="connsiteX14" fmla="*/ 1185405 w 6696000"/>
              <a:gd name="connsiteY14" fmla="*/ 736963 h 5142465"/>
              <a:gd name="connsiteX15" fmla="*/ 1185405 w 6696000"/>
              <a:gd name="connsiteY15" fmla="*/ 637615 h 5142465"/>
              <a:gd name="connsiteX16" fmla="*/ 1106393 w 6696000"/>
              <a:gd name="connsiteY16" fmla="*/ 637615 h 5142465"/>
              <a:gd name="connsiteX17" fmla="*/ 1106266 w 6696000"/>
              <a:gd name="connsiteY17" fmla="*/ 637986 h 5142465"/>
              <a:gd name="connsiteX18" fmla="*/ 1106266 w 6696000"/>
              <a:gd name="connsiteY18" fmla="*/ 680740 h 5142465"/>
              <a:gd name="connsiteX19" fmla="*/ 1139674 w 6696000"/>
              <a:gd name="connsiteY19" fmla="*/ 680740 h 5142465"/>
              <a:gd name="connsiteX20" fmla="*/ 1139674 w 6696000"/>
              <a:gd name="connsiteY20" fmla="*/ 705330 h 5142465"/>
              <a:gd name="connsiteX21" fmla="*/ 1126336 w 6696000"/>
              <a:gd name="connsiteY21" fmla="*/ 710273 h 5142465"/>
              <a:gd name="connsiteX22" fmla="*/ 1104106 w 6696000"/>
              <a:gd name="connsiteY22" fmla="*/ 713115 h 5142465"/>
              <a:gd name="connsiteX23" fmla="*/ 1081495 w 6696000"/>
              <a:gd name="connsiteY23" fmla="*/ 709037 h 5142465"/>
              <a:gd name="connsiteX24" fmla="*/ 1064219 w 6696000"/>
              <a:gd name="connsiteY24" fmla="*/ 697545 h 5142465"/>
              <a:gd name="connsiteX25" fmla="*/ 1053168 w 6696000"/>
              <a:gd name="connsiteY25" fmla="*/ 680122 h 5142465"/>
              <a:gd name="connsiteX26" fmla="*/ 1049230 w 6696000"/>
              <a:gd name="connsiteY26" fmla="*/ 657757 h 5142465"/>
              <a:gd name="connsiteX27" fmla="*/ 1053168 w 6696000"/>
              <a:gd name="connsiteY27" fmla="*/ 635514 h 5142465"/>
              <a:gd name="connsiteX28" fmla="*/ 1064219 w 6696000"/>
              <a:gd name="connsiteY28" fmla="*/ 617968 h 5142465"/>
              <a:gd name="connsiteX29" fmla="*/ 1081495 w 6696000"/>
              <a:gd name="connsiteY29" fmla="*/ 606476 h 5142465"/>
              <a:gd name="connsiteX30" fmla="*/ 1104106 w 6696000"/>
              <a:gd name="connsiteY30" fmla="*/ 602398 h 5142465"/>
              <a:gd name="connsiteX31" fmla="*/ 1129258 w 6696000"/>
              <a:gd name="connsiteY31" fmla="*/ 606476 h 5142465"/>
              <a:gd name="connsiteX32" fmla="*/ 1147169 w 6696000"/>
              <a:gd name="connsiteY32" fmla="*/ 618586 h 5142465"/>
              <a:gd name="connsiteX33" fmla="*/ 1149456 w 6696000"/>
              <a:gd name="connsiteY33" fmla="*/ 620810 h 5142465"/>
              <a:gd name="connsiteX34" fmla="*/ 1182737 w 6696000"/>
              <a:gd name="connsiteY34" fmla="*/ 585593 h 5142465"/>
              <a:gd name="connsiteX35" fmla="*/ 1180450 w 6696000"/>
              <a:gd name="connsiteY35" fmla="*/ 583616 h 5142465"/>
              <a:gd name="connsiteX36" fmla="*/ 1146153 w 6696000"/>
              <a:gd name="connsiteY36" fmla="*/ 564957 h 5142465"/>
              <a:gd name="connsiteX37" fmla="*/ 1464106 w 6696000"/>
              <a:gd name="connsiteY37" fmla="*/ 358044 h 5142465"/>
              <a:gd name="connsiteX38" fmla="*/ 1018617 w 6696000"/>
              <a:gd name="connsiteY38" fmla="*/ 431999 h 5142465"/>
              <a:gd name="connsiteX39" fmla="*/ 994990 w 6696000"/>
              <a:gd name="connsiteY39" fmla="*/ 454983 h 5142465"/>
              <a:gd name="connsiteX40" fmla="*/ 1018617 w 6696000"/>
              <a:gd name="connsiteY40" fmla="*/ 477966 h 5142465"/>
              <a:gd name="connsiteX41" fmla="*/ 1093564 w 6696000"/>
              <a:gd name="connsiteY41" fmla="*/ 477966 h 5142465"/>
              <a:gd name="connsiteX42" fmla="*/ 1279279 w 6696000"/>
              <a:gd name="connsiteY42" fmla="*/ 658251 h 5142465"/>
              <a:gd name="connsiteX43" fmla="*/ 1093564 w 6696000"/>
              <a:gd name="connsiteY43" fmla="*/ 838536 h 5142465"/>
              <a:gd name="connsiteX44" fmla="*/ 835188 w 6696000"/>
              <a:gd name="connsiteY44" fmla="*/ 838536 h 5142465"/>
              <a:gd name="connsiteX45" fmla="*/ 835188 w 6696000"/>
              <a:gd name="connsiteY45" fmla="*/ 796647 h 5142465"/>
              <a:gd name="connsiteX46" fmla="*/ 787933 w 6696000"/>
              <a:gd name="connsiteY46" fmla="*/ 796647 h 5142465"/>
              <a:gd name="connsiteX47" fmla="*/ 787933 w 6696000"/>
              <a:gd name="connsiteY47" fmla="*/ 884380 h 5142465"/>
              <a:gd name="connsiteX48" fmla="*/ 1094199 w 6696000"/>
              <a:gd name="connsiteY48" fmla="*/ 884380 h 5142465"/>
              <a:gd name="connsiteX49" fmla="*/ 1308131 w 6696000"/>
              <a:gd name="connsiteY49" fmla="*/ 745975 h 5142465"/>
              <a:gd name="connsiteX50" fmla="*/ 1326394 w 6696000"/>
              <a:gd name="connsiteY50" fmla="*/ 658190 h 5142465"/>
              <a:gd name="connsiteX51" fmla="*/ 1326407 w 6696000"/>
              <a:gd name="connsiteY51" fmla="*/ 658251 h 5142465"/>
              <a:gd name="connsiteX52" fmla="*/ 1326407 w 6696000"/>
              <a:gd name="connsiteY52" fmla="*/ 658128 h 5142465"/>
              <a:gd name="connsiteX53" fmla="*/ 1326394 w 6696000"/>
              <a:gd name="connsiteY53" fmla="*/ 658190 h 5142465"/>
              <a:gd name="connsiteX54" fmla="*/ 1308194 w 6696000"/>
              <a:gd name="connsiteY54" fmla="*/ 570456 h 5142465"/>
              <a:gd name="connsiteX55" fmla="*/ 1094834 w 6696000"/>
              <a:gd name="connsiteY55" fmla="*/ 431999 h 5142465"/>
              <a:gd name="connsiteX56" fmla="*/ 1018617 w 6696000"/>
              <a:gd name="connsiteY56" fmla="*/ 431999 h 5142465"/>
              <a:gd name="connsiteX57" fmla="*/ 664207 w 6696000"/>
              <a:gd name="connsiteY57" fmla="*/ 431999 h 5142465"/>
              <a:gd name="connsiteX58" fmla="*/ 431999 w 6696000"/>
              <a:gd name="connsiteY58" fmla="*/ 658251 h 5142465"/>
              <a:gd name="connsiteX59" fmla="*/ 663572 w 6696000"/>
              <a:gd name="connsiteY59" fmla="*/ 884503 h 5142465"/>
              <a:gd name="connsiteX60" fmla="*/ 739789 w 6696000"/>
              <a:gd name="connsiteY60" fmla="*/ 884503 h 5142465"/>
              <a:gd name="connsiteX61" fmla="*/ 763417 w 6696000"/>
              <a:gd name="connsiteY61" fmla="*/ 861520 h 5142465"/>
              <a:gd name="connsiteX62" fmla="*/ 739789 w 6696000"/>
              <a:gd name="connsiteY62" fmla="*/ 838536 h 5142465"/>
              <a:gd name="connsiteX63" fmla="*/ 664842 w 6696000"/>
              <a:gd name="connsiteY63" fmla="*/ 838536 h 5142465"/>
              <a:gd name="connsiteX64" fmla="*/ 479127 w 6696000"/>
              <a:gd name="connsiteY64" fmla="*/ 658251 h 5142465"/>
              <a:gd name="connsiteX65" fmla="*/ 664842 w 6696000"/>
              <a:gd name="connsiteY65" fmla="*/ 477843 h 5142465"/>
              <a:gd name="connsiteX66" fmla="*/ 923218 w 6696000"/>
              <a:gd name="connsiteY66" fmla="*/ 477843 h 5142465"/>
              <a:gd name="connsiteX67" fmla="*/ 923218 w 6696000"/>
              <a:gd name="connsiteY67" fmla="*/ 519732 h 5142465"/>
              <a:gd name="connsiteX68" fmla="*/ 970473 w 6696000"/>
              <a:gd name="connsiteY68" fmla="*/ 519732 h 5142465"/>
              <a:gd name="connsiteX69" fmla="*/ 970473 w 6696000"/>
              <a:gd name="connsiteY69" fmla="*/ 431999 h 5142465"/>
              <a:gd name="connsiteX70" fmla="*/ 664207 w 6696000"/>
              <a:gd name="connsiteY70" fmla="*/ 431999 h 5142465"/>
              <a:gd name="connsiteX71" fmla="*/ 0 w 6696000"/>
              <a:gd name="connsiteY71" fmla="*/ 0 h 5142465"/>
              <a:gd name="connsiteX72" fmla="*/ 6696000 w 6696000"/>
              <a:gd name="connsiteY72" fmla="*/ 0 h 5142465"/>
              <a:gd name="connsiteX73" fmla="*/ 6696000 w 6696000"/>
              <a:gd name="connsiteY73" fmla="*/ 1796399 h 5142465"/>
              <a:gd name="connsiteX74" fmla="*/ 4219772 w 6696000"/>
              <a:gd name="connsiteY74" fmla="*/ 1796399 h 5142465"/>
              <a:gd name="connsiteX75" fmla="*/ 3995999 w 6696000"/>
              <a:gd name="connsiteY75" fmla="*/ 2020043 h 5142465"/>
              <a:gd name="connsiteX76" fmla="*/ 3995999 w 6696000"/>
              <a:gd name="connsiteY76" fmla="*/ 3821890 h 5142465"/>
              <a:gd name="connsiteX77" fmla="*/ 4887028 w 6696000"/>
              <a:gd name="connsiteY77" fmla="*/ 4712400 h 5142465"/>
              <a:gd name="connsiteX78" fmla="*/ 6696000 w 6696000"/>
              <a:gd name="connsiteY78" fmla="*/ 4712400 h 5142465"/>
              <a:gd name="connsiteX79" fmla="*/ 6696000 w 6696000"/>
              <a:gd name="connsiteY79" fmla="*/ 5142465 h 5142465"/>
              <a:gd name="connsiteX80" fmla="*/ 0 w 6696000"/>
              <a:gd name="connsiteY80" fmla="*/ 5142465 h 5142465"/>
              <a:gd name="connsiteX81" fmla="*/ 0 w 6696000"/>
              <a:gd name="connsiteY81" fmla="*/ 0 h 5142465"/>
              <a:gd name="connsiteX0" fmla="*/ 1464106 w 6696000"/>
              <a:gd name="connsiteY0" fmla="*/ 358044 h 5142465"/>
              <a:gd name="connsiteX1" fmla="*/ 1062822 w 6696000"/>
              <a:gd name="connsiteY1" fmla="*/ 566440 h 5142465"/>
              <a:gd name="connsiteX2" fmla="*/ 1029922 w 6696000"/>
              <a:gd name="connsiteY2" fmla="*/ 586087 h 5142465"/>
              <a:gd name="connsiteX3" fmla="*/ 1008327 w 6696000"/>
              <a:gd name="connsiteY3" fmla="*/ 617103 h 5142465"/>
              <a:gd name="connsiteX4" fmla="*/ 1000578 w 6696000"/>
              <a:gd name="connsiteY4" fmla="*/ 657633 h 5142465"/>
              <a:gd name="connsiteX5" fmla="*/ 1008327 w 6696000"/>
              <a:gd name="connsiteY5" fmla="*/ 698163 h 5142465"/>
              <a:gd name="connsiteX6" fmla="*/ 1029922 w 6696000"/>
              <a:gd name="connsiteY6" fmla="*/ 729179 h 5142465"/>
              <a:gd name="connsiteX7" fmla="*/ 1062822 w 6696000"/>
              <a:gd name="connsiteY7" fmla="*/ 748826 h 5142465"/>
              <a:gd name="connsiteX8" fmla="*/ 1104106 w 6696000"/>
              <a:gd name="connsiteY8" fmla="*/ 755622 h 5142465"/>
              <a:gd name="connsiteX9" fmla="*/ 1145010 w 6696000"/>
              <a:gd name="connsiteY9" fmla="*/ 751421 h 5142465"/>
              <a:gd name="connsiteX10" fmla="*/ 1183753 w 6696000"/>
              <a:gd name="connsiteY10" fmla="*/ 737828 h 5142465"/>
              <a:gd name="connsiteX11" fmla="*/ 1185405 w 6696000"/>
              <a:gd name="connsiteY11" fmla="*/ 736963 h 5142465"/>
              <a:gd name="connsiteX12" fmla="*/ 1185405 w 6696000"/>
              <a:gd name="connsiteY12" fmla="*/ 637615 h 5142465"/>
              <a:gd name="connsiteX13" fmla="*/ 1106393 w 6696000"/>
              <a:gd name="connsiteY13" fmla="*/ 637615 h 5142465"/>
              <a:gd name="connsiteX14" fmla="*/ 1106266 w 6696000"/>
              <a:gd name="connsiteY14" fmla="*/ 637986 h 5142465"/>
              <a:gd name="connsiteX15" fmla="*/ 1106266 w 6696000"/>
              <a:gd name="connsiteY15" fmla="*/ 680740 h 5142465"/>
              <a:gd name="connsiteX16" fmla="*/ 1139674 w 6696000"/>
              <a:gd name="connsiteY16" fmla="*/ 680740 h 5142465"/>
              <a:gd name="connsiteX17" fmla="*/ 1139674 w 6696000"/>
              <a:gd name="connsiteY17" fmla="*/ 705330 h 5142465"/>
              <a:gd name="connsiteX18" fmla="*/ 1126336 w 6696000"/>
              <a:gd name="connsiteY18" fmla="*/ 710273 h 5142465"/>
              <a:gd name="connsiteX19" fmla="*/ 1104106 w 6696000"/>
              <a:gd name="connsiteY19" fmla="*/ 713115 h 5142465"/>
              <a:gd name="connsiteX20" fmla="*/ 1081495 w 6696000"/>
              <a:gd name="connsiteY20" fmla="*/ 709037 h 5142465"/>
              <a:gd name="connsiteX21" fmla="*/ 1064219 w 6696000"/>
              <a:gd name="connsiteY21" fmla="*/ 697545 h 5142465"/>
              <a:gd name="connsiteX22" fmla="*/ 1053168 w 6696000"/>
              <a:gd name="connsiteY22" fmla="*/ 680122 h 5142465"/>
              <a:gd name="connsiteX23" fmla="*/ 1049230 w 6696000"/>
              <a:gd name="connsiteY23" fmla="*/ 657757 h 5142465"/>
              <a:gd name="connsiteX24" fmla="*/ 1053168 w 6696000"/>
              <a:gd name="connsiteY24" fmla="*/ 635514 h 5142465"/>
              <a:gd name="connsiteX25" fmla="*/ 1064219 w 6696000"/>
              <a:gd name="connsiteY25" fmla="*/ 617968 h 5142465"/>
              <a:gd name="connsiteX26" fmla="*/ 1081495 w 6696000"/>
              <a:gd name="connsiteY26" fmla="*/ 606476 h 5142465"/>
              <a:gd name="connsiteX27" fmla="*/ 1104106 w 6696000"/>
              <a:gd name="connsiteY27" fmla="*/ 602398 h 5142465"/>
              <a:gd name="connsiteX28" fmla="*/ 1129258 w 6696000"/>
              <a:gd name="connsiteY28" fmla="*/ 606476 h 5142465"/>
              <a:gd name="connsiteX29" fmla="*/ 1147169 w 6696000"/>
              <a:gd name="connsiteY29" fmla="*/ 618586 h 5142465"/>
              <a:gd name="connsiteX30" fmla="*/ 1149456 w 6696000"/>
              <a:gd name="connsiteY30" fmla="*/ 620810 h 5142465"/>
              <a:gd name="connsiteX31" fmla="*/ 1182737 w 6696000"/>
              <a:gd name="connsiteY31" fmla="*/ 585593 h 5142465"/>
              <a:gd name="connsiteX32" fmla="*/ 1180450 w 6696000"/>
              <a:gd name="connsiteY32" fmla="*/ 583616 h 5142465"/>
              <a:gd name="connsiteX33" fmla="*/ 1146153 w 6696000"/>
              <a:gd name="connsiteY33" fmla="*/ 564957 h 5142465"/>
              <a:gd name="connsiteX34" fmla="*/ 1464106 w 6696000"/>
              <a:gd name="connsiteY34" fmla="*/ 358044 h 5142465"/>
              <a:gd name="connsiteX35" fmla="*/ 1018617 w 6696000"/>
              <a:gd name="connsiteY35" fmla="*/ 431999 h 5142465"/>
              <a:gd name="connsiteX36" fmla="*/ 994990 w 6696000"/>
              <a:gd name="connsiteY36" fmla="*/ 454983 h 5142465"/>
              <a:gd name="connsiteX37" fmla="*/ 1018617 w 6696000"/>
              <a:gd name="connsiteY37" fmla="*/ 477966 h 5142465"/>
              <a:gd name="connsiteX38" fmla="*/ 1093564 w 6696000"/>
              <a:gd name="connsiteY38" fmla="*/ 477966 h 5142465"/>
              <a:gd name="connsiteX39" fmla="*/ 1279279 w 6696000"/>
              <a:gd name="connsiteY39" fmla="*/ 658251 h 5142465"/>
              <a:gd name="connsiteX40" fmla="*/ 1093564 w 6696000"/>
              <a:gd name="connsiteY40" fmla="*/ 838536 h 5142465"/>
              <a:gd name="connsiteX41" fmla="*/ 835188 w 6696000"/>
              <a:gd name="connsiteY41" fmla="*/ 838536 h 5142465"/>
              <a:gd name="connsiteX42" fmla="*/ 835188 w 6696000"/>
              <a:gd name="connsiteY42" fmla="*/ 796647 h 5142465"/>
              <a:gd name="connsiteX43" fmla="*/ 787933 w 6696000"/>
              <a:gd name="connsiteY43" fmla="*/ 796647 h 5142465"/>
              <a:gd name="connsiteX44" fmla="*/ 787933 w 6696000"/>
              <a:gd name="connsiteY44" fmla="*/ 884380 h 5142465"/>
              <a:gd name="connsiteX45" fmla="*/ 1094199 w 6696000"/>
              <a:gd name="connsiteY45" fmla="*/ 884380 h 5142465"/>
              <a:gd name="connsiteX46" fmla="*/ 1308131 w 6696000"/>
              <a:gd name="connsiteY46" fmla="*/ 745975 h 5142465"/>
              <a:gd name="connsiteX47" fmla="*/ 1326394 w 6696000"/>
              <a:gd name="connsiteY47" fmla="*/ 658190 h 5142465"/>
              <a:gd name="connsiteX48" fmla="*/ 1326407 w 6696000"/>
              <a:gd name="connsiteY48" fmla="*/ 658251 h 5142465"/>
              <a:gd name="connsiteX49" fmla="*/ 1326407 w 6696000"/>
              <a:gd name="connsiteY49" fmla="*/ 658128 h 5142465"/>
              <a:gd name="connsiteX50" fmla="*/ 1326394 w 6696000"/>
              <a:gd name="connsiteY50" fmla="*/ 658190 h 5142465"/>
              <a:gd name="connsiteX51" fmla="*/ 1308194 w 6696000"/>
              <a:gd name="connsiteY51" fmla="*/ 570456 h 5142465"/>
              <a:gd name="connsiteX52" fmla="*/ 1094834 w 6696000"/>
              <a:gd name="connsiteY52" fmla="*/ 431999 h 5142465"/>
              <a:gd name="connsiteX53" fmla="*/ 1018617 w 6696000"/>
              <a:gd name="connsiteY53" fmla="*/ 431999 h 5142465"/>
              <a:gd name="connsiteX54" fmla="*/ 664207 w 6696000"/>
              <a:gd name="connsiteY54" fmla="*/ 431999 h 5142465"/>
              <a:gd name="connsiteX55" fmla="*/ 431999 w 6696000"/>
              <a:gd name="connsiteY55" fmla="*/ 658251 h 5142465"/>
              <a:gd name="connsiteX56" fmla="*/ 663572 w 6696000"/>
              <a:gd name="connsiteY56" fmla="*/ 884503 h 5142465"/>
              <a:gd name="connsiteX57" fmla="*/ 739789 w 6696000"/>
              <a:gd name="connsiteY57" fmla="*/ 884503 h 5142465"/>
              <a:gd name="connsiteX58" fmla="*/ 763417 w 6696000"/>
              <a:gd name="connsiteY58" fmla="*/ 861520 h 5142465"/>
              <a:gd name="connsiteX59" fmla="*/ 739789 w 6696000"/>
              <a:gd name="connsiteY59" fmla="*/ 838536 h 5142465"/>
              <a:gd name="connsiteX60" fmla="*/ 664842 w 6696000"/>
              <a:gd name="connsiteY60" fmla="*/ 838536 h 5142465"/>
              <a:gd name="connsiteX61" fmla="*/ 479127 w 6696000"/>
              <a:gd name="connsiteY61" fmla="*/ 658251 h 5142465"/>
              <a:gd name="connsiteX62" fmla="*/ 664842 w 6696000"/>
              <a:gd name="connsiteY62" fmla="*/ 477843 h 5142465"/>
              <a:gd name="connsiteX63" fmla="*/ 923218 w 6696000"/>
              <a:gd name="connsiteY63" fmla="*/ 477843 h 5142465"/>
              <a:gd name="connsiteX64" fmla="*/ 923218 w 6696000"/>
              <a:gd name="connsiteY64" fmla="*/ 519732 h 5142465"/>
              <a:gd name="connsiteX65" fmla="*/ 970473 w 6696000"/>
              <a:gd name="connsiteY65" fmla="*/ 519732 h 5142465"/>
              <a:gd name="connsiteX66" fmla="*/ 970473 w 6696000"/>
              <a:gd name="connsiteY66" fmla="*/ 431999 h 5142465"/>
              <a:gd name="connsiteX67" fmla="*/ 664207 w 6696000"/>
              <a:gd name="connsiteY67" fmla="*/ 431999 h 5142465"/>
              <a:gd name="connsiteX68" fmla="*/ 0 w 6696000"/>
              <a:gd name="connsiteY68" fmla="*/ 0 h 5142465"/>
              <a:gd name="connsiteX69" fmla="*/ 6696000 w 6696000"/>
              <a:gd name="connsiteY69" fmla="*/ 0 h 5142465"/>
              <a:gd name="connsiteX70" fmla="*/ 6696000 w 6696000"/>
              <a:gd name="connsiteY70" fmla="*/ 1796399 h 5142465"/>
              <a:gd name="connsiteX71" fmla="*/ 4219772 w 6696000"/>
              <a:gd name="connsiteY71" fmla="*/ 1796399 h 5142465"/>
              <a:gd name="connsiteX72" fmla="*/ 3995999 w 6696000"/>
              <a:gd name="connsiteY72" fmla="*/ 2020043 h 5142465"/>
              <a:gd name="connsiteX73" fmla="*/ 3995999 w 6696000"/>
              <a:gd name="connsiteY73" fmla="*/ 3821890 h 5142465"/>
              <a:gd name="connsiteX74" fmla="*/ 4887028 w 6696000"/>
              <a:gd name="connsiteY74" fmla="*/ 4712400 h 5142465"/>
              <a:gd name="connsiteX75" fmla="*/ 6696000 w 6696000"/>
              <a:gd name="connsiteY75" fmla="*/ 4712400 h 5142465"/>
              <a:gd name="connsiteX76" fmla="*/ 6696000 w 6696000"/>
              <a:gd name="connsiteY76" fmla="*/ 5142465 h 5142465"/>
              <a:gd name="connsiteX77" fmla="*/ 0 w 6696000"/>
              <a:gd name="connsiteY77" fmla="*/ 5142465 h 5142465"/>
              <a:gd name="connsiteX78" fmla="*/ 0 w 6696000"/>
              <a:gd name="connsiteY78" fmla="*/ 0 h 5142465"/>
              <a:gd name="connsiteX0" fmla="*/ 1146153 w 6696000"/>
              <a:gd name="connsiteY0" fmla="*/ 564957 h 5142465"/>
              <a:gd name="connsiteX1" fmla="*/ 1062822 w 6696000"/>
              <a:gd name="connsiteY1" fmla="*/ 566440 h 5142465"/>
              <a:gd name="connsiteX2" fmla="*/ 1029922 w 6696000"/>
              <a:gd name="connsiteY2" fmla="*/ 586087 h 5142465"/>
              <a:gd name="connsiteX3" fmla="*/ 1008327 w 6696000"/>
              <a:gd name="connsiteY3" fmla="*/ 617103 h 5142465"/>
              <a:gd name="connsiteX4" fmla="*/ 1000578 w 6696000"/>
              <a:gd name="connsiteY4" fmla="*/ 657633 h 5142465"/>
              <a:gd name="connsiteX5" fmla="*/ 1008327 w 6696000"/>
              <a:gd name="connsiteY5" fmla="*/ 698163 h 5142465"/>
              <a:gd name="connsiteX6" fmla="*/ 1029922 w 6696000"/>
              <a:gd name="connsiteY6" fmla="*/ 729179 h 5142465"/>
              <a:gd name="connsiteX7" fmla="*/ 1062822 w 6696000"/>
              <a:gd name="connsiteY7" fmla="*/ 748826 h 5142465"/>
              <a:gd name="connsiteX8" fmla="*/ 1104106 w 6696000"/>
              <a:gd name="connsiteY8" fmla="*/ 755622 h 5142465"/>
              <a:gd name="connsiteX9" fmla="*/ 1145010 w 6696000"/>
              <a:gd name="connsiteY9" fmla="*/ 751421 h 5142465"/>
              <a:gd name="connsiteX10" fmla="*/ 1183753 w 6696000"/>
              <a:gd name="connsiteY10" fmla="*/ 737828 h 5142465"/>
              <a:gd name="connsiteX11" fmla="*/ 1185405 w 6696000"/>
              <a:gd name="connsiteY11" fmla="*/ 736963 h 5142465"/>
              <a:gd name="connsiteX12" fmla="*/ 1185405 w 6696000"/>
              <a:gd name="connsiteY12" fmla="*/ 637615 h 5142465"/>
              <a:gd name="connsiteX13" fmla="*/ 1106393 w 6696000"/>
              <a:gd name="connsiteY13" fmla="*/ 637615 h 5142465"/>
              <a:gd name="connsiteX14" fmla="*/ 1106266 w 6696000"/>
              <a:gd name="connsiteY14" fmla="*/ 637986 h 5142465"/>
              <a:gd name="connsiteX15" fmla="*/ 1106266 w 6696000"/>
              <a:gd name="connsiteY15" fmla="*/ 680740 h 5142465"/>
              <a:gd name="connsiteX16" fmla="*/ 1139674 w 6696000"/>
              <a:gd name="connsiteY16" fmla="*/ 680740 h 5142465"/>
              <a:gd name="connsiteX17" fmla="*/ 1139674 w 6696000"/>
              <a:gd name="connsiteY17" fmla="*/ 705330 h 5142465"/>
              <a:gd name="connsiteX18" fmla="*/ 1126336 w 6696000"/>
              <a:gd name="connsiteY18" fmla="*/ 710273 h 5142465"/>
              <a:gd name="connsiteX19" fmla="*/ 1104106 w 6696000"/>
              <a:gd name="connsiteY19" fmla="*/ 713115 h 5142465"/>
              <a:gd name="connsiteX20" fmla="*/ 1081495 w 6696000"/>
              <a:gd name="connsiteY20" fmla="*/ 709037 h 5142465"/>
              <a:gd name="connsiteX21" fmla="*/ 1064219 w 6696000"/>
              <a:gd name="connsiteY21" fmla="*/ 697545 h 5142465"/>
              <a:gd name="connsiteX22" fmla="*/ 1053168 w 6696000"/>
              <a:gd name="connsiteY22" fmla="*/ 680122 h 5142465"/>
              <a:gd name="connsiteX23" fmla="*/ 1049230 w 6696000"/>
              <a:gd name="connsiteY23" fmla="*/ 657757 h 5142465"/>
              <a:gd name="connsiteX24" fmla="*/ 1053168 w 6696000"/>
              <a:gd name="connsiteY24" fmla="*/ 635514 h 5142465"/>
              <a:gd name="connsiteX25" fmla="*/ 1064219 w 6696000"/>
              <a:gd name="connsiteY25" fmla="*/ 617968 h 5142465"/>
              <a:gd name="connsiteX26" fmla="*/ 1081495 w 6696000"/>
              <a:gd name="connsiteY26" fmla="*/ 606476 h 5142465"/>
              <a:gd name="connsiteX27" fmla="*/ 1104106 w 6696000"/>
              <a:gd name="connsiteY27" fmla="*/ 602398 h 5142465"/>
              <a:gd name="connsiteX28" fmla="*/ 1129258 w 6696000"/>
              <a:gd name="connsiteY28" fmla="*/ 606476 h 5142465"/>
              <a:gd name="connsiteX29" fmla="*/ 1147169 w 6696000"/>
              <a:gd name="connsiteY29" fmla="*/ 618586 h 5142465"/>
              <a:gd name="connsiteX30" fmla="*/ 1149456 w 6696000"/>
              <a:gd name="connsiteY30" fmla="*/ 620810 h 5142465"/>
              <a:gd name="connsiteX31" fmla="*/ 1182737 w 6696000"/>
              <a:gd name="connsiteY31" fmla="*/ 585593 h 5142465"/>
              <a:gd name="connsiteX32" fmla="*/ 1180450 w 6696000"/>
              <a:gd name="connsiteY32" fmla="*/ 583616 h 5142465"/>
              <a:gd name="connsiteX33" fmla="*/ 1146153 w 6696000"/>
              <a:gd name="connsiteY33" fmla="*/ 564957 h 5142465"/>
              <a:gd name="connsiteX34" fmla="*/ 1018617 w 6696000"/>
              <a:gd name="connsiteY34" fmla="*/ 431999 h 5142465"/>
              <a:gd name="connsiteX35" fmla="*/ 994990 w 6696000"/>
              <a:gd name="connsiteY35" fmla="*/ 454983 h 5142465"/>
              <a:gd name="connsiteX36" fmla="*/ 1018617 w 6696000"/>
              <a:gd name="connsiteY36" fmla="*/ 477966 h 5142465"/>
              <a:gd name="connsiteX37" fmla="*/ 1093564 w 6696000"/>
              <a:gd name="connsiteY37" fmla="*/ 477966 h 5142465"/>
              <a:gd name="connsiteX38" fmla="*/ 1279279 w 6696000"/>
              <a:gd name="connsiteY38" fmla="*/ 658251 h 5142465"/>
              <a:gd name="connsiteX39" fmla="*/ 1093564 w 6696000"/>
              <a:gd name="connsiteY39" fmla="*/ 838536 h 5142465"/>
              <a:gd name="connsiteX40" fmla="*/ 835188 w 6696000"/>
              <a:gd name="connsiteY40" fmla="*/ 838536 h 5142465"/>
              <a:gd name="connsiteX41" fmla="*/ 835188 w 6696000"/>
              <a:gd name="connsiteY41" fmla="*/ 796647 h 5142465"/>
              <a:gd name="connsiteX42" fmla="*/ 787933 w 6696000"/>
              <a:gd name="connsiteY42" fmla="*/ 796647 h 5142465"/>
              <a:gd name="connsiteX43" fmla="*/ 787933 w 6696000"/>
              <a:gd name="connsiteY43" fmla="*/ 884380 h 5142465"/>
              <a:gd name="connsiteX44" fmla="*/ 1094199 w 6696000"/>
              <a:gd name="connsiteY44" fmla="*/ 884380 h 5142465"/>
              <a:gd name="connsiteX45" fmla="*/ 1308131 w 6696000"/>
              <a:gd name="connsiteY45" fmla="*/ 745975 h 5142465"/>
              <a:gd name="connsiteX46" fmla="*/ 1326394 w 6696000"/>
              <a:gd name="connsiteY46" fmla="*/ 658190 h 5142465"/>
              <a:gd name="connsiteX47" fmla="*/ 1326407 w 6696000"/>
              <a:gd name="connsiteY47" fmla="*/ 658251 h 5142465"/>
              <a:gd name="connsiteX48" fmla="*/ 1326407 w 6696000"/>
              <a:gd name="connsiteY48" fmla="*/ 658128 h 5142465"/>
              <a:gd name="connsiteX49" fmla="*/ 1326394 w 6696000"/>
              <a:gd name="connsiteY49" fmla="*/ 658190 h 5142465"/>
              <a:gd name="connsiteX50" fmla="*/ 1308194 w 6696000"/>
              <a:gd name="connsiteY50" fmla="*/ 570456 h 5142465"/>
              <a:gd name="connsiteX51" fmla="*/ 1094834 w 6696000"/>
              <a:gd name="connsiteY51" fmla="*/ 431999 h 5142465"/>
              <a:gd name="connsiteX52" fmla="*/ 1018617 w 6696000"/>
              <a:gd name="connsiteY52" fmla="*/ 431999 h 5142465"/>
              <a:gd name="connsiteX53" fmla="*/ 664207 w 6696000"/>
              <a:gd name="connsiteY53" fmla="*/ 431999 h 5142465"/>
              <a:gd name="connsiteX54" fmla="*/ 431999 w 6696000"/>
              <a:gd name="connsiteY54" fmla="*/ 658251 h 5142465"/>
              <a:gd name="connsiteX55" fmla="*/ 663572 w 6696000"/>
              <a:gd name="connsiteY55" fmla="*/ 884503 h 5142465"/>
              <a:gd name="connsiteX56" fmla="*/ 739789 w 6696000"/>
              <a:gd name="connsiteY56" fmla="*/ 884503 h 5142465"/>
              <a:gd name="connsiteX57" fmla="*/ 763417 w 6696000"/>
              <a:gd name="connsiteY57" fmla="*/ 861520 h 5142465"/>
              <a:gd name="connsiteX58" fmla="*/ 739789 w 6696000"/>
              <a:gd name="connsiteY58" fmla="*/ 838536 h 5142465"/>
              <a:gd name="connsiteX59" fmla="*/ 664842 w 6696000"/>
              <a:gd name="connsiteY59" fmla="*/ 838536 h 5142465"/>
              <a:gd name="connsiteX60" fmla="*/ 479127 w 6696000"/>
              <a:gd name="connsiteY60" fmla="*/ 658251 h 5142465"/>
              <a:gd name="connsiteX61" fmla="*/ 664842 w 6696000"/>
              <a:gd name="connsiteY61" fmla="*/ 477843 h 5142465"/>
              <a:gd name="connsiteX62" fmla="*/ 923218 w 6696000"/>
              <a:gd name="connsiteY62" fmla="*/ 477843 h 5142465"/>
              <a:gd name="connsiteX63" fmla="*/ 923218 w 6696000"/>
              <a:gd name="connsiteY63" fmla="*/ 519732 h 5142465"/>
              <a:gd name="connsiteX64" fmla="*/ 970473 w 6696000"/>
              <a:gd name="connsiteY64" fmla="*/ 519732 h 5142465"/>
              <a:gd name="connsiteX65" fmla="*/ 970473 w 6696000"/>
              <a:gd name="connsiteY65" fmla="*/ 431999 h 5142465"/>
              <a:gd name="connsiteX66" fmla="*/ 664207 w 6696000"/>
              <a:gd name="connsiteY66" fmla="*/ 431999 h 5142465"/>
              <a:gd name="connsiteX67" fmla="*/ 0 w 6696000"/>
              <a:gd name="connsiteY67" fmla="*/ 0 h 5142465"/>
              <a:gd name="connsiteX68" fmla="*/ 6696000 w 6696000"/>
              <a:gd name="connsiteY68" fmla="*/ 0 h 5142465"/>
              <a:gd name="connsiteX69" fmla="*/ 6696000 w 6696000"/>
              <a:gd name="connsiteY69" fmla="*/ 1796399 h 5142465"/>
              <a:gd name="connsiteX70" fmla="*/ 4219772 w 6696000"/>
              <a:gd name="connsiteY70" fmla="*/ 1796399 h 5142465"/>
              <a:gd name="connsiteX71" fmla="*/ 3995999 w 6696000"/>
              <a:gd name="connsiteY71" fmla="*/ 2020043 h 5142465"/>
              <a:gd name="connsiteX72" fmla="*/ 3995999 w 6696000"/>
              <a:gd name="connsiteY72" fmla="*/ 3821890 h 5142465"/>
              <a:gd name="connsiteX73" fmla="*/ 4887028 w 6696000"/>
              <a:gd name="connsiteY73" fmla="*/ 4712400 h 5142465"/>
              <a:gd name="connsiteX74" fmla="*/ 6696000 w 6696000"/>
              <a:gd name="connsiteY74" fmla="*/ 4712400 h 5142465"/>
              <a:gd name="connsiteX75" fmla="*/ 6696000 w 6696000"/>
              <a:gd name="connsiteY75" fmla="*/ 5142465 h 5142465"/>
              <a:gd name="connsiteX76" fmla="*/ 0 w 6696000"/>
              <a:gd name="connsiteY76" fmla="*/ 5142465 h 5142465"/>
              <a:gd name="connsiteX77" fmla="*/ 0 w 6696000"/>
              <a:gd name="connsiteY77" fmla="*/ 0 h 5142465"/>
              <a:gd name="connsiteX0" fmla="*/ 1180450 w 6696000"/>
              <a:gd name="connsiteY0" fmla="*/ 583616 h 5142465"/>
              <a:gd name="connsiteX1" fmla="*/ 1062822 w 6696000"/>
              <a:gd name="connsiteY1" fmla="*/ 566440 h 5142465"/>
              <a:gd name="connsiteX2" fmla="*/ 1029922 w 6696000"/>
              <a:gd name="connsiteY2" fmla="*/ 586087 h 5142465"/>
              <a:gd name="connsiteX3" fmla="*/ 1008327 w 6696000"/>
              <a:gd name="connsiteY3" fmla="*/ 617103 h 5142465"/>
              <a:gd name="connsiteX4" fmla="*/ 1000578 w 6696000"/>
              <a:gd name="connsiteY4" fmla="*/ 657633 h 5142465"/>
              <a:gd name="connsiteX5" fmla="*/ 1008327 w 6696000"/>
              <a:gd name="connsiteY5" fmla="*/ 698163 h 5142465"/>
              <a:gd name="connsiteX6" fmla="*/ 1029922 w 6696000"/>
              <a:gd name="connsiteY6" fmla="*/ 729179 h 5142465"/>
              <a:gd name="connsiteX7" fmla="*/ 1062822 w 6696000"/>
              <a:gd name="connsiteY7" fmla="*/ 748826 h 5142465"/>
              <a:gd name="connsiteX8" fmla="*/ 1104106 w 6696000"/>
              <a:gd name="connsiteY8" fmla="*/ 755622 h 5142465"/>
              <a:gd name="connsiteX9" fmla="*/ 1145010 w 6696000"/>
              <a:gd name="connsiteY9" fmla="*/ 751421 h 5142465"/>
              <a:gd name="connsiteX10" fmla="*/ 1183753 w 6696000"/>
              <a:gd name="connsiteY10" fmla="*/ 737828 h 5142465"/>
              <a:gd name="connsiteX11" fmla="*/ 1185405 w 6696000"/>
              <a:gd name="connsiteY11" fmla="*/ 736963 h 5142465"/>
              <a:gd name="connsiteX12" fmla="*/ 1185405 w 6696000"/>
              <a:gd name="connsiteY12" fmla="*/ 637615 h 5142465"/>
              <a:gd name="connsiteX13" fmla="*/ 1106393 w 6696000"/>
              <a:gd name="connsiteY13" fmla="*/ 637615 h 5142465"/>
              <a:gd name="connsiteX14" fmla="*/ 1106266 w 6696000"/>
              <a:gd name="connsiteY14" fmla="*/ 637986 h 5142465"/>
              <a:gd name="connsiteX15" fmla="*/ 1106266 w 6696000"/>
              <a:gd name="connsiteY15" fmla="*/ 680740 h 5142465"/>
              <a:gd name="connsiteX16" fmla="*/ 1139674 w 6696000"/>
              <a:gd name="connsiteY16" fmla="*/ 680740 h 5142465"/>
              <a:gd name="connsiteX17" fmla="*/ 1139674 w 6696000"/>
              <a:gd name="connsiteY17" fmla="*/ 705330 h 5142465"/>
              <a:gd name="connsiteX18" fmla="*/ 1126336 w 6696000"/>
              <a:gd name="connsiteY18" fmla="*/ 710273 h 5142465"/>
              <a:gd name="connsiteX19" fmla="*/ 1104106 w 6696000"/>
              <a:gd name="connsiteY19" fmla="*/ 713115 h 5142465"/>
              <a:gd name="connsiteX20" fmla="*/ 1081495 w 6696000"/>
              <a:gd name="connsiteY20" fmla="*/ 709037 h 5142465"/>
              <a:gd name="connsiteX21" fmla="*/ 1064219 w 6696000"/>
              <a:gd name="connsiteY21" fmla="*/ 697545 h 5142465"/>
              <a:gd name="connsiteX22" fmla="*/ 1053168 w 6696000"/>
              <a:gd name="connsiteY22" fmla="*/ 680122 h 5142465"/>
              <a:gd name="connsiteX23" fmla="*/ 1049230 w 6696000"/>
              <a:gd name="connsiteY23" fmla="*/ 657757 h 5142465"/>
              <a:gd name="connsiteX24" fmla="*/ 1053168 w 6696000"/>
              <a:gd name="connsiteY24" fmla="*/ 635514 h 5142465"/>
              <a:gd name="connsiteX25" fmla="*/ 1064219 w 6696000"/>
              <a:gd name="connsiteY25" fmla="*/ 617968 h 5142465"/>
              <a:gd name="connsiteX26" fmla="*/ 1081495 w 6696000"/>
              <a:gd name="connsiteY26" fmla="*/ 606476 h 5142465"/>
              <a:gd name="connsiteX27" fmla="*/ 1104106 w 6696000"/>
              <a:gd name="connsiteY27" fmla="*/ 602398 h 5142465"/>
              <a:gd name="connsiteX28" fmla="*/ 1129258 w 6696000"/>
              <a:gd name="connsiteY28" fmla="*/ 606476 h 5142465"/>
              <a:gd name="connsiteX29" fmla="*/ 1147169 w 6696000"/>
              <a:gd name="connsiteY29" fmla="*/ 618586 h 5142465"/>
              <a:gd name="connsiteX30" fmla="*/ 1149456 w 6696000"/>
              <a:gd name="connsiteY30" fmla="*/ 620810 h 5142465"/>
              <a:gd name="connsiteX31" fmla="*/ 1182737 w 6696000"/>
              <a:gd name="connsiteY31" fmla="*/ 585593 h 5142465"/>
              <a:gd name="connsiteX32" fmla="*/ 1180450 w 6696000"/>
              <a:gd name="connsiteY32" fmla="*/ 583616 h 5142465"/>
              <a:gd name="connsiteX33" fmla="*/ 1018617 w 6696000"/>
              <a:gd name="connsiteY33" fmla="*/ 431999 h 5142465"/>
              <a:gd name="connsiteX34" fmla="*/ 994990 w 6696000"/>
              <a:gd name="connsiteY34" fmla="*/ 454983 h 5142465"/>
              <a:gd name="connsiteX35" fmla="*/ 1018617 w 6696000"/>
              <a:gd name="connsiteY35" fmla="*/ 477966 h 5142465"/>
              <a:gd name="connsiteX36" fmla="*/ 1093564 w 6696000"/>
              <a:gd name="connsiteY36" fmla="*/ 477966 h 5142465"/>
              <a:gd name="connsiteX37" fmla="*/ 1279279 w 6696000"/>
              <a:gd name="connsiteY37" fmla="*/ 658251 h 5142465"/>
              <a:gd name="connsiteX38" fmla="*/ 1093564 w 6696000"/>
              <a:gd name="connsiteY38" fmla="*/ 838536 h 5142465"/>
              <a:gd name="connsiteX39" fmla="*/ 835188 w 6696000"/>
              <a:gd name="connsiteY39" fmla="*/ 838536 h 5142465"/>
              <a:gd name="connsiteX40" fmla="*/ 835188 w 6696000"/>
              <a:gd name="connsiteY40" fmla="*/ 796647 h 5142465"/>
              <a:gd name="connsiteX41" fmla="*/ 787933 w 6696000"/>
              <a:gd name="connsiteY41" fmla="*/ 796647 h 5142465"/>
              <a:gd name="connsiteX42" fmla="*/ 787933 w 6696000"/>
              <a:gd name="connsiteY42" fmla="*/ 884380 h 5142465"/>
              <a:gd name="connsiteX43" fmla="*/ 1094199 w 6696000"/>
              <a:gd name="connsiteY43" fmla="*/ 884380 h 5142465"/>
              <a:gd name="connsiteX44" fmla="*/ 1308131 w 6696000"/>
              <a:gd name="connsiteY44" fmla="*/ 745975 h 5142465"/>
              <a:gd name="connsiteX45" fmla="*/ 1326394 w 6696000"/>
              <a:gd name="connsiteY45" fmla="*/ 658190 h 5142465"/>
              <a:gd name="connsiteX46" fmla="*/ 1326407 w 6696000"/>
              <a:gd name="connsiteY46" fmla="*/ 658251 h 5142465"/>
              <a:gd name="connsiteX47" fmla="*/ 1326407 w 6696000"/>
              <a:gd name="connsiteY47" fmla="*/ 658128 h 5142465"/>
              <a:gd name="connsiteX48" fmla="*/ 1326394 w 6696000"/>
              <a:gd name="connsiteY48" fmla="*/ 658190 h 5142465"/>
              <a:gd name="connsiteX49" fmla="*/ 1308194 w 6696000"/>
              <a:gd name="connsiteY49" fmla="*/ 570456 h 5142465"/>
              <a:gd name="connsiteX50" fmla="*/ 1094834 w 6696000"/>
              <a:gd name="connsiteY50" fmla="*/ 431999 h 5142465"/>
              <a:gd name="connsiteX51" fmla="*/ 1018617 w 6696000"/>
              <a:gd name="connsiteY51" fmla="*/ 431999 h 5142465"/>
              <a:gd name="connsiteX52" fmla="*/ 664207 w 6696000"/>
              <a:gd name="connsiteY52" fmla="*/ 431999 h 5142465"/>
              <a:gd name="connsiteX53" fmla="*/ 431999 w 6696000"/>
              <a:gd name="connsiteY53" fmla="*/ 658251 h 5142465"/>
              <a:gd name="connsiteX54" fmla="*/ 663572 w 6696000"/>
              <a:gd name="connsiteY54" fmla="*/ 884503 h 5142465"/>
              <a:gd name="connsiteX55" fmla="*/ 739789 w 6696000"/>
              <a:gd name="connsiteY55" fmla="*/ 884503 h 5142465"/>
              <a:gd name="connsiteX56" fmla="*/ 763417 w 6696000"/>
              <a:gd name="connsiteY56" fmla="*/ 861520 h 5142465"/>
              <a:gd name="connsiteX57" fmla="*/ 739789 w 6696000"/>
              <a:gd name="connsiteY57" fmla="*/ 838536 h 5142465"/>
              <a:gd name="connsiteX58" fmla="*/ 664842 w 6696000"/>
              <a:gd name="connsiteY58" fmla="*/ 838536 h 5142465"/>
              <a:gd name="connsiteX59" fmla="*/ 479127 w 6696000"/>
              <a:gd name="connsiteY59" fmla="*/ 658251 h 5142465"/>
              <a:gd name="connsiteX60" fmla="*/ 664842 w 6696000"/>
              <a:gd name="connsiteY60" fmla="*/ 477843 h 5142465"/>
              <a:gd name="connsiteX61" fmla="*/ 923218 w 6696000"/>
              <a:gd name="connsiteY61" fmla="*/ 477843 h 5142465"/>
              <a:gd name="connsiteX62" fmla="*/ 923218 w 6696000"/>
              <a:gd name="connsiteY62" fmla="*/ 519732 h 5142465"/>
              <a:gd name="connsiteX63" fmla="*/ 970473 w 6696000"/>
              <a:gd name="connsiteY63" fmla="*/ 519732 h 5142465"/>
              <a:gd name="connsiteX64" fmla="*/ 970473 w 6696000"/>
              <a:gd name="connsiteY64" fmla="*/ 431999 h 5142465"/>
              <a:gd name="connsiteX65" fmla="*/ 664207 w 6696000"/>
              <a:gd name="connsiteY65" fmla="*/ 431999 h 5142465"/>
              <a:gd name="connsiteX66" fmla="*/ 0 w 6696000"/>
              <a:gd name="connsiteY66" fmla="*/ 0 h 5142465"/>
              <a:gd name="connsiteX67" fmla="*/ 6696000 w 6696000"/>
              <a:gd name="connsiteY67" fmla="*/ 0 h 5142465"/>
              <a:gd name="connsiteX68" fmla="*/ 6696000 w 6696000"/>
              <a:gd name="connsiteY68" fmla="*/ 1796399 h 5142465"/>
              <a:gd name="connsiteX69" fmla="*/ 4219772 w 6696000"/>
              <a:gd name="connsiteY69" fmla="*/ 1796399 h 5142465"/>
              <a:gd name="connsiteX70" fmla="*/ 3995999 w 6696000"/>
              <a:gd name="connsiteY70" fmla="*/ 2020043 h 5142465"/>
              <a:gd name="connsiteX71" fmla="*/ 3995999 w 6696000"/>
              <a:gd name="connsiteY71" fmla="*/ 3821890 h 5142465"/>
              <a:gd name="connsiteX72" fmla="*/ 4887028 w 6696000"/>
              <a:gd name="connsiteY72" fmla="*/ 4712400 h 5142465"/>
              <a:gd name="connsiteX73" fmla="*/ 6696000 w 6696000"/>
              <a:gd name="connsiteY73" fmla="*/ 4712400 h 5142465"/>
              <a:gd name="connsiteX74" fmla="*/ 6696000 w 6696000"/>
              <a:gd name="connsiteY74" fmla="*/ 5142465 h 5142465"/>
              <a:gd name="connsiteX75" fmla="*/ 0 w 6696000"/>
              <a:gd name="connsiteY75" fmla="*/ 5142465 h 5142465"/>
              <a:gd name="connsiteX76" fmla="*/ 0 w 6696000"/>
              <a:gd name="connsiteY76" fmla="*/ 0 h 5142465"/>
              <a:gd name="connsiteX0" fmla="*/ 1182737 w 6696000"/>
              <a:gd name="connsiteY0" fmla="*/ 585593 h 5142465"/>
              <a:gd name="connsiteX1" fmla="*/ 1062822 w 6696000"/>
              <a:gd name="connsiteY1" fmla="*/ 566440 h 5142465"/>
              <a:gd name="connsiteX2" fmla="*/ 1029922 w 6696000"/>
              <a:gd name="connsiteY2" fmla="*/ 586087 h 5142465"/>
              <a:gd name="connsiteX3" fmla="*/ 1008327 w 6696000"/>
              <a:gd name="connsiteY3" fmla="*/ 617103 h 5142465"/>
              <a:gd name="connsiteX4" fmla="*/ 1000578 w 6696000"/>
              <a:gd name="connsiteY4" fmla="*/ 657633 h 5142465"/>
              <a:gd name="connsiteX5" fmla="*/ 1008327 w 6696000"/>
              <a:gd name="connsiteY5" fmla="*/ 698163 h 5142465"/>
              <a:gd name="connsiteX6" fmla="*/ 1029922 w 6696000"/>
              <a:gd name="connsiteY6" fmla="*/ 729179 h 5142465"/>
              <a:gd name="connsiteX7" fmla="*/ 1062822 w 6696000"/>
              <a:gd name="connsiteY7" fmla="*/ 748826 h 5142465"/>
              <a:gd name="connsiteX8" fmla="*/ 1104106 w 6696000"/>
              <a:gd name="connsiteY8" fmla="*/ 755622 h 5142465"/>
              <a:gd name="connsiteX9" fmla="*/ 1145010 w 6696000"/>
              <a:gd name="connsiteY9" fmla="*/ 751421 h 5142465"/>
              <a:gd name="connsiteX10" fmla="*/ 1183753 w 6696000"/>
              <a:gd name="connsiteY10" fmla="*/ 737828 h 5142465"/>
              <a:gd name="connsiteX11" fmla="*/ 1185405 w 6696000"/>
              <a:gd name="connsiteY11" fmla="*/ 736963 h 5142465"/>
              <a:gd name="connsiteX12" fmla="*/ 1185405 w 6696000"/>
              <a:gd name="connsiteY12" fmla="*/ 637615 h 5142465"/>
              <a:gd name="connsiteX13" fmla="*/ 1106393 w 6696000"/>
              <a:gd name="connsiteY13" fmla="*/ 637615 h 5142465"/>
              <a:gd name="connsiteX14" fmla="*/ 1106266 w 6696000"/>
              <a:gd name="connsiteY14" fmla="*/ 637986 h 5142465"/>
              <a:gd name="connsiteX15" fmla="*/ 1106266 w 6696000"/>
              <a:gd name="connsiteY15" fmla="*/ 680740 h 5142465"/>
              <a:gd name="connsiteX16" fmla="*/ 1139674 w 6696000"/>
              <a:gd name="connsiteY16" fmla="*/ 680740 h 5142465"/>
              <a:gd name="connsiteX17" fmla="*/ 1139674 w 6696000"/>
              <a:gd name="connsiteY17" fmla="*/ 705330 h 5142465"/>
              <a:gd name="connsiteX18" fmla="*/ 1126336 w 6696000"/>
              <a:gd name="connsiteY18" fmla="*/ 710273 h 5142465"/>
              <a:gd name="connsiteX19" fmla="*/ 1104106 w 6696000"/>
              <a:gd name="connsiteY19" fmla="*/ 713115 h 5142465"/>
              <a:gd name="connsiteX20" fmla="*/ 1081495 w 6696000"/>
              <a:gd name="connsiteY20" fmla="*/ 709037 h 5142465"/>
              <a:gd name="connsiteX21" fmla="*/ 1064219 w 6696000"/>
              <a:gd name="connsiteY21" fmla="*/ 697545 h 5142465"/>
              <a:gd name="connsiteX22" fmla="*/ 1053168 w 6696000"/>
              <a:gd name="connsiteY22" fmla="*/ 680122 h 5142465"/>
              <a:gd name="connsiteX23" fmla="*/ 1049230 w 6696000"/>
              <a:gd name="connsiteY23" fmla="*/ 657757 h 5142465"/>
              <a:gd name="connsiteX24" fmla="*/ 1053168 w 6696000"/>
              <a:gd name="connsiteY24" fmla="*/ 635514 h 5142465"/>
              <a:gd name="connsiteX25" fmla="*/ 1064219 w 6696000"/>
              <a:gd name="connsiteY25" fmla="*/ 617968 h 5142465"/>
              <a:gd name="connsiteX26" fmla="*/ 1081495 w 6696000"/>
              <a:gd name="connsiteY26" fmla="*/ 606476 h 5142465"/>
              <a:gd name="connsiteX27" fmla="*/ 1104106 w 6696000"/>
              <a:gd name="connsiteY27" fmla="*/ 602398 h 5142465"/>
              <a:gd name="connsiteX28" fmla="*/ 1129258 w 6696000"/>
              <a:gd name="connsiteY28" fmla="*/ 606476 h 5142465"/>
              <a:gd name="connsiteX29" fmla="*/ 1147169 w 6696000"/>
              <a:gd name="connsiteY29" fmla="*/ 618586 h 5142465"/>
              <a:gd name="connsiteX30" fmla="*/ 1149456 w 6696000"/>
              <a:gd name="connsiteY30" fmla="*/ 620810 h 5142465"/>
              <a:gd name="connsiteX31" fmla="*/ 1182737 w 6696000"/>
              <a:gd name="connsiteY31" fmla="*/ 585593 h 5142465"/>
              <a:gd name="connsiteX32" fmla="*/ 1018617 w 6696000"/>
              <a:gd name="connsiteY32" fmla="*/ 431999 h 5142465"/>
              <a:gd name="connsiteX33" fmla="*/ 994990 w 6696000"/>
              <a:gd name="connsiteY33" fmla="*/ 454983 h 5142465"/>
              <a:gd name="connsiteX34" fmla="*/ 1018617 w 6696000"/>
              <a:gd name="connsiteY34" fmla="*/ 477966 h 5142465"/>
              <a:gd name="connsiteX35" fmla="*/ 1093564 w 6696000"/>
              <a:gd name="connsiteY35" fmla="*/ 477966 h 5142465"/>
              <a:gd name="connsiteX36" fmla="*/ 1279279 w 6696000"/>
              <a:gd name="connsiteY36" fmla="*/ 658251 h 5142465"/>
              <a:gd name="connsiteX37" fmla="*/ 1093564 w 6696000"/>
              <a:gd name="connsiteY37" fmla="*/ 838536 h 5142465"/>
              <a:gd name="connsiteX38" fmla="*/ 835188 w 6696000"/>
              <a:gd name="connsiteY38" fmla="*/ 838536 h 5142465"/>
              <a:gd name="connsiteX39" fmla="*/ 835188 w 6696000"/>
              <a:gd name="connsiteY39" fmla="*/ 796647 h 5142465"/>
              <a:gd name="connsiteX40" fmla="*/ 787933 w 6696000"/>
              <a:gd name="connsiteY40" fmla="*/ 796647 h 5142465"/>
              <a:gd name="connsiteX41" fmla="*/ 787933 w 6696000"/>
              <a:gd name="connsiteY41" fmla="*/ 884380 h 5142465"/>
              <a:gd name="connsiteX42" fmla="*/ 1094199 w 6696000"/>
              <a:gd name="connsiteY42" fmla="*/ 884380 h 5142465"/>
              <a:gd name="connsiteX43" fmla="*/ 1308131 w 6696000"/>
              <a:gd name="connsiteY43" fmla="*/ 745975 h 5142465"/>
              <a:gd name="connsiteX44" fmla="*/ 1326394 w 6696000"/>
              <a:gd name="connsiteY44" fmla="*/ 658190 h 5142465"/>
              <a:gd name="connsiteX45" fmla="*/ 1326407 w 6696000"/>
              <a:gd name="connsiteY45" fmla="*/ 658251 h 5142465"/>
              <a:gd name="connsiteX46" fmla="*/ 1326407 w 6696000"/>
              <a:gd name="connsiteY46" fmla="*/ 658128 h 5142465"/>
              <a:gd name="connsiteX47" fmla="*/ 1326394 w 6696000"/>
              <a:gd name="connsiteY47" fmla="*/ 658190 h 5142465"/>
              <a:gd name="connsiteX48" fmla="*/ 1308194 w 6696000"/>
              <a:gd name="connsiteY48" fmla="*/ 570456 h 5142465"/>
              <a:gd name="connsiteX49" fmla="*/ 1094834 w 6696000"/>
              <a:gd name="connsiteY49" fmla="*/ 431999 h 5142465"/>
              <a:gd name="connsiteX50" fmla="*/ 1018617 w 6696000"/>
              <a:gd name="connsiteY50" fmla="*/ 431999 h 5142465"/>
              <a:gd name="connsiteX51" fmla="*/ 664207 w 6696000"/>
              <a:gd name="connsiteY51" fmla="*/ 431999 h 5142465"/>
              <a:gd name="connsiteX52" fmla="*/ 431999 w 6696000"/>
              <a:gd name="connsiteY52" fmla="*/ 658251 h 5142465"/>
              <a:gd name="connsiteX53" fmla="*/ 663572 w 6696000"/>
              <a:gd name="connsiteY53" fmla="*/ 884503 h 5142465"/>
              <a:gd name="connsiteX54" fmla="*/ 739789 w 6696000"/>
              <a:gd name="connsiteY54" fmla="*/ 884503 h 5142465"/>
              <a:gd name="connsiteX55" fmla="*/ 763417 w 6696000"/>
              <a:gd name="connsiteY55" fmla="*/ 861520 h 5142465"/>
              <a:gd name="connsiteX56" fmla="*/ 739789 w 6696000"/>
              <a:gd name="connsiteY56" fmla="*/ 838536 h 5142465"/>
              <a:gd name="connsiteX57" fmla="*/ 664842 w 6696000"/>
              <a:gd name="connsiteY57" fmla="*/ 838536 h 5142465"/>
              <a:gd name="connsiteX58" fmla="*/ 479127 w 6696000"/>
              <a:gd name="connsiteY58" fmla="*/ 658251 h 5142465"/>
              <a:gd name="connsiteX59" fmla="*/ 664842 w 6696000"/>
              <a:gd name="connsiteY59" fmla="*/ 477843 h 5142465"/>
              <a:gd name="connsiteX60" fmla="*/ 923218 w 6696000"/>
              <a:gd name="connsiteY60" fmla="*/ 477843 h 5142465"/>
              <a:gd name="connsiteX61" fmla="*/ 923218 w 6696000"/>
              <a:gd name="connsiteY61" fmla="*/ 519732 h 5142465"/>
              <a:gd name="connsiteX62" fmla="*/ 970473 w 6696000"/>
              <a:gd name="connsiteY62" fmla="*/ 519732 h 5142465"/>
              <a:gd name="connsiteX63" fmla="*/ 970473 w 6696000"/>
              <a:gd name="connsiteY63" fmla="*/ 431999 h 5142465"/>
              <a:gd name="connsiteX64" fmla="*/ 664207 w 6696000"/>
              <a:gd name="connsiteY64" fmla="*/ 431999 h 5142465"/>
              <a:gd name="connsiteX65" fmla="*/ 0 w 6696000"/>
              <a:gd name="connsiteY65" fmla="*/ 0 h 5142465"/>
              <a:gd name="connsiteX66" fmla="*/ 6696000 w 6696000"/>
              <a:gd name="connsiteY66" fmla="*/ 0 h 5142465"/>
              <a:gd name="connsiteX67" fmla="*/ 6696000 w 6696000"/>
              <a:gd name="connsiteY67" fmla="*/ 1796399 h 5142465"/>
              <a:gd name="connsiteX68" fmla="*/ 4219772 w 6696000"/>
              <a:gd name="connsiteY68" fmla="*/ 1796399 h 5142465"/>
              <a:gd name="connsiteX69" fmla="*/ 3995999 w 6696000"/>
              <a:gd name="connsiteY69" fmla="*/ 2020043 h 5142465"/>
              <a:gd name="connsiteX70" fmla="*/ 3995999 w 6696000"/>
              <a:gd name="connsiteY70" fmla="*/ 3821890 h 5142465"/>
              <a:gd name="connsiteX71" fmla="*/ 4887028 w 6696000"/>
              <a:gd name="connsiteY71" fmla="*/ 4712400 h 5142465"/>
              <a:gd name="connsiteX72" fmla="*/ 6696000 w 6696000"/>
              <a:gd name="connsiteY72" fmla="*/ 4712400 h 5142465"/>
              <a:gd name="connsiteX73" fmla="*/ 6696000 w 6696000"/>
              <a:gd name="connsiteY73" fmla="*/ 5142465 h 5142465"/>
              <a:gd name="connsiteX74" fmla="*/ 0 w 6696000"/>
              <a:gd name="connsiteY74" fmla="*/ 5142465 h 5142465"/>
              <a:gd name="connsiteX75" fmla="*/ 0 w 6696000"/>
              <a:gd name="connsiteY75" fmla="*/ 0 h 5142465"/>
              <a:gd name="connsiteX0" fmla="*/ 1182737 w 6696000"/>
              <a:gd name="connsiteY0" fmla="*/ 585593 h 5142465"/>
              <a:gd name="connsiteX1" fmla="*/ 1062822 w 6696000"/>
              <a:gd name="connsiteY1" fmla="*/ 566440 h 5142465"/>
              <a:gd name="connsiteX2" fmla="*/ 1029922 w 6696000"/>
              <a:gd name="connsiteY2" fmla="*/ 586087 h 5142465"/>
              <a:gd name="connsiteX3" fmla="*/ 1008327 w 6696000"/>
              <a:gd name="connsiteY3" fmla="*/ 617103 h 5142465"/>
              <a:gd name="connsiteX4" fmla="*/ 1000578 w 6696000"/>
              <a:gd name="connsiteY4" fmla="*/ 657633 h 5142465"/>
              <a:gd name="connsiteX5" fmla="*/ 1008327 w 6696000"/>
              <a:gd name="connsiteY5" fmla="*/ 698163 h 5142465"/>
              <a:gd name="connsiteX6" fmla="*/ 1029922 w 6696000"/>
              <a:gd name="connsiteY6" fmla="*/ 729179 h 5142465"/>
              <a:gd name="connsiteX7" fmla="*/ 1062822 w 6696000"/>
              <a:gd name="connsiteY7" fmla="*/ 748826 h 5142465"/>
              <a:gd name="connsiteX8" fmla="*/ 1104106 w 6696000"/>
              <a:gd name="connsiteY8" fmla="*/ 755622 h 5142465"/>
              <a:gd name="connsiteX9" fmla="*/ 1145010 w 6696000"/>
              <a:gd name="connsiteY9" fmla="*/ 751421 h 5142465"/>
              <a:gd name="connsiteX10" fmla="*/ 1183753 w 6696000"/>
              <a:gd name="connsiteY10" fmla="*/ 737828 h 5142465"/>
              <a:gd name="connsiteX11" fmla="*/ 1185405 w 6696000"/>
              <a:gd name="connsiteY11" fmla="*/ 736963 h 5142465"/>
              <a:gd name="connsiteX12" fmla="*/ 1185405 w 6696000"/>
              <a:gd name="connsiteY12" fmla="*/ 637615 h 5142465"/>
              <a:gd name="connsiteX13" fmla="*/ 1106393 w 6696000"/>
              <a:gd name="connsiteY13" fmla="*/ 637615 h 5142465"/>
              <a:gd name="connsiteX14" fmla="*/ 1106266 w 6696000"/>
              <a:gd name="connsiteY14" fmla="*/ 637986 h 5142465"/>
              <a:gd name="connsiteX15" fmla="*/ 1106266 w 6696000"/>
              <a:gd name="connsiteY15" fmla="*/ 680740 h 5142465"/>
              <a:gd name="connsiteX16" fmla="*/ 1139674 w 6696000"/>
              <a:gd name="connsiteY16" fmla="*/ 680740 h 5142465"/>
              <a:gd name="connsiteX17" fmla="*/ 1139674 w 6696000"/>
              <a:gd name="connsiteY17" fmla="*/ 705330 h 5142465"/>
              <a:gd name="connsiteX18" fmla="*/ 1126336 w 6696000"/>
              <a:gd name="connsiteY18" fmla="*/ 710273 h 5142465"/>
              <a:gd name="connsiteX19" fmla="*/ 1104106 w 6696000"/>
              <a:gd name="connsiteY19" fmla="*/ 713115 h 5142465"/>
              <a:gd name="connsiteX20" fmla="*/ 1081495 w 6696000"/>
              <a:gd name="connsiteY20" fmla="*/ 709037 h 5142465"/>
              <a:gd name="connsiteX21" fmla="*/ 1064219 w 6696000"/>
              <a:gd name="connsiteY21" fmla="*/ 697545 h 5142465"/>
              <a:gd name="connsiteX22" fmla="*/ 1053168 w 6696000"/>
              <a:gd name="connsiteY22" fmla="*/ 680122 h 5142465"/>
              <a:gd name="connsiteX23" fmla="*/ 1049230 w 6696000"/>
              <a:gd name="connsiteY23" fmla="*/ 657757 h 5142465"/>
              <a:gd name="connsiteX24" fmla="*/ 1053168 w 6696000"/>
              <a:gd name="connsiteY24" fmla="*/ 635514 h 5142465"/>
              <a:gd name="connsiteX25" fmla="*/ 1064219 w 6696000"/>
              <a:gd name="connsiteY25" fmla="*/ 617968 h 5142465"/>
              <a:gd name="connsiteX26" fmla="*/ 1081495 w 6696000"/>
              <a:gd name="connsiteY26" fmla="*/ 606476 h 5142465"/>
              <a:gd name="connsiteX27" fmla="*/ 1104106 w 6696000"/>
              <a:gd name="connsiteY27" fmla="*/ 602398 h 5142465"/>
              <a:gd name="connsiteX28" fmla="*/ 1129258 w 6696000"/>
              <a:gd name="connsiteY28" fmla="*/ 606476 h 5142465"/>
              <a:gd name="connsiteX29" fmla="*/ 1147169 w 6696000"/>
              <a:gd name="connsiteY29" fmla="*/ 618586 h 5142465"/>
              <a:gd name="connsiteX30" fmla="*/ 1182737 w 6696000"/>
              <a:gd name="connsiteY30" fmla="*/ 585593 h 5142465"/>
              <a:gd name="connsiteX31" fmla="*/ 1018617 w 6696000"/>
              <a:gd name="connsiteY31" fmla="*/ 431999 h 5142465"/>
              <a:gd name="connsiteX32" fmla="*/ 994990 w 6696000"/>
              <a:gd name="connsiteY32" fmla="*/ 454983 h 5142465"/>
              <a:gd name="connsiteX33" fmla="*/ 1018617 w 6696000"/>
              <a:gd name="connsiteY33" fmla="*/ 477966 h 5142465"/>
              <a:gd name="connsiteX34" fmla="*/ 1093564 w 6696000"/>
              <a:gd name="connsiteY34" fmla="*/ 477966 h 5142465"/>
              <a:gd name="connsiteX35" fmla="*/ 1279279 w 6696000"/>
              <a:gd name="connsiteY35" fmla="*/ 658251 h 5142465"/>
              <a:gd name="connsiteX36" fmla="*/ 1093564 w 6696000"/>
              <a:gd name="connsiteY36" fmla="*/ 838536 h 5142465"/>
              <a:gd name="connsiteX37" fmla="*/ 835188 w 6696000"/>
              <a:gd name="connsiteY37" fmla="*/ 838536 h 5142465"/>
              <a:gd name="connsiteX38" fmla="*/ 835188 w 6696000"/>
              <a:gd name="connsiteY38" fmla="*/ 796647 h 5142465"/>
              <a:gd name="connsiteX39" fmla="*/ 787933 w 6696000"/>
              <a:gd name="connsiteY39" fmla="*/ 796647 h 5142465"/>
              <a:gd name="connsiteX40" fmla="*/ 787933 w 6696000"/>
              <a:gd name="connsiteY40" fmla="*/ 884380 h 5142465"/>
              <a:gd name="connsiteX41" fmla="*/ 1094199 w 6696000"/>
              <a:gd name="connsiteY41" fmla="*/ 884380 h 5142465"/>
              <a:gd name="connsiteX42" fmla="*/ 1308131 w 6696000"/>
              <a:gd name="connsiteY42" fmla="*/ 745975 h 5142465"/>
              <a:gd name="connsiteX43" fmla="*/ 1326394 w 6696000"/>
              <a:gd name="connsiteY43" fmla="*/ 658190 h 5142465"/>
              <a:gd name="connsiteX44" fmla="*/ 1326407 w 6696000"/>
              <a:gd name="connsiteY44" fmla="*/ 658251 h 5142465"/>
              <a:gd name="connsiteX45" fmla="*/ 1326407 w 6696000"/>
              <a:gd name="connsiteY45" fmla="*/ 658128 h 5142465"/>
              <a:gd name="connsiteX46" fmla="*/ 1326394 w 6696000"/>
              <a:gd name="connsiteY46" fmla="*/ 658190 h 5142465"/>
              <a:gd name="connsiteX47" fmla="*/ 1308194 w 6696000"/>
              <a:gd name="connsiteY47" fmla="*/ 570456 h 5142465"/>
              <a:gd name="connsiteX48" fmla="*/ 1094834 w 6696000"/>
              <a:gd name="connsiteY48" fmla="*/ 431999 h 5142465"/>
              <a:gd name="connsiteX49" fmla="*/ 1018617 w 6696000"/>
              <a:gd name="connsiteY49" fmla="*/ 431999 h 5142465"/>
              <a:gd name="connsiteX50" fmla="*/ 664207 w 6696000"/>
              <a:gd name="connsiteY50" fmla="*/ 431999 h 5142465"/>
              <a:gd name="connsiteX51" fmla="*/ 431999 w 6696000"/>
              <a:gd name="connsiteY51" fmla="*/ 658251 h 5142465"/>
              <a:gd name="connsiteX52" fmla="*/ 663572 w 6696000"/>
              <a:gd name="connsiteY52" fmla="*/ 884503 h 5142465"/>
              <a:gd name="connsiteX53" fmla="*/ 739789 w 6696000"/>
              <a:gd name="connsiteY53" fmla="*/ 884503 h 5142465"/>
              <a:gd name="connsiteX54" fmla="*/ 763417 w 6696000"/>
              <a:gd name="connsiteY54" fmla="*/ 861520 h 5142465"/>
              <a:gd name="connsiteX55" fmla="*/ 739789 w 6696000"/>
              <a:gd name="connsiteY55" fmla="*/ 838536 h 5142465"/>
              <a:gd name="connsiteX56" fmla="*/ 664842 w 6696000"/>
              <a:gd name="connsiteY56" fmla="*/ 838536 h 5142465"/>
              <a:gd name="connsiteX57" fmla="*/ 479127 w 6696000"/>
              <a:gd name="connsiteY57" fmla="*/ 658251 h 5142465"/>
              <a:gd name="connsiteX58" fmla="*/ 664842 w 6696000"/>
              <a:gd name="connsiteY58" fmla="*/ 477843 h 5142465"/>
              <a:gd name="connsiteX59" fmla="*/ 923218 w 6696000"/>
              <a:gd name="connsiteY59" fmla="*/ 477843 h 5142465"/>
              <a:gd name="connsiteX60" fmla="*/ 923218 w 6696000"/>
              <a:gd name="connsiteY60" fmla="*/ 519732 h 5142465"/>
              <a:gd name="connsiteX61" fmla="*/ 970473 w 6696000"/>
              <a:gd name="connsiteY61" fmla="*/ 519732 h 5142465"/>
              <a:gd name="connsiteX62" fmla="*/ 970473 w 6696000"/>
              <a:gd name="connsiteY62" fmla="*/ 431999 h 5142465"/>
              <a:gd name="connsiteX63" fmla="*/ 664207 w 6696000"/>
              <a:gd name="connsiteY63" fmla="*/ 431999 h 5142465"/>
              <a:gd name="connsiteX64" fmla="*/ 0 w 6696000"/>
              <a:gd name="connsiteY64" fmla="*/ 0 h 5142465"/>
              <a:gd name="connsiteX65" fmla="*/ 6696000 w 6696000"/>
              <a:gd name="connsiteY65" fmla="*/ 0 h 5142465"/>
              <a:gd name="connsiteX66" fmla="*/ 6696000 w 6696000"/>
              <a:gd name="connsiteY66" fmla="*/ 1796399 h 5142465"/>
              <a:gd name="connsiteX67" fmla="*/ 4219772 w 6696000"/>
              <a:gd name="connsiteY67" fmla="*/ 1796399 h 5142465"/>
              <a:gd name="connsiteX68" fmla="*/ 3995999 w 6696000"/>
              <a:gd name="connsiteY68" fmla="*/ 2020043 h 5142465"/>
              <a:gd name="connsiteX69" fmla="*/ 3995999 w 6696000"/>
              <a:gd name="connsiteY69" fmla="*/ 3821890 h 5142465"/>
              <a:gd name="connsiteX70" fmla="*/ 4887028 w 6696000"/>
              <a:gd name="connsiteY70" fmla="*/ 4712400 h 5142465"/>
              <a:gd name="connsiteX71" fmla="*/ 6696000 w 6696000"/>
              <a:gd name="connsiteY71" fmla="*/ 4712400 h 5142465"/>
              <a:gd name="connsiteX72" fmla="*/ 6696000 w 6696000"/>
              <a:gd name="connsiteY72" fmla="*/ 5142465 h 5142465"/>
              <a:gd name="connsiteX73" fmla="*/ 0 w 6696000"/>
              <a:gd name="connsiteY73" fmla="*/ 5142465 h 5142465"/>
              <a:gd name="connsiteX74" fmla="*/ 0 w 6696000"/>
              <a:gd name="connsiteY74" fmla="*/ 0 h 5142465"/>
              <a:gd name="connsiteX0" fmla="*/ 1147169 w 6696000"/>
              <a:gd name="connsiteY0" fmla="*/ 618586 h 5142465"/>
              <a:gd name="connsiteX1" fmla="*/ 1062822 w 6696000"/>
              <a:gd name="connsiteY1" fmla="*/ 566440 h 5142465"/>
              <a:gd name="connsiteX2" fmla="*/ 1029922 w 6696000"/>
              <a:gd name="connsiteY2" fmla="*/ 586087 h 5142465"/>
              <a:gd name="connsiteX3" fmla="*/ 1008327 w 6696000"/>
              <a:gd name="connsiteY3" fmla="*/ 617103 h 5142465"/>
              <a:gd name="connsiteX4" fmla="*/ 1000578 w 6696000"/>
              <a:gd name="connsiteY4" fmla="*/ 657633 h 5142465"/>
              <a:gd name="connsiteX5" fmla="*/ 1008327 w 6696000"/>
              <a:gd name="connsiteY5" fmla="*/ 698163 h 5142465"/>
              <a:gd name="connsiteX6" fmla="*/ 1029922 w 6696000"/>
              <a:gd name="connsiteY6" fmla="*/ 729179 h 5142465"/>
              <a:gd name="connsiteX7" fmla="*/ 1062822 w 6696000"/>
              <a:gd name="connsiteY7" fmla="*/ 748826 h 5142465"/>
              <a:gd name="connsiteX8" fmla="*/ 1104106 w 6696000"/>
              <a:gd name="connsiteY8" fmla="*/ 755622 h 5142465"/>
              <a:gd name="connsiteX9" fmla="*/ 1145010 w 6696000"/>
              <a:gd name="connsiteY9" fmla="*/ 751421 h 5142465"/>
              <a:gd name="connsiteX10" fmla="*/ 1183753 w 6696000"/>
              <a:gd name="connsiteY10" fmla="*/ 737828 h 5142465"/>
              <a:gd name="connsiteX11" fmla="*/ 1185405 w 6696000"/>
              <a:gd name="connsiteY11" fmla="*/ 736963 h 5142465"/>
              <a:gd name="connsiteX12" fmla="*/ 1185405 w 6696000"/>
              <a:gd name="connsiteY12" fmla="*/ 637615 h 5142465"/>
              <a:gd name="connsiteX13" fmla="*/ 1106393 w 6696000"/>
              <a:gd name="connsiteY13" fmla="*/ 637615 h 5142465"/>
              <a:gd name="connsiteX14" fmla="*/ 1106266 w 6696000"/>
              <a:gd name="connsiteY14" fmla="*/ 637986 h 5142465"/>
              <a:gd name="connsiteX15" fmla="*/ 1106266 w 6696000"/>
              <a:gd name="connsiteY15" fmla="*/ 680740 h 5142465"/>
              <a:gd name="connsiteX16" fmla="*/ 1139674 w 6696000"/>
              <a:gd name="connsiteY16" fmla="*/ 680740 h 5142465"/>
              <a:gd name="connsiteX17" fmla="*/ 1139674 w 6696000"/>
              <a:gd name="connsiteY17" fmla="*/ 705330 h 5142465"/>
              <a:gd name="connsiteX18" fmla="*/ 1126336 w 6696000"/>
              <a:gd name="connsiteY18" fmla="*/ 710273 h 5142465"/>
              <a:gd name="connsiteX19" fmla="*/ 1104106 w 6696000"/>
              <a:gd name="connsiteY19" fmla="*/ 713115 h 5142465"/>
              <a:gd name="connsiteX20" fmla="*/ 1081495 w 6696000"/>
              <a:gd name="connsiteY20" fmla="*/ 709037 h 5142465"/>
              <a:gd name="connsiteX21" fmla="*/ 1064219 w 6696000"/>
              <a:gd name="connsiteY21" fmla="*/ 697545 h 5142465"/>
              <a:gd name="connsiteX22" fmla="*/ 1053168 w 6696000"/>
              <a:gd name="connsiteY22" fmla="*/ 680122 h 5142465"/>
              <a:gd name="connsiteX23" fmla="*/ 1049230 w 6696000"/>
              <a:gd name="connsiteY23" fmla="*/ 657757 h 5142465"/>
              <a:gd name="connsiteX24" fmla="*/ 1053168 w 6696000"/>
              <a:gd name="connsiteY24" fmla="*/ 635514 h 5142465"/>
              <a:gd name="connsiteX25" fmla="*/ 1064219 w 6696000"/>
              <a:gd name="connsiteY25" fmla="*/ 617968 h 5142465"/>
              <a:gd name="connsiteX26" fmla="*/ 1081495 w 6696000"/>
              <a:gd name="connsiteY26" fmla="*/ 606476 h 5142465"/>
              <a:gd name="connsiteX27" fmla="*/ 1104106 w 6696000"/>
              <a:gd name="connsiteY27" fmla="*/ 602398 h 5142465"/>
              <a:gd name="connsiteX28" fmla="*/ 1129258 w 6696000"/>
              <a:gd name="connsiteY28" fmla="*/ 606476 h 5142465"/>
              <a:gd name="connsiteX29" fmla="*/ 1147169 w 6696000"/>
              <a:gd name="connsiteY29" fmla="*/ 618586 h 5142465"/>
              <a:gd name="connsiteX30" fmla="*/ 1018617 w 6696000"/>
              <a:gd name="connsiteY30" fmla="*/ 431999 h 5142465"/>
              <a:gd name="connsiteX31" fmla="*/ 994990 w 6696000"/>
              <a:gd name="connsiteY31" fmla="*/ 454983 h 5142465"/>
              <a:gd name="connsiteX32" fmla="*/ 1018617 w 6696000"/>
              <a:gd name="connsiteY32" fmla="*/ 477966 h 5142465"/>
              <a:gd name="connsiteX33" fmla="*/ 1093564 w 6696000"/>
              <a:gd name="connsiteY33" fmla="*/ 477966 h 5142465"/>
              <a:gd name="connsiteX34" fmla="*/ 1279279 w 6696000"/>
              <a:gd name="connsiteY34" fmla="*/ 658251 h 5142465"/>
              <a:gd name="connsiteX35" fmla="*/ 1093564 w 6696000"/>
              <a:gd name="connsiteY35" fmla="*/ 838536 h 5142465"/>
              <a:gd name="connsiteX36" fmla="*/ 835188 w 6696000"/>
              <a:gd name="connsiteY36" fmla="*/ 838536 h 5142465"/>
              <a:gd name="connsiteX37" fmla="*/ 835188 w 6696000"/>
              <a:gd name="connsiteY37" fmla="*/ 796647 h 5142465"/>
              <a:gd name="connsiteX38" fmla="*/ 787933 w 6696000"/>
              <a:gd name="connsiteY38" fmla="*/ 796647 h 5142465"/>
              <a:gd name="connsiteX39" fmla="*/ 787933 w 6696000"/>
              <a:gd name="connsiteY39" fmla="*/ 884380 h 5142465"/>
              <a:gd name="connsiteX40" fmla="*/ 1094199 w 6696000"/>
              <a:gd name="connsiteY40" fmla="*/ 884380 h 5142465"/>
              <a:gd name="connsiteX41" fmla="*/ 1308131 w 6696000"/>
              <a:gd name="connsiteY41" fmla="*/ 745975 h 5142465"/>
              <a:gd name="connsiteX42" fmla="*/ 1326394 w 6696000"/>
              <a:gd name="connsiteY42" fmla="*/ 658190 h 5142465"/>
              <a:gd name="connsiteX43" fmla="*/ 1326407 w 6696000"/>
              <a:gd name="connsiteY43" fmla="*/ 658251 h 5142465"/>
              <a:gd name="connsiteX44" fmla="*/ 1326407 w 6696000"/>
              <a:gd name="connsiteY44" fmla="*/ 658128 h 5142465"/>
              <a:gd name="connsiteX45" fmla="*/ 1326394 w 6696000"/>
              <a:gd name="connsiteY45" fmla="*/ 658190 h 5142465"/>
              <a:gd name="connsiteX46" fmla="*/ 1308194 w 6696000"/>
              <a:gd name="connsiteY46" fmla="*/ 570456 h 5142465"/>
              <a:gd name="connsiteX47" fmla="*/ 1094834 w 6696000"/>
              <a:gd name="connsiteY47" fmla="*/ 431999 h 5142465"/>
              <a:gd name="connsiteX48" fmla="*/ 1018617 w 6696000"/>
              <a:gd name="connsiteY48" fmla="*/ 431999 h 5142465"/>
              <a:gd name="connsiteX49" fmla="*/ 664207 w 6696000"/>
              <a:gd name="connsiteY49" fmla="*/ 431999 h 5142465"/>
              <a:gd name="connsiteX50" fmla="*/ 431999 w 6696000"/>
              <a:gd name="connsiteY50" fmla="*/ 658251 h 5142465"/>
              <a:gd name="connsiteX51" fmla="*/ 663572 w 6696000"/>
              <a:gd name="connsiteY51" fmla="*/ 884503 h 5142465"/>
              <a:gd name="connsiteX52" fmla="*/ 739789 w 6696000"/>
              <a:gd name="connsiteY52" fmla="*/ 884503 h 5142465"/>
              <a:gd name="connsiteX53" fmla="*/ 763417 w 6696000"/>
              <a:gd name="connsiteY53" fmla="*/ 861520 h 5142465"/>
              <a:gd name="connsiteX54" fmla="*/ 739789 w 6696000"/>
              <a:gd name="connsiteY54" fmla="*/ 838536 h 5142465"/>
              <a:gd name="connsiteX55" fmla="*/ 664842 w 6696000"/>
              <a:gd name="connsiteY55" fmla="*/ 838536 h 5142465"/>
              <a:gd name="connsiteX56" fmla="*/ 479127 w 6696000"/>
              <a:gd name="connsiteY56" fmla="*/ 658251 h 5142465"/>
              <a:gd name="connsiteX57" fmla="*/ 664842 w 6696000"/>
              <a:gd name="connsiteY57" fmla="*/ 477843 h 5142465"/>
              <a:gd name="connsiteX58" fmla="*/ 923218 w 6696000"/>
              <a:gd name="connsiteY58" fmla="*/ 477843 h 5142465"/>
              <a:gd name="connsiteX59" fmla="*/ 923218 w 6696000"/>
              <a:gd name="connsiteY59" fmla="*/ 519732 h 5142465"/>
              <a:gd name="connsiteX60" fmla="*/ 970473 w 6696000"/>
              <a:gd name="connsiteY60" fmla="*/ 519732 h 5142465"/>
              <a:gd name="connsiteX61" fmla="*/ 970473 w 6696000"/>
              <a:gd name="connsiteY61" fmla="*/ 431999 h 5142465"/>
              <a:gd name="connsiteX62" fmla="*/ 664207 w 6696000"/>
              <a:gd name="connsiteY62" fmla="*/ 431999 h 5142465"/>
              <a:gd name="connsiteX63" fmla="*/ 0 w 6696000"/>
              <a:gd name="connsiteY63" fmla="*/ 0 h 5142465"/>
              <a:gd name="connsiteX64" fmla="*/ 6696000 w 6696000"/>
              <a:gd name="connsiteY64" fmla="*/ 0 h 5142465"/>
              <a:gd name="connsiteX65" fmla="*/ 6696000 w 6696000"/>
              <a:gd name="connsiteY65" fmla="*/ 1796399 h 5142465"/>
              <a:gd name="connsiteX66" fmla="*/ 4219772 w 6696000"/>
              <a:gd name="connsiteY66" fmla="*/ 1796399 h 5142465"/>
              <a:gd name="connsiteX67" fmla="*/ 3995999 w 6696000"/>
              <a:gd name="connsiteY67" fmla="*/ 2020043 h 5142465"/>
              <a:gd name="connsiteX68" fmla="*/ 3995999 w 6696000"/>
              <a:gd name="connsiteY68" fmla="*/ 3821890 h 5142465"/>
              <a:gd name="connsiteX69" fmla="*/ 4887028 w 6696000"/>
              <a:gd name="connsiteY69" fmla="*/ 4712400 h 5142465"/>
              <a:gd name="connsiteX70" fmla="*/ 6696000 w 6696000"/>
              <a:gd name="connsiteY70" fmla="*/ 4712400 h 5142465"/>
              <a:gd name="connsiteX71" fmla="*/ 6696000 w 6696000"/>
              <a:gd name="connsiteY71" fmla="*/ 5142465 h 5142465"/>
              <a:gd name="connsiteX72" fmla="*/ 0 w 6696000"/>
              <a:gd name="connsiteY72" fmla="*/ 5142465 h 5142465"/>
              <a:gd name="connsiteX73" fmla="*/ 0 w 6696000"/>
              <a:gd name="connsiteY73" fmla="*/ 0 h 5142465"/>
              <a:gd name="connsiteX0" fmla="*/ 1129258 w 6696000"/>
              <a:gd name="connsiteY0" fmla="*/ 606476 h 5142465"/>
              <a:gd name="connsiteX1" fmla="*/ 1062822 w 6696000"/>
              <a:gd name="connsiteY1" fmla="*/ 566440 h 5142465"/>
              <a:gd name="connsiteX2" fmla="*/ 1029922 w 6696000"/>
              <a:gd name="connsiteY2" fmla="*/ 586087 h 5142465"/>
              <a:gd name="connsiteX3" fmla="*/ 1008327 w 6696000"/>
              <a:gd name="connsiteY3" fmla="*/ 617103 h 5142465"/>
              <a:gd name="connsiteX4" fmla="*/ 1000578 w 6696000"/>
              <a:gd name="connsiteY4" fmla="*/ 657633 h 5142465"/>
              <a:gd name="connsiteX5" fmla="*/ 1008327 w 6696000"/>
              <a:gd name="connsiteY5" fmla="*/ 698163 h 5142465"/>
              <a:gd name="connsiteX6" fmla="*/ 1029922 w 6696000"/>
              <a:gd name="connsiteY6" fmla="*/ 729179 h 5142465"/>
              <a:gd name="connsiteX7" fmla="*/ 1062822 w 6696000"/>
              <a:gd name="connsiteY7" fmla="*/ 748826 h 5142465"/>
              <a:gd name="connsiteX8" fmla="*/ 1104106 w 6696000"/>
              <a:gd name="connsiteY8" fmla="*/ 755622 h 5142465"/>
              <a:gd name="connsiteX9" fmla="*/ 1145010 w 6696000"/>
              <a:gd name="connsiteY9" fmla="*/ 751421 h 5142465"/>
              <a:gd name="connsiteX10" fmla="*/ 1183753 w 6696000"/>
              <a:gd name="connsiteY10" fmla="*/ 737828 h 5142465"/>
              <a:gd name="connsiteX11" fmla="*/ 1185405 w 6696000"/>
              <a:gd name="connsiteY11" fmla="*/ 736963 h 5142465"/>
              <a:gd name="connsiteX12" fmla="*/ 1185405 w 6696000"/>
              <a:gd name="connsiteY12" fmla="*/ 637615 h 5142465"/>
              <a:gd name="connsiteX13" fmla="*/ 1106393 w 6696000"/>
              <a:gd name="connsiteY13" fmla="*/ 637615 h 5142465"/>
              <a:gd name="connsiteX14" fmla="*/ 1106266 w 6696000"/>
              <a:gd name="connsiteY14" fmla="*/ 637986 h 5142465"/>
              <a:gd name="connsiteX15" fmla="*/ 1106266 w 6696000"/>
              <a:gd name="connsiteY15" fmla="*/ 680740 h 5142465"/>
              <a:gd name="connsiteX16" fmla="*/ 1139674 w 6696000"/>
              <a:gd name="connsiteY16" fmla="*/ 680740 h 5142465"/>
              <a:gd name="connsiteX17" fmla="*/ 1139674 w 6696000"/>
              <a:gd name="connsiteY17" fmla="*/ 705330 h 5142465"/>
              <a:gd name="connsiteX18" fmla="*/ 1126336 w 6696000"/>
              <a:gd name="connsiteY18" fmla="*/ 710273 h 5142465"/>
              <a:gd name="connsiteX19" fmla="*/ 1104106 w 6696000"/>
              <a:gd name="connsiteY19" fmla="*/ 713115 h 5142465"/>
              <a:gd name="connsiteX20" fmla="*/ 1081495 w 6696000"/>
              <a:gd name="connsiteY20" fmla="*/ 709037 h 5142465"/>
              <a:gd name="connsiteX21" fmla="*/ 1064219 w 6696000"/>
              <a:gd name="connsiteY21" fmla="*/ 697545 h 5142465"/>
              <a:gd name="connsiteX22" fmla="*/ 1053168 w 6696000"/>
              <a:gd name="connsiteY22" fmla="*/ 680122 h 5142465"/>
              <a:gd name="connsiteX23" fmla="*/ 1049230 w 6696000"/>
              <a:gd name="connsiteY23" fmla="*/ 657757 h 5142465"/>
              <a:gd name="connsiteX24" fmla="*/ 1053168 w 6696000"/>
              <a:gd name="connsiteY24" fmla="*/ 635514 h 5142465"/>
              <a:gd name="connsiteX25" fmla="*/ 1064219 w 6696000"/>
              <a:gd name="connsiteY25" fmla="*/ 617968 h 5142465"/>
              <a:gd name="connsiteX26" fmla="*/ 1081495 w 6696000"/>
              <a:gd name="connsiteY26" fmla="*/ 606476 h 5142465"/>
              <a:gd name="connsiteX27" fmla="*/ 1104106 w 6696000"/>
              <a:gd name="connsiteY27" fmla="*/ 602398 h 5142465"/>
              <a:gd name="connsiteX28" fmla="*/ 1129258 w 6696000"/>
              <a:gd name="connsiteY28" fmla="*/ 606476 h 5142465"/>
              <a:gd name="connsiteX29" fmla="*/ 1018617 w 6696000"/>
              <a:gd name="connsiteY29" fmla="*/ 431999 h 5142465"/>
              <a:gd name="connsiteX30" fmla="*/ 994990 w 6696000"/>
              <a:gd name="connsiteY30" fmla="*/ 454983 h 5142465"/>
              <a:gd name="connsiteX31" fmla="*/ 1018617 w 6696000"/>
              <a:gd name="connsiteY31" fmla="*/ 477966 h 5142465"/>
              <a:gd name="connsiteX32" fmla="*/ 1093564 w 6696000"/>
              <a:gd name="connsiteY32" fmla="*/ 477966 h 5142465"/>
              <a:gd name="connsiteX33" fmla="*/ 1279279 w 6696000"/>
              <a:gd name="connsiteY33" fmla="*/ 658251 h 5142465"/>
              <a:gd name="connsiteX34" fmla="*/ 1093564 w 6696000"/>
              <a:gd name="connsiteY34" fmla="*/ 838536 h 5142465"/>
              <a:gd name="connsiteX35" fmla="*/ 835188 w 6696000"/>
              <a:gd name="connsiteY35" fmla="*/ 838536 h 5142465"/>
              <a:gd name="connsiteX36" fmla="*/ 835188 w 6696000"/>
              <a:gd name="connsiteY36" fmla="*/ 796647 h 5142465"/>
              <a:gd name="connsiteX37" fmla="*/ 787933 w 6696000"/>
              <a:gd name="connsiteY37" fmla="*/ 796647 h 5142465"/>
              <a:gd name="connsiteX38" fmla="*/ 787933 w 6696000"/>
              <a:gd name="connsiteY38" fmla="*/ 884380 h 5142465"/>
              <a:gd name="connsiteX39" fmla="*/ 1094199 w 6696000"/>
              <a:gd name="connsiteY39" fmla="*/ 884380 h 5142465"/>
              <a:gd name="connsiteX40" fmla="*/ 1308131 w 6696000"/>
              <a:gd name="connsiteY40" fmla="*/ 745975 h 5142465"/>
              <a:gd name="connsiteX41" fmla="*/ 1326394 w 6696000"/>
              <a:gd name="connsiteY41" fmla="*/ 658190 h 5142465"/>
              <a:gd name="connsiteX42" fmla="*/ 1326407 w 6696000"/>
              <a:gd name="connsiteY42" fmla="*/ 658251 h 5142465"/>
              <a:gd name="connsiteX43" fmla="*/ 1326407 w 6696000"/>
              <a:gd name="connsiteY43" fmla="*/ 658128 h 5142465"/>
              <a:gd name="connsiteX44" fmla="*/ 1326394 w 6696000"/>
              <a:gd name="connsiteY44" fmla="*/ 658190 h 5142465"/>
              <a:gd name="connsiteX45" fmla="*/ 1308194 w 6696000"/>
              <a:gd name="connsiteY45" fmla="*/ 570456 h 5142465"/>
              <a:gd name="connsiteX46" fmla="*/ 1094834 w 6696000"/>
              <a:gd name="connsiteY46" fmla="*/ 431999 h 5142465"/>
              <a:gd name="connsiteX47" fmla="*/ 1018617 w 6696000"/>
              <a:gd name="connsiteY47" fmla="*/ 431999 h 5142465"/>
              <a:gd name="connsiteX48" fmla="*/ 664207 w 6696000"/>
              <a:gd name="connsiteY48" fmla="*/ 431999 h 5142465"/>
              <a:gd name="connsiteX49" fmla="*/ 431999 w 6696000"/>
              <a:gd name="connsiteY49" fmla="*/ 658251 h 5142465"/>
              <a:gd name="connsiteX50" fmla="*/ 663572 w 6696000"/>
              <a:gd name="connsiteY50" fmla="*/ 884503 h 5142465"/>
              <a:gd name="connsiteX51" fmla="*/ 739789 w 6696000"/>
              <a:gd name="connsiteY51" fmla="*/ 884503 h 5142465"/>
              <a:gd name="connsiteX52" fmla="*/ 763417 w 6696000"/>
              <a:gd name="connsiteY52" fmla="*/ 861520 h 5142465"/>
              <a:gd name="connsiteX53" fmla="*/ 739789 w 6696000"/>
              <a:gd name="connsiteY53" fmla="*/ 838536 h 5142465"/>
              <a:gd name="connsiteX54" fmla="*/ 664842 w 6696000"/>
              <a:gd name="connsiteY54" fmla="*/ 838536 h 5142465"/>
              <a:gd name="connsiteX55" fmla="*/ 479127 w 6696000"/>
              <a:gd name="connsiteY55" fmla="*/ 658251 h 5142465"/>
              <a:gd name="connsiteX56" fmla="*/ 664842 w 6696000"/>
              <a:gd name="connsiteY56" fmla="*/ 477843 h 5142465"/>
              <a:gd name="connsiteX57" fmla="*/ 923218 w 6696000"/>
              <a:gd name="connsiteY57" fmla="*/ 477843 h 5142465"/>
              <a:gd name="connsiteX58" fmla="*/ 923218 w 6696000"/>
              <a:gd name="connsiteY58" fmla="*/ 519732 h 5142465"/>
              <a:gd name="connsiteX59" fmla="*/ 970473 w 6696000"/>
              <a:gd name="connsiteY59" fmla="*/ 519732 h 5142465"/>
              <a:gd name="connsiteX60" fmla="*/ 970473 w 6696000"/>
              <a:gd name="connsiteY60" fmla="*/ 431999 h 5142465"/>
              <a:gd name="connsiteX61" fmla="*/ 664207 w 6696000"/>
              <a:gd name="connsiteY61" fmla="*/ 431999 h 5142465"/>
              <a:gd name="connsiteX62" fmla="*/ 0 w 6696000"/>
              <a:gd name="connsiteY62" fmla="*/ 0 h 5142465"/>
              <a:gd name="connsiteX63" fmla="*/ 6696000 w 6696000"/>
              <a:gd name="connsiteY63" fmla="*/ 0 h 5142465"/>
              <a:gd name="connsiteX64" fmla="*/ 6696000 w 6696000"/>
              <a:gd name="connsiteY64" fmla="*/ 1796399 h 5142465"/>
              <a:gd name="connsiteX65" fmla="*/ 4219772 w 6696000"/>
              <a:gd name="connsiteY65" fmla="*/ 1796399 h 5142465"/>
              <a:gd name="connsiteX66" fmla="*/ 3995999 w 6696000"/>
              <a:gd name="connsiteY66" fmla="*/ 2020043 h 5142465"/>
              <a:gd name="connsiteX67" fmla="*/ 3995999 w 6696000"/>
              <a:gd name="connsiteY67" fmla="*/ 3821890 h 5142465"/>
              <a:gd name="connsiteX68" fmla="*/ 4887028 w 6696000"/>
              <a:gd name="connsiteY68" fmla="*/ 4712400 h 5142465"/>
              <a:gd name="connsiteX69" fmla="*/ 6696000 w 6696000"/>
              <a:gd name="connsiteY69" fmla="*/ 4712400 h 5142465"/>
              <a:gd name="connsiteX70" fmla="*/ 6696000 w 6696000"/>
              <a:gd name="connsiteY70" fmla="*/ 5142465 h 5142465"/>
              <a:gd name="connsiteX71" fmla="*/ 0 w 6696000"/>
              <a:gd name="connsiteY71" fmla="*/ 5142465 h 5142465"/>
              <a:gd name="connsiteX72" fmla="*/ 0 w 6696000"/>
              <a:gd name="connsiteY72" fmla="*/ 0 h 5142465"/>
              <a:gd name="connsiteX0" fmla="*/ 1104106 w 6696000"/>
              <a:gd name="connsiteY0" fmla="*/ 602398 h 5142465"/>
              <a:gd name="connsiteX1" fmla="*/ 1062822 w 6696000"/>
              <a:gd name="connsiteY1" fmla="*/ 566440 h 5142465"/>
              <a:gd name="connsiteX2" fmla="*/ 1029922 w 6696000"/>
              <a:gd name="connsiteY2" fmla="*/ 586087 h 5142465"/>
              <a:gd name="connsiteX3" fmla="*/ 1008327 w 6696000"/>
              <a:gd name="connsiteY3" fmla="*/ 617103 h 5142465"/>
              <a:gd name="connsiteX4" fmla="*/ 1000578 w 6696000"/>
              <a:gd name="connsiteY4" fmla="*/ 657633 h 5142465"/>
              <a:gd name="connsiteX5" fmla="*/ 1008327 w 6696000"/>
              <a:gd name="connsiteY5" fmla="*/ 698163 h 5142465"/>
              <a:gd name="connsiteX6" fmla="*/ 1029922 w 6696000"/>
              <a:gd name="connsiteY6" fmla="*/ 729179 h 5142465"/>
              <a:gd name="connsiteX7" fmla="*/ 1062822 w 6696000"/>
              <a:gd name="connsiteY7" fmla="*/ 748826 h 5142465"/>
              <a:gd name="connsiteX8" fmla="*/ 1104106 w 6696000"/>
              <a:gd name="connsiteY8" fmla="*/ 755622 h 5142465"/>
              <a:gd name="connsiteX9" fmla="*/ 1145010 w 6696000"/>
              <a:gd name="connsiteY9" fmla="*/ 751421 h 5142465"/>
              <a:gd name="connsiteX10" fmla="*/ 1183753 w 6696000"/>
              <a:gd name="connsiteY10" fmla="*/ 737828 h 5142465"/>
              <a:gd name="connsiteX11" fmla="*/ 1185405 w 6696000"/>
              <a:gd name="connsiteY11" fmla="*/ 736963 h 5142465"/>
              <a:gd name="connsiteX12" fmla="*/ 1185405 w 6696000"/>
              <a:gd name="connsiteY12" fmla="*/ 637615 h 5142465"/>
              <a:gd name="connsiteX13" fmla="*/ 1106393 w 6696000"/>
              <a:gd name="connsiteY13" fmla="*/ 637615 h 5142465"/>
              <a:gd name="connsiteX14" fmla="*/ 1106266 w 6696000"/>
              <a:gd name="connsiteY14" fmla="*/ 637986 h 5142465"/>
              <a:gd name="connsiteX15" fmla="*/ 1106266 w 6696000"/>
              <a:gd name="connsiteY15" fmla="*/ 680740 h 5142465"/>
              <a:gd name="connsiteX16" fmla="*/ 1139674 w 6696000"/>
              <a:gd name="connsiteY16" fmla="*/ 680740 h 5142465"/>
              <a:gd name="connsiteX17" fmla="*/ 1139674 w 6696000"/>
              <a:gd name="connsiteY17" fmla="*/ 705330 h 5142465"/>
              <a:gd name="connsiteX18" fmla="*/ 1126336 w 6696000"/>
              <a:gd name="connsiteY18" fmla="*/ 710273 h 5142465"/>
              <a:gd name="connsiteX19" fmla="*/ 1104106 w 6696000"/>
              <a:gd name="connsiteY19" fmla="*/ 713115 h 5142465"/>
              <a:gd name="connsiteX20" fmla="*/ 1081495 w 6696000"/>
              <a:gd name="connsiteY20" fmla="*/ 709037 h 5142465"/>
              <a:gd name="connsiteX21" fmla="*/ 1064219 w 6696000"/>
              <a:gd name="connsiteY21" fmla="*/ 697545 h 5142465"/>
              <a:gd name="connsiteX22" fmla="*/ 1053168 w 6696000"/>
              <a:gd name="connsiteY22" fmla="*/ 680122 h 5142465"/>
              <a:gd name="connsiteX23" fmla="*/ 1049230 w 6696000"/>
              <a:gd name="connsiteY23" fmla="*/ 657757 h 5142465"/>
              <a:gd name="connsiteX24" fmla="*/ 1053168 w 6696000"/>
              <a:gd name="connsiteY24" fmla="*/ 635514 h 5142465"/>
              <a:gd name="connsiteX25" fmla="*/ 1064219 w 6696000"/>
              <a:gd name="connsiteY25" fmla="*/ 617968 h 5142465"/>
              <a:gd name="connsiteX26" fmla="*/ 1081495 w 6696000"/>
              <a:gd name="connsiteY26" fmla="*/ 606476 h 5142465"/>
              <a:gd name="connsiteX27" fmla="*/ 1104106 w 6696000"/>
              <a:gd name="connsiteY27" fmla="*/ 602398 h 5142465"/>
              <a:gd name="connsiteX28" fmla="*/ 1018617 w 6696000"/>
              <a:gd name="connsiteY28" fmla="*/ 431999 h 5142465"/>
              <a:gd name="connsiteX29" fmla="*/ 994990 w 6696000"/>
              <a:gd name="connsiteY29" fmla="*/ 454983 h 5142465"/>
              <a:gd name="connsiteX30" fmla="*/ 1018617 w 6696000"/>
              <a:gd name="connsiteY30" fmla="*/ 477966 h 5142465"/>
              <a:gd name="connsiteX31" fmla="*/ 1093564 w 6696000"/>
              <a:gd name="connsiteY31" fmla="*/ 477966 h 5142465"/>
              <a:gd name="connsiteX32" fmla="*/ 1279279 w 6696000"/>
              <a:gd name="connsiteY32" fmla="*/ 658251 h 5142465"/>
              <a:gd name="connsiteX33" fmla="*/ 1093564 w 6696000"/>
              <a:gd name="connsiteY33" fmla="*/ 838536 h 5142465"/>
              <a:gd name="connsiteX34" fmla="*/ 835188 w 6696000"/>
              <a:gd name="connsiteY34" fmla="*/ 838536 h 5142465"/>
              <a:gd name="connsiteX35" fmla="*/ 835188 w 6696000"/>
              <a:gd name="connsiteY35" fmla="*/ 796647 h 5142465"/>
              <a:gd name="connsiteX36" fmla="*/ 787933 w 6696000"/>
              <a:gd name="connsiteY36" fmla="*/ 796647 h 5142465"/>
              <a:gd name="connsiteX37" fmla="*/ 787933 w 6696000"/>
              <a:gd name="connsiteY37" fmla="*/ 884380 h 5142465"/>
              <a:gd name="connsiteX38" fmla="*/ 1094199 w 6696000"/>
              <a:gd name="connsiteY38" fmla="*/ 884380 h 5142465"/>
              <a:gd name="connsiteX39" fmla="*/ 1308131 w 6696000"/>
              <a:gd name="connsiteY39" fmla="*/ 745975 h 5142465"/>
              <a:gd name="connsiteX40" fmla="*/ 1326394 w 6696000"/>
              <a:gd name="connsiteY40" fmla="*/ 658190 h 5142465"/>
              <a:gd name="connsiteX41" fmla="*/ 1326407 w 6696000"/>
              <a:gd name="connsiteY41" fmla="*/ 658251 h 5142465"/>
              <a:gd name="connsiteX42" fmla="*/ 1326407 w 6696000"/>
              <a:gd name="connsiteY42" fmla="*/ 658128 h 5142465"/>
              <a:gd name="connsiteX43" fmla="*/ 1326394 w 6696000"/>
              <a:gd name="connsiteY43" fmla="*/ 658190 h 5142465"/>
              <a:gd name="connsiteX44" fmla="*/ 1308194 w 6696000"/>
              <a:gd name="connsiteY44" fmla="*/ 570456 h 5142465"/>
              <a:gd name="connsiteX45" fmla="*/ 1094834 w 6696000"/>
              <a:gd name="connsiteY45" fmla="*/ 431999 h 5142465"/>
              <a:gd name="connsiteX46" fmla="*/ 1018617 w 6696000"/>
              <a:gd name="connsiteY46" fmla="*/ 431999 h 5142465"/>
              <a:gd name="connsiteX47" fmla="*/ 664207 w 6696000"/>
              <a:gd name="connsiteY47" fmla="*/ 431999 h 5142465"/>
              <a:gd name="connsiteX48" fmla="*/ 431999 w 6696000"/>
              <a:gd name="connsiteY48" fmla="*/ 658251 h 5142465"/>
              <a:gd name="connsiteX49" fmla="*/ 663572 w 6696000"/>
              <a:gd name="connsiteY49" fmla="*/ 884503 h 5142465"/>
              <a:gd name="connsiteX50" fmla="*/ 739789 w 6696000"/>
              <a:gd name="connsiteY50" fmla="*/ 884503 h 5142465"/>
              <a:gd name="connsiteX51" fmla="*/ 763417 w 6696000"/>
              <a:gd name="connsiteY51" fmla="*/ 861520 h 5142465"/>
              <a:gd name="connsiteX52" fmla="*/ 739789 w 6696000"/>
              <a:gd name="connsiteY52" fmla="*/ 838536 h 5142465"/>
              <a:gd name="connsiteX53" fmla="*/ 664842 w 6696000"/>
              <a:gd name="connsiteY53" fmla="*/ 838536 h 5142465"/>
              <a:gd name="connsiteX54" fmla="*/ 479127 w 6696000"/>
              <a:gd name="connsiteY54" fmla="*/ 658251 h 5142465"/>
              <a:gd name="connsiteX55" fmla="*/ 664842 w 6696000"/>
              <a:gd name="connsiteY55" fmla="*/ 477843 h 5142465"/>
              <a:gd name="connsiteX56" fmla="*/ 923218 w 6696000"/>
              <a:gd name="connsiteY56" fmla="*/ 477843 h 5142465"/>
              <a:gd name="connsiteX57" fmla="*/ 923218 w 6696000"/>
              <a:gd name="connsiteY57" fmla="*/ 519732 h 5142465"/>
              <a:gd name="connsiteX58" fmla="*/ 970473 w 6696000"/>
              <a:gd name="connsiteY58" fmla="*/ 519732 h 5142465"/>
              <a:gd name="connsiteX59" fmla="*/ 970473 w 6696000"/>
              <a:gd name="connsiteY59" fmla="*/ 431999 h 5142465"/>
              <a:gd name="connsiteX60" fmla="*/ 664207 w 6696000"/>
              <a:gd name="connsiteY60" fmla="*/ 431999 h 5142465"/>
              <a:gd name="connsiteX61" fmla="*/ 0 w 6696000"/>
              <a:gd name="connsiteY61" fmla="*/ 0 h 5142465"/>
              <a:gd name="connsiteX62" fmla="*/ 6696000 w 6696000"/>
              <a:gd name="connsiteY62" fmla="*/ 0 h 5142465"/>
              <a:gd name="connsiteX63" fmla="*/ 6696000 w 6696000"/>
              <a:gd name="connsiteY63" fmla="*/ 1796399 h 5142465"/>
              <a:gd name="connsiteX64" fmla="*/ 4219772 w 6696000"/>
              <a:gd name="connsiteY64" fmla="*/ 1796399 h 5142465"/>
              <a:gd name="connsiteX65" fmla="*/ 3995999 w 6696000"/>
              <a:gd name="connsiteY65" fmla="*/ 2020043 h 5142465"/>
              <a:gd name="connsiteX66" fmla="*/ 3995999 w 6696000"/>
              <a:gd name="connsiteY66" fmla="*/ 3821890 h 5142465"/>
              <a:gd name="connsiteX67" fmla="*/ 4887028 w 6696000"/>
              <a:gd name="connsiteY67" fmla="*/ 4712400 h 5142465"/>
              <a:gd name="connsiteX68" fmla="*/ 6696000 w 6696000"/>
              <a:gd name="connsiteY68" fmla="*/ 4712400 h 5142465"/>
              <a:gd name="connsiteX69" fmla="*/ 6696000 w 6696000"/>
              <a:gd name="connsiteY69" fmla="*/ 5142465 h 5142465"/>
              <a:gd name="connsiteX70" fmla="*/ 0 w 6696000"/>
              <a:gd name="connsiteY70" fmla="*/ 5142465 h 5142465"/>
              <a:gd name="connsiteX71" fmla="*/ 0 w 6696000"/>
              <a:gd name="connsiteY71" fmla="*/ 0 h 5142465"/>
              <a:gd name="connsiteX0" fmla="*/ 1081495 w 6696000"/>
              <a:gd name="connsiteY0" fmla="*/ 606476 h 5142465"/>
              <a:gd name="connsiteX1" fmla="*/ 1062822 w 6696000"/>
              <a:gd name="connsiteY1" fmla="*/ 566440 h 5142465"/>
              <a:gd name="connsiteX2" fmla="*/ 1029922 w 6696000"/>
              <a:gd name="connsiteY2" fmla="*/ 586087 h 5142465"/>
              <a:gd name="connsiteX3" fmla="*/ 1008327 w 6696000"/>
              <a:gd name="connsiteY3" fmla="*/ 617103 h 5142465"/>
              <a:gd name="connsiteX4" fmla="*/ 1000578 w 6696000"/>
              <a:gd name="connsiteY4" fmla="*/ 657633 h 5142465"/>
              <a:gd name="connsiteX5" fmla="*/ 1008327 w 6696000"/>
              <a:gd name="connsiteY5" fmla="*/ 698163 h 5142465"/>
              <a:gd name="connsiteX6" fmla="*/ 1029922 w 6696000"/>
              <a:gd name="connsiteY6" fmla="*/ 729179 h 5142465"/>
              <a:gd name="connsiteX7" fmla="*/ 1062822 w 6696000"/>
              <a:gd name="connsiteY7" fmla="*/ 748826 h 5142465"/>
              <a:gd name="connsiteX8" fmla="*/ 1104106 w 6696000"/>
              <a:gd name="connsiteY8" fmla="*/ 755622 h 5142465"/>
              <a:gd name="connsiteX9" fmla="*/ 1145010 w 6696000"/>
              <a:gd name="connsiteY9" fmla="*/ 751421 h 5142465"/>
              <a:gd name="connsiteX10" fmla="*/ 1183753 w 6696000"/>
              <a:gd name="connsiteY10" fmla="*/ 737828 h 5142465"/>
              <a:gd name="connsiteX11" fmla="*/ 1185405 w 6696000"/>
              <a:gd name="connsiteY11" fmla="*/ 736963 h 5142465"/>
              <a:gd name="connsiteX12" fmla="*/ 1185405 w 6696000"/>
              <a:gd name="connsiteY12" fmla="*/ 637615 h 5142465"/>
              <a:gd name="connsiteX13" fmla="*/ 1106393 w 6696000"/>
              <a:gd name="connsiteY13" fmla="*/ 637615 h 5142465"/>
              <a:gd name="connsiteX14" fmla="*/ 1106266 w 6696000"/>
              <a:gd name="connsiteY14" fmla="*/ 637986 h 5142465"/>
              <a:gd name="connsiteX15" fmla="*/ 1106266 w 6696000"/>
              <a:gd name="connsiteY15" fmla="*/ 680740 h 5142465"/>
              <a:gd name="connsiteX16" fmla="*/ 1139674 w 6696000"/>
              <a:gd name="connsiteY16" fmla="*/ 680740 h 5142465"/>
              <a:gd name="connsiteX17" fmla="*/ 1139674 w 6696000"/>
              <a:gd name="connsiteY17" fmla="*/ 705330 h 5142465"/>
              <a:gd name="connsiteX18" fmla="*/ 1126336 w 6696000"/>
              <a:gd name="connsiteY18" fmla="*/ 710273 h 5142465"/>
              <a:gd name="connsiteX19" fmla="*/ 1104106 w 6696000"/>
              <a:gd name="connsiteY19" fmla="*/ 713115 h 5142465"/>
              <a:gd name="connsiteX20" fmla="*/ 1081495 w 6696000"/>
              <a:gd name="connsiteY20" fmla="*/ 709037 h 5142465"/>
              <a:gd name="connsiteX21" fmla="*/ 1064219 w 6696000"/>
              <a:gd name="connsiteY21" fmla="*/ 697545 h 5142465"/>
              <a:gd name="connsiteX22" fmla="*/ 1053168 w 6696000"/>
              <a:gd name="connsiteY22" fmla="*/ 680122 h 5142465"/>
              <a:gd name="connsiteX23" fmla="*/ 1049230 w 6696000"/>
              <a:gd name="connsiteY23" fmla="*/ 657757 h 5142465"/>
              <a:gd name="connsiteX24" fmla="*/ 1053168 w 6696000"/>
              <a:gd name="connsiteY24" fmla="*/ 635514 h 5142465"/>
              <a:gd name="connsiteX25" fmla="*/ 1064219 w 6696000"/>
              <a:gd name="connsiteY25" fmla="*/ 617968 h 5142465"/>
              <a:gd name="connsiteX26" fmla="*/ 1081495 w 6696000"/>
              <a:gd name="connsiteY26" fmla="*/ 606476 h 5142465"/>
              <a:gd name="connsiteX27" fmla="*/ 1018617 w 6696000"/>
              <a:gd name="connsiteY27" fmla="*/ 431999 h 5142465"/>
              <a:gd name="connsiteX28" fmla="*/ 994990 w 6696000"/>
              <a:gd name="connsiteY28" fmla="*/ 454983 h 5142465"/>
              <a:gd name="connsiteX29" fmla="*/ 1018617 w 6696000"/>
              <a:gd name="connsiteY29" fmla="*/ 477966 h 5142465"/>
              <a:gd name="connsiteX30" fmla="*/ 1093564 w 6696000"/>
              <a:gd name="connsiteY30" fmla="*/ 477966 h 5142465"/>
              <a:gd name="connsiteX31" fmla="*/ 1279279 w 6696000"/>
              <a:gd name="connsiteY31" fmla="*/ 658251 h 5142465"/>
              <a:gd name="connsiteX32" fmla="*/ 1093564 w 6696000"/>
              <a:gd name="connsiteY32" fmla="*/ 838536 h 5142465"/>
              <a:gd name="connsiteX33" fmla="*/ 835188 w 6696000"/>
              <a:gd name="connsiteY33" fmla="*/ 838536 h 5142465"/>
              <a:gd name="connsiteX34" fmla="*/ 835188 w 6696000"/>
              <a:gd name="connsiteY34" fmla="*/ 796647 h 5142465"/>
              <a:gd name="connsiteX35" fmla="*/ 787933 w 6696000"/>
              <a:gd name="connsiteY35" fmla="*/ 796647 h 5142465"/>
              <a:gd name="connsiteX36" fmla="*/ 787933 w 6696000"/>
              <a:gd name="connsiteY36" fmla="*/ 884380 h 5142465"/>
              <a:gd name="connsiteX37" fmla="*/ 1094199 w 6696000"/>
              <a:gd name="connsiteY37" fmla="*/ 884380 h 5142465"/>
              <a:gd name="connsiteX38" fmla="*/ 1308131 w 6696000"/>
              <a:gd name="connsiteY38" fmla="*/ 745975 h 5142465"/>
              <a:gd name="connsiteX39" fmla="*/ 1326394 w 6696000"/>
              <a:gd name="connsiteY39" fmla="*/ 658190 h 5142465"/>
              <a:gd name="connsiteX40" fmla="*/ 1326407 w 6696000"/>
              <a:gd name="connsiteY40" fmla="*/ 658251 h 5142465"/>
              <a:gd name="connsiteX41" fmla="*/ 1326407 w 6696000"/>
              <a:gd name="connsiteY41" fmla="*/ 658128 h 5142465"/>
              <a:gd name="connsiteX42" fmla="*/ 1326394 w 6696000"/>
              <a:gd name="connsiteY42" fmla="*/ 658190 h 5142465"/>
              <a:gd name="connsiteX43" fmla="*/ 1308194 w 6696000"/>
              <a:gd name="connsiteY43" fmla="*/ 570456 h 5142465"/>
              <a:gd name="connsiteX44" fmla="*/ 1094834 w 6696000"/>
              <a:gd name="connsiteY44" fmla="*/ 431999 h 5142465"/>
              <a:gd name="connsiteX45" fmla="*/ 1018617 w 6696000"/>
              <a:gd name="connsiteY45" fmla="*/ 431999 h 5142465"/>
              <a:gd name="connsiteX46" fmla="*/ 664207 w 6696000"/>
              <a:gd name="connsiteY46" fmla="*/ 431999 h 5142465"/>
              <a:gd name="connsiteX47" fmla="*/ 431999 w 6696000"/>
              <a:gd name="connsiteY47" fmla="*/ 658251 h 5142465"/>
              <a:gd name="connsiteX48" fmla="*/ 663572 w 6696000"/>
              <a:gd name="connsiteY48" fmla="*/ 884503 h 5142465"/>
              <a:gd name="connsiteX49" fmla="*/ 739789 w 6696000"/>
              <a:gd name="connsiteY49" fmla="*/ 884503 h 5142465"/>
              <a:gd name="connsiteX50" fmla="*/ 763417 w 6696000"/>
              <a:gd name="connsiteY50" fmla="*/ 861520 h 5142465"/>
              <a:gd name="connsiteX51" fmla="*/ 739789 w 6696000"/>
              <a:gd name="connsiteY51" fmla="*/ 838536 h 5142465"/>
              <a:gd name="connsiteX52" fmla="*/ 664842 w 6696000"/>
              <a:gd name="connsiteY52" fmla="*/ 838536 h 5142465"/>
              <a:gd name="connsiteX53" fmla="*/ 479127 w 6696000"/>
              <a:gd name="connsiteY53" fmla="*/ 658251 h 5142465"/>
              <a:gd name="connsiteX54" fmla="*/ 664842 w 6696000"/>
              <a:gd name="connsiteY54" fmla="*/ 477843 h 5142465"/>
              <a:gd name="connsiteX55" fmla="*/ 923218 w 6696000"/>
              <a:gd name="connsiteY55" fmla="*/ 477843 h 5142465"/>
              <a:gd name="connsiteX56" fmla="*/ 923218 w 6696000"/>
              <a:gd name="connsiteY56" fmla="*/ 519732 h 5142465"/>
              <a:gd name="connsiteX57" fmla="*/ 970473 w 6696000"/>
              <a:gd name="connsiteY57" fmla="*/ 519732 h 5142465"/>
              <a:gd name="connsiteX58" fmla="*/ 970473 w 6696000"/>
              <a:gd name="connsiteY58" fmla="*/ 431999 h 5142465"/>
              <a:gd name="connsiteX59" fmla="*/ 664207 w 6696000"/>
              <a:gd name="connsiteY59" fmla="*/ 431999 h 5142465"/>
              <a:gd name="connsiteX60" fmla="*/ 0 w 6696000"/>
              <a:gd name="connsiteY60" fmla="*/ 0 h 5142465"/>
              <a:gd name="connsiteX61" fmla="*/ 6696000 w 6696000"/>
              <a:gd name="connsiteY61" fmla="*/ 0 h 5142465"/>
              <a:gd name="connsiteX62" fmla="*/ 6696000 w 6696000"/>
              <a:gd name="connsiteY62" fmla="*/ 1796399 h 5142465"/>
              <a:gd name="connsiteX63" fmla="*/ 4219772 w 6696000"/>
              <a:gd name="connsiteY63" fmla="*/ 1796399 h 5142465"/>
              <a:gd name="connsiteX64" fmla="*/ 3995999 w 6696000"/>
              <a:gd name="connsiteY64" fmla="*/ 2020043 h 5142465"/>
              <a:gd name="connsiteX65" fmla="*/ 3995999 w 6696000"/>
              <a:gd name="connsiteY65" fmla="*/ 3821890 h 5142465"/>
              <a:gd name="connsiteX66" fmla="*/ 4887028 w 6696000"/>
              <a:gd name="connsiteY66" fmla="*/ 4712400 h 5142465"/>
              <a:gd name="connsiteX67" fmla="*/ 6696000 w 6696000"/>
              <a:gd name="connsiteY67" fmla="*/ 4712400 h 5142465"/>
              <a:gd name="connsiteX68" fmla="*/ 6696000 w 6696000"/>
              <a:gd name="connsiteY68" fmla="*/ 5142465 h 5142465"/>
              <a:gd name="connsiteX69" fmla="*/ 0 w 6696000"/>
              <a:gd name="connsiteY69" fmla="*/ 5142465 h 5142465"/>
              <a:gd name="connsiteX70" fmla="*/ 0 w 6696000"/>
              <a:gd name="connsiteY70" fmla="*/ 0 h 5142465"/>
              <a:gd name="connsiteX0" fmla="*/ 1064219 w 6696000"/>
              <a:gd name="connsiteY0" fmla="*/ 617968 h 5142465"/>
              <a:gd name="connsiteX1" fmla="*/ 1062822 w 6696000"/>
              <a:gd name="connsiteY1" fmla="*/ 566440 h 5142465"/>
              <a:gd name="connsiteX2" fmla="*/ 1029922 w 6696000"/>
              <a:gd name="connsiteY2" fmla="*/ 586087 h 5142465"/>
              <a:gd name="connsiteX3" fmla="*/ 1008327 w 6696000"/>
              <a:gd name="connsiteY3" fmla="*/ 617103 h 5142465"/>
              <a:gd name="connsiteX4" fmla="*/ 1000578 w 6696000"/>
              <a:gd name="connsiteY4" fmla="*/ 657633 h 5142465"/>
              <a:gd name="connsiteX5" fmla="*/ 1008327 w 6696000"/>
              <a:gd name="connsiteY5" fmla="*/ 698163 h 5142465"/>
              <a:gd name="connsiteX6" fmla="*/ 1029922 w 6696000"/>
              <a:gd name="connsiteY6" fmla="*/ 729179 h 5142465"/>
              <a:gd name="connsiteX7" fmla="*/ 1062822 w 6696000"/>
              <a:gd name="connsiteY7" fmla="*/ 748826 h 5142465"/>
              <a:gd name="connsiteX8" fmla="*/ 1104106 w 6696000"/>
              <a:gd name="connsiteY8" fmla="*/ 755622 h 5142465"/>
              <a:gd name="connsiteX9" fmla="*/ 1145010 w 6696000"/>
              <a:gd name="connsiteY9" fmla="*/ 751421 h 5142465"/>
              <a:gd name="connsiteX10" fmla="*/ 1183753 w 6696000"/>
              <a:gd name="connsiteY10" fmla="*/ 737828 h 5142465"/>
              <a:gd name="connsiteX11" fmla="*/ 1185405 w 6696000"/>
              <a:gd name="connsiteY11" fmla="*/ 736963 h 5142465"/>
              <a:gd name="connsiteX12" fmla="*/ 1185405 w 6696000"/>
              <a:gd name="connsiteY12" fmla="*/ 637615 h 5142465"/>
              <a:gd name="connsiteX13" fmla="*/ 1106393 w 6696000"/>
              <a:gd name="connsiteY13" fmla="*/ 637615 h 5142465"/>
              <a:gd name="connsiteX14" fmla="*/ 1106266 w 6696000"/>
              <a:gd name="connsiteY14" fmla="*/ 637986 h 5142465"/>
              <a:gd name="connsiteX15" fmla="*/ 1106266 w 6696000"/>
              <a:gd name="connsiteY15" fmla="*/ 680740 h 5142465"/>
              <a:gd name="connsiteX16" fmla="*/ 1139674 w 6696000"/>
              <a:gd name="connsiteY16" fmla="*/ 680740 h 5142465"/>
              <a:gd name="connsiteX17" fmla="*/ 1139674 w 6696000"/>
              <a:gd name="connsiteY17" fmla="*/ 705330 h 5142465"/>
              <a:gd name="connsiteX18" fmla="*/ 1126336 w 6696000"/>
              <a:gd name="connsiteY18" fmla="*/ 710273 h 5142465"/>
              <a:gd name="connsiteX19" fmla="*/ 1104106 w 6696000"/>
              <a:gd name="connsiteY19" fmla="*/ 713115 h 5142465"/>
              <a:gd name="connsiteX20" fmla="*/ 1081495 w 6696000"/>
              <a:gd name="connsiteY20" fmla="*/ 709037 h 5142465"/>
              <a:gd name="connsiteX21" fmla="*/ 1064219 w 6696000"/>
              <a:gd name="connsiteY21" fmla="*/ 697545 h 5142465"/>
              <a:gd name="connsiteX22" fmla="*/ 1053168 w 6696000"/>
              <a:gd name="connsiteY22" fmla="*/ 680122 h 5142465"/>
              <a:gd name="connsiteX23" fmla="*/ 1049230 w 6696000"/>
              <a:gd name="connsiteY23" fmla="*/ 657757 h 5142465"/>
              <a:gd name="connsiteX24" fmla="*/ 1053168 w 6696000"/>
              <a:gd name="connsiteY24" fmla="*/ 635514 h 5142465"/>
              <a:gd name="connsiteX25" fmla="*/ 1064219 w 6696000"/>
              <a:gd name="connsiteY25" fmla="*/ 617968 h 5142465"/>
              <a:gd name="connsiteX26" fmla="*/ 1018617 w 6696000"/>
              <a:gd name="connsiteY26" fmla="*/ 431999 h 5142465"/>
              <a:gd name="connsiteX27" fmla="*/ 994990 w 6696000"/>
              <a:gd name="connsiteY27" fmla="*/ 454983 h 5142465"/>
              <a:gd name="connsiteX28" fmla="*/ 1018617 w 6696000"/>
              <a:gd name="connsiteY28" fmla="*/ 477966 h 5142465"/>
              <a:gd name="connsiteX29" fmla="*/ 1093564 w 6696000"/>
              <a:gd name="connsiteY29" fmla="*/ 477966 h 5142465"/>
              <a:gd name="connsiteX30" fmla="*/ 1279279 w 6696000"/>
              <a:gd name="connsiteY30" fmla="*/ 658251 h 5142465"/>
              <a:gd name="connsiteX31" fmla="*/ 1093564 w 6696000"/>
              <a:gd name="connsiteY31" fmla="*/ 838536 h 5142465"/>
              <a:gd name="connsiteX32" fmla="*/ 835188 w 6696000"/>
              <a:gd name="connsiteY32" fmla="*/ 838536 h 5142465"/>
              <a:gd name="connsiteX33" fmla="*/ 835188 w 6696000"/>
              <a:gd name="connsiteY33" fmla="*/ 796647 h 5142465"/>
              <a:gd name="connsiteX34" fmla="*/ 787933 w 6696000"/>
              <a:gd name="connsiteY34" fmla="*/ 796647 h 5142465"/>
              <a:gd name="connsiteX35" fmla="*/ 787933 w 6696000"/>
              <a:gd name="connsiteY35" fmla="*/ 884380 h 5142465"/>
              <a:gd name="connsiteX36" fmla="*/ 1094199 w 6696000"/>
              <a:gd name="connsiteY36" fmla="*/ 884380 h 5142465"/>
              <a:gd name="connsiteX37" fmla="*/ 1308131 w 6696000"/>
              <a:gd name="connsiteY37" fmla="*/ 745975 h 5142465"/>
              <a:gd name="connsiteX38" fmla="*/ 1326394 w 6696000"/>
              <a:gd name="connsiteY38" fmla="*/ 658190 h 5142465"/>
              <a:gd name="connsiteX39" fmla="*/ 1326407 w 6696000"/>
              <a:gd name="connsiteY39" fmla="*/ 658251 h 5142465"/>
              <a:gd name="connsiteX40" fmla="*/ 1326407 w 6696000"/>
              <a:gd name="connsiteY40" fmla="*/ 658128 h 5142465"/>
              <a:gd name="connsiteX41" fmla="*/ 1326394 w 6696000"/>
              <a:gd name="connsiteY41" fmla="*/ 658190 h 5142465"/>
              <a:gd name="connsiteX42" fmla="*/ 1308194 w 6696000"/>
              <a:gd name="connsiteY42" fmla="*/ 570456 h 5142465"/>
              <a:gd name="connsiteX43" fmla="*/ 1094834 w 6696000"/>
              <a:gd name="connsiteY43" fmla="*/ 431999 h 5142465"/>
              <a:gd name="connsiteX44" fmla="*/ 1018617 w 6696000"/>
              <a:gd name="connsiteY44" fmla="*/ 431999 h 5142465"/>
              <a:gd name="connsiteX45" fmla="*/ 664207 w 6696000"/>
              <a:gd name="connsiteY45" fmla="*/ 431999 h 5142465"/>
              <a:gd name="connsiteX46" fmla="*/ 431999 w 6696000"/>
              <a:gd name="connsiteY46" fmla="*/ 658251 h 5142465"/>
              <a:gd name="connsiteX47" fmla="*/ 663572 w 6696000"/>
              <a:gd name="connsiteY47" fmla="*/ 884503 h 5142465"/>
              <a:gd name="connsiteX48" fmla="*/ 739789 w 6696000"/>
              <a:gd name="connsiteY48" fmla="*/ 884503 h 5142465"/>
              <a:gd name="connsiteX49" fmla="*/ 763417 w 6696000"/>
              <a:gd name="connsiteY49" fmla="*/ 861520 h 5142465"/>
              <a:gd name="connsiteX50" fmla="*/ 739789 w 6696000"/>
              <a:gd name="connsiteY50" fmla="*/ 838536 h 5142465"/>
              <a:gd name="connsiteX51" fmla="*/ 664842 w 6696000"/>
              <a:gd name="connsiteY51" fmla="*/ 838536 h 5142465"/>
              <a:gd name="connsiteX52" fmla="*/ 479127 w 6696000"/>
              <a:gd name="connsiteY52" fmla="*/ 658251 h 5142465"/>
              <a:gd name="connsiteX53" fmla="*/ 664842 w 6696000"/>
              <a:gd name="connsiteY53" fmla="*/ 477843 h 5142465"/>
              <a:gd name="connsiteX54" fmla="*/ 923218 w 6696000"/>
              <a:gd name="connsiteY54" fmla="*/ 477843 h 5142465"/>
              <a:gd name="connsiteX55" fmla="*/ 923218 w 6696000"/>
              <a:gd name="connsiteY55" fmla="*/ 519732 h 5142465"/>
              <a:gd name="connsiteX56" fmla="*/ 970473 w 6696000"/>
              <a:gd name="connsiteY56" fmla="*/ 519732 h 5142465"/>
              <a:gd name="connsiteX57" fmla="*/ 970473 w 6696000"/>
              <a:gd name="connsiteY57" fmla="*/ 431999 h 5142465"/>
              <a:gd name="connsiteX58" fmla="*/ 664207 w 6696000"/>
              <a:gd name="connsiteY58" fmla="*/ 431999 h 5142465"/>
              <a:gd name="connsiteX59" fmla="*/ 0 w 6696000"/>
              <a:gd name="connsiteY59" fmla="*/ 0 h 5142465"/>
              <a:gd name="connsiteX60" fmla="*/ 6696000 w 6696000"/>
              <a:gd name="connsiteY60" fmla="*/ 0 h 5142465"/>
              <a:gd name="connsiteX61" fmla="*/ 6696000 w 6696000"/>
              <a:gd name="connsiteY61" fmla="*/ 1796399 h 5142465"/>
              <a:gd name="connsiteX62" fmla="*/ 4219772 w 6696000"/>
              <a:gd name="connsiteY62" fmla="*/ 1796399 h 5142465"/>
              <a:gd name="connsiteX63" fmla="*/ 3995999 w 6696000"/>
              <a:gd name="connsiteY63" fmla="*/ 2020043 h 5142465"/>
              <a:gd name="connsiteX64" fmla="*/ 3995999 w 6696000"/>
              <a:gd name="connsiteY64" fmla="*/ 3821890 h 5142465"/>
              <a:gd name="connsiteX65" fmla="*/ 4887028 w 6696000"/>
              <a:gd name="connsiteY65" fmla="*/ 4712400 h 5142465"/>
              <a:gd name="connsiteX66" fmla="*/ 6696000 w 6696000"/>
              <a:gd name="connsiteY66" fmla="*/ 4712400 h 5142465"/>
              <a:gd name="connsiteX67" fmla="*/ 6696000 w 6696000"/>
              <a:gd name="connsiteY67" fmla="*/ 5142465 h 5142465"/>
              <a:gd name="connsiteX68" fmla="*/ 0 w 6696000"/>
              <a:gd name="connsiteY68" fmla="*/ 5142465 h 5142465"/>
              <a:gd name="connsiteX69" fmla="*/ 0 w 6696000"/>
              <a:gd name="connsiteY69" fmla="*/ 0 h 5142465"/>
              <a:gd name="connsiteX0" fmla="*/ 1064219 w 6696000"/>
              <a:gd name="connsiteY0" fmla="*/ 617968 h 5142465"/>
              <a:gd name="connsiteX1" fmla="*/ 1029922 w 6696000"/>
              <a:gd name="connsiteY1" fmla="*/ 586087 h 5142465"/>
              <a:gd name="connsiteX2" fmla="*/ 1008327 w 6696000"/>
              <a:gd name="connsiteY2" fmla="*/ 617103 h 5142465"/>
              <a:gd name="connsiteX3" fmla="*/ 1000578 w 6696000"/>
              <a:gd name="connsiteY3" fmla="*/ 657633 h 5142465"/>
              <a:gd name="connsiteX4" fmla="*/ 1008327 w 6696000"/>
              <a:gd name="connsiteY4" fmla="*/ 698163 h 5142465"/>
              <a:gd name="connsiteX5" fmla="*/ 1029922 w 6696000"/>
              <a:gd name="connsiteY5" fmla="*/ 729179 h 5142465"/>
              <a:gd name="connsiteX6" fmla="*/ 1062822 w 6696000"/>
              <a:gd name="connsiteY6" fmla="*/ 748826 h 5142465"/>
              <a:gd name="connsiteX7" fmla="*/ 1104106 w 6696000"/>
              <a:gd name="connsiteY7" fmla="*/ 755622 h 5142465"/>
              <a:gd name="connsiteX8" fmla="*/ 1145010 w 6696000"/>
              <a:gd name="connsiteY8" fmla="*/ 751421 h 5142465"/>
              <a:gd name="connsiteX9" fmla="*/ 1183753 w 6696000"/>
              <a:gd name="connsiteY9" fmla="*/ 737828 h 5142465"/>
              <a:gd name="connsiteX10" fmla="*/ 1185405 w 6696000"/>
              <a:gd name="connsiteY10" fmla="*/ 736963 h 5142465"/>
              <a:gd name="connsiteX11" fmla="*/ 1185405 w 6696000"/>
              <a:gd name="connsiteY11" fmla="*/ 637615 h 5142465"/>
              <a:gd name="connsiteX12" fmla="*/ 1106393 w 6696000"/>
              <a:gd name="connsiteY12" fmla="*/ 637615 h 5142465"/>
              <a:gd name="connsiteX13" fmla="*/ 1106266 w 6696000"/>
              <a:gd name="connsiteY13" fmla="*/ 637986 h 5142465"/>
              <a:gd name="connsiteX14" fmla="*/ 1106266 w 6696000"/>
              <a:gd name="connsiteY14" fmla="*/ 680740 h 5142465"/>
              <a:gd name="connsiteX15" fmla="*/ 1139674 w 6696000"/>
              <a:gd name="connsiteY15" fmla="*/ 680740 h 5142465"/>
              <a:gd name="connsiteX16" fmla="*/ 1139674 w 6696000"/>
              <a:gd name="connsiteY16" fmla="*/ 705330 h 5142465"/>
              <a:gd name="connsiteX17" fmla="*/ 1126336 w 6696000"/>
              <a:gd name="connsiteY17" fmla="*/ 710273 h 5142465"/>
              <a:gd name="connsiteX18" fmla="*/ 1104106 w 6696000"/>
              <a:gd name="connsiteY18" fmla="*/ 713115 h 5142465"/>
              <a:gd name="connsiteX19" fmla="*/ 1081495 w 6696000"/>
              <a:gd name="connsiteY19" fmla="*/ 709037 h 5142465"/>
              <a:gd name="connsiteX20" fmla="*/ 1064219 w 6696000"/>
              <a:gd name="connsiteY20" fmla="*/ 697545 h 5142465"/>
              <a:gd name="connsiteX21" fmla="*/ 1053168 w 6696000"/>
              <a:gd name="connsiteY21" fmla="*/ 680122 h 5142465"/>
              <a:gd name="connsiteX22" fmla="*/ 1049230 w 6696000"/>
              <a:gd name="connsiteY22" fmla="*/ 657757 h 5142465"/>
              <a:gd name="connsiteX23" fmla="*/ 1053168 w 6696000"/>
              <a:gd name="connsiteY23" fmla="*/ 635514 h 5142465"/>
              <a:gd name="connsiteX24" fmla="*/ 1064219 w 6696000"/>
              <a:gd name="connsiteY24" fmla="*/ 617968 h 5142465"/>
              <a:gd name="connsiteX25" fmla="*/ 1018617 w 6696000"/>
              <a:gd name="connsiteY25" fmla="*/ 431999 h 5142465"/>
              <a:gd name="connsiteX26" fmla="*/ 994990 w 6696000"/>
              <a:gd name="connsiteY26" fmla="*/ 454983 h 5142465"/>
              <a:gd name="connsiteX27" fmla="*/ 1018617 w 6696000"/>
              <a:gd name="connsiteY27" fmla="*/ 477966 h 5142465"/>
              <a:gd name="connsiteX28" fmla="*/ 1093564 w 6696000"/>
              <a:gd name="connsiteY28" fmla="*/ 477966 h 5142465"/>
              <a:gd name="connsiteX29" fmla="*/ 1279279 w 6696000"/>
              <a:gd name="connsiteY29" fmla="*/ 658251 h 5142465"/>
              <a:gd name="connsiteX30" fmla="*/ 1093564 w 6696000"/>
              <a:gd name="connsiteY30" fmla="*/ 838536 h 5142465"/>
              <a:gd name="connsiteX31" fmla="*/ 835188 w 6696000"/>
              <a:gd name="connsiteY31" fmla="*/ 838536 h 5142465"/>
              <a:gd name="connsiteX32" fmla="*/ 835188 w 6696000"/>
              <a:gd name="connsiteY32" fmla="*/ 796647 h 5142465"/>
              <a:gd name="connsiteX33" fmla="*/ 787933 w 6696000"/>
              <a:gd name="connsiteY33" fmla="*/ 796647 h 5142465"/>
              <a:gd name="connsiteX34" fmla="*/ 787933 w 6696000"/>
              <a:gd name="connsiteY34" fmla="*/ 884380 h 5142465"/>
              <a:gd name="connsiteX35" fmla="*/ 1094199 w 6696000"/>
              <a:gd name="connsiteY35" fmla="*/ 884380 h 5142465"/>
              <a:gd name="connsiteX36" fmla="*/ 1308131 w 6696000"/>
              <a:gd name="connsiteY36" fmla="*/ 745975 h 5142465"/>
              <a:gd name="connsiteX37" fmla="*/ 1326394 w 6696000"/>
              <a:gd name="connsiteY37" fmla="*/ 658190 h 5142465"/>
              <a:gd name="connsiteX38" fmla="*/ 1326407 w 6696000"/>
              <a:gd name="connsiteY38" fmla="*/ 658251 h 5142465"/>
              <a:gd name="connsiteX39" fmla="*/ 1326407 w 6696000"/>
              <a:gd name="connsiteY39" fmla="*/ 658128 h 5142465"/>
              <a:gd name="connsiteX40" fmla="*/ 1326394 w 6696000"/>
              <a:gd name="connsiteY40" fmla="*/ 658190 h 5142465"/>
              <a:gd name="connsiteX41" fmla="*/ 1308194 w 6696000"/>
              <a:gd name="connsiteY41" fmla="*/ 570456 h 5142465"/>
              <a:gd name="connsiteX42" fmla="*/ 1094834 w 6696000"/>
              <a:gd name="connsiteY42" fmla="*/ 431999 h 5142465"/>
              <a:gd name="connsiteX43" fmla="*/ 1018617 w 6696000"/>
              <a:gd name="connsiteY43" fmla="*/ 431999 h 5142465"/>
              <a:gd name="connsiteX44" fmla="*/ 664207 w 6696000"/>
              <a:gd name="connsiteY44" fmla="*/ 431999 h 5142465"/>
              <a:gd name="connsiteX45" fmla="*/ 431999 w 6696000"/>
              <a:gd name="connsiteY45" fmla="*/ 658251 h 5142465"/>
              <a:gd name="connsiteX46" fmla="*/ 663572 w 6696000"/>
              <a:gd name="connsiteY46" fmla="*/ 884503 h 5142465"/>
              <a:gd name="connsiteX47" fmla="*/ 739789 w 6696000"/>
              <a:gd name="connsiteY47" fmla="*/ 884503 h 5142465"/>
              <a:gd name="connsiteX48" fmla="*/ 763417 w 6696000"/>
              <a:gd name="connsiteY48" fmla="*/ 861520 h 5142465"/>
              <a:gd name="connsiteX49" fmla="*/ 739789 w 6696000"/>
              <a:gd name="connsiteY49" fmla="*/ 838536 h 5142465"/>
              <a:gd name="connsiteX50" fmla="*/ 664842 w 6696000"/>
              <a:gd name="connsiteY50" fmla="*/ 838536 h 5142465"/>
              <a:gd name="connsiteX51" fmla="*/ 479127 w 6696000"/>
              <a:gd name="connsiteY51" fmla="*/ 658251 h 5142465"/>
              <a:gd name="connsiteX52" fmla="*/ 664842 w 6696000"/>
              <a:gd name="connsiteY52" fmla="*/ 477843 h 5142465"/>
              <a:gd name="connsiteX53" fmla="*/ 923218 w 6696000"/>
              <a:gd name="connsiteY53" fmla="*/ 477843 h 5142465"/>
              <a:gd name="connsiteX54" fmla="*/ 923218 w 6696000"/>
              <a:gd name="connsiteY54" fmla="*/ 519732 h 5142465"/>
              <a:gd name="connsiteX55" fmla="*/ 970473 w 6696000"/>
              <a:gd name="connsiteY55" fmla="*/ 519732 h 5142465"/>
              <a:gd name="connsiteX56" fmla="*/ 970473 w 6696000"/>
              <a:gd name="connsiteY56" fmla="*/ 431999 h 5142465"/>
              <a:gd name="connsiteX57" fmla="*/ 664207 w 6696000"/>
              <a:gd name="connsiteY57" fmla="*/ 431999 h 5142465"/>
              <a:gd name="connsiteX58" fmla="*/ 0 w 6696000"/>
              <a:gd name="connsiteY58" fmla="*/ 0 h 5142465"/>
              <a:gd name="connsiteX59" fmla="*/ 6696000 w 6696000"/>
              <a:gd name="connsiteY59" fmla="*/ 0 h 5142465"/>
              <a:gd name="connsiteX60" fmla="*/ 6696000 w 6696000"/>
              <a:gd name="connsiteY60" fmla="*/ 1796399 h 5142465"/>
              <a:gd name="connsiteX61" fmla="*/ 4219772 w 6696000"/>
              <a:gd name="connsiteY61" fmla="*/ 1796399 h 5142465"/>
              <a:gd name="connsiteX62" fmla="*/ 3995999 w 6696000"/>
              <a:gd name="connsiteY62" fmla="*/ 2020043 h 5142465"/>
              <a:gd name="connsiteX63" fmla="*/ 3995999 w 6696000"/>
              <a:gd name="connsiteY63" fmla="*/ 3821890 h 5142465"/>
              <a:gd name="connsiteX64" fmla="*/ 4887028 w 6696000"/>
              <a:gd name="connsiteY64" fmla="*/ 4712400 h 5142465"/>
              <a:gd name="connsiteX65" fmla="*/ 6696000 w 6696000"/>
              <a:gd name="connsiteY65" fmla="*/ 4712400 h 5142465"/>
              <a:gd name="connsiteX66" fmla="*/ 6696000 w 6696000"/>
              <a:gd name="connsiteY66" fmla="*/ 5142465 h 5142465"/>
              <a:gd name="connsiteX67" fmla="*/ 0 w 6696000"/>
              <a:gd name="connsiteY67" fmla="*/ 5142465 h 5142465"/>
              <a:gd name="connsiteX68" fmla="*/ 0 w 6696000"/>
              <a:gd name="connsiteY68" fmla="*/ 0 h 5142465"/>
              <a:gd name="connsiteX0" fmla="*/ 1053168 w 6696000"/>
              <a:gd name="connsiteY0" fmla="*/ 635514 h 5142465"/>
              <a:gd name="connsiteX1" fmla="*/ 1029922 w 6696000"/>
              <a:gd name="connsiteY1" fmla="*/ 586087 h 5142465"/>
              <a:gd name="connsiteX2" fmla="*/ 1008327 w 6696000"/>
              <a:gd name="connsiteY2" fmla="*/ 617103 h 5142465"/>
              <a:gd name="connsiteX3" fmla="*/ 1000578 w 6696000"/>
              <a:gd name="connsiteY3" fmla="*/ 657633 h 5142465"/>
              <a:gd name="connsiteX4" fmla="*/ 1008327 w 6696000"/>
              <a:gd name="connsiteY4" fmla="*/ 698163 h 5142465"/>
              <a:gd name="connsiteX5" fmla="*/ 1029922 w 6696000"/>
              <a:gd name="connsiteY5" fmla="*/ 729179 h 5142465"/>
              <a:gd name="connsiteX6" fmla="*/ 1062822 w 6696000"/>
              <a:gd name="connsiteY6" fmla="*/ 748826 h 5142465"/>
              <a:gd name="connsiteX7" fmla="*/ 1104106 w 6696000"/>
              <a:gd name="connsiteY7" fmla="*/ 755622 h 5142465"/>
              <a:gd name="connsiteX8" fmla="*/ 1145010 w 6696000"/>
              <a:gd name="connsiteY8" fmla="*/ 751421 h 5142465"/>
              <a:gd name="connsiteX9" fmla="*/ 1183753 w 6696000"/>
              <a:gd name="connsiteY9" fmla="*/ 737828 h 5142465"/>
              <a:gd name="connsiteX10" fmla="*/ 1185405 w 6696000"/>
              <a:gd name="connsiteY10" fmla="*/ 736963 h 5142465"/>
              <a:gd name="connsiteX11" fmla="*/ 1185405 w 6696000"/>
              <a:gd name="connsiteY11" fmla="*/ 637615 h 5142465"/>
              <a:gd name="connsiteX12" fmla="*/ 1106393 w 6696000"/>
              <a:gd name="connsiteY12" fmla="*/ 637615 h 5142465"/>
              <a:gd name="connsiteX13" fmla="*/ 1106266 w 6696000"/>
              <a:gd name="connsiteY13" fmla="*/ 637986 h 5142465"/>
              <a:gd name="connsiteX14" fmla="*/ 1106266 w 6696000"/>
              <a:gd name="connsiteY14" fmla="*/ 680740 h 5142465"/>
              <a:gd name="connsiteX15" fmla="*/ 1139674 w 6696000"/>
              <a:gd name="connsiteY15" fmla="*/ 680740 h 5142465"/>
              <a:gd name="connsiteX16" fmla="*/ 1139674 w 6696000"/>
              <a:gd name="connsiteY16" fmla="*/ 705330 h 5142465"/>
              <a:gd name="connsiteX17" fmla="*/ 1126336 w 6696000"/>
              <a:gd name="connsiteY17" fmla="*/ 710273 h 5142465"/>
              <a:gd name="connsiteX18" fmla="*/ 1104106 w 6696000"/>
              <a:gd name="connsiteY18" fmla="*/ 713115 h 5142465"/>
              <a:gd name="connsiteX19" fmla="*/ 1081495 w 6696000"/>
              <a:gd name="connsiteY19" fmla="*/ 709037 h 5142465"/>
              <a:gd name="connsiteX20" fmla="*/ 1064219 w 6696000"/>
              <a:gd name="connsiteY20" fmla="*/ 697545 h 5142465"/>
              <a:gd name="connsiteX21" fmla="*/ 1053168 w 6696000"/>
              <a:gd name="connsiteY21" fmla="*/ 680122 h 5142465"/>
              <a:gd name="connsiteX22" fmla="*/ 1049230 w 6696000"/>
              <a:gd name="connsiteY22" fmla="*/ 657757 h 5142465"/>
              <a:gd name="connsiteX23" fmla="*/ 1053168 w 6696000"/>
              <a:gd name="connsiteY23" fmla="*/ 635514 h 5142465"/>
              <a:gd name="connsiteX24" fmla="*/ 1018617 w 6696000"/>
              <a:gd name="connsiteY24" fmla="*/ 431999 h 5142465"/>
              <a:gd name="connsiteX25" fmla="*/ 994990 w 6696000"/>
              <a:gd name="connsiteY25" fmla="*/ 454983 h 5142465"/>
              <a:gd name="connsiteX26" fmla="*/ 1018617 w 6696000"/>
              <a:gd name="connsiteY26" fmla="*/ 477966 h 5142465"/>
              <a:gd name="connsiteX27" fmla="*/ 1093564 w 6696000"/>
              <a:gd name="connsiteY27" fmla="*/ 477966 h 5142465"/>
              <a:gd name="connsiteX28" fmla="*/ 1279279 w 6696000"/>
              <a:gd name="connsiteY28" fmla="*/ 658251 h 5142465"/>
              <a:gd name="connsiteX29" fmla="*/ 1093564 w 6696000"/>
              <a:gd name="connsiteY29" fmla="*/ 838536 h 5142465"/>
              <a:gd name="connsiteX30" fmla="*/ 835188 w 6696000"/>
              <a:gd name="connsiteY30" fmla="*/ 838536 h 5142465"/>
              <a:gd name="connsiteX31" fmla="*/ 835188 w 6696000"/>
              <a:gd name="connsiteY31" fmla="*/ 796647 h 5142465"/>
              <a:gd name="connsiteX32" fmla="*/ 787933 w 6696000"/>
              <a:gd name="connsiteY32" fmla="*/ 796647 h 5142465"/>
              <a:gd name="connsiteX33" fmla="*/ 787933 w 6696000"/>
              <a:gd name="connsiteY33" fmla="*/ 884380 h 5142465"/>
              <a:gd name="connsiteX34" fmla="*/ 1094199 w 6696000"/>
              <a:gd name="connsiteY34" fmla="*/ 884380 h 5142465"/>
              <a:gd name="connsiteX35" fmla="*/ 1308131 w 6696000"/>
              <a:gd name="connsiteY35" fmla="*/ 745975 h 5142465"/>
              <a:gd name="connsiteX36" fmla="*/ 1326394 w 6696000"/>
              <a:gd name="connsiteY36" fmla="*/ 658190 h 5142465"/>
              <a:gd name="connsiteX37" fmla="*/ 1326407 w 6696000"/>
              <a:gd name="connsiteY37" fmla="*/ 658251 h 5142465"/>
              <a:gd name="connsiteX38" fmla="*/ 1326407 w 6696000"/>
              <a:gd name="connsiteY38" fmla="*/ 658128 h 5142465"/>
              <a:gd name="connsiteX39" fmla="*/ 1326394 w 6696000"/>
              <a:gd name="connsiteY39" fmla="*/ 658190 h 5142465"/>
              <a:gd name="connsiteX40" fmla="*/ 1308194 w 6696000"/>
              <a:gd name="connsiteY40" fmla="*/ 570456 h 5142465"/>
              <a:gd name="connsiteX41" fmla="*/ 1094834 w 6696000"/>
              <a:gd name="connsiteY41" fmla="*/ 431999 h 5142465"/>
              <a:gd name="connsiteX42" fmla="*/ 1018617 w 6696000"/>
              <a:gd name="connsiteY42" fmla="*/ 431999 h 5142465"/>
              <a:gd name="connsiteX43" fmla="*/ 664207 w 6696000"/>
              <a:gd name="connsiteY43" fmla="*/ 431999 h 5142465"/>
              <a:gd name="connsiteX44" fmla="*/ 431999 w 6696000"/>
              <a:gd name="connsiteY44" fmla="*/ 658251 h 5142465"/>
              <a:gd name="connsiteX45" fmla="*/ 663572 w 6696000"/>
              <a:gd name="connsiteY45" fmla="*/ 884503 h 5142465"/>
              <a:gd name="connsiteX46" fmla="*/ 739789 w 6696000"/>
              <a:gd name="connsiteY46" fmla="*/ 884503 h 5142465"/>
              <a:gd name="connsiteX47" fmla="*/ 763417 w 6696000"/>
              <a:gd name="connsiteY47" fmla="*/ 861520 h 5142465"/>
              <a:gd name="connsiteX48" fmla="*/ 739789 w 6696000"/>
              <a:gd name="connsiteY48" fmla="*/ 838536 h 5142465"/>
              <a:gd name="connsiteX49" fmla="*/ 664842 w 6696000"/>
              <a:gd name="connsiteY49" fmla="*/ 838536 h 5142465"/>
              <a:gd name="connsiteX50" fmla="*/ 479127 w 6696000"/>
              <a:gd name="connsiteY50" fmla="*/ 658251 h 5142465"/>
              <a:gd name="connsiteX51" fmla="*/ 664842 w 6696000"/>
              <a:gd name="connsiteY51" fmla="*/ 477843 h 5142465"/>
              <a:gd name="connsiteX52" fmla="*/ 923218 w 6696000"/>
              <a:gd name="connsiteY52" fmla="*/ 477843 h 5142465"/>
              <a:gd name="connsiteX53" fmla="*/ 923218 w 6696000"/>
              <a:gd name="connsiteY53" fmla="*/ 519732 h 5142465"/>
              <a:gd name="connsiteX54" fmla="*/ 970473 w 6696000"/>
              <a:gd name="connsiteY54" fmla="*/ 519732 h 5142465"/>
              <a:gd name="connsiteX55" fmla="*/ 970473 w 6696000"/>
              <a:gd name="connsiteY55" fmla="*/ 431999 h 5142465"/>
              <a:gd name="connsiteX56" fmla="*/ 664207 w 6696000"/>
              <a:gd name="connsiteY56" fmla="*/ 431999 h 5142465"/>
              <a:gd name="connsiteX57" fmla="*/ 0 w 6696000"/>
              <a:gd name="connsiteY57" fmla="*/ 0 h 5142465"/>
              <a:gd name="connsiteX58" fmla="*/ 6696000 w 6696000"/>
              <a:gd name="connsiteY58" fmla="*/ 0 h 5142465"/>
              <a:gd name="connsiteX59" fmla="*/ 6696000 w 6696000"/>
              <a:gd name="connsiteY59" fmla="*/ 1796399 h 5142465"/>
              <a:gd name="connsiteX60" fmla="*/ 4219772 w 6696000"/>
              <a:gd name="connsiteY60" fmla="*/ 1796399 h 5142465"/>
              <a:gd name="connsiteX61" fmla="*/ 3995999 w 6696000"/>
              <a:gd name="connsiteY61" fmla="*/ 2020043 h 5142465"/>
              <a:gd name="connsiteX62" fmla="*/ 3995999 w 6696000"/>
              <a:gd name="connsiteY62" fmla="*/ 3821890 h 5142465"/>
              <a:gd name="connsiteX63" fmla="*/ 4887028 w 6696000"/>
              <a:gd name="connsiteY63" fmla="*/ 4712400 h 5142465"/>
              <a:gd name="connsiteX64" fmla="*/ 6696000 w 6696000"/>
              <a:gd name="connsiteY64" fmla="*/ 4712400 h 5142465"/>
              <a:gd name="connsiteX65" fmla="*/ 6696000 w 6696000"/>
              <a:gd name="connsiteY65" fmla="*/ 5142465 h 5142465"/>
              <a:gd name="connsiteX66" fmla="*/ 0 w 6696000"/>
              <a:gd name="connsiteY66" fmla="*/ 5142465 h 5142465"/>
              <a:gd name="connsiteX67" fmla="*/ 0 w 6696000"/>
              <a:gd name="connsiteY67" fmla="*/ 0 h 5142465"/>
              <a:gd name="connsiteX0" fmla="*/ 1053168 w 6696000"/>
              <a:gd name="connsiteY0" fmla="*/ 635514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106266 w 6696000"/>
              <a:gd name="connsiteY12" fmla="*/ 637986 h 5142465"/>
              <a:gd name="connsiteX13" fmla="*/ 1106266 w 6696000"/>
              <a:gd name="connsiteY13" fmla="*/ 680740 h 5142465"/>
              <a:gd name="connsiteX14" fmla="*/ 1139674 w 6696000"/>
              <a:gd name="connsiteY14" fmla="*/ 680740 h 5142465"/>
              <a:gd name="connsiteX15" fmla="*/ 1139674 w 6696000"/>
              <a:gd name="connsiteY15" fmla="*/ 705330 h 5142465"/>
              <a:gd name="connsiteX16" fmla="*/ 1126336 w 6696000"/>
              <a:gd name="connsiteY16" fmla="*/ 710273 h 5142465"/>
              <a:gd name="connsiteX17" fmla="*/ 1104106 w 6696000"/>
              <a:gd name="connsiteY17" fmla="*/ 713115 h 5142465"/>
              <a:gd name="connsiteX18" fmla="*/ 1081495 w 6696000"/>
              <a:gd name="connsiteY18" fmla="*/ 709037 h 5142465"/>
              <a:gd name="connsiteX19" fmla="*/ 1064219 w 6696000"/>
              <a:gd name="connsiteY19" fmla="*/ 697545 h 5142465"/>
              <a:gd name="connsiteX20" fmla="*/ 1053168 w 6696000"/>
              <a:gd name="connsiteY20" fmla="*/ 680122 h 5142465"/>
              <a:gd name="connsiteX21" fmla="*/ 1049230 w 6696000"/>
              <a:gd name="connsiteY21" fmla="*/ 657757 h 5142465"/>
              <a:gd name="connsiteX22" fmla="*/ 1053168 w 6696000"/>
              <a:gd name="connsiteY22" fmla="*/ 635514 h 5142465"/>
              <a:gd name="connsiteX23" fmla="*/ 1018617 w 6696000"/>
              <a:gd name="connsiteY23" fmla="*/ 431999 h 5142465"/>
              <a:gd name="connsiteX24" fmla="*/ 994990 w 6696000"/>
              <a:gd name="connsiteY24" fmla="*/ 454983 h 5142465"/>
              <a:gd name="connsiteX25" fmla="*/ 1018617 w 6696000"/>
              <a:gd name="connsiteY25" fmla="*/ 477966 h 5142465"/>
              <a:gd name="connsiteX26" fmla="*/ 1093564 w 6696000"/>
              <a:gd name="connsiteY26" fmla="*/ 477966 h 5142465"/>
              <a:gd name="connsiteX27" fmla="*/ 1279279 w 6696000"/>
              <a:gd name="connsiteY27" fmla="*/ 658251 h 5142465"/>
              <a:gd name="connsiteX28" fmla="*/ 1093564 w 6696000"/>
              <a:gd name="connsiteY28" fmla="*/ 838536 h 5142465"/>
              <a:gd name="connsiteX29" fmla="*/ 835188 w 6696000"/>
              <a:gd name="connsiteY29" fmla="*/ 838536 h 5142465"/>
              <a:gd name="connsiteX30" fmla="*/ 835188 w 6696000"/>
              <a:gd name="connsiteY30" fmla="*/ 796647 h 5142465"/>
              <a:gd name="connsiteX31" fmla="*/ 787933 w 6696000"/>
              <a:gd name="connsiteY31" fmla="*/ 796647 h 5142465"/>
              <a:gd name="connsiteX32" fmla="*/ 787933 w 6696000"/>
              <a:gd name="connsiteY32" fmla="*/ 884380 h 5142465"/>
              <a:gd name="connsiteX33" fmla="*/ 1094199 w 6696000"/>
              <a:gd name="connsiteY33" fmla="*/ 884380 h 5142465"/>
              <a:gd name="connsiteX34" fmla="*/ 1308131 w 6696000"/>
              <a:gd name="connsiteY34" fmla="*/ 745975 h 5142465"/>
              <a:gd name="connsiteX35" fmla="*/ 1326394 w 6696000"/>
              <a:gd name="connsiteY35" fmla="*/ 658190 h 5142465"/>
              <a:gd name="connsiteX36" fmla="*/ 1326407 w 6696000"/>
              <a:gd name="connsiteY36" fmla="*/ 658251 h 5142465"/>
              <a:gd name="connsiteX37" fmla="*/ 1326407 w 6696000"/>
              <a:gd name="connsiteY37" fmla="*/ 658128 h 5142465"/>
              <a:gd name="connsiteX38" fmla="*/ 1326394 w 6696000"/>
              <a:gd name="connsiteY38" fmla="*/ 658190 h 5142465"/>
              <a:gd name="connsiteX39" fmla="*/ 1308194 w 6696000"/>
              <a:gd name="connsiteY39" fmla="*/ 570456 h 5142465"/>
              <a:gd name="connsiteX40" fmla="*/ 1094834 w 6696000"/>
              <a:gd name="connsiteY40" fmla="*/ 431999 h 5142465"/>
              <a:gd name="connsiteX41" fmla="*/ 1018617 w 6696000"/>
              <a:gd name="connsiteY41" fmla="*/ 431999 h 5142465"/>
              <a:gd name="connsiteX42" fmla="*/ 664207 w 6696000"/>
              <a:gd name="connsiteY42" fmla="*/ 431999 h 5142465"/>
              <a:gd name="connsiteX43" fmla="*/ 431999 w 6696000"/>
              <a:gd name="connsiteY43" fmla="*/ 658251 h 5142465"/>
              <a:gd name="connsiteX44" fmla="*/ 663572 w 6696000"/>
              <a:gd name="connsiteY44" fmla="*/ 884503 h 5142465"/>
              <a:gd name="connsiteX45" fmla="*/ 739789 w 6696000"/>
              <a:gd name="connsiteY45" fmla="*/ 884503 h 5142465"/>
              <a:gd name="connsiteX46" fmla="*/ 763417 w 6696000"/>
              <a:gd name="connsiteY46" fmla="*/ 861520 h 5142465"/>
              <a:gd name="connsiteX47" fmla="*/ 739789 w 6696000"/>
              <a:gd name="connsiteY47" fmla="*/ 838536 h 5142465"/>
              <a:gd name="connsiteX48" fmla="*/ 664842 w 6696000"/>
              <a:gd name="connsiteY48" fmla="*/ 838536 h 5142465"/>
              <a:gd name="connsiteX49" fmla="*/ 479127 w 6696000"/>
              <a:gd name="connsiteY49" fmla="*/ 658251 h 5142465"/>
              <a:gd name="connsiteX50" fmla="*/ 664842 w 6696000"/>
              <a:gd name="connsiteY50" fmla="*/ 477843 h 5142465"/>
              <a:gd name="connsiteX51" fmla="*/ 923218 w 6696000"/>
              <a:gd name="connsiteY51" fmla="*/ 477843 h 5142465"/>
              <a:gd name="connsiteX52" fmla="*/ 923218 w 6696000"/>
              <a:gd name="connsiteY52" fmla="*/ 519732 h 5142465"/>
              <a:gd name="connsiteX53" fmla="*/ 970473 w 6696000"/>
              <a:gd name="connsiteY53" fmla="*/ 519732 h 5142465"/>
              <a:gd name="connsiteX54" fmla="*/ 970473 w 6696000"/>
              <a:gd name="connsiteY54" fmla="*/ 431999 h 5142465"/>
              <a:gd name="connsiteX55" fmla="*/ 664207 w 6696000"/>
              <a:gd name="connsiteY55" fmla="*/ 431999 h 5142465"/>
              <a:gd name="connsiteX56" fmla="*/ 0 w 6696000"/>
              <a:gd name="connsiteY56" fmla="*/ 0 h 5142465"/>
              <a:gd name="connsiteX57" fmla="*/ 6696000 w 6696000"/>
              <a:gd name="connsiteY57" fmla="*/ 0 h 5142465"/>
              <a:gd name="connsiteX58" fmla="*/ 6696000 w 6696000"/>
              <a:gd name="connsiteY58" fmla="*/ 1796399 h 5142465"/>
              <a:gd name="connsiteX59" fmla="*/ 4219772 w 6696000"/>
              <a:gd name="connsiteY59" fmla="*/ 1796399 h 5142465"/>
              <a:gd name="connsiteX60" fmla="*/ 3995999 w 6696000"/>
              <a:gd name="connsiteY60" fmla="*/ 2020043 h 5142465"/>
              <a:gd name="connsiteX61" fmla="*/ 3995999 w 6696000"/>
              <a:gd name="connsiteY61" fmla="*/ 3821890 h 5142465"/>
              <a:gd name="connsiteX62" fmla="*/ 4887028 w 6696000"/>
              <a:gd name="connsiteY62" fmla="*/ 4712400 h 5142465"/>
              <a:gd name="connsiteX63" fmla="*/ 6696000 w 6696000"/>
              <a:gd name="connsiteY63" fmla="*/ 4712400 h 5142465"/>
              <a:gd name="connsiteX64" fmla="*/ 6696000 w 6696000"/>
              <a:gd name="connsiteY64" fmla="*/ 5142465 h 5142465"/>
              <a:gd name="connsiteX65" fmla="*/ 0 w 6696000"/>
              <a:gd name="connsiteY65" fmla="*/ 5142465 h 5142465"/>
              <a:gd name="connsiteX66" fmla="*/ 0 w 6696000"/>
              <a:gd name="connsiteY66" fmla="*/ 0 h 5142465"/>
              <a:gd name="connsiteX0" fmla="*/ 1049230 w 6696000"/>
              <a:gd name="connsiteY0" fmla="*/ 657757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106266 w 6696000"/>
              <a:gd name="connsiteY12" fmla="*/ 637986 h 5142465"/>
              <a:gd name="connsiteX13" fmla="*/ 1106266 w 6696000"/>
              <a:gd name="connsiteY13" fmla="*/ 680740 h 5142465"/>
              <a:gd name="connsiteX14" fmla="*/ 1139674 w 6696000"/>
              <a:gd name="connsiteY14" fmla="*/ 680740 h 5142465"/>
              <a:gd name="connsiteX15" fmla="*/ 1139674 w 6696000"/>
              <a:gd name="connsiteY15" fmla="*/ 705330 h 5142465"/>
              <a:gd name="connsiteX16" fmla="*/ 1126336 w 6696000"/>
              <a:gd name="connsiteY16" fmla="*/ 710273 h 5142465"/>
              <a:gd name="connsiteX17" fmla="*/ 1104106 w 6696000"/>
              <a:gd name="connsiteY17" fmla="*/ 713115 h 5142465"/>
              <a:gd name="connsiteX18" fmla="*/ 1081495 w 6696000"/>
              <a:gd name="connsiteY18" fmla="*/ 709037 h 5142465"/>
              <a:gd name="connsiteX19" fmla="*/ 1064219 w 6696000"/>
              <a:gd name="connsiteY19" fmla="*/ 697545 h 5142465"/>
              <a:gd name="connsiteX20" fmla="*/ 1053168 w 6696000"/>
              <a:gd name="connsiteY20" fmla="*/ 680122 h 5142465"/>
              <a:gd name="connsiteX21" fmla="*/ 1049230 w 6696000"/>
              <a:gd name="connsiteY21" fmla="*/ 657757 h 5142465"/>
              <a:gd name="connsiteX22" fmla="*/ 1018617 w 6696000"/>
              <a:gd name="connsiteY22" fmla="*/ 431999 h 5142465"/>
              <a:gd name="connsiteX23" fmla="*/ 994990 w 6696000"/>
              <a:gd name="connsiteY23" fmla="*/ 454983 h 5142465"/>
              <a:gd name="connsiteX24" fmla="*/ 1018617 w 6696000"/>
              <a:gd name="connsiteY24" fmla="*/ 477966 h 5142465"/>
              <a:gd name="connsiteX25" fmla="*/ 1093564 w 6696000"/>
              <a:gd name="connsiteY25" fmla="*/ 477966 h 5142465"/>
              <a:gd name="connsiteX26" fmla="*/ 1279279 w 6696000"/>
              <a:gd name="connsiteY26" fmla="*/ 658251 h 5142465"/>
              <a:gd name="connsiteX27" fmla="*/ 1093564 w 6696000"/>
              <a:gd name="connsiteY27" fmla="*/ 838536 h 5142465"/>
              <a:gd name="connsiteX28" fmla="*/ 835188 w 6696000"/>
              <a:gd name="connsiteY28" fmla="*/ 838536 h 5142465"/>
              <a:gd name="connsiteX29" fmla="*/ 835188 w 6696000"/>
              <a:gd name="connsiteY29" fmla="*/ 796647 h 5142465"/>
              <a:gd name="connsiteX30" fmla="*/ 787933 w 6696000"/>
              <a:gd name="connsiteY30" fmla="*/ 796647 h 5142465"/>
              <a:gd name="connsiteX31" fmla="*/ 787933 w 6696000"/>
              <a:gd name="connsiteY31" fmla="*/ 884380 h 5142465"/>
              <a:gd name="connsiteX32" fmla="*/ 1094199 w 6696000"/>
              <a:gd name="connsiteY32" fmla="*/ 884380 h 5142465"/>
              <a:gd name="connsiteX33" fmla="*/ 1308131 w 6696000"/>
              <a:gd name="connsiteY33" fmla="*/ 745975 h 5142465"/>
              <a:gd name="connsiteX34" fmla="*/ 1326394 w 6696000"/>
              <a:gd name="connsiteY34" fmla="*/ 658190 h 5142465"/>
              <a:gd name="connsiteX35" fmla="*/ 1326407 w 6696000"/>
              <a:gd name="connsiteY35" fmla="*/ 658251 h 5142465"/>
              <a:gd name="connsiteX36" fmla="*/ 1326407 w 6696000"/>
              <a:gd name="connsiteY36" fmla="*/ 658128 h 5142465"/>
              <a:gd name="connsiteX37" fmla="*/ 1326394 w 6696000"/>
              <a:gd name="connsiteY37" fmla="*/ 658190 h 5142465"/>
              <a:gd name="connsiteX38" fmla="*/ 1308194 w 6696000"/>
              <a:gd name="connsiteY38" fmla="*/ 570456 h 5142465"/>
              <a:gd name="connsiteX39" fmla="*/ 1094834 w 6696000"/>
              <a:gd name="connsiteY39" fmla="*/ 431999 h 5142465"/>
              <a:gd name="connsiteX40" fmla="*/ 1018617 w 6696000"/>
              <a:gd name="connsiteY40" fmla="*/ 431999 h 5142465"/>
              <a:gd name="connsiteX41" fmla="*/ 664207 w 6696000"/>
              <a:gd name="connsiteY41" fmla="*/ 431999 h 5142465"/>
              <a:gd name="connsiteX42" fmla="*/ 431999 w 6696000"/>
              <a:gd name="connsiteY42" fmla="*/ 658251 h 5142465"/>
              <a:gd name="connsiteX43" fmla="*/ 663572 w 6696000"/>
              <a:gd name="connsiteY43" fmla="*/ 884503 h 5142465"/>
              <a:gd name="connsiteX44" fmla="*/ 739789 w 6696000"/>
              <a:gd name="connsiteY44" fmla="*/ 884503 h 5142465"/>
              <a:gd name="connsiteX45" fmla="*/ 763417 w 6696000"/>
              <a:gd name="connsiteY45" fmla="*/ 861520 h 5142465"/>
              <a:gd name="connsiteX46" fmla="*/ 739789 w 6696000"/>
              <a:gd name="connsiteY46" fmla="*/ 838536 h 5142465"/>
              <a:gd name="connsiteX47" fmla="*/ 664842 w 6696000"/>
              <a:gd name="connsiteY47" fmla="*/ 838536 h 5142465"/>
              <a:gd name="connsiteX48" fmla="*/ 479127 w 6696000"/>
              <a:gd name="connsiteY48" fmla="*/ 658251 h 5142465"/>
              <a:gd name="connsiteX49" fmla="*/ 664842 w 6696000"/>
              <a:gd name="connsiteY49" fmla="*/ 477843 h 5142465"/>
              <a:gd name="connsiteX50" fmla="*/ 923218 w 6696000"/>
              <a:gd name="connsiteY50" fmla="*/ 477843 h 5142465"/>
              <a:gd name="connsiteX51" fmla="*/ 923218 w 6696000"/>
              <a:gd name="connsiteY51" fmla="*/ 519732 h 5142465"/>
              <a:gd name="connsiteX52" fmla="*/ 970473 w 6696000"/>
              <a:gd name="connsiteY52" fmla="*/ 519732 h 5142465"/>
              <a:gd name="connsiteX53" fmla="*/ 970473 w 6696000"/>
              <a:gd name="connsiteY53" fmla="*/ 431999 h 5142465"/>
              <a:gd name="connsiteX54" fmla="*/ 664207 w 6696000"/>
              <a:gd name="connsiteY54" fmla="*/ 431999 h 5142465"/>
              <a:gd name="connsiteX55" fmla="*/ 0 w 6696000"/>
              <a:gd name="connsiteY55" fmla="*/ 0 h 5142465"/>
              <a:gd name="connsiteX56" fmla="*/ 6696000 w 6696000"/>
              <a:gd name="connsiteY56" fmla="*/ 0 h 5142465"/>
              <a:gd name="connsiteX57" fmla="*/ 6696000 w 6696000"/>
              <a:gd name="connsiteY57" fmla="*/ 1796399 h 5142465"/>
              <a:gd name="connsiteX58" fmla="*/ 4219772 w 6696000"/>
              <a:gd name="connsiteY58" fmla="*/ 1796399 h 5142465"/>
              <a:gd name="connsiteX59" fmla="*/ 3995999 w 6696000"/>
              <a:gd name="connsiteY59" fmla="*/ 2020043 h 5142465"/>
              <a:gd name="connsiteX60" fmla="*/ 3995999 w 6696000"/>
              <a:gd name="connsiteY60" fmla="*/ 3821890 h 5142465"/>
              <a:gd name="connsiteX61" fmla="*/ 4887028 w 6696000"/>
              <a:gd name="connsiteY61" fmla="*/ 4712400 h 5142465"/>
              <a:gd name="connsiteX62" fmla="*/ 6696000 w 6696000"/>
              <a:gd name="connsiteY62" fmla="*/ 4712400 h 5142465"/>
              <a:gd name="connsiteX63" fmla="*/ 6696000 w 6696000"/>
              <a:gd name="connsiteY63" fmla="*/ 5142465 h 5142465"/>
              <a:gd name="connsiteX64" fmla="*/ 0 w 6696000"/>
              <a:gd name="connsiteY64" fmla="*/ 5142465 h 5142465"/>
              <a:gd name="connsiteX65" fmla="*/ 0 w 6696000"/>
              <a:gd name="connsiteY65" fmla="*/ 0 h 5142465"/>
              <a:gd name="connsiteX0" fmla="*/ 1053168 w 6696000"/>
              <a:gd name="connsiteY0" fmla="*/ 680122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106266 w 6696000"/>
              <a:gd name="connsiteY12" fmla="*/ 637986 h 5142465"/>
              <a:gd name="connsiteX13" fmla="*/ 1106266 w 6696000"/>
              <a:gd name="connsiteY13" fmla="*/ 680740 h 5142465"/>
              <a:gd name="connsiteX14" fmla="*/ 1139674 w 6696000"/>
              <a:gd name="connsiteY14" fmla="*/ 680740 h 5142465"/>
              <a:gd name="connsiteX15" fmla="*/ 1139674 w 6696000"/>
              <a:gd name="connsiteY15" fmla="*/ 705330 h 5142465"/>
              <a:gd name="connsiteX16" fmla="*/ 1126336 w 6696000"/>
              <a:gd name="connsiteY16" fmla="*/ 710273 h 5142465"/>
              <a:gd name="connsiteX17" fmla="*/ 1104106 w 6696000"/>
              <a:gd name="connsiteY17" fmla="*/ 713115 h 5142465"/>
              <a:gd name="connsiteX18" fmla="*/ 1081495 w 6696000"/>
              <a:gd name="connsiteY18" fmla="*/ 709037 h 5142465"/>
              <a:gd name="connsiteX19" fmla="*/ 1064219 w 6696000"/>
              <a:gd name="connsiteY19" fmla="*/ 697545 h 5142465"/>
              <a:gd name="connsiteX20" fmla="*/ 1053168 w 6696000"/>
              <a:gd name="connsiteY20" fmla="*/ 680122 h 5142465"/>
              <a:gd name="connsiteX21" fmla="*/ 1018617 w 6696000"/>
              <a:gd name="connsiteY21" fmla="*/ 431999 h 5142465"/>
              <a:gd name="connsiteX22" fmla="*/ 994990 w 6696000"/>
              <a:gd name="connsiteY22" fmla="*/ 454983 h 5142465"/>
              <a:gd name="connsiteX23" fmla="*/ 1018617 w 6696000"/>
              <a:gd name="connsiteY23" fmla="*/ 477966 h 5142465"/>
              <a:gd name="connsiteX24" fmla="*/ 1093564 w 6696000"/>
              <a:gd name="connsiteY24" fmla="*/ 477966 h 5142465"/>
              <a:gd name="connsiteX25" fmla="*/ 1279279 w 6696000"/>
              <a:gd name="connsiteY25" fmla="*/ 658251 h 5142465"/>
              <a:gd name="connsiteX26" fmla="*/ 1093564 w 6696000"/>
              <a:gd name="connsiteY26" fmla="*/ 838536 h 5142465"/>
              <a:gd name="connsiteX27" fmla="*/ 835188 w 6696000"/>
              <a:gd name="connsiteY27" fmla="*/ 838536 h 5142465"/>
              <a:gd name="connsiteX28" fmla="*/ 835188 w 6696000"/>
              <a:gd name="connsiteY28" fmla="*/ 796647 h 5142465"/>
              <a:gd name="connsiteX29" fmla="*/ 787933 w 6696000"/>
              <a:gd name="connsiteY29" fmla="*/ 796647 h 5142465"/>
              <a:gd name="connsiteX30" fmla="*/ 787933 w 6696000"/>
              <a:gd name="connsiteY30" fmla="*/ 884380 h 5142465"/>
              <a:gd name="connsiteX31" fmla="*/ 1094199 w 6696000"/>
              <a:gd name="connsiteY31" fmla="*/ 884380 h 5142465"/>
              <a:gd name="connsiteX32" fmla="*/ 1308131 w 6696000"/>
              <a:gd name="connsiteY32" fmla="*/ 745975 h 5142465"/>
              <a:gd name="connsiteX33" fmla="*/ 1326394 w 6696000"/>
              <a:gd name="connsiteY33" fmla="*/ 658190 h 5142465"/>
              <a:gd name="connsiteX34" fmla="*/ 1326407 w 6696000"/>
              <a:gd name="connsiteY34" fmla="*/ 658251 h 5142465"/>
              <a:gd name="connsiteX35" fmla="*/ 1326407 w 6696000"/>
              <a:gd name="connsiteY35" fmla="*/ 658128 h 5142465"/>
              <a:gd name="connsiteX36" fmla="*/ 1326394 w 6696000"/>
              <a:gd name="connsiteY36" fmla="*/ 658190 h 5142465"/>
              <a:gd name="connsiteX37" fmla="*/ 1308194 w 6696000"/>
              <a:gd name="connsiteY37" fmla="*/ 570456 h 5142465"/>
              <a:gd name="connsiteX38" fmla="*/ 1094834 w 6696000"/>
              <a:gd name="connsiteY38" fmla="*/ 431999 h 5142465"/>
              <a:gd name="connsiteX39" fmla="*/ 1018617 w 6696000"/>
              <a:gd name="connsiteY39" fmla="*/ 431999 h 5142465"/>
              <a:gd name="connsiteX40" fmla="*/ 664207 w 6696000"/>
              <a:gd name="connsiteY40" fmla="*/ 431999 h 5142465"/>
              <a:gd name="connsiteX41" fmla="*/ 431999 w 6696000"/>
              <a:gd name="connsiteY41" fmla="*/ 658251 h 5142465"/>
              <a:gd name="connsiteX42" fmla="*/ 663572 w 6696000"/>
              <a:gd name="connsiteY42" fmla="*/ 884503 h 5142465"/>
              <a:gd name="connsiteX43" fmla="*/ 739789 w 6696000"/>
              <a:gd name="connsiteY43" fmla="*/ 884503 h 5142465"/>
              <a:gd name="connsiteX44" fmla="*/ 763417 w 6696000"/>
              <a:gd name="connsiteY44" fmla="*/ 861520 h 5142465"/>
              <a:gd name="connsiteX45" fmla="*/ 739789 w 6696000"/>
              <a:gd name="connsiteY45" fmla="*/ 838536 h 5142465"/>
              <a:gd name="connsiteX46" fmla="*/ 664842 w 6696000"/>
              <a:gd name="connsiteY46" fmla="*/ 838536 h 5142465"/>
              <a:gd name="connsiteX47" fmla="*/ 479127 w 6696000"/>
              <a:gd name="connsiteY47" fmla="*/ 658251 h 5142465"/>
              <a:gd name="connsiteX48" fmla="*/ 664842 w 6696000"/>
              <a:gd name="connsiteY48" fmla="*/ 477843 h 5142465"/>
              <a:gd name="connsiteX49" fmla="*/ 923218 w 6696000"/>
              <a:gd name="connsiteY49" fmla="*/ 477843 h 5142465"/>
              <a:gd name="connsiteX50" fmla="*/ 923218 w 6696000"/>
              <a:gd name="connsiteY50" fmla="*/ 519732 h 5142465"/>
              <a:gd name="connsiteX51" fmla="*/ 970473 w 6696000"/>
              <a:gd name="connsiteY51" fmla="*/ 519732 h 5142465"/>
              <a:gd name="connsiteX52" fmla="*/ 970473 w 6696000"/>
              <a:gd name="connsiteY52" fmla="*/ 431999 h 5142465"/>
              <a:gd name="connsiteX53" fmla="*/ 664207 w 6696000"/>
              <a:gd name="connsiteY53" fmla="*/ 431999 h 5142465"/>
              <a:gd name="connsiteX54" fmla="*/ 0 w 6696000"/>
              <a:gd name="connsiteY54" fmla="*/ 0 h 5142465"/>
              <a:gd name="connsiteX55" fmla="*/ 6696000 w 6696000"/>
              <a:gd name="connsiteY55" fmla="*/ 0 h 5142465"/>
              <a:gd name="connsiteX56" fmla="*/ 6696000 w 6696000"/>
              <a:gd name="connsiteY56" fmla="*/ 1796399 h 5142465"/>
              <a:gd name="connsiteX57" fmla="*/ 4219772 w 6696000"/>
              <a:gd name="connsiteY57" fmla="*/ 1796399 h 5142465"/>
              <a:gd name="connsiteX58" fmla="*/ 3995999 w 6696000"/>
              <a:gd name="connsiteY58" fmla="*/ 2020043 h 5142465"/>
              <a:gd name="connsiteX59" fmla="*/ 3995999 w 6696000"/>
              <a:gd name="connsiteY59" fmla="*/ 3821890 h 5142465"/>
              <a:gd name="connsiteX60" fmla="*/ 4887028 w 6696000"/>
              <a:gd name="connsiteY60" fmla="*/ 4712400 h 5142465"/>
              <a:gd name="connsiteX61" fmla="*/ 6696000 w 6696000"/>
              <a:gd name="connsiteY61" fmla="*/ 4712400 h 5142465"/>
              <a:gd name="connsiteX62" fmla="*/ 6696000 w 6696000"/>
              <a:gd name="connsiteY62" fmla="*/ 5142465 h 5142465"/>
              <a:gd name="connsiteX63" fmla="*/ 0 w 6696000"/>
              <a:gd name="connsiteY63" fmla="*/ 5142465 h 5142465"/>
              <a:gd name="connsiteX64" fmla="*/ 0 w 6696000"/>
              <a:gd name="connsiteY64" fmla="*/ 0 h 5142465"/>
              <a:gd name="connsiteX0" fmla="*/ 1064219 w 6696000"/>
              <a:gd name="connsiteY0" fmla="*/ 697545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106266 w 6696000"/>
              <a:gd name="connsiteY12" fmla="*/ 637986 h 5142465"/>
              <a:gd name="connsiteX13" fmla="*/ 1106266 w 6696000"/>
              <a:gd name="connsiteY13" fmla="*/ 680740 h 5142465"/>
              <a:gd name="connsiteX14" fmla="*/ 1139674 w 6696000"/>
              <a:gd name="connsiteY14" fmla="*/ 680740 h 5142465"/>
              <a:gd name="connsiteX15" fmla="*/ 1139674 w 6696000"/>
              <a:gd name="connsiteY15" fmla="*/ 705330 h 5142465"/>
              <a:gd name="connsiteX16" fmla="*/ 1126336 w 6696000"/>
              <a:gd name="connsiteY16" fmla="*/ 710273 h 5142465"/>
              <a:gd name="connsiteX17" fmla="*/ 1104106 w 6696000"/>
              <a:gd name="connsiteY17" fmla="*/ 713115 h 5142465"/>
              <a:gd name="connsiteX18" fmla="*/ 1081495 w 6696000"/>
              <a:gd name="connsiteY18" fmla="*/ 709037 h 5142465"/>
              <a:gd name="connsiteX19" fmla="*/ 1064219 w 6696000"/>
              <a:gd name="connsiteY19" fmla="*/ 697545 h 5142465"/>
              <a:gd name="connsiteX20" fmla="*/ 1018617 w 6696000"/>
              <a:gd name="connsiteY20" fmla="*/ 431999 h 5142465"/>
              <a:gd name="connsiteX21" fmla="*/ 994990 w 6696000"/>
              <a:gd name="connsiteY21" fmla="*/ 454983 h 5142465"/>
              <a:gd name="connsiteX22" fmla="*/ 1018617 w 6696000"/>
              <a:gd name="connsiteY22" fmla="*/ 477966 h 5142465"/>
              <a:gd name="connsiteX23" fmla="*/ 1093564 w 6696000"/>
              <a:gd name="connsiteY23" fmla="*/ 477966 h 5142465"/>
              <a:gd name="connsiteX24" fmla="*/ 1279279 w 6696000"/>
              <a:gd name="connsiteY24" fmla="*/ 658251 h 5142465"/>
              <a:gd name="connsiteX25" fmla="*/ 1093564 w 6696000"/>
              <a:gd name="connsiteY25" fmla="*/ 838536 h 5142465"/>
              <a:gd name="connsiteX26" fmla="*/ 835188 w 6696000"/>
              <a:gd name="connsiteY26" fmla="*/ 838536 h 5142465"/>
              <a:gd name="connsiteX27" fmla="*/ 835188 w 6696000"/>
              <a:gd name="connsiteY27" fmla="*/ 796647 h 5142465"/>
              <a:gd name="connsiteX28" fmla="*/ 787933 w 6696000"/>
              <a:gd name="connsiteY28" fmla="*/ 796647 h 5142465"/>
              <a:gd name="connsiteX29" fmla="*/ 787933 w 6696000"/>
              <a:gd name="connsiteY29" fmla="*/ 884380 h 5142465"/>
              <a:gd name="connsiteX30" fmla="*/ 1094199 w 6696000"/>
              <a:gd name="connsiteY30" fmla="*/ 884380 h 5142465"/>
              <a:gd name="connsiteX31" fmla="*/ 1308131 w 6696000"/>
              <a:gd name="connsiteY31" fmla="*/ 745975 h 5142465"/>
              <a:gd name="connsiteX32" fmla="*/ 1326394 w 6696000"/>
              <a:gd name="connsiteY32" fmla="*/ 658190 h 5142465"/>
              <a:gd name="connsiteX33" fmla="*/ 1326407 w 6696000"/>
              <a:gd name="connsiteY33" fmla="*/ 658251 h 5142465"/>
              <a:gd name="connsiteX34" fmla="*/ 1326407 w 6696000"/>
              <a:gd name="connsiteY34" fmla="*/ 658128 h 5142465"/>
              <a:gd name="connsiteX35" fmla="*/ 1326394 w 6696000"/>
              <a:gd name="connsiteY35" fmla="*/ 658190 h 5142465"/>
              <a:gd name="connsiteX36" fmla="*/ 1308194 w 6696000"/>
              <a:gd name="connsiteY36" fmla="*/ 570456 h 5142465"/>
              <a:gd name="connsiteX37" fmla="*/ 1094834 w 6696000"/>
              <a:gd name="connsiteY37" fmla="*/ 431999 h 5142465"/>
              <a:gd name="connsiteX38" fmla="*/ 1018617 w 6696000"/>
              <a:gd name="connsiteY38" fmla="*/ 431999 h 5142465"/>
              <a:gd name="connsiteX39" fmla="*/ 664207 w 6696000"/>
              <a:gd name="connsiteY39" fmla="*/ 431999 h 5142465"/>
              <a:gd name="connsiteX40" fmla="*/ 431999 w 6696000"/>
              <a:gd name="connsiteY40" fmla="*/ 658251 h 5142465"/>
              <a:gd name="connsiteX41" fmla="*/ 663572 w 6696000"/>
              <a:gd name="connsiteY41" fmla="*/ 884503 h 5142465"/>
              <a:gd name="connsiteX42" fmla="*/ 739789 w 6696000"/>
              <a:gd name="connsiteY42" fmla="*/ 884503 h 5142465"/>
              <a:gd name="connsiteX43" fmla="*/ 763417 w 6696000"/>
              <a:gd name="connsiteY43" fmla="*/ 861520 h 5142465"/>
              <a:gd name="connsiteX44" fmla="*/ 739789 w 6696000"/>
              <a:gd name="connsiteY44" fmla="*/ 838536 h 5142465"/>
              <a:gd name="connsiteX45" fmla="*/ 664842 w 6696000"/>
              <a:gd name="connsiteY45" fmla="*/ 838536 h 5142465"/>
              <a:gd name="connsiteX46" fmla="*/ 479127 w 6696000"/>
              <a:gd name="connsiteY46" fmla="*/ 658251 h 5142465"/>
              <a:gd name="connsiteX47" fmla="*/ 664842 w 6696000"/>
              <a:gd name="connsiteY47" fmla="*/ 477843 h 5142465"/>
              <a:gd name="connsiteX48" fmla="*/ 923218 w 6696000"/>
              <a:gd name="connsiteY48" fmla="*/ 477843 h 5142465"/>
              <a:gd name="connsiteX49" fmla="*/ 923218 w 6696000"/>
              <a:gd name="connsiteY49" fmla="*/ 519732 h 5142465"/>
              <a:gd name="connsiteX50" fmla="*/ 970473 w 6696000"/>
              <a:gd name="connsiteY50" fmla="*/ 519732 h 5142465"/>
              <a:gd name="connsiteX51" fmla="*/ 970473 w 6696000"/>
              <a:gd name="connsiteY51" fmla="*/ 431999 h 5142465"/>
              <a:gd name="connsiteX52" fmla="*/ 664207 w 6696000"/>
              <a:gd name="connsiteY52" fmla="*/ 431999 h 5142465"/>
              <a:gd name="connsiteX53" fmla="*/ 0 w 6696000"/>
              <a:gd name="connsiteY53" fmla="*/ 0 h 5142465"/>
              <a:gd name="connsiteX54" fmla="*/ 6696000 w 6696000"/>
              <a:gd name="connsiteY54" fmla="*/ 0 h 5142465"/>
              <a:gd name="connsiteX55" fmla="*/ 6696000 w 6696000"/>
              <a:gd name="connsiteY55" fmla="*/ 1796399 h 5142465"/>
              <a:gd name="connsiteX56" fmla="*/ 4219772 w 6696000"/>
              <a:gd name="connsiteY56" fmla="*/ 1796399 h 5142465"/>
              <a:gd name="connsiteX57" fmla="*/ 3995999 w 6696000"/>
              <a:gd name="connsiteY57" fmla="*/ 2020043 h 5142465"/>
              <a:gd name="connsiteX58" fmla="*/ 3995999 w 6696000"/>
              <a:gd name="connsiteY58" fmla="*/ 3821890 h 5142465"/>
              <a:gd name="connsiteX59" fmla="*/ 4887028 w 6696000"/>
              <a:gd name="connsiteY59" fmla="*/ 4712400 h 5142465"/>
              <a:gd name="connsiteX60" fmla="*/ 6696000 w 6696000"/>
              <a:gd name="connsiteY60" fmla="*/ 4712400 h 5142465"/>
              <a:gd name="connsiteX61" fmla="*/ 6696000 w 6696000"/>
              <a:gd name="connsiteY61" fmla="*/ 5142465 h 5142465"/>
              <a:gd name="connsiteX62" fmla="*/ 0 w 6696000"/>
              <a:gd name="connsiteY62" fmla="*/ 5142465 h 5142465"/>
              <a:gd name="connsiteX63" fmla="*/ 0 w 6696000"/>
              <a:gd name="connsiteY63" fmla="*/ 0 h 5142465"/>
              <a:gd name="connsiteX0" fmla="*/ 1081495 w 6696000"/>
              <a:gd name="connsiteY0" fmla="*/ 709037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106266 w 6696000"/>
              <a:gd name="connsiteY12" fmla="*/ 637986 h 5142465"/>
              <a:gd name="connsiteX13" fmla="*/ 1106266 w 6696000"/>
              <a:gd name="connsiteY13" fmla="*/ 680740 h 5142465"/>
              <a:gd name="connsiteX14" fmla="*/ 1139674 w 6696000"/>
              <a:gd name="connsiteY14" fmla="*/ 680740 h 5142465"/>
              <a:gd name="connsiteX15" fmla="*/ 1139674 w 6696000"/>
              <a:gd name="connsiteY15" fmla="*/ 705330 h 5142465"/>
              <a:gd name="connsiteX16" fmla="*/ 1126336 w 6696000"/>
              <a:gd name="connsiteY16" fmla="*/ 710273 h 5142465"/>
              <a:gd name="connsiteX17" fmla="*/ 1104106 w 6696000"/>
              <a:gd name="connsiteY17" fmla="*/ 713115 h 5142465"/>
              <a:gd name="connsiteX18" fmla="*/ 1081495 w 6696000"/>
              <a:gd name="connsiteY18" fmla="*/ 709037 h 5142465"/>
              <a:gd name="connsiteX19" fmla="*/ 1018617 w 6696000"/>
              <a:gd name="connsiteY19" fmla="*/ 431999 h 5142465"/>
              <a:gd name="connsiteX20" fmla="*/ 994990 w 6696000"/>
              <a:gd name="connsiteY20" fmla="*/ 454983 h 5142465"/>
              <a:gd name="connsiteX21" fmla="*/ 1018617 w 6696000"/>
              <a:gd name="connsiteY21" fmla="*/ 477966 h 5142465"/>
              <a:gd name="connsiteX22" fmla="*/ 1093564 w 6696000"/>
              <a:gd name="connsiteY22" fmla="*/ 477966 h 5142465"/>
              <a:gd name="connsiteX23" fmla="*/ 1279279 w 6696000"/>
              <a:gd name="connsiteY23" fmla="*/ 658251 h 5142465"/>
              <a:gd name="connsiteX24" fmla="*/ 1093564 w 6696000"/>
              <a:gd name="connsiteY24" fmla="*/ 838536 h 5142465"/>
              <a:gd name="connsiteX25" fmla="*/ 835188 w 6696000"/>
              <a:gd name="connsiteY25" fmla="*/ 838536 h 5142465"/>
              <a:gd name="connsiteX26" fmla="*/ 835188 w 6696000"/>
              <a:gd name="connsiteY26" fmla="*/ 796647 h 5142465"/>
              <a:gd name="connsiteX27" fmla="*/ 787933 w 6696000"/>
              <a:gd name="connsiteY27" fmla="*/ 796647 h 5142465"/>
              <a:gd name="connsiteX28" fmla="*/ 787933 w 6696000"/>
              <a:gd name="connsiteY28" fmla="*/ 884380 h 5142465"/>
              <a:gd name="connsiteX29" fmla="*/ 1094199 w 6696000"/>
              <a:gd name="connsiteY29" fmla="*/ 884380 h 5142465"/>
              <a:gd name="connsiteX30" fmla="*/ 1308131 w 6696000"/>
              <a:gd name="connsiteY30" fmla="*/ 745975 h 5142465"/>
              <a:gd name="connsiteX31" fmla="*/ 1326394 w 6696000"/>
              <a:gd name="connsiteY31" fmla="*/ 658190 h 5142465"/>
              <a:gd name="connsiteX32" fmla="*/ 1326407 w 6696000"/>
              <a:gd name="connsiteY32" fmla="*/ 658251 h 5142465"/>
              <a:gd name="connsiteX33" fmla="*/ 1326407 w 6696000"/>
              <a:gd name="connsiteY33" fmla="*/ 658128 h 5142465"/>
              <a:gd name="connsiteX34" fmla="*/ 1326394 w 6696000"/>
              <a:gd name="connsiteY34" fmla="*/ 658190 h 5142465"/>
              <a:gd name="connsiteX35" fmla="*/ 1308194 w 6696000"/>
              <a:gd name="connsiteY35" fmla="*/ 570456 h 5142465"/>
              <a:gd name="connsiteX36" fmla="*/ 1094834 w 6696000"/>
              <a:gd name="connsiteY36" fmla="*/ 431999 h 5142465"/>
              <a:gd name="connsiteX37" fmla="*/ 1018617 w 6696000"/>
              <a:gd name="connsiteY37" fmla="*/ 431999 h 5142465"/>
              <a:gd name="connsiteX38" fmla="*/ 664207 w 6696000"/>
              <a:gd name="connsiteY38" fmla="*/ 431999 h 5142465"/>
              <a:gd name="connsiteX39" fmla="*/ 431999 w 6696000"/>
              <a:gd name="connsiteY39" fmla="*/ 658251 h 5142465"/>
              <a:gd name="connsiteX40" fmla="*/ 663572 w 6696000"/>
              <a:gd name="connsiteY40" fmla="*/ 884503 h 5142465"/>
              <a:gd name="connsiteX41" fmla="*/ 739789 w 6696000"/>
              <a:gd name="connsiteY41" fmla="*/ 884503 h 5142465"/>
              <a:gd name="connsiteX42" fmla="*/ 763417 w 6696000"/>
              <a:gd name="connsiteY42" fmla="*/ 861520 h 5142465"/>
              <a:gd name="connsiteX43" fmla="*/ 739789 w 6696000"/>
              <a:gd name="connsiteY43" fmla="*/ 838536 h 5142465"/>
              <a:gd name="connsiteX44" fmla="*/ 664842 w 6696000"/>
              <a:gd name="connsiteY44" fmla="*/ 838536 h 5142465"/>
              <a:gd name="connsiteX45" fmla="*/ 479127 w 6696000"/>
              <a:gd name="connsiteY45" fmla="*/ 658251 h 5142465"/>
              <a:gd name="connsiteX46" fmla="*/ 664842 w 6696000"/>
              <a:gd name="connsiteY46" fmla="*/ 477843 h 5142465"/>
              <a:gd name="connsiteX47" fmla="*/ 923218 w 6696000"/>
              <a:gd name="connsiteY47" fmla="*/ 477843 h 5142465"/>
              <a:gd name="connsiteX48" fmla="*/ 923218 w 6696000"/>
              <a:gd name="connsiteY48" fmla="*/ 519732 h 5142465"/>
              <a:gd name="connsiteX49" fmla="*/ 970473 w 6696000"/>
              <a:gd name="connsiteY49" fmla="*/ 519732 h 5142465"/>
              <a:gd name="connsiteX50" fmla="*/ 970473 w 6696000"/>
              <a:gd name="connsiteY50" fmla="*/ 431999 h 5142465"/>
              <a:gd name="connsiteX51" fmla="*/ 664207 w 6696000"/>
              <a:gd name="connsiteY51" fmla="*/ 431999 h 5142465"/>
              <a:gd name="connsiteX52" fmla="*/ 0 w 6696000"/>
              <a:gd name="connsiteY52" fmla="*/ 0 h 5142465"/>
              <a:gd name="connsiteX53" fmla="*/ 6696000 w 6696000"/>
              <a:gd name="connsiteY53" fmla="*/ 0 h 5142465"/>
              <a:gd name="connsiteX54" fmla="*/ 6696000 w 6696000"/>
              <a:gd name="connsiteY54" fmla="*/ 1796399 h 5142465"/>
              <a:gd name="connsiteX55" fmla="*/ 4219772 w 6696000"/>
              <a:gd name="connsiteY55" fmla="*/ 1796399 h 5142465"/>
              <a:gd name="connsiteX56" fmla="*/ 3995999 w 6696000"/>
              <a:gd name="connsiteY56" fmla="*/ 2020043 h 5142465"/>
              <a:gd name="connsiteX57" fmla="*/ 3995999 w 6696000"/>
              <a:gd name="connsiteY57" fmla="*/ 3821890 h 5142465"/>
              <a:gd name="connsiteX58" fmla="*/ 4887028 w 6696000"/>
              <a:gd name="connsiteY58" fmla="*/ 4712400 h 5142465"/>
              <a:gd name="connsiteX59" fmla="*/ 6696000 w 6696000"/>
              <a:gd name="connsiteY59" fmla="*/ 4712400 h 5142465"/>
              <a:gd name="connsiteX60" fmla="*/ 6696000 w 6696000"/>
              <a:gd name="connsiteY60" fmla="*/ 5142465 h 5142465"/>
              <a:gd name="connsiteX61" fmla="*/ 0 w 6696000"/>
              <a:gd name="connsiteY61" fmla="*/ 5142465 h 5142465"/>
              <a:gd name="connsiteX62" fmla="*/ 0 w 6696000"/>
              <a:gd name="connsiteY62" fmla="*/ 0 h 5142465"/>
              <a:gd name="connsiteX0" fmla="*/ 1104106 w 6696000"/>
              <a:gd name="connsiteY0" fmla="*/ 713115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106266 w 6696000"/>
              <a:gd name="connsiteY12" fmla="*/ 637986 h 5142465"/>
              <a:gd name="connsiteX13" fmla="*/ 1106266 w 6696000"/>
              <a:gd name="connsiteY13" fmla="*/ 680740 h 5142465"/>
              <a:gd name="connsiteX14" fmla="*/ 1139674 w 6696000"/>
              <a:gd name="connsiteY14" fmla="*/ 680740 h 5142465"/>
              <a:gd name="connsiteX15" fmla="*/ 1139674 w 6696000"/>
              <a:gd name="connsiteY15" fmla="*/ 705330 h 5142465"/>
              <a:gd name="connsiteX16" fmla="*/ 1126336 w 6696000"/>
              <a:gd name="connsiteY16" fmla="*/ 710273 h 5142465"/>
              <a:gd name="connsiteX17" fmla="*/ 1104106 w 6696000"/>
              <a:gd name="connsiteY17" fmla="*/ 713115 h 5142465"/>
              <a:gd name="connsiteX18" fmla="*/ 1018617 w 6696000"/>
              <a:gd name="connsiteY18" fmla="*/ 431999 h 5142465"/>
              <a:gd name="connsiteX19" fmla="*/ 994990 w 6696000"/>
              <a:gd name="connsiteY19" fmla="*/ 454983 h 5142465"/>
              <a:gd name="connsiteX20" fmla="*/ 1018617 w 6696000"/>
              <a:gd name="connsiteY20" fmla="*/ 477966 h 5142465"/>
              <a:gd name="connsiteX21" fmla="*/ 1093564 w 6696000"/>
              <a:gd name="connsiteY21" fmla="*/ 477966 h 5142465"/>
              <a:gd name="connsiteX22" fmla="*/ 1279279 w 6696000"/>
              <a:gd name="connsiteY22" fmla="*/ 658251 h 5142465"/>
              <a:gd name="connsiteX23" fmla="*/ 1093564 w 6696000"/>
              <a:gd name="connsiteY23" fmla="*/ 838536 h 5142465"/>
              <a:gd name="connsiteX24" fmla="*/ 835188 w 6696000"/>
              <a:gd name="connsiteY24" fmla="*/ 838536 h 5142465"/>
              <a:gd name="connsiteX25" fmla="*/ 835188 w 6696000"/>
              <a:gd name="connsiteY25" fmla="*/ 796647 h 5142465"/>
              <a:gd name="connsiteX26" fmla="*/ 787933 w 6696000"/>
              <a:gd name="connsiteY26" fmla="*/ 796647 h 5142465"/>
              <a:gd name="connsiteX27" fmla="*/ 787933 w 6696000"/>
              <a:gd name="connsiteY27" fmla="*/ 884380 h 5142465"/>
              <a:gd name="connsiteX28" fmla="*/ 1094199 w 6696000"/>
              <a:gd name="connsiteY28" fmla="*/ 884380 h 5142465"/>
              <a:gd name="connsiteX29" fmla="*/ 1308131 w 6696000"/>
              <a:gd name="connsiteY29" fmla="*/ 745975 h 5142465"/>
              <a:gd name="connsiteX30" fmla="*/ 1326394 w 6696000"/>
              <a:gd name="connsiteY30" fmla="*/ 658190 h 5142465"/>
              <a:gd name="connsiteX31" fmla="*/ 1326407 w 6696000"/>
              <a:gd name="connsiteY31" fmla="*/ 658251 h 5142465"/>
              <a:gd name="connsiteX32" fmla="*/ 1326407 w 6696000"/>
              <a:gd name="connsiteY32" fmla="*/ 658128 h 5142465"/>
              <a:gd name="connsiteX33" fmla="*/ 1326394 w 6696000"/>
              <a:gd name="connsiteY33" fmla="*/ 658190 h 5142465"/>
              <a:gd name="connsiteX34" fmla="*/ 1308194 w 6696000"/>
              <a:gd name="connsiteY34" fmla="*/ 570456 h 5142465"/>
              <a:gd name="connsiteX35" fmla="*/ 1094834 w 6696000"/>
              <a:gd name="connsiteY35" fmla="*/ 431999 h 5142465"/>
              <a:gd name="connsiteX36" fmla="*/ 1018617 w 6696000"/>
              <a:gd name="connsiteY36" fmla="*/ 431999 h 5142465"/>
              <a:gd name="connsiteX37" fmla="*/ 664207 w 6696000"/>
              <a:gd name="connsiteY37" fmla="*/ 431999 h 5142465"/>
              <a:gd name="connsiteX38" fmla="*/ 431999 w 6696000"/>
              <a:gd name="connsiteY38" fmla="*/ 658251 h 5142465"/>
              <a:gd name="connsiteX39" fmla="*/ 663572 w 6696000"/>
              <a:gd name="connsiteY39" fmla="*/ 884503 h 5142465"/>
              <a:gd name="connsiteX40" fmla="*/ 739789 w 6696000"/>
              <a:gd name="connsiteY40" fmla="*/ 884503 h 5142465"/>
              <a:gd name="connsiteX41" fmla="*/ 763417 w 6696000"/>
              <a:gd name="connsiteY41" fmla="*/ 861520 h 5142465"/>
              <a:gd name="connsiteX42" fmla="*/ 739789 w 6696000"/>
              <a:gd name="connsiteY42" fmla="*/ 838536 h 5142465"/>
              <a:gd name="connsiteX43" fmla="*/ 664842 w 6696000"/>
              <a:gd name="connsiteY43" fmla="*/ 838536 h 5142465"/>
              <a:gd name="connsiteX44" fmla="*/ 479127 w 6696000"/>
              <a:gd name="connsiteY44" fmla="*/ 658251 h 5142465"/>
              <a:gd name="connsiteX45" fmla="*/ 664842 w 6696000"/>
              <a:gd name="connsiteY45" fmla="*/ 477843 h 5142465"/>
              <a:gd name="connsiteX46" fmla="*/ 923218 w 6696000"/>
              <a:gd name="connsiteY46" fmla="*/ 477843 h 5142465"/>
              <a:gd name="connsiteX47" fmla="*/ 923218 w 6696000"/>
              <a:gd name="connsiteY47" fmla="*/ 519732 h 5142465"/>
              <a:gd name="connsiteX48" fmla="*/ 970473 w 6696000"/>
              <a:gd name="connsiteY48" fmla="*/ 519732 h 5142465"/>
              <a:gd name="connsiteX49" fmla="*/ 970473 w 6696000"/>
              <a:gd name="connsiteY49" fmla="*/ 431999 h 5142465"/>
              <a:gd name="connsiteX50" fmla="*/ 664207 w 6696000"/>
              <a:gd name="connsiteY50" fmla="*/ 431999 h 5142465"/>
              <a:gd name="connsiteX51" fmla="*/ 0 w 6696000"/>
              <a:gd name="connsiteY51" fmla="*/ 0 h 5142465"/>
              <a:gd name="connsiteX52" fmla="*/ 6696000 w 6696000"/>
              <a:gd name="connsiteY52" fmla="*/ 0 h 5142465"/>
              <a:gd name="connsiteX53" fmla="*/ 6696000 w 6696000"/>
              <a:gd name="connsiteY53" fmla="*/ 1796399 h 5142465"/>
              <a:gd name="connsiteX54" fmla="*/ 4219772 w 6696000"/>
              <a:gd name="connsiteY54" fmla="*/ 1796399 h 5142465"/>
              <a:gd name="connsiteX55" fmla="*/ 3995999 w 6696000"/>
              <a:gd name="connsiteY55" fmla="*/ 2020043 h 5142465"/>
              <a:gd name="connsiteX56" fmla="*/ 3995999 w 6696000"/>
              <a:gd name="connsiteY56" fmla="*/ 3821890 h 5142465"/>
              <a:gd name="connsiteX57" fmla="*/ 4887028 w 6696000"/>
              <a:gd name="connsiteY57" fmla="*/ 4712400 h 5142465"/>
              <a:gd name="connsiteX58" fmla="*/ 6696000 w 6696000"/>
              <a:gd name="connsiteY58" fmla="*/ 4712400 h 5142465"/>
              <a:gd name="connsiteX59" fmla="*/ 6696000 w 6696000"/>
              <a:gd name="connsiteY59" fmla="*/ 5142465 h 5142465"/>
              <a:gd name="connsiteX60" fmla="*/ 0 w 6696000"/>
              <a:gd name="connsiteY60" fmla="*/ 5142465 h 5142465"/>
              <a:gd name="connsiteX61" fmla="*/ 0 w 6696000"/>
              <a:gd name="connsiteY61" fmla="*/ 0 h 5142465"/>
              <a:gd name="connsiteX0" fmla="*/ 1126336 w 6696000"/>
              <a:gd name="connsiteY0" fmla="*/ 710273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106266 w 6696000"/>
              <a:gd name="connsiteY12" fmla="*/ 637986 h 5142465"/>
              <a:gd name="connsiteX13" fmla="*/ 1106266 w 6696000"/>
              <a:gd name="connsiteY13" fmla="*/ 680740 h 5142465"/>
              <a:gd name="connsiteX14" fmla="*/ 1139674 w 6696000"/>
              <a:gd name="connsiteY14" fmla="*/ 680740 h 5142465"/>
              <a:gd name="connsiteX15" fmla="*/ 1139674 w 6696000"/>
              <a:gd name="connsiteY15" fmla="*/ 705330 h 5142465"/>
              <a:gd name="connsiteX16" fmla="*/ 1126336 w 6696000"/>
              <a:gd name="connsiteY16" fmla="*/ 710273 h 5142465"/>
              <a:gd name="connsiteX17" fmla="*/ 1018617 w 6696000"/>
              <a:gd name="connsiteY17" fmla="*/ 431999 h 5142465"/>
              <a:gd name="connsiteX18" fmla="*/ 994990 w 6696000"/>
              <a:gd name="connsiteY18" fmla="*/ 454983 h 5142465"/>
              <a:gd name="connsiteX19" fmla="*/ 1018617 w 6696000"/>
              <a:gd name="connsiteY19" fmla="*/ 477966 h 5142465"/>
              <a:gd name="connsiteX20" fmla="*/ 1093564 w 6696000"/>
              <a:gd name="connsiteY20" fmla="*/ 477966 h 5142465"/>
              <a:gd name="connsiteX21" fmla="*/ 1279279 w 6696000"/>
              <a:gd name="connsiteY21" fmla="*/ 658251 h 5142465"/>
              <a:gd name="connsiteX22" fmla="*/ 1093564 w 6696000"/>
              <a:gd name="connsiteY22" fmla="*/ 838536 h 5142465"/>
              <a:gd name="connsiteX23" fmla="*/ 835188 w 6696000"/>
              <a:gd name="connsiteY23" fmla="*/ 838536 h 5142465"/>
              <a:gd name="connsiteX24" fmla="*/ 835188 w 6696000"/>
              <a:gd name="connsiteY24" fmla="*/ 796647 h 5142465"/>
              <a:gd name="connsiteX25" fmla="*/ 787933 w 6696000"/>
              <a:gd name="connsiteY25" fmla="*/ 796647 h 5142465"/>
              <a:gd name="connsiteX26" fmla="*/ 787933 w 6696000"/>
              <a:gd name="connsiteY26" fmla="*/ 884380 h 5142465"/>
              <a:gd name="connsiteX27" fmla="*/ 1094199 w 6696000"/>
              <a:gd name="connsiteY27" fmla="*/ 884380 h 5142465"/>
              <a:gd name="connsiteX28" fmla="*/ 1308131 w 6696000"/>
              <a:gd name="connsiteY28" fmla="*/ 745975 h 5142465"/>
              <a:gd name="connsiteX29" fmla="*/ 1326394 w 6696000"/>
              <a:gd name="connsiteY29" fmla="*/ 658190 h 5142465"/>
              <a:gd name="connsiteX30" fmla="*/ 1326407 w 6696000"/>
              <a:gd name="connsiteY30" fmla="*/ 658251 h 5142465"/>
              <a:gd name="connsiteX31" fmla="*/ 1326407 w 6696000"/>
              <a:gd name="connsiteY31" fmla="*/ 658128 h 5142465"/>
              <a:gd name="connsiteX32" fmla="*/ 1326394 w 6696000"/>
              <a:gd name="connsiteY32" fmla="*/ 658190 h 5142465"/>
              <a:gd name="connsiteX33" fmla="*/ 1308194 w 6696000"/>
              <a:gd name="connsiteY33" fmla="*/ 570456 h 5142465"/>
              <a:gd name="connsiteX34" fmla="*/ 1094834 w 6696000"/>
              <a:gd name="connsiteY34" fmla="*/ 431999 h 5142465"/>
              <a:gd name="connsiteX35" fmla="*/ 1018617 w 6696000"/>
              <a:gd name="connsiteY35" fmla="*/ 431999 h 5142465"/>
              <a:gd name="connsiteX36" fmla="*/ 664207 w 6696000"/>
              <a:gd name="connsiteY36" fmla="*/ 431999 h 5142465"/>
              <a:gd name="connsiteX37" fmla="*/ 431999 w 6696000"/>
              <a:gd name="connsiteY37" fmla="*/ 658251 h 5142465"/>
              <a:gd name="connsiteX38" fmla="*/ 663572 w 6696000"/>
              <a:gd name="connsiteY38" fmla="*/ 884503 h 5142465"/>
              <a:gd name="connsiteX39" fmla="*/ 739789 w 6696000"/>
              <a:gd name="connsiteY39" fmla="*/ 884503 h 5142465"/>
              <a:gd name="connsiteX40" fmla="*/ 763417 w 6696000"/>
              <a:gd name="connsiteY40" fmla="*/ 861520 h 5142465"/>
              <a:gd name="connsiteX41" fmla="*/ 739789 w 6696000"/>
              <a:gd name="connsiteY41" fmla="*/ 838536 h 5142465"/>
              <a:gd name="connsiteX42" fmla="*/ 664842 w 6696000"/>
              <a:gd name="connsiteY42" fmla="*/ 838536 h 5142465"/>
              <a:gd name="connsiteX43" fmla="*/ 479127 w 6696000"/>
              <a:gd name="connsiteY43" fmla="*/ 658251 h 5142465"/>
              <a:gd name="connsiteX44" fmla="*/ 664842 w 6696000"/>
              <a:gd name="connsiteY44" fmla="*/ 477843 h 5142465"/>
              <a:gd name="connsiteX45" fmla="*/ 923218 w 6696000"/>
              <a:gd name="connsiteY45" fmla="*/ 477843 h 5142465"/>
              <a:gd name="connsiteX46" fmla="*/ 923218 w 6696000"/>
              <a:gd name="connsiteY46" fmla="*/ 519732 h 5142465"/>
              <a:gd name="connsiteX47" fmla="*/ 970473 w 6696000"/>
              <a:gd name="connsiteY47" fmla="*/ 519732 h 5142465"/>
              <a:gd name="connsiteX48" fmla="*/ 970473 w 6696000"/>
              <a:gd name="connsiteY48" fmla="*/ 431999 h 5142465"/>
              <a:gd name="connsiteX49" fmla="*/ 664207 w 6696000"/>
              <a:gd name="connsiteY49" fmla="*/ 431999 h 5142465"/>
              <a:gd name="connsiteX50" fmla="*/ 0 w 6696000"/>
              <a:gd name="connsiteY50" fmla="*/ 0 h 5142465"/>
              <a:gd name="connsiteX51" fmla="*/ 6696000 w 6696000"/>
              <a:gd name="connsiteY51" fmla="*/ 0 h 5142465"/>
              <a:gd name="connsiteX52" fmla="*/ 6696000 w 6696000"/>
              <a:gd name="connsiteY52" fmla="*/ 1796399 h 5142465"/>
              <a:gd name="connsiteX53" fmla="*/ 4219772 w 6696000"/>
              <a:gd name="connsiteY53" fmla="*/ 1796399 h 5142465"/>
              <a:gd name="connsiteX54" fmla="*/ 3995999 w 6696000"/>
              <a:gd name="connsiteY54" fmla="*/ 2020043 h 5142465"/>
              <a:gd name="connsiteX55" fmla="*/ 3995999 w 6696000"/>
              <a:gd name="connsiteY55" fmla="*/ 3821890 h 5142465"/>
              <a:gd name="connsiteX56" fmla="*/ 4887028 w 6696000"/>
              <a:gd name="connsiteY56" fmla="*/ 4712400 h 5142465"/>
              <a:gd name="connsiteX57" fmla="*/ 6696000 w 6696000"/>
              <a:gd name="connsiteY57" fmla="*/ 4712400 h 5142465"/>
              <a:gd name="connsiteX58" fmla="*/ 6696000 w 6696000"/>
              <a:gd name="connsiteY58" fmla="*/ 5142465 h 5142465"/>
              <a:gd name="connsiteX59" fmla="*/ 0 w 6696000"/>
              <a:gd name="connsiteY59" fmla="*/ 5142465 h 5142465"/>
              <a:gd name="connsiteX60" fmla="*/ 0 w 6696000"/>
              <a:gd name="connsiteY60" fmla="*/ 0 h 5142465"/>
              <a:gd name="connsiteX0" fmla="*/ 1139674 w 6696000"/>
              <a:gd name="connsiteY0" fmla="*/ 705330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106266 w 6696000"/>
              <a:gd name="connsiteY12" fmla="*/ 637986 h 5142465"/>
              <a:gd name="connsiteX13" fmla="*/ 1106266 w 6696000"/>
              <a:gd name="connsiteY13" fmla="*/ 680740 h 5142465"/>
              <a:gd name="connsiteX14" fmla="*/ 1139674 w 6696000"/>
              <a:gd name="connsiteY14" fmla="*/ 680740 h 5142465"/>
              <a:gd name="connsiteX15" fmla="*/ 1139674 w 6696000"/>
              <a:gd name="connsiteY15" fmla="*/ 705330 h 5142465"/>
              <a:gd name="connsiteX16" fmla="*/ 1018617 w 6696000"/>
              <a:gd name="connsiteY16" fmla="*/ 431999 h 5142465"/>
              <a:gd name="connsiteX17" fmla="*/ 994990 w 6696000"/>
              <a:gd name="connsiteY17" fmla="*/ 454983 h 5142465"/>
              <a:gd name="connsiteX18" fmla="*/ 1018617 w 6696000"/>
              <a:gd name="connsiteY18" fmla="*/ 477966 h 5142465"/>
              <a:gd name="connsiteX19" fmla="*/ 1093564 w 6696000"/>
              <a:gd name="connsiteY19" fmla="*/ 477966 h 5142465"/>
              <a:gd name="connsiteX20" fmla="*/ 1279279 w 6696000"/>
              <a:gd name="connsiteY20" fmla="*/ 658251 h 5142465"/>
              <a:gd name="connsiteX21" fmla="*/ 1093564 w 6696000"/>
              <a:gd name="connsiteY21" fmla="*/ 838536 h 5142465"/>
              <a:gd name="connsiteX22" fmla="*/ 835188 w 6696000"/>
              <a:gd name="connsiteY22" fmla="*/ 838536 h 5142465"/>
              <a:gd name="connsiteX23" fmla="*/ 835188 w 6696000"/>
              <a:gd name="connsiteY23" fmla="*/ 796647 h 5142465"/>
              <a:gd name="connsiteX24" fmla="*/ 787933 w 6696000"/>
              <a:gd name="connsiteY24" fmla="*/ 796647 h 5142465"/>
              <a:gd name="connsiteX25" fmla="*/ 787933 w 6696000"/>
              <a:gd name="connsiteY25" fmla="*/ 884380 h 5142465"/>
              <a:gd name="connsiteX26" fmla="*/ 1094199 w 6696000"/>
              <a:gd name="connsiteY26" fmla="*/ 884380 h 5142465"/>
              <a:gd name="connsiteX27" fmla="*/ 1308131 w 6696000"/>
              <a:gd name="connsiteY27" fmla="*/ 745975 h 5142465"/>
              <a:gd name="connsiteX28" fmla="*/ 1326394 w 6696000"/>
              <a:gd name="connsiteY28" fmla="*/ 658190 h 5142465"/>
              <a:gd name="connsiteX29" fmla="*/ 1326407 w 6696000"/>
              <a:gd name="connsiteY29" fmla="*/ 658251 h 5142465"/>
              <a:gd name="connsiteX30" fmla="*/ 1326407 w 6696000"/>
              <a:gd name="connsiteY30" fmla="*/ 658128 h 5142465"/>
              <a:gd name="connsiteX31" fmla="*/ 1326394 w 6696000"/>
              <a:gd name="connsiteY31" fmla="*/ 658190 h 5142465"/>
              <a:gd name="connsiteX32" fmla="*/ 1308194 w 6696000"/>
              <a:gd name="connsiteY32" fmla="*/ 570456 h 5142465"/>
              <a:gd name="connsiteX33" fmla="*/ 1094834 w 6696000"/>
              <a:gd name="connsiteY33" fmla="*/ 431999 h 5142465"/>
              <a:gd name="connsiteX34" fmla="*/ 1018617 w 6696000"/>
              <a:gd name="connsiteY34" fmla="*/ 431999 h 5142465"/>
              <a:gd name="connsiteX35" fmla="*/ 664207 w 6696000"/>
              <a:gd name="connsiteY35" fmla="*/ 431999 h 5142465"/>
              <a:gd name="connsiteX36" fmla="*/ 431999 w 6696000"/>
              <a:gd name="connsiteY36" fmla="*/ 658251 h 5142465"/>
              <a:gd name="connsiteX37" fmla="*/ 663572 w 6696000"/>
              <a:gd name="connsiteY37" fmla="*/ 884503 h 5142465"/>
              <a:gd name="connsiteX38" fmla="*/ 739789 w 6696000"/>
              <a:gd name="connsiteY38" fmla="*/ 884503 h 5142465"/>
              <a:gd name="connsiteX39" fmla="*/ 763417 w 6696000"/>
              <a:gd name="connsiteY39" fmla="*/ 861520 h 5142465"/>
              <a:gd name="connsiteX40" fmla="*/ 739789 w 6696000"/>
              <a:gd name="connsiteY40" fmla="*/ 838536 h 5142465"/>
              <a:gd name="connsiteX41" fmla="*/ 664842 w 6696000"/>
              <a:gd name="connsiteY41" fmla="*/ 838536 h 5142465"/>
              <a:gd name="connsiteX42" fmla="*/ 479127 w 6696000"/>
              <a:gd name="connsiteY42" fmla="*/ 658251 h 5142465"/>
              <a:gd name="connsiteX43" fmla="*/ 664842 w 6696000"/>
              <a:gd name="connsiteY43" fmla="*/ 477843 h 5142465"/>
              <a:gd name="connsiteX44" fmla="*/ 923218 w 6696000"/>
              <a:gd name="connsiteY44" fmla="*/ 477843 h 5142465"/>
              <a:gd name="connsiteX45" fmla="*/ 923218 w 6696000"/>
              <a:gd name="connsiteY45" fmla="*/ 519732 h 5142465"/>
              <a:gd name="connsiteX46" fmla="*/ 970473 w 6696000"/>
              <a:gd name="connsiteY46" fmla="*/ 519732 h 5142465"/>
              <a:gd name="connsiteX47" fmla="*/ 970473 w 6696000"/>
              <a:gd name="connsiteY47" fmla="*/ 431999 h 5142465"/>
              <a:gd name="connsiteX48" fmla="*/ 664207 w 6696000"/>
              <a:gd name="connsiteY48" fmla="*/ 431999 h 5142465"/>
              <a:gd name="connsiteX49" fmla="*/ 0 w 6696000"/>
              <a:gd name="connsiteY49" fmla="*/ 0 h 5142465"/>
              <a:gd name="connsiteX50" fmla="*/ 6696000 w 6696000"/>
              <a:gd name="connsiteY50" fmla="*/ 0 h 5142465"/>
              <a:gd name="connsiteX51" fmla="*/ 6696000 w 6696000"/>
              <a:gd name="connsiteY51" fmla="*/ 1796399 h 5142465"/>
              <a:gd name="connsiteX52" fmla="*/ 4219772 w 6696000"/>
              <a:gd name="connsiteY52" fmla="*/ 1796399 h 5142465"/>
              <a:gd name="connsiteX53" fmla="*/ 3995999 w 6696000"/>
              <a:gd name="connsiteY53" fmla="*/ 2020043 h 5142465"/>
              <a:gd name="connsiteX54" fmla="*/ 3995999 w 6696000"/>
              <a:gd name="connsiteY54" fmla="*/ 3821890 h 5142465"/>
              <a:gd name="connsiteX55" fmla="*/ 4887028 w 6696000"/>
              <a:gd name="connsiteY55" fmla="*/ 4712400 h 5142465"/>
              <a:gd name="connsiteX56" fmla="*/ 6696000 w 6696000"/>
              <a:gd name="connsiteY56" fmla="*/ 4712400 h 5142465"/>
              <a:gd name="connsiteX57" fmla="*/ 6696000 w 6696000"/>
              <a:gd name="connsiteY57" fmla="*/ 5142465 h 5142465"/>
              <a:gd name="connsiteX58" fmla="*/ 0 w 6696000"/>
              <a:gd name="connsiteY58" fmla="*/ 5142465 h 5142465"/>
              <a:gd name="connsiteX59" fmla="*/ 0 w 6696000"/>
              <a:gd name="connsiteY59" fmla="*/ 0 h 5142465"/>
              <a:gd name="connsiteX0" fmla="*/ 1139674 w 6696000"/>
              <a:gd name="connsiteY0" fmla="*/ 680740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106266 w 6696000"/>
              <a:gd name="connsiteY12" fmla="*/ 637986 h 5142465"/>
              <a:gd name="connsiteX13" fmla="*/ 1106266 w 6696000"/>
              <a:gd name="connsiteY13" fmla="*/ 680740 h 5142465"/>
              <a:gd name="connsiteX14" fmla="*/ 1139674 w 6696000"/>
              <a:gd name="connsiteY14" fmla="*/ 680740 h 5142465"/>
              <a:gd name="connsiteX15" fmla="*/ 1018617 w 6696000"/>
              <a:gd name="connsiteY15" fmla="*/ 431999 h 5142465"/>
              <a:gd name="connsiteX16" fmla="*/ 994990 w 6696000"/>
              <a:gd name="connsiteY16" fmla="*/ 454983 h 5142465"/>
              <a:gd name="connsiteX17" fmla="*/ 1018617 w 6696000"/>
              <a:gd name="connsiteY17" fmla="*/ 477966 h 5142465"/>
              <a:gd name="connsiteX18" fmla="*/ 1093564 w 6696000"/>
              <a:gd name="connsiteY18" fmla="*/ 477966 h 5142465"/>
              <a:gd name="connsiteX19" fmla="*/ 1279279 w 6696000"/>
              <a:gd name="connsiteY19" fmla="*/ 658251 h 5142465"/>
              <a:gd name="connsiteX20" fmla="*/ 1093564 w 6696000"/>
              <a:gd name="connsiteY20" fmla="*/ 838536 h 5142465"/>
              <a:gd name="connsiteX21" fmla="*/ 835188 w 6696000"/>
              <a:gd name="connsiteY21" fmla="*/ 838536 h 5142465"/>
              <a:gd name="connsiteX22" fmla="*/ 835188 w 6696000"/>
              <a:gd name="connsiteY22" fmla="*/ 796647 h 5142465"/>
              <a:gd name="connsiteX23" fmla="*/ 787933 w 6696000"/>
              <a:gd name="connsiteY23" fmla="*/ 796647 h 5142465"/>
              <a:gd name="connsiteX24" fmla="*/ 787933 w 6696000"/>
              <a:gd name="connsiteY24" fmla="*/ 884380 h 5142465"/>
              <a:gd name="connsiteX25" fmla="*/ 1094199 w 6696000"/>
              <a:gd name="connsiteY25" fmla="*/ 884380 h 5142465"/>
              <a:gd name="connsiteX26" fmla="*/ 1308131 w 6696000"/>
              <a:gd name="connsiteY26" fmla="*/ 745975 h 5142465"/>
              <a:gd name="connsiteX27" fmla="*/ 1326394 w 6696000"/>
              <a:gd name="connsiteY27" fmla="*/ 658190 h 5142465"/>
              <a:gd name="connsiteX28" fmla="*/ 1326407 w 6696000"/>
              <a:gd name="connsiteY28" fmla="*/ 658251 h 5142465"/>
              <a:gd name="connsiteX29" fmla="*/ 1326407 w 6696000"/>
              <a:gd name="connsiteY29" fmla="*/ 658128 h 5142465"/>
              <a:gd name="connsiteX30" fmla="*/ 1326394 w 6696000"/>
              <a:gd name="connsiteY30" fmla="*/ 658190 h 5142465"/>
              <a:gd name="connsiteX31" fmla="*/ 1308194 w 6696000"/>
              <a:gd name="connsiteY31" fmla="*/ 570456 h 5142465"/>
              <a:gd name="connsiteX32" fmla="*/ 1094834 w 6696000"/>
              <a:gd name="connsiteY32" fmla="*/ 431999 h 5142465"/>
              <a:gd name="connsiteX33" fmla="*/ 1018617 w 6696000"/>
              <a:gd name="connsiteY33" fmla="*/ 431999 h 5142465"/>
              <a:gd name="connsiteX34" fmla="*/ 664207 w 6696000"/>
              <a:gd name="connsiteY34" fmla="*/ 431999 h 5142465"/>
              <a:gd name="connsiteX35" fmla="*/ 431999 w 6696000"/>
              <a:gd name="connsiteY35" fmla="*/ 658251 h 5142465"/>
              <a:gd name="connsiteX36" fmla="*/ 663572 w 6696000"/>
              <a:gd name="connsiteY36" fmla="*/ 884503 h 5142465"/>
              <a:gd name="connsiteX37" fmla="*/ 739789 w 6696000"/>
              <a:gd name="connsiteY37" fmla="*/ 884503 h 5142465"/>
              <a:gd name="connsiteX38" fmla="*/ 763417 w 6696000"/>
              <a:gd name="connsiteY38" fmla="*/ 861520 h 5142465"/>
              <a:gd name="connsiteX39" fmla="*/ 739789 w 6696000"/>
              <a:gd name="connsiteY39" fmla="*/ 838536 h 5142465"/>
              <a:gd name="connsiteX40" fmla="*/ 664842 w 6696000"/>
              <a:gd name="connsiteY40" fmla="*/ 838536 h 5142465"/>
              <a:gd name="connsiteX41" fmla="*/ 479127 w 6696000"/>
              <a:gd name="connsiteY41" fmla="*/ 658251 h 5142465"/>
              <a:gd name="connsiteX42" fmla="*/ 664842 w 6696000"/>
              <a:gd name="connsiteY42" fmla="*/ 477843 h 5142465"/>
              <a:gd name="connsiteX43" fmla="*/ 923218 w 6696000"/>
              <a:gd name="connsiteY43" fmla="*/ 477843 h 5142465"/>
              <a:gd name="connsiteX44" fmla="*/ 923218 w 6696000"/>
              <a:gd name="connsiteY44" fmla="*/ 519732 h 5142465"/>
              <a:gd name="connsiteX45" fmla="*/ 970473 w 6696000"/>
              <a:gd name="connsiteY45" fmla="*/ 519732 h 5142465"/>
              <a:gd name="connsiteX46" fmla="*/ 970473 w 6696000"/>
              <a:gd name="connsiteY46" fmla="*/ 431999 h 5142465"/>
              <a:gd name="connsiteX47" fmla="*/ 664207 w 6696000"/>
              <a:gd name="connsiteY47" fmla="*/ 431999 h 5142465"/>
              <a:gd name="connsiteX48" fmla="*/ 0 w 6696000"/>
              <a:gd name="connsiteY48" fmla="*/ 0 h 5142465"/>
              <a:gd name="connsiteX49" fmla="*/ 6696000 w 6696000"/>
              <a:gd name="connsiteY49" fmla="*/ 0 h 5142465"/>
              <a:gd name="connsiteX50" fmla="*/ 6696000 w 6696000"/>
              <a:gd name="connsiteY50" fmla="*/ 1796399 h 5142465"/>
              <a:gd name="connsiteX51" fmla="*/ 4219772 w 6696000"/>
              <a:gd name="connsiteY51" fmla="*/ 1796399 h 5142465"/>
              <a:gd name="connsiteX52" fmla="*/ 3995999 w 6696000"/>
              <a:gd name="connsiteY52" fmla="*/ 2020043 h 5142465"/>
              <a:gd name="connsiteX53" fmla="*/ 3995999 w 6696000"/>
              <a:gd name="connsiteY53" fmla="*/ 3821890 h 5142465"/>
              <a:gd name="connsiteX54" fmla="*/ 4887028 w 6696000"/>
              <a:gd name="connsiteY54" fmla="*/ 4712400 h 5142465"/>
              <a:gd name="connsiteX55" fmla="*/ 6696000 w 6696000"/>
              <a:gd name="connsiteY55" fmla="*/ 4712400 h 5142465"/>
              <a:gd name="connsiteX56" fmla="*/ 6696000 w 6696000"/>
              <a:gd name="connsiteY56" fmla="*/ 5142465 h 5142465"/>
              <a:gd name="connsiteX57" fmla="*/ 0 w 6696000"/>
              <a:gd name="connsiteY57" fmla="*/ 5142465 h 5142465"/>
              <a:gd name="connsiteX58" fmla="*/ 0 w 6696000"/>
              <a:gd name="connsiteY58" fmla="*/ 0 h 5142465"/>
              <a:gd name="connsiteX0" fmla="*/ 1106266 w 6696000"/>
              <a:gd name="connsiteY0" fmla="*/ 680740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106266 w 6696000"/>
              <a:gd name="connsiteY12" fmla="*/ 637986 h 5142465"/>
              <a:gd name="connsiteX13" fmla="*/ 1106266 w 6696000"/>
              <a:gd name="connsiteY13" fmla="*/ 680740 h 5142465"/>
              <a:gd name="connsiteX14" fmla="*/ 1018617 w 6696000"/>
              <a:gd name="connsiteY14" fmla="*/ 431999 h 5142465"/>
              <a:gd name="connsiteX15" fmla="*/ 994990 w 6696000"/>
              <a:gd name="connsiteY15" fmla="*/ 454983 h 5142465"/>
              <a:gd name="connsiteX16" fmla="*/ 1018617 w 6696000"/>
              <a:gd name="connsiteY16" fmla="*/ 477966 h 5142465"/>
              <a:gd name="connsiteX17" fmla="*/ 1093564 w 6696000"/>
              <a:gd name="connsiteY17" fmla="*/ 477966 h 5142465"/>
              <a:gd name="connsiteX18" fmla="*/ 1279279 w 6696000"/>
              <a:gd name="connsiteY18" fmla="*/ 658251 h 5142465"/>
              <a:gd name="connsiteX19" fmla="*/ 1093564 w 6696000"/>
              <a:gd name="connsiteY19" fmla="*/ 838536 h 5142465"/>
              <a:gd name="connsiteX20" fmla="*/ 835188 w 6696000"/>
              <a:gd name="connsiteY20" fmla="*/ 838536 h 5142465"/>
              <a:gd name="connsiteX21" fmla="*/ 835188 w 6696000"/>
              <a:gd name="connsiteY21" fmla="*/ 796647 h 5142465"/>
              <a:gd name="connsiteX22" fmla="*/ 787933 w 6696000"/>
              <a:gd name="connsiteY22" fmla="*/ 796647 h 5142465"/>
              <a:gd name="connsiteX23" fmla="*/ 787933 w 6696000"/>
              <a:gd name="connsiteY23" fmla="*/ 884380 h 5142465"/>
              <a:gd name="connsiteX24" fmla="*/ 1094199 w 6696000"/>
              <a:gd name="connsiteY24" fmla="*/ 884380 h 5142465"/>
              <a:gd name="connsiteX25" fmla="*/ 1308131 w 6696000"/>
              <a:gd name="connsiteY25" fmla="*/ 745975 h 5142465"/>
              <a:gd name="connsiteX26" fmla="*/ 1326394 w 6696000"/>
              <a:gd name="connsiteY26" fmla="*/ 658190 h 5142465"/>
              <a:gd name="connsiteX27" fmla="*/ 1326407 w 6696000"/>
              <a:gd name="connsiteY27" fmla="*/ 658251 h 5142465"/>
              <a:gd name="connsiteX28" fmla="*/ 1326407 w 6696000"/>
              <a:gd name="connsiteY28" fmla="*/ 658128 h 5142465"/>
              <a:gd name="connsiteX29" fmla="*/ 1326394 w 6696000"/>
              <a:gd name="connsiteY29" fmla="*/ 658190 h 5142465"/>
              <a:gd name="connsiteX30" fmla="*/ 1308194 w 6696000"/>
              <a:gd name="connsiteY30" fmla="*/ 570456 h 5142465"/>
              <a:gd name="connsiteX31" fmla="*/ 1094834 w 6696000"/>
              <a:gd name="connsiteY31" fmla="*/ 431999 h 5142465"/>
              <a:gd name="connsiteX32" fmla="*/ 1018617 w 6696000"/>
              <a:gd name="connsiteY32" fmla="*/ 431999 h 5142465"/>
              <a:gd name="connsiteX33" fmla="*/ 664207 w 6696000"/>
              <a:gd name="connsiteY33" fmla="*/ 431999 h 5142465"/>
              <a:gd name="connsiteX34" fmla="*/ 431999 w 6696000"/>
              <a:gd name="connsiteY34" fmla="*/ 658251 h 5142465"/>
              <a:gd name="connsiteX35" fmla="*/ 663572 w 6696000"/>
              <a:gd name="connsiteY35" fmla="*/ 884503 h 5142465"/>
              <a:gd name="connsiteX36" fmla="*/ 739789 w 6696000"/>
              <a:gd name="connsiteY36" fmla="*/ 884503 h 5142465"/>
              <a:gd name="connsiteX37" fmla="*/ 763417 w 6696000"/>
              <a:gd name="connsiteY37" fmla="*/ 861520 h 5142465"/>
              <a:gd name="connsiteX38" fmla="*/ 739789 w 6696000"/>
              <a:gd name="connsiteY38" fmla="*/ 838536 h 5142465"/>
              <a:gd name="connsiteX39" fmla="*/ 664842 w 6696000"/>
              <a:gd name="connsiteY39" fmla="*/ 838536 h 5142465"/>
              <a:gd name="connsiteX40" fmla="*/ 479127 w 6696000"/>
              <a:gd name="connsiteY40" fmla="*/ 658251 h 5142465"/>
              <a:gd name="connsiteX41" fmla="*/ 664842 w 6696000"/>
              <a:gd name="connsiteY41" fmla="*/ 477843 h 5142465"/>
              <a:gd name="connsiteX42" fmla="*/ 923218 w 6696000"/>
              <a:gd name="connsiteY42" fmla="*/ 477843 h 5142465"/>
              <a:gd name="connsiteX43" fmla="*/ 923218 w 6696000"/>
              <a:gd name="connsiteY43" fmla="*/ 519732 h 5142465"/>
              <a:gd name="connsiteX44" fmla="*/ 970473 w 6696000"/>
              <a:gd name="connsiteY44" fmla="*/ 519732 h 5142465"/>
              <a:gd name="connsiteX45" fmla="*/ 970473 w 6696000"/>
              <a:gd name="connsiteY45" fmla="*/ 431999 h 5142465"/>
              <a:gd name="connsiteX46" fmla="*/ 664207 w 6696000"/>
              <a:gd name="connsiteY46" fmla="*/ 431999 h 5142465"/>
              <a:gd name="connsiteX47" fmla="*/ 0 w 6696000"/>
              <a:gd name="connsiteY47" fmla="*/ 0 h 5142465"/>
              <a:gd name="connsiteX48" fmla="*/ 6696000 w 6696000"/>
              <a:gd name="connsiteY48" fmla="*/ 0 h 5142465"/>
              <a:gd name="connsiteX49" fmla="*/ 6696000 w 6696000"/>
              <a:gd name="connsiteY49" fmla="*/ 1796399 h 5142465"/>
              <a:gd name="connsiteX50" fmla="*/ 4219772 w 6696000"/>
              <a:gd name="connsiteY50" fmla="*/ 1796399 h 5142465"/>
              <a:gd name="connsiteX51" fmla="*/ 3995999 w 6696000"/>
              <a:gd name="connsiteY51" fmla="*/ 2020043 h 5142465"/>
              <a:gd name="connsiteX52" fmla="*/ 3995999 w 6696000"/>
              <a:gd name="connsiteY52" fmla="*/ 3821890 h 5142465"/>
              <a:gd name="connsiteX53" fmla="*/ 4887028 w 6696000"/>
              <a:gd name="connsiteY53" fmla="*/ 4712400 h 5142465"/>
              <a:gd name="connsiteX54" fmla="*/ 6696000 w 6696000"/>
              <a:gd name="connsiteY54" fmla="*/ 4712400 h 5142465"/>
              <a:gd name="connsiteX55" fmla="*/ 6696000 w 6696000"/>
              <a:gd name="connsiteY55" fmla="*/ 5142465 h 5142465"/>
              <a:gd name="connsiteX56" fmla="*/ 0 w 6696000"/>
              <a:gd name="connsiteY56" fmla="*/ 5142465 h 5142465"/>
              <a:gd name="connsiteX57" fmla="*/ 0 w 6696000"/>
              <a:gd name="connsiteY57" fmla="*/ 0 h 5142465"/>
              <a:gd name="connsiteX0" fmla="*/ 1106266 w 6696000"/>
              <a:gd name="connsiteY0" fmla="*/ 637986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106266 w 6696000"/>
              <a:gd name="connsiteY12" fmla="*/ 637986 h 5142465"/>
              <a:gd name="connsiteX13" fmla="*/ 1018617 w 6696000"/>
              <a:gd name="connsiteY13" fmla="*/ 431999 h 5142465"/>
              <a:gd name="connsiteX14" fmla="*/ 994990 w 6696000"/>
              <a:gd name="connsiteY14" fmla="*/ 454983 h 5142465"/>
              <a:gd name="connsiteX15" fmla="*/ 1018617 w 6696000"/>
              <a:gd name="connsiteY15" fmla="*/ 477966 h 5142465"/>
              <a:gd name="connsiteX16" fmla="*/ 1093564 w 6696000"/>
              <a:gd name="connsiteY16" fmla="*/ 477966 h 5142465"/>
              <a:gd name="connsiteX17" fmla="*/ 1279279 w 6696000"/>
              <a:gd name="connsiteY17" fmla="*/ 658251 h 5142465"/>
              <a:gd name="connsiteX18" fmla="*/ 1093564 w 6696000"/>
              <a:gd name="connsiteY18" fmla="*/ 838536 h 5142465"/>
              <a:gd name="connsiteX19" fmla="*/ 835188 w 6696000"/>
              <a:gd name="connsiteY19" fmla="*/ 838536 h 5142465"/>
              <a:gd name="connsiteX20" fmla="*/ 835188 w 6696000"/>
              <a:gd name="connsiteY20" fmla="*/ 796647 h 5142465"/>
              <a:gd name="connsiteX21" fmla="*/ 787933 w 6696000"/>
              <a:gd name="connsiteY21" fmla="*/ 796647 h 5142465"/>
              <a:gd name="connsiteX22" fmla="*/ 787933 w 6696000"/>
              <a:gd name="connsiteY22" fmla="*/ 884380 h 5142465"/>
              <a:gd name="connsiteX23" fmla="*/ 1094199 w 6696000"/>
              <a:gd name="connsiteY23" fmla="*/ 884380 h 5142465"/>
              <a:gd name="connsiteX24" fmla="*/ 1308131 w 6696000"/>
              <a:gd name="connsiteY24" fmla="*/ 745975 h 5142465"/>
              <a:gd name="connsiteX25" fmla="*/ 1326394 w 6696000"/>
              <a:gd name="connsiteY25" fmla="*/ 658190 h 5142465"/>
              <a:gd name="connsiteX26" fmla="*/ 1326407 w 6696000"/>
              <a:gd name="connsiteY26" fmla="*/ 658251 h 5142465"/>
              <a:gd name="connsiteX27" fmla="*/ 1326407 w 6696000"/>
              <a:gd name="connsiteY27" fmla="*/ 658128 h 5142465"/>
              <a:gd name="connsiteX28" fmla="*/ 1326394 w 6696000"/>
              <a:gd name="connsiteY28" fmla="*/ 658190 h 5142465"/>
              <a:gd name="connsiteX29" fmla="*/ 1308194 w 6696000"/>
              <a:gd name="connsiteY29" fmla="*/ 570456 h 5142465"/>
              <a:gd name="connsiteX30" fmla="*/ 1094834 w 6696000"/>
              <a:gd name="connsiteY30" fmla="*/ 431999 h 5142465"/>
              <a:gd name="connsiteX31" fmla="*/ 1018617 w 6696000"/>
              <a:gd name="connsiteY31" fmla="*/ 431999 h 5142465"/>
              <a:gd name="connsiteX32" fmla="*/ 664207 w 6696000"/>
              <a:gd name="connsiteY32" fmla="*/ 431999 h 5142465"/>
              <a:gd name="connsiteX33" fmla="*/ 431999 w 6696000"/>
              <a:gd name="connsiteY33" fmla="*/ 658251 h 5142465"/>
              <a:gd name="connsiteX34" fmla="*/ 663572 w 6696000"/>
              <a:gd name="connsiteY34" fmla="*/ 884503 h 5142465"/>
              <a:gd name="connsiteX35" fmla="*/ 739789 w 6696000"/>
              <a:gd name="connsiteY35" fmla="*/ 884503 h 5142465"/>
              <a:gd name="connsiteX36" fmla="*/ 763417 w 6696000"/>
              <a:gd name="connsiteY36" fmla="*/ 861520 h 5142465"/>
              <a:gd name="connsiteX37" fmla="*/ 739789 w 6696000"/>
              <a:gd name="connsiteY37" fmla="*/ 838536 h 5142465"/>
              <a:gd name="connsiteX38" fmla="*/ 664842 w 6696000"/>
              <a:gd name="connsiteY38" fmla="*/ 838536 h 5142465"/>
              <a:gd name="connsiteX39" fmla="*/ 479127 w 6696000"/>
              <a:gd name="connsiteY39" fmla="*/ 658251 h 5142465"/>
              <a:gd name="connsiteX40" fmla="*/ 664842 w 6696000"/>
              <a:gd name="connsiteY40" fmla="*/ 477843 h 5142465"/>
              <a:gd name="connsiteX41" fmla="*/ 923218 w 6696000"/>
              <a:gd name="connsiteY41" fmla="*/ 477843 h 5142465"/>
              <a:gd name="connsiteX42" fmla="*/ 923218 w 6696000"/>
              <a:gd name="connsiteY42" fmla="*/ 519732 h 5142465"/>
              <a:gd name="connsiteX43" fmla="*/ 970473 w 6696000"/>
              <a:gd name="connsiteY43" fmla="*/ 519732 h 5142465"/>
              <a:gd name="connsiteX44" fmla="*/ 970473 w 6696000"/>
              <a:gd name="connsiteY44" fmla="*/ 431999 h 5142465"/>
              <a:gd name="connsiteX45" fmla="*/ 664207 w 6696000"/>
              <a:gd name="connsiteY45" fmla="*/ 431999 h 5142465"/>
              <a:gd name="connsiteX46" fmla="*/ 0 w 6696000"/>
              <a:gd name="connsiteY46" fmla="*/ 0 h 5142465"/>
              <a:gd name="connsiteX47" fmla="*/ 6696000 w 6696000"/>
              <a:gd name="connsiteY47" fmla="*/ 0 h 5142465"/>
              <a:gd name="connsiteX48" fmla="*/ 6696000 w 6696000"/>
              <a:gd name="connsiteY48" fmla="*/ 1796399 h 5142465"/>
              <a:gd name="connsiteX49" fmla="*/ 4219772 w 6696000"/>
              <a:gd name="connsiteY49" fmla="*/ 1796399 h 5142465"/>
              <a:gd name="connsiteX50" fmla="*/ 3995999 w 6696000"/>
              <a:gd name="connsiteY50" fmla="*/ 2020043 h 5142465"/>
              <a:gd name="connsiteX51" fmla="*/ 3995999 w 6696000"/>
              <a:gd name="connsiteY51" fmla="*/ 3821890 h 5142465"/>
              <a:gd name="connsiteX52" fmla="*/ 4887028 w 6696000"/>
              <a:gd name="connsiteY52" fmla="*/ 4712400 h 5142465"/>
              <a:gd name="connsiteX53" fmla="*/ 6696000 w 6696000"/>
              <a:gd name="connsiteY53" fmla="*/ 4712400 h 5142465"/>
              <a:gd name="connsiteX54" fmla="*/ 6696000 w 6696000"/>
              <a:gd name="connsiteY54" fmla="*/ 5142465 h 5142465"/>
              <a:gd name="connsiteX55" fmla="*/ 0 w 6696000"/>
              <a:gd name="connsiteY55" fmla="*/ 5142465 h 5142465"/>
              <a:gd name="connsiteX56" fmla="*/ 0 w 6696000"/>
              <a:gd name="connsiteY56" fmla="*/ 0 h 5142465"/>
              <a:gd name="connsiteX0" fmla="*/ 1106393 w 6696000"/>
              <a:gd name="connsiteY0" fmla="*/ 637615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106393 w 6696000"/>
              <a:gd name="connsiteY11" fmla="*/ 637615 h 5142465"/>
              <a:gd name="connsiteX12" fmla="*/ 1018617 w 6696000"/>
              <a:gd name="connsiteY12" fmla="*/ 431999 h 5142465"/>
              <a:gd name="connsiteX13" fmla="*/ 994990 w 6696000"/>
              <a:gd name="connsiteY13" fmla="*/ 454983 h 5142465"/>
              <a:gd name="connsiteX14" fmla="*/ 1018617 w 6696000"/>
              <a:gd name="connsiteY14" fmla="*/ 477966 h 5142465"/>
              <a:gd name="connsiteX15" fmla="*/ 1093564 w 6696000"/>
              <a:gd name="connsiteY15" fmla="*/ 477966 h 5142465"/>
              <a:gd name="connsiteX16" fmla="*/ 1279279 w 6696000"/>
              <a:gd name="connsiteY16" fmla="*/ 658251 h 5142465"/>
              <a:gd name="connsiteX17" fmla="*/ 1093564 w 6696000"/>
              <a:gd name="connsiteY17" fmla="*/ 838536 h 5142465"/>
              <a:gd name="connsiteX18" fmla="*/ 835188 w 6696000"/>
              <a:gd name="connsiteY18" fmla="*/ 838536 h 5142465"/>
              <a:gd name="connsiteX19" fmla="*/ 835188 w 6696000"/>
              <a:gd name="connsiteY19" fmla="*/ 796647 h 5142465"/>
              <a:gd name="connsiteX20" fmla="*/ 787933 w 6696000"/>
              <a:gd name="connsiteY20" fmla="*/ 796647 h 5142465"/>
              <a:gd name="connsiteX21" fmla="*/ 787933 w 6696000"/>
              <a:gd name="connsiteY21" fmla="*/ 884380 h 5142465"/>
              <a:gd name="connsiteX22" fmla="*/ 1094199 w 6696000"/>
              <a:gd name="connsiteY22" fmla="*/ 884380 h 5142465"/>
              <a:gd name="connsiteX23" fmla="*/ 1308131 w 6696000"/>
              <a:gd name="connsiteY23" fmla="*/ 745975 h 5142465"/>
              <a:gd name="connsiteX24" fmla="*/ 1326394 w 6696000"/>
              <a:gd name="connsiteY24" fmla="*/ 658190 h 5142465"/>
              <a:gd name="connsiteX25" fmla="*/ 1326407 w 6696000"/>
              <a:gd name="connsiteY25" fmla="*/ 658251 h 5142465"/>
              <a:gd name="connsiteX26" fmla="*/ 1326407 w 6696000"/>
              <a:gd name="connsiteY26" fmla="*/ 658128 h 5142465"/>
              <a:gd name="connsiteX27" fmla="*/ 1326394 w 6696000"/>
              <a:gd name="connsiteY27" fmla="*/ 658190 h 5142465"/>
              <a:gd name="connsiteX28" fmla="*/ 1308194 w 6696000"/>
              <a:gd name="connsiteY28" fmla="*/ 570456 h 5142465"/>
              <a:gd name="connsiteX29" fmla="*/ 1094834 w 6696000"/>
              <a:gd name="connsiteY29" fmla="*/ 431999 h 5142465"/>
              <a:gd name="connsiteX30" fmla="*/ 1018617 w 6696000"/>
              <a:gd name="connsiteY30" fmla="*/ 431999 h 5142465"/>
              <a:gd name="connsiteX31" fmla="*/ 664207 w 6696000"/>
              <a:gd name="connsiteY31" fmla="*/ 431999 h 5142465"/>
              <a:gd name="connsiteX32" fmla="*/ 431999 w 6696000"/>
              <a:gd name="connsiteY32" fmla="*/ 658251 h 5142465"/>
              <a:gd name="connsiteX33" fmla="*/ 663572 w 6696000"/>
              <a:gd name="connsiteY33" fmla="*/ 884503 h 5142465"/>
              <a:gd name="connsiteX34" fmla="*/ 739789 w 6696000"/>
              <a:gd name="connsiteY34" fmla="*/ 884503 h 5142465"/>
              <a:gd name="connsiteX35" fmla="*/ 763417 w 6696000"/>
              <a:gd name="connsiteY35" fmla="*/ 861520 h 5142465"/>
              <a:gd name="connsiteX36" fmla="*/ 739789 w 6696000"/>
              <a:gd name="connsiteY36" fmla="*/ 838536 h 5142465"/>
              <a:gd name="connsiteX37" fmla="*/ 664842 w 6696000"/>
              <a:gd name="connsiteY37" fmla="*/ 838536 h 5142465"/>
              <a:gd name="connsiteX38" fmla="*/ 479127 w 6696000"/>
              <a:gd name="connsiteY38" fmla="*/ 658251 h 5142465"/>
              <a:gd name="connsiteX39" fmla="*/ 664842 w 6696000"/>
              <a:gd name="connsiteY39" fmla="*/ 477843 h 5142465"/>
              <a:gd name="connsiteX40" fmla="*/ 923218 w 6696000"/>
              <a:gd name="connsiteY40" fmla="*/ 477843 h 5142465"/>
              <a:gd name="connsiteX41" fmla="*/ 923218 w 6696000"/>
              <a:gd name="connsiteY41" fmla="*/ 519732 h 5142465"/>
              <a:gd name="connsiteX42" fmla="*/ 970473 w 6696000"/>
              <a:gd name="connsiteY42" fmla="*/ 519732 h 5142465"/>
              <a:gd name="connsiteX43" fmla="*/ 970473 w 6696000"/>
              <a:gd name="connsiteY43" fmla="*/ 431999 h 5142465"/>
              <a:gd name="connsiteX44" fmla="*/ 664207 w 6696000"/>
              <a:gd name="connsiteY44" fmla="*/ 431999 h 5142465"/>
              <a:gd name="connsiteX45" fmla="*/ 0 w 6696000"/>
              <a:gd name="connsiteY45" fmla="*/ 0 h 5142465"/>
              <a:gd name="connsiteX46" fmla="*/ 6696000 w 6696000"/>
              <a:gd name="connsiteY46" fmla="*/ 0 h 5142465"/>
              <a:gd name="connsiteX47" fmla="*/ 6696000 w 6696000"/>
              <a:gd name="connsiteY47" fmla="*/ 1796399 h 5142465"/>
              <a:gd name="connsiteX48" fmla="*/ 4219772 w 6696000"/>
              <a:gd name="connsiteY48" fmla="*/ 1796399 h 5142465"/>
              <a:gd name="connsiteX49" fmla="*/ 3995999 w 6696000"/>
              <a:gd name="connsiteY49" fmla="*/ 2020043 h 5142465"/>
              <a:gd name="connsiteX50" fmla="*/ 3995999 w 6696000"/>
              <a:gd name="connsiteY50" fmla="*/ 3821890 h 5142465"/>
              <a:gd name="connsiteX51" fmla="*/ 4887028 w 6696000"/>
              <a:gd name="connsiteY51" fmla="*/ 4712400 h 5142465"/>
              <a:gd name="connsiteX52" fmla="*/ 6696000 w 6696000"/>
              <a:gd name="connsiteY52" fmla="*/ 4712400 h 5142465"/>
              <a:gd name="connsiteX53" fmla="*/ 6696000 w 6696000"/>
              <a:gd name="connsiteY53" fmla="*/ 5142465 h 5142465"/>
              <a:gd name="connsiteX54" fmla="*/ 0 w 6696000"/>
              <a:gd name="connsiteY54" fmla="*/ 5142465 h 5142465"/>
              <a:gd name="connsiteX55" fmla="*/ 0 w 6696000"/>
              <a:gd name="connsiteY55" fmla="*/ 0 h 5142465"/>
              <a:gd name="connsiteX0" fmla="*/ 1185405 w 6696000"/>
              <a:gd name="connsiteY0" fmla="*/ 637615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185405 w 6696000"/>
              <a:gd name="connsiteY10" fmla="*/ 637615 h 5142465"/>
              <a:gd name="connsiteX11" fmla="*/ 1018617 w 6696000"/>
              <a:gd name="connsiteY11" fmla="*/ 431999 h 5142465"/>
              <a:gd name="connsiteX12" fmla="*/ 994990 w 6696000"/>
              <a:gd name="connsiteY12" fmla="*/ 454983 h 5142465"/>
              <a:gd name="connsiteX13" fmla="*/ 1018617 w 6696000"/>
              <a:gd name="connsiteY13" fmla="*/ 477966 h 5142465"/>
              <a:gd name="connsiteX14" fmla="*/ 1093564 w 6696000"/>
              <a:gd name="connsiteY14" fmla="*/ 477966 h 5142465"/>
              <a:gd name="connsiteX15" fmla="*/ 1279279 w 6696000"/>
              <a:gd name="connsiteY15" fmla="*/ 658251 h 5142465"/>
              <a:gd name="connsiteX16" fmla="*/ 1093564 w 6696000"/>
              <a:gd name="connsiteY16" fmla="*/ 838536 h 5142465"/>
              <a:gd name="connsiteX17" fmla="*/ 835188 w 6696000"/>
              <a:gd name="connsiteY17" fmla="*/ 838536 h 5142465"/>
              <a:gd name="connsiteX18" fmla="*/ 835188 w 6696000"/>
              <a:gd name="connsiteY18" fmla="*/ 796647 h 5142465"/>
              <a:gd name="connsiteX19" fmla="*/ 787933 w 6696000"/>
              <a:gd name="connsiteY19" fmla="*/ 796647 h 5142465"/>
              <a:gd name="connsiteX20" fmla="*/ 787933 w 6696000"/>
              <a:gd name="connsiteY20" fmla="*/ 884380 h 5142465"/>
              <a:gd name="connsiteX21" fmla="*/ 1094199 w 6696000"/>
              <a:gd name="connsiteY21" fmla="*/ 884380 h 5142465"/>
              <a:gd name="connsiteX22" fmla="*/ 1308131 w 6696000"/>
              <a:gd name="connsiteY22" fmla="*/ 745975 h 5142465"/>
              <a:gd name="connsiteX23" fmla="*/ 1326394 w 6696000"/>
              <a:gd name="connsiteY23" fmla="*/ 658190 h 5142465"/>
              <a:gd name="connsiteX24" fmla="*/ 1326407 w 6696000"/>
              <a:gd name="connsiteY24" fmla="*/ 658251 h 5142465"/>
              <a:gd name="connsiteX25" fmla="*/ 1326407 w 6696000"/>
              <a:gd name="connsiteY25" fmla="*/ 658128 h 5142465"/>
              <a:gd name="connsiteX26" fmla="*/ 1326394 w 6696000"/>
              <a:gd name="connsiteY26" fmla="*/ 658190 h 5142465"/>
              <a:gd name="connsiteX27" fmla="*/ 1308194 w 6696000"/>
              <a:gd name="connsiteY27" fmla="*/ 570456 h 5142465"/>
              <a:gd name="connsiteX28" fmla="*/ 1094834 w 6696000"/>
              <a:gd name="connsiteY28" fmla="*/ 431999 h 5142465"/>
              <a:gd name="connsiteX29" fmla="*/ 1018617 w 6696000"/>
              <a:gd name="connsiteY29" fmla="*/ 431999 h 5142465"/>
              <a:gd name="connsiteX30" fmla="*/ 664207 w 6696000"/>
              <a:gd name="connsiteY30" fmla="*/ 431999 h 5142465"/>
              <a:gd name="connsiteX31" fmla="*/ 431999 w 6696000"/>
              <a:gd name="connsiteY31" fmla="*/ 658251 h 5142465"/>
              <a:gd name="connsiteX32" fmla="*/ 663572 w 6696000"/>
              <a:gd name="connsiteY32" fmla="*/ 884503 h 5142465"/>
              <a:gd name="connsiteX33" fmla="*/ 739789 w 6696000"/>
              <a:gd name="connsiteY33" fmla="*/ 884503 h 5142465"/>
              <a:gd name="connsiteX34" fmla="*/ 763417 w 6696000"/>
              <a:gd name="connsiteY34" fmla="*/ 861520 h 5142465"/>
              <a:gd name="connsiteX35" fmla="*/ 739789 w 6696000"/>
              <a:gd name="connsiteY35" fmla="*/ 838536 h 5142465"/>
              <a:gd name="connsiteX36" fmla="*/ 664842 w 6696000"/>
              <a:gd name="connsiteY36" fmla="*/ 838536 h 5142465"/>
              <a:gd name="connsiteX37" fmla="*/ 479127 w 6696000"/>
              <a:gd name="connsiteY37" fmla="*/ 658251 h 5142465"/>
              <a:gd name="connsiteX38" fmla="*/ 664842 w 6696000"/>
              <a:gd name="connsiteY38" fmla="*/ 477843 h 5142465"/>
              <a:gd name="connsiteX39" fmla="*/ 923218 w 6696000"/>
              <a:gd name="connsiteY39" fmla="*/ 477843 h 5142465"/>
              <a:gd name="connsiteX40" fmla="*/ 923218 w 6696000"/>
              <a:gd name="connsiteY40" fmla="*/ 519732 h 5142465"/>
              <a:gd name="connsiteX41" fmla="*/ 970473 w 6696000"/>
              <a:gd name="connsiteY41" fmla="*/ 519732 h 5142465"/>
              <a:gd name="connsiteX42" fmla="*/ 970473 w 6696000"/>
              <a:gd name="connsiteY42" fmla="*/ 431999 h 5142465"/>
              <a:gd name="connsiteX43" fmla="*/ 664207 w 6696000"/>
              <a:gd name="connsiteY43" fmla="*/ 431999 h 5142465"/>
              <a:gd name="connsiteX44" fmla="*/ 0 w 6696000"/>
              <a:gd name="connsiteY44" fmla="*/ 0 h 5142465"/>
              <a:gd name="connsiteX45" fmla="*/ 6696000 w 6696000"/>
              <a:gd name="connsiteY45" fmla="*/ 0 h 5142465"/>
              <a:gd name="connsiteX46" fmla="*/ 6696000 w 6696000"/>
              <a:gd name="connsiteY46" fmla="*/ 1796399 h 5142465"/>
              <a:gd name="connsiteX47" fmla="*/ 4219772 w 6696000"/>
              <a:gd name="connsiteY47" fmla="*/ 1796399 h 5142465"/>
              <a:gd name="connsiteX48" fmla="*/ 3995999 w 6696000"/>
              <a:gd name="connsiteY48" fmla="*/ 2020043 h 5142465"/>
              <a:gd name="connsiteX49" fmla="*/ 3995999 w 6696000"/>
              <a:gd name="connsiteY49" fmla="*/ 3821890 h 5142465"/>
              <a:gd name="connsiteX50" fmla="*/ 4887028 w 6696000"/>
              <a:gd name="connsiteY50" fmla="*/ 4712400 h 5142465"/>
              <a:gd name="connsiteX51" fmla="*/ 6696000 w 6696000"/>
              <a:gd name="connsiteY51" fmla="*/ 4712400 h 5142465"/>
              <a:gd name="connsiteX52" fmla="*/ 6696000 w 6696000"/>
              <a:gd name="connsiteY52" fmla="*/ 5142465 h 5142465"/>
              <a:gd name="connsiteX53" fmla="*/ 0 w 6696000"/>
              <a:gd name="connsiteY53" fmla="*/ 5142465 h 5142465"/>
              <a:gd name="connsiteX54" fmla="*/ 0 w 6696000"/>
              <a:gd name="connsiteY54" fmla="*/ 0 h 5142465"/>
              <a:gd name="connsiteX0" fmla="*/ 1185405 w 6696000"/>
              <a:gd name="connsiteY0" fmla="*/ 736963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185405 w 6696000"/>
              <a:gd name="connsiteY9" fmla="*/ 736963 h 5142465"/>
              <a:gd name="connsiteX10" fmla="*/ 1018617 w 6696000"/>
              <a:gd name="connsiteY10" fmla="*/ 431999 h 5142465"/>
              <a:gd name="connsiteX11" fmla="*/ 994990 w 6696000"/>
              <a:gd name="connsiteY11" fmla="*/ 454983 h 5142465"/>
              <a:gd name="connsiteX12" fmla="*/ 1018617 w 6696000"/>
              <a:gd name="connsiteY12" fmla="*/ 477966 h 5142465"/>
              <a:gd name="connsiteX13" fmla="*/ 1093564 w 6696000"/>
              <a:gd name="connsiteY13" fmla="*/ 477966 h 5142465"/>
              <a:gd name="connsiteX14" fmla="*/ 1279279 w 6696000"/>
              <a:gd name="connsiteY14" fmla="*/ 658251 h 5142465"/>
              <a:gd name="connsiteX15" fmla="*/ 1093564 w 6696000"/>
              <a:gd name="connsiteY15" fmla="*/ 838536 h 5142465"/>
              <a:gd name="connsiteX16" fmla="*/ 835188 w 6696000"/>
              <a:gd name="connsiteY16" fmla="*/ 838536 h 5142465"/>
              <a:gd name="connsiteX17" fmla="*/ 835188 w 6696000"/>
              <a:gd name="connsiteY17" fmla="*/ 796647 h 5142465"/>
              <a:gd name="connsiteX18" fmla="*/ 787933 w 6696000"/>
              <a:gd name="connsiteY18" fmla="*/ 796647 h 5142465"/>
              <a:gd name="connsiteX19" fmla="*/ 787933 w 6696000"/>
              <a:gd name="connsiteY19" fmla="*/ 884380 h 5142465"/>
              <a:gd name="connsiteX20" fmla="*/ 1094199 w 6696000"/>
              <a:gd name="connsiteY20" fmla="*/ 884380 h 5142465"/>
              <a:gd name="connsiteX21" fmla="*/ 1308131 w 6696000"/>
              <a:gd name="connsiteY21" fmla="*/ 745975 h 5142465"/>
              <a:gd name="connsiteX22" fmla="*/ 1326394 w 6696000"/>
              <a:gd name="connsiteY22" fmla="*/ 658190 h 5142465"/>
              <a:gd name="connsiteX23" fmla="*/ 1326407 w 6696000"/>
              <a:gd name="connsiteY23" fmla="*/ 658251 h 5142465"/>
              <a:gd name="connsiteX24" fmla="*/ 1326407 w 6696000"/>
              <a:gd name="connsiteY24" fmla="*/ 658128 h 5142465"/>
              <a:gd name="connsiteX25" fmla="*/ 1326394 w 6696000"/>
              <a:gd name="connsiteY25" fmla="*/ 658190 h 5142465"/>
              <a:gd name="connsiteX26" fmla="*/ 1308194 w 6696000"/>
              <a:gd name="connsiteY26" fmla="*/ 570456 h 5142465"/>
              <a:gd name="connsiteX27" fmla="*/ 1094834 w 6696000"/>
              <a:gd name="connsiteY27" fmla="*/ 431999 h 5142465"/>
              <a:gd name="connsiteX28" fmla="*/ 1018617 w 6696000"/>
              <a:gd name="connsiteY28" fmla="*/ 431999 h 5142465"/>
              <a:gd name="connsiteX29" fmla="*/ 664207 w 6696000"/>
              <a:gd name="connsiteY29" fmla="*/ 431999 h 5142465"/>
              <a:gd name="connsiteX30" fmla="*/ 431999 w 6696000"/>
              <a:gd name="connsiteY30" fmla="*/ 658251 h 5142465"/>
              <a:gd name="connsiteX31" fmla="*/ 663572 w 6696000"/>
              <a:gd name="connsiteY31" fmla="*/ 884503 h 5142465"/>
              <a:gd name="connsiteX32" fmla="*/ 739789 w 6696000"/>
              <a:gd name="connsiteY32" fmla="*/ 884503 h 5142465"/>
              <a:gd name="connsiteX33" fmla="*/ 763417 w 6696000"/>
              <a:gd name="connsiteY33" fmla="*/ 861520 h 5142465"/>
              <a:gd name="connsiteX34" fmla="*/ 739789 w 6696000"/>
              <a:gd name="connsiteY34" fmla="*/ 838536 h 5142465"/>
              <a:gd name="connsiteX35" fmla="*/ 664842 w 6696000"/>
              <a:gd name="connsiteY35" fmla="*/ 838536 h 5142465"/>
              <a:gd name="connsiteX36" fmla="*/ 479127 w 6696000"/>
              <a:gd name="connsiteY36" fmla="*/ 658251 h 5142465"/>
              <a:gd name="connsiteX37" fmla="*/ 664842 w 6696000"/>
              <a:gd name="connsiteY37" fmla="*/ 477843 h 5142465"/>
              <a:gd name="connsiteX38" fmla="*/ 923218 w 6696000"/>
              <a:gd name="connsiteY38" fmla="*/ 477843 h 5142465"/>
              <a:gd name="connsiteX39" fmla="*/ 923218 w 6696000"/>
              <a:gd name="connsiteY39" fmla="*/ 519732 h 5142465"/>
              <a:gd name="connsiteX40" fmla="*/ 970473 w 6696000"/>
              <a:gd name="connsiteY40" fmla="*/ 519732 h 5142465"/>
              <a:gd name="connsiteX41" fmla="*/ 970473 w 6696000"/>
              <a:gd name="connsiteY41" fmla="*/ 431999 h 5142465"/>
              <a:gd name="connsiteX42" fmla="*/ 664207 w 6696000"/>
              <a:gd name="connsiteY42" fmla="*/ 431999 h 5142465"/>
              <a:gd name="connsiteX43" fmla="*/ 0 w 6696000"/>
              <a:gd name="connsiteY43" fmla="*/ 0 h 5142465"/>
              <a:gd name="connsiteX44" fmla="*/ 6696000 w 6696000"/>
              <a:gd name="connsiteY44" fmla="*/ 0 h 5142465"/>
              <a:gd name="connsiteX45" fmla="*/ 6696000 w 6696000"/>
              <a:gd name="connsiteY45" fmla="*/ 1796399 h 5142465"/>
              <a:gd name="connsiteX46" fmla="*/ 4219772 w 6696000"/>
              <a:gd name="connsiteY46" fmla="*/ 1796399 h 5142465"/>
              <a:gd name="connsiteX47" fmla="*/ 3995999 w 6696000"/>
              <a:gd name="connsiteY47" fmla="*/ 2020043 h 5142465"/>
              <a:gd name="connsiteX48" fmla="*/ 3995999 w 6696000"/>
              <a:gd name="connsiteY48" fmla="*/ 3821890 h 5142465"/>
              <a:gd name="connsiteX49" fmla="*/ 4887028 w 6696000"/>
              <a:gd name="connsiteY49" fmla="*/ 4712400 h 5142465"/>
              <a:gd name="connsiteX50" fmla="*/ 6696000 w 6696000"/>
              <a:gd name="connsiteY50" fmla="*/ 4712400 h 5142465"/>
              <a:gd name="connsiteX51" fmla="*/ 6696000 w 6696000"/>
              <a:gd name="connsiteY51" fmla="*/ 5142465 h 5142465"/>
              <a:gd name="connsiteX52" fmla="*/ 0 w 6696000"/>
              <a:gd name="connsiteY52" fmla="*/ 5142465 h 5142465"/>
              <a:gd name="connsiteX53" fmla="*/ 0 w 6696000"/>
              <a:gd name="connsiteY53" fmla="*/ 0 h 5142465"/>
              <a:gd name="connsiteX0" fmla="*/ 1183753 w 6696000"/>
              <a:gd name="connsiteY0" fmla="*/ 737828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45010 w 6696000"/>
              <a:gd name="connsiteY7" fmla="*/ 751421 h 5142465"/>
              <a:gd name="connsiteX8" fmla="*/ 1183753 w 6696000"/>
              <a:gd name="connsiteY8" fmla="*/ 737828 h 5142465"/>
              <a:gd name="connsiteX9" fmla="*/ 1018617 w 6696000"/>
              <a:gd name="connsiteY9" fmla="*/ 431999 h 5142465"/>
              <a:gd name="connsiteX10" fmla="*/ 994990 w 6696000"/>
              <a:gd name="connsiteY10" fmla="*/ 454983 h 5142465"/>
              <a:gd name="connsiteX11" fmla="*/ 1018617 w 6696000"/>
              <a:gd name="connsiteY11" fmla="*/ 477966 h 5142465"/>
              <a:gd name="connsiteX12" fmla="*/ 1093564 w 6696000"/>
              <a:gd name="connsiteY12" fmla="*/ 477966 h 5142465"/>
              <a:gd name="connsiteX13" fmla="*/ 1279279 w 6696000"/>
              <a:gd name="connsiteY13" fmla="*/ 658251 h 5142465"/>
              <a:gd name="connsiteX14" fmla="*/ 1093564 w 6696000"/>
              <a:gd name="connsiteY14" fmla="*/ 838536 h 5142465"/>
              <a:gd name="connsiteX15" fmla="*/ 835188 w 6696000"/>
              <a:gd name="connsiteY15" fmla="*/ 838536 h 5142465"/>
              <a:gd name="connsiteX16" fmla="*/ 835188 w 6696000"/>
              <a:gd name="connsiteY16" fmla="*/ 796647 h 5142465"/>
              <a:gd name="connsiteX17" fmla="*/ 787933 w 6696000"/>
              <a:gd name="connsiteY17" fmla="*/ 796647 h 5142465"/>
              <a:gd name="connsiteX18" fmla="*/ 787933 w 6696000"/>
              <a:gd name="connsiteY18" fmla="*/ 884380 h 5142465"/>
              <a:gd name="connsiteX19" fmla="*/ 1094199 w 6696000"/>
              <a:gd name="connsiteY19" fmla="*/ 884380 h 5142465"/>
              <a:gd name="connsiteX20" fmla="*/ 1308131 w 6696000"/>
              <a:gd name="connsiteY20" fmla="*/ 745975 h 5142465"/>
              <a:gd name="connsiteX21" fmla="*/ 1326394 w 6696000"/>
              <a:gd name="connsiteY21" fmla="*/ 658190 h 5142465"/>
              <a:gd name="connsiteX22" fmla="*/ 1326407 w 6696000"/>
              <a:gd name="connsiteY22" fmla="*/ 658251 h 5142465"/>
              <a:gd name="connsiteX23" fmla="*/ 1326407 w 6696000"/>
              <a:gd name="connsiteY23" fmla="*/ 658128 h 5142465"/>
              <a:gd name="connsiteX24" fmla="*/ 1326394 w 6696000"/>
              <a:gd name="connsiteY24" fmla="*/ 658190 h 5142465"/>
              <a:gd name="connsiteX25" fmla="*/ 1308194 w 6696000"/>
              <a:gd name="connsiteY25" fmla="*/ 570456 h 5142465"/>
              <a:gd name="connsiteX26" fmla="*/ 1094834 w 6696000"/>
              <a:gd name="connsiteY26" fmla="*/ 431999 h 5142465"/>
              <a:gd name="connsiteX27" fmla="*/ 1018617 w 6696000"/>
              <a:gd name="connsiteY27" fmla="*/ 431999 h 5142465"/>
              <a:gd name="connsiteX28" fmla="*/ 664207 w 6696000"/>
              <a:gd name="connsiteY28" fmla="*/ 431999 h 5142465"/>
              <a:gd name="connsiteX29" fmla="*/ 431999 w 6696000"/>
              <a:gd name="connsiteY29" fmla="*/ 658251 h 5142465"/>
              <a:gd name="connsiteX30" fmla="*/ 663572 w 6696000"/>
              <a:gd name="connsiteY30" fmla="*/ 884503 h 5142465"/>
              <a:gd name="connsiteX31" fmla="*/ 739789 w 6696000"/>
              <a:gd name="connsiteY31" fmla="*/ 884503 h 5142465"/>
              <a:gd name="connsiteX32" fmla="*/ 763417 w 6696000"/>
              <a:gd name="connsiteY32" fmla="*/ 861520 h 5142465"/>
              <a:gd name="connsiteX33" fmla="*/ 739789 w 6696000"/>
              <a:gd name="connsiteY33" fmla="*/ 838536 h 5142465"/>
              <a:gd name="connsiteX34" fmla="*/ 664842 w 6696000"/>
              <a:gd name="connsiteY34" fmla="*/ 838536 h 5142465"/>
              <a:gd name="connsiteX35" fmla="*/ 479127 w 6696000"/>
              <a:gd name="connsiteY35" fmla="*/ 658251 h 5142465"/>
              <a:gd name="connsiteX36" fmla="*/ 664842 w 6696000"/>
              <a:gd name="connsiteY36" fmla="*/ 477843 h 5142465"/>
              <a:gd name="connsiteX37" fmla="*/ 923218 w 6696000"/>
              <a:gd name="connsiteY37" fmla="*/ 477843 h 5142465"/>
              <a:gd name="connsiteX38" fmla="*/ 923218 w 6696000"/>
              <a:gd name="connsiteY38" fmla="*/ 519732 h 5142465"/>
              <a:gd name="connsiteX39" fmla="*/ 970473 w 6696000"/>
              <a:gd name="connsiteY39" fmla="*/ 519732 h 5142465"/>
              <a:gd name="connsiteX40" fmla="*/ 970473 w 6696000"/>
              <a:gd name="connsiteY40" fmla="*/ 431999 h 5142465"/>
              <a:gd name="connsiteX41" fmla="*/ 664207 w 6696000"/>
              <a:gd name="connsiteY41" fmla="*/ 431999 h 5142465"/>
              <a:gd name="connsiteX42" fmla="*/ 0 w 6696000"/>
              <a:gd name="connsiteY42" fmla="*/ 0 h 5142465"/>
              <a:gd name="connsiteX43" fmla="*/ 6696000 w 6696000"/>
              <a:gd name="connsiteY43" fmla="*/ 0 h 5142465"/>
              <a:gd name="connsiteX44" fmla="*/ 6696000 w 6696000"/>
              <a:gd name="connsiteY44" fmla="*/ 1796399 h 5142465"/>
              <a:gd name="connsiteX45" fmla="*/ 4219772 w 6696000"/>
              <a:gd name="connsiteY45" fmla="*/ 1796399 h 5142465"/>
              <a:gd name="connsiteX46" fmla="*/ 3995999 w 6696000"/>
              <a:gd name="connsiteY46" fmla="*/ 2020043 h 5142465"/>
              <a:gd name="connsiteX47" fmla="*/ 3995999 w 6696000"/>
              <a:gd name="connsiteY47" fmla="*/ 3821890 h 5142465"/>
              <a:gd name="connsiteX48" fmla="*/ 4887028 w 6696000"/>
              <a:gd name="connsiteY48" fmla="*/ 4712400 h 5142465"/>
              <a:gd name="connsiteX49" fmla="*/ 6696000 w 6696000"/>
              <a:gd name="connsiteY49" fmla="*/ 4712400 h 5142465"/>
              <a:gd name="connsiteX50" fmla="*/ 6696000 w 6696000"/>
              <a:gd name="connsiteY50" fmla="*/ 5142465 h 5142465"/>
              <a:gd name="connsiteX51" fmla="*/ 0 w 6696000"/>
              <a:gd name="connsiteY51" fmla="*/ 5142465 h 5142465"/>
              <a:gd name="connsiteX52" fmla="*/ 0 w 6696000"/>
              <a:gd name="connsiteY52" fmla="*/ 0 h 5142465"/>
              <a:gd name="connsiteX0" fmla="*/ 1183753 w 6696000"/>
              <a:gd name="connsiteY0" fmla="*/ 737828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04106 w 6696000"/>
              <a:gd name="connsiteY6" fmla="*/ 755622 h 5142465"/>
              <a:gd name="connsiteX7" fmla="*/ 1183753 w 6696000"/>
              <a:gd name="connsiteY7" fmla="*/ 737828 h 5142465"/>
              <a:gd name="connsiteX8" fmla="*/ 1018617 w 6696000"/>
              <a:gd name="connsiteY8" fmla="*/ 431999 h 5142465"/>
              <a:gd name="connsiteX9" fmla="*/ 994990 w 6696000"/>
              <a:gd name="connsiteY9" fmla="*/ 454983 h 5142465"/>
              <a:gd name="connsiteX10" fmla="*/ 1018617 w 6696000"/>
              <a:gd name="connsiteY10" fmla="*/ 477966 h 5142465"/>
              <a:gd name="connsiteX11" fmla="*/ 1093564 w 6696000"/>
              <a:gd name="connsiteY11" fmla="*/ 477966 h 5142465"/>
              <a:gd name="connsiteX12" fmla="*/ 1279279 w 6696000"/>
              <a:gd name="connsiteY12" fmla="*/ 658251 h 5142465"/>
              <a:gd name="connsiteX13" fmla="*/ 1093564 w 6696000"/>
              <a:gd name="connsiteY13" fmla="*/ 838536 h 5142465"/>
              <a:gd name="connsiteX14" fmla="*/ 835188 w 6696000"/>
              <a:gd name="connsiteY14" fmla="*/ 838536 h 5142465"/>
              <a:gd name="connsiteX15" fmla="*/ 835188 w 6696000"/>
              <a:gd name="connsiteY15" fmla="*/ 796647 h 5142465"/>
              <a:gd name="connsiteX16" fmla="*/ 787933 w 6696000"/>
              <a:gd name="connsiteY16" fmla="*/ 796647 h 5142465"/>
              <a:gd name="connsiteX17" fmla="*/ 787933 w 6696000"/>
              <a:gd name="connsiteY17" fmla="*/ 884380 h 5142465"/>
              <a:gd name="connsiteX18" fmla="*/ 1094199 w 6696000"/>
              <a:gd name="connsiteY18" fmla="*/ 884380 h 5142465"/>
              <a:gd name="connsiteX19" fmla="*/ 1308131 w 6696000"/>
              <a:gd name="connsiteY19" fmla="*/ 745975 h 5142465"/>
              <a:gd name="connsiteX20" fmla="*/ 1326394 w 6696000"/>
              <a:gd name="connsiteY20" fmla="*/ 658190 h 5142465"/>
              <a:gd name="connsiteX21" fmla="*/ 1326407 w 6696000"/>
              <a:gd name="connsiteY21" fmla="*/ 658251 h 5142465"/>
              <a:gd name="connsiteX22" fmla="*/ 1326407 w 6696000"/>
              <a:gd name="connsiteY22" fmla="*/ 658128 h 5142465"/>
              <a:gd name="connsiteX23" fmla="*/ 1326394 w 6696000"/>
              <a:gd name="connsiteY23" fmla="*/ 658190 h 5142465"/>
              <a:gd name="connsiteX24" fmla="*/ 1308194 w 6696000"/>
              <a:gd name="connsiteY24" fmla="*/ 570456 h 5142465"/>
              <a:gd name="connsiteX25" fmla="*/ 1094834 w 6696000"/>
              <a:gd name="connsiteY25" fmla="*/ 431999 h 5142465"/>
              <a:gd name="connsiteX26" fmla="*/ 1018617 w 6696000"/>
              <a:gd name="connsiteY26" fmla="*/ 431999 h 5142465"/>
              <a:gd name="connsiteX27" fmla="*/ 664207 w 6696000"/>
              <a:gd name="connsiteY27" fmla="*/ 431999 h 5142465"/>
              <a:gd name="connsiteX28" fmla="*/ 431999 w 6696000"/>
              <a:gd name="connsiteY28" fmla="*/ 658251 h 5142465"/>
              <a:gd name="connsiteX29" fmla="*/ 663572 w 6696000"/>
              <a:gd name="connsiteY29" fmla="*/ 884503 h 5142465"/>
              <a:gd name="connsiteX30" fmla="*/ 739789 w 6696000"/>
              <a:gd name="connsiteY30" fmla="*/ 884503 h 5142465"/>
              <a:gd name="connsiteX31" fmla="*/ 763417 w 6696000"/>
              <a:gd name="connsiteY31" fmla="*/ 861520 h 5142465"/>
              <a:gd name="connsiteX32" fmla="*/ 739789 w 6696000"/>
              <a:gd name="connsiteY32" fmla="*/ 838536 h 5142465"/>
              <a:gd name="connsiteX33" fmla="*/ 664842 w 6696000"/>
              <a:gd name="connsiteY33" fmla="*/ 838536 h 5142465"/>
              <a:gd name="connsiteX34" fmla="*/ 479127 w 6696000"/>
              <a:gd name="connsiteY34" fmla="*/ 658251 h 5142465"/>
              <a:gd name="connsiteX35" fmla="*/ 664842 w 6696000"/>
              <a:gd name="connsiteY35" fmla="*/ 477843 h 5142465"/>
              <a:gd name="connsiteX36" fmla="*/ 923218 w 6696000"/>
              <a:gd name="connsiteY36" fmla="*/ 477843 h 5142465"/>
              <a:gd name="connsiteX37" fmla="*/ 923218 w 6696000"/>
              <a:gd name="connsiteY37" fmla="*/ 519732 h 5142465"/>
              <a:gd name="connsiteX38" fmla="*/ 970473 w 6696000"/>
              <a:gd name="connsiteY38" fmla="*/ 519732 h 5142465"/>
              <a:gd name="connsiteX39" fmla="*/ 970473 w 6696000"/>
              <a:gd name="connsiteY39" fmla="*/ 431999 h 5142465"/>
              <a:gd name="connsiteX40" fmla="*/ 664207 w 6696000"/>
              <a:gd name="connsiteY40" fmla="*/ 431999 h 5142465"/>
              <a:gd name="connsiteX41" fmla="*/ 0 w 6696000"/>
              <a:gd name="connsiteY41" fmla="*/ 0 h 5142465"/>
              <a:gd name="connsiteX42" fmla="*/ 6696000 w 6696000"/>
              <a:gd name="connsiteY42" fmla="*/ 0 h 5142465"/>
              <a:gd name="connsiteX43" fmla="*/ 6696000 w 6696000"/>
              <a:gd name="connsiteY43" fmla="*/ 1796399 h 5142465"/>
              <a:gd name="connsiteX44" fmla="*/ 4219772 w 6696000"/>
              <a:gd name="connsiteY44" fmla="*/ 1796399 h 5142465"/>
              <a:gd name="connsiteX45" fmla="*/ 3995999 w 6696000"/>
              <a:gd name="connsiteY45" fmla="*/ 2020043 h 5142465"/>
              <a:gd name="connsiteX46" fmla="*/ 3995999 w 6696000"/>
              <a:gd name="connsiteY46" fmla="*/ 3821890 h 5142465"/>
              <a:gd name="connsiteX47" fmla="*/ 4887028 w 6696000"/>
              <a:gd name="connsiteY47" fmla="*/ 4712400 h 5142465"/>
              <a:gd name="connsiteX48" fmla="*/ 6696000 w 6696000"/>
              <a:gd name="connsiteY48" fmla="*/ 4712400 h 5142465"/>
              <a:gd name="connsiteX49" fmla="*/ 6696000 w 6696000"/>
              <a:gd name="connsiteY49" fmla="*/ 5142465 h 5142465"/>
              <a:gd name="connsiteX50" fmla="*/ 0 w 6696000"/>
              <a:gd name="connsiteY50" fmla="*/ 5142465 h 5142465"/>
              <a:gd name="connsiteX51" fmla="*/ 0 w 6696000"/>
              <a:gd name="connsiteY51" fmla="*/ 0 h 5142465"/>
              <a:gd name="connsiteX0" fmla="*/ 1183753 w 6696000"/>
              <a:gd name="connsiteY0" fmla="*/ 737828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062822 w 6696000"/>
              <a:gd name="connsiteY5" fmla="*/ 748826 h 5142465"/>
              <a:gd name="connsiteX6" fmla="*/ 1183753 w 6696000"/>
              <a:gd name="connsiteY6" fmla="*/ 737828 h 5142465"/>
              <a:gd name="connsiteX7" fmla="*/ 1018617 w 6696000"/>
              <a:gd name="connsiteY7" fmla="*/ 431999 h 5142465"/>
              <a:gd name="connsiteX8" fmla="*/ 994990 w 6696000"/>
              <a:gd name="connsiteY8" fmla="*/ 454983 h 5142465"/>
              <a:gd name="connsiteX9" fmla="*/ 1018617 w 6696000"/>
              <a:gd name="connsiteY9" fmla="*/ 477966 h 5142465"/>
              <a:gd name="connsiteX10" fmla="*/ 1093564 w 6696000"/>
              <a:gd name="connsiteY10" fmla="*/ 477966 h 5142465"/>
              <a:gd name="connsiteX11" fmla="*/ 1279279 w 6696000"/>
              <a:gd name="connsiteY11" fmla="*/ 658251 h 5142465"/>
              <a:gd name="connsiteX12" fmla="*/ 1093564 w 6696000"/>
              <a:gd name="connsiteY12" fmla="*/ 838536 h 5142465"/>
              <a:gd name="connsiteX13" fmla="*/ 835188 w 6696000"/>
              <a:gd name="connsiteY13" fmla="*/ 838536 h 5142465"/>
              <a:gd name="connsiteX14" fmla="*/ 835188 w 6696000"/>
              <a:gd name="connsiteY14" fmla="*/ 796647 h 5142465"/>
              <a:gd name="connsiteX15" fmla="*/ 787933 w 6696000"/>
              <a:gd name="connsiteY15" fmla="*/ 796647 h 5142465"/>
              <a:gd name="connsiteX16" fmla="*/ 787933 w 6696000"/>
              <a:gd name="connsiteY16" fmla="*/ 884380 h 5142465"/>
              <a:gd name="connsiteX17" fmla="*/ 1094199 w 6696000"/>
              <a:gd name="connsiteY17" fmla="*/ 884380 h 5142465"/>
              <a:gd name="connsiteX18" fmla="*/ 1308131 w 6696000"/>
              <a:gd name="connsiteY18" fmla="*/ 745975 h 5142465"/>
              <a:gd name="connsiteX19" fmla="*/ 1326394 w 6696000"/>
              <a:gd name="connsiteY19" fmla="*/ 658190 h 5142465"/>
              <a:gd name="connsiteX20" fmla="*/ 1326407 w 6696000"/>
              <a:gd name="connsiteY20" fmla="*/ 658251 h 5142465"/>
              <a:gd name="connsiteX21" fmla="*/ 1326407 w 6696000"/>
              <a:gd name="connsiteY21" fmla="*/ 658128 h 5142465"/>
              <a:gd name="connsiteX22" fmla="*/ 1326394 w 6696000"/>
              <a:gd name="connsiteY22" fmla="*/ 658190 h 5142465"/>
              <a:gd name="connsiteX23" fmla="*/ 1308194 w 6696000"/>
              <a:gd name="connsiteY23" fmla="*/ 570456 h 5142465"/>
              <a:gd name="connsiteX24" fmla="*/ 1094834 w 6696000"/>
              <a:gd name="connsiteY24" fmla="*/ 431999 h 5142465"/>
              <a:gd name="connsiteX25" fmla="*/ 1018617 w 6696000"/>
              <a:gd name="connsiteY25" fmla="*/ 431999 h 5142465"/>
              <a:gd name="connsiteX26" fmla="*/ 664207 w 6696000"/>
              <a:gd name="connsiteY26" fmla="*/ 431999 h 5142465"/>
              <a:gd name="connsiteX27" fmla="*/ 431999 w 6696000"/>
              <a:gd name="connsiteY27" fmla="*/ 658251 h 5142465"/>
              <a:gd name="connsiteX28" fmla="*/ 663572 w 6696000"/>
              <a:gd name="connsiteY28" fmla="*/ 884503 h 5142465"/>
              <a:gd name="connsiteX29" fmla="*/ 739789 w 6696000"/>
              <a:gd name="connsiteY29" fmla="*/ 884503 h 5142465"/>
              <a:gd name="connsiteX30" fmla="*/ 763417 w 6696000"/>
              <a:gd name="connsiteY30" fmla="*/ 861520 h 5142465"/>
              <a:gd name="connsiteX31" fmla="*/ 739789 w 6696000"/>
              <a:gd name="connsiteY31" fmla="*/ 838536 h 5142465"/>
              <a:gd name="connsiteX32" fmla="*/ 664842 w 6696000"/>
              <a:gd name="connsiteY32" fmla="*/ 838536 h 5142465"/>
              <a:gd name="connsiteX33" fmla="*/ 479127 w 6696000"/>
              <a:gd name="connsiteY33" fmla="*/ 658251 h 5142465"/>
              <a:gd name="connsiteX34" fmla="*/ 664842 w 6696000"/>
              <a:gd name="connsiteY34" fmla="*/ 477843 h 5142465"/>
              <a:gd name="connsiteX35" fmla="*/ 923218 w 6696000"/>
              <a:gd name="connsiteY35" fmla="*/ 477843 h 5142465"/>
              <a:gd name="connsiteX36" fmla="*/ 923218 w 6696000"/>
              <a:gd name="connsiteY36" fmla="*/ 519732 h 5142465"/>
              <a:gd name="connsiteX37" fmla="*/ 970473 w 6696000"/>
              <a:gd name="connsiteY37" fmla="*/ 519732 h 5142465"/>
              <a:gd name="connsiteX38" fmla="*/ 970473 w 6696000"/>
              <a:gd name="connsiteY38" fmla="*/ 431999 h 5142465"/>
              <a:gd name="connsiteX39" fmla="*/ 664207 w 6696000"/>
              <a:gd name="connsiteY39" fmla="*/ 431999 h 5142465"/>
              <a:gd name="connsiteX40" fmla="*/ 0 w 6696000"/>
              <a:gd name="connsiteY40" fmla="*/ 0 h 5142465"/>
              <a:gd name="connsiteX41" fmla="*/ 6696000 w 6696000"/>
              <a:gd name="connsiteY41" fmla="*/ 0 h 5142465"/>
              <a:gd name="connsiteX42" fmla="*/ 6696000 w 6696000"/>
              <a:gd name="connsiteY42" fmla="*/ 1796399 h 5142465"/>
              <a:gd name="connsiteX43" fmla="*/ 4219772 w 6696000"/>
              <a:gd name="connsiteY43" fmla="*/ 1796399 h 5142465"/>
              <a:gd name="connsiteX44" fmla="*/ 3995999 w 6696000"/>
              <a:gd name="connsiteY44" fmla="*/ 2020043 h 5142465"/>
              <a:gd name="connsiteX45" fmla="*/ 3995999 w 6696000"/>
              <a:gd name="connsiteY45" fmla="*/ 3821890 h 5142465"/>
              <a:gd name="connsiteX46" fmla="*/ 4887028 w 6696000"/>
              <a:gd name="connsiteY46" fmla="*/ 4712400 h 5142465"/>
              <a:gd name="connsiteX47" fmla="*/ 6696000 w 6696000"/>
              <a:gd name="connsiteY47" fmla="*/ 4712400 h 5142465"/>
              <a:gd name="connsiteX48" fmla="*/ 6696000 w 6696000"/>
              <a:gd name="connsiteY48" fmla="*/ 5142465 h 5142465"/>
              <a:gd name="connsiteX49" fmla="*/ 0 w 6696000"/>
              <a:gd name="connsiteY49" fmla="*/ 5142465 h 5142465"/>
              <a:gd name="connsiteX50" fmla="*/ 0 w 6696000"/>
              <a:gd name="connsiteY50" fmla="*/ 0 h 5142465"/>
              <a:gd name="connsiteX0" fmla="*/ 1183753 w 6696000"/>
              <a:gd name="connsiteY0" fmla="*/ 737828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029922 w 6696000"/>
              <a:gd name="connsiteY4" fmla="*/ 729179 h 5142465"/>
              <a:gd name="connsiteX5" fmla="*/ 1183753 w 6696000"/>
              <a:gd name="connsiteY5" fmla="*/ 737828 h 5142465"/>
              <a:gd name="connsiteX6" fmla="*/ 1018617 w 6696000"/>
              <a:gd name="connsiteY6" fmla="*/ 431999 h 5142465"/>
              <a:gd name="connsiteX7" fmla="*/ 994990 w 6696000"/>
              <a:gd name="connsiteY7" fmla="*/ 454983 h 5142465"/>
              <a:gd name="connsiteX8" fmla="*/ 1018617 w 6696000"/>
              <a:gd name="connsiteY8" fmla="*/ 477966 h 5142465"/>
              <a:gd name="connsiteX9" fmla="*/ 1093564 w 6696000"/>
              <a:gd name="connsiteY9" fmla="*/ 477966 h 5142465"/>
              <a:gd name="connsiteX10" fmla="*/ 1279279 w 6696000"/>
              <a:gd name="connsiteY10" fmla="*/ 658251 h 5142465"/>
              <a:gd name="connsiteX11" fmla="*/ 1093564 w 6696000"/>
              <a:gd name="connsiteY11" fmla="*/ 838536 h 5142465"/>
              <a:gd name="connsiteX12" fmla="*/ 835188 w 6696000"/>
              <a:gd name="connsiteY12" fmla="*/ 838536 h 5142465"/>
              <a:gd name="connsiteX13" fmla="*/ 835188 w 6696000"/>
              <a:gd name="connsiteY13" fmla="*/ 796647 h 5142465"/>
              <a:gd name="connsiteX14" fmla="*/ 787933 w 6696000"/>
              <a:gd name="connsiteY14" fmla="*/ 796647 h 5142465"/>
              <a:gd name="connsiteX15" fmla="*/ 787933 w 6696000"/>
              <a:gd name="connsiteY15" fmla="*/ 884380 h 5142465"/>
              <a:gd name="connsiteX16" fmla="*/ 1094199 w 6696000"/>
              <a:gd name="connsiteY16" fmla="*/ 884380 h 5142465"/>
              <a:gd name="connsiteX17" fmla="*/ 1308131 w 6696000"/>
              <a:gd name="connsiteY17" fmla="*/ 745975 h 5142465"/>
              <a:gd name="connsiteX18" fmla="*/ 1326394 w 6696000"/>
              <a:gd name="connsiteY18" fmla="*/ 658190 h 5142465"/>
              <a:gd name="connsiteX19" fmla="*/ 1326407 w 6696000"/>
              <a:gd name="connsiteY19" fmla="*/ 658251 h 5142465"/>
              <a:gd name="connsiteX20" fmla="*/ 1326407 w 6696000"/>
              <a:gd name="connsiteY20" fmla="*/ 658128 h 5142465"/>
              <a:gd name="connsiteX21" fmla="*/ 1326394 w 6696000"/>
              <a:gd name="connsiteY21" fmla="*/ 658190 h 5142465"/>
              <a:gd name="connsiteX22" fmla="*/ 1308194 w 6696000"/>
              <a:gd name="connsiteY22" fmla="*/ 570456 h 5142465"/>
              <a:gd name="connsiteX23" fmla="*/ 1094834 w 6696000"/>
              <a:gd name="connsiteY23" fmla="*/ 431999 h 5142465"/>
              <a:gd name="connsiteX24" fmla="*/ 1018617 w 6696000"/>
              <a:gd name="connsiteY24" fmla="*/ 431999 h 5142465"/>
              <a:gd name="connsiteX25" fmla="*/ 664207 w 6696000"/>
              <a:gd name="connsiteY25" fmla="*/ 431999 h 5142465"/>
              <a:gd name="connsiteX26" fmla="*/ 431999 w 6696000"/>
              <a:gd name="connsiteY26" fmla="*/ 658251 h 5142465"/>
              <a:gd name="connsiteX27" fmla="*/ 663572 w 6696000"/>
              <a:gd name="connsiteY27" fmla="*/ 884503 h 5142465"/>
              <a:gd name="connsiteX28" fmla="*/ 739789 w 6696000"/>
              <a:gd name="connsiteY28" fmla="*/ 884503 h 5142465"/>
              <a:gd name="connsiteX29" fmla="*/ 763417 w 6696000"/>
              <a:gd name="connsiteY29" fmla="*/ 861520 h 5142465"/>
              <a:gd name="connsiteX30" fmla="*/ 739789 w 6696000"/>
              <a:gd name="connsiteY30" fmla="*/ 838536 h 5142465"/>
              <a:gd name="connsiteX31" fmla="*/ 664842 w 6696000"/>
              <a:gd name="connsiteY31" fmla="*/ 838536 h 5142465"/>
              <a:gd name="connsiteX32" fmla="*/ 479127 w 6696000"/>
              <a:gd name="connsiteY32" fmla="*/ 658251 h 5142465"/>
              <a:gd name="connsiteX33" fmla="*/ 664842 w 6696000"/>
              <a:gd name="connsiteY33" fmla="*/ 477843 h 5142465"/>
              <a:gd name="connsiteX34" fmla="*/ 923218 w 6696000"/>
              <a:gd name="connsiteY34" fmla="*/ 477843 h 5142465"/>
              <a:gd name="connsiteX35" fmla="*/ 923218 w 6696000"/>
              <a:gd name="connsiteY35" fmla="*/ 519732 h 5142465"/>
              <a:gd name="connsiteX36" fmla="*/ 970473 w 6696000"/>
              <a:gd name="connsiteY36" fmla="*/ 519732 h 5142465"/>
              <a:gd name="connsiteX37" fmla="*/ 970473 w 6696000"/>
              <a:gd name="connsiteY37" fmla="*/ 431999 h 5142465"/>
              <a:gd name="connsiteX38" fmla="*/ 664207 w 6696000"/>
              <a:gd name="connsiteY38" fmla="*/ 431999 h 5142465"/>
              <a:gd name="connsiteX39" fmla="*/ 0 w 6696000"/>
              <a:gd name="connsiteY39" fmla="*/ 0 h 5142465"/>
              <a:gd name="connsiteX40" fmla="*/ 6696000 w 6696000"/>
              <a:gd name="connsiteY40" fmla="*/ 0 h 5142465"/>
              <a:gd name="connsiteX41" fmla="*/ 6696000 w 6696000"/>
              <a:gd name="connsiteY41" fmla="*/ 1796399 h 5142465"/>
              <a:gd name="connsiteX42" fmla="*/ 4219772 w 6696000"/>
              <a:gd name="connsiteY42" fmla="*/ 1796399 h 5142465"/>
              <a:gd name="connsiteX43" fmla="*/ 3995999 w 6696000"/>
              <a:gd name="connsiteY43" fmla="*/ 2020043 h 5142465"/>
              <a:gd name="connsiteX44" fmla="*/ 3995999 w 6696000"/>
              <a:gd name="connsiteY44" fmla="*/ 3821890 h 5142465"/>
              <a:gd name="connsiteX45" fmla="*/ 4887028 w 6696000"/>
              <a:gd name="connsiteY45" fmla="*/ 4712400 h 5142465"/>
              <a:gd name="connsiteX46" fmla="*/ 6696000 w 6696000"/>
              <a:gd name="connsiteY46" fmla="*/ 4712400 h 5142465"/>
              <a:gd name="connsiteX47" fmla="*/ 6696000 w 6696000"/>
              <a:gd name="connsiteY47" fmla="*/ 5142465 h 5142465"/>
              <a:gd name="connsiteX48" fmla="*/ 0 w 6696000"/>
              <a:gd name="connsiteY48" fmla="*/ 5142465 h 5142465"/>
              <a:gd name="connsiteX49" fmla="*/ 0 w 6696000"/>
              <a:gd name="connsiteY49" fmla="*/ 0 h 5142465"/>
              <a:gd name="connsiteX0" fmla="*/ 1183753 w 6696000"/>
              <a:gd name="connsiteY0" fmla="*/ 737828 h 5142465"/>
              <a:gd name="connsiteX1" fmla="*/ 1008327 w 6696000"/>
              <a:gd name="connsiteY1" fmla="*/ 617103 h 5142465"/>
              <a:gd name="connsiteX2" fmla="*/ 1000578 w 6696000"/>
              <a:gd name="connsiteY2" fmla="*/ 657633 h 5142465"/>
              <a:gd name="connsiteX3" fmla="*/ 1008327 w 6696000"/>
              <a:gd name="connsiteY3" fmla="*/ 698163 h 5142465"/>
              <a:gd name="connsiteX4" fmla="*/ 1183753 w 6696000"/>
              <a:gd name="connsiteY4" fmla="*/ 737828 h 5142465"/>
              <a:gd name="connsiteX5" fmla="*/ 1018617 w 6696000"/>
              <a:gd name="connsiteY5" fmla="*/ 431999 h 5142465"/>
              <a:gd name="connsiteX6" fmla="*/ 994990 w 6696000"/>
              <a:gd name="connsiteY6" fmla="*/ 454983 h 5142465"/>
              <a:gd name="connsiteX7" fmla="*/ 1018617 w 6696000"/>
              <a:gd name="connsiteY7" fmla="*/ 477966 h 5142465"/>
              <a:gd name="connsiteX8" fmla="*/ 1093564 w 6696000"/>
              <a:gd name="connsiteY8" fmla="*/ 477966 h 5142465"/>
              <a:gd name="connsiteX9" fmla="*/ 1279279 w 6696000"/>
              <a:gd name="connsiteY9" fmla="*/ 658251 h 5142465"/>
              <a:gd name="connsiteX10" fmla="*/ 1093564 w 6696000"/>
              <a:gd name="connsiteY10" fmla="*/ 838536 h 5142465"/>
              <a:gd name="connsiteX11" fmla="*/ 835188 w 6696000"/>
              <a:gd name="connsiteY11" fmla="*/ 838536 h 5142465"/>
              <a:gd name="connsiteX12" fmla="*/ 835188 w 6696000"/>
              <a:gd name="connsiteY12" fmla="*/ 796647 h 5142465"/>
              <a:gd name="connsiteX13" fmla="*/ 787933 w 6696000"/>
              <a:gd name="connsiteY13" fmla="*/ 796647 h 5142465"/>
              <a:gd name="connsiteX14" fmla="*/ 787933 w 6696000"/>
              <a:gd name="connsiteY14" fmla="*/ 884380 h 5142465"/>
              <a:gd name="connsiteX15" fmla="*/ 1094199 w 6696000"/>
              <a:gd name="connsiteY15" fmla="*/ 884380 h 5142465"/>
              <a:gd name="connsiteX16" fmla="*/ 1308131 w 6696000"/>
              <a:gd name="connsiteY16" fmla="*/ 745975 h 5142465"/>
              <a:gd name="connsiteX17" fmla="*/ 1326394 w 6696000"/>
              <a:gd name="connsiteY17" fmla="*/ 658190 h 5142465"/>
              <a:gd name="connsiteX18" fmla="*/ 1326407 w 6696000"/>
              <a:gd name="connsiteY18" fmla="*/ 658251 h 5142465"/>
              <a:gd name="connsiteX19" fmla="*/ 1326407 w 6696000"/>
              <a:gd name="connsiteY19" fmla="*/ 658128 h 5142465"/>
              <a:gd name="connsiteX20" fmla="*/ 1326394 w 6696000"/>
              <a:gd name="connsiteY20" fmla="*/ 658190 h 5142465"/>
              <a:gd name="connsiteX21" fmla="*/ 1308194 w 6696000"/>
              <a:gd name="connsiteY21" fmla="*/ 570456 h 5142465"/>
              <a:gd name="connsiteX22" fmla="*/ 1094834 w 6696000"/>
              <a:gd name="connsiteY22" fmla="*/ 431999 h 5142465"/>
              <a:gd name="connsiteX23" fmla="*/ 1018617 w 6696000"/>
              <a:gd name="connsiteY23" fmla="*/ 431999 h 5142465"/>
              <a:gd name="connsiteX24" fmla="*/ 664207 w 6696000"/>
              <a:gd name="connsiteY24" fmla="*/ 431999 h 5142465"/>
              <a:gd name="connsiteX25" fmla="*/ 431999 w 6696000"/>
              <a:gd name="connsiteY25" fmla="*/ 658251 h 5142465"/>
              <a:gd name="connsiteX26" fmla="*/ 663572 w 6696000"/>
              <a:gd name="connsiteY26" fmla="*/ 884503 h 5142465"/>
              <a:gd name="connsiteX27" fmla="*/ 739789 w 6696000"/>
              <a:gd name="connsiteY27" fmla="*/ 884503 h 5142465"/>
              <a:gd name="connsiteX28" fmla="*/ 763417 w 6696000"/>
              <a:gd name="connsiteY28" fmla="*/ 861520 h 5142465"/>
              <a:gd name="connsiteX29" fmla="*/ 739789 w 6696000"/>
              <a:gd name="connsiteY29" fmla="*/ 838536 h 5142465"/>
              <a:gd name="connsiteX30" fmla="*/ 664842 w 6696000"/>
              <a:gd name="connsiteY30" fmla="*/ 838536 h 5142465"/>
              <a:gd name="connsiteX31" fmla="*/ 479127 w 6696000"/>
              <a:gd name="connsiteY31" fmla="*/ 658251 h 5142465"/>
              <a:gd name="connsiteX32" fmla="*/ 664842 w 6696000"/>
              <a:gd name="connsiteY32" fmla="*/ 477843 h 5142465"/>
              <a:gd name="connsiteX33" fmla="*/ 923218 w 6696000"/>
              <a:gd name="connsiteY33" fmla="*/ 477843 h 5142465"/>
              <a:gd name="connsiteX34" fmla="*/ 923218 w 6696000"/>
              <a:gd name="connsiteY34" fmla="*/ 519732 h 5142465"/>
              <a:gd name="connsiteX35" fmla="*/ 970473 w 6696000"/>
              <a:gd name="connsiteY35" fmla="*/ 519732 h 5142465"/>
              <a:gd name="connsiteX36" fmla="*/ 970473 w 6696000"/>
              <a:gd name="connsiteY36" fmla="*/ 431999 h 5142465"/>
              <a:gd name="connsiteX37" fmla="*/ 664207 w 6696000"/>
              <a:gd name="connsiteY37" fmla="*/ 431999 h 5142465"/>
              <a:gd name="connsiteX38" fmla="*/ 0 w 6696000"/>
              <a:gd name="connsiteY38" fmla="*/ 0 h 5142465"/>
              <a:gd name="connsiteX39" fmla="*/ 6696000 w 6696000"/>
              <a:gd name="connsiteY39" fmla="*/ 0 h 5142465"/>
              <a:gd name="connsiteX40" fmla="*/ 6696000 w 6696000"/>
              <a:gd name="connsiteY40" fmla="*/ 1796399 h 5142465"/>
              <a:gd name="connsiteX41" fmla="*/ 4219772 w 6696000"/>
              <a:gd name="connsiteY41" fmla="*/ 1796399 h 5142465"/>
              <a:gd name="connsiteX42" fmla="*/ 3995999 w 6696000"/>
              <a:gd name="connsiteY42" fmla="*/ 2020043 h 5142465"/>
              <a:gd name="connsiteX43" fmla="*/ 3995999 w 6696000"/>
              <a:gd name="connsiteY43" fmla="*/ 3821890 h 5142465"/>
              <a:gd name="connsiteX44" fmla="*/ 4887028 w 6696000"/>
              <a:gd name="connsiteY44" fmla="*/ 4712400 h 5142465"/>
              <a:gd name="connsiteX45" fmla="*/ 6696000 w 6696000"/>
              <a:gd name="connsiteY45" fmla="*/ 4712400 h 5142465"/>
              <a:gd name="connsiteX46" fmla="*/ 6696000 w 6696000"/>
              <a:gd name="connsiteY46" fmla="*/ 5142465 h 5142465"/>
              <a:gd name="connsiteX47" fmla="*/ 0 w 6696000"/>
              <a:gd name="connsiteY47" fmla="*/ 5142465 h 5142465"/>
              <a:gd name="connsiteX48" fmla="*/ 0 w 6696000"/>
              <a:gd name="connsiteY48" fmla="*/ 0 h 5142465"/>
              <a:gd name="connsiteX0" fmla="*/ 1183753 w 6696000"/>
              <a:gd name="connsiteY0" fmla="*/ 737828 h 5142465"/>
              <a:gd name="connsiteX1" fmla="*/ 1008327 w 6696000"/>
              <a:gd name="connsiteY1" fmla="*/ 617103 h 5142465"/>
              <a:gd name="connsiteX2" fmla="*/ 1000578 w 6696000"/>
              <a:gd name="connsiteY2" fmla="*/ 657633 h 5142465"/>
              <a:gd name="connsiteX3" fmla="*/ 1183753 w 6696000"/>
              <a:gd name="connsiteY3" fmla="*/ 737828 h 5142465"/>
              <a:gd name="connsiteX4" fmla="*/ 1018617 w 6696000"/>
              <a:gd name="connsiteY4" fmla="*/ 431999 h 5142465"/>
              <a:gd name="connsiteX5" fmla="*/ 994990 w 6696000"/>
              <a:gd name="connsiteY5" fmla="*/ 454983 h 5142465"/>
              <a:gd name="connsiteX6" fmla="*/ 1018617 w 6696000"/>
              <a:gd name="connsiteY6" fmla="*/ 477966 h 5142465"/>
              <a:gd name="connsiteX7" fmla="*/ 1093564 w 6696000"/>
              <a:gd name="connsiteY7" fmla="*/ 477966 h 5142465"/>
              <a:gd name="connsiteX8" fmla="*/ 1279279 w 6696000"/>
              <a:gd name="connsiteY8" fmla="*/ 658251 h 5142465"/>
              <a:gd name="connsiteX9" fmla="*/ 1093564 w 6696000"/>
              <a:gd name="connsiteY9" fmla="*/ 838536 h 5142465"/>
              <a:gd name="connsiteX10" fmla="*/ 835188 w 6696000"/>
              <a:gd name="connsiteY10" fmla="*/ 838536 h 5142465"/>
              <a:gd name="connsiteX11" fmla="*/ 835188 w 6696000"/>
              <a:gd name="connsiteY11" fmla="*/ 796647 h 5142465"/>
              <a:gd name="connsiteX12" fmla="*/ 787933 w 6696000"/>
              <a:gd name="connsiteY12" fmla="*/ 796647 h 5142465"/>
              <a:gd name="connsiteX13" fmla="*/ 787933 w 6696000"/>
              <a:gd name="connsiteY13" fmla="*/ 884380 h 5142465"/>
              <a:gd name="connsiteX14" fmla="*/ 1094199 w 6696000"/>
              <a:gd name="connsiteY14" fmla="*/ 884380 h 5142465"/>
              <a:gd name="connsiteX15" fmla="*/ 1308131 w 6696000"/>
              <a:gd name="connsiteY15" fmla="*/ 745975 h 5142465"/>
              <a:gd name="connsiteX16" fmla="*/ 1326394 w 6696000"/>
              <a:gd name="connsiteY16" fmla="*/ 658190 h 5142465"/>
              <a:gd name="connsiteX17" fmla="*/ 1326407 w 6696000"/>
              <a:gd name="connsiteY17" fmla="*/ 658251 h 5142465"/>
              <a:gd name="connsiteX18" fmla="*/ 1326407 w 6696000"/>
              <a:gd name="connsiteY18" fmla="*/ 658128 h 5142465"/>
              <a:gd name="connsiteX19" fmla="*/ 1326394 w 6696000"/>
              <a:gd name="connsiteY19" fmla="*/ 658190 h 5142465"/>
              <a:gd name="connsiteX20" fmla="*/ 1308194 w 6696000"/>
              <a:gd name="connsiteY20" fmla="*/ 570456 h 5142465"/>
              <a:gd name="connsiteX21" fmla="*/ 1094834 w 6696000"/>
              <a:gd name="connsiteY21" fmla="*/ 431999 h 5142465"/>
              <a:gd name="connsiteX22" fmla="*/ 1018617 w 6696000"/>
              <a:gd name="connsiteY22" fmla="*/ 431999 h 5142465"/>
              <a:gd name="connsiteX23" fmla="*/ 664207 w 6696000"/>
              <a:gd name="connsiteY23" fmla="*/ 431999 h 5142465"/>
              <a:gd name="connsiteX24" fmla="*/ 431999 w 6696000"/>
              <a:gd name="connsiteY24" fmla="*/ 658251 h 5142465"/>
              <a:gd name="connsiteX25" fmla="*/ 663572 w 6696000"/>
              <a:gd name="connsiteY25" fmla="*/ 884503 h 5142465"/>
              <a:gd name="connsiteX26" fmla="*/ 739789 w 6696000"/>
              <a:gd name="connsiteY26" fmla="*/ 884503 h 5142465"/>
              <a:gd name="connsiteX27" fmla="*/ 763417 w 6696000"/>
              <a:gd name="connsiteY27" fmla="*/ 861520 h 5142465"/>
              <a:gd name="connsiteX28" fmla="*/ 739789 w 6696000"/>
              <a:gd name="connsiteY28" fmla="*/ 838536 h 5142465"/>
              <a:gd name="connsiteX29" fmla="*/ 664842 w 6696000"/>
              <a:gd name="connsiteY29" fmla="*/ 838536 h 5142465"/>
              <a:gd name="connsiteX30" fmla="*/ 479127 w 6696000"/>
              <a:gd name="connsiteY30" fmla="*/ 658251 h 5142465"/>
              <a:gd name="connsiteX31" fmla="*/ 664842 w 6696000"/>
              <a:gd name="connsiteY31" fmla="*/ 477843 h 5142465"/>
              <a:gd name="connsiteX32" fmla="*/ 923218 w 6696000"/>
              <a:gd name="connsiteY32" fmla="*/ 477843 h 5142465"/>
              <a:gd name="connsiteX33" fmla="*/ 923218 w 6696000"/>
              <a:gd name="connsiteY33" fmla="*/ 519732 h 5142465"/>
              <a:gd name="connsiteX34" fmla="*/ 970473 w 6696000"/>
              <a:gd name="connsiteY34" fmla="*/ 519732 h 5142465"/>
              <a:gd name="connsiteX35" fmla="*/ 970473 w 6696000"/>
              <a:gd name="connsiteY35" fmla="*/ 431999 h 5142465"/>
              <a:gd name="connsiteX36" fmla="*/ 664207 w 6696000"/>
              <a:gd name="connsiteY36" fmla="*/ 431999 h 5142465"/>
              <a:gd name="connsiteX37" fmla="*/ 0 w 6696000"/>
              <a:gd name="connsiteY37" fmla="*/ 0 h 5142465"/>
              <a:gd name="connsiteX38" fmla="*/ 6696000 w 6696000"/>
              <a:gd name="connsiteY38" fmla="*/ 0 h 5142465"/>
              <a:gd name="connsiteX39" fmla="*/ 6696000 w 6696000"/>
              <a:gd name="connsiteY39" fmla="*/ 1796399 h 5142465"/>
              <a:gd name="connsiteX40" fmla="*/ 4219772 w 6696000"/>
              <a:gd name="connsiteY40" fmla="*/ 1796399 h 5142465"/>
              <a:gd name="connsiteX41" fmla="*/ 3995999 w 6696000"/>
              <a:gd name="connsiteY41" fmla="*/ 2020043 h 5142465"/>
              <a:gd name="connsiteX42" fmla="*/ 3995999 w 6696000"/>
              <a:gd name="connsiteY42" fmla="*/ 3821890 h 5142465"/>
              <a:gd name="connsiteX43" fmla="*/ 4887028 w 6696000"/>
              <a:gd name="connsiteY43" fmla="*/ 4712400 h 5142465"/>
              <a:gd name="connsiteX44" fmla="*/ 6696000 w 6696000"/>
              <a:gd name="connsiteY44" fmla="*/ 4712400 h 5142465"/>
              <a:gd name="connsiteX45" fmla="*/ 6696000 w 6696000"/>
              <a:gd name="connsiteY45" fmla="*/ 5142465 h 5142465"/>
              <a:gd name="connsiteX46" fmla="*/ 0 w 6696000"/>
              <a:gd name="connsiteY46" fmla="*/ 5142465 h 5142465"/>
              <a:gd name="connsiteX47" fmla="*/ 0 w 6696000"/>
              <a:gd name="connsiteY47" fmla="*/ 0 h 5142465"/>
              <a:gd name="connsiteX0" fmla="*/ 1183753 w 6696000"/>
              <a:gd name="connsiteY0" fmla="*/ 737828 h 5142465"/>
              <a:gd name="connsiteX1" fmla="*/ 1008327 w 6696000"/>
              <a:gd name="connsiteY1" fmla="*/ 617103 h 5142465"/>
              <a:gd name="connsiteX2" fmla="*/ 1183753 w 6696000"/>
              <a:gd name="connsiteY2" fmla="*/ 737828 h 5142465"/>
              <a:gd name="connsiteX3" fmla="*/ 1018617 w 6696000"/>
              <a:gd name="connsiteY3" fmla="*/ 431999 h 5142465"/>
              <a:gd name="connsiteX4" fmla="*/ 994990 w 6696000"/>
              <a:gd name="connsiteY4" fmla="*/ 454983 h 5142465"/>
              <a:gd name="connsiteX5" fmla="*/ 1018617 w 6696000"/>
              <a:gd name="connsiteY5" fmla="*/ 477966 h 5142465"/>
              <a:gd name="connsiteX6" fmla="*/ 1093564 w 6696000"/>
              <a:gd name="connsiteY6" fmla="*/ 477966 h 5142465"/>
              <a:gd name="connsiteX7" fmla="*/ 1279279 w 6696000"/>
              <a:gd name="connsiteY7" fmla="*/ 658251 h 5142465"/>
              <a:gd name="connsiteX8" fmla="*/ 1093564 w 6696000"/>
              <a:gd name="connsiteY8" fmla="*/ 838536 h 5142465"/>
              <a:gd name="connsiteX9" fmla="*/ 835188 w 6696000"/>
              <a:gd name="connsiteY9" fmla="*/ 838536 h 5142465"/>
              <a:gd name="connsiteX10" fmla="*/ 835188 w 6696000"/>
              <a:gd name="connsiteY10" fmla="*/ 796647 h 5142465"/>
              <a:gd name="connsiteX11" fmla="*/ 787933 w 6696000"/>
              <a:gd name="connsiteY11" fmla="*/ 796647 h 5142465"/>
              <a:gd name="connsiteX12" fmla="*/ 787933 w 6696000"/>
              <a:gd name="connsiteY12" fmla="*/ 884380 h 5142465"/>
              <a:gd name="connsiteX13" fmla="*/ 1094199 w 6696000"/>
              <a:gd name="connsiteY13" fmla="*/ 884380 h 5142465"/>
              <a:gd name="connsiteX14" fmla="*/ 1308131 w 6696000"/>
              <a:gd name="connsiteY14" fmla="*/ 745975 h 5142465"/>
              <a:gd name="connsiteX15" fmla="*/ 1326394 w 6696000"/>
              <a:gd name="connsiteY15" fmla="*/ 658190 h 5142465"/>
              <a:gd name="connsiteX16" fmla="*/ 1326407 w 6696000"/>
              <a:gd name="connsiteY16" fmla="*/ 658251 h 5142465"/>
              <a:gd name="connsiteX17" fmla="*/ 1326407 w 6696000"/>
              <a:gd name="connsiteY17" fmla="*/ 658128 h 5142465"/>
              <a:gd name="connsiteX18" fmla="*/ 1326394 w 6696000"/>
              <a:gd name="connsiteY18" fmla="*/ 658190 h 5142465"/>
              <a:gd name="connsiteX19" fmla="*/ 1308194 w 6696000"/>
              <a:gd name="connsiteY19" fmla="*/ 570456 h 5142465"/>
              <a:gd name="connsiteX20" fmla="*/ 1094834 w 6696000"/>
              <a:gd name="connsiteY20" fmla="*/ 431999 h 5142465"/>
              <a:gd name="connsiteX21" fmla="*/ 1018617 w 6696000"/>
              <a:gd name="connsiteY21" fmla="*/ 431999 h 5142465"/>
              <a:gd name="connsiteX22" fmla="*/ 664207 w 6696000"/>
              <a:gd name="connsiteY22" fmla="*/ 431999 h 5142465"/>
              <a:gd name="connsiteX23" fmla="*/ 431999 w 6696000"/>
              <a:gd name="connsiteY23" fmla="*/ 658251 h 5142465"/>
              <a:gd name="connsiteX24" fmla="*/ 663572 w 6696000"/>
              <a:gd name="connsiteY24" fmla="*/ 884503 h 5142465"/>
              <a:gd name="connsiteX25" fmla="*/ 739789 w 6696000"/>
              <a:gd name="connsiteY25" fmla="*/ 884503 h 5142465"/>
              <a:gd name="connsiteX26" fmla="*/ 763417 w 6696000"/>
              <a:gd name="connsiteY26" fmla="*/ 861520 h 5142465"/>
              <a:gd name="connsiteX27" fmla="*/ 739789 w 6696000"/>
              <a:gd name="connsiteY27" fmla="*/ 838536 h 5142465"/>
              <a:gd name="connsiteX28" fmla="*/ 664842 w 6696000"/>
              <a:gd name="connsiteY28" fmla="*/ 838536 h 5142465"/>
              <a:gd name="connsiteX29" fmla="*/ 479127 w 6696000"/>
              <a:gd name="connsiteY29" fmla="*/ 658251 h 5142465"/>
              <a:gd name="connsiteX30" fmla="*/ 664842 w 6696000"/>
              <a:gd name="connsiteY30" fmla="*/ 477843 h 5142465"/>
              <a:gd name="connsiteX31" fmla="*/ 923218 w 6696000"/>
              <a:gd name="connsiteY31" fmla="*/ 477843 h 5142465"/>
              <a:gd name="connsiteX32" fmla="*/ 923218 w 6696000"/>
              <a:gd name="connsiteY32" fmla="*/ 519732 h 5142465"/>
              <a:gd name="connsiteX33" fmla="*/ 970473 w 6696000"/>
              <a:gd name="connsiteY33" fmla="*/ 519732 h 5142465"/>
              <a:gd name="connsiteX34" fmla="*/ 970473 w 6696000"/>
              <a:gd name="connsiteY34" fmla="*/ 431999 h 5142465"/>
              <a:gd name="connsiteX35" fmla="*/ 664207 w 6696000"/>
              <a:gd name="connsiteY35" fmla="*/ 431999 h 5142465"/>
              <a:gd name="connsiteX36" fmla="*/ 0 w 6696000"/>
              <a:gd name="connsiteY36" fmla="*/ 0 h 5142465"/>
              <a:gd name="connsiteX37" fmla="*/ 6696000 w 6696000"/>
              <a:gd name="connsiteY37" fmla="*/ 0 h 5142465"/>
              <a:gd name="connsiteX38" fmla="*/ 6696000 w 6696000"/>
              <a:gd name="connsiteY38" fmla="*/ 1796399 h 5142465"/>
              <a:gd name="connsiteX39" fmla="*/ 4219772 w 6696000"/>
              <a:gd name="connsiteY39" fmla="*/ 1796399 h 5142465"/>
              <a:gd name="connsiteX40" fmla="*/ 3995999 w 6696000"/>
              <a:gd name="connsiteY40" fmla="*/ 2020043 h 5142465"/>
              <a:gd name="connsiteX41" fmla="*/ 3995999 w 6696000"/>
              <a:gd name="connsiteY41" fmla="*/ 3821890 h 5142465"/>
              <a:gd name="connsiteX42" fmla="*/ 4887028 w 6696000"/>
              <a:gd name="connsiteY42" fmla="*/ 4712400 h 5142465"/>
              <a:gd name="connsiteX43" fmla="*/ 6696000 w 6696000"/>
              <a:gd name="connsiteY43" fmla="*/ 4712400 h 5142465"/>
              <a:gd name="connsiteX44" fmla="*/ 6696000 w 6696000"/>
              <a:gd name="connsiteY44" fmla="*/ 5142465 h 5142465"/>
              <a:gd name="connsiteX45" fmla="*/ 0 w 6696000"/>
              <a:gd name="connsiteY45" fmla="*/ 5142465 h 5142465"/>
              <a:gd name="connsiteX46" fmla="*/ 0 w 6696000"/>
              <a:gd name="connsiteY46" fmla="*/ 0 h 5142465"/>
              <a:gd name="connsiteX0" fmla="*/ 1018617 w 6696000"/>
              <a:gd name="connsiteY0" fmla="*/ 431999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787933 w 6696000"/>
              <a:gd name="connsiteY8" fmla="*/ 796647 h 5142465"/>
              <a:gd name="connsiteX9" fmla="*/ 787933 w 6696000"/>
              <a:gd name="connsiteY9" fmla="*/ 884380 h 5142465"/>
              <a:gd name="connsiteX10" fmla="*/ 1094199 w 6696000"/>
              <a:gd name="connsiteY10" fmla="*/ 884380 h 5142465"/>
              <a:gd name="connsiteX11" fmla="*/ 1308131 w 6696000"/>
              <a:gd name="connsiteY11" fmla="*/ 745975 h 5142465"/>
              <a:gd name="connsiteX12" fmla="*/ 1326394 w 6696000"/>
              <a:gd name="connsiteY12" fmla="*/ 658190 h 5142465"/>
              <a:gd name="connsiteX13" fmla="*/ 1326407 w 6696000"/>
              <a:gd name="connsiteY13" fmla="*/ 658251 h 5142465"/>
              <a:gd name="connsiteX14" fmla="*/ 1326407 w 6696000"/>
              <a:gd name="connsiteY14" fmla="*/ 658128 h 5142465"/>
              <a:gd name="connsiteX15" fmla="*/ 1326394 w 6696000"/>
              <a:gd name="connsiteY15" fmla="*/ 658190 h 5142465"/>
              <a:gd name="connsiteX16" fmla="*/ 1308194 w 6696000"/>
              <a:gd name="connsiteY16" fmla="*/ 570456 h 5142465"/>
              <a:gd name="connsiteX17" fmla="*/ 1094834 w 6696000"/>
              <a:gd name="connsiteY17" fmla="*/ 431999 h 5142465"/>
              <a:gd name="connsiteX18" fmla="*/ 1018617 w 6696000"/>
              <a:gd name="connsiteY18" fmla="*/ 431999 h 5142465"/>
              <a:gd name="connsiteX19" fmla="*/ 664207 w 6696000"/>
              <a:gd name="connsiteY19" fmla="*/ 431999 h 5142465"/>
              <a:gd name="connsiteX20" fmla="*/ 431999 w 6696000"/>
              <a:gd name="connsiteY20" fmla="*/ 658251 h 5142465"/>
              <a:gd name="connsiteX21" fmla="*/ 663572 w 6696000"/>
              <a:gd name="connsiteY21" fmla="*/ 884503 h 5142465"/>
              <a:gd name="connsiteX22" fmla="*/ 739789 w 6696000"/>
              <a:gd name="connsiteY22" fmla="*/ 884503 h 5142465"/>
              <a:gd name="connsiteX23" fmla="*/ 763417 w 6696000"/>
              <a:gd name="connsiteY23" fmla="*/ 861520 h 5142465"/>
              <a:gd name="connsiteX24" fmla="*/ 739789 w 6696000"/>
              <a:gd name="connsiteY24" fmla="*/ 838536 h 5142465"/>
              <a:gd name="connsiteX25" fmla="*/ 664842 w 6696000"/>
              <a:gd name="connsiteY25" fmla="*/ 838536 h 5142465"/>
              <a:gd name="connsiteX26" fmla="*/ 479127 w 6696000"/>
              <a:gd name="connsiteY26" fmla="*/ 658251 h 5142465"/>
              <a:gd name="connsiteX27" fmla="*/ 664842 w 6696000"/>
              <a:gd name="connsiteY27" fmla="*/ 477843 h 5142465"/>
              <a:gd name="connsiteX28" fmla="*/ 923218 w 6696000"/>
              <a:gd name="connsiteY28" fmla="*/ 477843 h 5142465"/>
              <a:gd name="connsiteX29" fmla="*/ 923218 w 6696000"/>
              <a:gd name="connsiteY29" fmla="*/ 519732 h 5142465"/>
              <a:gd name="connsiteX30" fmla="*/ 970473 w 6696000"/>
              <a:gd name="connsiteY30" fmla="*/ 519732 h 5142465"/>
              <a:gd name="connsiteX31" fmla="*/ 970473 w 6696000"/>
              <a:gd name="connsiteY31" fmla="*/ 431999 h 5142465"/>
              <a:gd name="connsiteX32" fmla="*/ 664207 w 6696000"/>
              <a:gd name="connsiteY32" fmla="*/ 431999 h 5142465"/>
              <a:gd name="connsiteX33" fmla="*/ 0 w 6696000"/>
              <a:gd name="connsiteY33" fmla="*/ 0 h 5142465"/>
              <a:gd name="connsiteX34" fmla="*/ 6696000 w 6696000"/>
              <a:gd name="connsiteY34" fmla="*/ 0 h 5142465"/>
              <a:gd name="connsiteX35" fmla="*/ 6696000 w 6696000"/>
              <a:gd name="connsiteY35" fmla="*/ 1796399 h 5142465"/>
              <a:gd name="connsiteX36" fmla="*/ 4219772 w 6696000"/>
              <a:gd name="connsiteY36" fmla="*/ 1796399 h 5142465"/>
              <a:gd name="connsiteX37" fmla="*/ 3995999 w 6696000"/>
              <a:gd name="connsiteY37" fmla="*/ 2020043 h 5142465"/>
              <a:gd name="connsiteX38" fmla="*/ 3995999 w 6696000"/>
              <a:gd name="connsiteY38" fmla="*/ 3821890 h 5142465"/>
              <a:gd name="connsiteX39" fmla="*/ 4887028 w 6696000"/>
              <a:gd name="connsiteY39" fmla="*/ 4712400 h 5142465"/>
              <a:gd name="connsiteX40" fmla="*/ 6696000 w 6696000"/>
              <a:gd name="connsiteY40" fmla="*/ 4712400 h 5142465"/>
              <a:gd name="connsiteX41" fmla="*/ 6696000 w 6696000"/>
              <a:gd name="connsiteY41" fmla="*/ 5142465 h 5142465"/>
              <a:gd name="connsiteX42" fmla="*/ 0 w 6696000"/>
              <a:gd name="connsiteY42" fmla="*/ 5142465 h 5142465"/>
              <a:gd name="connsiteX43" fmla="*/ 0 w 6696000"/>
              <a:gd name="connsiteY43" fmla="*/ 0 h 5142465"/>
              <a:gd name="connsiteX0" fmla="*/ 1094834 w 6696000"/>
              <a:gd name="connsiteY0" fmla="*/ 431999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787933 w 6696000"/>
              <a:gd name="connsiteY8" fmla="*/ 796647 h 5142465"/>
              <a:gd name="connsiteX9" fmla="*/ 787933 w 6696000"/>
              <a:gd name="connsiteY9" fmla="*/ 884380 h 5142465"/>
              <a:gd name="connsiteX10" fmla="*/ 1094199 w 6696000"/>
              <a:gd name="connsiteY10" fmla="*/ 884380 h 5142465"/>
              <a:gd name="connsiteX11" fmla="*/ 1308131 w 6696000"/>
              <a:gd name="connsiteY11" fmla="*/ 745975 h 5142465"/>
              <a:gd name="connsiteX12" fmla="*/ 1326394 w 6696000"/>
              <a:gd name="connsiteY12" fmla="*/ 658190 h 5142465"/>
              <a:gd name="connsiteX13" fmla="*/ 1326407 w 6696000"/>
              <a:gd name="connsiteY13" fmla="*/ 658251 h 5142465"/>
              <a:gd name="connsiteX14" fmla="*/ 1326407 w 6696000"/>
              <a:gd name="connsiteY14" fmla="*/ 658128 h 5142465"/>
              <a:gd name="connsiteX15" fmla="*/ 1326394 w 6696000"/>
              <a:gd name="connsiteY15" fmla="*/ 658190 h 5142465"/>
              <a:gd name="connsiteX16" fmla="*/ 1308194 w 6696000"/>
              <a:gd name="connsiteY16" fmla="*/ 570456 h 5142465"/>
              <a:gd name="connsiteX17" fmla="*/ 1094834 w 6696000"/>
              <a:gd name="connsiteY17" fmla="*/ 431999 h 5142465"/>
              <a:gd name="connsiteX18" fmla="*/ 664207 w 6696000"/>
              <a:gd name="connsiteY18" fmla="*/ 431999 h 5142465"/>
              <a:gd name="connsiteX19" fmla="*/ 431999 w 6696000"/>
              <a:gd name="connsiteY19" fmla="*/ 658251 h 5142465"/>
              <a:gd name="connsiteX20" fmla="*/ 663572 w 6696000"/>
              <a:gd name="connsiteY20" fmla="*/ 884503 h 5142465"/>
              <a:gd name="connsiteX21" fmla="*/ 739789 w 6696000"/>
              <a:gd name="connsiteY21" fmla="*/ 884503 h 5142465"/>
              <a:gd name="connsiteX22" fmla="*/ 763417 w 6696000"/>
              <a:gd name="connsiteY22" fmla="*/ 861520 h 5142465"/>
              <a:gd name="connsiteX23" fmla="*/ 739789 w 6696000"/>
              <a:gd name="connsiteY23" fmla="*/ 838536 h 5142465"/>
              <a:gd name="connsiteX24" fmla="*/ 664842 w 6696000"/>
              <a:gd name="connsiteY24" fmla="*/ 838536 h 5142465"/>
              <a:gd name="connsiteX25" fmla="*/ 479127 w 6696000"/>
              <a:gd name="connsiteY25" fmla="*/ 658251 h 5142465"/>
              <a:gd name="connsiteX26" fmla="*/ 664842 w 6696000"/>
              <a:gd name="connsiteY26" fmla="*/ 477843 h 5142465"/>
              <a:gd name="connsiteX27" fmla="*/ 923218 w 6696000"/>
              <a:gd name="connsiteY27" fmla="*/ 477843 h 5142465"/>
              <a:gd name="connsiteX28" fmla="*/ 923218 w 6696000"/>
              <a:gd name="connsiteY28" fmla="*/ 519732 h 5142465"/>
              <a:gd name="connsiteX29" fmla="*/ 970473 w 6696000"/>
              <a:gd name="connsiteY29" fmla="*/ 519732 h 5142465"/>
              <a:gd name="connsiteX30" fmla="*/ 970473 w 6696000"/>
              <a:gd name="connsiteY30" fmla="*/ 431999 h 5142465"/>
              <a:gd name="connsiteX31" fmla="*/ 664207 w 6696000"/>
              <a:gd name="connsiteY31" fmla="*/ 431999 h 5142465"/>
              <a:gd name="connsiteX32" fmla="*/ 0 w 6696000"/>
              <a:gd name="connsiteY32" fmla="*/ 0 h 5142465"/>
              <a:gd name="connsiteX33" fmla="*/ 6696000 w 6696000"/>
              <a:gd name="connsiteY33" fmla="*/ 0 h 5142465"/>
              <a:gd name="connsiteX34" fmla="*/ 6696000 w 6696000"/>
              <a:gd name="connsiteY34" fmla="*/ 1796399 h 5142465"/>
              <a:gd name="connsiteX35" fmla="*/ 4219772 w 6696000"/>
              <a:gd name="connsiteY35" fmla="*/ 1796399 h 5142465"/>
              <a:gd name="connsiteX36" fmla="*/ 3995999 w 6696000"/>
              <a:gd name="connsiteY36" fmla="*/ 2020043 h 5142465"/>
              <a:gd name="connsiteX37" fmla="*/ 3995999 w 6696000"/>
              <a:gd name="connsiteY37" fmla="*/ 3821890 h 5142465"/>
              <a:gd name="connsiteX38" fmla="*/ 4887028 w 6696000"/>
              <a:gd name="connsiteY38" fmla="*/ 4712400 h 5142465"/>
              <a:gd name="connsiteX39" fmla="*/ 6696000 w 6696000"/>
              <a:gd name="connsiteY39" fmla="*/ 4712400 h 5142465"/>
              <a:gd name="connsiteX40" fmla="*/ 6696000 w 6696000"/>
              <a:gd name="connsiteY40" fmla="*/ 5142465 h 5142465"/>
              <a:gd name="connsiteX41" fmla="*/ 0 w 6696000"/>
              <a:gd name="connsiteY41" fmla="*/ 5142465 h 5142465"/>
              <a:gd name="connsiteX42" fmla="*/ 0 w 6696000"/>
              <a:gd name="connsiteY42" fmla="*/ 0 h 5142465"/>
              <a:gd name="connsiteX0" fmla="*/ 1308194 w 6696000"/>
              <a:gd name="connsiteY0" fmla="*/ 570456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787933 w 6696000"/>
              <a:gd name="connsiteY8" fmla="*/ 796647 h 5142465"/>
              <a:gd name="connsiteX9" fmla="*/ 787933 w 6696000"/>
              <a:gd name="connsiteY9" fmla="*/ 884380 h 5142465"/>
              <a:gd name="connsiteX10" fmla="*/ 1094199 w 6696000"/>
              <a:gd name="connsiteY10" fmla="*/ 884380 h 5142465"/>
              <a:gd name="connsiteX11" fmla="*/ 1308131 w 6696000"/>
              <a:gd name="connsiteY11" fmla="*/ 745975 h 5142465"/>
              <a:gd name="connsiteX12" fmla="*/ 1326394 w 6696000"/>
              <a:gd name="connsiteY12" fmla="*/ 658190 h 5142465"/>
              <a:gd name="connsiteX13" fmla="*/ 1326407 w 6696000"/>
              <a:gd name="connsiteY13" fmla="*/ 658251 h 5142465"/>
              <a:gd name="connsiteX14" fmla="*/ 1326407 w 6696000"/>
              <a:gd name="connsiteY14" fmla="*/ 658128 h 5142465"/>
              <a:gd name="connsiteX15" fmla="*/ 1326394 w 6696000"/>
              <a:gd name="connsiteY15" fmla="*/ 658190 h 5142465"/>
              <a:gd name="connsiteX16" fmla="*/ 1308194 w 6696000"/>
              <a:gd name="connsiteY16" fmla="*/ 570456 h 5142465"/>
              <a:gd name="connsiteX17" fmla="*/ 664207 w 6696000"/>
              <a:gd name="connsiteY17" fmla="*/ 431999 h 5142465"/>
              <a:gd name="connsiteX18" fmla="*/ 431999 w 6696000"/>
              <a:gd name="connsiteY18" fmla="*/ 658251 h 5142465"/>
              <a:gd name="connsiteX19" fmla="*/ 663572 w 6696000"/>
              <a:gd name="connsiteY19" fmla="*/ 884503 h 5142465"/>
              <a:gd name="connsiteX20" fmla="*/ 739789 w 6696000"/>
              <a:gd name="connsiteY20" fmla="*/ 884503 h 5142465"/>
              <a:gd name="connsiteX21" fmla="*/ 763417 w 6696000"/>
              <a:gd name="connsiteY21" fmla="*/ 861520 h 5142465"/>
              <a:gd name="connsiteX22" fmla="*/ 739789 w 6696000"/>
              <a:gd name="connsiteY22" fmla="*/ 838536 h 5142465"/>
              <a:gd name="connsiteX23" fmla="*/ 664842 w 6696000"/>
              <a:gd name="connsiteY23" fmla="*/ 838536 h 5142465"/>
              <a:gd name="connsiteX24" fmla="*/ 479127 w 6696000"/>
              <a:gd name="connsiteY24" fmla="*/ 658251 h 5142465"/>
              <a:gd name="connsiteX25" fmla="*/ 664842 w 6696000"/>
              <a:gd name="connsiteY25" fmla="*/ 477843 h 5142465"/>
              <a:gd name="connsiteX26" fmla="*/ 923218 w 6696000"/>
              <a:gd name="connsiteY26" fmla="*/ 477843 h 5142465"/>
              <a:gd name="connsiteX27" fmla="*/ 923218 w 6696000"/>
              <a:gd name="connsiteY27" fmla="*/ 519732 h 5142465"/>
              <a:gd name="connsiteX28" fmla="*/ 970473 w 6696000"/>
              <a:gd name="connsiteY28" fmla="*/ 519732 h 5142465"/>
              <a:gd name="connsiteX29" fmla="*/ 970473 w 6696000"/>
              <a:gd name="connsiteY29" fmla="*/ 431999 h 5142465"/>
              <a:gd name="connsiteX30" fmla="*/ 664207 w 6696000"/>
              <a:gd name="connsiteY30" fmla="*/ 431999 h 5142465"/>
              <a:gd name="connsiteX31" fmla="*/ 0 w 6696000"/>
              <a:gd name="connsiteY31" fmla="*/ 0 h 5142465"/>
              <a:gd name="connsiteX32" fmla="*/ 6696000 w 6696000"/>
              <a:gd name="connsiteY32" fmla="*/ 0 h 5142465"/>
              <a:gd name="connsiteX33" fmla="*/ 6696000 w 6696000"/>
              <a:gd name="connsiteY33" fmla="*/ 1796399 h 5142465"/>
              <a:gd name="connsiteX34" fmla="*/ 4219772 w 6696000"/>
              <a:gd name="connsiteY34" fmla="*/ 1796399 h 5142465"/>
              <a:gd name="connsiteX35" fmla="*/ 3995999 w 6696000"/>
              <a:gd name="connsiteY35" fmla="*/ 2020043 h 5142465"/>
              <a:gd name="connsiteX36" fmla="*/ 3995999 w 6696000"/>
              <a:gd name="connsiteY36" fmla="*/ 3821890 h 5142465"/>
              <a:gd name="connsiteX37" fmla="*/ 4887028 w 6696000"/>
              <a:gd name="connsiteY37" fmla="*/ 4712400 h 5142465"/>
              <a:gd name="connsiteX38" fmla="*/ 6696000 w 6696000"/>
              <a:gd name="connsiteY38" fmla="*/ 4712400 h 5142465"/>
              <a:gd name="connsiteX39" fmla="*/ 6696000 w 6696000"/>
              <a:gd name="connsiteY39" fmla="*/ 5142465 h 5142465"/>
              <a:gd name="connsiteX40" fmla="*/ 0 w 6696000"/>
              <a:gd name="connsiteY40" fmla="*/ 5142465 h 5142465"/>
              <a:gd name="connsiteX41" fmla="*/ 0 w 6696000"/>
              <a:gd name="connsiteY41" fmla="*/ 0 h 5142465"/>
              <a:gd name="connsiteX0" fmla="*/ 1326394 w 6696000"/>
              <a:gd name="connsiteY0" fmla="*/ 658190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787933 w 6696000"/>
              <a:gd name="connsiteY8" fmla="*/ 796647 h 5142465"/>
              <a:gd name="connsiteX9" fmla="*/ 787933 w 6696000"/>
              <a:gd name="connsiteY9" fmla="*/ 884380 h 5142465"/>
              <a:gd name="connsiteX10" fmla="*/ 1094199 w 6696000"/>
              <a:gd name="connsiteY10" fmla="*/ 884380 h 5142465"/>
              <a:gd name="connsiteX11" fmla="*/ 1308131 w 6696000"/>
              <a:gd name="connsiteY11" fmla="*/ 745975 h 5142465"/>
              <a:gd name="connsiteX12" fmla="*/ 1326394 w 6696000"/>
              <a:gd name="connsiteY12" fmla="*/ 658190 h 5142465"/>
              <a:gd name="connsiteX13" fmla="*/ 1326407 w 6696000"/>
              <a:gd name="connsiteY13" fmla="*/ 658251 h 5142465"/>
              <a:gd name="connsiteX14" fmla="*/ 1326407 w 6696000"/>
              <a:gd name="connsiteY14" fmla="*/ 658128 h 5142465"/>
              <a:gd name="connsiteX15" fmla="*/ 1326394 w 6696000"/>
              <a:gd name="connsiteY15" fmla="*/ 658190 h 5142465"/>
              <a:gd name="connsiteX16" fmla="*/ 664207 w 6696000"/>
              <a:gd name="connsiteY16" fmla="*/ 431999 h 5142465"/>
              <a:gd name="connsiteX17" fmla="*/ 431999 w 6696000"/>
              <a:gd name="connsiteY17" fmla="*/ 658251 h 5142465"/>
              <a:gd name="connsiteX18" fmla="*/ 663572 w 6696000"/>
              <a:gd name="connsiteY18" fmla="*/ 884503 h 5142465"/>
              <a:gd name="connsiteX19" fmla="*/ 739789 w 6696000"/>
              <a:gd name="connsiteY19" fmla="*/ 884503 h 5142465"/>
              <a:gd name="connsiteX20" fmla="*/ 763417 w 6696000"/>
              <a:gd name="connsiteY20" fmla="*/ 861520 h 5142465"/>
              <a:gd name="connsiteX21" fmla="*/ 739789 w 6696000"/>
              <a:gd name="connsiteY21" fmla="*/ 838536 h 5142465"/>
              <a:gd name="connsiteX22" fmla="*/ 664842 w 6696000"/>
              <a:gd name="connsiteY22" fmla="*/ 838536 h 5142465"/>
              <a:gd name="connsiteX23" fmla="*/ 479127 w 6696000"/>
              <a:gd name="connsiteY23" fmla="*/ 658251 h 5142465"/>
              <a:gd name="connsiteX24" fmla="*/ 664842 w 6696000"/>
              <a:gd name="connsiteY24" fmla="*/ 477843 h 5142465"/>
              <a:gd name="connsiteX25" fmla="*/ 923218 w 6696000"/>
              <a:gd name="connsiteY25" fmla="*/ 477843 h 5142465"/>
              <a:gd name="connsiteX26" fmla="*/ 923218 w 6696000"/>
              <a:gd name="connsiteY26" fmla="*/ 519732 h 5142465"/>
              <a:gd name="connsiteX27" fmla="*/ 970473 w 6696000"/>
              <a:gd name="connsiteY27" fmla="*/ 519732 h 5142465"/>
              <a:gd name="connsiteX28" fmla="*/ 970473 w 6696000"/>
              <a:gd name="connsiteY28" fmla="*/ 431999 h 5142465"/>
              <a:gd name="connsiteX29" fmla="*/ 664207 w 6696000"/>
              <a:gd name="connsiteY29" fmla="*/ 431999 h 5142465"/>
              <a:gd name="connsiteX30" fmla="*/ 0 w 6696000"/>
              <a:gd name="connsiteY30" fmla="*/ 0 h 5142465"/>
              <a:gd name="connsiteX31" fmla="*/ 6696000 w 6696000"/>
              <a:gd name="connsiteY31" fmla="*/ 0 h 5142465"/>
              <a:gd name="connsiteX32" fmla="*/ 6696000 w 6696000"/>
              <a:gd name="connsiteY32" fmla="*/ 1796399 h 5142465"/>
              <a:gd name="connsiteX33" fmla="*/ 4219772 w 6696000"/>
              <a:gd name="connsiteY33" fmla="*/ 1796399 h 5142465"/>
              <a:gd name="connsiteX34" fmla="*/ 3995999 w 6696000"/>
              <a:gd name="connsiteY34" fmla="*/ 2020043 h 5142465"/>
              <a:gd name="connsiteX35" fmla="*/ 3995999 w 6696000"/>
              <a:gd name="connsiteY35" fmla="*/ 3821890 h 5142465"/>
              <a:gd name="connsiteX36" fmla="*/ 4887028 w 6696000"/>
              <a:gd name="connsiteY36" fmla="*/ 4712400 h 5142465"/>
              <a:gd name="connsiteX37" fmla="*/ 6696000 w 6696000"/>
              <a:gd name="connsiteY37" fmla="*/ 4712400 h 5142465"/>
              <a:gd name="connsiteX38" fmla="*/ 6696000 w 6696000"/>
              <a:gd name="connsiteY38" fmla="*/ 5142465 h 5142465"/>
              <a:gd name="connsiteX39" fmla="*/ 0 w 6696000"/>
              <a:gd name="connsiteY39" fmla="*/ 5142465 h 5142465"/>
              <a:gd name="connsiteX40" fmla="*/ 0 w 6696000"/>
              <a:gd name="connsiteY40" fmla="*/ 0 h 5142465"/>
              <a:gd name="connsiteX0" fmla="*/ 1326407 w 6696000"/>
              <a:gd name="connsiteY0" fmla="*/ 658128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787933 w 6696000"/>
              <a:gd name="connsiteY8" fmla="*/ 796647 h 5142465"/>
              <a:gd name="connsiteX9" fmla="*/ 787933 w 6696000"/>
              <a:gd name="connsiteY9" fmla="*/ 884380 h 5142465"/>
              <a:gd name="connsiteX10" fmla="*/ 1094199 w 6696000"/>
              <a:gd name="connsiteY10" fmla="*/ 884380 h 5142465"/>
              <a:gd name="connsiteX11" fmla="*/ 1308131 w 6696000"/>
              <a:gd name="connsiteY11" fmla="*/ 745975 h 5142465"/>
              <a:gd name="connsiteX12" fmla="*/ 1326394 w 6696000"/>
              <a:gd name="connsiteY12" fmla="*/ 658190 h 5142465"/>
              <a:gd name="connsiteX13" fmla="*/ 1326407 w 6696000"/>
              <a:gd name="connsiteY13" fmla="*/ 658251 h 5142465"/>
              <a:gd name="connsiteX14" fmla="*/ 1326407 w 6696000"/>
              <a:gd name="connsiteY14" fmla="*/ 658128 h 5142465"/>
              <a:gd name="connsiteX15" fmla="*/ 664207 w 6696000"/>
              <a:gd name="connsiteY15" fmla="*/ 431999 h 5142465"/>
              <a:gd name="connsiteX16" fmla="*/ 431999 w 6696000"/>
              <a:gd name="connsiteY16" fmla="*/ 658251 h 5142465"/>
              <a:gd name="connsiteX17" fmla="*/ 663572 w 6696000"/>
              <a:gd name="connsiteY17" fmla="*/ 884503 h 5142465"/>
              <a:gd name="connsiteX18" fmla="*/ 739789 w 6696000"/>
              <a:gd name="connsiteY18" fmla="*/ 884503 h 5142465"/>
              <a:gd name="connsiteX19" fmla="*/ 763417 w 6696000"/>
              <a:gd name="connsiteY19" fmla="*/ 861520 h 5142465"/>
              <a:gd name="connsiteX20" fmla="*/ 739789 w 6696000"/>
              <a:gd name="connsiteY20" fmla="*/ 838536 h 5142465"/>
              <a:gd name="connsiteX21" fmla="*/ 664842 w 6696000"/>
              <a:gd name="connsiteY21" fmla="*/ 838536 h 5142465"/>
              <a:gd name="connsiteX22" fmla="*/ 479127 w 6696000"/>
              <a:gd name="connsiteY22" fmla="*/ 658251 h 5142465"/>
              <a:gd name="connsiteX23" fmla="*/ 664842 w 6696000"/>
              <a:gd name="connsiteY23" fmla="*/ 477843 h 5142465"/>
              <a:gd name="connsiteX24" fmla="*/ 923218 w 6696000"/>
              <a:gd name="connsiteY24" fmla="*/ 477843 h 5142465"/>
              <a:gd name="connsiteX25" fmla="*/ 923218 w 6696000"/>
              <a:gd name="connsiteY25" fmla="*/ 519732 h 5142465"/>
              <a:gd name="connsiteX26" fmla="*/ 970473 w 6696000"/>
              <a:gd name="connsiteY26" fmla="*/ 519732 h 5142465"/>
              <a:gd name="connsiteX27" fmla="*/ 970473 w 6696000"/>
              <a:gd name="connsiteY27" fmla="*/ 431999 h 5142465"/>
              <a:gd name="connsiteX28" fmla="*/ 664207 w 6696000"/>
              <a:gd name="connsiteY28" fmla="*/ 431999 h 5142465"/>
              <a:gd name="connsiteX29" fmla="*/ 0 w 6696000"/>
              <a:gd name="connsiteY29" fmla="*/ 0 h 5142465"/>
              <a:gd name="connsiteX30" fmla="*/ 6696000 w 6696000"/>
              <a:gd name="connsiteY30" fmla="*/ 0 h 5142465"/>
              <a:gd name="connsiteX31" fmla="*/ 6696000 w 6696000"/>
              <a:gd name="connsiteY31" fmla="*/ 1796399 h 5142465"/>
              <a:gd name="connsiteX32" fmla="*/ 4219772 w 6696000"/>
              <a:gd name="connsiteY32" fmla="*/ 1796399 h 5142465"/>
              <a:gd name="connsiteX33" fmla="*/ 3995999 w 6696000"/>
              <a:gd name="connsiteY33" fmla="*/ 2020043 h 5142465"/>
              <a:gd name="connsiteX34" fmla="*/ 3995999 w 6696000"/>
              <a:gd name="connsiteY34" fmla="*/ 3821890 h 5142465"/>
              <a:gd name="connsiteX35" fmla="*/ 4887028 w 6696000"/>
              <a:gd name="connsiteY35" fmla="*/ 4712400 h 5142465"/>
              <a:gd name="connsiteX36" fmla="*/ 6696000 w 6696000"/>
              <a:gd name="connsiteY36" fmla="*/ 4712400 h 5142465"/>
              <a:gd name="connsiteX37" fmla="*/ 6696000 w 6696000"/>
              <a:gd name="connsiteY37" fmla="*/ 5142465 h 5142465"/>
              <a:gd name="connsiteX38" fmla="*/ 0 w 6696000"/>
              <a:gd name="connsiteY38" fmla="*/ 5142465 h 5142465"/>
              <a:gd name="connsiteX39" fmla="*/ 0 w 6696000"/>
              <a:gd name="connsiteY39" fmla="*/ 0 h 5142465"/>
              <a:gd name="connsiteX0" fmla="*/ 1326407 w 6696000"/>
              <a:gd name="connsiteY0" fmla="*/ 658251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787933 w 6696000"/>
              <a:gd name="connsiteY8" fmla="*/ 796647 h 5142465"/>
              <a:gd name="connsiteX9" fmla="*/ 787933 w 6696000"/>
              <a:gd name="connsiteY9" fmla="*/ 884380 h 5142465"/>
              <a:gd name="connsiteX10" fmla="*/ 1094199 w 6696000"/>
              <a:gd name="connsiteY10" fmla="*/ 884380 h 5142465"/>
              <a:gd name="connsiteX11" fmla="*/ 1308131 w 6696000"/>
              <a:gd name="connsiteY11" fmla="*/ 745975 h 5142465"/>
              <a:gd name="connsiteX12" fmla="*/ 1326394 w 6696000"/>
              <a:gd name="connsiteY12" fmla="*/ 658190 h 5142465"/>
              <a:gd name="connsiteX13" fmla="*/ 1326407 w 6696000"/>
              <a:gd name="connsiteY13" fmla="*/ 658251 h 5142465"/>
              <a:gd name="connsiteX14" fmla="*/ 664207 w 6696000"/>
              <a:gd name="connsiteY14" fmla="*/ 431999 h 5142465"/>
              <a:gd name="connsiteX15" fmla="*/ 431999 w 6696000"/>
              <a:gd name="connsiteY15" fmla="*/ 658251 h 5142465"/>
              <a:gd name="connsiteX16" fmla="*/ 663572 w 6696000"/>
              <a:gd name="connsiteY16" fmla="*/ 884503 h 5142465"/>
              <a:gd name="connsiteX17" fmla="*/ 739789 w 6696000"/>
              <a:gd name="connsiteY17" fmla="*/ 884503 h 5142465"/>
              <a:gd name="connsiteX18" fmla="*/ 763417 w 6696000"/>
              <a:gd name="connsiteY18" fmla="*/ 861520 h 5142465"/>
              <a:gd name="connsiteX19" fmla="*/ 739789 w 6696000"/>
              <a:gd name="connsiteY19" fmla="*/ 838536 h 5142465"/>
              <a:gd name="connsiteX20" fmla="*/ 664842 w 6696000"/>
              <a:gd name="connsiteY20" fmla="*/ 838536 h 5142465"/>
              <a:gd name="connsiteX21" fmla="*/ 479127 w 6696000"/>
              <a:gd name="connsiteY21" fmla="*/ 658251 h 5142465"/>
              <a:gd name="connsiteX22" fmla="*/ 664842 w 6696000"/>
              <a:gd name="connsiteY22" fmla="*/ 477843 h 5142465"/>
              <a:gd name="connsiteX23" fmla="*/ 923218 w 6696000"/>
              <a:gd name="connsiteY23" fmla="*/ 477843 h 5142465"/>
              <a:gd name="connsiteX24" fmla="*/ 923218 w 6696000"/>
              <a:gd name="connsiteY24" fmla="*/ 519732 h 5142465"/>
              <a:gd name="connsiteX25" fmla="*/ 970473 w 6696000"/>
              <a:gd name="connsiteY25" fmla="*/ 519732 h 5142465"/>
              <a:gd name="connsiteX26" fmla="*/ 970473 w 6696000"/>
              <a:gd name="connsiteY26" fmla="*/ 431999 h 5142465"/>
              <a:gd name="connsiteX27" fmla="*/ 664207 w 6696000"/>
              <a:gd name="connsiteY27" fmla="*/ 431999 h 5142465"/>
              <a:gd name="connsiteX28" fmla="*/ 0 w 6696000"/>
              <a:gd name="connsiteY28" fmla="*/ 0 h 5142465"/>
              <a:gd name="connsiteX29" fmla="*/ 6696000 w 6696000"/>
              <a:gd name="connsiteY29" fmla="*/ 0 h 5142465"/>
              <a:gd name="connsiteX30" fmla="*/ 6696000 w 6696000"/>
              <a:gd name="connsiteY30" fmla="*/ 1796399 h 5142465"/>
              <a:gd name="connsiteX31" fmla="*/ 4219772 w 6696000"/>
              <a:gd name="connsiteY31" fmla="*/ 1796399 h 5142465"/>
              <a:gd name="connsiteX32" fmla="*/ 3995999 w 6696000"/>
              <a:gd name="connsiteY32" fmla="*/ 2020043 h 5142465"/>
              <a:gd name="connsiteX33" fmla="*/ 3995999 w 6696000"/>
              <a:gd name="connsiteY33" fmla="*/ 3821890 h 5142465"/>
              <a:gd name="connsiteX34" fmla="*/ 4887028 w 6696000"/>
              <a:gd name="connsiteY34" fmla="*/ 4712400 h 5142465"/>
              <a:gd name="connsiteX35" fmla="*/ 6696000 w 6696000"/>
              <a:gd name="connsiteY35" fmla="*/ 4712400 h 5142465"/>
              <a:gd name="connsiteX36" fmla="*/ 6696000 w 6696000"/>
              <a:gd name="connsiteY36" fmla="*/ 5142465 h 5142465"/>
              <a:gd name="connsiteX37" fmla="*/ 0 w 6696000"/>
              <a:gd name="connsiteY37" fmla="*/ 5142465 h 5142465"/>
              <a:gd name="connsiteX38" fmla="*/ 0 w 6696000"/>
              <a:gd name="connsiteY38" fmla="*/ 0 h 5142465"/>
              <a:gd name="connsiteX0" fmla="*/ 1326394 w 6696000"/>
              <a:gd name="connsiteY0" fmla="*/ 658190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787933 w 6696000"/>
              <a:gd name="connsiteY8" fmla="*/ 796647 h 5142465"/>
              <a:gd name="connsiteX9" fmla="*/ 787933 w 6696000"/>
              <a:gd name="connsiteY9" fmla="*/ 884380 h 5142465"/>
              <a:gd name="connsiteX10" fmla="*/ 1094199 w 6696000"/>
              <a:gd name="connsiteY10" fmla="*/ 884380 h 5142465"/>
              <a:gd name="connsiteX11" fmla="*/ 1308131 w 6696000"/>
              <a:gd name="connsiteY11" fmla="*/ 745975 h 5142465"/>
              <a:gd name="connsiteX12" fmla="*/ 1326394 w 6696000"/>
              <a:gd name="connsiteY12" fmla="*/ 658190 h 5142465"/>
              <a:gd name="connsiteX13" fmla="*/ 664207 w 6696000"/>
              <a:gd name="connsiteY13" fmla="*/ 431999 h 5142465"/>
              <a:gd name="connsiteX14" fmla="*/ 431999 w 6696000"/>
              <a:gd name="connsiteY14" fmla="*/ 658251 h 5142465"/>
              <a:gd name="connsiteX15" fmla="*/ 663572 w 6696000"/>
              <a:gd name="connsiteY15" fmla="*/ 884503 h 5142465"/>
              <a:gd name="connsiteX16" fmla="*/ 739789 w 6696000"/>
              <a:gd name="connsiteY16" fmla="*/ 884503 h 5142465"/>
              <a:gd name="connsiteX17" fmla="*/ 763417 w 6696000"/>
              <a:gd name="connsiteY17" fmla="*/ 861520 h 5142465"/>
              <a:gd name="connsiteX18" fmla="*/ 739789 w 6696000"/>
              <a:gd name="connsiteY18" fmla="*/ 838536 h 5142465"/>
              <a:gd name="connsiteX19" fmla="*/ 664842 w 6696000"/>
              <a:gd name="connsiteY19" fmla="*/ 838536 h 5142465"/>
              <a:gd name="connsiteX20" fmla="*/ 479127 w 6696000"/>
              <a:gd name="connsiteY20" fmla="*/ 658251 h 5142465"/>
              <a:gd name="connsiteX21" fmla="*/ 664842 w 6696000"/>
              <a:gd name="connsiteY21" fmla="*/ 477843 h 5142465"/>
              <a:gd name="connsiteX22" fmla="*/ 923218 w 6696000"/>
              <a:gd name="connsiteY22" fmla="*/ 477843 h 5142465"/>
              <a:gd name="connsiteX23" fmla="*/ 923218 w 6696000"/>
              <a:gd name="connsiteY23" fmla="*/ 519732 h 5142465"/>
              <a:gd name="connsiteX24" fmla="*/ 970473 w 6696000"/>
              <a:gd name="connsiteY24" fmla="*/ 519732 h 5142465"/>
              <a:gd name="connsiteX25" fmla="*/ 970473 w 6696000"/>
              <a:gd name="connsiteY25" fmla="*/ 431999 h 5142465"/>
              <a:gd name="connsiteX26" fmla="*/ 664207 w 6696000"/>
              <a:gd name="connsiteY26" fmla="*/ 431999 h 5142465"/>
              <a:gd name="connsiteX27" fmla="*/ 0 w 6696000"/>
              <a:gd name="connsiteY27" fmla="*/ 0 h 5142465"/>
              <a:gd name="connsiteX28" fmla="*/ 6696000 w 6696000"/>
              <a:gd name="connsiteY28" fmla="*/ 0 h 5142465"/>
              <a:gd name="connsiteX29" fmla="*/ 6696000 w 6696000"/>
              <a:gd name="connsiteY29" fmla="*/ 1796399 h 5142465"/>
              <a:gd name="connsiteX30" fmla="*/ 4219772 w 6696000"/>
              <a:gd name="connsiteY30" fmla="*/ 1796399 h 5142465"/>
              <a:gd name="connsiteX31" fmla="*/ 3995999 w 6696000"/>
              <a:gd name="connsiteY31" fmla="*/ 2020043 h 5142465"/>
              <a:gd name="connsiteX32" fmla="*/ 3995999 w 6696000"/>
              <a:gd name="connsiteY32" fmla="*/ 3821890 h 5142465"/>
              <a:gd name="connsiteX33" fmla="*/ 4887028 w 6696000"/>
              <a:gd name="connsiteY33" fmla="*/ 4712400 h 5142465"/>
              <a:gd name="connsiteX34" fmla="*/ 6696000 w 6696000"/>
              <a:gd name="connsiteY34" fmla="*/ 4712400 h 5142465"/>
              <a:gd name="connsiteX35" fmla="*/ 6696000 w 6696000"/>
              <a:gd name="connsiteY35" fmla="*/ 5142465 h 5142465"/>
              <a:gd name="connsiteX36" fmla="*/ 0 w 6696000"/>
              <a:gd name="connsiteY36" fmla="*/ 5142465 h 5142465"/>
              <a:gd name="connsiteX37" fmla="*/ 0 w 6696000"/>
              <a:gd name="connsiteY37" fmla="*/ 0 h 5142465"/>
              <a:gd name="connsiteX0" fmla="*/ 1308131 w 6696000"/>
              <a:gd name="connsiteY0" fmla="*/ 745975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787933 w 6696000"/>
              <a:gd name="connsiteY8" fmla="*/ 796647 h 5142465"/>
              <a:gd name="connsiteX9" fmla="*/ 787933 w 6696000"/>
              <a:gd name="connsiteY9" fmla="*/ 884380 h 5142465"/>
              <a:gd name="connsiteX10" fmla="*/ 1094199 w 6696000"/>
              <a:gd name="connsiteY10" fmla="*/ 884380 h 5142465"/>
              <a:gd name="connsiteX11" fmla="*/ 1308131 w 6696000"/>
              <a:gd name="connsiteY11" fmla="*/ 745975 h 5142465"/>
              <a:gd name="connsiteX12" fmla="*/ 664207 w 6696000"/>
              <a:gd name="connsiteY12" fmla="*/ 431999 h 5142465"/>
              <a:gd name="connsiteX13" fmla="*/ 431999 w 6696000"/>
              <a:gd name="connsiteY13" fmla="*/ 658251 h 5142465"/>
              <a:gd name="connsiteX14" fmla="*/ 663572 w 6696000"/>
              <a:gd name="connsiteY14" fmla="*/ 884503 h 5142465"/>
              <a:gd name="connsiteX15" fmla="*/ 739789 w 6696000"/>
              <a:gd name="connsiteY15" fmla="*/ 884503 h 5142465"/>
              <a:gd name="connsiteX16" fmla="*/ 763417 w 6696000"/>
              <a:gd name="connsiteY16" fmla="*/ 861520 h 5142465"/>
              <a:gd name="connsiteX17" fmla="*/ 739789 w 6696000"/>
              <a:gd name="connsiteY17" fmla="*/ 838536 h 5142465"/>
              <a:gd name="connsiteX18" fmla="*/ 664842 w 6696000"/>
              <a:gd name="connsiteY18" fmla="*/ 838536 h 5142465"/>
              <a:gd name="connsiteX19" fmla="*/ 479127 w 6696000"/>
              <a:gd name="connsiteY19" fmla="*/ 658251 h 5142465"/>
              <a:gd name="connsiteX20" fmla="*/ 664842 w 6696000"/>
              <a:gd name="connsiteY20" fmla="*/ 477843 h 5142465"/>
              <a:gd name="connsiteX21" fmla="*/ 923218 w 6696000"/>
              <a:gd name="connsiteY21" fmla="*/ 477843 h 5142465"/>
              <a:gd name="connsiteX22" fmla="*/ 923218 w 6696000"/>
              <a:gd name="connsiteY22" fmla="*/ 519732 h 5142465"/>
              <a:gd name="connsiteX23" fmla="*/ 970473 w 6696000"/>
              <a:gd name="connsiteY23" fmla="*/ 519732 h 5142465"/>
              <a:gd name="connsiteX24" fmla="*/ 970473 w 6696000"/>
              <a:gd name="connsiteY24" fmla="*/ 431999 h 5142465"/>
              <a:gd name="connsiteX25" fmla="*/ 664207 w 6696000"/>
              <a:gd name="connsiteY25" fmla="*/ 431999 h 5142465"/>
              <a:gd name="connsiteX26" fmla="*/ 0 w 6696000"/>
              <a:gd name="connsiteY26" fmla="*/ 0 h 5142465"/>
              <a:gd name="connsiteX27" fmla="*/ 6696000 w 6696000"/>
              <a:gd name="connsiteY27" fmla="*/ 0 h 5142465"/>
              <a:gd name="connsiteX28" fmla="*/ 6696000 w 6696000"/>
              <a:gd name="connsiteY28" fmla="*/ 1796399 h 5142465"/>
              <a:gd name="connsiteX29" fmla="*/ 4219772 w 6696000"/>
              <a:gd name="connsiteY29" fmla="*/ 1796399 h 5142465"/>
              <a:gd name="connsiteX30" fmla="*/ 3995999 w 6696000"/>
              <a:gd name="connsiteY30" fmla="*/ 2020043 h 5142465"/>
              <a:gd name="connsiteX31" fmla="*/ 3995999 w 6696000"/>
              <a:gd name="connsiteY31" fmla="*/ 3821890 h 5142465"/>
              <a:gd name="connsiteX32" fmla="*/ 4887028 w 6696000"/>
              <a:gd name="connsiteY32" fmla="*/ 4712400 h 5142465"/>
              <a:gd name="connsiteX33" fmla="*/ 6696000 w 6696000"/>
              <a:gd name="connsiteY33" fmla="*/ 4712400 h 5142465"/>
              <a:gd name="connsiteX34" fmla="*/ 6696000 w 6696000"/>
              <a:gd name="connsiteY34" fmla="*/ 5142465 h 5142465"/>
              <a:gd name="connsiteX35" fmla="*/ 0 w 6696000"/>
              <a:gd name="connsiteY35" fmla="*/ 5142465 h 5142465"/>
              <a:gd name="connsiteX36" fmla="*/ 0 w 6696000"/>
              <a:gd name="connsiteY36" fmla="*/ 0 h 5142465"/>
              <a:gd name="connsiteX0" fmla="*/ 1094199 w 6696000"/>
              <a:gd name="connsiteY0" fmla="*/ 884380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787933 w 6696000"/>
              <a:gd name="connsiteY8" fmla="*/ 796647 h 5142465"/>
              <a:gd name="connsiteX9" fmla="*/ 787933 w 6696000"/>
              <a:gd name="connsiteY9" fmla="*/ 884380 h 5142465"/>
              <a:gd name="connsiteX10" fmla="*/ 1094199 w 6696000"/>
              <a:gd name="connsiteY10" fmla="*/ 884380 h 5142465"/>
              <a:gd name="connsiteX11" fmla="*/ 664207 w 6696000"/>
              <a:gd name="connsiteY11" fmla="*/ 431999 h 5142465"/>
              <a:gd name="connsiteX12" fmla="*/ 431999 w 6696000"/>
              <a:gd name="connsiteY12" fmla="*/ 658251 h 5142465"/>
              <a:gd name="connsiteX13" fmla="*/ 663572 w 6696000"/>
              <a:gd name="connsiteY13" fmla="*/ 884503 h 5142465"/>
              <a:gd name="connsiteX14" fmla="*/ 739789 w 6696000"/>
              <a:gd name="connsiteY14" fmla="*/ 884503 h 5142465"/>
              <a:gd name="connsiteX15" fmla="*/ 763417 w 6696000"/>
              <a:gd name="connsiteY15" fmla="*/ 861520 h 5142465"/>
              <a:gd name="connsiteX16" fmla="*/ 739789 w 6696000"/>
              <a:gd name="connsiteY16" fmla="*/ 838536 h 5142465"/>
              <a:gd name="connsiteX17" fmla="*/ 664842 w 6696000"/>
              <a:gd name="connsiteY17" fmla="*/ 838536 h 5142465"/>
              <a:gd name="connsiteX18" fmla="*/ 479127 w 6696000"/>
              <a:gd name="connsiteY18" fmla="*/ 658251 h 5142465"/>
              <a:gd name="connsiteX19" fmla="*/ 664842 w 6696000"/>
              <a:gd name="connsiteY19" fmla="*/ 477843 h 5142465"/>
              <a:gd name="connsiteX20" fmla="*/ 923218 w 6696000"/>
              <a:gd name="connsiteY20" fmla="*/ 477843 h 5142465"/>
              <a:gd name="connsiteX21" fmla="*/ 923218 w 6696000"/>
              <a:gd name="connsiteY21" fmla="*/ 519732 h 5142465"/>
              <a:gd name="connsiteX22" fmla="*/ 970473 w 6696000"/>
              <a:gd name="connsiteY22" fmla="*/ 519732 h 5142465"/>
              <a:gd name="connsiteX23" fmla="*/ 970473 w 6696000"/>
              <a:gd name="connsiteY23" fmla="*/ 431999 h 5142465"/>
              <a:gd name="connsiteX24" fmla="*/ 664207 w 6696000"/>
              <a:gd name="connsiteY24" fmla="*/ 431999 h 5142465"/>
              <a:gd name="connsiteX25" fmla="*/ 0 w 6696000"/>
              <a:gd name="connsiteY25" fmla="*/ 0 h 5142465"/>
              <a:gd name="connsiteX26" fmla="*/ 6696000 w 6696000"/>
              <a:gd name="connsiteY26" fmla="*/ 0 h 5142465"/>
              <a:gd name="connsiteX27" fmla="*/ 6696000 w 6696000"/>
              <a:gd name="connsiteY27" fmla="*/ 1796399 h 5142465"/>
              <a:gd name="connsiteX28" fmla="*/ 4219772 w 6696000"/>
              <a:gd name="connsiteY28" fmla="*/ 1796399 h 5142465"/>
              <a:gd name="connsiteX29" fmla="*/ 3995999 w 6696000"/>
              <a:gd name="connsiteY29" fmla="*/ 2020043 h 5142465"/>
              <a:gd name="connsiteX30" fmla="*/ 3995999 w 6696000"/>
              <a:gd name="connsiteY30" fmla="*/ 3821890 h 5142465"/>
              <a:gd name="connsiteX31" fmla="*/ 4887028 w 6696000"/>
              <a:gd name="connsiteY31" fmla="*/ 4712400 h 5142465"/>
              <a:gd name="connsiteX32" fmla="*/ 6696000 w 6696000"/>
              <a:gd name="connsiteY32" fmla="*/ 4712400 h 5142465"/>
              <a:gd name="connsiteX33" fmla="*/ 6696000 w 6696000"/>
              <a:gd name="connsiteY33" fmla="*/ 5142465 h 5142465"/>
              <a:gd name="connsiteX34" fmla="*/ 0 w 6696000"/>
              <a:gd name="connsiteY34" fmla="*/ 5142465 h 5142465"/>
              <a:gd name="connsiteX35" fmla="*/ 0 w 6696000"/>
              <a:gd name="connsiteY35" fmla="*/ 0 h 5142465"/>
              <a:gd name="connsiteX0" fmla="*/ 787933 w 6696000"/>
              <a:gd name="connsiteY0" fmla="*/ 884380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787933 w 6696000"/>
              <a:gd name="connsiteY8" fmla="*/ 796647 h 5142465"/>
              <a:gd name="connsiteX9" fmla="*/ 787933 w 6696000"/>
              <a:gd name="connsiteY9" fmla="*/ 884380 h 5142465"/>
              <a:gd name="connsiteX10" fmla="*/ 664207 w 6696000"/>
              <a:gd name="connsiteY10" fmla="*/ 431999 h 5142465"/>
              <a:gd name="connsiteX11" fmla="*/ 431999 w 6696000"/>
              <a:gd name="connsiteY11" fmla="*/ 658251 h 5142465"/>
              <a:gd name="connsiteX12" fmla="*/ 663572 w 6696000"/>
              <a:gd name="connsiteY12" fmla="*/ 884503 h 5142465"/>
              <a:gd name="connsiteX13" fmla="*/ 739789 w 6696000"/>
              <a:gd name="connsiteY13" fmla="*/ 884503 h 5142465"/>
              <a:gd name="connsiteX14" fmla="*/ 763417 w 6696000"/>
              <a:gd name="connsiteY14" fmla="*/ 861520 h 5142465"/>
              <a:gd name="connsiteX15" fmla="*/ 739789 w 6696000"/>
              <a:gd name="connsiteY15" fmla="*/ 838536 h 5142465"/>
              <a:gd name="connsiteX16" fmla="*/ 664842 w 6696000"/>
              <a:gd name="connsiteY16" fmla="*/ 838536 h 5142465"/>
              <a:gd name="connsiteX17" fmla="*/ 479127 w 6696000"/>
              <a:gd name="connsiteY17" fmla="*/ 658251 h 5142465"/>
              <a:gd name="connsiteX18" fmla="*/ 664842 w 6696000"/>
              <a:gd name="connsiteY18" fmla="*/ 477843 h 5142465"/>
              <a:gd name="connsiteX19" fmla="*/ 923218 w 6696000"/>
              <a:gd name="connsiteY19" fmla="*/ 477843 h 5142465"/>
              <a:gd name="connsiteX20" fmla="*/ 923218 w 6696000"/>
              <a:gd name="connsiteY20" fmla="*/ 519732 h 5142465"/>
              <a:gd name="connsiteX21" fmla="*/ 970473 w 6696000"/>
              <a:gd name="connsiteY21" fmla="*/ 519732 h 5142465"/>
              <a:gd name="connsiteX22" fmla="*/ 970473 w 6696000"/>
              <a:gd name="connsiteY22" fmla="*/ 431999 h 5142465"/>
              <a:gd name="connsiteX23" fmla="*/ 664207 w 6696000"/>
              <a:gd name="connsiteY23" fmla="*/ 431999 h 5142465"/>
              <a:gd name="connsiteX24" fmla="*/ 0 w 6696000"/>
              <a:gd name="connsiteY24" fmla="*/ 0 h 5142465"/>
              <a:gd name="connsiteX25" fmla="*/ 6696000 w 6696000"/>
              <a:gd name="connsiteY25" fmla="*/ 0 h 5142465"/>
              <a:gd name="connsiteX26" fmla="*/ 6696000 w 6696000"/>
              <a:gd name="connsiteY26" fmla="*/ 1796399 h 5142465"/>
              <a:gd name="connsiteX27" fmla="*/ 4219772 w 6696000"/>
              <a:gd name="connsiteY27" fmla="*/ 1796399 h 5142465"/>
              <a:gd name="connsiteX28" fmla="*/ 3995999 w 6696000"/>
              <a:gd name="connsiteY28" fmla="*/ 2020043 h 5142465"/>
              <a:gd name="connsiteX29" fmla="*/ 3995999 w 6696000"/>
              <a:gd name="connsiteY29" fmla="*/ 3821890 h 5142465"/>
              <a:gd name="connsiteX30" fmla="*/ 4887028 w 6696000"/>
              <a:gd name="connsiteY30" fmla="*/ 4712400 h 5142465"/>
              <a:gd name="connsiteX31" fmla="*/ 6696000 w 6696000"/>
              <a:gd name="connsiteY31" fmla="*/ 4712400 h 5142465"/>
              <a:gd name="connsiteX32" fmla="*/ 6696000 w 6696000"/>
              <a:gd name="connsiteY32" fmla="*/ 5142465 h 5142465"/>
              <a:gd name="connsiteX33" fmla="*/ 0 w 6696000"/>
              <a:gd name="connsiteY33" fmla="*/ 5142465 h 5142465"/>
              <a:gd name="connsiteX34" fmla="*/ 0 w 6696000"/>
              <a:gd name="connsiteY34" fmla="*/ 0 h 5142465"/>
              <a:gd name="connsiteX0" fmla="*/ 787933 w 6696000"/>
              <a:gd name="connsiteY0" fmla="*/ 796647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787933 w 6696000"/>
              <a:gd name="connsiteY8" fmla="*/ 796647 h 5142465"/>
              <a:gd name="connsiteX9" fmla="*/ 664207 w 6696000"/>
              <a:gd name="connsiteY9" fmla="*/ 431999 h 5142465"/>
              <a:gd name="connsiteX10" fmla="*/ 431999 w 6696000"/>
              <a:gd name="connsiteY10" fmla="*/ 658251 h 5142465"/>
              <a:gd name="connsiteX11" fmla="*/ 663572 w 6696000"/>
              <a:gd name="connsiteY11" fmla="*/ 884503 h 5142465"/>
              <a:gd name="connsiteX12" fmla="*/ 739789 w 6696000"/>
              <a:gd name="connsiteY12" fmla="*/ 884503 h 5142465"/>
              <a:gd name="connsiteX13" fmla="*/ 763417 w 6696000"/>
              <a:gd name="connsiteY13" fmla="*/ 861520 h 5142465"/>
              <a:gd name="connsiteX14" fmla="*/ 739789 w 6696000"/>
              <a:gd name="connsiteY14" fmla="*/ 838536 h 5142465"/>
              <a:gd name="connsiteX15" fmla="*/ 664842 w 6696000"/>
              <a:gd name="connsiteY15" fmla="*/ 838536 h 5142465"/>
              <a:gd name="connsiteX16" fmla="*/ 479127 w 6696000"/>
              <a:gd name="connsiteY16" fmla="*/ 658251 h 5142465"/>
              <a:gd name="connsiteX17" fmla="*/ 664842 w 6696000"/>
              <a:gd name="connsiteY17" fmla="*/ 477843 h 5142465"/>
              <a:gd name="connsiteX18" fmla="*/ 923218 w 6696000"/>
              <a:gd name="connsiteY18" fmla="*/ 477843 h 5142465"/>
              <a:gd name="connsiteX19" fmla="*/ 923218 w 6696000"/>
              <a:gd name="connsiteY19" fmla="*/ 519732 h 5142465"/>
              <a:gd name="connsiteX20" fmla="*/ 970473 w 6696000"/>
              <a:gd name="connsiteY20" fmla="*/ 519732 h 5142465"/>
              <a:gd name="connsiteX21" fmla="*/ 970473 w 6696000"/>
              <a:gd name="connsiteY21" fmla="*/ 431999 h 5142465"/>
              <a:gd name="connsiteX22" fmla="*/ 664207 w 6696000"/>
              <a:gd name="connsiteY22" fmla="*/ 431999 h 5142465"/>
              <a:gd name="connsiteX23" fmla="*/ 0 w 6696000"/>
              <a:gd name="connsiteY23" fmla="*/ 0 h 5142465"/>
              <a:gd name="connsiteX24" fmla="*/ 6696000 w 6696000"/>
              <a:gd name="connsiteY24" fmla="*/ 0 h 5142465"/>
              <a:gd name="connsiteX25" fmla="*/ 6696000 w 6696000"/>
              <a:gd name="connsiteY25" fmla="*/ 1796399 h 5142465"/>
              <a:gd name="connsiteX26" fmla="*/ 4219772 w 6696000"/>
              <a:gd name="connsiteY26" fmla="*/ 1796399 h 5142465"/>
              <a:gd name="connsiteX27" fmla="*/ 3995999 w 6696000"/>
              <a:gd name="connsiteY27" fmla="*/ 2020043 h 5142465"/>
              <a:gd name="connsiteX28" fmla="*/ 3995999 w 6696000"/>
              <a:gd name="connsiteY28" fmla="*/ 3821890 h 5142465"/>
              <a:gd name="connsiteX29" fmla="*/ 4887028 w 6696000"/>
              <a:gd name="connsiteY29" fmla="*/ 4712400 h 5142465"/>
              <a:gd name="connsiteX30" fmla="*/ 6696000 w 6696000"/>
              <a:gd name="connsiteY30" fmla="*/ 4712400 h 5142465"/>
              <a:gd name="connsiteX31" fmla="*/ 6696000 w 6696000"/>
              <a:gd name="connsiteY31" fmla="*/ 5142465 h 5142465"/>
              <a:gd name="connsiteX32" fmla="*/ 0 w 6696000"/>
              <a:gd name="connsiteY32" fmla="*/ 5142465 h 5142465"/>
              <a:gd name="connsiteX33" fmla="*/ 0 w 6696000"/>
              <a:gd name="connsiteY33" fmla="*/ 0 h 5142465"/>
              <a:gd name="connsiteX0" fmla="*/ 835188 w 6696000"/>
              <a:gd name="connsiteY0" fmla="*/ 796647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835188 w 6696000"/>
              <a:gd name="connsiteY7" fmla="*/ 796647 h 5142465"/>
              <a:gd name="connsiteX8" fmla="*/ 664207 w 6696000"/>
              <a:gd name="connsiteY8" fmla="*/ 431999 h 5142465"/>
              <a:gd name="connsiteX9" fmla="*/ 431999 w 6696000"/>
              <a:gd name="connsiteY9" fmla="*/ 658251 h 5142465"/>
              <a:gd name="connsiteX10" fmla="*/ 663572 w 6696000"/>
              <a:gd name="connsiteY10" fmla="*/ 884503 h 5142465"/>
              <a:gd name="connsiteX11" fmla="*/ 739789 w 6696000"/>
              <a:gd name="connsiteY11" fmla="*/ 884503 h 5142465"/>
              <a:gd name="connsiteX12" fmla="*/ 763417 w 6696000"/>
              <a:gd name="connsiteY12" fmla="*/ 861520 h 5142465"/>
              <a:gd name="connsiteX13" fmla="*/ 739789 w 6696000"/>
              <a:gd name="connsiteY13" fmla="*/ 838536 h 5142465"/>
              <a:gd name="connsiteX14" fmla="*/ 664842 w 6696000"/>
              <a:gd name="connsiteY14" fmla="*/ 838536 h 5142465"/>
              <a:gd name="connsiteX15" fmla="*/ 479127 w 6696000"/>
              <a:gd name="connsiteY15" fmla="*/ 658251 h 5142465"/>
              <a:gd name="connsiteX16" fmla="*/ 664842 w 6696000"/>
              <a:gd name="connsiteY16" fmla="*/ 477843 h 5142465"/>
              <a:gd name="connsiteX17" fmla="*/ 923218 w 6696000"/>
              <a:gd name="connsiteY17" fmla="*/ 477843 h 5142465"/>
              <a:gd name="connsiteX18" fmla="*/ 923218 w 6696000"/>
              <a:gd name="connsiteY18" fmla="*/ 519732 h 5142465"/>
              <a:gd name="connsiteX19" fmla="*/ 970473 w 6696000"/>
              <a:gd name="connsiteY19" fmla="*/ 519732 h 5142465"/>
              <a:gd name="connsiteX20" fmla="*/ 970473 w 6696000"/>
              <a:gd name="connsiteY20" fmla="*/ 431999 h 5142465"/>
              <a:gd name="connsiteX21" fmla="*/ 664207 w 6696000"/>
              <a:gd name="connsiteY21" fmla="*/ 431999 h 5142465"/>
              <a:gd name="connsiteX22" fmla="*/ 0 w 6696000"/>
              <a:gd name="connsiteY22" fmla="*/ 0 h 5142465"/>
              <a:gd name="connsiteX23" fmla="*/ 6696000 w 6696000"/>
              <a:gd name="connsiteY23" fmla="*/ 0 h 5142465"/>
              <a:gd name="connsiteX24" fmla="*/ 6696000 w 6696000"/>
              <a:gd name="connsiteY24" fmla="*/ 1796399 h 5142465"/>
              <a:gd name="connsiteX25" fmla="*/ 4219772 w 6696000"/>
              <a:gd name="connsiteY25" fmla="*/ 1796399 h 5142465"/>
              <a:gd name="connsiteX26" fmla="*/ 3995999 w 6696000"/>
              <a:gd name="connsiteY26" fmla="*/ 2020043 h 5142465"/>
              <a:gd name="connsiteX27" fmla="*/ 3995999 w 6696000"/>
              <a:gd name="connsiteY27" fmla="*/ 3821890 h 5142465"/>
              <a:gd name="connsiteX28" fmla="*/ 4887028 w 6696000"/>
              <a:gd name="connsiteY28" fmla="*/ 4712400 h 5142465"/>
              <a:gd name="connsiteX29" fmla="*/ 6696000 w 6696000"/>
              <a:gd name="connsiteY29" fmla="*/ 4712400 h 5142465"/>
              <a:gd name="connsiteX30" fmla="*/ 6696000 w 6696000"/>
              <a:gd name="connsiteY30" fmla="*/ 5142465 h 5142465"/>
              <a:gd name="connsiteX31" fmla="*/ 0 w 6696000"/>
              <a:gd name="connsiteY31" fmla="*/ 5142465 h 5142465"/>
              <a:gd name="connsiteX32" fmla="*/ 0 w 6696000"/>
              <a:gd name="connsiteY32" fmla="*/ 0 h 5142465"/>
              <a:gd name="connsiteX0" fmla="*/ 835188 w 6696000"/>
              <a:gd name="connsiteY0" fmla="*/ 838536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835188 w 6696000"/>
              <a:gd name="connsiteY6" fmla="*/ 838536 h 5142465"/>
              <a:gd name="connsiteX7" fmla="*/ 664207 w 6696000"/>
              <a:gd name="connsiteY7" fmla="*/ 431999 h 5142465"/>
              <a:gd name="connsiteX8" fmla="*/ 431999 w 6696000"/>
              <a:gd name="connsiteY8" fmla="*/ 658251 h 5142465"/>
              <a:gd name="connsiteX9" fmla="*/ 663572 w 6696000"/>
              <a:gd name="connsiteY9" fmla="*/ 884503 h 5142465"/>
              <a:gd name="connsiteX10" fmla="*/ 739789 w 6696000"/>
              <a:gd name="connsiteY10" fmla="*/ 884503 h 5142465"/>
              <a:gd name="connsiteX11" fmla="*/ 763417 w 6696000"/>
              <a:gd name="connsiteY11" fmla="*/ 861520 h 5142465"/>
              <a:gd name="connsiteX12" fmla="*/ 739789 w 6696000"/>
              <a:gd name="connsiteY12" fmla="*/ 838536 h 5142465"/>
              <a:gd name="connsiteX13" fmla="*/ 664842 w 6696000"/>
              <a:gd name="connsiteY13" fmla="*/ 838536 h 5142465"/>
              <a:gd name="connsiteX14" fmla="*/ 479127 w 6696000"/>
              <a:gd name="connsiteY14" fmla="*/ 658251 h 5142465"/>
              <a:gd name="connsiteX15" fmla="*/ 664842 w 6696000"/>
              <a:gd name="connsiteY15" fmla="*/ 477843 h 5142465"/>
              <a:gd name="connsiteX16" fmla="*/ 923218 w 6696000"/>
              <a:gd name="connsiteY16" fmla="*/ 477843 h 5142465"/>
              <a:gd name="connsiteX17" fmla="*/ 923218 w 6696000"/>
              <a:gd name="connsiteY17" fmla="*/ 519732 h 5142465"/>
              <a:gd name="connsiteX18" fmla="*/ 970473 w 6696000"/>
              <a:gd name="connsiteY18" fmla="*/ 519732 h 5142465"/>
              <a:gd name="connsiteX19" fmla="*/ 970473 w 6696000"/>
              <a:gd name="connsiteY19" fmla="*/ 431999 h 5142465"/>
              <a:gd name="connsiteX20" fmla="*/ 664207 w 6696000"/>
              <a:gd name="connsiteY20" fmla="*/ 431999 h 5142465"/>
              <a:gd name="connsiteX21" fmla="*/ 0 w 6696000"/>
              <a:gd name="connsiteY21" fmla="*/ 0 h 5142465"/>
              <a:gd name="connsiteX22" fmla="*/ 6696000 w 6696000"/>
              <a:gd name="connsiteY22" fmla="*/ 0 h 5142465"/>
              <a:gd name="connsiteX23" fmla="*/ 6696000 w 6696000"/>
              <a:gd name="connsiteY23" fmla="*/ 1796399 h 5142465"/>
              <a:gd name="connsiteX24" fmla="*/ 4219772 w 6696000"/>
              <a:gd name="connsiteY24" fmla="*/ 1796399 h 5142465"/>
              <a:gd name="connsiteX25" fmla="*/ 3995999 w 6696000"/>
              <a:gd name="connsiteY25" fmla="*/ 2020043 h 5142465"/>
              <a:gd name="connsiteX26" fmla="*/ 3995999 w 6696000"/>
              <a:gd name="connsiteY26" fmla="*/ 3821890 h 5142465"/>
              <a:gd name="connsiteX27" fmla="*/ 4887028 w 6696000"/>
              <a:gd name="connsiteY27" fmla="*/ 4712400 h 5142465"/>
              <a:gd name="connsiteX28" fmla="*/ 6696000 w 6696000"/>
              <a:gd name="connsiteY28" fmla="*/ 4712400 h 5142465"/>
              <a:gd name="connsiteX29" fmla="*/ 6696000 w 6696000"/>
              <a:gd name="connsiteY29" fmla="*/ 5142465 h 5142465"/>
              <a:gd name="connsiteX30" fmla="*/ 0 w 6696000"/>
              <a:gd name="connsiteY30" fmla="*/ 5142465 h 5142465"/>
              <a:gd name="connsiteX31" fmla="*/ 0 w 6696000"/>
              <a:gd name="connsiteY31" fmla="*/ 0 h 5142465"/>
              <a:gd name="connsiteX0" fmla="*/ 1093564 w 6696000"/>
              <a:gd name="connsiteY0" fmla="*/ 838536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1093564 w 6696000"/>
              <a:gd name="connsiteY5" fmla="*/ 838536 h 5142465"/>
              <a:gd name="connsiteX6" fmla="*/ 664207 w 6696000"/>
              <a:gd name="connsiteY6" fmla="*/ 431999 h 5142465"/>
              <a:gd name="connsiteX7" fmla="*/ 431999 w 6696000"/>
              <a:gd name="connsiteY7" fmla="*/ 658251 h 5142465"/>
              <a:gd name="connsiteX8" fmla="*/ 663572 w 6696000"/>
              <a:gd name="connsiteY8" fmla="*/ 884503 h 5142465"/>
              <a:gd name="connsiteX9" fmla="*/ 739789 w 6696000"/>
              <a:gd name="connsiteY9" fmla="*/ 884503 h 5142465"/>
              <a:gd name="connsiteX10" fmla="*/ 763417 w 6696000"/>
              <a:gd name="connsiteY10" fmla="*/ 861520 h 5142465"/>
              <a:gd name="connsiteX11" fmla="*/ 739789 w 6696000"/>
              <a:gd name="connsiteY11" fmla="*/ 838536 h 5142465"/>
              <a:gd name="connsiteX12" fmla="*/ 664842 w 6696000"/>
              <a:gd name="connsiteY12" fmla="*/ 838536 h 5142465"/>
              <a:gd name="connsiteX13" fmla="*/ 479127 w 6696000"/>
              <a:gd name="connsiteY13" fmla="*/ 658251 h 5142465"/>
              <a:gd name="connsiteX14" fmla="*/ 664842 w 6696000"/>
              <a:gd name="connsiteY14" fmla="*/ 477843 h 5142465"/>
              <a:gd name="connsiteX15" fmla="*/ 923218 w 6696000"/>
              <a:gd name="connsiteY15" fmla="*/ 477843 h 5142465"/>
              <a:gd name="connsiteX16" fmla="*/ 923218 w 6696000"/>
              <a:gd name="connsiteY16" fmla="*/ 519732 h 5142465"/>
              <a:gd name="connsiteX17" fmla="*/ 970473 w 6696000"/>
              <a:gd name="connsiteY17" fmla="*/ 519732 h 5142465"/>
              <a:gd name="connsiteX18" fmla="*/ 970473 w 6696000"/>
              <a:gd name="connsiteY18" fmla="*/ 431999 h 5142465"/>
              <a:gd name="connsiteX19" fmla="*/ 664207 w 6696000"/>
              <a:gd name="connsiteY19" fmla="*/ 431999 h 5142465"/>
              <a:gd name="connsiteX20" fmla="*/ 0 w 6696000"/>
              <a:gd name="connsiteY20" fmla="*/ 0 h 5142465"/>
              <a:gd name="connsiteX21" fmla="*/ 6696000 w 6696000"/>
              <a:gd name="connsiteY21" fmla="*/ 0 h 5142465"/>
              <a:gd name="connsiteX22" fmla="*/ 6696000 w 6696000"/>
              <a:gd name="connsiteY22" fmla="*/ 1796399 h 5142465"/>
              <a:gd name="connsiteX23" fmla="*/ 4219772 w 6696000"/>
              <a:gd name="connsiteY23" fmla="*/ 1796399 h 5142465"/>
              <a:gd name="connsiteX24" fmla="*/ 3995999 w 6696000"/>
              <a:gd name="connsiteY24" fmla="*/ 2020043 h 5142465"/>
              <a:gd name="connsiteX25" fmla="*/ 3995999 w 6696000"/>
              <a:gd name="connsiteY25" fmla="*/ 3821890 h 5142465"/>
              <a:gd name="connsiteX26" fmla="*/ 4887028 w 6696000"/>
              <a:gd name="connsiteY26" fmla="*/ 4712400 h 5142465"/>
              <a:gd name="connsiteX27" fmla="*/ 6696000 w 6696000"/>
              <a:gd name="connsiteY27" fmla="*/ 4712400 h 5142465"/>
              <a:gd name="connsiteX28" fmla="*/ 6696000 w 6696000"/>
              <a:gd name="connsiteY28" fmla="*/ 5142465 h 5142465"/>
              <a:gd name="connsiteX29" fmla="*/ 0 w 6696000"/>
              <a:gd name="connsiteY29" fmla="*/ 5142465 h 5142465"/>
              <a:gd name="connsiteX30" fmla="*/ 0 w 6696000"/>
              <a:gd name="connsiteY30" fmla="*/ 0 h 5142465"/>
              <a:gd name="connsiteX0" fmla="*/ 1279279 w 6696000"/>
              <a:gd name="connsiteY0" fmla="*/ 658251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1279279 w 6696000"/>
              <a:gd name="connsiteY4" fmla="*/ 658251 h 5142465"/>
              <a:gd name="connsiteX5" fmla="*/ 664207 w 6696000"/>
              <a:gd name="connsiteY5" fmla="*/ 431999 h 5142465"/>
              <a:gd name="connsiteX6" fmla="*/ 431999 w 6696000"/>
              <a:gd name="connsiteY6" fmla="*/ 658251 h 5142465"/>
              <a:gd name="connsiteX7" fmla="*/ 663572 w 6696000"/>
              <a:gd name="connsiteY7" fmla="*/ 884503 h 5142465"/>
              <a:gd name="connsiteX8" fmla="*/ 739789 w 6696000"/>
              <a:gd name="connsiteY8" fmla="*/ 884503 h 5142465"/>
              <a:gd name="connsiteX9" fmla="*/ 763417 w 6696000"/>
              <a:gd name="connsiteY9" fmla="*/ 861520 h 5142465"/>
              <a:gd name="connsiteX10" fmla="*/ 739789 w 6696000"/>
              <a:gd name="connsiteY10" fmla="*/ 838536 h 5142465"/>
              <a:gd name="connsiteX11" fmla="*/ 664842 w 6696000"/>
              <a:gd name="connsiteY11" fmla="*/ 838536 h 5142465"/>
              <a:gd name="connsiteX12" fmla="*/ 479127 w 6696000"/>
              <a:gd name="connsiteY12" fmla="*/ 658251 h 5142465"/>
              <a:gd name="connsiteX13" fmla="*/ 664842 w 6696000"/>
              <a:gd name="connsiteY13" fmla="*/ 477843 h 5142465"/>
              <a:gd name="connsiteX14" fmla="*/ 923218 w 6696000"/>
              <a:gd name="connsiteY14" fmla="*/ 477843 h 5142465"/>
              <a:gd name="connsiteX15" fmla="*/ 923218 w 6696000"/>
              <a:gd name="connsiteY15" fmla="*/ 519732 h 5142465"/>
              <a:gd name="connsiteX16" fmla="*/ 970473 w 6696000"/>
              <a:gd name="connsiteY16" fmla="*/ 519732 h 5142465"/>
              <a:gd name="connsiteX17" fmla="*/ 970473 w 6696000"/>
              <a:gd name="connsiteY17" fmla="*/ 431999 h 5142465"/>
              <a:gd name="connsiteX18" fmla="*/ 664207 w 6696000"/>
              <a:gd name="connsiteY18" fmla="*/ 431999 h 5142465"/>
              <a:gd name="connsiteX19" fmla="*/ 0 w 6696000"/>
              <a:gd name="connsiteY19" fmla="*/ 0 h 5142465"/>
              <a:gd name="connsiteX20" fmla="*/ 6696000 w 6696000"/>
              <a:gd name="connsiteY20" fmla="*/ 0 h 5142465"/>
              <a:gd name="connsiteX21" fmla="*/ 6696000 w 6696000"/>
              <a:gd name="connsiteY21" fmla="*/ 1796399 h 5142465"/>
              <a:gd name="connsiteX22" fmla="*/ 4219772 w 6696000"/>
              <a:gd name="connsiteY22" fmla="*/ 1796399 h 5142465"/>
              <a:gd name="connsiteX23" fmla="*/ 3995999 w 6696000"/>
              <a:gd name="connsiteY23" fmla="*/ 2020043 h 5142465"/>
              <a:gd name="connsiteX24" fmla="*/ 3995999 w 6696000"/>
              <a:gd name="connsiteY24" fmla="*/ 3821890 h 5142465"/>
              <a:gd name="connsiteX25" fmla="*/ 4887028 w 6696000"/>
              <a:gd name="connsiteY25" fmla="*/ 4712400 h 5142465"/>
              <a:gd name="connsiteX26" fmla="*/ 6696000 w 6696000"/>
              <a:gd name="connsiteY26" fmla="*/ 4712400 h 5142465"/>
              <a:gd name="connsiteX27" fmla="*/ 6696000 w 6696000"/>
              <a:gd name="connsiteY27" fmla="*/ 5142465 h 5142465"/>
              <a:gd name="connsiteX28" fmla="*/ 0 w 6696000"/>
              <a:gd name="connsiteY28" fmla="*/ 5142465 h 5142465"/>
              <a:gd name="connsiteX29" fmla="*/ 0 w 6696000"/>
              <a:gd name="connsiteY29" fmla="*/ 0 h 5142465"/>
              <a:gd name="connsiteX0" fmla="*/ 1093564 w 6696000"/>
              <a:gd name="connsiteY0" fmla="*/ 477966 h 5142465"/>
              <a:gd name="connsiteX1" fmla="*/ 994990 w 6696000"/>
              <a:gd name="connsiteY1" fmla="*/ 454983 h 5142465"/>
              <a:gd name="connsiteX2" fmla="*/ 1018617 w 6696000"/>
              <a:gd name="connsiteY2" fmla="*/ 477966 h 5142465"/>
              <a:gd name="connsiteX3" fmla="*/ 1093564 w 6696000"/>
              <a:gd name="connsiteY3" fmla="*/ 477966 h 5142465"/>
              <a:gd name="connsiteX4" fmla="*/ 664207 w 6696000"/>
              <a:gd name="connsiteY4" fmla="*/ 431999 h 5142465"/>
              <a:gd name="connsiteX5" fmla="*/ 431999 w 6696000"/>
              <a:gd name="connsiteY5" fmla="*/ 658251 h 5142465"/>
              <a:gd name="connsiteX6" fmla="*/ 663572 w 6696000"/>
              <a:gd name="connsiteY6" fmla="*/ 884503 h 5142465"/>
              <a:gd name="connsiteX7" fmla="*/ 739789 w 6696000"/>
              <a:gd name="connsiteY7" fmla="*/ 884503 h 5142465"/>
              <a:gd name="connsiteX8" fmla="*/ 763417 w 6696000"/>
              <a:gd name="connsiteY8" fmla="*/ 861520 h 5142465"/>
              <a:gd name="connsiteX9" fmla="*/ 739789 w 6696000"/>
              <a:gd name="connsiteY9" fmla="*/ 838536 h 5142465"/>
              <a:gd name="connsiteX10" fmla="*/ 664842 w 6696000"/>
              <a:gd name="connsiteY10" fmla="*/ 838536 h 5142465"/>
              <a:gd name="connsiteX11" fmla="*/ 479127 w 6696000"/>
              <a:gd name="connsiteY11" fmla="*/ 658251 h 5142465"/>
              <a:gd name="connsiteX12" fmla="*/ 664842 w 6696000"/>
              <a:gd name="connsiteY12" fmla="*/ 477843 h 5142465"/>
              <a:gd name="connsiteX13" fmla="*/ 923218 w 6696000"/>
              <a:gd name="connsiteY13" fmla="*/ 477843 h 5142465"/>
              <a:gd name="connsiteX14" fmla="*/ 923218 w 6696000"/>
              <a:gd name="connsiteY14" fmla="*/ 519732 h 5142465"/>
              <a:gd name="connsiteX15" fmla="*/ 970473 w 6696000"/>
              <a:gd name="connsiteY15" fmla="*/ 519732 h 5142465"/>
              <a:gd name="connsiteX16" fmla="*/ 970473 w 6696000"/>
              <a:gd name="connsiteY16" fmla="*/ 431999 h 5142465"/>
              <a:gd name="connsiteX17" fmla="*/ 664207 w 6696000"/>
              <a:gd name="connsiteY17" fmla="*/ 431999 h 5142465"/>
              <a:gd name="connsiteX18" fmla="*/ 0 w 6696000"/>
              <a:gd name="connsiteY18" fmla="*/ 0 h 5142465"/>
              <a:gd name="connsiteX19" fmla="*/ 6696000 w 6696000"/>
              <a:gd name="connsiteY19" fmla="*/ 0 h 5142465"/>
              <a:gd name="connsiteX20" fmla="*/ 6696000 w 6696000"/>
              <a:gd name="connsiteY20" fmla="*/ 1796399 h 5142465"/>
              <a:gd name="connsiteX21" fmla="*/ 4219772 w 6696000"/>
              <a:gd name="connsiteY21" fmla="*/ 1796399 h 5142465"/>
              <a:gd name="connsiteX22" fmla="*/ 3995999 w 6696000"/>
              <a:gd name="connsiteY22" fmla="*/ 2020043 h 5142465"/>
              <a:gd name="connsiteX23" fmla="*/ 3995999 w 6696000"/>
              <a:gd name="connsiteY23" fmla="*/ 3821890 h 5142465"/>
              <a:gd name="connsiteX24" fmla="*/ 4887028 w 6696000"/>
              <a:gd name="connsiteY24" fmla="*/ 4712400 h 5142465"/>
              <a:gd name="connsiteX25" fmla="*/ 6696000 w 6696000"/>
              <a:gd name="connsiteY25" fmla="*/ 4712400 h 5142465"/>
              <a:gd name="connsiteX26" fmla="*/ 6696000 w 6696000"/>
              <a:gd name="connsiteY26" fmla="*/ 5142465 h 5142465"/>
              <a:gd name="connsiteX27" fmla="*/ 0 w 6696000"/>
              <a:gd name="connsiteY27" fmla="*/ 5142465 h 5142465"/>
              <a:gd name="connsiteX28" fmla="*/ 0 w 6696000"/>
              <a:gd name="connsiteY28" fmla="*/ 0 h 5142465"/>
              <a:gd name="connsiteX0" fmla="*/ 1018617 w 6696000"/>
              <a:gd name="connsiteY0" fmla="*/ 477966 h 5142465"/>
              <a:gd name="connsiteX1" fmla="*/ 994990 w 6696000"/>
              <a:gd name="connsiteY1" fmla="*/ 454983 h 5142465"/>
              <a:gd name="connsiteX2" fmla="*/ 1018617 w 6696000"/>
              <a:gd name="connsiteY2" fmla="*/ 477966 h 5142465"/>
              <a:gd name="connsiteX3" fmla="*/ 664207 w 6696000"/>
              <a:gd name="connsiteY3" fmla="*/ 431999 h 5142465"/>
              <a:gd name="connsiteX4" fmla="*/ 431999 w 6696000"/>
              <a:gd name="connsiteY4" fmla="*/ 658251 h 5142465"/>
              <a:gd name="connsiteX5" fmla="*/ 663572 w 6696000"/>
              <a:gd name="connsiteY5" fmla="*/ 884503 h 5142465"/>
              <a:gd name="connsiteX6" fmla="*/ 739789 w 6696000"/>
              <a:gd name="connsiteY6" fmla="*/ 884503 h 5142465"/>
              <a:gd name="connsiteX7" fmla="*/ 763417 w 6696000"/>
              <a:gd name="connsiteY7" fmla="*/ 861520 h 5142465"/>
              <a:gd name="connsiteX8" fmla="*/ 739789 w 6696000"/>
              <a:gd name="connsiteY8" fmla="*/ 838536 h 5142465"/>
              <a:gd name="connsiteX9" fmla="*/ 664842 w 6696000"/>
              <a:gd name="connsiteY9" fmla="*/ 838536 h 5142465"/>
              <a:gd name="connsiteX10" fmla="*/ 479127 w 6696000"/>
              <a:gd name="connsiteY10" fmla="*/ 658251 h 5142465"/>
              <a:gd name="connsiteX11" fmla="*/ 664842 w 6696000"/>
              <a:gd name="connsiteY11" fmla="*/ 477843 h 5142465"/>
              <a:gd name="connsiteX12" fmla="*/ 923218 w 6696000"/>
              <a:gd name="connsiteY12" fmla="*/ 477843 h 5142465"/>
              <a:gd name="connsiteX13" fmla="*/ 923218 w 6696000"/>
              <a:gd name="connsiteY13" fmla="*/ 519732 h 5142465"/>
              <a:gd name="connsiteX14" fmla="*/ 970473 w 6696000"/>
              <a:gd name="connsiteY14" fmla="*/ 519732 h 5142465"/>
              <a:gd name="connsiteX15" fmla="*/ 970473 w 6696000"/>
              <a:gd name="connsiteY15" fmla="*/ 431999 h 5142465"/>
              <a:gd name="connsiteX16" fmla="*/ 664207 w 6696000"/>
              <a:gd name="connsiteY16" fmla="*/ 431999 h 5142465"/>
              <a:gd name="connsiteX17" fmla="*/ 0 w 6696000"/>
              <a:gd name="connsiteY17" fmla="*/ 0 h 5142465"/>
              <a:gd name="connsiteX18" fmla="*/ 6696000 w 6696000"/>
              <a:gd name="connsiteY18" fmla="*/ 0 h 5142465"/>
              <a:gd name="connsiteX19" fmla="*/ 6696000 w 6696000"/>
              <a:gd name="connsiteY19" fmla="*/ 1796399 h 5142465"/>
              <a:gd name="connsiteX20" fmla="*/ 4219772 w 6696000"/>
              <a:gd name="connsiteY20" fmla="*/ 1796399 h 5142465"/>
              <a:gd name="connsiteX21" fmla="*/ 3995999 w 6696000"/>
              <a:gd name="connsiteY21" fmla="*/ 2020043 h 5142465"/>
              <a:gd name="connsiteX22" fmla="*/ 3995999 w 6696000"/>
              <a:gd name="connsiteY22" fmla="*/ 3821890 h 5142465"/>
              <a:gd name="connsiteX23" fmla="*/ 4887028 w 6696000"/>
              <a:gd name="connsiteY23" fmla="*/ 4712400 h 5142465"/>
              <a:gd name="connsiteX24" fmla="*/ 6696000 w 6696000"/>
              <a:gd name="connsiteY24" fmla="*/ 4712400 h 5142465"/>
              <a:gd name="connsiteX25" fmla="*/ 6696000 w 6696000"/>
              <a:gd name="connsiteY25" fmla="*/ 5142465 h 5142465"/>
              <a:gd name="connsiteX26" fmla="*/ 0 w 6696000"/>
              <a:gd name="connsiteY26" fmla="*/ 5142465 h 5142465"/>
              <a:gd name="connsiteX27" fmla="*/ 0 w 6696000"/>
              <a:gd name="connsiteY27" fmla="*/ 0 h 5142465"/>
              <a:gd name="connsiteX0" fmla="*/ 664207 w 6696000"/>
              <a:gd name="connsiteY0" fmla="*/ 431999 h 5142465"/>
              <a:gd name="connsiteX1" fmla="*/ 431999 w 6696000"/>
              <a:gd name="connsiteY1" fmla="*/ 658251 h 5142465"/>
              <a:gd name="connsiteX2" fmla="*/ 663572 w 6696000"/>
              <a:gd name="connsiteY2" fmla="*/ 884503 h 5142465"/>
              <a:gd name="connsiteX3" fmla="*/ 739789 w 6696000"/>
              <a:gd name="connsiteY3" fmla="*/ 884503 h 5142465"/>
              <a:gd name="connsiteX4" fmla="*/ 763417 w 6696000"/>
              <a:gd name="connsiteY4" fmla="*/ 861520 h 5142465"/>
              <a:gd name="connsiteX5" fmla="*/ 739789 w 6696000"/>
              <a:gd name="connsiteY5" fmla="*/ 838536 h 5142465"/>
              <a:gd name="connsiteX6" fmla="*/ 664842 w 6696000"/>
              <a:gd name="connsiteY6" fmla="*/ 838536 h 5142465"/>
              <a:gd name="connsiteX7" fmla="*/ 479127 w 6696000"/>
              <a:gd name="connsiteY7" fmla="*/ 658251 h 5142465"/>
              <a:gd name="connsiteX8" fmla="*/ 664842 w 6696000"/>
              <a:gd name="connsiteY8" fmla="*/ 477843 h 5142465"/>
              <a:gd name="connsiteX9" fmla="*/ 923218 w 6696000"/>
              <a:gd name="connsiteY9" fmla="*/ 477843 h 5142465"/>
              <a:gd name="connsiteX10" fmla="*/ 923218 w 6696000"/>
              <a:gd name="connsiteY10" fmla="*/ 519732 h 5142465"/>
              <a:gd name="connsiteX11" fmla="*/ 970473 w 6696000"/>
              <a:gd name="connsiteY11" fmla="*/ 519732 h 5142465"/>
              <a:gd name="connsiteX12" fmla="*/ 970473 w 6696000"/>
              <a:gd name="connsiteY12" fmla="*/ 431999 h 5142465"/>
              <a:gd name="connsiteX13" fmla="*/ 664207 w 6696000"/>
              <a:gd name="connsiteY13" fmla="*/ 431999 h 5142465"/>
              <a:gd name="connsiteX14" fmla="*/ 0 w 6696000"/>
              <a:gd name="connsiteY14" fmla="*/ 0 h 5142465"/>
              <a:gd name="connsiteX15" fmla="*/ 6696000 w 6696000"/>
              <a:gd name="connsiteY15" fmla="*/ 0 h 5142465"/>
              <a:gd name="connsiteX16" fmla="*/ 6696000 w 6696000"/>
              <a:gd name="connsiteY16" fmla="*/ 1796399 h 5142465"/>
              <a:gd name="connsiteX17" fmla="*/ 4219772 w 6696000"/>
              <a:gd name="connsiteY17" fmla="*/ 1796399 h 5142465"/>
              <a:gd name="connsiteX18" fmla="*/ 3995999 w 6696000"/>
              <a:gd name="connsiteY18" fmla="*/ 2020043 h 5142465"/>
              <a:gd name="connsiteX19" fmla="*/ 3995999 w 6696000"/>
              <a:gd name="connsiteY19" fmla="*/ 3821890 h 5142465"/>
              <a:gd name="connsiteX20" fmla="*/ 4887028 w 6696000"/>
              <a:gd name="connsiteY20" fmla="*/ 4712400 h 5142465"/>
              <a:gd name="connsiteX21" fmla="*/ 6696000 w 6696000"/>
              <a:gd name="connsiteY21" fmla="*/ 4712400 h 5142465"/>
              <a:gd name="connsiteX22" fmla="*/ 6696000 w 6696000"/>
              <a:gd name="connsiteY22" fmla="*/ 5142465 h 5142465"/>
              <a:gd name="connsiteX23" fmla="*/ 0 w 6696000"/>
              <a:gd name="connsiteY23" fmla="*/ 5142465 h 5142465"/>
              <a:gd name="connsiteX24" fmla="*/ 0 w 6696000"/>
              <a:gd name="connsiteY24" fmla="*/ 0 h 5142465"/>
              <a:gd name="connsiteX0" fmla="*/ 664207 w 6696000"/>
              <a:gd name="connsiteY0" fmla="*/ 431999 h 5142465"/>
              <a:gd name="connsiteX1" fmla="*/ 431999 w 6696000"/>
              <a:gd name="connsiteY1" fmla="*/ 658251 h 5142465"/>
              <a:gd name="connsiteX2" fmla="*/ 663572 w 6696000"/>
              <a:gd name="connsiteY2" fmla="*/ 884503 h 5142465"/>
              <a:gd name="connsiteX3" fmla="*/ 739789 w 6696000"/>
              <a:gd name="connsiteY3" fmla="*/ 884503 h 5142465"/>
              <a:gd name="connsiteX4" fmla="*/ 763417 w 6696000"/>
              <a:gd name="connsiteY4" fmla="*/ 861520 h 5142465"/>
              <a:gd name="connsiteX5" fmla="*/ 739789 w 6696000"/>
              <a:gd name="connsiteY5" fmla="*/ 838536 h 5142465"/>
              <a:gd name="connsiteX6" fmla="*/ 664842 w 6696000"/>
              <a:gd name="connsiteY6" fmla="*/ 838536 h 5142465"/>
              <a:gd name="connsiteX7" fmla="*/ 479127 w 6696000"/>
              <a:gd name="connsiteY7" fmla="*/ 658251 h 5142465"/>
              <a:gd name="connsiteX8" fmla="*/ 664842 w 6696000"/>
              <a:gd name="connsiteY8" fmla="*/ 477843 h 5142465"/>
              <a:gd name="connsiteX9" fmla="*/ 923218 w 6696000"/>
              <a:gd name="connsiteY9" fmla="*/ 477843 h 5142465"/>
              <a:gd name="connsiteX10" fmla="*/ 923218 w 6696000"/>
              <a:gd name="connsiteY10" fmla="*/ 519732 h 5142465"/>
              <a:gd name="connsiteX11" fmla="*/ 970473 w 6696000"/>
              <a:gd name="connsiteY11" fmla="*/ 519732 h 5142465"/>
              <a:gd name="connsiteX12" fmla="*/ 664207 w 6696000"/>
              <a:gd name="connsiteY12" fmla="*/ 431999 h 5142465"/>
              <a:gd name="connsiteX13" fmla="*/ 0 w 6696000"/>
              <a:gd name="connsiteY13" fmla="*/ 0 h 5142465"/>
              <a:gd name="connsiteX14" fmla="*/ 6696000 w 6696000"/>
              <a:gd name="connsiteY14" fmla="*/ 0 h 5142465"/>
              <a:gd name="connsiteX15" fmla="*/ 6696000 w 6696000"/>
              <a:gd name="connsiteY15" fmla="*/ 1796399 h 5142465"/>
              <a:gd name="connsiteX16" fmla="*/ 4219772 w 6696000"/>
              <a:gd name="connsiteY16" fmla="*/ 1796399 h 5142465"/>
              <a:gd name="connsiteX17" fmla="*/ 3995999 w 6696000"/>
              <a:gd name="connsiteY17" fmla="*/ 2020043 h 5142465"/>
              <a:gd name="connsiteX18" fmla="*/ 3995999 w 6696000"/>
              <a:gd name="connsiteY18" fmla="*/ 3821890 h 5142465"/>
              <a:gd name="connsiteX19" fmla="*/ 4887028 w 6696000"/>
              <a:gd name="connsiteY19" fmla="*/ 4712400 h 5142465"/>
              <a:gd name="connsiteX20" fmla="*/ 6696000 w 6696000"/>
              <a:gd name="connsiteY20" fmla="*/ 4712400 h 5142465"/>
              <a:gd name="connsiteX21" fmla="*/ 6696000 w 6696000"/>
              <a:gd name="connsiteY21" fmla="*/ 5142465 h 5142465"/>
              <a:gd name="connsiteX22" fmla="*/ 0 w 6696000"/>
              <a:gd name="connsiteY22" fmla="*/ 5142465 h 5142465"/>
              <a:gd name="connsiteX23" fmla="*/ 0 w 6696000"/>
              <a:gd name="connsiteY23" fmla="*/ 0 h 5142465"/>
              <a:gd name="connsiteX0" fmla="*/ 664207 w 6696000"/>
              <a:gd name="connsiteY0" fmla="*/ 431999 h 5142465"/>
              <a:gd name="connsiteX1" fmla="*/ 431999 w 6696000"/>
              <a:gd name="connsiteY1" fmla="*/ 658251 h 5142465"/>
              <a:gd name="connsiteX2" fmla="*/ 663572 w 6696000"/>
              <a:gd name="connsiteY2" fmla="*/ 884503 h 5142465"/>
              <a:gd name="connsiteX3" fmla="*/ 739789 w 6696000"/>
              <a:gd name="connsiteY3" fmla="*/ 884503 h 5142465"/>
              <a:gd name="connsiteX4" fmla="*/ 763417 w 6696000"/>
              <a:gd name="connsiteY4" fmla="*/ 861520 h 5142465"/>
              <a:gd name="connsiteX5" fmla="*/ 739789 w 6696000"/>
              <a:gd name="connsiteY5" fmla="*/ 838536 h 5142465"/>
              <a:gd name="connsiteX6" fmla="*/ 664842 w 6696000"/>
              <a:gd name="connsiteY6" fmla="*/ 838536 h 5142465"/>
              <a:gd name="connsiteX7" fmla="*/ 479127 w 6696000"/>
              <a:gd name="connsiteY7" fmla="*/ 658251 h 5142465"/>
              <a:gd name="connsiteX8" fmla="*/ 664842 w 6696000"/>
              <a:gd name="connsiteY8" fmla="*/ 477843 h 5142465"/>
              <a:gd name="connsiteX9" fmla="*/ 923218 w 6696000"/>
              <a:gd name="connsiteY9" fmla="*/ 477843 h 5142465"/>
              <a:gd name="connsiteX10" fmla="*/ 923218 w 6696000"/>
              <a:gd name="connsiteY10" fmla="*/ 519732 h 5142465"/>
              <a:gd name="connsiteX11" fmla="*/ 664207 w 6696000"/>
              <a:gd name="connsiteY11" fmla="*/ 431999 h 5142465"/>
              <a:gd name="connsiteX12" fmla="*/ 0 w 6696000"/>
              <a:gd name="connsiteY12" fmla="*/ 0 h 5142465"/>
              <a:gd name="connsiteX13" fmla="*/ 6696000 w 6696000"/>
              <a:gd name="connsiteY13" fmla="*/ 0 h 5142465"/>
              <a:gd name="connsiteX14" fmla="*/ 6696000 w 6696000"/>
              <a:gd name="connsiteY14" fmla="*/ 1796399 h 5142465"/>
              <a:gd name="connsiteX15" fmla="*/ 4219772 w 6696000"/>
              <a:gd name="connsiteY15" fmla="*/ 1796399 h 5142465"/>
              <a:gd name="connsiteX16" fmla="*/ 3995999 w 6696000"/>
              <a:gd name="connsiteY16" fmla="*/ 2020043 h 5142465"/>
              <a:gd name="connsiteX17" fmla="*/ 3995999 w 6696000"/>
              <a:gd name="connsiteY17" fmla="*/ 3821890 h 5142465"/>
              <a:gd name="connsiteX18" fmla="*/ 4887028 w 6696000"/>
              <a:gd name="connsiteY18" fmla="*/ 4712400 h 5142465"/>
              <a:gd name="connsiteX19" fmla="*/ 6696000 w 6696000"/>
              <a:gd name="connsiteY19" fmla="*/ 4712400 h 5142465"/>
              <a:gd name="connsiteX20" fmla="*/ 6696000 w 6696000"/>
              <a:gd name="connsiteY20" fmla="*/ 5142465 h 5142465"/>
              <a:gd name="connsiteX21" fmla="*/ 0 w 6696000"/>
              <a:gd name="connsiteY21" fmla="*/ 5142465 h 5142465"/>
              <a:gd name="connsiteX22" fmla="*/ 0 w 6696000"/>
              <a:gd name="connsiteY22" fmla="*/ 0 h 5142465"/>
              <a:gd name="connsiteX0" fmla="*/ 664207 w 6696000"/>
              <a:gd name="connsiteY0" fmla="*/ 431999 h 5142465"/>
              <a:gd name="connsiteX1" fmla="*/ 431999 w 6696000"/>
              <a:gd name="connsiteY1" fmla="*/ 658251 h 5142465"/>
              <a:gd name="connsiteX2" fmla="*/ 663572 w 6696000"/>
              <a:gd name="connsiteY2" fmla="*/ 884503 h 5142465"/>
              <a:gd name="connsiteX3" fmla="*/ 739789 w 6696000"/>
              <a:gd name="connsiteY3" fmla="*/ 884503 h 5142465"/>
              <a:gd name="connsiteX4" fmla="*/ 763417 w 6696000"/>
              <a:gd name="connsiteY4" fmla="*/ 861520 h 5142465"/>
              <a:gd name="connsiteX5" fmla="*/ 739789 w 6696000"/>
              <a:gd name="connsiteY5" fmla="*/ 838536 h 5142465"/>
              <a:gd name="connsiteX6" fmla="*/ 664842 w 6696000"/>
              <a:gd name="connsiteY6" fmla="*/ 838536 h 5142465"/>
              <a:gd name="connsiteX7" fmla="*/ 479127 w 6696000"/>
              <a:gd name="connsiteY7" fmla="*/ 658251 h 5142465"/>
              <a:gd name="connsiteX8" fmla="*/ 664842 w 6696000"/>
              <a:gd name="connsiteY8" fmla="*/ 477843 h 5142465"/>
              <a:gd name="connsiteX9" fmla="*/ 923218 w 6696000"/>
              <a:gd name="connsiteY9" fmla="*/ 477843 h 5142465"/>
              <a:gd name="connsiteX10" fmla="*/ 664207 w 6696000"/>
              <a:gd name="connsiteY10" fmla="*/ 431999 h 5142465"/>
              <a:gd name="connsiteX11" fmla="*/ 0 w 6696000"/>
              <a:gd name="connsiteY11" fmla="*/ 0 h 5142465"/>
              <a:gd name="connsiteX12" fmla="*/ 6696000 w 6696000"/>
              <a:gd name="connsiteY12" fmla="*/ 0 h 5142465"/>
              <a:gd name="connsiteX13" fmla="*/ 6696000 w 6696000"/>
              <a:gd name="connsiteY13" fmla="*/ 1796399 h 5142465"/>
              <a:gd name="connsiteX14" fmla="*/ 4219772 w 6696000"/>
              <a:gd name="connsiteY14" fmla="*/ 1796399 h 5142465"/>
              <a:gd name="connsiteX15" fmla="*/ 3995999 w 6696000"/>
              <a:gd name="connsiteY15" fmla="*/ 2020043 h 5142465"/>
              <a:gd name="connsiteX16" fmla="*/ 3995999 w 6696000"/>
              <a:gd name="connsiteY16" fmla="*/ 3821890 h 5142465"/>
              <a:gd name="connsiteX17" fmla="*/ 4887028 w 6696000"/>
              <a:gd name="connsiteY17" fmla="*/ 4712400 h 5142465"/>
              <a:gd name="connsiteX18" fmla="*/ 6696000 w 6696000"/>
              <a:gd name="connsiteY18" fmla="*/ 4712400 h 5142465"/>
              <a:gd name="connsiteX19" fmla="*/ 6696000 w 6696000"/>
              <a:gd name="connsiteY19" fmla="*/ 5142465 h 5142465"/>
              <a:gd name="connsiteX20" fmla="*/ 0 w 6696000"/>
              <a:gd name="connsiteY20" fmla="*/ 5142465 h 5142465"/>
              <a:gd name="connsiteX21" fmla="*/ 0 w 6696000"/>
              <a:gd name="connsiteY21" fmla="*/ 0 h 5142465"/>
              <a:gd name="connsiteX0" fmla="*/ 664207 w 6696000"/>
              <a:gd name="connsiteY0" fmla="*/ 431999 h 5142465"/>
              <a:gd name="connsiteX1" fmla="*/ 431999 w 6696000"/>
              <a:gd name="connsiteY1" fmla="*/ 658251 h 5142465"/>
              <a:gd name="connsiteX2" fmla="*/ 663572 w 6696000"/>
              <a:gd name="connsiteY2" fmla="*/ 884503 h 5142465"/>
              <a:gd name="connsiteX3" fmla="*/ 739789 w 6696000"/>
              <a:gd name="connsiteY3" fmla="*/ 884503 h 5142465"/>
              <a:gd name="connsiteX4" fmla="*/ 763417 w 6696000"/>
              <a:gd name="connsiteY4" fmla="*/ 861520 h 5142465"/>
              <a:gd name="connsiteX5" fmla="*/ 739789 w 6696000"/>
              <a:gd name="connsiteY5" fmla="*/ 838536 h 5142465"/>
              <a:gd name="connsiteX6" fmla="*/ 664842 w 6696000"/>
              <a:gd name="connsiteY6" fmla="*/ 838536 h 5142465"/>
              <a:gd name="connsiteX7" fmla="*/ 479127 w 6696000"/>
              <a:gd name="connsiteY7" fmla="*/ 658251 h 5142465"/>
              <a:gd name="connsiteX8" fmla="*/ 664842 w 6696000"/>
              <a:gd name="connsiteY8" fmla="*/ 477843 h 5142465"/>
              <a:gd name="connsiteX9" fmla="*/ 664207 w 6696000"/>
              <a:gd name="connsiteY9" fmla="*/ 431999 h 5142465"/>
              <a:gd name="connsiteX10" fmla="*/ 0 w 6696000"/>
              <a:gd name="connsiteY10" fmla="*/ 0 h 5142465"/>
              <a:gd name="connsiteX11" fmla="*/ 6696000 w 6696000"/>
              <a:gd name="connsiteY11" fmla="*/ 0 h 5142465"/>
              <a:gd name="connsiteX12" fmla="*/ 6696000 w 6696000"/>
              <a:gd name="connsiteY12" fmla="*/ 1796399 h 5142465"/>
              <a:gd name="connsiteX13" fmla="*/ 4219772 w 6696000"/>
              <a:gd name="connsiteY13" fmla="*/ 1796399 h 5142465"/>
              <a:gd name="connsiteX14" fmla="*/ 3995999 w 6696000"/>
              <a:gd name="connsiteY14" fmla="*/ 2020043 h 5142465"/>
              <a:gd name="connsiteX15" fmla="*/ 3995999 w 6696000"/>
              <a:gd name="connsiteY15" fmla="*/ 3821890 h 5142465"/>
              <a:gd name="connsiteX16" fmla="*/ 4887028 w 6696000"/>
              <a:gd name="connsiteY16" fmla="*/ 4712400 h 5142465"/>
              <a:gd name="connsiteX17" fmla="*/ 6696000 w 6696000"/>
              <a:gd name="connsiteY17" fmla="*/ 4712400 h 5142465"/>
              <a:gd name="connsiteX18" fmla="*/ 6696000 w 6696000"/>
              <a:gd name="connsiteY18" fmla="*/ 5142465 h 5142465"/>
              <a:gd name="connsiteX19" fmla="*/ 0 w 6696000"/>
              <a:gd name="connsiteY19" fmla="*/ 5142465 h 5142465"/>
              <a:gd name="connsiteX20" fmla="*/ 0 w 6696000"/>
              <a:gd name="connsiteY20" fmla="*/ 0 h 5142465"/>
              <a:gd name="connsiteX0" fmla="*/ 664207 w 6696000"/>
              <a:gd name="connsiteY0" fmla="*/ 431999 h 5142465"/>
              <a:gd name="connsiteX1" fmla="*/ 431999 w 6696000"/>
              <a:gd name="connsiteY1" fmla="*/ 658251 h 5142465"/>
              <a:gd name="connsiteX2" fmla="*/ 663572 w 6696000"/>
              <a:gd name="connsiteY2" fmla="*/ 884503 h 5142465"/>
              <a:gd name="connsiteX3" fmla="*/ 739789 w 6696000"/>
              <a:gd name="connsiteY3" fmla="*/ 884503 h 5142465"/>
              <a:gd name="connsiteX4" fmla="*/ 763417 w 6696000"/>
              <a:gd name="connsiteY4" fmla="*/ 861520 h 5142465"/>
              <a:gd name="connsiteX5" fmla="*/ 739789 w 6696000"/>
              <a:gd name="connsiteY5" fmla="*/ 838536 h 5142465"/>
              <a:gd name="connsiteX6" fmla="*/ 664842 w 6696000"/>
              <a:gd name="connsiteY6" fmla="*/ 838536 h 5142465"/>
              <a:gd name="connsiteX7" fmla="*/ 479127 w 6696000"/>
              <a:gd name="connsiteY7" fmla="*/ 658251 h 5142465"/>
              <a:gd name="connsiteX8" fmla="*/ 664207 w 6696000"/>
              <a:gd name="connsiteY8" fmla="*/ 431999 h 5142465"/>
              <a:gd name="connsiteX9" fmla="*/ 0 w 6696000"/>
              <a:gd name="connsiteY9" fmla="*/ 0 h 5142465"/>
              <a:gd name="connsiteX10" fmla="*/ 6696000 w 6696000"/>
              <a:gd name="connsiteY10" fmla="*/ 0 h 5142465"/>
              <a:gd name="connsiteX11" fmla="*/ 6696000 w 6696000"/>
              <a:gd name="connsiteY11" fmla="*/ 1796399 h 5142465"/>
              <a:gd name="connsiteX12" fmla="*/ 4219772 w 6696000"/>
              <a:gd name="connsiteY12" fmla="*/ 1796399 h 5142465"/>
              <a:gd name="connsiteX13" fmla="*/ 3995999 w 6696000"/>
              <a:gd name="connsiteY13" fmla="*/ 2020043 h 5142465"/>
              <a:gd name="connsiteX14" fmla="*/ 3995999 w 6696000"/>
              <a:gd name="connsiteY14" fmla="*/ 3821890 h 5142465"/>
              <a:gd name="connsiteX15" fmla="*/ 4887028 w 6696000"/>
              <a:gd name="connsiteY15" fmla="*/ 4712400 h 5142465"/>
              <a:gd name="connsiteX16" fmla="*/ 6696000 w 6696000"/>
              <a:gd name="connsiteY16" fmla="*/ 4712400 h 5142465"/>
              <a:gd name="connsiteX17" fmla="*/ 6696000 w 6696000"/>
              <a:gd name="connsiteY17" fmla="*/ 5142465 h 5142465"/>
              <a:gd name="connsiteX18" fmla="*/ 0 w 6696000"/>
              <a:gd name="connsiteY18" fmla="*/ 5142465 h 5142465"/>
              <a:gd name="connsiteX19" fmla="*/ 0 w 6696000"/>
              <a:gd name="connsiteY19" fmla="*/ 0 h 5142465"/>
              <a:gd name="connsiteX0" fmla="*/ 664207 w 6696000"/>
              <a:gd name="connsiteY0" fmla="*/ 431999 h 5142465"/>
              <a:gd name="connsiteX1" fmla="*/ 431999 w 6696000"/>
              <a:gd name="connsiteY1" fmla="*/ 658251 h 5142465"/>
              <a:gd name="connsiteX2" fmla="*/ 663572 w 6696000"/>
              <a:gd name="connsiteY2" fmla="*/ 884503 h 5142465"/>
              <a:gd name="connsiteX3" fmla="*/ 739789 w 6696000"/>
              <a:gd name="connsiteY3" fmla="*/ 884503 h 5142465"/>
              <a:gd name="connsiteX4" fmla="*/ 763417 w 6696000"/>
              <a:gd name="connsiteY4" fmla="*/ 861520 h 5142465"/>
              <a:gd name="connsiteX5" fmla="*/ 739789 w 6696000"/>
              <a:gd name="connsiteY5" fmla="*/ 838536 h 5142465"/>
              <a:gd name="connsiteX6" fmla="*/ 664842 w 6696000"/>
              <a:gd name="connsiteY6" fmla="*/ 838536 h 5142465"/>
              <a:gd name="connsiteX7" fmla="*/ 664207 w 6696000"/>
              <a:gd name="connsiteY7" fmla="*/ 431999 h 5142465"/>
              <a:gd name="connsiteX8" fmla="*/ 0 w 6696000"/>
              <a:gd name="connsiteY8" fmla="*/ 0 h 5142465"/>
              <a:gd name="connsiteX9" fmla="*/ 6696000 w 6696000"/>
              <a:gd name="connsiteY9" fmla="*/ 0 h 5142465"/>
              <a:gd name="connsiteX10" fmla="*/ 6696000 w 6696000"/>
              <a:gd name="connsiteY10" fmla="*/ 1796399 h 5142465"/>
              <a:gd name="connsiteX11" fmla="*/ 4219772 w 6696000"/>
              <a:gd name="connsiteY11" fmla="*/ 1796399 h 5142465"/>
              <a:gd name="connsiteX12" fmla="*/ 3995999 w 6696000"/>
              <a:gd name="connsiteY12" fmla="*/ 2020043 h 5142465"/>
              <a:gd name="connsiteX13" fmla="*/ 3995999 w 6696000"/>
              <a:gd name="connsiteY13" fmla="*/ 3821890 h 5142465"/>
              <a:gd name="connsiteX14" fmla="*/ 4887028 w 6696000"/>
              <a:gd name="connsiteY14" fmla="*/ 4712400 h 5142465"/>
              <a:gd name="connsiteX15" fmla="*/ 6696000 w 6696000"/>
              <a:gd name="connsiteY15" fmla="*/ 4712400 h 5142465"/>
              <a:gd name="connsiteX16" fmla="*/ 6696000 w 6696000"/>
              <a:gd name="connsiteY16" fmla="*/ 5142465 h 5142465"/>
              <a:gd name="connsiteX17" fmla="*/ 0 w 6696000"/>
              <a:gd name="connsiteY17" fmla="*/ 5142465 h 5142465"/>
              <a:gd name="connsiteX18" fmla="*/ 0 w 6696000"/>
              <a:gd name="connsiteY18" fmla="*/ 0 h 5142465"/>
              <a:gd name="connsiteX0" fmla="*/ 664207 w 6696000"/>
              <a:gd name="connsiteY0" fmla="*/ 431999 h 5142465"/>
              <a:gd name="connsiteX1" fmla="*/ 663572 w 6696000"/>
              <a:gd name="connsiteY1" fmla="*/ 884503 h 5142465"/>
              <a:gd name="connsiteX2" fmla="*/ 739789 w 6696000"/>
              <a:gd name="connsiteY2" fmla="*/ 884503 h 5142465"/>
              <a:gd name="connsiteX3" fmla="*/ 763417 w 6696000"/>
              <a:gd name="connsiteY3" fmla="*/ 861520 h 5142465"/>
              <a:gd name="connsiteX4" fmla="*/ 739789 w 6696000"/>
              <a:gd name="connsiteY4" fmla="*/ 838536 h 5142465"/>
              <a:gd name="connsiteX5" fmla="*/ 664842 w 6696000"/>
              <a:gd name="connsiteY5" fmla="*/ 838536 h 5142465"/>
              <a:gd name="connsiteX6" fmla="*/ 664207 w 6696000"/>
              <a:gd name="connsiteY6" fmla="*/ 431999 h 5142465"/>
              <a:gd name="connsiteX7" fmla="*/ 0 w 6696000"/>
              <a:gd name="connsiteY7" fmla="*/ 0 h 5142465"/>
              <a:gd name="connsiteX8" fmla="*/ 6696000 w 6696000"/>
              <a:gd name="connsiteY8" fmla="*/ 0 h 5142465"/>
              <a:gd name="connsiteX9" fmla="*/ 6696000 w 6696000"/>
              <a:gd name="connsiteY9" fmla="*/ 1796399 h 5142465"/>
              <a:gd name="connsiteX10" fmla="*/ 4219772 w 6696000"/>
              <a:gd name="connsiteY10" fmla="*/ 1796399 h 5142465"/>
              <a:gd name="connsiteX11" fmla="*/ 3995999 w 6696000"/>
              <a:gd name="connsiteY11" fmla="*/ 2020043 h 5142465"/>
              <a:gd name="connsiteX12" fmla="*/ 3995999 w 6696000"/>
              <a:gd name="connsiteY12" fmla="*/ 3821890 h 5142465"/>
              <a:gd name="connsiteX13" fmla="*/ 4887028 w 6696000"/>
              <a:gd name="connsiteY13" fmla="*/ 4712400 h 5142465"/>
              <a:gd name="connsiteX14" fmla="*/ 6696000 w 6696000"/>
              <a:gd name="connsiteY14" fmla="*/ 4712400 h 5142465"/>
              <a:gd name="connsiteX15" fmla="*/ 6696000 w 6696000"/>
              <a:gd name="connsiteY15" fmla="*/ 5142465 h 5142465"/>
              <a:gd name="connsiteX16" fmla="*/ 0 w 6696000"/>
              <a:gd name="connsiteY16" fmla="*/ 5142465 h 5142465"/>
              <a:gd name="connsiteX17" fmla="*/ 0 w 6696000"/>
              <a:gd name="connsiteY17" fmla="*/ 0 h 5142465"/>
              <a:gd name="connsiteX0" fmla="*/ 664207 w 6696000"/>
              <a:gd name="connsiteY0" fmla="*/ 431999 h 5142465"/>
              <a:gd name="connsiteX1" fmla="*/ 663572 w 6696000"/>
              <a:gd name="connsiteY1" fmla="*/ 884503 h 5142465"/>
              <a:gd name="connsiteX2" fmla="*/ 739789 w 6696000"/>
              <a:gd name="connsiteY2" fmla="*/ 884503 h 5142465"/>
              <a:gd name="connsiteX3" fmla="*/ 763417 w 6696000"/>
              <a:gd name="connsiteY3" fmla="*/ 861520 h 5142465"/>
              <a:gd name="connsiteX4" fmla="*/ 739789 w 6696000"/>
              <a:gd name="connsiteY4" fmla="*/ 838536 h 5142465"/>
              <a:gd name="connsiteX5" fmla="*/ 664207 w 6696000"/>
              <a:gd name="connsiteY5" fmla="*/ 431999 h 5142465"/>
              <a:gd name="connsiteX6" fmla="*/ 0 w 6696000"/>
              <a:gd name="connsiteY6" fmla="*/ 0 h 5142465"/>
              <a:gd name="connsiteX7" fmla="*/ 6696000 w 6696000"/>
              <a:gd name="connsiteY7" fmla="*/ 0 h 5142465"/>
              <a:gd name="connsiteX8" fmla="*/ 6696000 w 6696000"/>
              <a:gd name="connsiteY8" fmla="*/ 1796399 h 5142465"/>
              <a:gd name="connsiteX9" fmla="*/ 4219772 w 6696000"/>
              <a:gd name="connsiteY9" fmla="*/ 1796399 h 5142465"/>
              <a:gd name="connsiteX10" fmla="*/ 3995999 w 6696000"/>
              <a:gd name="connsiteY10" fmla="*/ 2020043 h 5142465"/>
              <a:gd name="connsiteX11" fmla="*/ 3995999 w 6696000"/>
              <a:gd name="connsiteY11" fmla="*/ 3821890 h 5142465"/>
              <a:gd name="connsiteX12" fmla="*/ 4887028 w 6696000"/>
              <a:gd name="connsiteY12" fmla="*/ 4712400 h 5142465"/>
              <a:gd name="connsiteX13" fmla="*/ 6696000 w 6696000"/>
              <a:gd name="connsiteY13" fmla="*/ 4712400 h 5142465"/>
              <a:gd name="connsiteX14" fmla="*/ 6696000 w 6696000"/>
              <a:gd name="connsiteY14" fmla="*/ 5142465 h 5142465"/>
              <a:gd name="connsiteX15" fmla="*/ 0 w 6696000"/>
              <a:gd name="connsiteY15" fmla="*/ 5142465 h 5142465"/>
              <a:gd name="connsiteX16" fmla="*/ 0 w 6696000"/>
              <a:gd name="connsiteY16" fmla="*/ 0 h 5142465"/>
              <a:gd name="connsiteX0" fmla="*/ 664207 w 6696000"/>
              <a:gd name="connsiteY0" fmla="*/ 431999 h 5142465"/>
              <a:gd name="connsiteX1" fmla="*/ 739789 w 6696000"/>
              <a:gd name="connsiteY1" fmla="*/ 884503 h 5142465"/>
              <a:gd name="connsiteX2" fmla="*/ 763417 w 6696000"/>
              <a:gd name="connsiteY2" fmla="*/ 861520 h 5142465"/>
              <a:gd name="connsiteX3" fmla="*/ 739789 w 6696000"/>
              <a:gd name="connsiteY3" fmla="*/ 838536 h 5142465"/>
              <a:gd name="connsiteX4" fmla="*/ 664207 w 6696000"/>
              <a:gd name="connsiteY4" fmla="*/ 431999 h 5142465"/>
              <a:gd name="connsiteX5" fmla="*/ 0 w 6696000"/>
              <a:gd name="connsiteY5" fmla="*/ 0 h 5142465"/>
              <a:gd name="connsiteX6" fmla="*/ 6696000 w 6696000"/>
              <a:gd name="connsiteY6" fmla="*/ 0 h 5142465"/>
              <a:gd name="connsiteX7" fmla="*/ 6696000 w 6696000"/>
              <a:gd name="connsiteY7" fmla="*/ 1796399 h 5142465"/>
              <a:gd name="connsiteX8" fmla="*/ 4219772 w 6696000"/>
              <a:gd name="connsiteY8" fmla="*/ 1796399 h 5142465"/>
              <a:gd name="connsiteX9" fmla="*/ 3995999 w 6696000"/>
              <a:gd name="connsiteY9" fmla="*/ 2020043 h 5142465"/>
              <a:gd name="connsiteX10" fmla="*/ 3995999 w 6696000"/>
              <a:gd name="connsiteY10" fmla="*/ 3821890 h 5142465"/>
              <a:gd name="connsiteX11" fmla="*/ 4887028 w 6696000"/>
              <a:gd name="connsiteY11" fmla="*/ 4712400 h 5142465"/>
              <a:gd name="connsiteX12" fmla="*/ 6696000 w 6696000"/>
              <a:gd name="connsiteY12" fmla="*/ 4712400 h 5142465"/>
              <a:gd name="connsiteX13" fmla="*/ 6696000 w 6696000"/>
              <a:gd name="connsiteY13" fmla="*/ 5142465 h 5142465"/>
              <a:gd name="connsiteX14" fmla="*/ 0 w 6696000"/>
              <a:gd name="connsiteY14" fmla="*/ 5142465 h 5142465"/>
              <a:gd name="connsiteX15" fmla="*/ 0 w 6696000"/>
              <a:gd name="connsiteY15" fmla="*/ 0 h 5142465"/>
              <a:gd name="connsiteX0" fmla="*/ 664207 w 6696000"/>
              <a:gd name="connsiteY0" fmla="*/ 431999 h 5142465"/>
              <a:gd name="connsiteX1" fmla="*/ 739789 w 6696000"/>
              <a:gd name="connsiteY1" fmla="*/ 884503 h 5142465"/>
              <a:gd name="connsiteX2" fmla="*/ 763417 w 6696000"/>
              <a:gd name="connsiteY2" fmla="*/ 861520 h 5142465"/>
              <a:gd name="connsiteX3" fmla="*/ 664207 w 6696000"/>
              <a:gd name="connsiteY3" fmla="*/ 431999 h 5142465"/>
              <a:gd name="connsiteX4" fmla="*/ 0 w 6696000"/>
              <a:gd name="connsiteY4" fmla="*/ 0 h 5142465"/>
              <a:gd name="connsiteX5" fmla="*/ 6696000 w 6696000"/>
              <a:gd name="connsiteY5" fmla="*/ 0 h 5142465"/>
              <a:gd name="connsiteX6" fmla="*/ 6696000 w 6696000"/>
              <a:gd name="connsiteY6" fmla="*/ 1796399 h 5142465"/>
              <a:gd name="connsiteX7" fmla="*/ 4219772 w 6696000"/>
              <a:gd name="connsiteY7" fmla="*/ 1796399 h 5142465"/>
              <a:gd name="connsiteX8" fmla="*/ 3995999 w 6696000"/>
              <a:gd name="connsiteY8" fmla="*/ 2020043 h 5142465"/>
              <a:gd name="connsiteX9" fmla="*/ 3995999 w 6696000"/>
              <a:gd name="connsiteY9" fmla="*/ 3821890 h 5142465"/>
              <a:gd name="connsiteX10" fmla="*/ 4887028 w 6696000"/>
              <a:gd name="connsiteY10" fmla="*/ 4712400 h 5142465"/>
              <a:gd name="connsiteX11" fmla="*/ 6696000 w 6696000"/>
              <a:gd name="connsiteY11" fmla="*/ 4712400 h 5142465"/>
              <a:gd name="connsiteX12" fmla="*/ 6696000 w 6696000"/>
              <a:gd name="connsiteY12" fmla="*/ 5142465 h 5142465"/>
              <a:gd name="connsiteX13" fmla="*/ 0 w 6696000"/>
              <a:gd name="connsiteY13" fmla="*/ 5142465 h 5142465"/>
              <a:gd name="connsiteX14" fmla="*/ 0 w 6696000"/>
              <a:gd name="connsiteY14" fmla="*/ 0 h 5142465"/>
              <a:gd name="connsiteX0" fmla="*/ 664207 w 6696000"/>
              <a:gd name="connsiteY0" fmla="*/ 431999 h 5142465"/>
              <a:gd name="connsiteX1" fmla="*/ 739789 w 6696000"/>
              <a:gd name="connsiteY1" fmla="*/ 884503 h 5142465"/>
              <a:gd name="connsiteX2" fmla="*/ 664207 w 6696000"/>
              <a:gd name="connsiteY2" fmla="*/ 431999 h 5142465"/>
              <a:gd name="connsiteX3" fmla="*/ 0 w 6696000"/>
              <a:gd name="connsiteY3" fmla="*/ 0 h 5142465"/>
              <a:gd name="connsiteX4" fmla="*/ 6696000 w 6696000"/>
              <a:gd name="connsiteY4" fmla="*/ 0 h 5142465"/>
              <a:gd name="connsiteX5" fmla="*/ 6696000 w 6696000"/>
              <a:gd name="connsiteY5" fmla="*/ 1796399 h 5142465"/>
              <a:gd name="connsiteX6" fmla="*/ 4219772 w 6696000"/>
              <a:gd name="connsiteY6" fmla="*/ 1796399 h 5142465"/>
              <a:gd name="connsiteX7" fmla="*/ 3995999 w 6696000"/>
              <a:gd name="connsiteY7" fmla="*/ 2020043 h 5142465"/>
              <a:gd name="connsiteX8" fmla="*/ 3995999 w 6696000"/>
              <a:gd name="connsiteY8" fmla="*/ 3821890 h 5142465"/>
              <a:gd name="connsiteX9" fmla="*/ 4887028 w 6696000"/>
              <a:gd name="connsiteY9" fmla="*/ 4712400 h 5142465"/>
              <a:gd name="connsiteX10" fmla="*/ 6696000 w 6696000"/>
              <a:gd name="connsiteY10" fmla="*/ 4712400 h 5142465"/>
              <a:gd name="connsiteX11" fmla="*/ 6696000 w 6696000"/>
              <a:gd name="connsiteY11" fmla="*/ 5142465 h 5142465"/>
              <a:gd name="connsiteX12" fmla="*/ 0 w 6696000"/>
              <a:gd name="connsiteY12" fmla="*/ 5142465 h 5142465"/>
              <a:gd name="connsiteX13" fmla="*/ 0 w 6696000"/>
              <a:gd name="connsiteY13" fmla="*/ 0 h 5142465"/>
              <a:gd name="connsiteX0" fmla="*/ 0 w 6696000"/>
              <a:gd name="connsiteY0" fmla="*/ 0 h 5142465"/>
              <a:gd name="connsiteX1" fmla="*/ 6696000 w 6696000"/>
              <a:gd name="connsiteY1" fmla="*/ 0 h 5142465"/>
              <a:gd name="connsiteX2" fmla="*/ 6696000 w 6696000"/>
              <a:gd name="connsiteY2" fmla="*/ 1796399 h 5142465"/>
              <a:gd name="connsiteX3" fmla="*/ 4219772 w 6696000"/>
              <a:gd name="connsiteY3" fmla="*/ 1796399 h 5142465"/>
              <a:gd name="connsiteX4" fmla="*/ 3995999 w 6696000"/>
              <a:gd name="connsiteY4" fmla="*/ 2020043 h 5142465"/>
              <a:gd name="connsiteX5" fmla="*/ 3995999 w 6696000"/>
              <a:gd name="connsiteY5" fmla="*/ 3821890 h 5142465"/>
              <a:gd name="connsiteX6" fmla="*/ 4887028 w 6696000"/>
              <a:gd name="connsiteY6" fmla="*/ 4712400 h 5142465"/>
              <a:gd name="connsiteX7" fmla="*/ 6696000 w 6696000"/>
              <a:gd name="connsiteY7" fmla="*/ 4712400 h 5142465"/>
              <a:gd name="connsiteX8" fmla="*/ 6696000 w 6696000"/>
              <a:gd name="connsiteY8" fmla="*/ 5142465 h 5142465"/>
              <a:gd name="connsiteX9" fmla="*/ 0 w 6696000"/>
              <a:gd name="connsiteY9" fmla="*/ 5142465 h 5142465"/>
              <a:gd name="connsiteX10" fmla="*/ 0 w 6696000"/>
              <a:gd name="connsiteY10" fmla="*/ 0 h 514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6000" h="5142465">
                <a:moveTo>
                  <a:pt x="0" y="0"/>
                </a:moveTo>
                <a:lnTo>
                  <a:pt x="6696000" y="0"/>
                </a:lnTo>
                <a:lnTo>
                  <a:pt x="6696000" y="1796399"/>
                </a:lnTo>
                <a:lnTo>
                  <a:pt x="4219772" y="1796399"/>
                </a:lnTo>
                <a:cubicBezTo>
                  <a:pt x="4096201" y="1796399"/>
                  <a:pt x="3995999" y="1896474"/>
                  <a:pt x="3995999" y="2020043"/>
                </a:cubicBezTo>
                <a:lnTo>
                  <a:pt x="3995999" y="3821890"/>
                </a:lnTo>
                <a:cubicBezTo>
                  <a:pt x="3995999" y="4313626"/>
                  <a:pt x="4394905" y="4712400"/>
                  <a:pt x="4887028" y="4712400"/>
                </a:cubicBezTo>
                <a:lnTo>
                  <a:pt x="6696000" y="4712400"/>
                </a:lnTo>
                <a:lnTo>
                  <a:pt x="6696000" y="5142465"/>
                </a:lnTo>
                <a:lnTo>
                  <a:pt x="0" y="5142465"/>
                </a:lnTo>
                <a:lnTo>
                  <a:pt x="0" y="0"/>
                </a:lnTo>
                <a:close/>
              </a:path>
            </a:pathLst>
          </a:custGeom>
          <a:solidFill>
            <a:schemeClr val="bg1">
              <a:lumMod val="85000"/>
            </a:schemeClr>
          </a:solidFill>
        </p:spPr>
        <p:txBody>
          <a:bodyPr wrap="square" lIns="1800000" tIns="360000" rIns="1800000" anchor="t">
            <a:noAutofit/>
          </a:bodyPr>
          <a:lstStyle>
            <a:lvl1pPr marL="0" indent="0" algn="l">
              <a:lnSpc>
                <a:spcPct val="100000"/>
              </a:lnSpc>
              <a:spcBef>
                <a:spcPts val="0"/>
              </a:spcBef>
              <a:buNone/>
              <a:defRPr sz="2133" b="0" baseline="0">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Sleep afbeelding in het grijze vlak of klik op het pictogram</a:t>
            </a:r>
          </a:p>
          <a:p>
            <a:endParaRPr lang="nl-NL" dirty="0"/>
          </a:p>
          <a:p>
            <a:r>
              <a:rPr lang="nl-NL" dirty="0"/>
              <a:t>Gebruik </a:t>
            </a:r>
            <a:r>
              <a:rPr lang="nl-NL" dirty="0" err="1"/>
              <a:t>rechtenvrije</a:t>
            </a:r>
            <a:r>
              <a:rPr lang="nl-NL" dirty="0"/>
              <a:t> foto's, realistisch, Nederlands en liefst met mensen erop.</a:t>
            </a:r>
          </a:p>
          <a:p>
            <a:r>
              <a:rPr lang="nl-NL" dirty="0"/>
              <a:t>A.I. beeldmateriaal is niet toegestaan i.v.m. onduidelijkheid rechten.</a:t>
            </a:r>
            <a:endParaRPr lang="en-US" dirty="0"/>
          </a:p>
        </p:txBody>
      </p:sp>
      <p:sp>
        <p:nvSpPr>
          <p:cNvPr id="7" name="Title 1">
            <a:extLst>
              <a:ext uri="{FF2B5EF4-FFF2-40B4-BE49-F238E27FC236}">
                <a16:creationId xmlns:a16="http://schemas.microsoft.com/office/drawing/2014/main" id="{BF7F02CE-E3C4-658E-6C61-646E05488493}"/>
              </a:ext>
            </a:extLst>
          </p:cNvPr>
          <p:cNvSpPr>
            <a:spLocks noGrp="1"/>
          </p:cNvSpPr>
          <p:nvPr>
            <p:ph type="ctrTitle" hasCustomPrompt="1"/>
          </p:nvPr>
        </p:nvSpPr>
        <p:spPr>
          <a:xfrm>
            <a:off x="5904000" y="2976000"/>
            <a:ext cx="2736000" cy="2304000"/>
          </a:xfrm>
          <a:prstGeom prst="rect">
            <a:avLst/>
          </a:prstGeom>
        </p:spPr>
        <p:txBody>
          <a:bodyPr anchor="t" anchorCtr="0"/>
          <a:lstStyle>
            <a:lvl1pPr algn="l">
              <a:lnSpc>
                <a:spcPct val="100000"/>
              </a:lnSpc>
              <a:defRPr sz="3200"/>
            </a:lvl1pPr>
          </a:lstStyle>
          <a:p>
            <a:r>
              <a:rPr lang="nl-NL" dirty="0"/>
              <a:t>Klik om presentatie-titel te bewerken</a:t>
            </a:r>
            <a:endParaRPr lang="en-US" dirty="0"/>
          </a:p>
        </p:txBody>
      </p:sp>
      <p:sp>
        <p:nvSpPr>
          <p:cNvPr id="9" name="Subtitle 2">
            <a:extLst>
              <a:ext uri="{FF2B5EF4-FFF2-40B4-BE49-F238E27FC236}">
                <a16:creationId xmlns:a16="http://schemas.microsoft.com/office/drawing/2014/main" id="{946E556F-C643-9C2C-9E38-2C0D9A0B006A}"/>
              </a:ext>
            </a:extLst>
          </p:cNvPr>
          <p:cNvSpPr>
            <a:spLocks noGrp="1"/>
          </p:cNvSpPr>
          <p:nvPr>
            <p:ph type="subTitle" idx="1" hasCustomPrompt="1"/>
          </p:nvPr>
        </p:nvSpPr>
        <p:spPr>
          <a:xfrm>
            <a:off x="9216000" y="3936000"/>
            <a:ext cx="2112000" cy="1728000"/>
          </a:xfrm>
          <a:prstGeom prst="rect">
            <a:avLst/>
          </a:prstGeom>
        </p:spPr>
        <p:txBody>
          <a:bodyPr anchor="b" anchorCtr="0"/>
          <a:lstStyle>
            <a:lvl1pPr marL="0" indent="0" algn="l">
              <a:lnSpc>
                <a:spcPct val="100000"/>
              </a:lnSpc>
              <a:buNone/>
              <a:defRPr sz="2133">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Klik om de subtitel te bewerken</a:t>
            </a:r>
            <a:endParaRPr lang="en-US" dirty="0"/>
          </a:p>
        </p:txBody>
      </p:sp>
      <p:pic>
        <p:nvPicPr>
          <p:cNvPr id="2" name="Afbeelding 1" descr="VNG">
            <a:extLst>
              <a:ext uri="{FF2B5EF4-FFF2-40B4-BE49-F238E27FC236}">
                <a16:creationId xmlns:a16="http://schemas.microsoft.com/office/drawing/2014/main" id="{35F8EC14-A18D-54E2-2F8C-BF60E41FA265}"/>
              </a:ext>
            </a:extLst>
          </p:cNvPr>
          <p:cNvPicPr>
            <a:picLocks noChangeAspect="1"/>
          </p:cNvPicPr>
          <p:nvPr userDrawn="1"/>
        </p:nvPicPr>
        <p:blipFill>
          <a:blip r:embed="rId3"/>
          <a:stretch>
            <a:fillRect/>
          </a:stretch>
        </p:blipFill>
        <p:spPr>
          <a:xfrm>
            <a:off x="576001" y="576000"/>
            <a:ext cx="1247499" cy="768000"/>
          </a:xfrm>
          <a:prstGeom prst="rect">
            <a:avLst/>
          </a:prstGeom>
        </p:spPr>
      </p:pic>
    </p:spTree>
    <p:extLst>
      <p:ext uri="{BB962C8B-B14F-4D97-AF65-F5344CB8AC3E}">
        <p14:creationId xmlns:p14="http://schemas.microsoft.com/office/powerpoint/2010/main" val="144181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A27BD-CE7F-29F7-164F-970D46711DFA}"/>
              </a:ext>
            </a:extLst>
          </p:cNvPr>
          <p:cNvSpPr>
            <a:spLocks noGrp="1"/>
          </p:cNvSpPr>
          <p:nvPr>
            <p:ph sz="half" idx="1" hasCustomPrompt="1"/>
          </p:nvPr>
        </p:nvSpPr>
        <p:spPr>
          <a:xfrm>
            <a:off x="597072" y="1981200"/>
            <a:ext cx="5181600" cy="388064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p:txBody>
      </p:sp>
      <p:pic>
        <p:nvPicPr>
          <p:cNvPr id="8" name="Afbeelding 7">
            <a:extLst>
              <a:ext uri="{FF2B5EF4-FFF2-40B4-BE49-F238E27FC236}">
                <a16:creationId xmlns:a16="http://schemas.microsoft.com/office/drawing/2014/main" id="{E70F9E84-5E4A-D85F-4FB6-35F0005C1A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624EE51E-27AA-2692-4FC3-42DB29251862}"/>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0" name="Graphic 9">
            <a:extLst>
              <a:ext uri="{FF2B5EF4-FFF2-40B4-BE49-F238E27FC236}">
                <a16:creationId xmlns:a16="http://schemas.microsoft.com/office/drawing/2014/main" id="{ADFC4D60-EAF6-A5F5-D709-0059154FD9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6" name="Tijdelijke aanduiding voor afbeelding 5">
            <a:extLst>
              <a:ext uri="{FF2B5EF4-FFF2-40B4-BE49-F238E27FC236}">
                <a16:creationId xmlns:a16="http://schemas.microsoft.com/office/drawing/2014/main" id="{4420B296-F392-976E-F436-0EAFC1B4FC5C}"/>
              </a:ext>
            </a:extLst>
          </p:cNvPr>
          <p:cNvSpPr>
            <a:spLocks noGrp="1"/>
          </p:cNvSpPr>
          <p:nvPr>
            <p:ph type="pic" sz="quarter" idx="13"/>
          </p:nvPr>
        </p:nvSpPr>
        <p:spPr>
          <a:xfrm>
            <a:off x="6096000" y="0"/>
            <a:ext cx="6334896" cy="6369049"/>
          </a:xfrm>
        </p:spPr>
        <p:txBody>
          <a:bodyPr/>
          <a:lstStyle/>
          <a:p>
            <a:endParaRPr lang="nl-NL"/>
          </a:p>
        </p:txBody>
      </p:sp>
      <p:sp>
        <p:nvSpPr>
          <p:cNvPr id="7" name="Title 1">
            <a:extLst>
              <a:ext uri="{FF2B5EF4-FFF2-40B4-BE49-F238E27FC236}">
                <a16:creationId xmlns:a16="http://schemas.microsoft.com/office/drawing/2014/main" id="{53B42DE1-FE90-A4CB-CE7D-6B3BBEBE42C4}"/>
              </a:ext>
            </a:extLst>
          </p:cNvPr>
          <p:cNvSpPr>
            <a:spLocks noGrp="1"/>
          </p:cNvSpPr>
          <p:nvPr>
            <p:ph type="title" hasCustomPrompt="1"/>
          </p:nvPr>
        </p:nvSpPr>
        <p:spPr>
          <a:xfrm>
            <a:off x="597072" y="990600"/>
            <a:ext cx="5181600"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857776798"/>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guide id="3" pos="438" userDrawn="1">
          <p15:clr>
            <a:srgbClr val="FBAE40"/>
          </p15:clr>
        </p15:guide>
        <p15:guide id="4" orient="horz" pos="48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 - Hoofdstuk">
    <p:bg>
      <p:bgPr>
        <a:solidFill>
          <a:schemeClr val="accent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F0E1CA93-C72F-27EA-E509-16D4C86FC2ED}"/>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43536E-0C87-3C87-40B3-AAC1EA120185}"/>
              </a:ext>
            </a:extLst>
          </p:cNvPr>
          <p:cNvSpPr>
            <a:spLocks noGrp="1"/>
          </p:cNvSpPr>
          <p:nvPr>
            <p:ph type="title" hasCustomPrompt="1"/>
          </p:nvPr>
        </p:nvSpPr>
        <p:spPr>
          <a:xfrm>
            <a:off x="1440001" y="1152000"/>
            <a:ext cx="9311999" cy="672000"/>
          </a:xfrm>
          <a:prstGeom prst="rect">
            <a:avLst/>
          </a:prstGeom>
        </p:spPr>
        <p:txBody>
          <a:bodyPr/>
          <a:lstStyle>
            <a:lvl1pPr>
              <a:lnSpc>
                <a:spcPct val="100000"/>
              </a:lnSpc>
              <a:defRPr sz="3200">
                <a:solidFill>
                  <a:schemeClr val="bg1"/>
                </a:solidFill>
                <a:latin typeface="Arial" panose="020B0604020202020204" pitchFamily="34" charset="0"/>
                <a:cs typeface="Arial" panose="020B0604020202020204" pitchFamily="34" charset="0"/>
              </a:defRPr>
            </a:lvl1pPr>
          </a:lstStyle>
          <a:p>
            <a:r>
              <a:rPr lang="nl-NL" dirty="0"/>
              <a:t>Klik om hoofdstuktitel te bewerken</a:t>
            </a:r>
            <a:endParaRPr lang="en-US" dirty="0"/>
          </a:p>
        </p:txBody>
      </p:sp>
      <p:sp>
        <p:nvSpPr>
          <p:cNvPr id="8" name="Content Placeholder 2">
            <a:extLst>
              <a:ext uri="{FF2B5EF4-FFF2-40B4-BE49-F238E27FC236}">
                <a16:creationId xmlns:a16="http://schemas.microsoft.com/office/drawing/2014/main" id="{14DC6508-480B-FC59-6AFC-56878420546A}"/>
              </a:ext>
            </a:extLst>
          </p:cNvPr>
          <p:cNvSpPr>
            <a:spLocks noGrp="1"/>
          </p:cNvSpPr>
          <p:nvPr>
            <p:ph idx="1" hasCustomPrompt="1"/>
          </p:nvPr>
        </p:nvSpPr>
        <p:spPr>
          <a:xfrm>
            <a:off x="1440002" y="2016000"/>
            <a:ext cx="9311999" cy="2304000"/>
          </a:xfrm>
          <a:prstGeom prst="rect">
            <a:avLst/>
          </a:prstGeom>
        </p:spPr>
        <p:txBody>
          <a:bodyPr/>
          <a:lstStyle>
            <a:lvl1pPr marL="0" indent="0">
              <a:lnSpc>
                <a:spcPct val="100000"/>
              </a:lnSpc>
              <a:buNone/>
              <a:defRPr sz="2133">
                <a:solidFill>
                  <a:schemeClr val="bg1"/>
                </a:solidFill>
                <a:latin typeface="Arial" panose="020B0604020202020204" pitchFamily="34" charset="0"/>
                <a:cs typeface="Arial" panose="020B0604020202020204" pitchFamily="34" charset="0"/>
              </a:defRPr>
            </a:lvl1pPr>
            <a:lvl2pPr>
              <a:lnSpc>
                <a:spcPct val="100000"/>
              </a:lnSpc>
              <a:defRPr sz="2133">
                <a:solidFill>
                  <a:schemeClr val="tx2"/>
                </a:solidFill>
                <a:latin typeface="Arial" panose="020B0604020202020204" pitchFamily="34" charset="0"/>
                <a:cs typeface="Arial" panose="020B0604020202020204" pitchFamily="34" charset="0"/>
              </a:defRPr>
            </a:lvl2pPr>
            <a:lvl3pPr>
              <a:lnSpc>
                <a:spcPct val="100000"/>
              </a:lnSpc>
              <a:defRPr sz="2133">
                <a:solidFill>
                  <a:schemeClr val="tx2"/>
                </a:solidFill>
                <a:latin typeface="Arial" panose="020B0604020202020204" pitchFamily="34" charset="0"/>
                <a:cs typeface="Arial" panose="020B0604020202020204" pitchFamily="34" charset="0"/>
              </a:defRPr>
            </a:lvl3pPr>
            <a:lvl4pPr>
              <a:lnSpc>
                <a:spcPct val="100000"/>
              </a:lnSpc>
              <a:defRPr sz="2133">
                <a:solidFill>
                  <a:schemeClr val="tx2"/>
                </a:solidFill>
                <a:latin typeface="Arial" panose="020B0604020202020204" pitchFamily="34" charset="0"/>
                <a:cs typeface="Arial" panose="020B0604020202020204" pitchFamily="34" charset="0"/>
              </a:defRPr>
            </a:lvl4pPr>
            <a:lvl5pPr>
              <a:lnSpc>
                <a:spcPct val="100000"/>
              </a:lnSpc>
              <a:defRPr sz="2133">
                <a:solidFill>
                  <a:schemeClr val="tx2"/>
                </a:solidFill>
                <a:latin typeface="Arial" panose="020B0604020202020204" pitchFamily="34" charset="0"/>
                <a:cs typeface="Arial" panose="020B0604020202020204" pitchFamily="34" charset="0"/>
              </a:defRPr>
            </a:lvl5pPr>
          </a:lstStyle>
          <a:p>
            <a:pPr lvl="0"/>
            <a:r>
              <a:rPr lang="nl-NL" dirty="0"/>
              <a:t>Klik om de subtitel te bewerken</a:t>
            </a:r>
            <a:endParaRPr lang="en-US" dirty="0"/>
          </a:p>
        </p:txBody>
      </p:sp>
      <p:sp>
        <p:nvSpPr>
          <p:cNvPr id="10" name="Text Placeholder 3">
            <a:extLst>
              <a:ext uri="{FF2B5EF4-FFF2-40B4-BE49-F238E27FC236}">
                <a16:creationId xmlns:a16="http://schemas.microsoft.com/office/drawing/2014/main" id="{2BC70A84-6908-96ED-F326-8D8E657E3216}"/>
              </a:ext>
            </a:extLst>
          </p:cNvPr>
          <p:cNvSpPr>
            <a:spLocks noGrp="1"/>
          </p:cNvSpPr>
          <p:nvPr>
            <p:ph type="body" sz="half" idx="13" hasCustomPrompt="1"/>
          </p:nvPr>
        </p:nvSpPr>
        <p:spPr>
          <a:xfrm>
            <a:off x="6096000" y="5184000"/>
            <a:ext cx="4656000" cy="480000"/>
          </a:xfrm>
          <a:prstGeom prst="rect">
            <a:avLst/>
          </a:prstGeom>
        </p:spPr>
        <p:txBody>
          <a:bodyPr anchor="b" anchorCtr="0"/>
          <a:lstStyle>
            <a:lvl1pPr marL="0" indent="0" algn="r">
              <a:lnSpc>
                <a:spcPct val="100000"/>
              </a:lnSpc>
              <a:buNone/>
              <a:defRPr sz="2133" b="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dirty="0"/>
              <a:t>Thema</a:t>
            </a:r>
          </a:p>
        </p:txBody>
      </p:sp>
    </p:spTree>
    <p:extLst>
      <p:ext uri="{BB962C8B-B14F-4D97-AF65-F5344CB8AC3E}">
        <p14:creationId xmlns:p14="http://schemas.microsoft.com/office/powerpoint/2010/main" val="3318115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V - Tekstpagina met titel">
    <p:bg>
      <p:bgPr>
        <a:solidFill>
          <a:schemeClr val="accent1"/>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EBBE154-C805-5162-55A4-736B721E20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017"/>
            <a:ext cx="12192000" cy="6855967"/>
          </a:xfrm>
          <a:prstGeom prst="rect">
            <a:avLst/>
          </a:prstGeom>
        </p:spPr>
      </p:pic>
      <p:sp>
        <p:nvSpPr>
          <p:cNvPr id="2" name="Title 1"/>
          <p:cNvSpPr>
            <a:spLocks noGrp="1"/>
          </p:cNvSpPr>
          <p:nvPr>
            <p:ph type="title" hasCustomPrompt="1"/>
          </p:nvPr>
        </p:nvSpPr>
        <p:spPr>
          <a:xfrm>
            <a:off x="1440001" y="1152000"/>
            <a:ext cx="9311999" cy="672000"/>
          </a:xfrm>
          <a:prstGeom prst="rect">
            <a:avLst/>
          </a:prstGeom>
        </p:spPr>
        <p:txBody>
          <a:bodyPr/>
          <a:lstStyle>
            <a:lvl1pPr>
              <a:lnSpc>
                <a:spcPct val="100000"/>
              </a:lnSpc>
              <a:defRPr sz="3200">
                <a:latin typeface="Arial" panose="020B0604020202020204" pitchFamily="34" charset="0"/>
                <a:cs typeface="Arial" panose="020B0604020202020204" pitchFamily="34" charset="0"/>
              </a:defRPr>
            </a:lvl1pPr>
          </a:lstStyle>
          <a:p>
            <a:r>
              <a:rPr lang="nl-NL" dirty="0"/>
              <a:t>Klik om de titel te bewerken</a:t>
            </a:r>
            <a:endParaRPr lang="en-US" dirty="0"/>
          </a:p>
        </p:txBody>
      </p:sp>
      <p:sp>
        <p:nvSpPr>
          <p:cNvPr id="3" name="Content Placeholder 2"/>
          <p:cNvSpPr>
            <a:spLocks noGrp="1"/>
          </p:cNvSpPr>
          <p:nvPr>
            <p:ph idx="1" hasCustomPrompt="1"/>
          </p:nvPr>
        </p:nvSpPr>
        <p:spPr>
          <a:xfrm>
            <a:off x="1440002" y="2016000"/>
            <a:ext cx="9311999" cy="4128000"/>
          </a:xfrm>
          <a:prstGeom prst="rect">
            <a:avLst/>
          </a:prstGeom>
        </p:spPr>
        <p:txBody>
          <a:bodyPr/>
          <a:lstStyle>
            <a:lvl1pPr>
              <a:lnSpc>
                <a:spcPct val="100000"/>
              </a:lnSpc>
              <a:defRPr sz="2133">
                <a:solidFill>
                  <a:schemeClr val="tx2"/>
                </a:solidFill>
                <a:latin typeface="Arial" panose="020B0604020202020204" pitchFamily="34" charset="0"/>
                <a:cs typeface="Arial" panose="020B0604020202020204" pitchFamily="34" charset="0"/>
              </a:defRPr>
            </a:lvl1pPr>
            <a:lvl2pPr>
              <a:lnSpc>
                <a:spcPct val="100000"/>
              </a:lnSpc>
              <a:defRPr sz="2133">
                <a:solidFill>
                  <a:schemeClr val="tx2"/>
                </a:solidFill>
                <a:latin typeface="Arial" panose="020B0604020202020204" pitchFamily="34" charset="0"/>
                <a:cs typeface="Arial" panose="020B0604020202020204" pitchFamily="34" charset="0"/>
              </a:defRPr>
            </a:lvl2pPr>
            <a:lvl3pPr>
              <a:lnSpc>
                <a:spcPct val="100000"/>
              </a:lnSpc>
              <a:defRPr sz="2133">
                <a:solidFill>
                  <a:schemeClr val="tx2"/>
                </a:solidFill>
                <a:latin typeface="Arial" panose="020B0604020202020204" pitchFamily="34" charset="0"/>
                <a:cs typeface="Arial" panose="020B0604020202020204" pitchFamily="34" charset="0"/>
              </a:defRPr>
            </a:lvl3pPr>
            <a:lvl4pPr>
              <a:lnSpc>
                <a:spcPct val="100000"/>
              </a:lnSpc>
              <a:defRPr sz="2133">
                <a:solidFill>
                  <a:schemeClr val="tx2"/>
                </a:solidFill>
                <a:latin typeface="Arial" panose="020B0604020202020204" pitchFamily="34" charset="0"/>
                <a:cs typeface="Arial" panose="020B0604020202020204" pitchFamily="34" charset="0"/>
              </a:defRPr>
            </a:lvl4pPr>
            <a:lvl5pPr>
              <a:lnSpc>
                <a:spcPct val="100000"/>
              </a:lnSpc>
              <a:defRPr sz="2133">
                <a:solidFill>
                  <a:schemeClr val="tx2"/>
                </a:solidFill>
                <a:latin typeface="Arial" panose="020B0604020202020204" pitchFamily="34" charset="0"/>
                <a:cs typeface="Arial" panose="020B0604020202020204" pitchFamily="34" charset="0"/>
              </a:defRPr>
            </a:lvl5pPr>
          </a:lstStyle>
          <a:p>
            <a:pPr lvl="0"/>
            <a:r>
              <a:rPr lang="nl-NL" dirty="0"/>
              <a:t>Klik om de tekst te bewerken</a:t>
            </a:r>
            <a:endParaRPr lang="en-US" dirty="0"/>
          </a:p>
        </p:txBody>
      </p:sp>
      <p:pic>
        <p:nvPicPr>
          <p:cNvPr id="4" name="Afbeelding 3" descr="VNG">
            <a:extLst>
              <a:ext uri="{FF2B5EF4-FFF2-40B4-BE49-F238E27FC236}">
                <a16:creationId xmlns:a16="http://schemas.microsoft.com/office/drawing/2014/main" id="{AA373737-ED4E-B257-D0C9-16506DE09060}"/>
              </a:ext>
            </a:extLst>
          </p:cNvPr>
          <p:cNvPicPr>
            <a:picLocks noChangeAspect="1"/>
          </p:cNvPicPr>
          <p:nvPr userDrawn="1"/>
        </p:nvPicPr>
        <p:blipFill>
          <a:blip r:embed="rId3"/>
          <a:stretch>
            <a:fillRect/>
          </a:stretch>
        </p:blipFill>
        <p:spPr>
          <a:xfrm>
            <a:off x="576001" y="576040"/>
            <a:ext cx="857663" cy="528000"/>
          </a:xfrm>
          <a:prstGeom prst="rect">
            <a:avLst/>
          </a:prstGeom>
        </p:spPr>
      </p:pic>
    </p:spTree>
    <p:extLst>
      <p:ext uri="{BB962C8B-B14F-4D97-AF65-F5344CB8AC3E}">
        <p14:creationId xmlns:p14="http://schemas.microsoft.com/office/powerpoint/2010/main" val="1841645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 - Tekstpagina zonder titel">
    <p:bg>
      <p:bgPr>
        <a:solidFill>
          <a:schemeClr val="accent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94EB499-7CCE-D782-A6B3-D9C1BEC0BE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017"/>
            <a:ext cx="12192000" cy="6855967"/>
          </a:xfrm>
          <a:prstGeom prst="rect">
            <a:avLst/>
          </a:prstGeom>
        </p:spPr>
      </p:pic>
      <p:sp>
        <p:nvSpPr>
          <p:cNvPr id="9" name="Content Placeholder 2">
            <a:extLst>
              <a:ext uri="{FF2B5EF4-FFF2-40B4-BE49-F238E27FC236}">
                <a16:creationId xmlns:a16="http://schemas.microsoft.com/office/drawing/2014/main" id="{CAEB6912-2532-AB62-E14B-835F3CA012ED}"/>
              </a:ext>
            </a:extLst>
          </p:cNvPr>
          <p:cNvSpPr>
            <a:spLocks noGrp="1"/>
          </p:cNvSpPr>
          <p:nvPr>
            <p:ph idx="1" hasCustomPrompt="1"/>
          </p:nvPr>
        </p:nvSpPr>
        <p:spPr>
          <a:xfrm>
            <a:off x="1440001" y="1152000"/>
            <a:ext cx="9311999" cy="4992000"/>
          </a:xfrm>
          <a:prstGeom prst="rect">
            <a:avLst/>
          </a:prstGeom>
        </p:spPr>
        <p:txBody>
          <a:bodyPr/>
          <a:lstStyle>
            <a:lvl1pPr>
              <a:lnSpc>
                <a:spcPct val="100000"/>
              </a:lnSpc>
              <a:defRPr sz="2133">
                <a:solidFill>
                  <a:schemeClr val="tx2"/>
                </a:solidFill>
                <a:latin typeface="Arial" panose="020B0604020202020204" pitchFamily="34" charset="0"/>
                <a:cs typeface="Arial" panose="020B0604020202020204" pitchFamily="34" charset="0"/>
              </a:defRPr>
            </a:lvl1pPr>
            <a:lvl2pPr>
              <a:lnSpc>
                <a:spcPct val="100000"/>
              </a:lnSpc>
              <a:defRPr sz="2133">
                <a:solidFill>
                  <a:schemeClr val="tx2"/>
                </a:solidFill>
                <a:latin typeface="Arial" panose="020B0604020202020204" pitchFamily="34" charset="0"/>
                <a:cs typeface="Arial" panose="020B0604020202020204" pitchFamily="34" charset="0"/>
              </a:defRPr>
            </a:lvl2pPr>
            <a:lvl3pPr>
              <a:lnSpc>
                <a:spcPct val="100000"/>
              </a:lnSpc>
              <a:defRPr sz="2133">
                <a:solidFill>
                  <a:schemeClr val="tx2"/>
                </a:solidFill>
                <a:latin typeface="Arial" panose="020B0604020202020204" pitchFamily="34" charset="0"/>
                <a:cs typeface="Arial" panose="020B0604020202020204" pitchFamily="34" charset="0"/>
              </a:defRPr>
            </a:lvl3pPr>
            <a:lvl4pPr>
              <a:lnSpc>
                <a:spcPct val="100000"/>
              </a:lnSpc>
              <a:defRPr sz="2133">
                <a:solidFill>
                  <a:schemeClr val="tx2"/>
                </a:solidFill>
                <a:latin typeface="Arial" panose="020B0604020202020204" pitchFamily="34" charset="0"/>
                <a:cs typeface="Arial" panose="020B0604020202020204" pitchFamily="34" charset="0"/>
              </a:defRPr>
            </a:lvl4pPr>
            <a:lvl5pPr>
              <a:lnSpc>
                <a:spcPct val="100000"/>
              </a:lnSpc>
              <a:defRPr sz="2133">
                <a:solidFill>
                  <a:schemeClr val="tx2"/>
                </a:solidFill>
                <a:latin typeface="Arial" panose="020B0604020202020204" pitchFamily="34" charset="0"/>
                <a:cs typeface="Arial" panose="020B0604020202020204" pitchFamily="34" charset="0"/>
              </a:defRPr>
            </a:lvl5pPr>
          </a:lstStyle>
          <a:p>
            <a:pPr lvl="0"/>
            <a:r>
              <a:rPr lang="nl-NL" dirty="0"/>
              <a:t>Klik om de tekst te bewerken</a:t>
            </a:r>
            <a:endParaRPr lang="en-US" dirty="0"/>
          </a:p>
        </p:txBody>
      </p:sp>
      <p:pic>
        <p:nvPicPr>
          <p:cNvPr id="2" name="Afbeelding 1" descr="VNG">
            <a:extLst>
              <a:ext uri="{FF2B5EF4-FFF2-40B4-BE49-F238E27FC236}">
                <a16:creationId xmlns:a16="http://schemas.microsoft.com/office/drawing/2014/main" id="{0A8D16ED-ABB3-A7D1-D6AC-4D47575752B3}"/>
              </a:ext>
            </a:extLst>
          </p:cNvPr>
          <p:cNvPicPr>
            <a:picLocks noChangeAspect="1"/>
          </p:cNvPicPr>
          <p:nvPr userDrawn="1"/>
        </p:nvPicPr>
        <p:blipFill>
          <a:blip r:embed="rId3"/>
          <a:stretch>
            <a:fillRect/>
          </a:stretch>
        </p:blipFill>
        <p:spPr>
          <a:xfrm>
            <a:off x="576001" y="576040"/>
            <a:ext cx="857663" cy="528000"/>
          </a:xfrm>
          <a:prstGeom prst="rect">
            <a:avLst/>
          </a:prstGeom>
        </p:spPr>
      </p:pic>
    </p:spTree>
    <p:extLst>
      <p:ext uri="{BB962C8B-B14F-4D97-AF65-F5344CB8AC3E}">
        <p14:creationId xmlns:p14="http://schemas.microsoft.com/office/powerpoint/2010/main" val="1879488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 - Tekstpagina met kader">
    <p:bg>
      <p:bgPr>
        <a:solidFill>
          <a:schemeClr val="accent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FC40D43-71D5-6B78-699E-1F262D8265F9}"/>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7" name="Content Placeholder 2">
            <a:extLst>
              <a:ext uri="{FF2B5EF4-FFF2-40B4-BE49-F238E27FC236}">
                <a16:creationId xmlns:a16="http://schemas.microsoft.com/office/drawing/2014/main" id="{31AC8FFE-DE3D-22EE-8E50-EB3D8643DD1F}"/>
              </a:ext>
            </a:extLst>
          </p:cNvPr>
          <p:cNvSpPr>
            <a:spLocks noGrp="1"/>
          </p:cNvSpPr>
          <p:nvPr>
            <p:ph idx="1" hasCustomPrompt="1"/>
          </p:nvPr>
        </p:nvSpPr>
        <p:spPr>
          <a:xfrm>
            <a:off x="1440000" y="1152000"/>
            <a:ext cx="9312000" cy="4512000"/>
          </a:xfrm>
          <a:prstGeom prst="rect">
            <a:avLst/>
          </a:prstGeom>
        </p:spPr>
        <p:txBody>
          <a:bodyPr/>
          <a:lstStyle>
            <a:lvl1pPr>
              <a:lnSpc>
                <a:spcPct val="100000"/>
              </a:lnSpc>
              <a:defRPr sz="2133">
                <a:solidFill>
                  <a:schemeClr val="tx2"/>
                </a:solidFill>
                <a:latin typeface="Arial" panose="020B0604020202020204" pitchFamily="34" charset="0"/>
                <a:cs typeface="Arial" panose="020B0604020202020204" pitchFamily="34" charset="0"/>
              </a:defRPr>
            </a:lvl1pPr>
            <a:lvl2pPr>
              <a:lnSpc>
                <a:spcPct val="100000"/>
              </a:lnSpc>
              <a:defRPr sz="2133">
                <a:solidFill>
                  <a:schemeClr val="tx2"/>
                </a:solidFill>
                <a:latin typeface="Arial" panose="020B0604020202020204" pitchFamily="34" charset="0"/>
                <a:cs typeface="Arial" panose="020B0604020202020204" pitchFamily="34" charset="0"/>
              </a:defRPr>
            </a:lvl2pPr>
            <a:lvl3pPr>
              <a:lnSpc>
                <a:spcPct val="100000"/>
              </a:lnSpc>
              <a:defRPr sz="2133">
                <a:solidFill>
                  <a:schemeClr val="tx2"/>
                </a:solidFill>
                <a:latin typeface="Arial" panose="020B0604020202020204" pitchFamily="34" charset="0"/>
                <a:cs typeface="Arial" panose="020B0604020202020204" pitchFamily="34" charset="0"/>
              </a:defRPr>
            </a:lvl3pPr>
            <a:lvl4pPr>
              <a:lnSpc>
                <a:spcPct val="100000"/>
              </a:lnSpc>
              <a:defRPr sz="2133">
                <a:solidFill>
                  <a:schemeClr val="tx2"/>
                </a:solidFill>
                <a:latin typeface="Arial" panose="020B0604020202020204" pitchFamily="34" charset="0"/>
                <a:cs typeface="Arial" panose="020B0604020202020204" pitchFamily="34" charset="0"/>
              </a:defRPr>
            </a:lvl4pPr>
            <a:lvl5pPr>
              <a:lnSpc>
                <a:spcPct val="100000"/>
              </a:lnSpc>
              <a:defRPr sz="2133">
                <a:solidFill>
                  <a:schemeClr val="tx2"/>
                </a:solidFill>
                <a:latin typeface="Arial" panose="020B0604020202020204" pitchFamily="34" charset="0"/>
                <a:cs typeface="Arial" panose="020B0604020202020204" pitchFamily="34" charset="0"/>
              </a:defRPr>
            </a:lvl5pPr>
          </a:lstStyle>
          <a:p>
            <a:pPr lvl="0"/>
            <a:r>
              <a:rPr lang="nl-NL" dirty="0"/>
              <a:t>Klik om de tekst te bewerken</a:t>
            </a:r>
            <a:endParaRPr lang="en-US" dirty="0"/>
          </a:p>
        </p:txBody>
      </p:sp>
    </p:spTree>
    <p:extLst>
      <p:ext uri="{BB962C8B-B14F-4D97-AF65-F5344CB8AC3E}">
        <p14:creationId xmlns:p14="http://schemas.microsoft.com/office/powerpoint/2010/main" val="2242619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 - Tekstpagina met foto in kader">
    <p:bg>
      <p:bgPr>
        <a:solidFill>
          <a:schemeClr val="accent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ECAAAE1-461D-DF91-612B-5F43ADB92FA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017"/>
            <a:ext cx="12192000" cy="6855967"/>
          </a:xfrm>
          <a:prstGeom prst="rect">
            <a:avLst/>
          </a:prstGeom>
        </p:spPr>
      </p:pic>
      <p:sp>
        <p:nvSpPr>
          <p:cNvPr id="16" name="Tijdelijke aanduiding voor afbeelding 15">
            <a:extLst>
              <a:ext uri="{FF2B5EF4-FFF2-40B4-BE49-F238E27FC236}">
                <a16:creationId xmlns:a16="http://schemas.microsoft.com/office/drawing/2014/main" id="{E8A9C216-E65F-D650-CB0E-5879889F5146}"/>
              </a:ext>
            </a:extLst>
          </p:cNvPr>
          <p:cNvSpPr>
            <a:spLocks noGrp="1"/>
          </p:cNvSpPr>
          <p:nvPr>
            <p:ph type="pic" idx="1" hasCustomPrompt="1"/>
          </p:nvPr>
        </p:nvSpPr>
        <p:spPr>
          <a:xfrm>
            <a:off x="6096000" y="574123"/>
            <a:ext cx="5520000" cy="5709756"/>
          </a:xfrm>
          <a:custGeom>
            <a:avLst/>
            <a:gdLst>
              <a:gd name="connsiteX0" fmla="*/ 223777 w 4140000"/>
              <a:gd name="connsiteY0" fmla="*/ 0 h 4282317"/>
              <a:gd name="connsiteX1" fmla="*/ 4140000 w 4140000"/>
              <a:gd name="connsiteY1" fmla="*/ 0 h 4282317"/>
              <a:gd name="connsiteX2" fmla="*/ 4140000 w 4140000"/>
              <a:gd name="connsiteY2" fmla="*/ 1377188 h 4282317"/>
              <a:gd name="connsiteX3" fmla="*/ 4140000 w 4140000"/>
              <a:gd name="connsiteY3" fmla="*/ 2879537 h 4282317"/>
              <a:gd name="connsiteX4" fmla="*/ 4140000 w 4140000"/>
              <a:gd name="connsiteY4" fmla="*/ 3308400 h 4282317"/>
              <a:gd name="connsiteX5" fmla="*/ 4139746 w 4140000"/>
              <a:gd name="connsiteY5" fmla="*/ 3308400 h 4282317"/>
              <a:gd name="connsiteX6" fmla="*/ 4139746 w 4140000"/>
              <a:gd name="connsiteY6" fmla="*/ 4282317 h 4282317"/>
              <a:gd name="connsiteX7" fmla="*/ 890481 w 4140000"/>
              <a:gd name="connsiteY7" fmla="*/ 4282317 h 4282317"/>
              <a:gd name="connsiteX8" fmla="*/ 0 w 4140000"/>
              <a:gd name="connsiteY8" fmla="*/ 3391689 h 4282317"/>
              <a:gd name="connsiteX9" fmla="*/ 0 w 4140000"/>
              <a:gd name="connsiteY9" fmla="*/ 2879537 h 4282317"/>
              <a:gd name="connsiteX10" fmla="*/ 0 w 4140000"/>
              <a:gd name="connsiteY10" fmla="*/ 2417896 h 4282317"/>
              <a:gd name="connsiteX11" fmla="*/ 0 w 4140000"/>
              <a:gd name="connsiteY11" fmla="*/ 1377188 h 4282317"/>
              <a:gd name="connsiteX12" fmla="*/ 0 w 4140000"/>
              <a:gd name="connsiteY12" fmla="*/ 223642 h 4282317"/>
              <a:gd name="connsiteX13" fmla="*/ 223777 w 4140000"/>
              <a:gd name="connsiteY13" fmla="*/ 0 h 428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0000" h="4282317">
                <a:moveTo>
                  <a:pt x="223777" y="0"/>
                </a:moveTo>
                <a:lnTo>
                  <a:pt x="4140000" y="0"/>
                </a:lnTo>
                <a:lnTo>
                  <a:pt x="4140000" y="1377188"/>
                </a:lnTo>
                <a:lnTo>
                  <a:pt x="4140000" y="2879537"/>
                </a:lnTo>
                <a:lnTo>
                  <a:pt x="4140000" y="3308400"/>
                </a:lnTo>
                <a:lnTo>
                  <a:pt x="4139746" y="3308400"/>
                </a:lnTo>
                <a:lnTo>
                  <a:pt x="4139746" y="4282317"/>
                </a:lnTo>
                <a:lnTo>
                  <a:pt x="890481" y="4282317"/>
                </a:lnTo>
                <a:cubicBezTo>
                  <a:pt x="398634" y="4282317"/>
                  <a:pt x="0" y="3883618"/>
                  <a:pt x="0" y="3391689"/>
                </a:cubicBezTo>
                <a:lnTo>
                  <a:pt x="0" y="2879537"/>
                </a:lnTo>
                <a:lnTo>
                  <a:pt x="0" y="2417896"/>
                </a:lnTo>
                <a:lnTo>
                  <a:pt x="0" y="1377188"/>
                </a:lnTo>
                <a:lnTo>
                  <a:pt x="0" y="223642"/>
                </a:lnTo>
                <a:cubicBezTo>
                  <a:pt x="0" y="100073"/>
                  <a:pt x="100204" y="0"/>
                  <a:pt x="223777" y="0"/>
                </a:cubicBezTo>
                <a:close/>
              </a:path>
            </a:pathLst>
          </a:custGeom>
          <a:solidFill>
            <a:schemeClr val="bg1">
              <a:lumMod val="85000"/>
            </a:schemeClr>
          </a:solidFill>
        </p:spPr>
        <p:txBody>
          <a:bodyPr wrap="square" lIns="360000" tIns="360000" rIns="360000" anchor="t">
            <a:noAutofit/>
          </a:bodyPr>
          <a:lstStyle>
            <a:lvl1pPr marL="0" indent="0" algn="l">
              <a:lnSpc>
                <a:spcPct val="100000"/>
              </a:lnSpc>
              <a:spcBef>
                <a:spcPts val="0"/>
              </a:spcBef>
              <a:buNone/>
              <a:defRPr sz="2133">
                <a:solidFill>
                  <a:schemeClr val="tx1">
                    <a:lumMod val="50000"/>
                    <a:lumOff val="50000"/>
                  </a:schemeClr>
                </a:solidFill>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Sleep afbeelding in het grijze vlak of klik op het pictogram</a:t>
            </a:r>
          </a:p>
          <a:p>
            <a:endParaRPr lang="nl-NL" dirty="0"/>
          </a:p>
          <a:p>
            <a:r>
              <a:rPr lang="nl-NL" dirty="0"/>
              <a:t>Gebruik </a:t>
            </a:r>
            <a:r>
              <a:rPr lang="nl-NL" dirty="0" err="1"/>
              <a:t>rechtenvrije</a:t>
            </a:r>
            <a:r>
              <a:rPr lang="nl-NL" dirty="0"/>
              <a:t> foto's, realistisch, Nederlands en liefst met mensen erop.</a:t>
            </a:r>
          </a:p>
          <a:p>
            <a:r>
              <a:rPr lang="nl-NL" dirty="0"/>
              <a:t>A.I. beeldmateriaal is niet toegestaan i.v.m. onduidelijkheid rechten.</a:t>
            </a:r>
            <a:endParaRPr lang="en-US" dirty="0"/>
          </a:p>
        </p:txBody>
      </p:sp>
      <p:sp>
        <p:nvSpPr>
          <p:cNvPr id="10" name="Content Placeholder 2">
            <a:extLst>
              <a:ext uri="{FF2B5EF4-FFF2-40B4-BE49-F238E27FC236}">
                <a16:creationId xmlns:a16="http://schemas.microsoft.com/office/drawing/2014/main" id="{AB0373F0-6DD0-A406-2321-A186503B870A}"/>
              </a:ext>
            </a:extLst>
          </p:cNvPr>
          <p:cNvSpPr>
            <a:spLocks noGrp="1"/>
          </p:cNvSpPr>
          <p:nvPr>
            <p:ph idx="13" hasCustomPrompt="1"/>
          </p:nvPr>
        </p:nvSpPr>
        <p:spPr>
          <a:xfrm>
            <a:off x="1440000" y="1152000"/>
            <a:ext cx="4080000" cy="4848000"/>
          </a:xfrm>
          <a:prstGeom prst="rect">
            <a:avLst/>
          </a:prstGeom>
        </p:spPr>
        <p:txBody>
          <a:bodyPr/>
          <a:lstStyle>
            <a:lvl1pPr>
              <a:lnSpc>
                <a:spcPct val="100000"/>
              </a:lnSpc>
              <a:defRPr sz="2133">
                <a:solidFill>
                  <a:schemeClr val="tx2"/>
                </a:solidFill>
                <a:latin typeface="Arial" panose="020B0604020202020204" pitchFamily="34" charset="0"/>
                <a:cs typeface="Arial" panose="020B0604020202020204" pitchFamily="34" charset="0"/>
              </a:defRPr>
            </a:lvl1pPr>
            <a:lvl2pPr>
              <a:lnSpc>
                <a:spcPct val="100000"/>
              </a:lnSpc>
              <a:defRPr sz="2133">
                <a:solidFill>
                  <a:schemeClr val="tx2"/>
                </a:solidFill>
                <a:latin typeface="Arial" panose="020B0604020202020204" pitchFamily="34" charset="0"/>
                <a:cs typeface="Arial" panose="020B0604020202020204" pitchFamily="34" charset="0"/>
              </a:defRPr>
            </a:lvl2pPr>
            <a:lvl3pPr>
              <a:lnSpc>
                <a:spcPct val="100000"/>
              </a:lnSpc>
              <a:defRPr sz="2133">
                <a:solidFill>
                  <a:schemeClr val="tx2"/>
                </a:solidFill>
                <a:latin typeface="Arial" panose="020B0604020202020204" pitchFamily="34" charset="0"/>
                <a:cs typeface="Arial" panose="020B0604020202020204" pitchFamily="34" charset="0"/>
              </a:defRPr>
            </a:lvl3pPr>
            <a:lvl4pPr>
              <a:lnSpc>
                <a:spcPct val="100000"/>
              </a:lnSpc>
              <a:defRPr sz="2133">
                <a:solidFill>
                  <a:schemeClr val="tx2"/>
                </a:solidFill>
                <a:latin typeface="Arial" panose="020B0604020202020204" pitchFamily="34" charset="0"/>
                <a:cs typeface="Arial" panose="020B0604020202020204" pitchFamily="34" charset="0"/>
              </a:defRPr>
            </a:lvl4pPr>
            <a:lvl5pPr>
              <a:lnSpc>
                <a:spcPct val="100000"/>
              </a:lnSpc>
              <a:defRPr sz="2133">
                <a:solidFill>
                  <a:schemeClr val="tx2"/>
                </a:solidFill>
                <a:latin typeface="Arial" panose="020B0604020202020204" pitchFamily="34" charset="0"/>
                <a:cs typeface="Arial" panose="020B0604020202020204" pitchFamily="34" charset="0"/>
              </a:defRPr>
            </a:lvl5pPr>
          </a:lstStyle>
          <a:p>
            <a:pPr lvl="0"/>
            <a:r>
              <a:rPr lang="nl-NL" dirty="0"/>
              <a:t>Klik om de tekst te bewerken</a:t>
            </a:r>
            <a:endParaRPr lang="en-US" dirty="0"/>
          </a:p>
        </p:txBody>
      </p:sp>
      <p:pic>
        <p:nvPicPr>
          <p:cNvPr id="3" name="Afbeelding 2" descr="VNG">
            <a:extLst>
              <a:ext uri="{FF2B5EF4-FFF2-40B4-BE49-F238E27FC236}">
                <a16:creationId xmlns:a16="http://schemas.microsoft.com/office/drawing/2014/main" id="{D63397CB-B5BD-6A34-3395-09DCA5CCD6B3}"/>
              </a:ext>
            </a:extLst>
          </p:cNvPr>
          <p:cNvPicPr>
            <a:picLocks noChangeAspect="1"/>
          </p:cNvPicPr>
          <p:nvPr userDrawn="1"/>
        </p:nvPicPr>
        <p:blipFill>
          <a:blip r:embed="rId3"/>
          <a:stretch>
            <a:fillRect/>
          </a:stretch>
        </p:blipFill>
        <p:spPr>
          <a:xfrm>
            <a:off x="576001" y="576040"/>
            <a:ext cx="857663" cy="528000"/>
          </a:xfrm>
          <a:prstGeom prst="rect">
            <a:avLst/>
          </a:prstGeom>
        </p:spPr>
      </p:pic>
    </p:spTree>
    <p:extLst>
      <p:ext uri="{BB962C8B-B14F-4D97-AF65-F5344CB8AC3E}">
        <p14:creationId xmlns:p14="http://schemas.microsoft.com/office/powerpoint/2010/main" val="1993713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 - Meer weten">
    <p:bg>
      <p:bgPr>
        <a:solidFill>
          <a:schemeClr val="accent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37BA7796-C63D-841F-EADA-F4435801ADF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id="{23DFEFB9-9CDE-3FD9-44A2-42E2B7717C89}"/>
              </a:ext>
            </a:extLst>
          </p:cNvPr>
          <p:cNvSpPr>
            <a:spLocks noGrp="1"/>
          </p:cNvSpPr>
          <p:nvPr>
            <p:ph type="title" hasCustomPrompt="1"/>
          </p:nvPr>
        </p:nvSpPr>
        <p:spPr>
          <a:xfrm>
            <a:off x="6672000" y="1152000"/>
            <a:ext cx="4368000" cy="672000"/>
          </a:xfrm>
          <a:prstGeom prst="rect">
            <a:avLst/>
          </a:prstGeom>
        </p:spPr>
        <p:txBody>
          <a:bodyPr anchor="t" anchorCtr="0"/>
          <a:lstStyle>
            <a:lvl1pPr>
              <a:lnSpc>
                <a:spcPct val="100000"/>
              </a:lnSpc>
              <a:defRPr sz="3200">
                <a:latin typeface="Arial" panose="020B0604020202020204" pitchFamily="34" charset="0"/>
                <a:cs typeface="Arial" panose="020B0604020202020204" pitchFamily="34" charset="0"/>
              </a:defRPr>
            </a:lvl1pPr>
          </a:lstStyle>
          <a:p>
            <a:r>
              <a:rPr lang="nl-NL" dirty="0"/>
              <a:t>Meer weten?</a:t>
            </a:r>
            <a:endParaRPr lang="en-US" dirty="0"/>
          </a:p>
        </p:txBody>
      </p:sp>
      <p:sp>
        <p:nvSpPr>
          <p:cNvPr id="9" name="Text Placeholder 3">
            <a:extLst>
              <a:ext uri="{FF2B5EF4-FFF2-40B4-BE49-F238E27FC236}">
                <a16:creationId xmlns:a16="http://schemas.microsoft.com/office/drawing/2014/main" id="{AAC1395A-C6FA-0946-DB34-005B0936F742}"/>
              </a:ext>
            </a:extLst>
          </p:cNvPr>
          <p:cNvSpPr>
            <a:spLocks noGrp="1"/>
          </p:cNvSpPr>
          <p:nvPr>
            <p:ph type="body" sz="half" idx="2" hasCustomPrompt="1"/>
          </p:nvPr>
        </p:nvSpPr>
        <p:spPr>
          <a:xfrm>
            <a:off x="1440000" y="3648000"/>
            <a:ext cx="4080000" cy="2016000"/>
          </a:xfrm>
          <a:prstGeom prst="rect">
            <a:avLst/>
          </a:prstGeom>
        </p:spPr>
        <p:txBody>
          <a:bodyPr anchor="b" anchorCtr="0"/>
          <a:lstStyle>
            <a:lvl1pPr marL="0" indent="0">
              <a:lnSpc>
                <a:spcPct val="100000"/>
              </a:lnSpc>
              <a:buNone/>
              <a:defRPr sz="2133">
                <a:solidFill>
                  <a:schemeClr val="tx1"/>
                </a:solidFill>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dirty="0"/>
              <a:t>Klik om de subtitel te bewerken</a:t>
            </a:r>
          </a:p>
        </p:txBody>
      </p:sp>
      <p:sp>
        <p:nvSpPr>
          <p:cNvPr id="12" name="Text Placeholder 3">
            <a:extLst>
              <a:ext uri="{FF2B5EF4-FFF2-40B4-BE49-F238E27FC236}">
                <a16:creationId xmlns:a16="http://schemas.microsoft.com/office/drawing/2014/main" id="{8E633440-2D96-DDB3-64C5-437882C28186}"/>
              </a:ext>
            </a:extLst>
          </p:cNvPr>
          <p:cNvSpPr>
            <a:spLocks noGrp="1"/>
          </p:cNvSpPr>
          <p:nvPr>
            <p:ph type="body" sz="half" idx="14" hasCustomPrompt="1"/>
          </p:nvPr>
        </p:nvSpPr>
        <p:spPr>
          <a:xfrm>
            <a:off x="6672000" y="2016000"/>
            <a:ext cx="4368000" cy="3648000"/>
          </a:xfrm>
          <a:prstGeom prst="rect">
            <a:avLst/>
          </a:prstGeom>
        </p:spPr>
        <p:txBody>
          <a:bodyPr anchor="t" anchorCtr="0"/>
          <a:lstStyle>
            <a:lvl1pPr marL="0" indent="0">
              <a:lnSpc>
                <a:spcPct val="100000"/>
              </a:lnSpc>
              <a:buNone/>
              <a:defRPr sz="2133">
                <a:solidFill>
                  <a:schemeClr val="tx2"/>
                </a:solidFill>
                <a:latin typeface="Arial" panose="020B0604020202020204" pitchFamily="34" charset="0"/>
                <a:cs typeface="Arial" panose="020B0604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noProof="1"/>
              <a:t>vng.nl</a:t>
            </a:r>
          </a:p>
          <a:p>
            <a:pPr lvl="0"/>
            <a:endParaRPr lang="nl-NL" noProof="1"/>
          </a:p>
        </p:txBody>
      </p:sp>
      <p:pic>
        <p:nvPicPr>
          <p:cNvPr id="2" name="Afbeelding 1" descr="VNG">
            <a:extLst>
              <a:ext uri="{FF2B5EF4-FFF2-40B4-BE49-F238E27FC236}">
                <a16:creationId xmlns:a16="http://schemas.microsoft.com/office/drawing/2014/main" id="{AECEC491-13AA-CAFF-E327-42A942D940EF}"/>
              </a:ext>
            </a:extLst>
          </p:cNvPr>
          <p:cNvPicPr>
            <a:picLocks noChangeAspect="1"/>
          </p:cNvPicPr>
          <p:nvPr userDrawn="1"/>
        </p:nvPicPr>
        <p:blipFill>
          <a:blip r:embed="rId3"/>
          <a:stretch>
            <a:fillRect/>
          </a:stretch>
        </p:blipFill>
        <p:spPr>
          <a:xfrm>
            <a:off x="576000" y="576038"/>
            <a:ext cx="1248000" cy="768303"/>
          </a:xfrm>
          <a:prstGeom prst="rect">
            <a:avLst/>
          </a:prstGeom>
        </p:spPr>
      </p:pic>
    </p:spTree>
    <p:extLst>
      <p:ext uri="{BB962C8B-B14F-4D97-AF65-F5344CB8AC3E}">
        <p14:creationId xmlns:p14="http://schemas.microsoft.com/office/powerpoint/2010/main" val="13049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10515600"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10515600"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405520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5019957"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14124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81D180-455F-EB68-1CD2-9BE8B04AFDB6}"/>
              </a:ext>
            </a:extLst>
          </p:cNvPr>
          <p:cNvSpPr>
            <a:spLocks noGrp="1"/>
          </p:cNvSpPr>
          <p:nvPr>
            <p:ph type="body" idx="1" hasCustomPrompt="1"/>
          </p:nvPr>
        </p:nvSpPr>
        <p:spPr>
          <a:xfrm>
            <a:off x="675503" y="1739133"/>
            <a:ext cx="5157787"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33D3503-E744-372B-B29F-6C9BF23A6408}"/>
              </a:ext>
            </a:extLst>
          </p:cNvPr>
          <p:cNvSpPr>
            <a:spLocks noGrp="1"/>
          </p:cNvSpPr>
          <p:nvPr>
            <p:ph sz="half" idx="2" hasCustomPrompt="1"/>
          </p:nvPr>
        </p:nvSpPr>
        <p:spPr>
          <a:xfrm>
            <a:off x="675503" y="2563045"/>
            <a:ext cx="5157787"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9CC03-486C-64E7-36DB-B305F0C4E048}"/>
              </a:ext>
            </a:extLst>
          </p:cNvPr>
          <p:cNvSpPr>
            <a:spLocks noGrp="1"/>
          </p:cNvSpPr>
          <p:nvPr>
            <p:ph type="body" sz="quarter" idx="3" hasCustomPrompt="1"/>
          </p:nvPr>
        </p:nvSpPr>
        <p:spPr>
          <a:xfrm>
            <a:off x="6007915" y="1739133"/>
            <a:ext cx="5183188"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2C4DD53-0A58-D6AB-9629-054F76316563}"/>
              </a:ext>
            </a:extLst>
          </p:cNvPr>
          <p:cNvSpPr>
            <a:spLocks noGrp="1"/>
          </p:cNvSpPr>
          <p:nvPr>
            <p:ph sz="quarter" idx="4" hasCustomPrompt="1"/>
          </p:nvPr>
        </p:nvSpPr>
        <p:spPr>
          <a:xfrm>
            <a:off x="6007915" y="2563045"/>
            <a:ext cx="5183188"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Afbeelding 9">
            <a:extLst>
              <a:ext uri="{FF2B5EF4-FFF2-40B4-BE49-F238E27FC236}">
                <a16:creationId xmlns:a16="http://schemas.microsoft.com/office/drawing/2014/main" id="{36D8EACD-9CF4-4FBB-D358-383E0005F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11" name="Slide Number Placeholder 5">
            <a:extLst>
              <a:ext uri="{FF2B5EF4-FFF2-40B4-BE49-F238E27FC236}">
                <a16:creationId xmlns:a16="http://schemas.microsoft.com/office/drawing/2014/main" id="{E085EE13-F294-9767-FAF0-6B7D5767BB7E}"/>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4F2A8868-D29F-687C-A765-69F046EE0E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D9CB3FFA-A06E-F9CA-AFA6-49E709E557C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5351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5B155E0-7EA2-4DA6-DA89-A4A41D4CB7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43EC2AF5-C5BF-84B1-40AE-BDE15810F114}"/>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8" name="Graphic 7">
            <a:extLst>
              <a:ext uri="{FF2B5EF4-FFF2-40B4-BE49-F238E27FC236}">
                <a16:creationId xmlns:a16="http://schemas.microsoft.com/office/drawing/2014/main" id="{7F695C5C-776A-BD13-50BB-1A56E6829F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5B36F2CD-90FC-DE6F-BDFA-474B2E2B799A}"/>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206462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6A1AFCC-78C4-B563-8E93-203E6955BC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6" name="Slide Number Placeholder 5">
            <a:extLst>
              <a:ext uri="{FF2B5EF4-FFF2-40B4-BE49-F238E27FC236}">
                <a16:creationId xmlns:a16="http://schemas.microsoft.com/office/drawing/2014/main" id="{467E8037-6743-56FA-3F44-6BCE5E5E0878}"/>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7" name="Graphic 6">
            <a:extLst>
              <a:ext uri="{FF2B5EF4-FFF2-40B4-BE49-F238E27FC236}">
                <a16:creationId xmlns:a16="http://schemas.microsoft.com/office/drawing/2014/main" id="{B18CDFFC-8187-71C6-E3F9-2B242F1055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210902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19656E-D7F7-863C-18DF-16C94E5EDD12}"/>
              </a:ext>
            </a:extLst>
          </p:cNvPr>
          <p:cNvSpPr>
            <a:spLocks noGrp="1"/>
          </p:cNvSpPr>
          <p:nvPr>
            <p:ph idx="1" hasCustomPrompt="1"/>
          </p:nvPr>
        </p:nvSpPr>
        <p:spPr>
          <a:xfrm>
            <a:off x="5244971" y="1073983"/>
            <a:ext cx="6172200" cy="4795005"/>
          </a:xfrm>
        </p:spPr>
        <p:txBody>
          <a:bodyPr/>
          <a:lstStyle>
            <a:lvl1pPr>
              <a:defRPr sz="2000">
                <a:solidFill>
                  <a:schemeClr val="accent1"/>
                </a:solidFill>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FC45705-FB3B-80E4-0EF6-0C8BA73357E4}"/>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Afbeelding 7">
            <a:extLst>
              <a:ext uri="{FF2B5EF4-FFF2-40B4-BE49-F238E27FC236}">
                <a16:creationId xmlns:a16="http://schemas.microsoft.com/office/drawing/2014/main" id="{928D610C-5CF7-54DF-A40A-A6D09BABB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C2D0F5E4-54DE-FA4D-1422-8FE238D82A89}"/>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2FBF9014-8E42-FF11-2AAD-04D309F7E7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9A820B94-A404-9F95-91B4-B2B7569D497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32253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500B9-04F2-7ACD-4D31-D5675420D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9B03C87-6BCB-B3C4-40DE-646B93E18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a:extLst>
              <a:ext uri="{FF2B5EF4-FFF2-40B4-BE49-F238E27FC236}">
                <a16:creationId xmlns:a16="http://schemas.microsoft.com/office/drawing/2014/main" id="{CD301676-A4A8-C8F5-12AE-0F117DAE56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82000"/>
                  </a:schemeClr>
                </a:solidFill>
              </a:defRPr>
            </a:lvl1pPr>
          </a:lstStyle>
          <a:p>
            <a:fld id="{3D31A178-D554-47F5-8986-0BDE769B5018}" type="datetimeFigureOut">
              <a:rPr lang="en-US" smtClean="0"/>
              <a:pPr/>
              <a:t>6/17/2026</a:t>
            </a:fld>
            <a:endParaRPr lang="en-US" sz="1000" dirty="0"/>
          </a:p>
        </p:txBody>
      </p:sp>
      <p:sp>
        <p:nvSpPr>
          <p:cNvPr id="5" name="Footer Placeholder 4">
            <a:extLst>
              <a:ext uri="{FF2B5EF4-FFF2-40B4-BE49-F238E27FC236}">
                <a16:creationId xmlns:a16="http://schemas.microsoft.com/office/drawing/2014/main" id="{698121E1-8867-D21F-7386-6196F844A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US" sz="1000" dirty="0"/>
          </a:p>
        </p:txBody>
      </p:sp>
      <p:sp>
        <p:nvSpPr>
          <p:cNvPr id="6" name="Slide Number Placeholder 5">
            <a:extLst>
              <a:ext uri="{FF2B5EF4-FFF2-40B4-BE49-F238E27FC236}">
                <a16:creationId xmlns:a16="http://schemas.microsoft.com/office/drawing/2014/main" id="{54A4209F-AD1F-4EF1-7B67-1C4925F46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82000"/>
                  </a:schemeClr>
                </a:solidFill>
              </a:defRPr>
            </a:lvl1pPr>
          </a:lstStyle>
          <a:p>
            <a:fld id="{9B5D26E6-79A7-408D-9DFA-24F760C008DB}" type="slidenum">
              <a:rPr lang="en-US" smtClean="0"/>
              <a:pPr/>
              <a:t>‹nr.›</a:t>
            </a:fld>
            <a:endParaRPr lang="en-US" sz="1000" dirty="0"/>
          </a:p>
        </p:txBody>
      </p:sp>
    </p:spTree>
    <p:extLst>
      <p:ext uri="{BB962C8B-B14F-4D97-AF65-F5344CB8AC3E}">
        <p14:creationId xmlns:p14="http://schemas.microsoft.com/office/powerpoint/2010/main" val="106111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60" r:id="rId5"/>
    <p:sldLayoutId id="2147483653" r:id="rId6"/>
    <p:sldLayoutId id="2147483654" r:id="rId7"/>
    <p:sldLayoutId id="2147483655" r:id="rId8"/>
    <p:sldLayoutId id="2147483656" r:id="rId9"/>
    <p:sldLayoutId id="2147483657" r:id="rId10"/>
    <p:sldLayoutId id="2147483661" r:id="rId11"/>
    <p:sldLayoutId id="2147483662" r:id="rId12"/>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36897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Lst>
  <p:hf hdr="0"/>
  <p:txStyles>
    <p:titleStyle>
      <a:lvl1pPr algn="l" defTabSz="914377" rtl="0" eaLnBrk="1" latinLnBrk="0" hangingPunct="1">
        <a:lnSpc>
          <a:spcPct val="90000"/>
        </a:lnSpc>
        <a:spcBef>
          <a:spcPct val="0"/>
        </a:spcBef>
        <a:buNone/>
        <a:defRPr sz="3200" kern="1200">
          <a:solidFill>
            <a:schemeClr val="tx2"/>
          </a:solidFill>
          <a:latin typeface="Arial" panose="020B0604020202020204" pitchFamily="34" charset="0"/>
          <a:ea typeface="+mj-ea"/>
          <a:cs typeface="Arial" panose="020B0604020202020204" pitchFamily="34" charset="0"/>
        </a:defRPr>
      </a:lvl1pPr>
    </p:titleStyle>
    <p:bodyStyle>
      <a:lvl1pPr marL="239994" indent="-239994" algn="l" defTabSz="914377" rtl="0" eaLnBrk="1" latinLnBrk="0" hangingPunct="1">
        <a:lnSpc>
          <a:spcPct val="110000"/>
        </a:lnSpc>
        <a:spcBef>
          <a:spcPts val="0"/>
        </a:spcBef>
        <a:buFont typeface="Arial" panose="020B0604020202020204" pitchFamily="34" charset="0"/>
        <a:buChar char="•"/>
        <a:defRPr sz="2133" kern="1200">
          <a:solidFill>
            <a:schemeClr val="tx2"/>
          </a:solidFill>
          <a:latin typeface="Arial" panose="020B0604020202020204" pitchFamily="34" charset="0"/>
          <a:ea typeface="+mn-ea"/>
          <a:cs typeface="Arial" panose="020B0604020202020204" pitchFamily="34" charset="0"/>
        </a:defRPr>
      </a:lvl1pPr>
      <a:lvl2pPr marL="479988" indent="-239994" algn="l" defTabSz="914377" rtl="0" eaLnBrk="1" latinLnBrk="0" hangingPunct="1">
        <a:lnSpc>
          <a:spcPct val="110000"/>
        </a:lnSpc>
        <a:spcBef>
          <a:spcPts val="0"/>
        </a:spcBef>
        <a:buFont typeface="Arial" panose="020B0604020202020204" pitchFamily="34" charset="0"/>
        <a:buChar char="•"/>
        <a:defRPr sz="2133" kern="1200">
          <a:solidFill>
            <a:schemeClr val="tx2"/>
          </a:solidFill>
          <a:latin typeface="Arial" panose="020B0604020202020204" pitchFamily="34" charset="0"/>
          <a:ea typeface="+mn-ea"/>
          <a:cs typeface="Arial" panose="020B0604020202020204" pitchFamily="34" charset="0"/>
        </a:defRPr>
      </a:lvl2pPr>
      <a:lvl3pPr marL="719982" indent="-239994" algn="l" defTabSz="914377" rtl="0" eaLnBrk="1" latinLnBrk="0" hangingPunct="1">
        <a:lnSpc>
          <a:spcPct val="110000"/>
        </a:lnSpc>
        <a:spcBef>
          <a:spcPts val="0"/>
        </a:spcBef>
        <a:buFont typeface="Arial" panose="020B0604020202020204" pitchFamily="34" charset="0"/>
        <a:buChar char="•"/>
        <a:defRPr sz="2133" kern="1200">
          <a:solidFill>
            <a:schemeClr val="tx2"/>
          </a:solidFill>
          <a:latin typeface="Arial" panose="020B0604020202020204" pitchFamily="34" charset="0"/>
          <a:ea typeface="+mn-ea"/>
          <a:cs typeface="Arial" panose="020B0604020202020204" pitchFamily="34" charset="0"/>
        </a:defRPr>
      </a:lvl3pPr>
      <a:lvl4pPr marL="959976" indent="-239994" algn="l" defTabSz="914377" rtl="0" eaLnBrk="1" latinLnBrk="0" hangingPunct="1">
        <a:lnSpc>
          <a:spcPct val="110000"/>
        </a:lnSpc>
        <a:spcBef>
          <a:spcPts val="0"/>
        </a:spcBef>
        <a:buFont typeface="Arial" panose="020B0604020202020204" pitchFamily="34" charset="0"/>
        <a:buChar char="•"/>
        <a:defRPr sz="2133" kern="1200">
          <a:solidFill>
            <a:schemeClr val="tx2"/>
          </a:solidFill>
          <a:latin typeface="Arial" panose="020B0604020202020204" pitchFamily="34" charset="0"/>
          <a:ea typeface="+mn-ea"/>
          <a:cs typeface="Arial" panose="020B0604020202020204" pitchFamily="34" charset="0"/>
        </a:defRPr>
      </a:lvl4pPr>
      <a:lvl5pPr marL="1199970" indent="-239994" algn="l" defTabSz="914377" rtl="0" eaLnBrk="1" latinLnBrk="0" hangingPunct="1">
        <a:lnSpc>
          <a:spcPct val="110000"/>
        </a:lnSpc>
        <a:spcBef>
          <a:spcPts val="0"/>
        </a:spcBef>
        <a:buFont typeface="Arial" panose="020B0604020202020204" pitchFamily="34" charset="0"/>
        <a:buChar char="•"/>
        <a:defRPr sz="2133" kern="1200">
          <a:solidFill>
            <a:schemeClr val="tx2"/>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svg"/><Relationship Id="rId2" Type="http://schemas.openxmlformats.org/officeDocument/2006/relationships/image" Target="../media/image26.pn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hyperlink" Target="https://www.gemmaonline.nl/wiki/Overzicht_project_Omgevingswet" TargetMode="External"/><Relationship Id="rId4" Type="http://schemas.openxmlformats.org/officeDocument/2006/relationships/hyperlink" Target="https://www.gemmaonline.nl/wiki/Bedrijfsprocessen_omgevingswe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D3BF0-ACA4-1927-A6AB-4E952B865520}"/>
              </a:ext>
            </a:extLst>
          </p:cNvPr>
          <p:cNvSpPr>
            <a:spLocks noGrp="1"/>
          </p:cNvSpPr>
          <p:nvPr>
            <p:ph type="ctrTitle"/>
          </p:nvPr>
        </p:nvSpPr>
        <p:spPr/>
        <p:txBody>
          <a:bodyPr>
            <a:normAutofit fontScale="90000"/>
          </a:bodyPr>
          <a:lstStyle/>
          <a:p>
            <a:r>
              <a:rPr lang="nl-NL" dirty="0">
                <a:latin typeface="Asap SemiBold" pitchFamily="2" charset="77"/>
              </a:rPr>
              <a:t>SCHAKELDAGEN</a:t>
            </a:r>
            <a:endParaRPr lang="nl-NL" dirty="0"/>
          </a:p>
        </p:txBody>
      </p:sp>
      <p:sp>
        <p:nvSpPr>
          <p:cNvPr id="3" name="Ondertitel 2">
            <a:extLst>
              <a:ext uri="{FF2B5EF4-FFF2-40B4-BE49-F238E27FC236}">
                <a16:creationId xmlns:a16="http://schemas.microsoft.com/office/drawing/2014/main" id="{D2E292AD-FBC0-FB9A-6E6D-AB5DA7509130}"/>
              </a:ext>
            </a:extLst>
          </p:cNvPr>
          <p:cNvSpPr>
            <a:spLocks noGrp="1"/>
          </p:cNvSpPr>
          <p:nvPr>
            <p:ph type="subTitle" idx="1"/>
          </p:nvPr>
        </p:nvSpPr>
        <p:spPr/>
        <p:txBody>
          <a:bodyPr>
            <a:normAutofit fontScale="92500" lnSpcReduction="10000"/>
          </a:bodyPr>
          <a:lstStyle/>
          <a:p>
            <a:r>
              <a:rPr lang="nl-NL" dirty="0"/>
              <a:t>IPLO komt naar je toe</a:t>
            </a:r>
          </a:p>
          <a:p>
            <a:endParaRPr lang="nl-NL" dirty="0"/>
          </a:p>
        </p:txBody>
      </p:sp>
      <p:sp>
        <p:nvSpPr>
          <p:cNvPr id="4" name="Tijdelijke aanduiding voor tekst 3">
            <a:extLst>
              <a:ext uri="{FF2B5EF4-FFF2-40B4-BE49-F238E27FC236}">
                <a16:creationId xmlns:a16="http://schemas.microsoft.com/office/drawing/2014/main" id="{07816960-8513-3084-A280-BED8490258A5}"/>
              </a:ext>
            </a:extLst>
          </p:cNvPr>
          <p:cNvSpPr>
            <a:spLocks noGrp="1"/>
          </p:cNvSpPr>
          <p:nvPr>
            <p:ph type="body" sz="quarter" idx="10"/>
          </p:nvPr>
        </p:nvSpPr>
        <p:spPr/>
        <p:txBody>
          <a:bodyPr>
            <a:normAutofit fontScale="92500" lnSpcReduction="20000"/>
          </a:bodyPr>
          <a:lstStyle/>
          <a:p>
            <a:r>
              <a:rPr lang="nl-NL" dirty="0"/>
              <a:t>25 juni 2026</a:t>
            </a:r>
          </a:p>
        </p:txBody>
      </p:sp>
      <p:sp>
        <p:nvSpPr>
          <p:cNvPr id="5" name="Tijdelijke aanduiding voor onlineafbeelding 4">
            <a:extLst>
              <a:ext uri="{FF2B5EF4-FFF2-40B4-BE49-F238E27FC236}">
                <a16:creationId xmlns:a16="http://schemas.microsoft.com/office/drawing/2014/main" id="{36938379-FF81-4642-16CD-8E118E6875DA}"/>
              </a:ext>
            </a:extLst>
          </p:cNvPr>
          <p:cNvSpPr>
            <a:spLocks noGrp="1"/>
          </p:cNvSpPr>
          <p:nvPr>
            <p:ph type="clipArt" sz="quarter" idx="11"/>
          </p:nvPr>
        </p:nvSpPr>
        <p:spPr/>
        <p:txBody>
          <a:bodyPr/>
          <a:lstStyle/>
          <a:p>
            <a:endParaRPr lang="nl-NL"/>
          </a:p>
        </p:txBody>
      </p:sp>
    </p:spTree>
    <p:extLst>
      <p:ext uri="{BB962C8B-B14F-4D97-AF65-F5344CB8AC3E}">
        <p14:creationId xmlns:p14="http://schemas.microsoft.com/office/powerpoint/2010/main" val="371603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02EAD-4812-972B-E91E-D24F2A14CA55}"/>
              </a:ext>
            </a:extLst>
          </p:cNvPr>
          <p:cNvSpPr>
            <a:spLocks noGrp="1"/>
          </p:cNvSpPr>
          <p:nvPr>
            <p:ph type="title"/>
          </p:nvPr>
        </p:nvSpPr>
        <p:spPr/>
        <p:txBody>
          <a:bodyPr/>
          <a:lstStyle/>
          <a:p>
            <a:r>
              <a:rPr lang="nl-NL" dirty="0"/>
              <a:t>GEMMA-team</a:t>
            </a:r>
          </a:p>
        </p:txBody>
      </p:sp>
      <p:sp>
        <p:nvSpPr>
          <p:cNvPr id="3" name="Tijdelijke aanduiding voor inhoud 2">
            <a:extLst>
              <a:ext uri="{FF2B5EF4-FFF2-40B4-BE49-F238E27FC236}">
                <a16:creationId xmlns:a16="http://schemas.microsoft.com/office/drawing/2014/main" id="{538A4582-E353-F705-4F83-1B9451846241}"/>
              </a:ext>
            </a:extLst>
          </p:cNvPr>
          <p:cNvSpPr>
            <a:spLocks noGrp="1"/>
          </p:cNvSpPr>
          <p:nvPr>
            <p:ph idx="1"/>
          </p:nvPr>
        </p:nvSpPr>
        <p:spPr/>
        <p:txBody>
          <a:bodyPr/>
          <a:lstStyle/>
          <a:p>
            <a:endParaRPr lang="nl-NL" dirty="0"/>
          </a:p>
          <a:p>
            <a:r>
              <a:rPr lang="nl-NL" dirty="0"/>
              <a:t>Ellen Zwiers		</a:t>
            </a:r>
            <a:r>
              <a:rPr lang="nl-NL" dirty="0">
                <a:sym typeface="Wingdings" panose="05000000000000000000" pitchFamily="2" charset="2"/>
              </a:rPr>
              <a:t> Processpecialist</a:t>
            </a:r>
            <a:endParaRPr lang="nl-NL" dirty="0"/>
          </a:p>
          <a:p>
            <a:endParaRPr lang="nl-NL" dirty="0"/>
          </a:p>
          <a:p>
            <a:r>
              <a:rPr lang="nl-NL" dirty="0"/>
              <a:t>Sandra Anzion	</a:t>
            </a:r>
            <a:r>
              <a:rPr lang="nl-NL" dirty="0">
                <a:sym typeface="Wingdings" panose="05000000000000000000" pitchFamily="2" charset="2"/>
              </a:rPr>
              <a:t> VTH-jurist</a:t>
            </a:r>
            <a:endParaRPr lang="nl-NL" dirty="0"/>
          </a:p>
          <a:p>
            <a:endParaRPr lang="nl-NL" dirty="0"/>
          </a:p>
          <a:p>
            <a:r>
              <a:rPr lang="nl-NL" dirty="0"/>
              <a:t>Paul Jansen		</a:t>
            </a:r>
            <a:r>
              <a:rPr lang="nl-NL" dirty="0">
                <a:sym typeface="Wingdings" panose="05000000000000000000" pitchFamily="2" charset="2"/>
              </a:rPr>
              <a:t> Enterprise architect</a:t>
            </a:r>
          </a:p>
          <a:p>
            <a:endParaRPr lang="nl-NL" dirty="0">
              <a:sym typeface="Wingdings" panose="05000000000000000000" pitchFamily="2" charset="2"/>
            </a:endParaRPr>
          </a:p>
          <a:p>
            <a:pPr marL="0" indent="0">
              <a:buNone/>
            </a:pPr>
            <a:endParaRPr lang="nl-NL" sz="2400" b="1" dirty="0">
              <a:sym typeface="Wingdings" panose="05000000000000000000" pitchFamily="2" charset="2"/>
            </a:endParaRPr>
          </a:p>
          <a:p>
            <a:pPr marL="0" indent="0" algn="ctr">
              <a:buNone/>
            </a:pPr>
            <a:r>
              <a:rPr lang="nl-NL" sz="3200" b="1" dirty="0">
                <a:sym typeface="Wingdings" panose="05000000000000000000" pitchFamily="2" charset="2"/>
              </a:rPr>
              <a:t>Interdisciplinair!</a:t>
            </a:r>
          </a:p>
          <a:p>
            <a:pPr marL="0" indent="0" algn="ctr">
              <a:buNone/>
            </a:pPr>
            <a:r>
              <a:rPr lang="nl-NL" sz="1600" i="1" dirty="0">
                <a:sym typeface="Wingdings" panose="05000000000000000000" pitchFamily="2" charset="2"/>
              </a:rPr>
              <a:t>(tip: ook voor uitrol binnen de eigen organisatie)</a:t>
            </a:r>
            <a:endParaRPr lang="nl-NL" i="1" dirty="0"/>
          </a:p>
        </p:txBody>
      </p:sp>
    </p:spTree>
    <p:extLst>
      <p:ext uri="{BB962C8B-B14F-4D97-AF65-F5344CB8AC3E}">
        <p14:creationId xmlns:p14="http://schemas.microsoft.com/office/powerpoint/2010/main" val="3247760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21A42E-2CCB-6E1B-19D0-2DA57DD9EB4A}"/>
              </a:ext>
            </a:extLst>
          </p:cNvPr>
          <p:cNvSpPr>
            <a:spLocks noGrp="1"/>
          </p:cNvSpPr>
          <p:nvPr>
            <p:ph type="title"/>
          </p:nvPr>
        </p:nvSpPr>
        <p:spPr>
          <a:xfrm>
            <a:off x="1440000" y="1152000"/>
            <a:ext cx="9619885" cy="672000"/>
          </a:xfrm>
        </p:spPr>
        <p:txBody>
          <a:bodyPr/>
          <a:lstStyle/>
          <a:p>
            <a:r>
              <a:rPr lang="nl-NL" dirty="0"/>
              <a:t>Wat was de aanleiding voor de T&amp;H aanpassingen?</a:t>
            </a:r>
          </a:p>
        </p:txBody>
      </p:sp>
      <p:sp>
        <p:nvSpPr>
          <p:cNvPr id="3" name="Tijdelijke aanduiding voor inhoud 2">
            <a:extLst>
              <a:ext uri="{FF2B5EF4-FFF2-40B4-BE49-F238E27FC236}">
                <a16:creationId xmlns:a16="http://schemas.microsoft.com/office/drawing/2014/main" id="{AB316CB4-D1D3-E6FE-B9B3-2AC923DBD292}"/>
              </a:ext>
            </a:extLst>
          </p:cNvPr>
          <p:cNvSpPr>
            <a:spLocks noGrp="1"/>
          </p:cNvSpPr>
          <p:nvPr>
            <p:ph idx="1"/>
          </p:nvPr>
        </p:nvSpPr>
        <p:spPr/>
        <p:txBody>
          <a:bodyPr/>
          <a:lstStyle/>
          <a:p>
            <a:r>
              <a:rPr lang="nl-NL" dirty="0"/>
              <a:t>De processen werden niet volledig herkend door de praktijk (vanuit feedback gemeenten)</a:t>
            </a:r>
          </a:p>
          <a:p>
            <a:r>
              <a:rPr lang="nl-NL" dirty="0"/>
              <a:t>Niet alle procesnamen klopten</a:t>
            </a:r>
          </a:p>
          <a:p>
            <a:r>
              <a:rPr lang="nl-NL" dirty="0"/>
              <a:t>De processen waren niet compleet</a:t>
            </a:r>
          </a:p>
          <a:p>
            <a:r>
              <a:rPr lang="nl-NL" dirty="0"/>
              <a:t>Voor een deel waren de processen slechts uitgewerkt t/m eerste niveau en deels klopten die niet</a:t>
            </a:r>
          </a:p>
          <a:p>
            <a:r>
              <a:rPr lang="nl-NL" dirty="0"/>
              <a:t>Het interbestuurlijk afgestemde procesmodel sloot niet goed aan bij de procesbenaming in de praktijk</a:t>
            </a:r>
          </a:p>
          <a:p>
            <a:endParaRPr lang="nl-NL" dirty="0"/>
          </a:p>
          <a:p>
            <a:r>
              <a:rPr lang="nl-NL" dirty="0"/>
              <a:t>Bij de uitwerkingen liepen we er tegenaan dat de zaaktypen niet overeenkomen met de processen in de GEMMA</a:t>
            </a:r>
          </a:p>
          <a:p>
            <a:endParaRPr lang="nl-NL" dirty="0"/>
          </a:p>
        </p:txBody>
      </p:sp>
    </p:spTree>
    <p:extLst>
      <p:ext uri="{BB962C8B-B14F-4D97-AF65-F5344CB8AC3E}">
        <p14:creationId xmlns:p14="http://schemas.microsoft.com/office/powerpoint/2010/main" val="763790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84E1C-60D9-D4A0-057A-D0D41D4E7DC2}"/>
              </a:ext>
            </a:extLst>
          </p:cNvPr>
          <p:cNvSpPr>
            <a:spLocks noGrp="1"/>
          </p:cNvSpPr>
          <p:nvPr>
            <p:ph type="title"/>
          </p:nvPr>
        </p:nvSpPr>
        <p:spPr/>
        <p:txBody>
          <a:bodyPr/>
          <a:lstStyle/>
          <a:p>
            <a:r>
              <a:rPr lang="nl-NL" dirty="0"/>
              <a:t>Aanpassingen GEMMA: afgestemd met…</a:t>
            </a:r>
          </a:p>
        </p:txBody>
      </p:sp>
      <p:sp>
        <p:nvSpPr>
          <p:cNvPr id="3" name="Tijdelijke aanduiding voor inhoud 2">
            <a:extLst>
              <a:ext uri="{FF2B5EF4-FFF2-40B4-BE49-F238E27FC236}">
                <a16:creationId xmlns:a16="http://schemas.microsoft.com/office/drawing/2014/main" id="{F8EAAB06-CFC4-BE9C-F3D8-C139CBE09FA7}"/>
              </a:ext>
            </a:extLst>
          </p:cNvPr>
          <p:cNvSpPr>
            <a:spLocks noGrp="1"/>
          </p:cNvSpPr>
          <p:nvPr>
            <p:ph idx="1"/>
          </p:nvPr>
        </p:nvSpPr>
        <p:spPr>
          <a:xfrm>
            <a:off x="1440001" y="2016000"/>
            <a:ext cx="9422491" cy="4128000"/>
          </a:xfrm>
        </p:spPr>
        <p:txBody>
          <a:bodyPr/>
          <a:lstStyle/>
          <a:p>
            <a:r>
              <a:rPr lang="nl-NL" dirty="0"/>
              <a:t>Een aantal gemeenten </a:t>
            </a:r>
          </a:p>
          <a:p>
            <a:r>
              <a:rPr lang="nl-NL" dirty="0"/>
              <a:t>Werkgroep ZTC-Ow</a:t>
            </a:r>
          </a:p>
          <a:p>
            <a:r>
              <a:rPr lang="nl-NL" dirty="0"/>
              <a:t>Andere bestuursorganen:</a:t>
            </a:r>
          </a:p>
          <a:p>
            <a:pPr lvl="1">
              <a:buFont typeface="Courier New" panose="02070309020205020404" pitchFamily="49" charset="0"/>
              <a:buChar char="o"/>
            </a:pPr>
            <a:r>
              <a:rPr lang="nl-NL" dirty="0"/>
              <a:t>Waterschap</a:t>
            </a:r>
          </a:p>
          <a:p>
            <a:pPr lvl="1">
              <a:buFont typeface="Courier New" panose="02070309020205020404" pitchFamily="49" charset="0"/>
              <a:buChar char="o"/>
            </a:pPr>
            <a:r>
              <a:rPr lang="nl-NL" dirty="0"/>
              <a:t>Provincie</a:t>
            </a:r>
          </a:p>
          <a:p>
            <a:pPr lvl="1">
              <a:buFont typeface="Courier New" panose="02070309020205020404" pitchFamily="49" charset="0"/>
              <a:buChar char="o"/>
            </a:pPr>
            <a:r>
              <a:rPr lang="nl-NL" dirty="0"/>
              <a:t>Rijk</a:t>
            </a:r>
          </a:p>
          <a:p>
            <a:r>
              <a:rPr lang="nl-NL" dirty="0"/>
              <a:t>Omgevingsdienst NL</a:t>
            </a:r>
          </a:p>
          <a:p>
            <a:r>
              <a:rPr lang="nl-NL" dirty="0"/>
              <a:t>Softwareleveranciers VTH-/Zaaksystemen</a:t>
            </a:r>
          </a:p>
          <a:p>
            <a:endParaRPr lang="nl-NL" dirty="0"/>
          </a:p>
          <a:p>
            <a:r>
              <a:rPr lang="nl-NL" dirty="0"/>
              <a:t>Zaaktypen Omgevingswet</a:t>
            </a:r>
          </a:p>
          <a:p>
            <a:r>
              <a:rPr lang="nl-NL" dirty="0"/>
              <a:t>Conceptueel Informatiemodel VTH Fysieke Leefomgeving (</a:t>
            </a:r>
            <a:r>
              <a:rPr lang="nl-NL" dirty="0" err="1"/>
              <a:t>CIm</a:t>
            </a:r>
            <a:r>
              <a:rPr lang="nl-NL" dirty="0"/>
              <a:t> VTH </a:t>
            </a:r>
            <a:r>
              <a:rPr lang="nl-NL" dirty="0" err="1"/>
              <a:t>FLo</a:t>
            </a:r>
            <a:r>
              <a:rPr lang="nl-NL" dirty="0"/>
              <a:t>)</a:t>
            </a:r>
            <a:endParaRPr lang="nl-NL" dirty="0">
              <a:solidFill>
                <a:srgbClr val="FF0000"/>
              </a:solidFill>
            </a:endParaRPr>
          </a:p>
          <a:p>
            <a:endParaRPr lang="nl-NL" dirty="0"/>
          </a:p>
        </p:txBody>
      </p:sp>
    </p:spTree>
    <p:extLst>
      <p:ext uri="{BB962C8B-B14F-4D97-AF65-F5344CB8AC3E}">
        <p14:creationId xmlns:p14="http://schemas.microsoft.com/office/powerpoint/2010/main" val="3802464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8D72127-0BDA-49B6-39EF-BC230E78488D}"/>
              </a:ext>
            </a:extLst>
          </p:cNvPr>
          <p:cNvSpPr>
            <a:spLocks noGrp="1"/>
          </p:cNvSpPr>
          <p:nvPr>
            <p:ph type="title"/>
          </p:nvPr>
        </p:nvSpPr>
        <p:spPr/>
        <p:txBody>
          <a:bodyPr/>
          <a:lstStyle/>
          <a:p>
            <a:r>
              <a:rPr lang="nl-NL" dirty="0"/>
              <a:t>Interbestuurlijk processenmodel</a:t>
            </a:r>
          </a:p>
        </p:txBody>
      </p:sp>
      <p:pic>
        <p:nvPicPr>
          <p:cNvPr id="4" name="Tijdelijke aanduiding voor inhoud 3" descr="Afbeelding met procesblokjes in donkergrijs, lichttgrijs, blauw en wit en daarin de naam van het proces.">
            <a:extLst>
              <a:ext uri="{FF2B5EF4-FFF2-40B4-BE49-F238E27FC236}">
                <a16:creationId xmlns:a16="http://schemas.microsoft.com/office/drawing/2014/main" id="{0DFC158D-EDC6-CDAB-CBCF-01A04EF5117E}"/>
              </a:ext>
            </a:extLst>
          </p:cNvPr>
          <p:cNvPicPr>
            <a:picLocks noGrp="1" noChangeAspect="1"/>
          </p:cNvPicPr>
          <p:nvPr>
            <p:ph idx="1"/>
          </p:nvPr>
        </p:nvPicPr>
        <p:blipFill>
          <a:blip r:embed="rId2"/>
          <a:stretch>
            <a:fillRect/>
          </a:stretch>
        </p:blipFill>
        <p:spPr>
          <a:xfrm>
            <a:off x="3044426" y="2015068"/>
            <a:ext cx="6103149" cy="412961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1030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656C034-9D61-25CC-9633-3531D1DB2B41}"/>
              </a:ext>
            </a:extLst>
          </p:cNvPr>
          <p:cNvSpPr>
            <a:spLocks noGrp="1"/>
          </p:cNvSpPr>
          <p:nvPr>
            <p:ph type="title"/>
          </p:nvPr>
        </p:nvSpPr>
        <p:spPr/>
        <p:txBody>
          <a:bodyPr/>
          <a:lstStyle/>
          <a:p>
            <a:r>
              <a:rPr lang="nl-NL" dirty="0"/>
              <a:t>Processen van toezichthouden en handhaven</a:t>
            </a:r>
          </a:p>
        </p:txBody>
      </p:sp>
      <p:pic>
        <p:nvPicPr>
          <p:cNvPr id="6" name="Tijdelijke aanduiding voor inhoud 5" descr="Afbeelding met procesblokjes in donkergrijs, lichttgrijs, blauw en wit en daarin de naam van het proces.">
            <a:extLst>
              <a:ext uri="{FF2B5EF4-FFF2-40B4-BE49-F238E27FC236}">
                <a16:creationId xmlns:a16="http://schemas.microsoft.com/office/drawing/2014/main" id="{420C5474-5162-CCD8-FB21-F23EA1B21D3D}"/>
              </a:ext>
            </a:extLst>
          </p:cNvPr>
          <p:cNvPicPr>
            <a:picLocks noGrp="1" noChangeAspect="1"/>
          </p:cNvPicPr>
          <p:nvPr>
            <p:ph idx="1"/>
          </p:nvPr>
        </p:nvPicPr>
        <p:blipFill>
          <a:blip r:embed="rId3"/>
          <a:stretch>
            <a:fillRect/>
          </a:stretch>
        </p:blipFill>
        <p:spPr>
          <a:xfrm>
            <a:off x="4440952" y="2015068"/>
            <a:ext cx="3310096" cy="412961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13252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4CADB5-5FDF-03C1-3A9C-C443C6A1E085}"/>
              </a:ext>
            </a:extLst>
          </p:cNvPr>
          <p:cNvSpPr>
            <a:spLocks noGrp="1"/>
          </p:cNvSpPr>
          <p:nvPr>
            <p:ph type="title"/>
          </p:nvPr>
        </p:nvSpPr>
        <p:spPr/>
        <p:txBody>
          <a:bodyPr/>
          <a:lstStyle/>
          <a:p>
            <a:r>
              <a:rPr lang="nl-NL" dirty="0"/>
              <a:t>‘Paraplu’-proces Toezichthouden en handhaven</a:t>
            </a:r>
          </a:p>
        </p:txBody>
      </p:sp>
      <p:pic>
        <p:nvPicPr>
          <p:cNvPr id="5" name="Tijdelijke aanduiding voor inhoud 4" descr="Afbeelding met daarin blokjes, rondjes en wiebertjes met daarbij tekst en pijlen tussen de blokjes, rondjes en wiebertjes.">
            <a:extLst>
              <a:ext uri="{FF2B5EF4-FFF2-40B4-BE49-F238E27FC236}">
                <a16:creationId xmlns:a16="http://schemas.microsoft.com/office/drawing/2014/main" id="{93AA523E-6435-57E8-AC77-BAD8E954CE8E}"/>
              </a:ext>
            </a:extLst>
          </p:cNvPr>
          <p:cNvPicPr>
            <a:picLocks noGrp="1" noChangeAspect="1"/>
          </p:cNvPicPr>
          <p:nvPr>
            <p:ph idx="1"/>
          </p:nvPr>
        </p:nvPicPr>
        <p:blipFill>
          <a:blip r:embed="rId2"/>
          <a:stretch>
            <a:fillRect/>
          </a:stretch>
        </p:blipFill>
        <p:spPr>
          <a:xfrm>
            <a:off x="1611820" y="2015068"/>
            <a:ext cx="8968360" cy="4129617"/>
          </a:xfrm>
          <a:prstGeom prst="rect">
            <a:avLst/>
          </a:prstGeom>
        </p:spPr>
      </p:pic>
      <p:sp>
        <p:nvSpPr>
          <p:cNvPr id="6" name="Wolk 5">
            <a:extLst>
              <a:ext uri="{FF2B5EF4-FFF2-40B4-BE49-F238E27FC236}">
                <a16:creationId xmlns:a16="http://schemas.microsoft.com/office/drawing/2014/main" id="{E95AA7A3-327A-702B-F0C7-801C2BAD4E41}"/>
              </a:ext>
            </a:extLst>
          </p:cNvPr>
          <p:cNvSpPr/>
          <p:nvPr/>
        </p:nvSpPr>
        <p:spPr>
          <a:xfrm>
            <a:off x="3709853" y="1920515"/>
            <a:ext cx="7794172" cy="2436254"/>
          </a:xfrm>
          <a:prstGeom prst="cloud">
            <a:avLst/>
          </a:prstGeom>
          <a:solidFill>
            <a:srgbClr val="FFFFFF"/>
          </a:solidFill>
          <a:ln w="12700" cap="flat">
            <a:solidFill>
              <a:srgbClr val="0070C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380990" indent="-380990" defTabSz="914377" hangingPunct="0">
              <a:buFontTx/>
              <a:buChar char="-"/>
            </a:pPr>
            <a:r>
              <a:rPr lang="nl-NL" sz="1600" dirty="0">
                <a:solidFill>
                  <a:srgbClr val="0070C0"/>
                </a:solidFill>
                <a:latin typeface="Aktiv Grotesk Trial"/>
                <a:ea typeface="Aktiv Grotesk Trial"/>
                <a:cs typeface="Aktiv Grotesk Trial"/>
                <a:sym typeface="Aktiv Grotesk Trial"/>
              </a:rPr>
              <a:t>Meerdere processen </a:t>
            </a:r>
          </a:p>
          <a:p>
            <a:pPr marL="380990" indent="-380990" defTabSz="914377" hangingPunct="0">
              <a:buFontTx/>
              <a:buChar char="-"/>
            </a:pPr>
            <a:r>
              <a:rPr lang="nl-NL" sz="1600" dirty="0">
                <a:solidFill>
                  <a:srgbClr val="000000"/>
                </a:solidFill>
                <a:latin typeface="Figtree Bold"/>
              </a:rPr>
              <a:t>De processen hebben een </a:t>
            </a:r>
            <a:r>
              <a:rPr lang="nl-NL" sz="1600" dirty="0">
                <a:solidFill>
                  <a:srgbClr val="0070C0"/>
                </a:solidFill>
                <a:latin typeface="Figtree Bold"/>
              </a:rPr>
              <a:t>relatie</a:t>
            </a:r>
            <a:r>
              <a:rPr lang="nl-NL" sz="1600" dirty="0">
                <a:solidFill>
                  <a:srgbClr val="000000"/>
                </a:solidFill>
                <a:latin typeface="Figtree Bold"/>
              </a:rPr>
              <a:t> met elkaar</a:t>
            </a:r>
            <a:endParaRPr lang="nl-NL" sz="1600" dirty="0">
              <a:solidFill>
                <a:srgbClr val="000000"/>
              </a:solidFill>
              <a:latin typeface="Aktiv Grotesk Trial"/>
              <a:ea typeface="Aktiv Grotesk Trial"/>
              <a:cs typeface="Aktiv Grotesk Trial"/>
              <a:sym typeface="Aktiv Grotesk Trial"/>
            </a:endParaRPr>
          </a:p>
          <a:p>
            <a:pPr marL="380990" indent="-380990" defTabSz="914377" hangingPunct="0">
              <a:buFontTx/>
              <a:buChar char="-"/>
            </a:pPr>
            <a:r>
              <a:rPr lang="nl-NL" sz="1600" dirty="0">
                <a:solidFill>
                  <a:srgbClr val="0070C0"/>
                </a:solidFill>
                <a:latin typeface="Figtree Bold"/>
              </a:rPr>
              <a:t>Vaker een controle </a:t>
            </a:r>
            <a:r>
              <a:rPr lang="nl-NL" sz="1600" dirty="0">
                <a:solidFill>
                  <a:srgbClr val="000000"/>
                </a:solidFill>
                <a:latin typeface="Figtree Bold"/>
              </a:rPr>
              <a:t>rondje</a:t>
            </a:r>
          </a:p>
          <a:p>
            <a:pPr marL="380990" indent="-380990" defTabSz="914377" hangingPunct="0">
              <a:buFontTx/>
              <a:buChar char="-"/>
            </a:pPr>
            <a:r>
              <a:rPr lang="nl-NL" sz="1600" dirty="0">
                <a:solidFill>
                  <a:srgbClr val="000000"/>
                </a:solidFill>
                <a:latin typeface="Figtree Bold"/>
              </a:rPr>
              <a:t>Zaken staan soms een tijd </a:t>
            </a:r>
            <a:r>
              <a:rPr lang="nl-NL" sz="1600" dirty="0">
                <a:solidFill>
                  <a:srgbClr val="0070C0"/>
                </a:solidFill>
                <a:latin typeface="Figtree Bold"/>
              </a:rPr>
              <a:t>in de wacht</a:t>
            </a:r>
          </a:p>
          <a:p>
            <a:pPr marL="380990" indent="-380990" defTabSz="914377" hangingPunct="0">
              <a:buFontTx/>
              <a:buChar char="-"/>
            </a:pPr>
            <a:r>
              <a:rPr lang="nl-NL" sz="1600" dirty="0">
                <a:solidFill>
                  <a:srgbClr val="0070C0"/>
                </a:solidFill>
                <a:latin typeface="Aktiv Grotesk Trial"/>
                <a:ea typeface="Aktiv Grotesk Trial"/>
                <a:cs typeface="Aktiv Grotesk Trial"/>
                <a:sym typeface="Aktiv Grotesk Trial"/>
              </a:rPr>
              <a:t>Geen vaste doorlooptijd </a:t>
            </a:r>
            <a:r>
              <a:rPr lang="nl-NL" sz="1600" dirty="0">
                <a:solidFill>
                  <a:srgbClr val="000000"/>
                </a:solidFill>
                <a:latin typeface="Aktiv Grotesk Trial"/>
                <a:ea typeface="Aktiv Grotesk Trial"/>
                <a:cs typeface="Aktiv Grotesk Trial"/>
                <a:sym typeface="Aktiv Grotesk Trial"/>
              </a:rPr>
              <a:t>van de zaken </a:t>
            </a:r>
            <a:endParaRPr lang="nl-NL" sz="1600" dirty="0">
              <a:solidFill>
                <a:srgbClr val="000000"/>
              </a:solidFill>
              <a:latin typeface="Figtree Bold"/>
            </a:endParaRPr>
          </a:p>
          <a:p>
            <a:pPr marL="380990" indent="-380990" defTabSz="914377" hangingPunct="0">
              <a:buFontTx/>
              <a:buChar char="-"/>
            </a:pPr>
            <a:r>
              <a:rPr lang="nl-NL" sz="1600" dirty="0">
                <a:solidFill>
                  <a:srgbClr val="000000"/>
                </a:solidFill>
                <a:latin typeface="Aktiv Grotesk Trial"/>
                <a:ea typeface="Aktiv Grotesk Trial"/>
                <a:cs typeface="Aktiv Grotesk Trial"/>
                <a:sym typeface="Aktiv Grotesk Trial"/>
              </a:rPr>
              <a:t>Parapluproces is </a:t>
            </a:r>
            <a:r>
              <a:rPr lang="nl-NL" sz="1600" dirty="0">
                <a:solidFill>
                  <a:srgbClr val="0070C0"/>
                </a:solidFill>
                <a:latin typeface="Aktiv Grotesk Trial"/>
                <a:ea typeface="Aktiv Grotesk Trial"/>
                <a:cs typeface="Aktiv Grotesk Trial"/>
                <a:sym typeface="Aktiv Grotesk Trial"/>
              </a:rPr>
              <a:t>geen zaak</a:t>
            </a:r>
          </a:p>
        </p:txBody>
      </p:sp>
    </p:spTree>
    <p:extLst>
      <p:ext uri="{BB962C8B-B14F-4D97-AF65-F5344CB8AC3E}">
        <p14:creationId xmlns:p14="http://schemas.microsoft.com/office/powerpoint/2010/main" val="235825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51F7E4-DE01-4036-B460-2EDBB20DCABF}"/>
              </a:ext>
            </a:extLst>
          </p:cNvPr>
          <p:cNvSpPr txBox="1">
            <a:spLocks/>
          </p:cNvSpPr>
          <p:nvPr/>
        </p:nvSpPr>
        <p:spPr>
          <a:xfrm>
            <a:off x="1440000" y="-672000"/>
            <a:ext cx="9311999" cy="672000"/>
          </a:xfrm>
          <a:prstGeom prst="rect">
            <a:avLst/>
          </a:prstGeom>
        </p:spPr>
        <p:txBody>
          <a:bodyPr/>
          <a:lstStyle>
            <a:lvl1pPr algn="l" defTabSz="914377" rtl="0" eaLnBrk="1" latinLnBrk="0" hangingPunct="1">
              <a:lnSpc>
                <a:spcPct val="90000"/>
              </a:lnSpc>
              <a:spcBef>
                <a:spcPct val="0"/>
              </a:spcBef>
              <a:buNone/>
              <a:defRPr sz="3200" kern="1200">
                <a:solidFill>
                  <a:schemeClr val="tx2"/>
                </a:solidFill>
                <a:latin typeface="Arial" panose="020B0604020202020204" pitchFamily="34" charset="0"/>
                <a:ea typeface="+mj-ea"/>
                <a:cs typeface="Arial" panose="020B0604020202020204" pitchFamily="34" charset="0"/>
              </a:defRPr>
            </a:lvl1pPr>
          </a:lstStyle>
          <a:p>
            <a:r>
              <a:rPr lang="nl-NL" dirty="0"/>
              <a:t>‘Paraplu’-proces Toezichthouden en handhaven</a:t>
            </a:r>
          </a:p>
        </p:txBody>
      </p:sp>
      <p:pic>
        <p:nvPicPr>
          <p:cNvPr id="5" name="Tijdelijke aanduiding voor afbeelding 4" descr="Afbeelding met daarin blokjes, rondjes en wiebertjes met daarbij tekst en pijlen tussen de blokjes, rondjes en wiebertjes.">
            <a:extLst>
              <a:ext uri="{FF2B5EF4-FFF2-40B4-BE49-F238E27FC236}">
                <a16:creationId xmlns:a16="http://schemas.microsoft.com/office/drawing/2014/main" id="{831D8CB1-48DF-AC70-9FDF-FC665FD1C02D}"/>
              </a:ext>
            </a:extLst>
          </p:cNvPr>
          <p:cNvPicPr>
            <a:picLocks noGrp="1" noChangeAspect="1"/>
          </p:cNvPicPr>
          <p:nvPr>
            <p:ph idx="1"/>
          </p:nvPr>
        </p:nvPicPr>
        <p:blipFill>
          <a:blip r:embed="rId2"/>
          <a:stretch>
            <a:fillRect/>
          </a:stretch>
        </p:blipFill>
        <p:spPr>
          <a:xfrm>
            <a:off x="102026" y="993058"/>
            <a:ext cx="11987949" cy="5514457"/>
          </a:xfrm>
          <a:custGeom>
            <a:avLst/>
            <a:gdLst>
              <a:gd name="connsiteX0" fmla="*/ 0 w 9144000"/>
              <a:gd name="connsiteY0" fmla="*/ 0 h 2628000"/>
              <a:gd name="connsiteX1" fmla="*/ 9144000 w 9144000"/>
              <a:gd name="connsiteY1" fmla="*/ 0 h 2628000"/>
              <a:gd name="connsiteX2" fmla="*/ 9144000 w 9144000"/>
              <a:gd name="connsiteY2" fmla="*/ 2628000 h 2628000"/>
              <a:gd name="connsiteX3" fmla="*/ 0 w 9144000"/>
              <a:gd name="connsiteY3" fmla="*/ 2628000 h 2628000"/>
            </a:gdLst>
            <a:ahLst/>
            <a:cxnLst>
              <a:cxn ang="0">
                <a:pos x="connsiteX0" y="connsiteY0"/>
              </a:cxn>
              <a:cxn ang="0">
                <a:pos x="connsiteX1" y="connsiteY1"/>
              </a:cxn>
              <a:cxn ang="0">
                <a:pos x="connsiteX2" y="connsiteY2"/>
              </a:cxn>
              <a:cxn ang="0">
                <a:pos x="connsiteX3" y="connsiteY3"/>
              </a:cxn>
            </a:cxnLst>
            <a:rect l="l" t="t" r="r" b="b"/>
            <a:pathLst>
              <a:path w="9144000" h="2628000">
                <a:moveTo>
                  <a:pt x="0" y="0"/>
                </a:moveTo>
                <a:lnTo>
                  <a:pt x="9144000" y="0"/>
                </a:lnTo>
                <a:lnTo>
                  <a:pt x="9144000" y="2628000"/>
                </a:lnTo>
                <a:lnTo>
                  <a:pt x="0" y="2628000"/>
                </a:lnTo>
                <a:close/>
              </a:path>
            </a:pathLst>
          </a:custGeom>
          <a:noFill/>
        </p:spPr>
      </p:pic>
    </p:spTree>
    <p:extLst>
      <p:ext uri="{BB962C8B-B14F-4D97-AF65-F5344CB8AC3E}">
        <p14:creationId xmlns:p14="http://schemas.microsoft.com/office/powerpoint/2010/main" val="1188019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46338-3502-15AE-85AA-66027C2EFC14}"/>
            </a:ext>
          </a:extLst>
        </p:cNvPr>
        <p:cNvGrpSpPr/>
        <p:nvPr/>
      </p:nvGrpSpPr>
      <p:grpSpPr>
        <a:xfrm>
          <a:off x="0" y="0"/>
          <a:ext cx="0" cy="0"/>
          <a:chOff x="0" y="0"/>
          <a:chExt cx="0" cy="0"/>
        </a:xfrm>
      </p:grpSpPr>
      <p:sp>
        <p:nvSpPr>
          <p:cNvPr id="15" name="Titel 1">
            <a:extLst>
              <a:ext uri="{FF2B5EF4-FFF2-40B4-BE49-F238E27FC236}">
                <a16:creationId xmlns:a16="http://schemas.microsoft.com/office/drawing/2014/main" id="{60A6B07B-0F98-BB63-7C5A-3E6C037AFCEC}"/>
              </a:ext>
            </a:extLst>
          </p:cNvPr>
          <p:cNvSpPr txBox="1">
            <a:spLocks/>
          </p:cNvSpPr>
          <p:nvPr/>
        </p:nvSpPr>
        <p:spPr>
          <a:xfrm>
            <a:off x="1578114" y="350485"/>
            <a:ext cx="9311999" cy="672000"/>
          </a:xfrm>
          <a:prstGeom prst="rect">
            <a:avLst/>
          </a:prstGeom>
        </p:spPr>
        <p:txBody>
          <a:bodyPr/>
          <a:lstStyle>
            <a:lvl1pPr algn="l" defTabSz="685800" rtl="0" eaLnBrk="1" latinLnBrk="0" hangingPunct="1">
              <a:lnSpc>
                <a:spcPct val="90000"/>
              </a:lnSpc>
              <a:spcBef>
                <a:spcPct val="0"/>
              </a:spcBef>
              <a:buNone/>
              <a:defRPr sz="2400" kern="1200">
                <a:solidFill>
                  <a:schemeClr val="tx2"/>
                </a:solidFill>
                <a:latin typeface="Arial" panose="020B0604020202020204" pitchFamily="34" charset="0"/>
                <a:ea typeface="+mj-ea"/>
                <a:cs typeface="Arial" panose="020B0604020202020204" pitchFamily="34" charset="0"/>
              </a:defRPr>
            </a:lvl1pPr>
          </a:lstStyle>
          <a:p>
            <a:pPr defTabSz="914377"/>
            <a:r>
              <a:rPr lang="nl-NL" sz="3200" dirty="0">
                <a:solidFill>
                  <a:srgbClr val="143462"/>
                </a:solidFill>
              </a:rPr>
              <a:t>Voorbeeld – Last onder dwangsom</a:t>
            </a:r>
          </a:p>
        </p:txBody>
      </p:sp>
      <p:pic>
        <p:nvPicPr>
          <p:cNvPr id="5" name="Tijdelijke aanduiding voor afbeelding 4" descr="Afbeelding met daarin blokjes, rondjes en wiebertjes met daarbij tekst en pijlen tussen de blokjes, rondjes en wiebertjes. Sommige blokjes, rondjes of wiebertjes zijn blauw ingekleurd.">
            <a:extLst>
              <a:ext uri="{FF2B5EF4-FFF2-40B4-BE49-F238E27FC236}">
                <a16:creationId xmlns:a16="http://schemas.microsoft.com/office/drawing/2014/main" id="{E8BBD8B5-7533-D6F9-A0AA-72FC7F5AE7EE}"/>
              </a:ext>
            </a:extLst>
          </p:cNvPr>
          <p:cNvPicPr>
            <a:picLocks noGrp="1" noChangeAspect="1"/>
          </p:cNvPicPr>
          <p:nvPr>
            <p:ph idx="1"/>
          </p:nvPr>
        </p:nvPicPr>
        <p:blipFill>
          <a:blip r:embed="rId3"/>
          <a:srcRect/>
          <a:stretch/>
        </p:blipFill>
        <p:spPr>
          <a:xfrm>
            <a:off x="102026" y="993058"/>
            <a:ext cx="11987949" cy="5514457"/>
          </a:xfrm>
          <a:custGeom>
            <a:avLst/>
            <a:gdLst>
              <a:gd name="connsiteX0" fmla="*/ 0 w 9144000"/>
              <a:gd name="connsiteY0" fmla="*/ 0 h 2628000"/>
              <a:gd name="connsiteX1" fmla="*/ 9144000 w 9144000"/>
              <a:gd name="connsiteY1" fmla="*/ 0 h 2628000"/>
              <a:gd name="connsiteX2" fmla="*/ 9144000 w 9144000"/>
              <a:gd name="connsiteY2" fmla="*/ 2628000 h 2628000"/>
              <a:gd name="connsiteX3" fmla="*/ 0 w 9144000"/>
              <a:gd name="connsiteY3" fmla="*/ 2628000 h 2628000"/>
            </a:gdLst>
            <a:ahLst/>
            <a:cxnLst>
              <a:cxn ang="0">
                <a:pos x="connsiteX0" y="connsiteY0"/>
              </a:cxn>
              <a:cxn ang="0">
                <a:pos x="connsiteX1" y="connsiteY1"/>
              </a:cxn>
              <a:cxn ang="0">
                <a:pos x="connsiteX2" y="connsiteY2"/>
              </a:cxn>
              <a:cxn ang="0">
                <a:pos x="connsiteX3" y="connsiteY3"/>
              </a:cxn>
            </a:cxnLst>
            <a:rect l="l" t="t" r="r" b="b"/>
            <a:pathLst>
              <a:path w="9144000" h="2628000">
                <a:moveTo>
                  <a:pt x="0" y="0"/>
                </a:moveTo>
                <a:lnTo>
                  <a:pt x="9144000" y="0"/>
                </a:lnTo>
                <a:lnTo>
                  <a:pt x="9144000" y="2628000"/>
                </a:lnTo>
                <a:lnTo>
                  <a:pt x="0" y="2628000"/>
                </a:lnTo>
                <a:close/>
              </a:path>
            </a:pathLst>
          </a:custGeom>
          <a:noFill/>
        </p:spPr>
      </p:pic>
      <p:pic>
        <p:nvPicPr>
          <p:cNvPr id="13" name="Afbeelding 12" descr="Blauwe lijnen die over de afbeelding zijn geplaatst.">
            <a:extLst>
              <a:ext uri="{FF2B5EF4-FFF2-40B4-BE49-F238E27FC236}">
                <a16:creationId xmlns:a16="http://schemas.microsoft.com/office/drawing/2014/main" id="{E1E25EC8-81C5-3E2C-42B5-22A369DCE5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89" y="3179211"/>
            <a:ext cx="10474138" cy="2371921"/>
          </a:xfrm>
          <a:prstGeom prst="rect">
            <a:avLst/>
          </a:prstGeom>
        </p:spPr>
      </p:pic>
    </p:spTree>
    <p:extLst>
      <p:ext uri="{BB962C8B-B14F-4D97-AF65-F5344CB8AC3E}">
        <p14:creationId xmlns:p14="http://schemas.microsoft.com/office/powerpoint/2010/main" val="372644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05A26-5B30-9527-9C89-1E7C16CAA210}"/>
            </a:ext>
          </a:extLst>
        </p:cNvPr>
        <p:cNvGrpSpPr/>
        <p:nvPr/>
      </p:nvGrpSpPr>
      <p:grpSpPr>
        <a:xfrm>
          <a:off x="0" y="0"/>
          <a:ext cx="0" cy="0"/>
          <a:chOff x="0" y="0"/>
          <a:chExt cx="0" cy="0"/>
        </a:xfrm>
      </p:grpSpPr>
      <p:sp>
        <p:nvSpPr>
          <p:cNvPr id="15" name="Titel 1">
            <a:extLst>
              <a:ext uri="{FF2B5EF4-FFF2-40B4-BE49-F238E27FC236}">
                <a16:creationId xmlns:a16="http://schemas.microsoft.com/office/drawing/2014/main" id="{CCC2E8E1-DBEF-9E23-F839-642AAD9979F7}"/>
              </a:ext>
            </a:extLst>
          </p:cNvPr>
          <p:cNvSpPr txBox="1">
            <a:spLocks/>
          </p:cNvSpPr>
          <p:nvPr/>
        </p:nvSpPr>
        <p:spPr>
          <a:xfrm>
            <a:off x="1578114" y="350485"/>
            <a:ext cx="9311999" cy="672000"/>
          </a:xfrm>
          <a:prstGeom prst="rect">
            <a:avLst/>
          </a:prstGeom>
        </p:spPr>
        <p:txBody>
          <a:bodyPr/>
          <a:lstStyle>
            <a:lvl1pPr algn="l" defTabSz="685800" rtl="0" eaLnBrk="1" latinLnBrk="0" hangingPunct="1">
              <a:lnSpc>
                <a:spcPct val="90000"/>
              </a:lnSpc>
              <a:spcBef>
                <a:spcPct val="0"/>
              </a:spcBef>
              <a:buNone/>
              <a:defRPr sz="2400" kern="1200">
                <a:solidFill>
                  <a:schemeClr val="tx2"/>
                </a:solidFill>
                <a:latin typeface="Arial" panose="020B0604020202020204" pitchFamily="34" charset="0"/>
                <a:ea typeface="+mj-ea"/>
                <a:cs typeface="Arial" panose="020B0604020202020204" pitchFamily="34" charset="0"/>
              </a:defRPr>
            </a:lvl1pPr>
          </a:lstStyle>
          <a:p>
            <a:pPr defTabSz="914377"/>
            <a:r>
              <a:rPr lang="nl-NL" sz="3200" dirty="0">
                <a:solidFill>
                  <a:srgbClr val="143462"/>
                </a:solidFill>
              </a:rPr>
              <a:t>Voorbeeld – Handhavingsverzoek</a:t>
            </a:r>
          </a:p>
        </p:txBody>
      </p:sp>
      <p:pic>
        <p:nvPicPr>
          <p:cNvPr id="16" name="Afbeelding 15" descr="Afbeelding met daarin blokjes, rondjes en wiebertjes met daarbij tekst en pijlen tussen de blokjes, rondjes en wiebertjes. Sommige blokjes, rondjes of wiebertjes zijn blauw ingekleurd.">
            <a:extLst>
              <a:ext uri="{FF2B5EF4-FFF2-40B4-BE49-F238E27FC236}">
                <a16:creationId xmlns:a16="http://schemas.microsoft.com/office/drawing/2014/main" id="{0D2EC8BB-7D7E-85C6-60A9-A31A6FC83A5B}"/>
              </a:ext>
            </a:extLst>
          </p:cNvPr>
          <p:cNvPicPr>
            <a:picLocks noChangeAspect="1"/>
          </p:cNvPicPr>
          <p:nvPr/>
        </p:nvPicPr>
        <p:blipFill>
          <a:blip r:embed="rId3"/>
          <a:stretch>
            <a:fillRect/>
          </a:stretch>
        </p:blipFill>
        <p:spPr>
          <a:xfrm>
            <a:off x="137486" y="1022485"/>
            <a:ext cx="11917028" cy="5487376"/>
          </a:xfrm>
          <a:prstGeom prst="rect">
            <a:avLst/>
          </a:prstGeom>
        </p:spPr>
      </p:pic>
      <p:pic>
        <p:nvPicPr>
          <p:cNvPr id="6" name="Afbeelding 5" descr="Blauwe lijnen die over de afbeelding zijn geplaatst.">
            <a:extLst>
              <a:ext uri="{FF2B5EF4-FFF2-40B4-BE49-F238E27FC236}">
                <a16:creationId xmlns:a16="http://schemas.microsoft.com/office/drawing/2014/main" id="{6FF42A41-E0EA-6CED-8EF4-CCF43B45CD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096" y="2874213"/>
            <a:ext cx="8806035" cy="2698892"/>
          </a:xfrm>
          <a:prstGeom prst="rect">
            <a:avLst/>
          </a:prstGeom>
        </p:spPr>
      </p:pic>
    </p:spTree>
    <p:extLst>
      <p:ext uri="{BB962C8B-B14F-4D97-AF65-F5344CB8AC3E}">
        <p14:creationId xmlns:p14="http://schemas.microsoft.com/office/powerpoint/2010/main" val="3678484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8A3E8-F39F-2C92-1DEC-A0037B9F7EE9}"/>
            </a:ext>
          </a:extLst>
        </p:cNvPr>
        <p:cNvGrpSpPr/>
        <p:nvPr/>
      </p:nvGrpSpPr>
      <p:grpSpPr>
        <a:xfrm>
          <a:off x="0" y="0"/>
          <a:ext cx="0" cy="0"/>
          <a:chOff x="0" y="0"/>
          <a:chExt cx="0" cy="0"/>
        </a:xfrm>
      </p:grpSpPr>
      <p:sp>
        <p:nvSpPr>
          <p:cNvPr id="15" name="Titel 1">
            <a:extLst>
              <a:ext uri="{FF2B5EF4-FFF2-40B4-BE49-F238E27FC236}">
                <a16:creationId xmlns:a16="http://schemas.microsoft.com/office/drawing/2014/main" id="{F7C8CBA9-9BD5-6841-EDEF-763FDD7D9DBF}"/>
              </a:ext>
            </a:extLst>
          </p:cNvPr>
          <p:cNvSpPr txBox="1">
            <a:spLocks/>
          </p:cNvSpPr>
          <p:nvPr/>
        </p:nvSpPr>
        <p:spPr>
          <a:xfrm>
            <a:off x="1578114" y="350485"/>
            <a:ext cx="9311999" cy="672000"/>
          </a:xfrm>
          <a:prstGeom prst="rect">
            <a:avLst/>
          </a:prstGeom>
        </p:spPr>
        <p:txBody>
          <a:bodyPr/>
          <a:lstStyle>
            <a:lvl1pPr algn="l" defTabSz="685800" rtl="0" eaLnBrk="1" latinLnBrk="0" hangingPunct="1">
              <a:lnSpc>
                <a:spcPct val="90000"/>
              </a:lnSpc>
              <a:spcBef>
                <a:spcPct val="0"/>
              </a:spcBef>
              <a:buNone/>
              <a:defRPr sz="2400" kern="1200">
                <a:solidFill>
                  <a:schemeClr val="tx2"/>
                </a:solidFill>
                <a:latin typeface="Arial" panose="020B0604020202020204" pitchFamily="34" charset="0"/>
                <a:ea typeface="+mj-ea"/>
                <a:cs typeface="Arial" panose="020B0604020202020204" pitchFamily="34" charset="0"/>
              </a:defRPr>
            </a:lvl1pPr>
          </a:lstStyle>
          <a:p>
            <a:pPr defTabSz="914377"/>
            <a:r>
              <a:rPr lang="nl-NL" sz="3200" dirty="0">
                <a:solidFill>
                  <a:srgbClr val="143462"/>
                </a:solidFill>
              </a:rPr>
              <a:t>Handhavingsverzoek</a:t>
            </a:r>
          </a:p>
        </p:txBody>
      </p:sp>
      <p:pic>
        <p:nvPicPr>
          <p:cNvPr id="6" name="Afbeelding 5" descr="Afbeelding met daarin blokjes, rondjes, wiebertjes en tonnetjes met daarbij tekst en pijlen tussen de blokjes, rondjes, wiebertjes en tonnetjes.">
            <a:extLst>
              <a:ext uri="{FF2B5EF4-FFF2-40B4-BE49-F238E27FC236}">
                <a16:creationId xmlns:a16="http://schemas.microsoft.com/office/drawing/2014/main" id="{CD83898D-C4A1-60F0-6CC0-9A35ACD1E741}"/>
              </a:ext>
            </a:extLst>
          </p:cNvPr>
          <p:cNvPicPr>
            <a:picLocks noChangeAspect="1"/>
          </p:cNvPicPr>
          <p:nvPr/>
        </p:nvPicPr>
        <p:blipFill>
          <a:blip r:embed="rId2"/>
          <a:stretch>
            <a:fillRect/>
          </a:stretch>
        </p:blipFill>
        <p:spPr>
          <a:xfrm>
            <a:off x="100800" y="1651000"/>
            <a:ext cx="11990400" cy="4096720"/>
          </a:xfrm>
          <a:prstGeom prst="rect">
            <a:avLst/>
          </a:prstGeom>
        </p:spPr>
      </p:pic>
    </p:spTree>
    <p:extLst>
      <p:ext uri="{BB962C8B-B14F-4D97-AF65-F5344CB8AC3E}">
        <p14:creationId xmlns:p14="http://schemas.microsoft.com/office/powerpoint/2010/main" val="3976048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376E485-DDE4-F80F-96FE-DBD2BD8EDA91}"/>
              </a:ext>
            </a:extLst>
          </p:cNvPr>
          <p:cNvSpPr>
            <a:spLocks noGrp="1"/>
          </p:cNvSpPr>
          <p:nvPr>
            <p:ph idx="1"/>
          </p:nvPr>
        </p:nvSpPr>
        <p:spPr/>
        <p:txBody>
          <a:bodyPr/>
          <a:lstStyle/>
          <a:p>
            <a:endParaRPr lang="en-US" dirty="0"/>
          </a:p>
        </p:txBody>
      </p:sp>
      <p:sp>
        <p:nvSpPr>
          <p:cNvPr id="3" name="Tekstvak 3">
            <a:extLst>
              <a:ext uri="{FF2B5EF4-FFF2-40B4-BE49-F238E27FC236}">
                <a16:creationId xmlns:a16="http://schemas.microsoft.com/office/drawing/2014/main" id="{6BA1F583-6930-8897-F2C1-8844C12E3F0E}"/>
              </a:ext>
            </a:extLst>
          </p:cNvPr>
          <p:cNvSpPr txBox="1"/>
          <p:nvPr/>
        </p:nvSpPr>
        <p:spPr>
          <a:xfrm>
            <a:off x="2397952" y="2825782"/>
            <a:ext cx="1701107" cy="261610"/>
          </a:xfrm>
          <a:prstGeom prst="rect">
            <a:avLst/>
          </a:prstGeom>
          <a:solidFill>
            <a:schemeClr val="bg1">
              <a:alpha val="40000"/>
            </a:schemeClr>
          </a:solidFill>
        </p:spPr>
        <p:txBody>
          <a:bodyPr wrap="none" rtlCol="0">
            <a:spAutoFit/>
          </a:bodyPr>
          <a:lstStyle/>
          <a:p>
            <a:r>
              <a:rPr lang="nl-NL" sz="1100" dirty="0">
                <a:solidFill>
                  <a:srgbClr val="1D7BC0"/>
                </a:solidFill>
                <a:latin typeface="Asap" pitchFamily="2" charset="77"/>
              </a:rPr>
              <a:t>Omgevingsprogramma’s</a:t>
            </a:r>
          </a:p>
        </p:txBody>
      </p:sp>
      <p:sp>
        <p:nvSpPr>
          <p:cNvPr id="4" name="Tekstvak 4">
            <a:extLst>
              <a:ext uri="{FF2B5EF4-FFF2-40B4-BE49-F238E27FC236}">
                <a16:creationId xmlns:a16="http://schemas.microsoft.com/office/drawing/2014/main" id="{07BEEA9A-CDEA-F846-6A19-3D0D259A6D0B}"/>
              </a:ext>
            </a:extLst>
          </p:cNvPr>
          <p:cNvSpPr txBox="1"/>
          <p:nvPr/>
        </p:nvSpPr>
        <p:spPr>
          <a:xfrm>
            <a:off x="1769003" y="3537929"/>
            <a:ext cx="1154483" cy="261610"/>
          </a:xfrm>
          <a:prstGeom prst="rect">
            <a:avLst/>
          </a:prstGeom>
          <a:solidFill>
            <a:schemeClr val="bg1">
              <a:alpha val="40000"/>
            </a:schemeClr>
          </a:solidFill>
        </p:spPr>
        <p:txBody>
          <a:bodyPr wrap="none" rtlCol="0">
            <a:spAutoFit/>
          </a:bodyPr>
          <a:lstStyle/>
          <a:p>
            <a:r>
              <a:rPr lang="nl-NL" sz="1100" dirty="0">
                <a:solidFill>
                  <a:srgbClr val="1D7BC0"/>
                </a:solidFill>
                <a:latin typeface="Asap" pitchFamily="2" charset="77"/>
              </a:rPr>
              <a:t>Omgevingsvisie</a:t>
            </a:r>
          </a:p>
        </p:txBody>
      </p:sp>
      <p:sp>
        <p:nvSpPr>
          <p:cNvPr id="5" name="Tekstvak 5">
            <a:extLst>
              <a:ext uri="{FF2B5EF4-FFF2-40B4-BE49-F238E27FC236}">
                <a16:creationId xmlns:a16="http://schemas.microsoft.com/office/drawing/2014/main" id="{20477177-A034-A31F-CD79-DB43869493A0}"/>
              </a:ext>
            </a:extLst>
          </p:cNvPr>
          <p:cNvSpPr txBox="1"/>
          <p:nvPr/>
        </p:nvSpPr>
        <p:spPr>
          <a:xfrm>
            <a:off x="1624035" y="3195863"/>
            <a:ext cx="1779654" cy="261610"/>
          </a:xfrm>
          <a:prstGeom prst="rect">
            <a:avLst/>
          </a:prstGeom>
          <a:solidFill>
            <a:schemeClr val="bg1">
              <a:alpha val="40000"/>
            </a:schemeClr>
          </a:solidFill>
        </p:spPr>
        <p:txBody>
          <a:bodyPr wrap="none" rtlCol="0">
            <a:spAutoFit/>
          </a:bodyPr>
          <a:lstStyle/>
          <a:p>
            <a:r>
              <a:rPr lang="nl-NL" sz="1100" dirty="0">
                <a:solidFill>
                  <a:srgbClr val="1D7BC0"/>
                </a:solidFill>
                <a:latin typeface="Asap" pitchFamily="2" charset="77"/>
              </a:rPr>
              <a:t>Samenwerkingsafspraken</a:t>
            </a:r>
          </a:p>
        </p:txBody>
      </p:sp>
      <p:sp>
        <p:nvSpPr>
          <p:cNvPr id="6" name="Tekstvak 6">
            <a:extLst>
              <a:ext uri="{FF2B5EF4-FFF2-40B4-BE49-F238E27FC236}">
                <a16:creationId xmlns:a16="http://schemas.microsoft.com/office/drawing/2014/main" id="{FBF1DDC8-ADCC-46B9-7956-D3CF6A2F3008}"/>
              </a:ext>
            </a:extLst>
          </p:cNvPr>
          <p:cNvSpPr txBox="1"/>
          <p:nvPr/>
        </p:nvSpPr>
        <p:spPr>
          <a:xfrm>
            <a:off x="6329082" y="2617694"/>
            <a:ext cx="1658471" cy="261610"/>
          </a:xfrm>
          <a:prstGeom prst="rect">
            <a:avLst/>
          </a:prstGeom>
          <a:solidFill>
            <a:schemeClr val="bg1">
              <a:alpha val="40000"/>
            </a:schemeClr>
          </a:solidFill>
        </p:spPr>
        <p:txBody>
          <a:bodyPr wrap="square" rtlCol="0" anchor="b">
            <a:spAutoFit/>
          </a:bodyPr>
          <a:lstStyle/>
          <a:p>
            <a:pPr algn="ctr"/>
            <a:r>
              <a:rPr lang="nl-NL" sz="1050" dirty="0" err="1">
                <a:solidFill>
                  <a:srgbClr val="2C5881"/>
                </a:solidFill>
                <a:latin typeface="Asap" pitchFamily="2" charset="77"/>
              </a:rPr>
              <a:t>Waterschapsverordening</a:t>
            </a:r>
            <a:endParaRPr lang="nl-NL" sz="1050" dirty="0">
              <a:solidFill>
                <a:srgbClr val="2C5881"/>
              </a:solidFill>
              <a:latin typeface="Asap" pitchFamily="2" charset="77"/>
            </a:endParaRPr>
          </a:p>
        </p:txBody>
      </p:sp>
      <p:sp>
        <p:nvSpPr>
          <p:cNvPr id="7" name="Tekstvak 7">
            <a:extLst>
              <a:ext uri="{FF2B5EF4-FFF2-40B4-BE49-F238E27FC236}">
                <a16:creationId xmlns:a16="http://schemas.microsoft.com/office/drawing/2014/main" id="{45372BD4-E26C-9185-1CAA-E770683AB735}"/>
              </a:ext>
            </a:extLst>
          </p:cNvPr>
          <p:cNvSpPr txBox="1"/>
          <p:nvPr/>
        </p:nvSpPr>
        <p:spPr>
          <a:xfrm>
            <a:off x="4733366" y="2988151"/>
            <a:ext cx="1129553" cy="261610"/>
          </a:xfrm>
          <a:prstGeom prst="rect">
            <a:avLst/>
          </a:prstGeom>
          <a:solidFill>
            <a:schemeClr val="bg1">
              <a:alpha val="40000"/>
            </a:schemeClr>
          </a:solidFill>
        </p:spPr>
        <p:txBody>
          <a:bodyPr wrap="square" rtlCol="0" anchor="b">
            <a:spAutoFit/>
          </a:bodyPr>
          <a:lstStyle/>
          <a:p>
            <a:pPr algn="ctr"/>
            <a:r>
              <a:rPr lang="nl-NL" sz="1050" dirty="0">
                <a:solidFill>
                  <a:srgbClr val="2C5881"/>
                </a:solidFill>
                <a:latin typeface="Asap" pitchFamily="2" charset="77"/>
              </a:rPr>
              <a:t>Omgevingsplan</a:t>
            </a:r>
          </a:p>
        </p:txBody>
      </p:sp>
      <p:sp>
        <p:nvSpPr>
          <p:cNvPr id="8" name="Tekstvak 8">
            <a:extLst>
              <a:ext uri="{FF2B5EF4-FFF2-40B4-BE49-F238E27FC236}">
                <a16:creationId xmlns:a16="http://schemas.microsoft.com/office/drawing/2014/main" id="{DA8937D1-ABFF-8E54-0D22-D75034C509E9}"/>
              </a:ext>
            </a:extLst>
          </p:cNvPr>
          <p:cNvSpPr txBox="1"/>
          <p:nvPr/>
        </p:nvSpPr>
        <p:spPr>
          <a:xfrm>
            <a:off x="5029204" y="3372000"/>
            <a:ext cx="833715" cy="253916"/>
          </a:xfrm>
          <a:prstGeom prst="rect">
            <a:avLst/>
          </a:prstGeom>
          <a:solidFill>
            <a:schemeClr val="bg1">
              <a:alpha val="40000"/>
            </a:schemeClr>
          </a:solidFill>
        </p:spPr>
        <p:txBody>
          <a:bodyPr wrap="square" rtlCol="0">
            <a:spAutoFit/>
          </a:bodyPr>
          <a:lstStyle/>
          <a:p>
            <a:pPr algn="ctr"/>
            <a:r>
              <a:rPr lang="nl-NL" sz="1050" dirty="0" err="1">
                <a:solidFill>
                  <a:srgbClr val="2C5881"/>
                </a:solidFill>
                <a:latin typeface="Asap" pitchFamily="2" charset="77"/>
              </a:rPr>
              <a:t>Bbl</a:t>
            </a:r>
            <a:r>
              <a:rPr lang="nl-NL" sz="1050" dirty="0">
                <a:solidFill>
                  <a:srgbClr val="2C5881"/>
                </a:solidFill>
                <a:latin typeface="Asap" pitchFamily="2" charset="77"/>
              </a:rPr>
              <a:t>* / Bal*</a:t>
            </a:r>
          </a:p>
        </p:txBody>
      </p:sp>
      <p:sp>
        <p:nvSpPr>
          <p:cNvPr id="9" name="Tekstvak 9">
            <a:extLst>
              <a:ext uri="{FF2B5EF4-FFF2-40B4-BE49-F238E27FC236}">
                <a16:creationId xmlns:a16="http://schemas.microsoft.com/office/drawing/2014/main" id="{628C5EF5-A1C6-6EE9-6A37-224E6AAF69BC}"/>
              </a:ext>
            </a:extLst>
          </p:cNvPr>
          <p:cNvSpPr txBox="1"/>
          <p:nvPr/>
        </p:nvSpPr>
        <p:spPr>
          <a:xfrm>
            <a:off x="6347016" y="2985247"/>
            <a:ext cx="1577784" cy="253916"/>
          </a:xfrm>
          <a:prstGeom prst="rect">
            <a:avLst/>
          </a:prstGeom>
          <a:solidFill>
            <a:schemeClr val="bg1">
              <a:alpha val="40000"/>
            </a:schemeClr>
          </a:solidFill>
        </p:spPr>
        <p:txBody>
          <a:bodyPr wrap="square" rtlCol="0">
            <a:spAutoFit/>
          </a:bodyPr>
          <a:lstStyle/>
          <a:p>
            <a:pPr algn="ctr"/>
            <a:r>
              <a:rPr lang="nl-NL" sz="1050" dirty="0">
                <a:solidFill>
                  <a:srgbClr val="2C5881"/>
                </a:solidFill>
                <a:latin typeface="Asap" pitchFamily="2" charset="77"/>
              </a:rPr>
              <a:t>Omgevingsverordening</a:t>
            </a:r>
          </a:p>
        </p:txBody>
      </p:sp>
      <p:sp>
        <p:nvSpPr>
          <p:cNvPr id="10" name="Tekstvak 10">
            <a:extLst>
              <a:ext uri="{FF2B5EF4-FFF2-40B4-BE49-F238E27FC236}">
                <a16:creationId xmlns:a16="http://schemas.microsoft.com/office/drawing/2014/main" id="{753C906C-9409-F86B-19B0-A681B415628A}"/>
              </a:ext>
            </a:extLst>
          </p:cNvPr>
          <p:cNvSpPr txBox="1"/>
          <p:nvPr/>
        </p:nvSpPr>
        <p:spPr>
          <a:xfrm>
            <a:off x="6347016" y="3345106"/>
            <a:ext cx="1165408" cy="253916"/>
          </a:xfrm>
          <a:prstGeom prst="rect">
            <a:avLst/>
          </a:prstGeom>
          <a:solidFill>
            <a:schemeClr val="bg1">
              <a:alpha val="40000"/>
            </a:schemeClr>
          </a:solidFill>
        </p:spPr>
        <p:txBody>
          <a:bodyPr wrap="square" rtlCol="0">
            <a:spAutoFit/>
          </a:bodyPr>
          <a:lstStyle/>
          <a:p>
            <a:pPr algn="ctr"/>
            <a:r>
              <a:rPr lang="nl-NL" sz="1050" dirty="0">
                <a:solidFill>
                  <a:srgbClr val="2C5881"/>
                </a:solidFill>
                <a:latin typeface="Asap" pitchFamily="2" charset="77"/>
              </a:rPr>
              <a:t>Projectbesluiten</a:t>
            </a:r>
          </a:p>
        </p:txBody>
      </p:sp>
      <p:sp>
        <p:nvSpPr>
          <p:cNvPr id="11" name="Tekstvak 11">
            <a:extLst>
              <a:ext uri="{FF2B5EF4-FFF2-40B4-BE49-F238E27FC236}">
                <a16:creationId xmlns:a16="http://schemas.microsoft.com/office/drawing/2014/main" id="{76B06B66-B604-E1DF-26AF-9B01F3120931}"/>
              </a:ext>
            </a:extLst>
          </p:cNvPr>
          <p:cNvSpPr txBox="1"/>
          <p:nvPr/>
        </p:nvSpPr>
        <p:spPr>
          <a:xfrm>
            <a:off x="8453716" y="2841812"/>
            <a:ext cx="1577785" cy="261610"/>
          </a:xfrm>
          <a:prstGeom prst="rect">
            <a:avLst/>
          </a:prstGeom>
          <a:solidFill>
            <a:schemeClr val="bg1">
              <a:alpha val="40000"/>
            </a:schemeClr>
          </a:solidFill>
        </p:spPr>
        <p:txBody>
          <a:bodyPr wrap="square" rtlCol="0" anchor="b">
            <a:spAutoFit/>
          </a:bodyPr>
          <a:lstStyle/>
          <a:p>
            <a:pPr algn="ctr"/>
            <a:r>
              <a:rPr lang="nl-NL" sz="1050" dirty="0">
                <a:solidFill>
                  <a:srgbClr val="DD7226"/>
                </a:solidFill>
                <a:latin typeface="Asap" pitchFamily="2" charset="77"/>
              </a:rPr>
              <a:t>Meldingen verwerken</a:t>
            </a:r>
          </a:p>
        </p:txBody>
      </p:sp>
      <p:sp>
        <p:nvSpPr>
          <p:cNvPr id="12" name="Tekstvak 12">
            <a:extLst>
              <a:ext uri="{FF2B5EF4-FFF2-40B4-BE49-F238E27FC236}">
                <a16:creationId xmlns:a16="http://schemas.microsoft.com/office/drawing/2014/main" id="{0C09CBB2-6C2A-3443-72AA-74B75D09441E}"/>
              </a:ext>
            </a:extLst>
          </p:cNvPr>
          <p:cNvSpPr txBox="1"/>
          <p:nvPr/>
        </p:nvSpPr>
        <p:spPr>
          <a:xfrm>
            <a:off x="8453716" y="3190165"/>
            <a:ext cx="1701107" cy="253916"/>
          </a:xfrm>
          <a:prstGeom prst="rect">
            <a:avLst/>
          </a:prstGeom>
          <a:solidFill>
            <a:schemeClr val="bg1">
              <a:alpha val="40000"/>
            </a:schemeClr>
          </a:solidFill>
        </p:spPr>
        <p:txBody>
          <a:bodyPr wrap="square" rtlCol="0" anchor="b">
            <a:spAutoFit/>
          </a:bodyPr>
          <a:lstStyle/>
          <a:p>
            <a:pPr algn="ctr"/>
            <a:r>
              <a:rPr lang="nl-NL" sz="1050" dirty="0">
                <a:solidFill>
                  <a:srgbClr val="DD7226"/>
                </a:solidFill>
                <a:latin typeface="Asap" pitchFamily="2" charset="77"/>
              </a:rPr>
              <a:t>Toezicht en handhaving</a:t>
            </a:r>
          </a:p>
        </p:txBody>
      </p:sp>
      <p:sp>
        <p:nvSpPr>
          <p:cNvPr id="13" name="Tekstvak 13">
            <a:extLst>
              <a:ext uri="{FF2B5EF4-FFF2-40B4-BE49-F238E27FC236}">
                <a16:creationId xmlns:a16="http://schemas.microsoft.com/office/drawing/2014/main" id="{BE16C59D-959B-5797-BE02-9979E387914F}"/>
              </a:ext>
            </a:extLst>
          </p:cNvPr>
          <p:cNvSpPr txBox="1"/>
          <p:nvPr/>
        </p:nvSpPr>
        <p:spPr>
          <a:xfrm>
            <a:off x="10275743" y="3190165"/>
            <a:ext cx="1577784" cy="415498"/>
          </a:xfrm>
          <a:prstGeom prst="rect">
            <a:avLst/>
          </a:prstGeom>
          <a:solidFill>
            <a:schemeClr val="bg1">
              <a:alpha val="40000"/>
            </a:schemeClr>
          </a:solidFill>
        </p:spPr>
        <p:txBody>
          <a:bodyPr wrap="square" rtlCol="0" anchor="b">
            <a:spAutoFit/>
          </a:bodyPr>
          <a:lstStyle/>
          <a:p>
            <a:r>
              <a:rPr lang="nl-NL" sz="1050" dirty="0">
                <a:solidFill>
                  <a:srgbClr val="DD7226"/>
                </a:solidFill>
                <a:latin typeface="Asap" pitchFamily="2" charset="77"/>
              </a:rPr>
              <a:t>Omgevingsprogramma uitvoeren</a:t>
            </a:r>
          </a:p>
        </p:txBody>
      </p:sp>
      <p:sp>
        <p:nvSpPr>
          <p:cNvPr id="14" name="Tekstvak 14">
            <a:extLst>
              <a:ext uri="{FF2B5EF4-FFF2-40B4-BE49-F238E27FC236}">
                <a16:creationId xmlns:a16="http://schemas.microsoft.com/office/drawing/2014/main" id="{A2745963-B9DE-CD6E-69F6-93533743FD74}"/>
              </a:ext>
            </a:extLst>
          </p:cNvPr>
          <p:cNvSpPr txBox="1"/>
          <p:nvPr/>
        </p:nvSpPr>
        <p:spPr>
          <a:xfrm>
            <a:off x="10154823" y="2841812"/>
            <a:ext cx="1577785" cy="261610"/>
          </a:xfrm>
          <a:prstGeom prst="rect">
            <a:avLst/>
          </a:prstGeom>
          <a:solidFill>
            <a:schemeClr val="bg1">
              <a:alpha val="40000"/>
            </a:schemeClr>
          </a:solidFill>
        </p:spPr>
        <p:txBody>
          <a:bodyPr wrap="square" rtlCol="0" anchor="b">
            <a:spAutoFit/>
          </a:bodyPr>
          <a:lstStyle/>
          <a:p>
            <a:pPr algn="ctr"/>
            <a:r>
              <a:rPr lang="nl-NL" sz="1050" dirty="0">
                <a:solidFill>
                  <a:srgbClr val="DD7226"/>
                </a:solidFill>
                <a:latin typeface="Asap" pitchFamily="2" charset="77"/>
              </a:rPr>
              <a:t>Aanvragen beoordelen</a:t>
            </a:r>
          </a:p>
        </p:txBody>
      </p:sp>
      <p:sp>
        <p:nvSpPr>
          <p:cNvPr id="15" name="Tekstvak 15">
            <a:extLst>
              <a:ext uri="{FF2B5EF4-FFF2-40B4-BE49-F238E27FC236}">
                <a16:creationId xmlns:a16="http://schemas.microsoft.com/office/drawing/2014/main" id="{23823A14-3DE9-3C86-E95E-22594610202F}"/>
              </a:ext>
            </a:extLst>
          </p:cNvPr>
          <p:cNvSpPr txBox="1"/>
          <p:nvPr/>
        </p:nvSpPr>
        <p:spPr>
          <a:xfrm>
            <a:off x="5862919" y="4715435"/>
            <a:ext cx="2013693" cy="261610"/>
          </a:xfrm>
          <a:prstGeom prst="rect">
            <a:avLst/>
          </a:prstGeom>
          <a:solidFill>
            <a:schemeClr val="bg1">
              <a:alpha val="40000"/>
            </a:schemeClr>
          </a:solidFill>
        </p:spPr>
        <p:txBody>
          <a:bodyPr wrap="none" rtlCol="0">
            <a:spAutoFit/>
          </a:bodyPr>
          <a:lstStyle/>
          <a:p>
            <a:r>
              <a:rPr lang="nl-NL" sz="1100" dirty="0">
                <a:solidFill>
                  <a:srgbClr val="388710"/>
                </a:solidFill>
                <a:latin typeface="Asap" pitchFamily="2" charset="77"/>
              </a:rPr>
              <a:t>Aanvragen en info ontvangen</a:t>
            </a:r>
          </a:p>
        </p:txBody>
      </p:sp>
      <p:sp>
        <p:nvSpPr>
          <p:cNvPr id="16" name="Tekstvak 16">
            <a:extLst>
              <a:ext uri="{FF2B5EF4-FFF2-40B4-BE49-F238E27FC236}">
                <a16:creationId xmlns:a16="http://schemas.microsoft.com/office/drawing/2014/main" id="{645893C4-6266-72F2-72D9-0DBFFAF6299A}"/>
              </a:ext>
            </a:extLst>
          </p:cNvPr>
          <p:cNvSpPr txBox="1"/>
          <p:nvPr/>
        </p:nvSpPr>
        <p:spPr>
          <a:xfrm>
            <a:off x="4703105" y="4715435"/>
            <a:ext cx="1066318" cy="261610"/>
          </a:xfrm>
          <a:prstGeom prst="rect">
            <a:avLst/>
          </a:prstGeom>
          <a:solidFill>
            <a:schemeClr val="bg1">
              <a:alpha val="40000"/>
            </a:schemeClr>
          </a:solidFill>
        </p:spPr>
        <p:txBody>
          <a:bodyPr wrap="none" rtlCol="0">
            <a:spAutoFit/>
          </a:bodyPr>
          <a:lstStyle/>
          <a:p>
            <a:r>
              <a:rPr lang="nl-NL" sz="1100" dirty="0">
                <a:solidFill>
                  <a:srgbClr val="388710"/>
                </a:solidFill>
                <a:latin typeface="Asap" pitchFamily="2" charset="77"/>
              </a:rPr>
              <a:t>Samenwerken</a:t>
            </a:r>
          </a:p>
        </p:txBody>
      </p:sp>
      <p:sp>
        <p:nvSpPr>
          <p:cNvPr id="17" name="Tekstvak 17">
            <a:extLst>
              <a:ext uri="{FF2B5EF4-FFF2-40B4-BE49-F238E27FC236}">
                <a16:creationId xmlns:a16="http://schemas.microsoft.com/office/drawing/2014/main" id="{E2BCD374-F841-1386-D252-1E9F647F5E3F}"/>
              </a:ext>
            </a:extLst>
          </p:cNvPr>
          <p:cNvSpPr txBox="1"/>
          <p:nvPr/>
        </p:nvSpPr>
        <p:spPr>
          <a:xfrm>
            <a:off x="4658250" y="5930097"/>
            <a:ext cx="1327608"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Vergunningscheck</a:t>
            </a:r>
          </a:p>
        </p:txBody>
      </p:sp>
      <p:sp>
        <p:nvSpPr>
          <p:cNvPr id="18" name="Tekstvak 18">
            <a:extLst>
              <a:ext uri="{FF2B5EF4-FFF2-40B4-BE49-F238E27FC236}">
                <a16:creationId xmlns:a16="http://schemas.microsoft.com/office/drawing/2014/main" id="{6B02D708-E48A-C936-2FD0-949AF7C0060C}"/>
              </a:ext>
            </a:extLst>
          </p:cNvPr>
          <p:cNvSpPr txBox="1"/>
          <p:nvPr/>
        </p:nvSpPr>
        <p:spPr>
          <a:xfrm>
            <a:off x="6101567" y="5930097"/>
            <a:ext cx="1342034"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Regels op de kaart</a:t>
            </a:r>
          </a:p>
        </p:txBody>
      </p:sp>
      <p:sp>
        <p:nvSpPr>
          <p:cNvPr id="19" name="Tekstvak 19">
            <a:extLst>
              <a:ext uri="{FF2B5EF4-FFF2-40B4-BE49-F238E27FC236}">
                <a16:creationId xmlns:a16="http://schemas.microsoft.com/office/drawing/2014/main" id="{D96A2251-CF88-A54E-25D6-DB27E1BB7C59}"/>
              </a:ext>
            </a:extLst>
          </p:cNvPr>
          <p:cNvSpPr txBox="1"/>
          <p:nvPr/>
        </p:nvSpPr>
        <p:spPr>
          <a:xfrm>
            <a:off x="4455459" y="6263425"/>
            <a:ext cx="1529586"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Maatregelen op maat</a:t>
            </a:r>
          </a:p>
        </p:txBody>
      </p:sp>
      <p:sp>
        <p:nvSpPr>
          <p:cNvPr id="20" name="Tekstvak 20">
            <a:extLst>
              <a:ext uri="{FF2B5EF4-FFF2-40B4-BE49-F238E27FC236}">
                <a16:creationId xmlns:a16="http://schemas.microsoft.com/office/drawing/2014/main" id="{698E1209-BEE0-362E-1174-F13FF09455E6}"/>
              </a:ext>
            </a:extLst>
          </p:cNvPr>
          <p:cNvSpPr txBox="1"/>
          <p:nvPr/>
        </p:nvSpPr>
        <p:spPr>
          <a:xfrm>
            <a:off x="6096000" y="6263425"/>
            <a:ext cx="1385316"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Aanvragen/melden</a:t>
            </a:r>
          </a:p>
        </p:txBody>
      </p:sp>
      <p:grpSp>
        <p:nvGrpSpPr>
          <p:cNvPr id="21" name="Groep 25">
            <a:extLst>
              <a:ext uri="{FF2B5EF4-FFF2-40B4-BE49-F238E27FC236}">
                <a16:creationId xmlns:a16="http://schemas.microsoft.com/office/drawing/2014/main" id="{56AB712A-9E90-A6B1-0349-36E5E4A57687}"/>
              </a:ext>
            </a:extLst>
          </p:cNvPr>
          <p:cNvGrpSpPr/>
          <p:nvPr/>
        </p:nvGrpSpPr>
        <p:grpSpPr>
          <a:xfrm>
            <a:off x="288432" y="2145531"/>
            <a:ext cx="1284138" cy="307076"/>
            <a:chOff x="288432" y="2145531"/>
            <a:chExt cx="1284138" cy="307076"/>
          </a:xfrm>
        </p:grpSpPr>
        <p:pic>
          <p:nvPicPr>
            <p:cNvPr id="22" name="Afbeelding 22">
              <a:extLst>
                <a:ext uri="{FF2B5EF4-FFF2-40B4-BE49-F238E27FC236}">
                  <a16:creationId xmlns:a16="http://schemas.microsoft.com/office/drawing/2014/main" id="{54A10289-A8BB-0514-C96E-67E86BEF8CDC}"/>
                </a:ext>
              </a:extLst>
            </p:cNvPr>
            <p:cNvPicPr>
              <a:picLocks noChangeAspect="1"/>
            </p:cNvPicPr>
            <p:nvPr/>
          </p:nvPicPr>
          <p:blipFill>
            <a:blip r:embed="rId3"/>
            <a:stretch>
              <a:fillRect/>
            </a:stretch>
          </p:blipFill>
          <p:spPr>
            <a:xfrm>
              <a:off x="288432" y="2145531"/>
              <a:ext cx="1284138" cy="307076"/>
            </a:xfrm>
            <a:prstGeom prst="rect">
              <a:avLst/>
            </a:prstGeom>
          </p:spPr>
        </p:pic>
        <p:sp>
          <p:nvSpPr>
            <p:cNvPr id="23" name="Tekstvak 24">
              <a:extLst>
                <a:ext uri="{FF2B5EF4-FFF2-40B4-BE49-F238E27FC236}">
                  <a16:creationId xmlns:a16="http://schemas.microsoft.com/office/drawing/2014/main" id="{8F4EEB57-D334-8DC2-D29A-B85C6C34F3CA}"/>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Maatschappij</a:t>
              </a:r>
              <a:endParaRPr lang="nl-NL" sz="1050" dirty="0">
                <a:solidFill>
                  <a:schemeClr val="bg1"/>
                </a:solidFill>
              </a:endParaRPr>
            </a:p>
          </p:txBody>
        </p:sp>
      </p:grpSp>
      <p:grpSp>
        <p:nvGrpSpPr>
          <p:cNvPr id="24" name="Groep 26">
            <a:extLst>
              <a:ext uri="{FF2B5EF4-FFF2-40B4-BE49-F238E27FC236}">
                <a16:creationId xmlns:a16="http://schemas.microsoft.com/office/drawing/2014/main" id="{11374C2A-344A-FB4A-290A-5933FEEF36F5}"/>
              </a:ext>
            </a:extLst>
          </p:cNvPr>
          <p:cNvGrpSpPr/>
          <p:nvPr/>
        </p:nvGrpSpPr>
        <p:grpSpPr>
          <a:xfrm>
            <a:off x="288432" y="2563220"/>
            <a:ext cx="1284138" cy="307076"/>
            <a:chOff x="288432" y="2145531"/>
            <a:chExt cx="1284138" cy="307076"/>
          </a:xfrm>
        </p:grpSpPr>
        <p:pic>
          <p:nvPicPr>
            <p:cNvPr id="25" name="Afbeelding 27">
              <a:extLst>
                <a:ext uri="{FF2B5EF4-FFF2-40B4-BE49-F238E27FC236}">
                  <a16:creationId xmlns:a16="http://schemas.microsoft.com/office/drawing/2014/main" id="{A3ECD245-8702-1C09-543A-4C5C21C7261E}"/>
                </a:ext>
              </a:extLst>
            </p:cNvPr>
            <p:cNvPicPr>
              <a:picLocks noChangeAspect="1"/>
            </p:cNvPicPr>
            <p:nvPr/>
          </p:nvPicPr>
          <p:blipFill>
            <a:blip r:embed="rId3"/>
            <a:stretch>
              <a:fillRect/>
            </a:stretch>
          </p:blipFill>
          <p:spPr>
            <a:xfrm>
              <a:off x="288432" y="2145531"/>
              <a:ext cx="1284138" cy="307076"/>
            </a:xfrm>
            <a:prstGeom prst="rect">
              <a:avLst/>
            </a:prstGeom>
          </p:spPr>
        </p:pic>
        <p:sp>
          <p:nvSpPr>
            <p:cNvPr id="26" name="Tekstvak 28">
              <a:extLst>
                <a:ext uri="{FF2B5EF4-FFF2-40B4-BE49-F238E27FC236}">
                  <a16:creationId xmlns:a16="http://schemas.microsoft.com/office/drawing/2014/main" id="{E230D809-A71B-B53D-CFA1-E557B1FB7747}"/>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Politiek</a:t>
              </a:r>
              <a:endParaRPr lang="nl-NL" sz="1050" dirty="0">
                <a:solidFill>
                  <a:schemeClr val="bg1"/>
                </a:solidFill>
              </a:endParaRPr>
            </a:p>
          </p:txBody>
        </p:sp>
      </p:grpSp>
      <p:grpSp>
        <p:nvGrpSpPr>
          <p:cNvPr id="27" name="Groep 29">
            <a:extLst>
              <a:ext uri="{FF2B5EF4-FFF2-40B4-BE49-F238E27FC236}">
                <a16:creationId xmlns:a16="http://schemas.microsoft.com/office/drawing/2014/main" id="{CF8BC400-B84A-FE30-1854-5F4CFF614120}"/>
              </a:ext>
            </a:extLst>
          </p:cNvPr>
          <p:cNvGrpSpPr/>
          <p:nvPr/>
        </p:nvGrpSpPr>
        <p:grpSpPr>
          <a:xfrm>
            <a:off x="288432" y="2969620"/>
            <a:ext cx="1284138" cy="307076"/>
            <a:chOff x="288432" y="2145531"/>
            <a:chExt cx="1284138" cy="307076"/>
          </a:xfrm>
        </p:grpSpPr>
        <p:pic>
          <p:nvPicPr>
            <p:cNvPr id="28" name="Afbeelding 30">
              <a:extLst>
                <a:ext uri="{FF2B5EF4-FFF2-40B4-BE49-F238E27FC236}">
                  <a16:creationId xmlns:a16="http://schemas.microsoft.com/office/drawing/2014/main" id="{6D73DCC2-5691-838B-5D7E-78AFB11CE02A}"/>
                </a:ext>
              </a:extLst>
            </p:cNvPr>
            <p:cNvPicPr>
              <a:picLocks noChangeAspect="1"/>
            </p:cNvPicPr>
            <p:nvPr/>
          </p:nvPicPr>
          <p:blipFill>
            <a:blip r:embed="rId3"/>
            <a:stretch>
              <a:fillRect/>
            </a:stretch>
          </p:blipFill>
          <p:spPr>
            <a:xfrm>
              <a:off x="288432" y="2145531"/>
              <a:ext cx="1284138" cy="307076"/>
            </a:xfrm>
            <a:prstGeom prst="rect">
              <a:avLst/>
            </a:prstGeom>
          </p:spPr>
        </p:pic>
        <p:sp>
          <p:nvSpPr>
            <p:cNvPr id="29" name="Tekstvak 31">
              <a:extLst>
                <a:ext uri="{FF2B5EF4-FFF2-40B4-BE49-F238E27FC236}">
                  <a16:creationId xmlns:a16="http://schemas.microsoft.com/office/drawing/2014/main" id="{9AD6453B-A310-1649-B615-F6DFBBCCD660}"/>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Monitoring</a:t>
              </a:r>
              <a:endParaRPr lang="nl-NL" sz="1050" dirty="0">
                <a:solidFill>
                  <a:schemeClr val="bg1"/>
                </a:solidFill>
              </a:endParaRPr>
            </a:p>
          </p:txBody>
        </p:sp>
      </p:grpSp>
      <p:grpSp>
        <p:nvGrpSpPr>
          <p:cNvPr id="30" name="Groep 32">
            <a:extLst>
              <a:ext uri="{FF2B5EF4-FFF2-40B4-BE49-F238E27FC236}">
                <a16:creationId xmlns:a16="http://schemas.microsoft.com/office/drawing/2014/main" id="{14691CCC-3677-28B9-E852-65C9C07681E4}"/>
              </a:ext>
            </a:extLst>
          </p:cNvPr>
          <p:cNvGrpSpPr/>
          <p:nvPr/>
        </p:nvGrpSpPr>
        <p:grpSpPr>
          <a:xfrm>
            <a:off x="288432" y="3398597"/>
            <a:ext cx="1284138" cy="307076"/>
            <a:chOff x="288432" y="2145531"/>
            <a:chExt cx="1284138" cy="307076"/>
          </a:xfrm>
        </p:grpSpPr>
        <p:pic>
          <p:nvPicPr>
            <p:cNvPr id="31" name="Afbeelding 33">
              <a:extLst>
                <a:ext uri="{FF2B5EF4-FFF2-40B4-BE49-F238E27FC236}">
                  <a16:creationId xmlns:a16="http://schemas.microsoft.com/office/drawing/2014/main" id="{69ACAD76-3563-A999-7888-238D6559D0BC}"/>
                </a:ext>
              </a:extLst>
            </p:cNvPr>
            <p:cNvPicPr>
              <a:picLocks noChangeAspect="1"/>
            </p:cNvPicPr>
            <p:nvPr/>
          </p:nvPicPr>
          <p:blipFill>
            <a:blip r:embed="rId3"/>
            <a:stretch>
              <a:fillRect/>
            </a:stretch>
          </p:blipFill>
          <p:spPr>
            <a:xfrm>
              <a:off x="288432" y="2145531"/>
              <a:ext cx="1284138" cy="307076"/>
            </a:xfrm>
            <a:prstGeom prst="rect">
              <a:avLst/>
            </a:prstGeom>
          </p:spPr>
        </p:pic>
        <p:sp>
          <p:nvSpPr>
            <p:cNvPr id="32" name="Tekstvak 34">
              <a:extLst>
                <a:ext uri="{FF2B5EF4-FFF2-40B4-BE49-F238E27FC236}">
                  <a16:creationId xmlns:a16="http://schemas.microsoft.com/office/drawing/2014/main" id="{DD24E1F8-B029-52AF-9468-1AC24E4E6107}"/>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Evaluatie</a:t>
              </a:r>
              <a:endParaRPr lang="nl-NL" sz="1050" dirty="0">
                <a:solidFill>
                  <a:schemeClr val="bg1"/>
                </a:solidFill>
              </a:endParaRPr>
            </a:p>
          </p:txBody>
        </p:sp>
      </p:grpSp>
    </p:spTree>
    <p:extLst>
      <p:ext uri="{BB962C8B-B14F-4D97-AF65-F5344CB8AC3E}">
        <p14:creationId xmlns:p14="http://schemas.microsoft.com/office/powerpoint/2010/main" val="1194988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3F87C-1022-92B7-4C75-AFC24013257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FCF91CB-A927-F088-12F6-95FAF2776A71}"/>
              </a:ext>
            </a:extLst>
          </p:cNvPr>
          <p:cNvSpPr>
            <a:spLocks noGrp="1"/>
          </p:cNvSpPr>
          <p:nvPr>
            <p:ph type="ctrTitle"/>
          </p:nvPr>
        </p:nvSpPr>
        <p:spPr/>
        <p:txBody>
          <a:bodyPr/>
          <a:lstStyle/>
          <a:p>
            <a:r>
              <a:rPr lang="nl-NL" dirty="0"/>
              <a:t>Zaakgericht werken</a:t>
            </a:r>
          </a:p>
        </p:txBody>
      </p:sp>
    </p:spTree>
    <p:extLst>
      <p:ext uri="{BB962C8B-B14F-4D97-AF65-F5344CB8AC3E}">
        <p14:creationId xmlns:p14="http://schemas.microsoft.com/office/powerpoint/2010/main" val="2449588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EAC18D-4720-B89C-96E7-E04A320CDB97}"/>
              </a:ext>
            </a:extLst>
          </p:cNvPr>
          <p:cNvSpPr>
            <a:spLocks noGrp="1"/>
          </p:cNvSpPr>
          <p:nvPr>
            <p:ph type="title"/>
          </p:nvPr>
        </p:nvSpPr>
        <p:spPr/>
        <p:txBody>
          <a:bodyPr/>
          <a:lstStyle/>
          <a:p>
            <a:r>
              <a:rPr lang="nl-NL" dirty="0"/>
              <a:t>Definities</a:t>
            </a:r>
          </a:p>
        </p:txBody>
      </p:sp>
      <p:sp>
        <p:nvSpPr>
          <p:cNvPr id="3" name="Tijdelijke aanduiding voor inhoud 2">
            <a:extLst>
              <a:ext uri="{FF2B5EF4-FFF2-40B4-BE49-F238E27FC236}">
                <a16:creationId xmlns:a16="http://schemas.microsoft.com/office/drawing/2014/main" id="{F8E8D113-B0E9-F7C6-5FE2-1F0DA2CFBE1D}"/>
              </a:ext>
            </a:extLst>
          </p:cNvPr>
          <p:cNvSpPr>
            <a:spLocks noGrp="1"/>
          </p:cNvSpPr>
          <p:nvPr>
            <p:ph idx="1"/>
          </p:nvPr>
        </p:nvSpPr>
        <p:spPr/>
        <p:txBody>
          <a:bodyPr/>
          <a:lstStyle/>
          <a:p>
            <a:pPr marL="0" indent="0">
              <a:buNone/>
            </a:pPr>
            <a:r>
              <a:rPr lang="nl-NL" sz="1867" b="1" dirty="0"/>
              <a:t>Zaak</a:t>
            </a:r>
          </a:p>
          <a:p>
            <a:pPr marL="0" indent="0">
              <a:buNone/>
            </a:pPr>
            <a:r>
              <a:rPr lang="nl-NL" sz="1867" dirty="0"/>
              <a:t>Een samenhangende hoeveelheid werk met een </a:t>
            </a:r>
            <a:r>
              <a:rPr lang="nl-NL" sz="1867" u="sng" dirty="0" err="1"/>
              <a:t>welgedefinieerde</a:t>
            </a:r>
            <a:r>
              <a:rPr lang="nl-NL" sz="1867" u="sng" dirty="0"/>
              <a:t> aanleiding</a:t>
            </a:r>
            <a:r>
              <a:rPr lang="nl-NL" sz="1867" dirty="0"/>
              <a:t> en een </a:t>
            </a:r>
            <a:r>
              <a:rPr lang="nl-NL" sz="1867" u="sng" dirty="0" err="1"/>
              <a:t>welgedefinieerd</a:t>
            </a:r>
            <a:r>
              <a:rPr lang="nl-NL" sz="1867" u="sng" dirty="0"/>
              <a:t> eindresultaat</a:t>
            </a:r>
            <a:r>
              <a:rPr lang="nl-NL" sz="1867" dirty="0"/>
              <a:t>, waarvan kwaliteit en doorlooptijd bewaakt moeten worden (bron: NORA)</a:t>
            </a:r>
          </a:p>
          <a:p>
            <a:pPr marL="0" indent="0">
              <a:buNone/>
            </a:pPr>
            <a:endParaRPr lang="nl-NL" sz="1867" dirty="0"/>
          </a:p>
          <a:p>
            <a:pPr marL="0" indent="0">
              <a:buNone/>
            </a:pPr>
            <a:r>
              <a:rPr lang="nl-NL" sz="1867" b="1" dirty="0"/>
              <a:t>Zaakdossier</a:t>
            </a:r>
          </a:p>
          <a:p>
            <a:pPr marL="0" indent="0">
              <a:buNone/>
            </a:pPr>
            <a:r>
              <a:rPr lang="nl-NL" sz="1867" dirty="0"/>
              <a:t>Een gestandaardiseerd informatieobject waarin, ongeacht het bijbehorende proces, inhoudelijke- en procesinformatie op een gestandaardiseerde manier kan worden geregistreerd en ontsloten (bron: GEMMA).</a:t>
            </a:r>
          </a:p>
          <a:p>
            <a:pPr marL="0" indent="0">
              <a:buNone/>
            </a:pPr>
            <a:endParaRPr lang="nl-NL" sz="1867" dirty="0"/>
          </a:p>
          <a:p>
            <a:pPr marL="0" indent="0">
              <a:buNone/>
            </a:pPr>
            <a:r>
              <a:rPr lang="nl-NL" sz="1867" b="1" dirty="0"/>
              <a:t>Zaakgericht werken</a:t>
            </a:r>
          </a:p>
          <a:p>
            <a:pPr marL="0" indent="0">
              <a:buNone/>
            </a:pPr>
            <a:r>
              <a:rPr lang="nl-NL" sz="1867" dirty="0"/>
              <a:t>Een vorm van gestandaardiseerd procesgericht werken waarbij de informatie die tijdens een bedrijfsproces wordt ontvangen of gecreëerd, samen met informatie over de procesuitvoering, wordt vastgelegd bij een zaak en uniform kan worden ontsloten naar alle betrokkenen (bron: GEMMA). </a:t>
            </a:r>
          </a:p>
        </p:txBody>
      </p:sp>
    </p:spTree>
    <p:extLst>
      <p:ext uri="{BB962C8B-B14F-4D97-AF65-F5344CB8AC3E}">
        <p14:creationId xmlns:p14="http://schemas.microsoft.com/office/powerpoint/2010/main" val="129137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6685E-4D23-1E04-5D45-0E01D188788C}"/>
              </a:ext>
            </a:extLst>
          </p:cNvPr>
          <p:cNvSpPr>
            <a:spLocks noGrp="1"/>
          </p:cNvSpPr>
          <p:nvPr>
            <p:ph type="title"/>
          </p:nvPr>
        </p:nvSpPr>
        <p:spPr/>
        <p:txBody>
          <a:bodyPr/>
          <a:lstStyle/>
          <a:p>
            <a:r>
              <a:rPr lang="nl-NL" dirty="0"/>
              <a:t>Soorten relaties</a:t>
            </a:r>
          </a:p>
        </p:txBody>
      </p:sp>
      <p:sp>
        <p:nvSpPr>
          <p:cNvPr id="3" name="Tijdelijke aanduiding voor inhoud 2">
            <a:extLst>
              <a:ext uri="{FF2B5EF4-FFF2-40B4-BE49-F238E27FC236}">
                <a16:creationId xmlns:a16="http://schemas.microsoft.com/office/drawing/2014/main" id="{54A3EE16-FF73-88BD-1244-B835E2AE0223}"/>
              </a:ext>
            </a:extLst>
          </p:cNvPr>
          <p:cNvSpPr>
            <a:spLocks noGrp="1"/>
          </p:cNvSpPr>
          <p:nvPr>
            <p:ph idx="1"/>
          </p:nvPr>
        </p:nvSpPr>
        <p:spPr>
          <a:xfrm>
            <a:off x="1440002" y="2016000"/>
            <a:ext cx="4893065" cy="4128000"/>
          </a:xfrm>
        </p:spPr>
        <p:txBody>
          <a:bodyPr/>
          <a:lstStyle/>
          <a:p>
            <a:pPr marL="0" indent="0">
              <a:buNone/>
            </a:pPr>
            <a:r>
              <a:rPr lang="nl-NL" b="1" dirty="0"/>
              <a:t>Vervolg</a:t>
            </a:r>
          </a:p>
          <a:p>
            <a:pPr marL="0" indent="0">
              <a:buNone/>
            </a:pPr>
            <a:r>
              <a:rPr lang="nl-NL" dirty="0"/>
              <a:t>De andere zaak gaf aanleiding tot het starten van de onderhanden zaak.</a:t>
            </a:r>
          </a:p>
          <a:p>
            <a:pPr marL="0" indent="0">
              <a:buNone/>
            </a:pPr>
            <a:endParaRPr lang="nl-NL" dirty="0"/>
          </a:p>
          <a:p>
            <a:pPr marL="0" indent="0">
              <a:buNone/>
            </a:pPr>
            <a:r>
              <a:rPr lang="nl-NL" b="1" dirty="0"/>
              <a:t>Onderwerp</a:t>
            </a:r>
          </a:p>
          <a:p>
            <a:pPr marL="0" indent="0">
              <a:buNone/>
            </a:pPr>
            <a:r>
              <a:rPr lang="nl-NL" dirty="0"/>
              <a:t>De andere zaak is relevant voor </a:t>
            </a:r>
            <a:r>
              <a:rPr lang="nl-NL" dirty="0" err="1"/>
              <a:t>cq.</a:t>
            </a:r>
            <a:r>
              <a:rPr lang="nl-NL" dirty="0"/>
              <a:t> is onderwerp van de onderhanden zaak.</a:t>
            </a:r>
          </a:p>
          <a:p>
            <a:pPr marL="0" indent="0">
              <a:buNone/>
            </a:pPr>
            <a:endParaRPr lang="nl-NL" dirty="0"/>
          </a:p>
          <a:p>
            <a:pPr marL="0" indent="0">
              <a:buNone/>
            </a:pPr>
            <a:r>
              <a:rPr lang="nl-NL" b="1" dirty="0"/>
              <a:t>Bijdrage</a:t>
            </a:r>
          </a:p>
          <a:p>
            <a:pPr marL="0" indent="0">
              <a:buNone/>
            </a:pPr>
            <a:r>
              <a:rPr lang="nl-NL" dirty="0"/>
              <a:t>Aan het bereiken van de uitkomst van de andere zaak levert de onderhanden zaak een bijdrage.</a:t>
            </a:r>
          </a:p>
          <a:p>
            <a:pPr marL="0" indent="0">
              <a:buNone/>
            </a:pPr>
            <a:endParaRPr lang="nl-NL" b="1" dirty="0"/>
          </a:p>
        </p:txBody>
      </p:sp>
      <p:pic>
        <p:nvPicPr>
          <p:cNvPr id="2052" name="Picture 4" descr="Afbeelding met lichtblauw omrande blokjes met donkerblauwe tekst erin en pijlen tussen de blokjes.">
            <a:extLst>
              <a:ext uri="{FF2B5EF4-FFF2-40B4-BE49-F238E27FC236}">
                <a16:creationId xmlns:a16="http://schemas.microsoft.com/office/drawing/2014/main" id="{6A32A753-2CC6-AD98-8CF8-A88D3D75F908}"/>
              </a:ext>
            </a:extLst>
          </p:cNvPr>
          <p:cNvPicPr>
            <a:picLocks noChangeAspect="1" noChangeArrowheads="1"/>
          </p:cNvPicPr>
          <p:nvPr/>
        </p:nvPicPr>
        <p:blipFill>
          <a:blip r:embed="rId2"/>
          <a:srcRect/>
          <a:stretch/>
        </p:blipFill>
        <p:spPr bwMode="auto">
          <a:xfrm>
            <a:off x="6824133" y="1849400"/>
            <a:ext cx="4876800" cy="436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806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AC6DA-D18B-96FB-C554-74003A3486FE}"/>
              </a:ext>
            </a:extLst>
          </p:cNvPr>
          <p:cNvSpPr txBox="1">
            <a:spLocks/>
          </p:cNvSpPr>
          <p:nvPr/>
        </p:nvSpPr>
        <p:spPr>
          <a:xfrm>
            <a:off x="1440000" y="-672000"/>
            <a:ext cx="9311999" cy="672000"/>
          </a:xfrm>
          <a:prstGeom prst="rect">
            <a:avLst/>
          </a:prstGeom>
        </p:spPr>
        <p:txBody>
          <a:bodyPr/>
          <a:lstStyle>
            <a:lvl1pPr algn="l" defTabSz="914377" rtl="0" eaLnBrk="1" latinLnBrk="0" hangingPunct="1">
              <a:lnSpc>
                <a:spcPct val="90000"/>
              </a:lnSpc>
              <a:spcBef>
                <a:spcPct val="0"/>
              </a:spcBef>
              <a:buNone/>
              <a:defRPr sz="3200" kern="1200">
                <a:solidFill>
                  <a:schemeClr val="tx2"/>
                </a:solidFill>
                <a:latin typeface="Arial" panose="020B0604020202020204" pitchFamily="34" charset="0"/>
                <a:ea typeface="+mj-ea"/>
                <a:cs typeface="Arial" panose="020B0604020202020204" pitchFamily="34" charset="0"/>
              </a:defRPr>
            </a:lvl1pPr>
          </a:lstStyle>
          <a:p>
            <a:r>
              <a:rPr lang="nl-NL" dirty="0"/>
              <a:t>Zaaktypecatalogus Omgevingswet</a:t>
            </a:r>
          </a:p>
        </p:txBody>
      </p:sp>
      <p:sp>
        <p:nvSpPr>
          <p:cNvPr id="7" name="Tijdelijke aanduiding voor inhoud 6">
            <a:extLst>
              <a:ext uri="{FF2B5EF4-FFF2-40B4-BE49-F238E27FC236}">
                <a16:creationId xmlns:a16="http://schemas.microsoft.com/office/drawing/2014/main" id="{05EA975D-45A7-06B2-9099-B8EEEDBFBE35}"/>
              </a:ext>
            </a:extLst>
          </p:cNvPr>
          <p:cNvSpPr>
            <a:spLocks noGrp="1"/>
          </p:cNvSpPr>
          <p:nvPr>
            <p:ph idx="13"/>
          </p:nvPr>
        </p:nvSpPr>
        <p:spPr>
          <a:xfrm>
            <a:off x="1143000" y="1152000"/>
            <a:ext cx="4699000" cy="4560000"/>
          </a:xfrm>
        </p:spPr>
        <p:txBody>
          <a:bodyPr/>
          <a:lstStyle/>
          <a:p>
            <a:pPr marL="0" indent="0">
              <a:buNone/>
            </a:pPr>
            <a:r>
              <a:rPr lang="nl-NL" b="1" dirty="0"/>
              <a:t>Zaaktypecatalogus Omgevingswet</a:t>
            </a:r>
          </a:p>
          <a:p>
            <a:pPr marL="0" indent="0">
              <a:buNone/>
            </a:pPr>
            <a:endParaRPr lang="nl-NL" dirty="0"/>
          </a:p>
          <a:p>
            <a:pPr marL="0" indent="0">
              <a:buNone/>
            </a:pPr>
            <a:r>
              <a:rPr lang="nl-NL" i="1" dirty="0"/>
              <a:t>Ingebrachte kennis door:</a:t>
            </a:r>
          </a:p>
          <a:p>
            <a:r>
              <a:rPr lang="nl-NL" dirty="0"/>
              <a:t>Gemeenten</a:t>
            </a:r>
          </a:p>
          <a:p>
            <a:r>
              <a:rPr lang="nl-NL" dirty="0"/>
              <a:t>Omgevingsdienst</a:t>
            </a:r>
          </a:p>
          <a:p>
            <a:r>
              <a:rPr lang="nl-NL" dirty="0"/>
              <a:t>Waterschap</a:t>
            </a:r>
          </a:p>
          <a:p>
            <a:r>
              <a:rPr lang="nl-NL" dirty="0"/>
              <a:t>Provincie</a:t>
            </a:r>
          </a:p>
          <a:p>
            <a:r>
              <a:rPr lang="nl-NL" dirty="0"/>
              <a:t>Rijkswaterstaat</a:t>
            </a:r>
          </a:p>
          <a:p>
            <a:endParaRPr lang="nl-NL" dirty="0"/>
          </a:p>
          <a:p>
            <a:pPr marL="0" indent="0">
              <a:buNone/>
            </a:pPr>
            <a:r>
              <a:rPr lang="nl-NL" i="1" dirty="0"/>
              <a:t>Faciliterend:</a:t>
            </a:r>
          </a:p>
          <a:p>
            <a:r>
              <a:rPr lang="nl-NL" dirty="0"/>
              <a:t>VNG</a:t>
            </a:r>
          </a:p>
        </p:txBody>
      </p:sp>
      <p:pic>
        <p:nvPicPr>
          <p:cNvPr id="9" name="Tijdelijke aanduiding voor afbeelding 8" descr="Schermafbeelding van de Pleio-omgeving waarin de ZTC-Ow is opgenomen.">
            <a:extLst>
              <a:ext uri="{FF2B5EF4-FFF2-40B4-BE49-F238E27FC236}">
                <a16:creationId xmlns:a16="http://schemas.microsoft.com/office/drawing/2014/main" id="{32AD1282-3BC0-26A4-A30E-06C1DC612AA0}"/>
              </a:ext>
            </a:extLst>
          </p:cNvPr>
          <p:cNvPicPr>
            <a:picLocks noGrp="1" noChangeAspect="1"/>
          </p:cNvPicPr>
          <p:nvPr>
            <p:ph type="pic" idx="1"/>
          </p:nvPr>
        </p:nvPicPr>
        <p:blipFill>
          <a:blip r:embed="rId2"/>
          <a:srcRect l="1563" r="1563"/>
          <a:stretch/>
        </p:blipFill>
        <p:spPr>
          <a:custGeom>
            <a:avLst/>
            <a:gdLst>
              <a:gd name="connsiteX0" fmla="*/ 223777 w 4140000"/>
              <a:gd name="connsiteY0" fmla="*/ 0 h 4065809"/>
              <a:gd name="connsiteX1" fmla="*/ 4140000 w 4140000"/>
              <a:gd name="connsiteY1" fmla="*/ 0 h 4065809"/>
              <a:gd name="connsiteX2" fmla="*/ 4140000 w 4140000"/>
              <a:gd name="connsiteY2" fmla="*/ 685408 h 4065809"/>
              <a:gd name="connsiteX3" fmla="*/ 4140000 w 4140000"/>
              <a:gd name="connsiteY3" fmla="*/ 1377188 h 4065809"/>
              <a:gd name="connsiteX4" fmla="*/ 4140000 w 4140000"/>
              <a:gd name="connsiteY4" fmla="*/ 2141158 h 4065809"/>
              <a:gd name="connsiteX5" fmla="*/ 4140000 w 4140000"/>
              <a:gd name="connsiteY5" fmla="*/ 2879536 h 4065809"/>
              <a:gd name="connsiteX6" fmla="*/ 4138819 w 4140000"/>
              <a:gd name="connsiteY6" fmla="*/ 2879536 h 4065809"/>
              <a:gd name="connsiteX7" fmla="*/ 4138819 w 4140000"/>
              <a:gd name="connsiteY7" fmla="*/ 4065809 h 4065809"/>
              <a:gd name="connsiteX8" fmla="*/ 890282 w 4140000"/>
              <a:gd name="connsiteY8" fmla="*/ 4065809 h 4065809"/>
              <a:gd name="connsiteX9" fmla="*/ 0 w 4140000"/>
              <a:gd name="connsiteY9" fmla="*/ 3175408 h 4065809"/>
              <a:gd name="connsiteX10" fmla="*/ 0 w 4140000"/>
              <a:gd name="connsiteY10" fmla="*/ 2879536 h 4065809"/>
              <a:gd name="connsiteX11" fmla="*/ 0 w 4140000"/>
              <a:gd name="connsiteY11" fmla="*/ 2141158 h 4065809"/>
              <a:gd name="connsiteX12" fmla="*/ 0 w 4140000"/>
              <a:gd name="connsiteY12" fmla="*/ 1377188 h 4065809"/>
              <a:gd name="connsiteX13" fmla="*/ 0 w 4140000"/>
              <a:gd name="connsiteY13" fmla="*/ 685408 h 4065809"/>
              <a:gd name="connsiteX14" fmla="*/ 0 w 4140000"/>
              <a:gd name="connsiteY14" fmla="*/ 223642 h 4065809"/>
              <a:gd name="connsiteX15" fmla="*/ 223777 w 4140000"/>
              <a:gd name="connsiteY15" fmla="*/ 0 h 406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40000" h="4065809">
                <a:moveTo>
                  <a:pt x="223777" y="0"/>
                </a:moveTo>
                <a:lnTo>
                  <a:pt x="4140000" y="0"/>
                </a:lnTo>
                <a:lnTo>
                  <a:pt x="4140000" y="685408"/>
                </a:lnTo>
                <a:lnTo>
                  <a:pt x="4140000" y="1377188"/>
                </a:lnTo>
                <a:lnTo>
                  <a:pt x="4140000" y="2141158"/>
                </a:lnTo>
                <a:lnTo>
                  <a:pt x="4140000" y="2879536"/>
                </a:lnTo>
                <a:lnTo>
                  <a:pt x="4138819" y="2879536"/>
                </a:lnTo>
                <a:lnTo>
                  <a:pt x="4138819" y="4065809"/>
                </a:lnTo>
                <a:lnTo>
                  <a:pt x="890282" y="4065809"/>
                </a:lnTo>
                <a:cubicBezTo>
                  <a:pt x="398544" y="4065809"/>
                  <a:pt x="0" y="3667154"/>
                  <a:pt x="0" y="3175408"/>
                </a:cubicBezTo>
                <a:lnTo>
                  <a:pt x="0" y="2879536"/>
                </a:lnTo>
                <a:lnTo>
                  <a:pt x="0" y="2141158"/>
                </a:lnTo>
                <a:lnTo>
                  <a:pt x="0" y="1377188"/>
                </a:lnTo>
                <a:lnTo>
                  <a:pt x="0" y="685408"/>
                </a:lnTo>
                <a:lnTo>
                  <a:pt x="0" y="223642"/>
                </a:lnTo>
                <a:cubicBezTo>
                  <a:pt x="0" y="100073"/>
                  <a:pt x="100204" y="0"/>
                  <a:pt x="223777" y="0"/>
                </a:cubicBezTo>
                <a:close/>
              </a:path>
            </a:pathLst>
          </a:custGeom>
          <a:solidFill>
            <a:srgbClr val="FFFFFF">
              <a:lumMod val="85000"/>
            </a:srgbClr>
          </a:solidFill>
        </p:spPr>
      </p:pic>
    </p:spTree>
    <p:extLst>
      <p:ext uri="{BB962C8B-B14F-4D97-AF65-F5344CB8AC3E}">
        <p14:creationId xmlns:p14="http://schemas.microsoft.com/office/powerpoint/2010/main" val="2346881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EE0A2F-E24D-2975-C891-A615E04B081F}"/>
              </a:ext>
            </a:extLst>
          </p:cNvPr>
          <p:cNvSpPr>
            <a:spLocks noGrp="1"/>
          </p:cNvSpPr>
          <p:nvPr>
            <p:ph type="title"/>
          </p:nvPr>
        </p:nvSpPr>
        <p:spPr/>
        <p:txBody>
          <a:bodyPr/>
          <a:lstStyle/>
          <a:p>
            <a:r>
              <a:rPr lang="nl-NL" dirty="0"/>
              <a:t>21 Zaaktypen</a:t>
            </a:r>
          </a:p>
        </p:txBody>
      </p:sp>
      <p:graphicFrame>
        <p:nvGraphicFramePr>
          <p:cNvPr id="13" name="Tijdelijke aanduiding voor inhoud 12" descr="Tabel met daarin een opsomming van de verschillende zaaktypen.">
            <a:extLst>
              <a:ext uri="{FF2B5EF4-FFF2-40B4-BE49-F238E27FC236}">
                <a16:creationId xmlns:a16="http://schemas.microsoft.com/office/drawing/2014/main" id="{23DF2F1A-64C0-07E1-7740-3CCD08291825}"/>
              </a:ext>
            </a:extLst>
          </p:cNvPr>
          <p:cNvGraphicFramePr>
            <a:graphicFrameLocks noGrp="1"/>
          </p:cNvGraphicFramePr>
          <p:nvPr>
            <p:ph idx="1"/>
            <p:extLst>
              <p:ext uri="{D42A27DB-BD31-4B8C-83A1-F6EECF244321}">
                <p14:modId xmlns:p14="http://schemas.microsoft.com/office/powerpoint/2010/main" val="367469108"/>
              </p:ext>
            </p:extLst>
          </p:nvPr>
        </p:nvGraphicFramePr>
        <p:xfrm>
          <a:off x="84667" y="1964267"/>
          <a:ext cx="11988800" cy="4207932"/>
        </p:xfrm>
        <a:graphic>
          <a:graphicData uri="http://schemas.openxmlformats.org/drawingml/2006/table">
            <a:tbl>
              <a:tblPr firstRow="1">
                <a:tableStyleId>{2D5ABB26-0587-4C30-8999-92F81FD0307C}</a:tableStyleId>
              </a:tblPr>
              <a:tblGrid>
                <a:gridCol w="2982289">
                  <a:extLst>
                    <a:ext uri="{9D8B030D-6E8A-4147-A177-3AD203B41FA5}">
                      <a16:colId xmlns:a16="http://schemas.microsoft.com/office/drawing/2014/main" val="4255959452"/>
                    </a:ext>
                  </a:extLst>
                </a:gridCol>
                <a:gridCol w="3018076">
                  <a:extLst>
                    <a:ext uri="{9D8B030D-6E8A-4147-A177-3AD203B41FA5}">
                      <a16:colId xmlns:a16="http://schemas.microsoft.com/office/drawing/2014/main" val="70011907"/>
                    </a:ext>
                  </a:extLst>
                </a:gridCol>
                <a:gridCol w="3018076">
                  <a:extLst>
                    <a:ext uri="{9D8B030D-6E8A-4147-A177-3AD203B41FA5}">
                      <a16:colId xmlns:a16="http://schemas.microsoft.com/office/drawing/2014/main" val="3473142415"/>
                    </a:ext>
                  </a:extLst>
                </a:gridCol>
                <a:gridCol w="2970359">
                  <a:extLst>
                    <a:ext uri="{9D8B030D-6E8A-4147-A177-3AD203B41FA5}">
                      <a16:colId xmlns:a16="http://schemas.microsoft.com/office/drawing/2014/main" val="1889019839"/>
                    </a:ext>
                  </a:extLst>
                </a:gridCol>
              </a:tblGrid>
              <a:tr h="350661">
                <a:tc>
                  <a:txBody>
                    <a:bodyPr/>
                    <a:lstStyle/>
                    <a:p>
                      <a:pPr algn="l" fontAlgn="b">
                        <a:buNone/>
                      </a:pPr>
                      <a:r>
                        <a:rPr lang="nl-NL" sz="1600" b="1" u="none" strike="noStrike" dirty="0">
                          <a:effectLst/>
                        </a:rPr>
                        <a:t>Zaaktype (oud)</a:t>
                      </a:r>
                      <a:endParaRPr lang="nl-NL" sz="1600" b="1" i="0" u="none" strike="noStrike" dirty="0">
                        <a:solidFill>
                          <a:srgbClr val="000000"/>
                        </a:solidFill>
                        <a:effectLst/>
                        <a:latin typeface="Aptos Narrow" panose="020B0004020202020204" pitchFamily="34" charset="0"/>
                      </a:endParaRPr>
                    </a:p>
                  </a:txBody>
                  <a:tcPr marL="5560" marR="5560" marT="5560" marB="0" anchor="b">
                    <a:lnB w="12700" cap="flat" cmpd="sng" algn="ctr">
                      <a:solidFill>
                        <a:schemeClr val="tx1"/>
                      </a:solidFill>
                      <a:prstDash val="solid"/>
                      <a:round/>
                      <a:headEnd type="none" w="med" len="med"/>
                      <a:tailEnd type="none" w="med" len="med"/>
                    </a:lnB>
                    <a:noFill/>
                  </a:tcPr>
                </a:tc>
                <a:tc>
                  <a:txBody>
                    <a:bodyPr/>
                    <a:lstStyle/>
                    <a:p>
                      <a:pPr algn="l" fontAlgn="b">
                        <a:buNone/>
                      </a:pPr>
                      <a:r>
                        <a:rPr lang="nl-NL" sz="1600" b="1" u="none" strike="noStrike" dirty="0">
                          <a:effectLst/>
                        </a:rPr>
                        <a:t>Zaaktype (nieuw)</a:t>
                      </a:r>
                      <a:endParaRPr lang="nl-NL" sz="1600" b="1" i="0" u="none" strike="noStrike" dirty="0">
                        <a:solidFill>
                          <a:srgbClr val="000000"/>
                        </a:solidFill>
                        <a:effectLst/>
                        <a:latin typeface="Aptos Narrow" panose="020B0004020202020204" pitchFamily="34" charset="0"/>
                      </a:endParaRPr>
                    </a:p>
                  </a:txBody>
                  <a:tcPr marL="5560" marR="5560" marT="5560" marB="0" anchor="b">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b">
                        <a:buNone/>
                      </a:pPr>
                      <a:r>
                        <a:rPr lang="nl-NL" sz="1600" b="1" u="none" strike="noStrike" dirty="0">
                          <a:effectLst/>
                        </a:rPr>
                        <a:t>Zaaktype (oud)</a:t>
                      </a:r>
                      <a:endParaRPr lang="nl-NL" sz="1600" b="1" i="0" u="none" strike="noStrike" dirty="0">
                        <a:solidFill>
                          <a:srgbClr val="000000"/>
                        </a:solidFill>
                        <a:effectLst/>
                        <a:latin typeface="Aptos Narrow" panose="020B0004020202020204" pitchFamily="34" charset="0"/>
                      </a:endParaRPr>
                    </a:p>
                  </a:txBody>
                  <a:tcPr marL="5560" marR="5560" marT="5560" marB="0" anchor="b">
                    <a:lnB w="12700" cap="flat" cmpd="sng" algn="ctr">
                      <a:solidFill>
                        <a:schemeClr val="tx1"/>
                      </a:solidFill>
                      <a:prstDash val="solid"/>
                      <a:round/>
                      <a:headEnd type="none" w="med" len="med"/>
                      <a:tailEnd type="none" w="med" len="med"/>
                    </a:lnB>
                  </a:tcPr>
                </a:tc>
                <a:tc>
                  <a:txBody>
                    <a:bodyPr/>
                    <a:lstStyle/>
                    <a:p>
                      <a:pPr algn="l" fontAlgn="b">
                        <a:buNone/>
                      </a:pPr>
                      <a:r>
                        <a:rPr lang="nl-NL" sz="1600" b="1" u="none" strike="noStrike" dirty="0">
                          <a:effectLst/>
                        </a:rPr>
                        <a:t>Zaaktype (nieuw)</a:t>
                      </a:r>
                      <a:endParaRPr lang="nl-NL" sz="1600" b="1" i="0" u="none" strike="noStrike" dirty="0">
                        <a:solidFill>
                          <a:srgbClr val="000000"/>
                        </a:solidFill>
                        <a:effectLst/>
                        <a:latin typeface="Aptos Narrow" panose="020B0004020202020204" pitchFamily="34" charset="0"/>
                      </a:endParaRPr>
                    </a:p>
                  </a:txBody>
                  <a:tcPr marL="5560" marR="5560" marT="5560" marB="0" anchor="b">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30199231"/>
                  </a:ext>
                </a:extLst>
              </a:tr>
              <a:tr h="350661">
                <a:tc>
                  <a:txBody>
                    <a:bodyPr/>
                    <a:lstStyle/>
                    <a:p>
                      <a:pPr algn="l" fontAlgn="b">
                        <a:buNone/>
                      </a:pPr>
                      <a:r>
                        <a:rPr lang="nl-NL" sz="1100" u="none" strike="noStrike" dirty="0">
                          <a:effectLst/>
                        </a:rPr>
                        <a:t>00 - Zaaktypecatalogus Omgevingswet</a:t>
                      </a:r>
                      <a:endParaRPr lang="nl-NL" sz="1100" b="0" i="0" u="none" strike="noStrike" dirty="0">
                        <a:solidFill>
                          <a:srgbClr val="000000"/>
                        </a:solidFill>
                        <a:effectLst/>
                        <a:latin typeface="Aptos Narrow" panose="020B0004020202020204" pitchFamily="34" charset="0"/>
                      </a:endParaRPr>
                    </a:p>
                  </a:txBody>
                  <a:tcPr marL="5560" marR="5560" marT="5560" marB="0" anchor="b">
                    <a:lnT w="12700" cap="flat" cmpd="sng" algn="ctr">
                      <a:solidFill>
                        <a:schemeClr val="tx1"/>
                      </a:solidFill>
                      <a:prstDash val="solid"/>
                      <a:round/>
                      <a:headEnd type="none" w="med" len="med"/>
                      <a:tailEnd type="none" w="med" len="med"/>
                    </a:lnT>
                    <a:noFill/>
                  </a:tcPr>
                </a:tc>
                <a:tc>
                  <a:txBody>
                    <a:bodyPr/>
                    <a:lstStyle/>
                    <a:p>
                      <a:pPr algn="l" fontAlgn="b">
                        <a:buNone/>
                      </a:pPr>
                      <a:r>
                        <a:rPr lang="nl-NL" sz="1100" u="none" strike="noStrike" dirty="0">
                          <a:effectLst/>
                        </a:rPr>
                        <a:t>00 - Zaaktypecatalogus Omgevingswet</a:t>
                      </a:r>
                      <a:endParaRPr lang="nl-NL" sz="1100" b="0" i="0" u="none" strike="noStrike" dirty="0">
                        <a:solidFill>
                          <a:srgbClr val="000000"/>
                        </a:solidFill>
                        <a:effectLst/>
                        <a:latin typeface="Aptos Narrow" panose="020B0004020202020204" pitchFamily="34" charset="0"/>
                      </a:endParaRPr>
                    </a:p>
                  </a:txBody>
                  <a:tcPr marL="5560" marR="5560" marT="5560" marB="0" anchor="b">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l" fontAlgn="b">
                        <a:buNone/>
                      </a:pPr>
                      <a:r>
                        <a:rPr lang="nl-NL" sz="1100" u="none" strike="noStrike" dirty="0">
                          <a:effectLst/>
                        </a:rPr>
                        <a:t>11 - Aanvraag beschikking uitgebreid behandelen</a:t>
                      </a:r>
                      <a:endParaRPr lang="nl-NL" sz="1100" b="0" i="0" u="none" strike="noStrike" dirty="0">
                        <a:solidFill>
                          <a:srgbClr val="000000"/>
                        </a:solidFill>
                        <a:effectLst/>
                        <a:latin typeface="Aptos Narrow" panose="020B0004020202020204" pitchFamily="34" charset="0"/>
                      </a:endParaRPr>
                    </a:p>
                  </a:txBody>
                  <a:tcPr marL="5560" marR="5560" marT="5560" marB="0" anchor="b">
                    <a:lnT w="12700" cap="flat" cmpd="sng" algn="ctr">
                      <a:solidFill>
                        <a:schemeClr val="tx1"/>
                      </a:solidFill>
                      <a:prstDash val="solid"/>
                      <a:round/>
                      <a:headEnd type="none" w="med" len="med"/>
                      <a:tailEnd type="none" w="med" len="med"/>
                    </a:lnT>
                  </a:tcPr>
                </a:tc>
                <a:tc>
                  <a:txBody>
                    <a:bodyPr/>
                    <a:lstStyle/>
                    <a:p>
                      <a:pPr algn="l" fontAlgn="b">
                        <a:buNone/>
                      </a:pPr>
                      <a:r>
                        <a:rPr lang="nl-NL" sz="1100" u="none" strike="noStrike" dirty="0">
                          <a:effectLst/>
                        </a:rPr>
                        <a:t>11 - Behandelen aanvraag uitgebreid</a:t>
                      </a:r>
                      <a:endParaRPr lang="nl-NL" sz="1100" b="0" i="0" u="none" strike="noStrike" dirty="0">
                        <a:solidFill>
                          <a:srgbClr val="000000"/>
                        </a:solidFill>
                        <a:effectLst/>
                        <a:latin typeface="Aptos Narrow" panose="020B0004020202020204" pitchFamily="34" charset="0"/>
                      </a:endParaRPr>
                    </a:p>
                  </a:txBody>
                  <a:tcPr marL="5560" marR="5560" marT="5560" marB="0" anchor="b">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469015755"/>
                  </a:ext>
                </a:extLst>
              </a:tr>
              <a:tr h="350661">
                <a:tc>
                  <a:txBody>
                    <a:bodyPr/>
                    <a:lstStyle/>
                    <a:p>
                      <a:pPr algn="l" fontAlgn="b">
                        <a:buNone/>
                      </a:pPr>
                      <a:r>
                        <a:rPr lang="nl-NL" sz="1100" u="none" strike="noStrike" dirty="0">
                          <a:effectLst/>
                        </a:rPr>
                        <a:t>01 - Advies verstrekken</a:t>
                      </a:r>
                      <a:endParaRPr lang="nl-NL" sz="1100" b="0" i="0" u="none" strike="noStrike" dirty="0">
                        <a:solidFill>
                          <a:srgbClr val="000000"/>
                        </a:solidFill>
                        <a:effectLst/>
                        <a:latin typeface="Aptos Narrow" panose="020B0004020202020204" pitchFamily="34" charset="0"/>
                      </a:endParaRPr>
                    </a:p>
                  </a:txBody>
                  <a:tcPr marL="5560" marR="5560" marT="5560" marB="0" anchor="b">
                    <a:noFill/>
                  </a:tcPr>
                </a:tc>
                <a:tc>
                  <a:txBody>
                    <a:bodyPr/>
                    <a:lstStyle/>
                    <a:p>
                      <a:pPr algn="l" fontAlgn="b">
                        <a:buNone/>
                      </a:pPr>
                      <a:r>
                        <a:rPr lang="nl-NL" sz="1100" u="none" strike="noStrike" dirty="0">
                          <a:effectLst/>
                        </a:rPr>
                        <a:t>01 - Verstrekken advies</a:t>
                      </a:r>
                      <a:endParaRPr lang="nl-NL" sz="1100" b="0" i="0" u="none" strike="noStrike" dirty="0">
                        <a:solidFill>
                          <a:srgbClr val="000000"/>
                        </a:solidFill>
                        <a:effectLst/>
                        <a:latin typeface="Aptos Narrow" panose="020B0004020202020204" pitchFamily="34" charset="0"/>
                      </a:endParaRPr>
                    </a:p>
                  </a:txBody>
                  <a:tcPr marL="5560" marR="5560" marT="5560" marB="0" anchor="b">
                    <a:solidFill>
                      <a:schemeClr val="bg1">
                        <a:lumMod val="95000"/>
                      </a:schemeClr>
                    </a:solidFill>
                  </a:tcPr>
                </a:tc>
                <a:tc>
                  <a:txBody>
                    <a:bodyPr/>
                    <a:lstStyle/>
                    <a:p>
                      <a:pPr algn="l" fontAlgn="b">
                        <a:buNone/>
                      </a:pPr>
                      <a:r>
                        <a:rPr lang="nl-NL" sz="1100" u="none" strike="noStrike">
                          <a:effectLst/>
                        </a:rPr>
                        <a:t>12 - Zienswijze behandelen</a:t>
                      </a:r>
                      <a:endParaRPr lang="nl-NL" sz="1100" b="0" i="0" u="none" strike="noStrike">
                        <a:solidFill>
                          <a:srgbClr val="000000"/>
                        </a:solidFill>
                        <a:effectLst/>
                        <a:latin typeface="Aptos Narrow" panose="020B0004020202020204" pitchFamily="34" charset="0"/>
                      </a:endParaRPr>
                    </a:p>
                  </a:txBody>
                  <a:tcPr marL="5560" marR="5560" marT="5560" marB="0" anchor="b"/>
                </a:tc>
                <a:tc>
                  <a:txBody>
                    <a:bodyPr/>
                    <a:lstStyle/>
                    <a:p>
                      <a:pPr algn="l" fontAlgn="b">
                        <a:buNone/>
                      </a:pPr>
                      <a:r>
                        <a:rPr lang="nl-NL" sz="1100" u="none" strike="noStrike" dirty="0">
                          <a:effectLst/>
                        </a:rPr>
                        <a:t>12 - Behandelen zienswijze</a:t>
                      </a:r>
                      <a:endParaRPr lang="nl-NL" sz="1100" b="0" i="0" u="none" strike="noStrike" dirty="0">
                        <a:solidFill>
                          <a:srgbClr val="000000"/>
                        </a:solidFill>
                        <a:effectLst/>
                        <a:latin typeface="Aptos Narrow" panose="020B0004020202020204" pitchFamily="34" charset="0"/>
                      </a:endParaRPr>
                    </a:p>
                  </a:txBody>
                  <a:tcPr marL="5560" marR="5560" marT="5560" marB="0" anchor="b">
                    <a:solidFill>
                      <a:schemeClr val="bg1">
                        <a:lumMod val="95000"/>
                      </a:schemeClr>
                    </a:solidFill>
                  </a:tcPr>
                </a:tc>
                <a:extLst>
                  <a:ext uri="{0D108BD9-81ED-4DB2-BD59-A6C34878D82A}">
                    <a16:rowId xmlns:a16="http://schemas.microsoft.com/office/drawing/2014/main" val="165475883"/>
                  </a:ext>
                </a:extLst>
              </a:tr>
              <a:tr h="350661">
                <a:tc>
                  <a:txBody>
                    <a:bodyPr/>
                    <a:lstStyle/>
                    <a:p>
                      <a:pPr algn="l" fontAlgn="b">
                        <a:buNone/>
                      </a:pPr>
                      <a:r>
                        <a:rPr lang="nl-NL" sz="1100" u="none" strike="noStrike" dirty="0">
                          <a:effectLst/>
                        </a:rPr>
                        <a:t>02 - Advies verstrekken (informeel)</a:t>
                      </a:r>
                      <a:endParaRPr lang="nl-NL" sz="1100" b="0" i="0" u="none" strike="noStrike" dirty="0">
                        <a:solidFill>
                          <a:srgbClr val="000000"/>
                        </a:solidFill>
                        <a:effectLst/>
                        <a:latin typeface="Aptos Narrow" panose="020B0004020202020204" pitchFamily="34" charset="0"/>
                      </a:endParaRPr>
                    </a:p>
                  </a:txBody>
                  <a:tcPr marL="5560" marR="5560" marT="5560" marB="0" anchor="b">
                    <a:noFill/>
                  </a:tcPr>
                </a:tc>
                <a:tc>
                  <a:txBody>
                    <a:bodyPr/>
                    <a:lstStyle/>
                    <a:p>
                      <a:pPr algn="l" fontAlgn="b">
                        <a:buNone/>
                      </a:pPr>
                      <a:r>
                        <a:rPr lang="nl-NL" sz="1100" u="none" strike="noStrike" dirty="0">
                          <a:effectLst/>
                        </a:rPr>
                        <a:t>02 - Verstrekken advies (informeel)</a:t>
                      </a:r>
                      <a:endParaRPr lang="nl-NL" sz="1100" b="0" i="0" u="none" strike="noStrike" dirty="0">
                        <a:solidFill>
                          <a:srgbClr val="000000"/>
                        </a:solidFill>
                        <a:effectLst/>
                        <a:latin typeface="Aptos Narrow" panose="020B0004020202020204" pitchFamily="34" charset="0"/>
                      </a:endParaRPr>
                    </a:p>
                  </a:txBody>
                  <a:tcPr marL="5560" marR="5560" marT="5560" marB="0" anchor="b">
                    <a:solidFill>
                      <a:schemeClr val="bg1">
                        <a:lumMod val="95000"/>
                      </a:schemeClr>
                    </a:solidFill>
                  </a:tcPr>
                </a:tc>
                <a:tc>
                  <a:txBody>
                    <a:bodyPr/>
                    <a:lstStyle/>
                    <a:p>
                      <a:pPr algn="l" fontAlgn="b">
                        <a:buNone/>
                      </a:pPr>
                      <a:r>
                        <a:rPr lang="nl-NL" sz="1100" u="none" strike="noStrike">
                          <a:effectLst/>
                        </a:rPr>
                        <a:t>13 - Beroep behandelen</a:t>
                      </a:r>
                      <a:endParaRPr lang="nl-NL" sz="1100" b="0" i="0" u="none" strike="noStrike">
                        <a:solidFill>
                          <a:srgbClr val="000000"/>
                        </a:solidFill>
                        <a:effectLst/>
                        <a:latin typeface="Aptos Narrow" panose="020B0004020202020204" pitchFamily="34" charset="0"/>
                      </a:endParaRPr>
                    </a:p>
                  </a:txBody>
                  <a:tcPr marL="5560" marR="5560" marT="5560" marB="0" anchor="b"/>
                </a:tc>
                <a:tc>
                  <a:txBody>
                    <a:bodyPr/>
                    <a:lstStyle/>
                    <a:p>
                      <a:pPr algn="l" fontAlgn="b">
                        <a:buNone/>
                      </a:pPr>
                      <a:r>
                        <a:rPr lang="nl-NL" sz="1100" u="none" strike="noStrike" dirty="0">
                          <a:effectLst/>
                        </a:rPr>
                        <a:t>13 - Behandelen beroep</a:t>
                      </a:r>
                      <a:endParaRPr lang="nl-NL" sz="1100" b="0" i="0" u="none" strike="noStrike" dirty="0">
                        <a:solidFill>
                          <a:srgbClr val="000000"/>
                        </a:solidFill>
                        <a:effectLst/>
                        <a:latin typeface="Aptos Narrow" panose="020B0004020202020204" pitchFamily="34" charset="0"/>
                      </a:endParaRPr>
                    </a:p>
                  </a:txBody>
                  <a:tcPr marL="5560" marR="5560" marT="5560" marB="0" anchor="b">
                    <a:solidFill>
                      <a:schemeClr val="bg1">
                        <a:lumMod val="95000"/>
                      </a:schemeClr>
                    </a:solidFill>
                  </a:tcPr>
                </a:tc>
                <a:extLst>
                  <a:ext uri="{0D108BD9-81ED-4DB2-BD59-A6C34878D82A}">
                    <a16:rowId xmlns:a16="http://schemas.microsoft.com/office/drawing/2014/main" val="2227159275"/>
                  </a:ext>
                </a:extLst>
              </a:tr>
              <a:tr h="350661">
                <a:tc>
                  <a:txBody>
                    <a:bodyPr/>
                    <a:lstStyle/>
                    <a:p>
                      <a:pPr algn="l" fontAlgn="b">
                        <a:buNone/>
                      </a:pPr>
                      <a:r>
                        <a:rPr lang="nl-NL" sz="1100" u="none" strike="noStrike" dirty="0">
                          <a:effectLst/>
                        </a:rPr>
                        <a:t>03 - Last onder bestuursdwang ten uitvoer leggen</a:t>
                      </a:r>
                      <a:endParaRPr lang="nl-NL" sz="1100" b="0" i="0" u="none" strike="noStrike" dirty="0">
                        <a:solidFill>
                          <a:srgbClr val="000000"/>
                        </a:solidFill>
                        <a:effectLst/>
                        <a:latin typeface="Aptos Narrow" panose="020B0004020202020204" pitchFamily="34" charset="0"/>
                      </a:endParaRPr>
                    </a:p>
                  </a:txBody>
                  <a:tcPr marL="5560" marR="5560" marT="5560" marB="0" anchor="b">
                    <a:noFill/>
                  </a:tcPr>
                </a:tc>
                <a:tc>
                  <a:txBody>
                    <a:bodyPr/>
                    <a:lstStyle/>
                    <a:p>
                      <a:pPr algn="l" fontAlgn="b">
                        <a:buNone/>
                      </a:pPr>
                      <a:r>
                        <a:rPr lang="nl-NL" sz="1100" u="none" strike="noStrike" dirty="0">
                          <a:solidFill>
                            <a:srgbClr val="00A1E5"/>
                          </a:solidFill>
                          <a:effectLst/>
                        </a:rPr>
                        <a:t>03 - Uitvoeren bestuursdwang</a:t>
                      </a:r>
                      <a:endParaRPr lang="nl-NL" sz="1100" b="0" i="0" u="none" strike="noStrike" dirty="0">
                        <a:solidFill>
                          <a:srgbClr val="00A1E5"/>
                        </a:solidFill>
                        <a:effectLst/>
                        <a:latin typeface="Aptos Narrow" panose="020B0004020202020204" pitchFamily="34" charset="0"/>
                      </a:endParaRPr>
                    </a:p>
                  </a:txBody>
                  <a:tcPr marL="5560" marR="5560" marT="5560" marB="0" anchor="b">
                    <a:solidFill>
                      <a:schemeClr val="bg1">
                        <a:lumMod val="95000"/>
                      </a:schemeClr>
                    </a:solidFill>
                  </a:tcPr>
                </a:tc>
                <a:tc>
                  <a:txBody>
                    <a:bodyPr/>
                    <a:lstStyle/>
                    <a:p>
                      <a:pPr algn="l" fontAlgn="b">
                        <a:buNone/>
                      </a:pPr>
                      <a:r>
                        <a:rPr lang="nl-NL" sz="1100" u="none" strike="noStrike">
                          <a:effectLst/>
                        </a:rPr>
                        <a:t>14 - Voorlopige voorziening behandelen</a:t>
                      </a:r>
                      <a:endParaRPr lang="nl-NL" sz="1100" b="0" i="0" u="none" strike="noStrike">
                        <a:solidFill>
                          <a:srgbClr val="000000"/>
                        </a:solidFill>
                        <a:effectLst/>
                        <a:latin typeface="Aptos Narrow" panose="020B0004020202020204" pitchFamily="34" charset="0"/>
                      </a:endParaRPr>
                    </a:p>
                  </a:txBody>
                  <a:tcPr marL="5560" marR="5560" marT="5560" marB="0" anchor="b"/>
                </a:tc>
                <a:tc>
                  <a:txBody>
                    <a:bodyPr/>
                    <a:lstStyle/>
                    <a:p>
                      <a:pPr algn="l" fontAlgn="b">
                        <a:buNone/>
                      </a:pPr>
                      <a:r>
                        <a:rPr lang="nl-NL" sz="1100" u="none" strike="noStrike" dirty="0">
                          <a:effectLst/>
                        </a:rPr>
                        <a:t>14 - Behandelen voorlopige voorziening</a:t>
                      </a:r>
                      <a:endParaRPr lang="nl-NL" sz="1100" b="0" i="0" u="none" strike="noStrike" dirty="0">
                        <a:solidFill>
                          <a:srgbClr val="000000"/>
                        </a:solidFill>
                        <a:effectLst/>
                        <a:latin typeface="Aptos Narrow" panose="020B0004020202020204" pitchFamily="34" charset="0"/>
                      </a:endParaRPr>
                    </a:p>
                  </a:txBody>
                  <a:tcPr marL="5560" marR="5560" marT="5560" marB="0" anchor="b">
                    <a:solidFill>
                      <a:schemeClr val="bg1">
                        <a:lumMod val="95000"/>
                      </a:schemeClr>
                    </a:solidFill>
                  </a:tcPr>
                </a:tc>
                <a:extLst>
                  <a:ext uri="{0D108BD9-81ED-4DB2-BD59-A6C34878D82A}">
                    <a16:rowId xmlns:a16="http://schemas.microsoft.com/office/drawing/2014/main" val="3206194401"/>
                  </a:ext>
                </a:extLst>
              </a:tr>
              <a:tr h="350661">
                <a:tc>
                  <a:txBody>
                    <a:bodyPr/>
                    <a:lstStyle/>
                    <a:p>
                      <a:pPr algn="l" fontAlgn="b">
                        <a:buNone/>
                      </a:pPr>
                      <a:r>
                        <a:rPr lang="nl-NL" sz="1100" u="none" strike="noStrike" dirty="0">
                          <a:effectLst/>
                        </a:rPr>
                        <a:t>04 - Controle uitvoeren</a:t>
                      </a:r>
                      <a:endParaRPr lang="nl-NL" sz="1100" b="0" i="0" u="none" strike="noStrike" dirty="0">
                        <a:solidFill>
                          <a:srgbClr val="000000"/>
                        </a:solidFill>
                        <a:effectLst/>
                        <a:latin typeface="Aptos Narrow" panose="020B0004020202020204" pitchFamily="34" charset="0"/>
                      </a:endParaRPr>
                    </a:p>
                  </a:txBody>
                  <a:tcPr marL="5560" marR="5560" marT="5560" marB="0" anchor="b">
                    <a:noFill/>
                  </a:tcPr>
                </a:tc>
                <a:tc>
                  <a:txBody>
                    <a:bodyPr/>
                    <a:lstStyle/>
                    <a:p>
                      <a:pPr algn="l" fontAlgn="b">
                        <a:buNone/>
                      </a:pPr>
                      <a:r>
                        <a:rPr lang="nl-NL" sz="1100" u="none" strike="noStrike" dirty="0">
                          <a:solidFill>
                            <a:srgbClr val="00A1E5"/>
                          </a:solidFill>
                          <a:effectLst/>
                        </a:rPr>
                        <a:t>04 - Uitvoeren controle</a:t>
                      </a:r>
                      <a:endParaRPr lang="nl-NL" sz="1100" b="0" i="0" u="none" strike="noStrike" dirty="0">
                        <a:solidFill>
                          <a:srgbClr val="00A1E5"/>
                        </a:solidFill>
                        <a:effectLst/>
                        <a:latin typeface="Aptos Narrow" panose="020B0004020202020204" pitchFamily="34" charset="0"/>
                      </a:endParaRPr>
                    </a:p>
                  </a:txBody>
                  <a:tcPr marL="5560" marR="5560" marT="5560" marB="0" anchor="b">
                    <a:solidFill>
                      <a:schemeClr val="bg1">
                        <a:lumMod val="95000"/>
                      </a:schemeClr>
                    </a:solidFill>
                  </a:tcPr>
                </a:tc>
                <a:tc>
                  <a:txBody>
                    <a:bodyPr/>
                    <a:lstStyle/>
                    <a:p>
                      <a:pPr algn="l" fontAlgn="b">
                        <a:buNone/>
                      </a:pPr>
                      <a:r>
                        <a:rPr lang="nl-NL" sz="1100" u="none" strike="noStrike">
                          <a:effectLst/>
                        </a:rPr>
                        <a:t>16 - Bezwaar behandelen</a:t>
                      </a:r>
                      <a:endParaRPr lang="nl-NL" sz="1100" b="0" i="0" u="none" strike="noStrike">
                        <a:solidFill>
                          <a:srgbClr val="000000"/>
                        </a:solidFill>
                        <a:effectLst/>
                        <a:latin typeface="Aptos Narrow" panose="020B0004020202020204" pitchFamily="34" charset="0"/>
                      </a:endParaRPr>
                    </a:p>
                  </a:txBody>
                  <a:tcPr marL="5560" marR="5560" marT="5560" marB="0" anchor="b"/>
                </a:tc>
                <a:tc>
                  <a:txBody>
                    <a:bodyPr/>
                    <a:lstStyle/>
                    <a:p>
                      <a:pPr algn="l" fontAlgn="b">
                        <a:buNone/>
                      </a:pPr>
                      <a:r>
                        <a:rPr lang="nl-NL" sz="1100" u="none" strike="noStrike" dirty="0">
                          <a:effectLst/>
                        </a:rPr>
                        <a:t>16 - Behandelen bezwaar</a:t>
                      </a:r>
                      <a:endParaRPr lang="nl-NL" sz="1100" b="0" i="0" u="none" strike="noStrike" dirty="0">
                        <a:solidFill>
                          <a:srgbClr val="000000"/>
                        </a:solidFill>
                        <a:effectLst/>
                        <a:latin typeface="Aptos Narrow" panose="020B0004020202020204" pitchFamily="34" charset="0"/>
                      </a:endParaRPr>
                    </a:p>
                  </a:txBody>
                  <a:tcPr marL="5560" marR="5560" marT="5560" marB="0" anchor="b">
                    <a:solidFill>
                      <a:schemeClr val="bg1">
                        <a:lumMod val="95000"/>
                      </a:schemeClr>
                    </a:solidFill>
                  </a:tcPr>
                </a:tc>
                <a:extLst>
                  <a:ext uri="{0D108BD9-81ED-4DB2-BD59-A6C34878D82A}">
                    <a16:rowId xmlns:a16="http://schemas.microsoft.com/office/drawing/2014/main" val="464508751"/>
                  </a:ext>
                </a:extLst>
              </a:tr>
              <a:tr h="350661">
                <a:tc>
                  <a:txBody>
                    <a:bodyPr/>
                    <a:lstStyle/>
                    <a:p>
                      <a:pPr algn="l" fontAlgn="b">
                        <a:buNone/>
                      </a:pPr>
                      <a:r>
                        <a:rPr lang="nl-NL" sz="1100" u="none" strike="noStrike" dirty="0">
                          <a:effectLst/>
                        </a:rPr>
                        <a:t>05 - Handhavingsbesluit nemen</a:t>
                      </a:r>
                      <a:endParaRPr lang="nl-NL" sz="1100" b="0" i="0" u="none" strike="noStrike" dirty="0">
                        <a:solidFill>
                          <a:srgbClr val="000000"/>
                        </a:solidFill>
                        <a:effectLst/>
                        <a:latin typeface="Aptos Narrow" panose="020B0004020202020204" pitchFamily="34" charset="0"/>
                      </a:endParaRPr>
                    </a:p>
                  </a:txBody>
                  <a:tcPr marL="5560" marR="5560" marT="5560" marB="0" anchor="b">
                    <a:noFill/>
                  </a:tcPr>
                </a:tc>
                <a:tc>
                  <a:txBody>
                    <a:bodyPr/>
                    <a:lstStyle/>
                    <a:p>
                      <a:pPr algn="l" fontAlgn="b">
                        <a:buNone/>
                      </a:pPr>
                      <a:r>
                        <a:rPr lang="nl-NL" sz="1100" u="none" strike="noStrike" dirty="0">
                          <a:solidFill>
                            <a:srgbClr val="00A1E5"/>
                          </a:solidFill>
                          <a:effectLst/>
                        </a:rPr>
                        <a:t>05 - Nemen handhavingsbesluit</a:t>
                      </a:r>
                      <a:endParaRPr lang="nl-NL" sz="1100" b="0" i="0" u="none" strike="noStrike" dirty="0">
                        <a:solidFill>
                          <a:srgbClr val="00A1E5"/>
                        </a:solidFill>
                        <a:effectLst/>
                        <a:latin typeface="Aptos Narrow" panose="020B0004020202020204" pitchFamily="34" charset="0"/>
                      </a:endParaRPr>
                    </a:p>
                  </a:txBody>
                  <a:tcPr marL="5560" marR="5560" marT="5560" marB="0" anchor="b">
                    <a:solidFill>
                      <a:schemeClr val="bg1">
                        <a:lumMod val="95000"/>
                      </a:schemeClr>
                    </a:solidFill>
                  </a:tcPr>
                </a:tc>
                <a:tc>
                  <a:txBody>
                    <a:bodyPr/>
                    <a:lstStyle/>
                    <a:p>
                      <a:pPr algn="l" fontAlgn="b">
                        <a:buNone/>
                      </a:pPr>
                      <a:r>
                        <a:rPr lang="nl-NL" sz="1100" u="none" strike="noStrike">
                          <a:effectLst/>
                        </a:rPr>
                        <a:t>17 - Ambtshalve beschikken</a:t>
                      </a:r>
                      <a:endParaRPr lang="nl-NL" sz="1100" b="0" i="0" u="none" strike="noStrike">
                        <a:solidFill>
                          <a:srgbClr val="000000"/>
                        </a:solidFill>
                        <a:effectLst/>
                        <a:latin typeface="Aptos Narrow" panose="020B0004020202020204" pitchFamily="34" charset="0"/>
                      </a:endParaRPr>
                    </a:p>
                  </a:txBody>
                  <a:tcPr marL="5560" marR="5560" marT="5560" marB="0" anchor="b"/>
                </a:tc>
                <a:tc>
                  <a:txBody>
                    <a:bodyPr/>
                    <a:lstStyle/>
                    <a:p>
                      <a:pPr algn="l" fontAlgn="b">
                        <a:buNone/>
                      </a:pPr>
                      <a:r>
                        <a:rPr lang="nl-NL" sz="1100" u="none" strike="noStrike">
                          <a:effectLst/>
                        </a:rPr>
                        <a:t>17 - Behandelen ambtshalve</a:t>
                      </a:r>
                      <a:endParaRPr lang="nl-NL" sz="1100" b="0" i="0" u="none" strike="noStrike">
                        <a:solidFill>
                          <a:srgbClr val="000000"/>
                        </a:solidFill>
                        <a:effectLst/>
                        <a:latin typeface="Aptos Narrow" panose="020B0004020202020204" pitchFamily="34" charset="0"/>
                      </a:endParaRPr>
                    </a:p>
                  </a:txBody>
                  <a:tcPr marL="5560" marR="5560" marT="5560" marB="0" anchor="b">
                    <a:solidFill>
                      <a:schemeClr val="bg1">
                        <a:lumMod val="95000"/>
                      </a:schemeClr>
                    </a:solidFill>
                  </a:tcPr>
                </a:tc>
                <a:extLst>
                  <a:ext uri="{0D108BD9-81ED-4DB2-BD59-A6C34878D82A}">
                    <a16:rowId xmlns:a16="http://schemas.microsoft.com/office/drawing/2014/main" val="1065989857"/>
                  </a:ext>
                </a:extLst>
              </a:tr>
              <a:tr h="350661">
                <a:tc>
                  <a:txBody>
                    <a:bodyPr/>
                    <a:lstStyle/>
                    <a:p>
                      <a:pPr algn="l" fontAlgn="b">
                        <a:buNone/>
                      </a:pPr>
                      <a:r>
                        <a:rPr lang="nl-NL" sz="1100" u="none" strike="noStrike" dirty="0">
                          <a:effectLst/>
                        </a:rPr>
                        <a:t>06 - Handhavingsverzoek behandelen</a:t>
                      </a:r>
                      <a:endParaRPr lang="nl-NL" sz="1100" b="0" i="0" u="none" strike="noStrike" dirty="0">
                        <a:solidFill>
                          <a:srgbClr val="000000"/>
                        </a:solidFill>
                        <a:effectLst/>
                        <a:latin typeface="Aptos Narrow" panose="020B0004020202020204" pitchFamily="34" charset="0"/>
                      </a:endParaRPr>
                    </a:p>
                  </a:txBody>
                  <a:tcPr marL="5560" marR="5560" marT="5560" marB="0" anchor="b">
                    <a:noFill/>
                  </a:tcPr>
                </a:tc>
                <a:tc>
                  <a:txBody>
                    <a:bodyPr/>
                    <a:lstStyle/>
                    <a:p>
                      <a:pPr algn="l" fontAlgn="b">
                        <a:buNone/>
                      </a:pPr>
                      <a:r>
                        <a:rPr lang="nl-NL" sz="1100" u="none" strike="noStrike" dirty="0">
                          <a:solidFill>
                            <a:srgbClr val="00A1E5"/>
                          </a:solidFill>
                          <a:effectLst/>
                        </a:rPr>
                        <a:t>06 - Behandelen handhavingsverzoek</a:t>
                      </a:r>
                      <a:endParaRPr lang="nl-NL" sz="1100" b="0" i="0" u="none" strike="noStrike" dirty="0">
                        <a:solidFill>
                          <a:srgbClr val="00A1E5"/>
                        </a:solidFill>
                        <a:effectLst/>
                        <a:latin typeface="Aptos Narrow" panose="020B0004020202020204" pitchFamily="34" charset="0"/>
                      </a:endParaRPr>
                    </a:p>
                  </a:txBody>
                  <a:tcPr marL="5560" marR="5560" marT="5560" marB="0" anchor="b">
                    <a:solidFill>
                      <a:schemeClr val="bg1">
                        <a:lumMod val="95000"/>
                      </a:schemeClr>
                    </a:solidFill>
                  </a:tcPr>
                </a:tc>
                <a:tc>
                  <a:txBody>
                    <a:bodyPr/>
                    <a:lstStyle/>
                    <a:p>
                      <a:pPr algn="l" fontAlgn="b">
                        <a:buNone/>
                      </a:pPr>
                      <a:r>
                        <a:rPr lang="nl-NL" sz="1100" u="none" strike="noStrike">
                          <a:effectLst/>
                        </a:rPr>
                        <a:t>18 - Nadeelcompensatieverzoek behandelen</a:t>
                      </a:r>
                      <a:endParaRPr lang="nl-NL" sz="1100" b="0" i="0" u="none" strike="noStrike">
                        <a:solidFill>
                          <a:srgbClr val="000000"/>
                        </a:solidFill>
                        <a:effectLst/>
                        <a:latin typeface="Aptos Narrow" panose="020B0004020202020204" pitchFamily="34" charset="0"/>
                      </a:endParaRPr>
                    </a:p>
                  </a:txBody>
                  <a:tcPr marL="5560" marR="5560" marT="5560" marB="0" anchor="b"/>
                </a:tc>
                <a:tc>
                  <a:txBody>
                    <a:bodyPr/>
                    <a:lstStyle/>
                    <a:p>
                      <a:pPr algn="l" fontAlgn="b">
                        <a:buNone/>
                      </a:pPr>
                      <a:r>
                        <a:rPr lang="nl-NL" sz="1100" u="none" strike="noStrike" dirty="0">
                          <a:effectLst/>
                        </a:rPr>
                        <a:t>18 - Behandelen </a:t>
                      </a:r>
                      <a:r>
                        <a:rPr lang="nl-NL" sz="1100" u="none" strike="noStrike" dirty="0" err="1">
                          <a:effectLst/>
                        </a:rPr>
                        <a:t>nadeelcompentatieverzoek</a:t>
                      </a:r>
                      <a:endParaRPr lang="nl-NL" sz="1100" b="0" i="0" u="none" strike="noStrike" dirty="0">
                        <a:solidFill>
                          <a:srgbClr val="000000"/>
                        </a:solidFill>
                        <a:effectLst/>
                        <a:latin typeface="Aptos Narrow" panose="020B0004020202020204" pitchFamily="34" charset="0"/>
                      </a:endParaRPr>
                    </a:p>
                  </a:txBody>
                  <a:tcPr marL="5560" marR="5560" marT="5560" marB="0" anchor="b">
                    <a:solidFill>
                      <a:schemeClr val="bg1">
                        <a:lumMod val="95000"/>
                      </a:schemeClr>
                    </a:solidFill>
                  </a:tcPr>
                </a:tc>
                <a:extLst>
                  <a:ext uri="{0D108BD9-81ED-4DB2-BD59-A6C34878D82A}">
                    <a16:rowId xmlns:a16="http://schemas.microsoft.com/office/drawing/2014/main" val="940240238"/>
                  </a:ext>
                </a:extLst>
              </a:tr>
              <a:tr h="350661">
                <a:tc>
                  <a:txBody>
                    <a:bodyPr/>
                    <a:lstStyle/>
                    <a:p>
                      <a:pPr algn="l" fontAlgn="b">
                        <a:buNone/>
                      </a:pPr>
                      <a:r>
                        <a:rPr lang="nl-NL" sz="1100" u="none" strike="noStrike" dirty="0">
                          <a:effectLst/>
                        </a:rPr>
                        <a:t>07 - Incidentmelding behandelen</a:t>
                      </a:r>
                      <a:endParaRPr lang="nl-NL" sz="1100" b="0" i="0" u="none" strike="noStrike" dirty="0">
                        <a:solidFill>
                          <a:srgbClr val="000000"/>
                        </a:solidFill>
                        <a:effectLst/>
                        <a:latin typeface="Aptos Narrow" panose="020B0004020202020204" pitchFamily="34" charset="0"/>
                      </a:endParaRPr>
                    </a:p>
                  </a:txBody>
                  <a:tcPr marL="5560" marR="5560" marT="5560" marB="0" anchor="b">
                    <a:noFill/>
                  </a:tcPr>
                </a:tc>
                <a:tc>
                  <a:txBody>
                    <a:bodyPr/>
                    <a:lstStyle/>
                    <a:p>
                      <a:pPr algn="l" fontAlgn="b">
                        <a:buNone/>
                      </a:pPr>
                      <a:r>
                        <a:rPr lang="nl-NL" sz="1100" u="none" strike="noStrike" dirty="0">
                          <a:solidFill>
                            <a:srgbClr val="00A1E5"/>
                          </a:solidFill>
                          <a:effectLst/>
                        </a:rPr>
                        <a:t>07 - Behandelen klacht fysieke leefomgeving</a:t>
                      </a:r>
                      <a:endParaRPr lang="nl-NL" sz="1100" b="0" i="0" u="none" strike="noStrike" dirty="0">
                        <a:solidFill>
                          <a:srgbClr val="00A1E5"/>
                        </a:solidFill>
                        <a:effectLst/>
                        <a:latin typeface="Aptos Narrow" panose="020B0004020202020204" pitchFamily="34" charset="0"/>
                      </a:endParaRPr>
                    </a:p>
                  </a:txBody>
                  <a:tcPr marL="5560" marR="5560" marT="5560" marB="0" anchor="b">
                    <a:solidFill>
                      <a:schemeClr val="bg1">
                        <a:lumMod val="95000"/>
                      </a:schemeClr>
                    </a:solidFill>
                  </a:tcPr>
                </a:tc>
                <a:tc>
                  <a:txBody>
                    <a:bodyPr/>
                    <a:lstStyle/>
                    <a:p>
                      <a:pPr algn="l" fontAlgn="b">
                        <a:buNone/>
                      </a:pPr>
                      <a:r>
                        <a:rPr lang="nl-NL" sz="1100" u="none" strike="noStrike">
                          <a:effectLst/>
                        </a:rPr>
                        <a:t>19 - Bibob-onderzoek uitvoeren</a:t>
                      </a:r>
                      <a:endParaRPr lang="nl-NL" sz="1100" b="0" i="0" u="none" strike="noStrike">
                        <a:solidFill>
                          <a:srgbClr val="000000"/>
                        </a:solidFill>
                        <a:effectLst/>
                        <a:latin typeface="Aptos Narrow" panose="020B0004020202020204" pitchFamily="34" charset="0"/>
                      </a:endParaRPr>
                    </a:p>
                  </a:txBody>
                  <a:tcPr marL="5560" marR="5560" marT="5560" marB="0" anchor="b"/>
                </a:tc>
                <a:tc>
                  <a:txBody>
                    <a:bodyPr/>
                    <a:lstStyle/>
                    <a:p>
                      <a:pPr algn="l" fontAlgn="b">
                        <a:buNone/>
                      </a:pPr>
                      <a:r>
                        <a:rPr lang="nl-NL" sz="1100" u="none" strike="noStrike" dirty="0">
                          <a:effectLst/>
                        </a:rPr>
                        <a:t>19 - Uitvoeren </a:t>
                      </a:r>
                      <a:r>
                        <a:rPr lang="nl-NL" sz="1100" u="none" strike="noStrike" dirty="0" err="1">
                          <a:effectLst/>
                        </a:rPr>
                        <a:t>Bibop</a:t>
                      </a:r>
                      <a:r>
                        <a:rPr lang="nl-NL" sz="1100" u="none" strike="noStrike" dirty="0">
                          <a:effectLst/>
                        </a:rPr>
                        <a:t>-onderzoek</a:t>
                      </a:r>
                      <a:endParaRPr lang="nl-NL" sz="1100" b="0" i="0" u="none" strike="noStrike" dirty="0">
                        <a:solidFill>
                          <a:srgbClr val="000000"/>
                        </a:solidFill>
                        <a:effectLst/>
                        <a:latin typeface="Aptos Narrow" panose="020B0004020202020204" pitchFamily="34" charset="0"/>
                      </a:endParaRPr>
                    </a:p>
                  </a:txBody>
                  <a:tcPr marL="5560" marR="5560" marT="5560" marB="0" anchor="b">
                    <a:solidFill>
                      <a:schemeClr val="bg1">
                        <a:lumMod val="95000"/>
                      </a:schemeClr>
                    </a:solidFill>
                  </a:tcPr>
                </a:tc>
                <a:extLst>
                  <a:ext uri="{0D108BD9-81ED-4DB2-BD59-A6C34878D82A}">
                    <a16:rowId xmlns:a16="http://schemas.microsoft.com/office/drawing/2014/main" val="3544236628"/>
                  </a:ext>
                </a:extLst>
              </a:tr>
              <a:tr h="350661">
                <a:tc>
                  <a:txBody>
                    <a:bodyPr/>
                    <a:lstStyle/>
                    <a:p>
                      <a:pPr algn="l" fontAlgn="b">
                        <a:buNone/>
                      </a:pPr>
                      <a:r>
                        <a:rPr lang="nl-NL" sz="1100" u="none" strike="noStrike" dirty="0">
                          <a:effectLst/>
                        </a:rPr>
                        <a:t>08 - Last onder dwangsom ten uitvoer leggen</a:t>
                      </a:r>
                      <a:endParaRPr lang="nl-NL" sz="1100" b="0" i="0" u="none" strike="noStrike" dirty="0">
                        <a:solidFill>
                          <a:srgbClr val="000000"/>
                        </a:solidFill>
                        <a:effectLst/>
                        <a:latin typeface="Aptos Narrow" panose="020B0004020202020204" pitchFamily="34" charset="0"/>
                      </a:endParaRPr>
                    </a:p>
                  </a:txBody>
                  <a:tcPr marL="5560" marR="5560" marT="5560" marB="0" anchor="b">
                    <a:noFill/>
                  </a:tcPr>
                </a:tc>
                <a:tc>
                  <a:txBody>
                    <a:bodyPr/>
                    <a:lstStyle/>
                    <a:p>
                      <a:pPr algn="l" fontAlgn="b">
                        <a:buNone/>
                      </a:pPr>
                      <a:r>
                        <a:rPr lang="nl-NL" sz="1100" u="none" strike="noStrike" dirty="0">
                          <a:solidFill>
                            <a:srgbClr val="00A1E5"/>
                          </a:solidFill>
                          <a:effectLst/>
                        </a:rPr>
                        <a:t>08 - Invorderen dwangsom</a:t>
                      </a:r>
                      <a:endParaRPr lang="nl-NL" sz="1100" b="0" i="0" u="none" strike="noStrike" dirty="0">
                        <a:solidFill>
                          <a:srgbClr val="00A1E5"/>
                        </a:solidFill>
                        <a:effectLst/>
                        <a:latin typeface="Aptos Narrow" panose="020B0004020202020204" pitchFamily="34" charset="0"/>
                      </a:endParaRPr>
                    </a:p>
                  </a:txBody>
                  <a:tcPr marL="5560" marR="5560" marT="5560" marB="0" anchor="b">
                    <a:solidFill>
                      <a:schemeClr val="bg1">
                        <a:lumMod val="95000"/>
                      </a:schemeClr>
                    </a:solidFill>
                  </a:tcPr>
                </a:tc>
                <a:tc>
                  <a:txBody>
                    <a:bodyPr/>
                    <a:lstStyle/>
                    <a:p>
                      <a:pPr algn="l" fontAlgn="b">
                        <a:buNone/>
                      </a:pPr>
                      <a:r>
                        <a:rPr lang="nl-NL" sz="1100" u="none" strike="noStrike">
                          <a:effectLst/>
                        </a:rPr>
                        <a:t>20 - Bezwaar behandelen zonder bezwaarcommissie</a:t>
                      </a:r>
                      <a:endParaRPr lang="nl-NL" sz="1100" b="0" i="0" u="none" strike="noStrike">
                        <a:solidFill>
                          <a:srgbClr val="000000"/>
                        </a:solidFill>
                        <a:effectLst/>
                        <a:latin typeface="Aptos Narrow" panose="020B0004020202020204" pitchFamily="34" charset="0"/>
                      </a:endParaRPr>
                    </a:p>
                  </a:txBody>
                  <a:tcPr marL="5560" marR="5560" marT="5560" marB="0" anchor="b"/>
                </a:tc>
                <a:tc>
                  <a:txBody>
                    <a:bodyPr/>
                    <a:lstStyle/>
                    <a:p>
                      <a:pPr algn="l" fontAlgn="b">
                        <a:buNone/>
                      </a:pPr>
                      <a:r>
                        <a:rPr lang="nl-NL" sz="1100" u="none" strike="noStrike" dirty="0">
                          <a:effectLst/>
                        </a:rPr>
                        <a:t>20 - Behandelen bezwaar zonder bezwaarcommissie</a:t>
                      </a:r>
                      <a:endParaRPr lang="nl-NL" sz="1100" b="0" i="0" u="none" strike="noStrike" dirty="0">
                        <a:solidFill>
                          <a:srgbClr val="000000"/>
                        </a:solidFill>
                        <a:effectLst/>
                        <a:latin typeface="Aptos Narrow" panose="020B0004020202020204" pitchFamily="34" charset="0"/>
                      </a:endParaRPr>
                    </a:p>
                  </a:txBody>
                  <a:tcPr marL="5560" marR="5560" marT="5560" marB="0" anchor="b">
                    <a:solidFill>
                      <a:schemeClr val="bg1">
                        <a:lumMod val="95000"/>
                      </a:schemeClr>
                    </a:solidFill>
                  </a:tcPr>
                </a:tc>
                <a:extLst>
                  <a:ext uri="{0D108BD9-81ED-4DB2-BD59-A6C34878D82A}">
                    <a16:rowId xmlns:a16="http://schemas.microsoft.com/office/drawing/2014/main" val="111334144"/>
                  </a:ext>
                </a:extLst>
              </a:tr>
              <a:tr h="350661">
                <a:tc>
                  <a:txBody>
                    <a:bodyPr/>
                    <a:lstStyle/>
                    <a:p>
                      <a:pPr algn="l" fontAlgn="b">
                        <a:buNone/>
                      </a:pPr>
                      <a:r>
                        <a:rPr lang="nl-NL" sz="1100" u="none" strike="noStrike" dirty="0">
                          <a:effectLst/>
                        </a:rPr>
                        <a:t>09 - Melding activiteit behandelen</a:t>
                      </a:r>
                      <a:endParaRPr lang="nl-NL" sz="1100" b="0" i="0" u="none" strike="noStrike" dirty="0">
                        <a:solidFill>
                          <a:srgbClr val="000000"/>
                        </a:solidFill>
                        <a:effectLst/>
                        <a:latin typeface="Aptos Narrow" panose="020B0004020202020204" pitchFamily="34" charset="0"/>
                      </a:endParaRPr>
                    </a:p>
                  </a:txBody>
                  <a:tcPr marL="5560" marR="5560" marT="5560" marB="0" anchor="b">
                    <a:noFill/>
                  </a:tcPr>
                </a:tc>
                <a:tc>
                  <a:txBody>
                    <a:bodyPr/>
                    <a:lstStyle/>
                    <a:p>
                      <a:pPr algn="l" fontAlgn="b">
                        <a:buNone/>
                      </a:pPr>
                      <a:r>
                        <a:rPr lang="nl-NL" sz="1100" u="none" strike="noStrike" dirty="0">
                          <a:effectLst/>
                        </a:rPr>
                        <a:t>09 - Behandelen melding</a:t>
                      </a:r>
                      <a:endParaRPr lang="nl-NL" sz="1100" b="0" i="0" u="none" strike="noStrike" dirty="0">
                        <a:solidFill>
                          <a:srgbClr val="000000"/>
                        </a:solidFill>
                        <a:effectLst/>
                        <a:latin typeface="Aptos Narrow" panose="020B0004020202020204" pitchFamily="34" charset="0"/>
                      </a:endParaRPr>
                    </a:p>
                  </a:txBody>
                  <a:tcPr marL="5560" marR="5560" marT="5560" marB="0" anchor="b">
                    <a:solidFill>
                      <a:schemeClr val="bg1">
                        <a:lumMod val="95000"/>
                      </a:schemeClr>
                    </a:solidFill>
                  </a:tcPr>
                </a:tc>
                <a:tc>
                  <a:txBody>
                    <a:bodyPr/>
                    <a:lstStyle/>
                    <a:p>
                      <a:pPr algn="l" fontAlgn="b">
                        <a:buNone/>
                      </a:pPr>
                      <a:r>
                        <a:rPr lang="nl-NL" sz="1100" u="none" strike="noStrike" dirty="0">
                          <a:effectLst/>
                        </a:rPr>
                        <a:t>21 - Verkennen en begeleiden initiatief</a:t>
                      </a:r>
                      <a:endParaRPr lang="nl-NL" sz="1100" b="0" i="0" u="none" strike="noStrike" dirty="0">
                        <a:solidFill>
                          <a:srgbClr val="000000"/>
                        </a:solidFill>
                        <a:effectLst/>
                        <a:latin typeface="Aptos Narrow" panose="020B0004020202020204" pitchFamily="34" charset="0"/>
                      </a:endParaRPr>
                    </a:p>
                  </a:txBody>
                  <a:tcPr marL="5560" marR="5560" marT="5560" marB="0" anchor="b"/>
                </a:tc>
                <a:tc>
                  <a:txBody>
                    <a:bodyPr/>
                    <a:lstStyle/>
                    <a:p>
                      <a:pPr algn="l" fontAlgn="b">
                        <a:buNone/>
                      </a:pPr>
                      <a:r>
                        <a:rPr lang="nl-NL" sz="1100" u="none" strike="noStrike" dirty="0">
                          <a:effectLst/>
                        </a:rPr>
                        <a:t>21 - Verkennen en begeleiden initiatief</a:t>
                      </a:r>
                      <a:endParaRPr lang="nl-NL" sz="1100" b="0" i="0" u="none" strike="noStrike" dirty="0">
                        <a:solidFill>
                          <a:srgbClr val="000000"/>
                        </a:solidFill>
                        <a:effectLst/>
                        <a:latin typeface="Aptos Narrow" panose="020B0004020202020204" pitchFamily="34" charset="0"/>
                      </a:endParaRPr>
                    </a:p>
                  </a:txBody>
                  <a:tcPr marL="5560" marR="5560" marT="5560" marB="0" anchor="b">
                    <a:solidFill>
                      <a:schemeClr val="bg1">
                        <a:lumMod val="95000"/>
                      </a:schemeClr>
                    </a:solidFill>
                  </a:tcPr>
                </a:tc>
                <a:extLst>
                  <a:ext uri="{0D108BD9-81ED-4DB2-BD59-A6C34878D82A}">
                    <a16:rowId xmlns:a16="http://schemas.microsoft.com/office/drawing/2014/main" val="2336887602"/>
                  </a:ext>
                </a:extLst>
              </a:tr>
              <a:tr h="350661">
                <a:tc>
                  <a:txBody>
                    <a:bodyPr/>
                    <a:lstStyle/>
                    <a:p>
                      <a:pPr algn="l" fontAlgn="b">
                        <a:buNone/>
                      </a:pPr>
                      <a:r>
                        <a:rPr lang="nl-NL" sz="1100" u="none" strike="noStrike" dirty="0">
                          <a:effectLst/>
                        </a:rPr>
                        <a:t>10 - Aanvraag beschikking regulier behandelen</a:t>
                      </a:r>
                      <a:endParaRPr lang="nl-NL" sz="1100" b="0" i="0" u="none" strike="noStrike" dirty="0">
                        <a:solidFill>
                          <a:srgbClr val="000000"/>
                        </a:solidFill>
                        <a:effectLst/>
                        <a:latin typeface="Aptos Narrow" panose="020B0004020202020204" pitchFamily="34" charset="0"/>
                      </a:endParaRPr>
                    </a:p>
                  </a:txBody>
                  <a:tcPr marL="5560" marR="5560" marT="5560" marB="0" anchor="b">
                    <a:noFill/>
                  </a:tcPr>
                </a:tc>
                <a:tc>
                  <a:txBody>
                    <a:bodyPr/>
                    <a:lstStyle/>
                    <a:p>
                      <a:pPr algn="l" fontAlgn="b">
                        <a:buNone/>
                      </a:pPr>
                      <a:r>
                        <a:rPr lang="nl-NL" sz="1100" u="none" strike="noStrike" dirty="0">
                          <a:effectLst/>
                        </a:rPr>
                        <a:t>10 - Behandelen aanvraag regulier</a:t>
                      </a:r>
                      <a:endParaRPr lang="nl-NL" sz="1100" b="0" i="0" u="none" strike="noStrike" dirty="0">
                        <a:solidFill>
                          <a:srgbClr val="000000"/>
                        </a:solidFill>
                        <a:effectLst/>
                        <a:latin typeface="Aptos Narrow" panose="020B0004020202020204" pitchFamily="34" charset="0"/>
                      </a:endParaRPr>
                    </a:p>
                  </a:txBody>
                  <a:tcPr marL="5560" marR="5560" marT="5560" marB="0" anchor="b">
                    <a:solidFill>
                      <a:schemeClr val="bg1">
                        <a:lumMod val="95000"/>
                      </a:schemeClr>
                    </a:solidFill>
                  </a:tcPr>
                </a:tc>
                <a:tc>
                  <a:txBody>
                    <a:bodyPr/>
                    <a:lstStyle/>
                    <a:p>
                      <a:pPr algn="l" fontAlgn="b">
                        <a:buNone/>
                      </a:pPr>
                      <a:r>
                        <a:rPr lang="nl-NL" sz="1100" u="none" strike="noStrike">
                          <a:effectLst/>
                        </a:rPr>
                        <a:t>22 - Informatieplicht verwerken</a:t>
                      </a:r>
                      <a:endParaRPr lang="nl-NL" sz="1100" b="0" i="0" u="none" strike="noStrike">
                        <a:solidFill>
                          <a:srgbClr val="000000"/>
                        </a:solidFill>
                        <a:effectLst/>
                        <a:latin typeface="Aptos Narrow" panose="020B0004020202020204" pitchFamily="34" charset="0"/>
                      </a:endParaRPr>
                    </a:p>
                  </a:txBody>
                  <a:tcPr marL="5560" marR="5560" marT="5560" marB="0" anchor="b"/>
                </a:tc>
                <a:tc>
                  <a:txBody>
                    <a:bodyPr/>
                    <a:lstStyle/>
                    <a:p>
                      <a:pPr algn="l" fontAlgn="b">
                        <a:buNone/>
                      </a:pPr>
                      <a:r>
                        <a:rPr lang="nl-NL" sz="1100" u="none" strike="noStrike" dirty="0">
                          <a:effectLst/>
                        </a:rPr>
                        <a:t>22 - Behandelen informatie</a:t>
                      </a:r>
                      <a:endParaRPr lang="nl-NL" sz="1100" b="0" i="0" u="none" strike="noStrike" dirty="0">
                        <a:solidFill>
                          <a:srgbClr val="000000"/>
                        </a:solidFill>
                        <a:effectLst/>
                        <a:latin typeface="Aptos Narrow" panose="020B0004020202020204" pitchFamily="34" charset="0"/>
                      </a:endParaRPr>
                    </a:p>
                  </a:txBody>
                  <a:tcPr marL="5560" marR="5560" marT="5560" marB="0" anchor="b">
                    <a:solidFill>
                      <a:schemeClr val="bg1">
                        <a:lumMod val="95000"/>
                      </a:schemeClr>
                    </a:solidFill>
                  </a:tcPr>
                </a:tc>
                <a:extLst>
                  <a:ext uri="{0D108BD9-81ED-4DB2-BD59-A6C34878D82A}">
                    <a16:rowId xmlns:a16="http://schemas.microsoft.com/office/drawing/2014/main" val="1903913307"/>
                  </a:ext>
                </a:extLst>
              </a:tr>
            </a:tbl>
          </a:graphicData>
        </a:graphic>
      </p:graphicFrame>
      <p:sp>
        <p:nvSpPr>
          <p:cNvPr id="14" name="Tekstvak 13">
            <a:extLst>
              <a:ext uri="{FF2B5EF4-FFF2-40B4-BE49-F238E27FC236}">
                <a16:creationId xmlns:a16="http://schemas.microsoft.com/office/drawing/2014/main" id="{AE860639-6BD0-9EE9-7246-5D2CBDF88812}"/>
              </a:ext>
            </a:extLst>
          </p:cNvPr>
          <p:cNvSpPr txBox="1"/>
          <p:nvPr/>
        </p:nvSpPr>
        <p:spPr>
          <a:xfrm>
            <a:off x="7789334" y="638933"/>
            <a:ext cx="4284133" cy="745600"/>
          </a:xfrm>
          <a:prstGeom prst="rect">
            <a:avLst/>
          </a:prstGeom>
          <a:noFill/>
        </p:spPr>
        <p:txBody>
          <a:bodyPr wrap="none" lIns="0" tIns="0" rIns="0" bIns="0" rtlCol="0">
            <a:noAutofit/>
          </a:bodyPr>
          <a:lstStyle/>
          <a:p>
            <a:pPr defTabSz="914377"/>
            <a:r>
              <a:rPr lang="nl-NL" sz="1467" b="1" dirty="0">
                <a:solidFill>
                  <a:srgbClr val="000000"/>
                </a:solidFill>
                <a:latin typeface="Figtree Bold"/>
              </a:rPr>
              <a:t>Twee nieuwe zaaktypen:</a:t>
            </a:r>
          </a:p>
          <a:p>
            <a:pPr defTabSz="914377"/>
            <a:r>
              <a:rPr lang="nl-NL" sz="1467" dirty="0" err="1">
                <a:solidFill>
                  <a:srgbClr val="000000"/>
                </a:solidFill>
                <a:latin typeface="Figtree Bold"/>
              </a:rPr>
              <a:t>nn</a:t>
            </a:r>
            <a:r>
              <a:rPr lang="nl-NL" sz="1467" dirty="0">
                <a:solidFill>
                  <a:srgbClr val="000000"/>
                </a:solidFill>
                <a:latin typeface="Figtree Bold"/>
              </a:rPr>
              <a:t> – Behandelen verzoek tot invorderen dwangsom</a:t>
            </a:r>
          </a:p>
          <a:p>
            <a:pPr defTabSz="914377"/>
            <a:r>
              <a:rPr lang="nl-NL" sz="1467" dirty="0" err="1">
                <a:solidFill>
                  <a:srgbClr val="000000"/>
                </a:solidFill>
                <a:latin typeface="Figtree Bold"/>
              </a:rPr>
              <a:t>nn</a:t>
            </a:r>
            <a:r>
              <a:rPr lang="nl-NL" sz="1467" dirty="0">
                <a:solidFill>
                  <a:srgbClr val="000000"/>
                </a:solidFill>
                <a:latin typeface="Figtree Bold"/>
              </a:rPr>
              <a:t> – Behandelen verzoek tot uitvoeren bestuursdwang</a:t>
            </a:r>
          </a:p>
        </p:txBody>
      </p:sp>
      <p:pic>
        <p:nvPicPr>
          <p:cNvPr id="16" name="Graphic 15" descr="Naar rechts wijzende wijsvinger met handrug met effen opvulling">
            <a:extLst>
              <a:ext uri="{FF2B5EF4-FFF2-40B4-BE49-F238E27FC236}">
                <a16:creationId xmlns:a16="http://schemas.microsoft.com/office/drawing/2014/main" id="{247FD1D1-CDB3-C8C5-11C4-145A4287F8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52733" y="826267"/>
            <a:ext cx="558267" cy="558267"/>
          </a:xfrm>
          <a:prstGeom prst="rect">
            <a:avLst/>
          </a:prstGeom>
        </p:spPr>
      </p:pic>
    </p:spTree>
    <p:extLst>
      <p:ext uri="{BB962C8B-B14F-4D97-AF65-F5344CB8AC3E}">
        <p14:creationId xmlns:p14="http://schemas.microsoft.com/office/powerpoint/2010/main" val="847269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44195-1A5F-138E-F557-8E25DFD4E2D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01AC685-8CE4-D21F-3D6D-4E5BB0C8FD0C}"/>
              </a:ext>
            </a:extLst>
          </p:cNvPr>
          <p:cNvSpPr>
            <a:spLocks noGrp="1"/>
          </p:cNvSpPr>
          <p:nvPr>
            <p:ph type="ctrTitle"/>
          </p:nvPr>
        </p:nvSpPr>
        <p:spPr/>
        <p:txBody>
          <a:bodyPr/>
          <a:lstStyle/>
          <a:p>
            <a:r>
              <a:rPr lang="nl-NL" dirty="0"/>
              <a:t>Zaakgericht werken in relatie tot T&amp;H</a:t>
            </a:r>
          </a:p>
        </p:txBody>
      </p:sp>
    </p:spTree>
    <p:extLst>
      <p:ext uri="{BB962C8B-B14F-4D97-AF65-F5344CB8AC3E}">
        <p14:creationId xmlns:p14="http://schemas.microsoft.com/office/powerpoint/2010/main" val="2930456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2CB5D-C0BD-A996-7FF6-F00C71F9DC3E}"/>
            </a:ext>
          </a:extLst>
        </p:cNvPr>
        <p:cNvGrpSpPr/>
        <p:nvPr/>
      </p:nvGrpSpPr>
      <p:grpSpPr>
        <a:xfrm>
          <a:off x="0" y="0"/>
          <a:ext cx="0" cy="0"/>
          <a:chOff x="0" y="0"/>
          <a:chExt cx="0" cy="0"/>
        </a:xfrm>
      </p:grpSpPr>
      <p:sp>
        <p:nvSpPr>
          <p:cNvPr id="15" name="Titel 1">
            <a:extLst>
              <a:ext uri="{FF2B5EF4-FFF2-40B4-BE49-F238E27FC236}">
                <a16:creationId xmlns:a16="http://schemas.microsoft.com/office/drawing/2014/main" id="{483DEB55-A411-DA4C-F411-05A876AB27FF}"/>
              </a:ext>
            </a:extLst>
          </p:cNvPr>
          <p:cNvSpPr txBox="1">
            <a:spLocks/>
          </p:cNvSpPr>
          <p:nvPr/>
        </p:nvSpPr>
        <p:spPr>
          <a:xfrm>
            <a:off x="1578114" y="350485"/>
            <a:ext cx="9311999" cy="672000"/>
          </a:xfrm>
          <a:prstGeom prst="rect">
            <a:avLst/>
          </a:prstGeom>
        </p:spPr>
        <p:txBody>
          <a:bodyPr/>
          <a:lstStyle>
            <a:lvl1pPr algn="l" defTabSz="685800" rtl="0" eaLnBrk="1" latinLnBrk="0" hangingPunct="1">
              <a:lnSpc>
                <a:spcPct val="90000"/>
              </a:lnSpc>
              <a:spcBef>
                <a:spcPct val="0"/>
              </a:spcBef>
              <a:buNone/>
              <a:defRPr sz="2400" kern="1200">
                <a:solidFill>
                  <a:schemeClr val="tx2"/>
                </a:solidFill>
                <a:latin typeface="Arial" panose="020B0604020202020204" pitchFamily="34" charset="0"/>
                <a:ea typeface="+mj-ea"/>
                <a:cs typeface="Arial" panose="020B0604020202020204" pitchFamily="34" charset="0"/>
              </a:defRPr>
            </a:lvl1pPr>
          </a:lstStyle>
          <a:p>
            <a:pPr defTabSz="914377"/>
            <a:r>
              <a:rPr lang="nl-NL" sz="3200" dirty="0">
                <a:solidFill>
                  <a:srgbClr val="143462"/>
                </a:solidFill>
              </a:rPr>
              <a:t>Voorbeeld – Last onder dwangsom</a:t>
            </a:r>
          </a:p>
        </p:txBody>
      </p:sp>
      <p:pic>
        <p:nvPicPr>
          <p:cNvPr id="5" name="Tijdelijke aanduiding voor afbeelding 4" descr="Afbeelding met daarin blokjes, rondjes en wiebertjes met daarbij tekst en pijlen tussen de blokjes, rondjes en wiebertjes. Sommige blokjes, rondjes of wiebertjes zijn blauw ingekleurd.">
            <a:extLst>
              <a:ext uri="{FF2B5EF4-FFF2-40B4-BE49-F238E27FC236}">
                <a16:creationId xmlns:a16="http://schemas.microsoft.com/office/drawing/2014/main" id="{AE75824C-1AF2-7BA5-9626-EE30657A68D9}"/>
              </a:ext>
            </a:extLst>
          </p:cNvPr>
          <p:cNvPicPr>
            <a:picLocks noGrp="1" noChangeAspect="1"/>
          </p:cNvPicPr>
          <p:nvPr>
            <p:ph idx="1"/>
          </p:nvPr>
        </p:nvPicPr>
        <p:blipFill>
          <a:blip r:embed="rId3"/>
          <a:srcRect/>
          <a:stretch/>
        </p:blipFill>
        <p:spPr>
          <a:xfrm>
            <a:off x="102026" y="993058"/>
            <a:ext cx="11987949" cy="5514457"/>
          </a:xfrm>
          <a:custGeom>
            <a:avLst/>
            <a:gdLst>
              <a:gd name="connsiteX0" fmla="*/ 0 w 9144000"/>
              <a:gd name="connsiteY0" fmla="*/ 0 h 2628000"/>
              <a:gd name="connsiteX1" fmla="*/ 9144000 w 9144000"/>
              <a:gd name="connsiteY1" fmla="*/ 0 h 2628000"/>
              <a:gd name="connsiteX2" fmla="*/ 9144000 w 9144000"/>
              <a:gd name="connsiteY2" fmla="*/ 2628000 h 2628000"/>
              <a:gd name="connsiteX3" fmla="*/ 0 w 9144000"/>
              <a:gd name="connsiteY3" fmla="*/ 2628000 h 2628000"/>
            </a:gdLst>
            <a:ahLst/>
            <a:cxnLst>
              <a:cxn ang="0">
                <a:pos x="connsiteX0" y="connsiteY0"/>
              </a:cxn>
              <a:cxn ang="0">
                <a:pos x="connsiteX1" y="connsiteY1"/>
              </a:cxn>
              <a:cxn ang="0">
                <a:pos x="connsiteX2" y="connsiteY2"/>
              </a:cxn>
              <a:cxn ang="0">
                <a:pos x="connsiteX3" y="connsiteY3"/>
              </a:cxn>
            </a:cxnLst>
            <a:rect l="l" t="t" r="r" b="b"/>
            <a:pathLst>
              <a:path w="9144000" h="2628000">
                <a:moveTo>
                  <a:pt x="0" y="0"/>
                </a:moveTo>
                <a:lnTo>
                  <a:pt x="9144000" y="0"/>
                </a:lnTo>
                <a:lnTo>
                  <a:pt x="9144000" y="2628000"/>
                </a:lnTo>
                <a:lnTo>
                  <a:pt x="0" y="2628000"/>
                </a:lnTo>
                <a:close/>
              </a:path>
            </a:pathLst>
          </a:custGeom>
          <a:noFill/>
        </p:spPr>
      </p:pic>
      <p:pic>
        <p:nvPicPr>
          <p:cNvPr id="13" name="Afbeelding 12" descr="Blauwe lijnen die over de afbeelding zijn geplaatst.">
            <a:extLst>
              <a:ext uri="{FF2B5EF4-FFF2-40B4-BE49-F238E27FC236}">
                <a16:creationId xmlns:a16="http://schemas.microsoft.com/office/drawing/2014/main" id="{171C0E46-09C7-7CE0-FE4C-5E92A3FB2E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89" y="3179211"/>
            <a:ext cx="10474138" cy="2371921"/>
          </a:xfrm>
          <a:prstGeom prst="rect">
            <a:avLst/>
          </a:prstGeom>
        </p:spPr>
      </p:pic>
    </p:spTree>
    <p:extLst>
      <p:ext uri="{BB962C8B-B14F-4D97-AF65-F5344CB8AC3E}">
        <p14:creationId xmlns:p14="http://schemas.microsoft.com/office/powerpoint/2010/main" val="1118272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5EB2D0F-2926-5A39-2003-EB49E43AA953}"/>
              </a:ext>
            </a:extLst>
          </p:cNvPr>
          <p:cNvSpPr>
            <a:spLocks noGrp="1"/>
          </p:cNvSpPr>
          <p:nvPr>
            <p:ph type="title"/>
          </p:nvPr>
        </p:nvSpPr>
        <p:spPr/>
        <p:txBody>
          <a:bodyPr/>
          <a:lstStyle/>
          <a:p>
            <a:r>
              <a:rPr lang="nl-NL" dirty="0"/>
              <a:t>Zaken aan elkaar relateren (optie 1)</a:t>
            </a:r>
          </a:p>
        </p:txBody>
      </p:sp>
      <p:pic>
        <p:nvPicPr>
          <p:cNvPr id="20" name="Afbeelding 19" descr="Afbeelding met witte blokjes en zwarte omranding met daarin tekst en tonnetjes. Tussen de blokjes en tonnetjes lopen zwarte en blauwe pijlen.">
            <a:extLst>
              <a:ext uri="{FF2B5EF4-FFF2-40B4-BE49-F238E27FC236}">
                <a16:creationId xmlns:a16="http://schemas.microsoft.com/office/drawing/2014/main" id="{ED9139B1-722C-CFA6-1B02-ED1E40503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517" y="2231246"/>
            <a:ext cx="10318966" cy="3474754"/>
          </a:xfrm>
          <a:prstGeom prst="rect">
            <a:avLst/>
          </a:prstGeom>
        </p:spPr>
      </p:pic>
    </p:spTree>
    <p:extLst>
      <p:ext uri="{BB962C8B-B14F-4D97-AF65-F5344CB8AC3E}">
        <p14:creationId xmlns:p14="http://schemas.microsoft.com/office/powerpoint/2010/main" val="3334851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FAFCB-C23A-3E7B-8BA5-8E6A1BD2A662}"/>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55236865-0ADA-BD4B-8CF4-C3E21FEDD373}"/>
              </a:ext>
            </a:extLst>
          </p:cNvPr>
          <p:cNvSpPr>
            <a:spLocks noGrp="1"/>
          </p:cNvSpPr>
          <p:nvPr>
            <p:ph type="title"/>
          </p:nvPr>
        </p:nvSpPr>
        <p:spPr/>
        <p:txBody>
          <a:bodyPr/>
          <a:lstStyle/>
          <a:p>
            <a:r>
              <a:rPr lang="nl-NL" dirty="0"/>
              <a:t>Zaken aan elkaar relateren (optie 2)</a:t>
            </a:r>
          </a:p>
        </p:txBody>
      </p:sp>
      <p:pic>
        <p:nvPicPr>
          <p:cNvPr id="18" name="Tijdelijke aanduiding voor inhoud 17" descr="Afbeelding met witte blokjes en zwarte omranding met daarin tekst en tonnetjes. Tussen de blokjes en tonnetjes lopen zwarte en blauwe pijlen.">
            <a:extLst>
              <a:ext uri="{FF2B5EF4-FFF2-40B4-BE49-F238E27FC236}">
                <a16:creationId xmlns:a16="http://schemas.microsoft.com/office/drawing/2014/main" id="{C54DEB3E-9E7E-1346-7493-0B260757A7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7200" y="2106323"/>
            <a:ext cx="10317600" cy="3599677"/>
          </a:xfrm>
          <a:prstGeom prst="rect">
            <a:avLst/>
          </a:prstGeom>
        </p:spPr>
      </p:pic>
    </p:spTree>
    <p:extLst>
      <p:ext uri="{BB962C8B-B14F-4D97-AF65-F5344CB8AC3E}">
        <p14:creationId xmlns:p14="http://schemas.microsoft.com/office/powerpoint/2010/main" val="4114236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494C5-963B-210D-3C1D-197EB6AA9638}"/>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D84541FA-276D-6AF7-450C-4F3E9B475BE8}"/>
              </a:ext>
            </a:extLst>
          </p:cNvPr>
          <p:cNvSpPr>
            <a:spLocks noGrp="1"/>
          </p:cNvSpPr>
          <p:nvPr>
            <p:ph type="title"/>
          </p:nvPr>
        </p:nvSpPr>
        <p:spPr/>
        <p:txBody>
          <a:bodyPr/>
          <a:lstStyle/>
          <a:p>
            <a:r>
              <a:rPr lang="nl-NL" dirty="0"/>
              <a:t>Zaken aan elkaar relateren (optie n)</a:t>
            </a:r>
          </a:p>
        </p:txBody>
      </p:sp>
      <p:pic>
        <p:nvPicPr>
          <p:cNvPr id="7" name="Tijdelijke aanduiding voor inhoud 6" descr="Afbeelding met witte blokjes en zwarte omranding met daarin tekst en tonnetjes. Tussen de blokjes en tonnetjes lopen zwarte pijlen.">
            <a:extLst>
              <a:ext uri="{FF2B5EF4-FFF2-40B4-BE49-F238E27FC236}">
                <a16:creationId xmlns:a16="http://schemas.microsoft.com/office/drawing/2014/main" id="{879AD27A-D19A-8E0B-3172-C0F95ED8F8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7200" y="2341506"/>
            <a:ext cx="10317600" cy="3364494"/>
          </a:xfrm>
          <a:prstGeom prst="rect">
            <a:avLst/>
          </a:prstGeom>
        </p:spPr>
      </p:pic>
    </p:spTree>
    <p:extLst>
      <p:ext uri="{BB962C8B-B14F-4D97-AF65-F5344CB8AC3E}">
        <p14:creationId xmlns:p14="http://schemas.microsoft.com/office/powerpoint/2010/main" val="81115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Paffoto van Paul Jansen met gezicht, donkerblauw colbert en gebloemd overhemd.">
            <a:extLst>
              <a:ext uri="{FF2B5EF4-FFF2-40B4-BE49-F238E27FC236}">
                <a16:creationId xmlns:a16="http://schemas.microsoft.com/office/drawing/2014/main" id="{C2D46723-C927-8A6E-923D-D12932BB3367}"/>
              </a:ext>
            </a:extLst>
          </p:cNvPr>
          <p:cNvPicPr>
            <a:picLocks noGrp="1" noChangeAspect="1"/>
          </p:cNvPicPr>
          <p:nvPr>
            <p:ph type="pic" idx="1"/>
          </p:nvPr>
        </p:nvPicPr>
        <p:blipFill>
          <a:blip r:embed="rId3"/>
          <a:srcRect t="863" b="863"/>
          <a:stretch>
            <a:fillRect/>
          </a:stretch>
        </p:blipFill>
        <p:spPr>
          <a:xfrm>
            <a:off x="6096000" y="574121"/>
            <a:ext cx="5520000" cy="5424000"/>
          </a:xfrm>
          <a:custGeom>
            <a:avLst/>
            <a:gdLst>
              <a:gd name="connsiteX0" fmla="*/ 223777 w 4140000"/>
              <a:gd name="connsiteY0" fmla="*/ 0 h 4065809"/>
              <a:gd name="connsiteX1" fmla="*/ 4140000 w 4140000"/>
              <a:gd name="connsiteY1" fmla="*/ 0 h 4065809"/>
              <a:gd name="connsiteX2" fmla="*/ 4140000 w 4140000"/>
              <a:gd name="connsiteY2" fmla="*/ 685408 h 4065809"/>
              <a:gd name="connsiteX3" fmla="*/ 4140000 w 4140000"/>
              <a:gd name="connsiteY3" fmla="*/ 1377188 h 4065809"/>
              <a:gd name="connsiteX4" fmla="*/ 4140000 w 4140000"/>
              <a:gd name="connsiteY4" fmla="*/ 2141158 h 4065809"/>
              <a:gd name="connsiteX5" fmla="*/ 4140000 w 4140000"/>
              <a:gd name="connsiteY5" fmla="*/ 2879536 h 4065809"/>
              <a:gd name="connsiteX6" fmla="*/ 4138819 w 4140000"/>
              <a:gd name="connsiteY6" fmla="*/ 2879536 h 4065809"/>
              <a:gd name="connsiteX7" fmla="*/ 4138819 w 4140000"/>
              <a:gd name="connsiteY7" fmla="*/ 4065809 h 4065809"/>
              <a:gd name="connsiteX8" fmla="*/ 890282 w 4140000"/>
              <a:gd name="connsiteY8" fmla="*/ 4065809 h 4065809"/>
              <a:gd name="connsiteX9" fmla="*/ 0 w 4140000"/>
              <a:gd name="connsiteY9" fmla="*/ 3175408 h 4065809"/>
              <a:gd name="connsiteX10" fmla="*/ 0 w 4140000"/>
              <a:gd name="connsiteY10" fmla="*/ 2879536 h 4065809"/>
              <a:gd name="connsiteX11" fmla="*/ 0 w 4140000"/>
              <a:gd name="connsiteY11" fmla="*/ 2141158 h 4065809"/>
              <a:gd name="connsiteX12" fmla="*/ 0 w 4140000"/>
              <a:gd name="connsiteY12" fmla="*/ 1377188 h 4065809"/>
              <a:gd name="connsiteX13" fmla="*/ 0 w 4140000"/>
              <a:gd name="connsiteY13" fmla="*/ 685408 h 4065809"/>
              <a:gd name="connsiteX14" fmla="*/ 0 w 4140000"/>
              <a:gd name="connsiteY14" fmla="*/ 223642 h 4065809"/>
              <a:gd name="connsiteX15" fmla="*/ 223777 w 4140000"/>
              <a:gd name="connsiteY15" fmla="*/ 0 h 406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40000" h="4065809">
                <a:moveTo>
                  <a:pt x="223777" y="0"/>
                </a:moveTo>
                <a:lnTo>
                  <a:pt x="4140000" y="0"/>
                </a:lnTo>
                <a:lnTo>
                  <a:pt x="4140000" y="685408"/>
                </a:lnTo>
                <a:lnTo>
                  <a:pt x="4140000" y="1377188"/>
                </a:lnTo>
                <a:lnTo>
                  <a:pt x="4140000" y="2141158"/>
                </a:lnTo>
                <a:lnTo>
                  <a:pt x="4140000" y="2879536"/>
                </a:lnTo>
                <a:lnTo>
                  <a:pt x="4138819" y="2879536"/>
                </a:lnTo>
                <a:lnTo>
                  <a:pt x="4138819" y="4065809"/>
                </a:lnTo>
                <a:lnTo>
                  <a:pt x="890282" y="4065809"/>
                </a:lnTo>
                <a:cubicBezTo>
                  <a:pt x="398544" y="4065809"/>
                  <a:pt x="0" y="3667154"/>
                  <a:pt x="0" y="3175408"/>
                </a:cubicBezTo>
                <a:lnTo>
                  <a:pt x="0" y="2879536"/>
                </a:lnTo>
                <a:lnTo>
                  <a:pt x="0" y="2141158"/>
                </a:lnTo>
                <a:lnTo>
                  <a:pt x="0" y="1377188"/>
                </a:lnTo>
                <a:lnTo>
                  <a:pt x="0" y="685408"/>
                </a:lnTo>
                <a:lnTo>
                  <a:pt x="0" y="223642"/>
                </a:lnTo>
                <a:cubicBezTo>
                  <a:pt x="0" y="100073"/>
                  <a:pt x="100204" y="0"/>
                  <a:pt x="223777" y="0"/>
                </a:cubicBezTo>
                <a:close/>
              </a:path>
            </a:pathLst>
          </a:custGeom>
          <a:solidFill>
            <a:srgbClr val="FFFFFF">
              <a:lumMod val="85000"/>
            </a:srgbClr>
          </a:solidFill>
        </p:spPr>
      </p:pic>
      <p:sp>
        <p:nvSpPr>
          <p:cNvPr id="3" name="Tijdelijke aanduiding voor inhoud 2">
            <a:extLst>
              <a:ext uri="{FF2B5EF4-FFF2-40B4-BE49-F238E27FC236}">
                <a16:creationId xmlns:a16="http://schemas.microsoft.com/office/drawing/2014/main" id="{B82A1DA6-57C0-8220-06D3-FEF76F7B7675}"/>
              </a:ext>
            </a:extLst>
          </p:cNvPr>
          <p:cNvSpPr>
            <a:spLocks noGrp="1"/>
          </p:cNvSpPr>
          <p:nvPr>
            <p:ph idx="13"/>
          </p:nvPr>
        </p:nvSpPr>
        <p:spPr/>
        <p:txBody>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r>
              <a:rPr lang="nl-NL" sz="3200" b="1" dirty="0"/>
              <a:t>Paul Jansen</a:t>
            </a:r>
          </a:p>
          <a:p>
            <a:pPr marL="0" indent="0">
              <a:buNone/>
            </a:pPr>
            <a:r>
              <a:rPr lang="nl-NL" i="1" dirty="0"/>
              <a:t>Enterprise Architect</a:t>
            </a:r>
          </a:p>
          <a:p>
            <a:pPr marL="0" indent="0">
              <a:buNone/>
            </a:pPr>
            <a:endParaRPr lang="nl-NL" i="1" dirty="0"/>
          </a:p>
          <a:p>
            <a:pPr marL="0" indent="0">
              <a:buNone/>
            </a:pPr>
            <a:r>
              <a:rPr lang="nl-NL" dirty="0"/>
              <a:t>VNG</a:t>
            </a:r>
          </a:p>
          <a:p>
            <a:r>
              <a:rPr lang="nl-NL" dirty="0"/>
              <a:t>Omgevingswet – team VTH</a:t>
            </a:r>
          </a:p>
          <a:p>
            <a:r>
              <a:rPr lang="nl-NL" dirty="0"/>
              <a:t>MijnServices</a:t>
            </a:r>
          </a:p>
        </p:txBody>
      </p:sp>
    </p:spTree>
    <p:extLst>
      <p:ext uri="{BB962C8B-B14F-4D97-AF65-F5344CB8AC3E}">
        <p14:creationId xmlns:p14="http://schemas.microsoft.com/office/powerpoint/2010/main" val="453271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A7CD7-01B8-77B3-9A78-BC9E950F3E0B}"/>
            </a:ext>
          </a:extLst>
        </p:cNvPr>
        <p:cNvGrpSpPr/>
        <p:nvPr/>
      </p:nvGrpSpPr>
      <p:grpSpPr>
        <a:xfrm>
          <a:off x="0" y="0"/>
          <a:ext cx="0" cy="0"/>
          <a:chOff x="0" y="0"/>
          <a:chExt cx="0" cy="0"/>
        </a:xfrm>
      </p:grpSpPr>
      <p:sp>
        <p:nvSpPr>
          <p:cNvPr id="15" name="Titel 1">
            <a:extLst>
              <a:ext uri="{FF2B5EF4-FFF2-40B4-BE49-F238E27FC236}">
                <a16:creationId xmlns:a16="http://schemas.microsoft.com/office/drawing/2014/main" id="{453D85A3-0386-1D9C-1C2F-753BD5D7FFDA}"/>
              </a:ext>
            </a:extLst>
          </p:cNvPr>
          <p:cNvSpPr txBox="1">
            <a:spLocks/>
          </p:cNvSpPr>
          <p:nvPr/>
        </p:nvSpPr>
        <p:spPr>
          <a:xfrm>
            <a:off x="1578114" y="350485"/>
            <a:ext cx="9311999" cy="672000"/>
          </a:xfrm>
          <a:prstGeom prst="rect">
            <a:avLst/>
          </a:prstGeom>
        </p:spPr>
        <p:txBody>
          <a:bodyPr/>
          <a:lstStyle>
            <a:lvl1pPr algn="l" defTabSz="685800" rtl="0" eaLnBrk="1" latinLnBrk="0" hangingPunct="1">
              <a:lnSpc>
                <a:spcPct val="90000"/>
              </a:lnSpc>
              <a:spcBef>
                <a:spcPct val="0"/>
              </a:spcBef>
              <a:buNone/>
              <a:defRPr sz="2400" kern="1200">
                <a:solidFill>
                  <a:schemeClr val="tx2"/>
                </a:solidFill>
                <a:latin typeface="Arial" panose="020B0604020202020204" pitchFamily="34" charset="0"/>
                <a:ea typeface="+mj-ea"/>
                <a:cs typeface="Arial" panose="020B0604020202020204" pitchFamily="34" charset="0"/>
              </a:defRPr>
            </a:lvl1pPr>
          </a:lstStyle>
          <a:p>
            <a:pPr defTabSz="914377"/>
            <a:r>
              <a:rPr lang="nl-NL" sz="3200" dirty="0">
                <a:solidFill>
                  <a:srgbClr val="143462"/>
                </a:solidFill>
              </a:rPr>
              <a:t>Voorbeeld – Handhavingsverzoek</a:t>
            </a:r>
          </a:p>
        </p:txBody>
      </p:sp>
      <p:pic>
        <p:nvPicPr>
          <p:cNvPr id="16" name="Afbeelding 15" descr="Afbeelding met daarin blokjes, rondjes en wiebertjes met daarbij tekst en pijlen tussen de blokjes, rondjes en wiebertjes. Sommige blokjes, rondjes of wiebertjes zijn blauw ingekleurd.">
            <a:extLst>
              <a:ext uri="{FF2B5EF4-FFF2-40B4-BE49-F238E27FC236}">
                <a16:creationId xmlns:a16="http://schemas.microsoft.com/office/drawing/2014/main" id="{4268EBD7-001B-3A09-A5A1-78563042246A}"/>
              </a:ext>
            </a:extLst>
          </p:cNvPr>
          <p:cNvPicPr>
            <a:picLocks noChangeAspect="1"/>
          </p:cNvPicPr>
          <p:nvPr/>
        </p:nvPicPr>
        <p:blipFill>
          <a:blip r:embed="rId3"/>
          <a:stretch>
            <a:fillRect/>
          </a:stretch>
        </p:blipFill>
        <p:spPr>
          <a:xfrm>
            <a:off x="137486" y="1022485"/>
            <a:ext cx="11917028" cy="5487376"/>
          </a:xfrm>
          <a:prstGeom prst="rect">
            <a:avLst/>
          </a:prstGeom>
        </p:spPr>
      </p:pic>
      <p:pic>
        <p:nvPicPr>
          <p:cNvPr id="6" name="Afbeelding 5" descr="Blauwe lijnen die over de afbeelding zijn gelegd.">
            <a:extLst>
              <a:ext uri="{FF2B5EF4-FFF2-40B4-BE49-F238E27FC236}">
                <a16:creationId xmlns:a16="http://schemas.microsoft.com/office/drawing/2014/main" id="{BD068475-E7ED-E43B-06DE-9BD84784B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096" y="2874213"/>
            <a:ext cx="8806035" cy="2698892"/>
          </a:xfrm>
          <a:prstGeom prst="rect">
            <a:avLst/>
          </a:prstGeom>
        </p:spPr>
      </p:pic>
    </p:spTree>
    <p:extLst>
      <p:ext uri="{BB962C8B-B14F-4D97-AF65-F5344CB8AC3E}">
        <p14:creationId xmlns:p14="http://schemas.microsoft.com/office/powerpoint/2010/main" val="4267360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578E9-AA60-0974-E9F1-350DF3436B7C}"/>
            </a:ext>
          </a:extLst>
        </p:cNvPr>
        <p:cNvGrpSpPr/>
        <p:nvPr/>
      </p:nvGrpSpPr>
      <p:grpSpPr>
        <a:xfrm>
          <a:off x="0" y="0"/>
          <a:ext cx="0" cy="0"/>
          <a:chOff x="0" y="0"/>
          <a:chExt cx="0" cy="0"/>
        </a:xfrm>
      </p:grpSpPr>
      <p:sp>
        <p:nvSpPr>
          <p:cNvPr id="15" name="Titel 1">
            <a:extLst>
              <a:ext uri="{FF2B5EF4-FFF2-40B4-BE49-F238E27FC236}">
                <a16:creationId xmlns:a16="http://schemas.microsoft.com/office/drawing/2014/main" id="{299FD5F5-DAF2-2AC9-C5B2-550D10E61C44}"/>
              </a:ext>
            </a:extLst>
          </p:cNvPr>
          <p:cNvSpPr txBox="1">
            <a:spLocks/>
          </p:cNvSpPr>
          <p:nvPr/>
        </p:nvSpPr>
        <p:spPr>
          <a:xfrm>
            <a:off x="1578114" y="350485"/>
            <a:ext cx="9311999" cy="672000"/>
          </a:xfrm>
          <a:prstGeom prst="rect">
            <a:avLst/>
          </a:prstGeom>
        </p:spPr>
        <p:txBody>
          <a:bodyPr/>
          <a:lstStyle>
            <a:lvl1pPr algn="l" defTabSz="685800" rtl="0" eaLnBrk="1" latinLnBrk="0" hangingPunct="1">
              <a:lnSpc>
                <a:spcPct val="90000"/>
              </a:lnSpc>
              <a:spcBef>
                <a:spcPct val="0"/>
              </a:spcBef>
              <a:buNone/>
              <a:defRPr sz="2400" kern="1200">
                <a:solidFill>
                  <a:schemeClr val="tx2"/>
                </a:solidFill>
                <a:latin typeface="Arial" panose="020B0604020202020204" pitchFamily="34" charset="0"/>
                <a:ea typeface="+mj-ea"/>
                <a:cs typeface="Arial" panose="020B0604020202020204" pitchFamily="34" charset="0"/>
              </a:defRPr>
            </a:lvl1pPr>
          </a:lstStyle>
          <a:p>
            <a:pPr defTabSz="914377"/>
            <a:r>
              <a:rPr lang="nl-NL" sz="3200" dirty="0">
                <a:solidFill>
                  <a:srgbClr val="143462"/>
                </a:solidFill>
              </a:rPr>
              <a:t>Handhavingsverzoek</a:t>
            </a:r>
          </a:p>
        </p:txBody>
      </p:sp>
      <p:pic>
        <p:nvPicPr>
          <p:cNvPr id="6" name="Afbeelding 5" descr="Afbeelding met daarin blokjes, rondjes, wiebertjes en tonnetjes met daarbij tekst en pijlen tussen de blokjes, rondjes, wiebertjes en tonnetjes.">
            <a:extLst>
              <a:ext uri="{FF2B5EF4-FFF2-40B4-BE49-F238E27FC236}">
                <a16:creationId xmlns:a16="http://schemas.microsoft.com/office/drawing/2014/main" id="{1EDD1C4C-7C9B-2923-6D4C-D2D4F82D944F}"/>
              </a:ext>
            </a:extLst>
          </p:cNvPr>
          <p:cNvPicPr>
            <a:picLocks noChangeAspect="1"/>
          </p:cNvPicPr>
          <p:nvPr/>
        </p:nvPicPr>
        <p:blipFill>
          <a:blip r:embed="rId2"/>
          <a:stretch>
            <a:fillRect/>
          </a:stretch>
        </p:blipFill>
        <p:spPr>
          <a:xfrm>
            <a:off x="100800" y="1651000"/>
            <a:ext cx="11990400" cy="4096720"/>
          </a:xfrm>
          <a:prstGeom prst="rect">
            <a:avLst/>
          </a:prstGeom>
        </p:spPr>
      </p:pic>
    </p:spTree>
    <p:extLst>
      <p:ext uri="{BB962C8B-B14F-4D97-AF65-F5344CB8AC3E}">
        <p14:creationId xmlns:p14="http://schemas.microsoft.com/office/powerpoint/2010/main" val="1414096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a:extLst>
              <a:ext uri="{FF2B5EF4-FFF2-40B4-BE49-F238E27FC236}">
                <a16:creationId xmlns:a16="http://schemas.microsoft.com/office/drawing/2014/main" id="{3035BA43-C8AF-B300-26D5-E03C0EBD1887}"/>
              </a:ext>
            </a:extLst>
          </p:cNvPr>
          <p:cNvSpPr txBox="1">
            <a:spLocks/>
          </p:cNvSpPr>
          <p:nvPr/>
        </p:nvSpPr>
        <p:spPr>
          <a:xfrm>
            <a:off x="1440001" y="1152000"/>
            <a:ext cx="9311999" cy="672000"/>
          </a:xfrm>
          <a:prstGeom prst="rect">
            <a:avLst/>
          </a:prstGeom>
        </p:spPr>
        <p:txBody>
          <a:bodyPr/>
          <a:lstStyle>
            <a:lvl1pPr algn="l" defTabSz="685800" rtl="0" eaLnBrk="1" latinLnBrk="0" hangingPunct="1">
              <a:lnSpc>
                <a:spcPct val="90000"/>
              </a:lnSpc>
              <a:spcBef>
                <a:spcPct val="0"/>
              </a:spcBef>
              <a:buNone/>
              <a:defRPr sz="2400" kern="1200">
                <a:solidFill>
                  <a:schemeClr val="tx2"/>
                </a:solidFill>
                <a:latin typeface="Arial" panose="020B0604020202020204" pitchFamily="34" charset="0"/>
                <a:ea typeface="+mj-ea"/>
                <a:cs typeface="Arial" panose="020B0604020202020204" pitchFamily="34" charset="0"/>
              </a:defRPr>
            </a:lvl1pPr>
          </a:lstStyle>
          <a:p>
            <a:pPr defTabSz="914377"/>
            <a:r>
              <a:rPr lang="nl-NL" sz="3200" dirty="0">
                <a:solidFill>
                  <a:srgbClr val="143462"/>
                </a:solidFill>
              </a:rPr>
              <a:t>Zaken aan elkaar relateren</a:t>
            </a:r>
          </a:p>
        </p:txBody>
      </p:sp>
      <p:pic>
        <p:nvPicPr>
          <p:cNvPr id="3" name="Afbeelding 2" descr="Afbeelding met witte blokjes en zwarte omranding met daarin tekst en tonnetjes. Tussen de blokjes en tonnetjes lopen zwarte en blauwe pijlen.">
            <a:extLst>
              <a:ext uri="{FF2B5EF4-FFF2-40B4-BE49-F238E27FC236}">
                <a16:creationId xmlns:a16="http://schemas.microsoft.com/office/drawing/2014/main" id="{818D98FE-B491-4EF3-592A-49FC115FE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224" y="2150997"/>
            <a:ext cx="7021552" cy="3992919"/>
          </a:xfrm>
          <a:prstGeom prst="rect">
            <a:avLst/>
          </a:prstGeom>
        </p:spPr>
      </p:pic>
    </p:spTree>
    <p:extLst>
      <p:ext uri="{BB962C8B-B14F-4D97-AF65-F5344CB8AC3E}">
        <p14:creationId xmlns:p14="http://schemas.microsoft.com/office/powerpoint/2010/main" val="549255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0CBD08C-C7FF-6285-BFB8-9C706B7F855C}"/>
              </a:ext>
            </a:extLst>
          </p:cNvPr>
          <p:cNvSpPr>
            <a:spLocks noGrp="1"/>
          </p:cNvSpPr>
          <p:nvPr>
            <p:ph type="body" sz="half" idx="2"/>
          </p:nvPr>
        </p:nvSpPr>
        <p:spPr/>
        <p:txBody>
          <a:bodyPr/>
          <a:lstStyle/>
          <a:p>
            <a:r>
              <a:rPr lang="nl-NL" dirty="0"/>
              <a:t>Bedankt!</a:t>
            </a:r>
          </a:p>
        </p:txBody>
      </p:sp>
      <p:sp>
        <p:nvSpPr>
          <p:cNvPr id="3" name="Titel 2">
            <a:extLst>
              <a:ext uri="{FF2B5EF4-FFF2-40B4-BE49-F238E27FC236}">
                <a16:creationId xmlns:a16="http://schemas.microsoft.com/office/drawing/2014/main" id="{A5FAD608-42A1-AD1B-BF3D-0FD82AA9654A}"/>
              </a:ext>
            </a:extLst>
          </p:cNvPr>
          <p:cNvSpPr>
            <a:spLocks noGrp="1"/>
          </p:cNvSpPr>
          <p:nvPr>
            <p:ph type="title"/>
          </p:nvPr>
        </p:nvSpPr>
        <p:spPr/>
        <p:txBody>
          <a:bodyPr/>
          <a:lstStyle/>
          <a:p>
            <a:r>
              <a:rPr lang="nl-NL" dirty="0"/>
              <a:t>Meer weten?</a:t>
            </a:r>
          </a:p>
        </p:txBody>
      </p:sp>
      <p:sp>
        <p:nvSpPr>
          <p:cNvPr id="4" name="Tijdelijke aanduiding voor tekst 3">
            <a:extLst>
              <a:ext uri="{FF2B5EF4-FFF2-40B4-BE49-F238E27FC236}">
                <a16:creationId xmlns:a16="http://schemas.microsoft.com/office/drawing/2014/main" id="{3DBFBA40-6112-12AA-E15D-A81B0D911A93}"/>
              </a:ext>
            </a:extLst>
          </p:cNvPr>
          <p:cNvSpPr>
            <a:spLocks noGrp="1"/>
          </p:cNvSpPr>
          <p:nvPr>
            <p:ph type="body" sz="half" idx="14"/>
          </p:nvPr>
        </p:nvSpPr>
        <p:spPr/>
        <p:txBody>
          <a:bodyPr/>
          <a:lstStyle/>
          <a:p>
            <a:r>
              <a:rPr lang="nl-NL" dirty="0"/>
              <a:t>omgevingswet@vng.nl</a:t>
            </a:r>
          </a:p>
        </p:txBody>
      </p:sp>
    </p:spTree>
    <p:extLst>
      <p:ext uri="{BB962C8B-B14F-4D97-AF65-F5344CB8AC3E}">
        <p14:creationId xmlns:p14="http://schemas.microsoft.com/office/powerpoint/2010/main" val="2441922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82414-A3D7-8BAC-5248-3844E9C8C172}"/>
              </a:ext>
            </a:extLst>
          </p:cNvPr>
          <p:cNvSpPr>
            <a:spLocks noGrp="1"/>
          </p:cNvSpPr>
          <p:nvPr>
            <p:ph type="ctrTitle"/>
          </p:nvPr>
        </p:nvSpPr>
        <p:spPr/>
        <p:txBody>
          <a:bodyPr/>
          <a:lstStyle/>
          <a:p>
            <a:endParaRPr lang="nl-NL" dirty="0"/>
          </a:p>
        </p:txBody>
      </p:sp>
      <p:sp>
        <p:nvSpPr>
          <p:cNvPr id="3" name="Ondertitel 2">
            <a:extLst>
              <a:ext uri="{FF2B5EF4-FFF2-40B4-BE49-F238E27FC236}">
                <a16:creationId xmlns:a16="http://schemas.microsoft.com/office/drawing/2014/main" id="{578CB223-1CC3-7611-1235-6FA23B544615}"/>
              </a:ext>
            </a:extLst>
          </p:cNvPr>
          <p:cNvSpPr>
            <a:spLocks noGrp="1"/>
          </p:cNvSpPr>
          <p:nvPr>
            <p:ph type="subTitle" idx="1"/>
          </p:nvPr>
        </p:nvSpPr>
        <p:spPr/>
        <p:txBody>
          <a:bodyPr>
            <a:normAutofit lnSpcReduction="10000"/>
          </a:bodyPr>
          <a:lstStyle/>
          <a:p>
            <a:endParaRPr lang="nl-NL" dirty="0"/>
          </a:p>
        </p:txBody>
      </p:sp>
    </p:spTree>
    <p:extLst>
      <p:ext uri="{BB962C8B-B14F-4D97-AF65-F5344CB8AC3E}">
        <p14:creationId xmlns:p14="http://schemas.microsoft.com/office/powerpoint/2010/main" val="23923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A40CF60-1BFC-D4C9-FFD6-5057DB8B0F63}"/>
              </a:ext>
            </a:extLst>
          </p:cNvPr>
          <p:cNvSpPr>
            <a:spLocks noGrp="1"/>
          </p:cNvSpPr>
          <p:nvPr>
            <p:ph type="title"/>
          </p:nvPr>
        </p:nvSpPr>
        <p:spPr/>
        <p:txBody>
          <a:bodyPr/>
          <a:lstStyle/>
          <a:p>
            <a:r>
              <a:rPr lang="nl-NL" dirty="0"/>
              <a:t>Agenda</a:t>
            </a:r>
          </a:p>
        </p:txBody>
      </p:sp>
      <p:sp>
        <p:nvSpPr>
          <p:cNvPr id="8" name="Tijdelijke aanduiding voor inhoud 7">
            <a:extLst>
              <a:ext uri="{FF2B5EF4-FFF2-40B4-BE49-F238E27FC236}">
                <a16:creationId xmlns:a16="http://schemas.microsoft.com/office/drawing/2014/main" id="{E7DE4E4F-86EF-8306-D233-418E395B4FF8}"/>
              </a:ext>
            </a:extLst>
          </p:cNvPr>
          <p:cNvSpPr>
            <a:spLocks noGrp="1"/>
          </p:cNvSpPr>
          <p:nvPr>
            <p:ph idx="1"/>
          </p:nvPr>
        </p:nvSpPr>
        <p:spPr/>
        <p:txBody>
          <a:bodyPr/>
          <a:lstStyle/>
          <a:p>
            <a:r>
              <a:rPr lang="nl-NL" dirty="0"/>
              <a:t>Wat is GEMMA?</a:t>
            </a:r>
          </a:p>
          <a:p>
            <a:endParaRPr lang="nl-NL" dirty="0"/>
          </a:p>
          <a:p>
            <a:r>
              <a:rPr lang="nl-NL" dirty="0"/>
              <a:t>Processen van Toezichthouden en Handhaven</a:t>
            </a:r>
          </a:p>
          <a:p>
            <a:endParaRPr lang="nl-NL" dirty="0"/>
          </a:p>
          <a:p>
            <a:r>
              <a:rPr lang="nl-NL" dirty="0"/>
              <a:t>Wat is Zaakgericht werken?</a:t>
            </a:r>
          </a:p>
          <a:p>
            <a:endParaRPr lang="nl-NL" dirty="0"/>
          </a:p>
          <a:p>
            <a:r>
              <a:rPr lang="nl-NL" dirty="0"/>
              <a:t>Zaakgericht werken in relatie tot T&amp;H</a:t>
            </a:r>
          </a:p>
        </p:txBody>
      </p:sp>
    </p:spTree>
    <p:extLst>
      <p:ext uri="{BB962C8B-B14F-4D97-AF65-F5344CB8AC3E}">
        <p14:creationId xmlns:p14="http://schemas.microsoft.com/office/powerpoint/2010/main" val="933737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041237-D9F7-EB5C-1E8E-EBF0E91E734B}"/>
              </a:ext>
            </a:extLst>
          </p:cNvPr>
          <p:cNvSpPr>
            <a:spLocks noGrp="1"/>
          </p:cNvSpPr>
          <p:nvPr>
            <p:ph type="ctrTitle"/>
          </p:nvPr>
        </p:nvSpPr>
        <p:spPr/>
        <p:txBody>
          <a:bodyPr/>
          <a:lstStyle/>
          <a:p>
            <a:r>
              <a:rPr lang="nl-NL" dirty="0"/>
              <a:t>Wat is GEMMA?</a:t>
            </a:r>
          </a:p>
        </p:txBody>
      </p:sp>
    </p:spTree>
    <p:extLst>
      <p:ext uri="{BB962C8B-B14F-4D97-AF65-F5344CB8AC3E}">
        <p14:creationId xmlns:p14="http://schemas.microsoft.com/office/powerpoint/2010/main" val="2307757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A11967-B5CB-0135-AED4-980759935A2A}"/>
              </a:ext>
            </a:extLst>
          </p:cNvPr>
          <p:cNvSpPr>
            <a:spLocks noGrp="1"/>
          </p:cNvSpPr>
          <p:nvPr>
            <p:ph type="title"/>
          </p:nvPr>
        </p:nvSpPr>
        <p:spPr/>
        <p:txBody>
          <a:bodyPr/>
          <a:lstStyle/>
          <a:p>
            <a:r>
              <a:rPr lang="nl-NL" dirty="0"/>
              <a:t>Wat is GEMMA?</a:t>
            </a:r>
          </a:p>
        </p:txBody>
      </p:sp>
      <p:sp>
        <p:nvSpPr>
          <p:cNvPr id="3" name="Tijdelijke aanduiding voor inhoud 2">
            <a:extLst>
              <a:ext uri="{FF2B5EF4-FFF2-40B4-BE49-F238E27FC236}">
                <a16:creationId xmlns:a16="http://schemas.microsoft.com/office/drawing/2014/main" id="{95618D72-A8AB-F81A-3833-00659C26C48B}"/>
              </a:ext>
            </a:extLst>
          </p:cNvPr>
          <p:cNvSpPr>
            <a:spLocks noGrp="1"/>
          </p:cNvSpPr>
          <p:nvPr>
            <p:ph idx="1"/>
          </p:nvPr>
        </p:nvSpPr>
        <p:spPr/>
        <p:txBody>
          <a:bodyPr/>
          <a:lstStyle/>
          <a:p>
            <a:pPr marL="0" indent="0">
              <a:buNone/>
            </a:pPr>
            <a:r>
              <a:rPr lang="nl-NL" dirty="0"/>
              <a:t>De GEMMA (</a:t>
            </a:r>
            <a:r>
              <a:rPr lang="nl-NL" dirty="0" err="1"/>
              <a:t>GEMeentelijke</a:t>
            </a:r>
            <a:r>
              <a:rPr lang="nl-NL" dirty="0"/>
              <a:t> Model Architectuur) is de </a:t>
            </a:r>
            <a:r>
              <a:rPr lang="nl-NL" u="sng" dirty="0"/>
              <a:t>referentiearchitectuur</a:t>
            </a:r>
            <a:r>
              <a:rPr lang="nl-NL" dirty="0"/>
              <a:t> voor Nederlandse gemeenten. Ze biedt een </a:t>
            </a:r>
            <a:r>
              <a:rPr lang="nl-NL" u="sng" dirty="0"/>
              <a:t>gemeenschappelijk</a:t>
            </a:r>
            <a:r>
              <a:rPr lang="nl-NL" dirty="0"/>
              <a:t> </a:t>
            </a:r>
            <a:r>
              <a:rPr lang="nl-NL" u="sng" dirty="0"/>
              <a:t>architectuurkader</a:t>
            </a:r>
            <a:r>
              <a:rPr lang="nl-NL" dirty="0"/>
              <a:t> waarmee gemeenten, leveranciers en de VNG hun bedrijfsvoering en informatievoorziening </a:t>
            </a:r>
            <a:r>
              <a:rPr lang="nl-NL" u="sng" dirty="0"/>
              <a:t>eenduidig kunnen verbeteren en op elkaar afstemmen</a:t>
            </a:r>
            <a:r>
              <a:rPr lang="nl-NL" dirty="0"/>
              <a:t>. De GEMMA bestaat uit een </a:t>
            </a:r>
            <a:r>
              <a:rPr lang="nl-NL" u="sng" dirty="0"/>
              <a:t>samenhangende set </a:t>
            </a:r>
            <a:r>
              <a:rPr lang="nl-NL" dirty="0"/>
              <a:t>architectuurproducten die gemeenten in de praktijk gebruiken.</a:t>
            </a:r>
          </a:p>
        </p:txBody>
      </p:sp>
    </p:spTree>
    <p:extLst>
      <p:ext uri="{BB962C8B-B14F-4D97-AF65-F5344CB8AC3E}">
        <p14:creationId xmlns:p14="http://schemas.microsoft.com/office/powerpoint/2010/main" val="1179623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603E4-C746-F0A4-31C8-D62D292F5102}"/>
              </a:ext>
            </a:extLst>
          </p:cNvPr>
          <p:cNvSpPr>
            <a:spLocks noGrp="1"/>
          </p:cNvSpPr>
          <p:nvPr>
            <p:ph type="title"/>
          </p:nvPr>
        </p:nvSpPr>
        <p:spPr/>
        <p:txBody>
          <a:bodyPr/>
          <a:lstStyle/>
          <a:p>
            <a:r>
              <a:rPr lang="nl-NL" dirty="0"/>
              <a:t>Wat is GEMMA?</a:t>
            </a:r>
          </a:p>
        </p:txBody>
      </p:sp>
      <p:sp>
        <p:nvSpPr>
          <p:cNvPr id="3" name="Tijdelijke aanduiding voor inhoud 2">
            <a:extLst>
              <a:ext uri="{FF2B5EF4-FFF2-40B4-BE49-F238E27FC236}">
                <a16:creationId xmlns:a16="http://schemas.microsoft.com/office/drawing/2014/main" id="{815CD932-E70D-FB32-B42F-8C457AD81A02}"/>
              </a:ext>
            </a:extLst>
          </p:cNvPr>
          <p:cNvSpPr>
            <a:spLocks noGrp="1"/>
          </p:cNvSpPr>
          <p:nvPr>
            <p:ph idx="1"/>
          </p:nvPr>
        </p:nvSpPr>
        <p:spPr/>
        <p:txBody>
          <a:bodyPr/>
          <a:lstStyle/>
          <a:p>
            <a:pPr marL="0" indent="0">
              <a:buNone/>
            </a:pPr>
            <a:r>
              <a:rPr lang="nl-NL" b="1" dirty="0"/>
              <a:t>Waarom?</a:t>
            </a:r>
          </a:p>
          <a:p>
            <a:r>
              <a:rPr lang="nl-NL" dirty="0"/>
              <a:t>te voldoen aan wet- en regelgeving</a:t>
            </a:r>
          </a:p>
          <a:p>
            <a:r>
              <a:rPr lang="nl-NL" dirty="0"/>
              <a:t>te werken in lijn met vastgesteld beleid</a:t>
            </a:r>
          </a:p>
          <a:p>
            <a:r>
              <a:rPr lang="nl-NL" dirty="0"/>
              <a:t>burgers en bedrijven goede dienstverlening te bieden</a:t>
            </a:r>
          </a:p>
          <a:p>
            <a:endParaRPr lang="nl-NL" dirty="0"/>
          </a:p>
          <a:p>
            <a:pPr marL="0" indent="0">
              <a:buNone/>
            </a:pPr>
            <a:r>
              <a:rPr lang="nl-NL" b="1" dirty="0"/>
              <a:t>Wat?</a:t>
            </a:r>
          </a:p>
          <a:p>
            <a:r>
              <a:rPr lang="nl-NL" dirty="0"/>
              <a:t>schrijft niet exact voor wat gemeenten moeten doen</a:t>
            </a:r>
          </a:p>
          <a:p>
            <a:r>
              <a:rPr lang="nl-NL" dirty="0"/>
              <a:t>laat ruimte voor keuzes binnen de eigen context</a:t>
            </a:r>
          </a:p>
          <a:p>
            <a:r>
              <a:rPr lang="nl-NL" dirty="0"/>
              <a:t>zorgt dat oplossingen goed samenwerken</a:t>
            </a:r>
          </a:p>
          <a:p>
            <a:r>
              <a:rPr lang="nl-NL" dirty="0"/>
              <a:t>maakt ontwikkelingen inzichtelijk en bestuurbaar</a:t>
            </a:r>
          </a:p>
          <a:p>
            <a:r>
              <a:rPr lang="nl-NL" dirty="0"/>
              <a:t>helpt met standaardisatie zodat gemeenten, ketenpartners en leveranciers dezelfde taal spreken</a:t>
            </a:r>
          </a:p>
        </p:txBody>
      </p:sp>
    </p:spTree>
    <p:extLst>
      <p:ext uri="{BB962C8B-B14F-4D97-AF65-F5344CB8AC3E}">
        <p14:creationId xmlns:p14="http://schemas.microsoft.com/office/powerpoint/2010/main" val="390803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BD673-CDC6-37A5-8C29-9C45D8C992CE}"/>
              </a:ext>
            </a:extLst>
          </p:cNvPr>
          <p:cNvSpPr>
            <a:spLocks noGrp="1"/>
          </p:cNvSpPr>
          <p:nvPr>
            <p:ph type="title"/>
          </p:nvPr>
        </p:nvSpPr>
        <p:spPr/>
        <p:txBody>
          <a:bodyPr/>
          <a:lstStyle/>
          <a:p>
            <a:r>
              <a:rPr lang="nl-NL" dirty="0"/>
              <a:t>Projectpagina Omgevingswet</a:t>
            </a:r>
          </a:p>
        </p:txBody>
      </p:sp>
      <p:pic>
        <p:nvPicPr>
          <p:cNvPr id="5" name="Tijdelijke aanduiding voor inhoud 4" descr="Schermafbeelding van de projectpagina Omgevingswet op GEMMA Online.">
            <a:extLst>
              <a:ext uri="{FF2B5EF4-FFF2-40B4-BE49-F238E27FC236}">
                <a16:creationId xmlns:a16="http://schemas.microsoft.com/office/drawing/2014/main" id="{E44E577B-6D43-1DE2-07DE-A8FBCED5B252}"/>
              </a:ext>
            </a:extLst>
          </p:cNvPr>
          <p:cNvPicPr>
            <a:picLocks noGrp="1" noChangeAspect="1"/>
          </p:cNvPicPr>
          <p:nvPr>
            <p:ph idx="1"/>
          </p:nvPr>
        </p:nvPicPr>
        <p:blipFill>
          <a:blip r:embed="rId2"/>
          <a:stretch>
            <a:fillRect/>
          </a:stretch>
        </p:blipFill>
        <p:spPr>
          <a:xfrm>
            <a:off x="668228" y="1824001"/>
            <a:ext cx="6884437" cy="4129617"/>
          </a:xfrm>
          <a:prstGeom prst="rect">
            <a:avLst/>
          </a:prstGeom>
          <a:effectLst>
            <a:outerShdw blurRad="50800" dist="38100" dir="2700000" algn="tl" rotWithShape="0">
              <a:prstClr val="black">
                <a:alpha val="40000"/>
              </a:prstClr>
            </a:outerShdw>
          </a:effectLst>
        </p:spPr>
      </p:pic>
      <p:pic>
        <p:nvPicPr>
          <p:cNvPr id="7" name="Afbeelding 6" descr="Schermafbeelding van de bedrijfsprocessen Omgevingswet op GEMMA Online.">
            <a:extLst>
              <a:ext uri="{FF2B5EF4-FFF2-40B4-BE49-F238E27FC236}">
                <a16:creationId xmlns:a16="http://schemas.microsoft.com/office/drawing/2014/main" id="{223AA63C-DB72-F35D-7AD2-5D4669157239}"/>
              </a:ext>
            </a:extLst>
          </p:cNvPr>
          <p:cNvPicPr>
            <a:picLocks noChangeAspect="1"/>
          </p:cNvPicPr>
          <p:nvPr/>
        </p:nvPicPr>
        <p:blipFill>
          <a:blip r:embed="rId3"/>
          <a:stretch>
            <a:fillRect/>
          </a:stretch>
        </p:blipFill>
        <p:spPr>
          <a:xfrm>
            <a:off x="5269583" y="2250720"/>
            <a:ext cx="6163400" cy="4128000"/>
          </a:xfrm>
          <a:prstGeom prst="rect">
            <a:avLst/>
          </a:prstGeom>
          <a:effectLst>
            <a:outerShdw blurRad="50800" dist="38100" dir="2700000" algn="tl" rotWithShape="0">
              <a:prstClr val="black">
                <a:alpha val="40000"/>
              </a:prstClr>
            </a:outerShdw>
          </a:effectLst>
        </p:spPr>
      </p:pic>
      <p:sp>
        <p:nvSpPr>
          <p:cNvPr id="8" name="Tekstvak 7">
            <a:extLst>
              <a:ext uri="{FF2B5EF4-FFF2-40B4-BE49-F238E27FC236}">
                <a16:creationId xmlns:a16="http://schemas.microsoft.com/office/drawing/2014/main" id="{9C86A81B-9258-D4ED-F4D9-4CDAA98E0550}"/>
              </a:ext>
            </a:extLst>
          </p:cNvPr>
          <p:cNvSpPr txBox="1"/>
          <p:nvPr/>
        </p:nvSpPr>
        <p:spPr>
          <a:xfrm>
            <a:off x="5269583" y="616516"/>
            <a:ext cx="6680200" cy="287867"/>
          </a:xfrm>
          <a:prstGeom prst="rect">
            <a:avLst/>
          </a:prstGeom>
          <a:noFill/>
        </p:spPr>
        <p:txBody>
          <a:bodyPr wrap="none" lIns="0" tIns="0" rIns="0" bIns="0" rtlCol="0">
            <a:noAutofit/>
          </a:bodyPr>
          <a:lstStyle/>
          <a:p>
            <a:pPr defTabSz="914377"/>
            <a:r>
              <a:rPr lang="nl-NL" dirty="0">
                <a:solidFill>
                  <a:srgbClr val="143462"/>
                </a:solidFill>
                <a:latin typeface="Figtree Bold"/>
                <a:hlinkClick r:id="rId4">
                  <a:extLst>
                    <a:ext uri="{A12FA001-AC4F-418D-AE19-62706E023703}">
                      <ahyp:hlinkClr xmlns:ahyp="http://schemas.microsoft.com/office/drawing/2018/hyperlinkcolor" val="tx"/>
                    </a:ext>
                  </a:extLst>
                </a:hlinkClick>
              </a:rPr>
              <a:t>https://www.gemmaonline.nl/wiki/Bedrijfsprocessen_omgevingswet</a:t>
            </a:r>
            <a:endParaRPr lang="nl-NL" dirty="0">
              <a:solidFill>
                <a:srgbClr val="143462"/>
              </a:solidFill>
              <a:latin typeface="Figtree Bold"/>
            </a:endParaRPr>
          </a:p>
        </p:txBody>
      </p:sp>
      <p:sp>
        <p:nvSpPr>
          <p:cNvPr id="9" name="Tekstvak 8">
            <a:extLst>
              <a:ext uri="{FF2B5EF4-FFF2-40B4-BE49-F238E27FC236}">
                <a16:creationId xmlns:a16="http://schemas.microsoft.com/office/drawing/2014/main" id="{30E55C41-80EE-CDCD-3604-38197055034D}"/>
              </a:ext>
            </a:extLst>
          </p:cNvPr>
          <p:cNvSpPr txBox="1"/>
          <p:nvPr/>
        </p:nvSpPr>
        <p:spPr>
          <a:xfrm>
            <a:off x="5269583" y="328649"/>
            <a:ext cx="6680200" cy="287867"/>
          </a:xfrm>
          <a:prstGeom prst="rect">
            <a:avLst/>
          </a:prstGeom>
          <a:noFill/>
        </p:spPr>
        <p:txBody>
          <a:bodyPr wrap="none" lIns="0" tIns="0" rIns="0" bIns="0" rtlCol="0">
            <a:noAutofit/>
          </a:bodyPr>
          <a:lstStyle/>
          <a:p>
            <a:pPr defTabSz="914377"/>
            <a:r>
              <a:rPr lang="nl-NL" dirty="0">
                <a:solidFill>
                  <a:srgbClr val="143462"/>
                </a:solidFill>
                <a:latin typeface="Figtree Bold"/>
                <a:hlinkClick r:id="rId5">
                  <a:extLst>
                    <a:ext uri="{A12FA001-AC4F-418D-AE19-62706E023703}">
                      <ahyp:hlinkClr xmlns:ahyp="http://schemas.microsoft.com/office/drawing/2018/hyperlinkcolor" val="tx"/>
                    </a:ext>
                  </a:extLst>
                </a:hlinkClick>
              </a:rPr>
              <a:t>https://www.gemmaonline.nl/wiki/Overzicht_project_Omgevingswet</a:t>
            </a:r>
            <a:endParaRPr lang="nl-NL" dirty="0">
              <a:solidFill>
                <a:srgbClr val="143462"/>
              </a:solidFill>
              <a:latin typeface="Figtree Bold"/>
            </a:endParaRPr>
          </a:p>
        </p:txBody>
      </p:sp>
      <p:pic>
        <p:nvPicPr>
          <p:cNvPr id="11" name="Graphic 10" descr="Afbeelding van schakels van een ketting">
            <a:extLst>
              <a:ext uri="{FF2B5EF4-FFF2-40B4-BE49-F238E27FC236}">
                <a16:creationId xmlns:a16="http://schemas.microsoft.com/office/drawing/2014/main" id="{AC5F45AF-8C26-6F4D-E094-341AB12C33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38133" y="328649"/>
            <a:ext cx="581067" cy="581067"/>
          </a:xfrm>
          <a:prstGeom prst="rect">
            <a:avLst/>
          </a:prstGeom>
        </p:spPr>
      </p:pic>
    </p:spTree>
    <p:extLst>
      <p:ext uri="{BB962C8B-B14F-4D97-AF65-F5344CB8AC3E}">
        <p14:creationId xmlns:p14="http://schemas.microsoft.com/office/powerpoint/2010/main" val="2724623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B2A737-A3E5-905F-7C15-D629FEC0F9F9}"/>
              </a:ext>
            </a:extLst>
          </p:cNvPr>
          <p:cNvSpPr>
            <a:spLocks noGrp="1"/>
          </p:cNvSpPr>
          <p:nvPr>
            <p:ph type="ctrTitle"/>
          </p:nvPr>
        </p:nvSpPr>
        <p:spPr/>
        <p:txBody>
          <a:bodyPr/>
          <a:lstStyle/>
          <a:p>
            <a:r>
              <a:rPr lang="nl-NL" dirty="0"/>
              <a:t>Toezichthouden en Handhaven</a:t>
            </a:r>
          </a:p>
        </p:txBody>
      </p:sp>
    </p:spTree>
    <p:extLst>
      <p:ext uri="{BB962C8B-B14F-4D97-AF65-F5344CB8AC3E}">
        <p14:creationId xmlns:p14="http://schemas.microsoft.com/office/powerpoint/2010/main" val="3330380089"/>
      </p:ext>
    </p:extLst>
  </p:cSld>
  <p:clrMapOvr>
    <a:masterClrMapping/>
  </p:clrMapOvr>
</p:sld>
</file>

<file path=ppt/theme/theme1.xml><?xml version="1.0" encoding="utf-8"?>
<a:theme xmlns:a="http://schemas.openxmlformats.org/drawingml/2006/main" name="Office Theme">
  <a:themeElements>
    <a:clrScheme name="IPLO">
      <a:dk1>
        <a:srgbClr val="000000"/>
      </a:dk1>
      <a:lt1>
        <a:srgbClr val="FFFFFF"/>
      </a:lt1>
      <a:dk2>
        <a:srgbClr val="0E2841"/>
      </a:dk2>
      <a:lt2>
        <a:srgbClr val="E8E8E8"/>
      </a:lt2>
      <a:accent1>
        <a:srgbClr val="2B5782"/>
      </a:accent1>
      <a:accent2>
        <a:srgbClr val="265938"/>
      </a:accent2>
      <a:accent3>
        <a:srgbClr val="E07000"/>
      </a:accent3>
      <a:accent4>
        <a:srgbClr val="6BA6D9"/>
      </a:accent4>
      <a:accent5>
        <a:srgbClr val="4EA72E"/>
      </a:accent5>
      <a:accent6>
        <a:srgbClr val="E1EDDB"/>
      </a:accent6>
      <a:hlink>
        <a:srgbClr val="467886"/>
      </a:hlink>
      <a:folHlink>
        <a:srgbClr val="96607D"/>
      </a:folHlink>
    </a:clrScheme>
    <a:fontScheme name="IPLO template">
      <a:majorFont>
        <a:latin typeface="Asap"/>
        <a:ea typeface=""/>
        <a:cs typeface=""/>
      </a:majorFont>
      <a:minorFont>
        <a:latin typeface="Asa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VNG licht thema">
  <a:themeElements>
    <a:clrScheme name="VNG 2024 licht Kleuren">
      <a:dk1>
        <a:srgbClr val="000000"/>
      </a:dk1>
      <a:lt1>
        <a:srgbClr val="FFFFFF"/>
      </a:lt1>
      <a:dk2>
        <a:srgbClr val="143462"/>
      </a:dk2>
      <a:lt2>
        <a:srgbClr val="706F6F"/>
      </a:lt2>
      <a:accent1>
        <a:srgbClr val="00A1E5"/>
      </a:accent1>
      <a:accent2>
        <a:srgbClr val="A6B103"/>
      </a:accent2>
      <a:accent3>
        <a:srgbClr val="E63B44"/>
      </a:accent3>
      <a:accent4>
        <a:srgbClr val="00AEAE"/>
      </a:accent4>
      <a:accent5>
        <a:srgbClr val="EC5E00"/>
      </a:accent5>
      <a:accent6>
        <a:srgbClr val="F7AD00"/>
      </a:accent6>
      <a:hlink>
        <a:srgbClr val="000000"/>
      </a:hlink>
      <a:folHlink>
        <a:srgbClr val="000000"/>
      </a:folHlink>
    </a:clrScheme>
    <a:fontScheme name="Figtree ExtraBold Bold">
      <a:majorFont>
        <a:latin typeface="Figtree ExtraBold"/>
        <a:ea typeface=""/>
        <a:cs typeface=""/>
      </a:majorFont>
      <a:minorFont>
        <a:latin typeface="Figtree Bold"/>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err="1" smtClean="0"/>
        </a:defPPr>
      </a:lstStyle>
    </a:txDef>
  </a:objectDefaults>
  <a:extraClrSchemeLst/>
  <a:custClrLst>
    <a:custClr name="Donkerblauw">
      <a:srgbClr val="143462"/>
    </a:custClr>
    <a:custClr name="Cyaan">
      <a:srgbClr val="00A1E5"/>
    </a:custClr>
    <a:custClr name="Rood">
      <a:srgbClr val="E63B44"/>
    </a:custClr>
    <a:custClr name="Oranje">
      <a:srgbClr val="EC5E00"/>
    </a:custClr>
    <a:custClr name="Geel">
      <a:srgbClr val="F7AD00"/>
    </a:custClr>
    <a:custClr name="Helgroen">
      <a:srgbClr val="A6B103"/>
    </a:custClr>
    <a:custClr name="Grasgroen">
      <a:srgbClr val="7CB817"/>
    </a:custClr>
    <a:custClr name="Volgroen">
      <a:srgbClr val="3AA92D"/>
    </a:custClr>
    <a:custClr name="Hardgroen">
      <a:srgbClr val="00A253"/>
    </a:custClr>
    <a:custClr name="Turkoois">
      <a:srgbClr val="00AEAE"/>
    </a:custClr>
    <a:custClr name="Blauw">
      <a:srgbClr val="0078BC"/>
    </a:custClr>
    <a:custClr name="Paars">
      <a:srgbClr val="83589E"/>
    </a:custClr>
    <a:custClr name="Paarsroze">
      <a:srgbClr val="AE4B96"/>
    </a:custClr>
    <a:custClr name="Roze">
      <a:srgbClr val="E12988"/>
    </a:custClr>
  </a:custClrLst>
  <a:extLst>
    <a:ext uri="{05A4C25C-085E-4340-85A3-A5531E510DB2}">
      <thm15:themeFamily xmlns:thm15="http://schemas.microsoft.com/office/thememl/2012/main" name="VNG.potx" id="{D8F3AA89-823F-4ED9-AA25-A47A4EED9FF2}" vid="{DAEFB5DC-3B96-46E7-BAAC-CA6CDD50C20D}"/>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548</TotalTime>
  <Words>1858</Words>
  <Application>Microsoft Office PowerPoint</Application>
  <PresentationFormat>Breedbeeld</PresentationFormat>
  <Paragraphs>244</Paragraphs>
  <Slides>34</Slides>
  <Notes>12</Notes>
  <HiddenSlides>0</HiddenSlides>
  <MMClips>0</MMClips>
  <ScaleCrop>false</ScaleCrop>
  <HeadingPairs>
    <vt:vector size="6" baseType="variant">
      <vt:variant>
        <vt:lpstr>Gebruikte lettertypen</vt:lpstr>
      </vt:variant>
      <vt:variant>
        <vt:i4>10</vt:i4>
      </vt:variant>
      <vt:variant>
        <vt:lpstr>Thema</vt:lpstr>
      </vt:variant>
      <vt:variant>
        <vt:i4>2</vt:i4>
      </vt:variant>
      <vt:variant>
        <vt:lpstr>Diatitels</vt:lpstr>
      </vt:variant>
      <vt:variant>
        <vt:i4>34</vt:i4>
      </vt:variant>
    </vt:vector>
  </HeadingPairs>
  <TitlesOfParts>
    <vt:vector size="46" baseType="lpstr">
      <vt:lpstr>Aktiv Grotesk Trial</vt:lpstr>
      <vt:lpstr>Aptos</vt:lpstr>
      <vt:lpstr>Aptos Narrow</vt:lpstr>
      <vt:lpstr>Arial</vt:lpstr>
      <vt:lpstr>Asap</vt:lpstr>
      <vt:lpstr>Asap Medium</vt:lpstr>
      <vt:lpstr>Asap SemiBold</vt:lpstr>
      <vt:lpstr>Courier New</vt:lpstr>
      <vt:lpstr>Figtree Bold</vt:lpstr>
      <vt:lpstr>Wingdings</vt:lpstr>
      <vt:lpstr>Office Theme</vt:lpstr>
      <vt:lpstr>VNG licht thema</vt:lpstr>
      <vt:lpstr>SCHAKELDAGEN</vt:lpstr>
      <vt:lpstr>PowerPoint-presentatie</vt:lpstr>
      <vt:lpstr>PowerPoint-presentatie</vt:lpstr>
      <vt:lpstr>Agenda</vt:lpstr>
      <vt:lpstr>Wat is GEMMA?</vt:lpstr>
      <vt:lpstr>Wat is GEMMA?</vt:lpstr>
      <vt:lpstr>Wat is GEMMA?</vt:lpstr>
      <vt:lpstr>Projectpagina Omgevingswet</vt:lpstr>
      <vt:lpstr>Toezichthouden en Handhaven</vt:lpstr>
      <vt:lpstr>GEMMA-team</vt:lpstr>
      <vt:lpstr>Wat was de aanleiding voor de T&amp;H aanpassingen?</vt:lpstr>
      <vt:lpstr>Aanpassingen GEMMA: afgestemd met…</vt:lpstr>
      <vt:lpstr>Interbestuurlijk processenmodel</vt:lpstr>
      <vt:lpstr>Processen van toezichthouden en handhaven</vt:lpstr>
      <vt:lpstr>‘Paraplu’-proces Toezichthouden en handhaven</vt:lpstr>
      <vt:lpstr>PowerPoint-presentatie</vt:lpstr>
      <vt:lpstr>PowerPoint-presentatie</vt:lpstr>
      <vt:lpstr>PowerPoint-presentatie</vt:lpstr>
      <vt:lpstr>PowerPoint-presentatie</vt:lpstr>
      <vt:lpstr>Zaakgericht werken</vt:lpstr>
      <vt:lpstr>Definities</vt:lpstr>
      <vt:lpstr>Soorten relaties</vt:lpstr>
      <vt:lpstr>PowerPoint-presentatie</vt:lpstr>
      <vt:lpstr>21 Zaaktypen</vt:lpstr>
      <vt:lpstr>Zaakgericht werken in relatie tot T&amp;H</vt:lpstr>
      <vt:lpstr>PowerPoint-presentatie</vt:lpstr>
      <vt:lpstr>Zaken aan elkaar relateren (optie 1)</vt:lpstr>
      <vt:lpstr>Zaken aan elkaar relateren (optie 2)</vt:lpstr>
      <vt:lpstr>Zaken aan elkaar relateren (optie n)</vt:lpstr>
      <vt:lpstr>PowerPoint-presentatie</vt:lpstr>
      <vt:lpstr>PowerPoint-presentatie</vt:lpstr>
      <vt:lpstr>PowerPoint-presentatie</vt:lpstr>
      <vt:lpstr>Meer weten?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Silver Wozniak</dc:creator>
  <cp:lastModifiedBy>Paul Jansen</cp:lastModifiedBy>
  <cp:revision>17</cp:revision>
  <dcterms:created xsi:type="dcterms:W3CDTF">2026-04-03T10:56:03Z</dcterms:created>
  <dcterms:modified xsi:type="dcterms:W3CDTF">2026-06-17T19:40:56Z</dcterms:modified>
</cp:coreProperties>
</file>