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3" r:id="rId2"/>
    <p:sldId id="264" r:id="rId3"/>
    <p:sldId id="261" r:id="rId4"/>
    <p:sldId id="265" r:id="rId5"/>
    <p:sldId id="257" r:id="rId6"/>
    <p:sldId id="266" r:id="rId7"/>
    <p:sldId id="267" r:id="rId8"/>
    <p:sldId id="268" r:id="rId9"/>
    <p:sldId id="274" r:id="rId10"/>
    <p:sldId id="269" r:id="rId11"/>
    <p:sldId id="270" r:id="rId12"/>
    <p:sldId id="271" r:id="rId13"/>
    <p:sldId id="272" r:id="rId14"/>
    <p:sldId id="273" r:id="rId15"/>
    <p:sldId id="26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2" userDrawn="1">
          <p15:clr>
            <a:srgbClr val="A4A3A4"/>
          </p15:clr>
        </p15:guide>
        <p15:guide id="2" pos="4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AB431D-841F-401A-A68F-A981F0A63306}" v="4" dt="2026-06-25T12:28:09.4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09"/>
    <p:restoredTop sz="94787"/>
  </p:normalViewPr>
  <p:slideViewPr>
    <p:cSldViewPr snapToGrid="0">
      <p:cViewPr varScale="1">
        <p:scale>
          <a:sx n="91" d="100"/>
          <a:sy n="91" d="100"/>
        </p:scale>
        <p:origin x="462" y="48"/>
      </p:cViewPr>
      <p:guideLst>
        <p:guide orient="horz" pos="482"/>
        <p:guide pos="4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 Witlox | MvR Consulting" userId="04d0783c-7af0-48d7-ba58-88caa24c26ea" providerId="ADAL" clId="{605F5162-F05B-4CEC-A538-00F2E6793388}"/>
    <pc:docChg chg="undo custSel modSld">
      <pc:chgData name="Tom Witlox | MvR Consulting" userId="04d0783c-7af0-48d7-ba58-88caa24c26ea" providerId="ADAL" clId="{605F5162-F05B-4CEC-A538-00F2E6793388}" dt="2026-06-25T12:28:41.354" v="57" actId="113"/>
      <pc:docMkLst>
        <pc:docMk/>
      </pc:docMkLst>
      <pc:sldChg chg="modSp mod">
        <pc:chgData name="Tom Witlox | MvR Consulting" userId="04d0783c-7af0-48d7-ba58-88caa24c26ea" providerId="ADAL" clId="{605F5162-F05B-4CEC-A538-00F2E6793388}" dt="2026-06-25T09:11:22.456" v="33" actId="27636"/>
        <pc:sldMkLst>
          <pc:docMk/>
          <pc:sldMk cId="337054586" sldId="268"/>
        </pc:sldMkLst>
        <pc:spChg chg="mod">
          <ac:chgData name="Tom Witlox | MvR Consulting" userId="04d0783c-7af0-48d7-ba58-88caa24c26ea" providerId="ADAL" clId="{605F5162-F05B-4CEC-A538-00F2E6793388}" dt="2026-06-25T09:11:22.456" v="33" actId="27636"/>
          <ac:spMkLst>
            <pc:docMk/>
            <pc:sldMk cId="337054586" sldId="268"/>
            <ac:spMk id="3" creationId="{9D5A5EE5-66A9-71ED-5D45-3ACD76B6B2E1}"/>
          </ac:spMkLst>
        </pc:spChg>
      </pc:sldChg>
      <pc:sldChg chg="addSp modSp mod">
        <pc:chgData name="Tom Witlox | MvR Consulting" userId="04d0783c-7af0-48d7-ba58-88caa24c26ea" providerId="ADAL" clId="{605F5162-F05B-4CEC-A538-00F2E6793388}" dt="2026-06-25T12:28:41.354" v="57" actId="113"/>
        <pc:sldMkLst>
          <pc:docMk/>
          <pc:sldMk cId="3180991288" sldId="271"/>
        </pc:sldMkLst>
        <pc:spChg chg="mod">
          <ac:chgData name="Tom Witlox | MvR Consulting" userId="04d0783c-7af0-48d7-ba58-88caa24c26ea" providerId="ADAL" clId="{605F5162-F05B-4CEC-A538-00F2E6793388}" dt="2026-06-25T12:27:35.387" v="46" actId="14100"/>
          <ac:spMkLst>
            <pc:docMk/>
            <pc:sldMk cId="3180991288" sldId="271"/>
            <ac:spMk id="2" creationId="{4E912225-7F3B-AB8A-4F3F-A42E6B3F45C6}"/>
          </ac:spMkLst>
        </pc:spChg>
        <pc:spChg chg="mod">
          <ac:chgData name="Tom Witlox | MvR Consulting" userId="04d0783c-7af0-48d7-ba58-88caa24c26ea" providerId="ADAL" clId="{605F5162-F05B-4CEC-A538-00F2E6793388}" dt="2026-06-25T12:28:37.010" v="56" actId="113"/>
          <ac:spMkLst>
            <pc:docMk/>
            <pc:sldMk cId="3180991288" sldId="271"/>
            <ac:spMk id="3" creationId="{73B3AEEC-F373-8667-9042-50F054D48BD2}"/>
          </ac:spMkLst>
        </pc:spChg>
        <pc:spChg chg="add mod">
          <ac:chgData name="Tom Witlox | MvR Consulting" userId="04d0783c-7af0-48d7-ba58-88caa24c26ea" providerId="ADAL" clId="{605F5162-F05B-4CEC-A538-00F2E6793388}" dt="2026-06-25T12:27:57.163" v="50" actId="1076"/>
          <ac:spMkLst>
            <pc:docMk/>
            <pc:sldMk cId="3180991288" sldId="271"/>
            <ac:spMk id="4" creationId="{A34D2B01-1668-CEEE-C58B-BDAA945F85D1}"/>
          </ac:spMkLst>
        </pc:spChg>
        <pc:spChg chg="add mod">
          <ac:chgData name="Tom Witlox | MvR Consulting" userId="04d0783c-7af0-48d7-ba58-88caa24c26ea" providerId="ADAL" clId="{605F5162-F05B-4CEC-A538-00F2E6793388}" dt="2026-06-25T12:28:41.354" v="57" actId="113"/>
          <ac:spMkLst>
            <pc:docMk/>
            <pc:sldMk cId="3180991288" sldId="271"/>
            <ac:spMk id="5" creationId="{B9E5BA81-515C-191D-2FCC-F88AC5F60F74}"/>
          </ac:spMkLst>
        </pc:spChg>
      </pc:sldChg>
      <pc:sldChg chg="modSp mod">
        <pc:chgData name="Tom Witlox | MvR Consulting" userId="04d0783c-7af0-48d7-ba58-88caa24c26ea" providerId="ADAL" clId="{605F5162-F05B-4CEC-A538-00F2E6793388}" dt="2026-06-25T09:11:55.899" v="45" actId="20577"/>
        <pc:sldMkLst>
          <pc:docMk/>
          <pc:sldMk cId="2562174256" sldId="272"/>
        </pc:sldMkLst>
        <pc:spChg chg="mod">
          <ac:chgData name="Tom Witlox | MvR Consulting" userId="04d0783c-7af0-48d7-ba58-88caa24c26ea" providerId="ADAL" clId="{605F5162-F05B-4CEC-A538-00F2E6793388}" dt="2026-06-25T09:11:55.899" v="45" actId="20577"/>
          <ac:spMkLst>
            <pc:docMk/>
            <pc:sldMk cId="2562174256" sldId="272"/>
            <ac:spMk id="3" creationId="{444EC635-4AD3-DE98-2EC8-DA23D44AD9FA}"/>
          </ac:spMkLst>
        </pc:spChg>
      </pc:sldChg>
      <pc:sldChg chg="modSp mod">
        <pc:chgData name="Tom Witlox | MvR Consulting" userId="04d0783c-7af0-48d7-ba58-88caa24c26ea" providerId="ADAL" clId="{605F5162-F05B-4CEC-A538-00F2E6793388}" dt="2026-06-24T08:33:06.358" v="22" actId="20577"/>
        <pc:sldMkLst>
          <pc:docMk/>
          <pc:sldMk cId="173571126" sldId="274"/>
        </pc:sldMkLst>
        <pc:spChg chg="mod">
          <ac:chgData name="Tom Witlox | MvR Consulting" userId="04d0783c-7af0-48d7-ba58-88caa24c26ea" providerId="ADAL" clId="{605F5162-F05B-4CEC-A538-00F2E6793388}" dt="2026-06-24T08:33:06.358" v="22" actId="20577"/>
          <ac:spMkLst>
            <pc:docMk/>
            <pc:sldMk cId="173571126" sldId="274"/>
            <ac:spMk id="7" creationId="{A41572F0-B7FF-5B17-489C-EDDB8F9C45E8}"/>
          </ac:spMkLst>
        </pc:spChg>
      </pc:sldChg>
    </pc:docChg>
  </pc:docChgLst>
  <pc:docChgLst>
    <pc:chgData name="Jong, Florien de (RWS WVL)" userId="5827af67-cb54-45c0-8d51-c414c18f9b29" providerId="ADAL" clId="{5663D426-2174-4C15-A698-245AFDF90C6B}"/>
    <pc:docChg chg="undo custSel addSld modSld">
      <pc:chgData name="Jong, Florien de (RWS WVL)" userId="5827af67-cb54-45c0-8d51-c414c18f9b29" providerId="ADAL" clId="{5663D426-2174-4C15-A698-245AFDF90C6B}" dt="2026-06-23T15:37:40.005" v="935" actId="6549"/>
      <pc:docMkLst>
        <pc:docMk/>
      </pc:docMkLst>
      <pc:sldChg chg="addSp delSp modSp mod modAnim">
        <pc:chgData name="Jong, Florien de (RWS WVL)" userId="5827af67-cb54-45c0-8d51-c414c18f9b29" providerId="ADAL" clId="{5663D426-2174-4C15-A698-245AFDF90C6B}" dt="2026-06-23T08:04:11.165" v="336"/>
        <pc:sldMkLst>
          <pc:docMk/>
          <pc:sldMk cId="747286185" sldId="261"/>
        </pc:sldMkLst>
        <pc:spChg chg="mod">
          <ac:chgData name="Jong, Florien de (RWS WVL)" userId="5827af67-cb54-45c0-8d51-c414c18f9b29" providerId="ADAL" clId="{5663D426-2174-4C15-A698-245AFDF90C6B}" dt="2026-06-23T06:26:07.817" v="11" actId="27636"/>
          <ac:spMkLst>
            <pc:docMk/>
            <pc:sldMk cId="747286185" sldId="261"/>
            <ac:spMk id="3" creationId="{F9F68105-889A-CCAB-3C40-6B740891657F}"/>
          </ac:spMkLst>
        </pc:spChg>
      </pc:sldChg>
      <pc:sldChg chg="modSp mod">
        <pc:chgData name="Jong, Florien de (RWS WVL)" userId="5827af67-cb54-45c0-8d51-c414c18f9b29" providerId="ADAL" clId="{5663D426-2174-4C15-A698-245AFDF90C6B}" dt="2026-06-23T06:26:52.638" v="15" actId="14100"/>
        <pc:sldMkLst>
          <pc:docMk/>
          <pc:sldMk cId="807949840" sldId="266"/>
        </pc:sldMkLst>
        <pc:spChg chg="mod">
          <ac:chgData name="Jong, Florien de (RWS WVL)" userId="5827af67-cb54-45c0-8d51-c414c18f9b29" providerId="ADAL" clId="{5663D426-2174-4C15-A698-245AFDF90C6B}" dt="2026-06-23T06:26:52.638" v="15" actId="14100"/>
          <ac:spMkLst>
            <pc:docMk/>
            <pc:sldMk cId="807949840" sldId="266"/>
            <ac:spMk id="9" creationId="{7A89D9B3-3CC8-322B-D595-23297791223D}"/>
          </ac:spMkLst>
        </pc:spChg>
        <pc:graphicFrameChg chg="ord">
          <ac:chgData name="Jong, Florien de (RWS WVL)" userId="5827af67-cb54-45c0-8d51-c414c18f9b29" providerId="ADAL" clId="{5663D426-2174-4C15-A698-245AFDF90C6B}" dt="2026-06-23T06:26:48.603" v="14" actId="171"/>
          <ac:graphicFrameMkLst>
            <pc:docMk/>
            <pc:sldMk cId="807949840" sldId="266"/>
            <ac:graphicFrameMk id="4" creationId="{1A7BDB66-BE57-C7ED-1D33-E9619EF954A7}"/>
          </ac:graphicFrameMkLst>
        </pc:graphicFrameChg>
      </pc:sldChg>
      <pc:sldChg chg="modSp mod modAnim">
        <pc:chgData name="Jong, Florien de (RWS WVL)" userId="5827af67-cb54-45c0-8d51-c414c18f9b29" providerId="ADAL" clId="{5663D426-2174-4C15-A698-245AFDF90C6B}" dt="2026-06-23T08:08:01.021" v="396" actId="20577"/>
        <pc:sldMkLst>
          <pc:docMk/>
          <pc:sldMk cId="337054586" sldId="268"/>
        </pc:sldMkLst>
        <pc:spChg chg="mod">
          <ac:chgData name="Jong, Florien de (RWS WVL)" userId="5827af67-cb54-45c0-8d51-c414c18f9b29" providerId="ADAL" clId="{5663D426-2174-4C15-A698-245AFDF90C6B}" dt="2026-06-23T08:08:01.021" v="396" actId="20577"/>
          <ac:spMkLst>
            <pc:docMk/>
            <pc:sldMk cId="337054586" sldId="268"/>
            <ac:spMk id="3" creationId="{9D5A5EE5-66A9-71ED-5D45-3ACD76B6B2E1}"/>
          </ac:spMkLst>
        </pc:spChg>
      </pc:sldChg>
      <pc:sldChg chg="modAnim">
        <pc:chgData name="Jong, Florien de (RWS WVL)" userId="5827af67-cb54-45c0-8d51-c414c18f9b29" providerId="ADAL" clId="{5663D426-2174-4C15-A698-245AFDF90C6B}" dt="2026-06-23T08:20:19.846" v="783"/>
        <pc:sldMkLst>
          <pc:docMk/>
          <pc:sldMk cId="2796625884" sldId="269"/>
        </pc:sldMkLst>
      </pc:sldChg>
      <pc:sldChg chg="modAnim">
        <pc:chgData name="Jong, Florien de (RWS WVL)" userId="5827af67-cb54-45c0-8d51-c414c18f9b29" providerId="ADAL" clId="{5663D426-2174-4C15-A698-245AFDF90C6B}" dt="2026-06-23T08:21:28.087" v="784"/>
        <pc:sldMkLst>
          <pc:docMk/>
          <pc:sldMk cId="3400720732" sldId="270"/>
        </pc:sldMkLst>
      </pc:sldChg>
      <pc:sldChg chg="modAnim">
        <pc:chgData name="Jong, Florien de (RWS WVL)" userId="5827af67-cb54-45c0-8d51-c414c18f9b29" providerId="ADAL" clId="{5663D426-2174-4C15-A698-245AFDF90C6B}" dt="2026-06-23T07:01:09.824" v="330"/>
        <pc:sldMkLst>
          <pc:docMk/>
          <pc:sldMk cId="3180991288" sldId="271"/>
        </pc:sldMkLst>
      </pc:sldChg>
      <pc:sldChg chg="modSp mod modAnim">
        <pc:chgData name="Jong, Florien de (RWS WVL)" userId="5827af67-cb54-45c0-8d51-c414c18f9b29" providerId="ADAL" clId="{5663D426-2174-4C15-A698-245AFDF90C6B}" dt="2026-06-23T08:02:45.942" v="334" actId="404"/>
        <pc:sldMkLst>
          <pc:docMk/>
          <pc:sldMk cId="2562174256" sldId="272"/>
        </pc:sldMkLst>
        <pc:spChg chg="mod">
          <ac:chgData name="Jong, Florien de (RWS WVL)" userId="5827af67-cb54-45c0-8d51-c414c18f9b29" providerId="ADAL" clId="{5663D426-2174-4C15-A698-245AFDF90C6B}" dt="2026-06-23T08:02:45.942" v="334" actId="404"/>
          <ac:spMkLst>
            <pc:docMk/>
            <pc:sldMk cId="2562174256" sldId="272"/>
            <ac:spMk id="2" creationId="{13454585-5999-27F3-E38E-A546B760AD95}"/>
          </ac:spMkLst>
        </pc:spChg>
      </pc:sldChg>
      <pc:sldChg chg="modSp add mod modAnim">
        <pc:chgData name="Jong, Florien de (RWS WVL)" userId="5827af67-cb54-45c0-8d51-c414c18f9b29" providerId="ADAL" clId="{5663D426-2174-4C15-A698-245AFDF90C6B}" dt="2026-06-23T15:37:40.005" v="935" actId="6549"/>
        <pc:sldMkLst>
          <pc:docMk/>
          <pc:sldMk cId="2740766567" sldId="273"/>
        </pc:sldMkLst>
        <pc:spChg chg="mod">
          <ac:chgData name="Jong, Florien de (RWS WVL)" userId="5827af67-cb54-45c0-8d51-c414c18f9b29" providerId="ADAL" clId="{5663D426-2174-4C15-A698-245AFDF90C6B}" dt="2026-06-23T07:00:36.401" v="327" actId="20577"/>
          <ac:spMkLst>
            <pc:docMk/>
            <pc:sldMk cId="2740766567" sldId="273"/>
            <ac:spMk id="2" creationId="{F4D1D383-FFD5-249E-6F2A-1B9501A9050C}"/>
          </ac:spMkLst>
        </pc:spChg>
        <pc:spChg chg="mod">
          <ac:chgData name="Jong, Florien de (RWS WVL)" userId="5827af67-cb54-45c0-8d51-c414c18f9b29" providerId="ADAL" clId="{5663D426-2174-4C15-A698-245AFDF90C6B}" dt="2026-06-23T15:37:40.005" v="935" actId="6549"/>
          <ac:spMkLst>
            <pc:docMk/>
            <pc:sldMk cId="2740766567" sldId="273"/>
            <ac:spMk id="3" creationId="{C744F190-3C37-35B4-2DD7-AB1DB960D947}"/>
          </ac:spMkLst>
        </pc:spChg>
      </pc:sldChg>
      <pc:sldChg chg="addSp modSp new mod">
        <pc:chgData name="Jong, Florien de (RWS WVL)" userId="5827af67-cb54-45c0-8d51-c414c18f9b29" providerId="ADAL" clId="{5663D426-2174-4C15-A698-245AFDF90C6B}" dt="2026-06-23T15:28:52.929" v="880" actId="1076"/>
        <pc:sldMkLst>
          <pc:docMk/>
          <pc:sldMk cId="173571126" sldId="274"/>
        </pc:sldMkLst>
        <pc:spChg chg="add mod">
          <ac:chgData name="Jong, Florien de (RWS WVL)" userId="5827af67-cb54-45c0-8d51-c414c18f9b29" providerId="ADAL" clId="{5663D426-2174-4C15-A698-245AFDF90C6B}" dt="2026-06-23T08:23:40.524" v="879" actId="1038"/>
          <ac:spMkLst>
            <pc:docMk/>
            <pc:sldMk cId="173571126" sldId="274"/>
            <ac:spMk id="2" creationId="{2A5E17D5-17C2-98F3-23AE-3F8C46169B84}"/>
          </ac:spMkLst>
        </pc:spChg>
        <pc:spChg chg="add mod">
          <ac:chgData name="Jong, Florien de (RWS WVL)" userId="5827af67-cb54-45c0-8d51-c414c18f9b29" providerId="ADAL" clId="{5663D426-2174-4C15-A698-245AFDF90C6B}" dt="2026-06-23T08:23:40.524" v="879" actId="1038"/>
          <ac:spMkLst>
            <pc:docMk/>
            <pc:sldMk cId="173571126" sldId="274"/>
            <ac:spMk id="3" creationId="{10F0A7EB-11F2-7ABD-D540-D1B4D2E22BBC}"/>
          </ac:spMkLst>
        </pc:spChg>
        <pc:spChg chg="add mod">
          <ac:chgData name="Jong, Florien de (RWS WVL)" userId="5827af67-cb54-45c0-8d51-c414c18f9b29" providerId="ADAL" clId="{5663D426-2174-4C15-A698-245AFDF90C6B}" dt="2026-06-23T08:23:40.524" v="879" actId="1038"/>
          <ac:spMkLst>
            <pc:docMk/>
            <pc:sldMk cId="173571126" sldId="274"/>
            <ac:spMk id="4" creationId="{DC7C17FB-8153-813F-DA29-729944440789}"/>
          </ac:spMkLst>
        </pc:spChg>
        <pc:spChg chg="add mod">
          <ac:chgData name="Jong, Florien de (RWS WVL)" userId="5827af67-cb54-45c0-8d51-c414c18f9b29" providerId="ADAL" clId="{5663D426-2174-4C15-A698-245AFDF90C6B}" dt="2026-06-23T08:23:40.524" v="879" actId="1038"/>
          <ac:spMkLst>
            <pc:docMk/>
            <pc:sldMk cId="173571126" sldId="274"/>
            <ac:spMk id="5" creationId="{8F290CF6-EEA4-0725-7D26-7FB634CF0E77}"/>
          </ac:spMkLst>
        </pc:spChg>
        <pc:spChg chg="add mod">
          <ac:chgData name="Jong, Florien de (RWS WVL)" userId="5827af67-cb54-45c0-8d51-c414c18f9b29" providerId="ADAL" clId="{5663D426-2174-4C15-A698-245AFDF90C6B}" dt="2026-06-23T15:28:52.929" v="880" actId="1076"/>
          <ac:spMkLst>
            <pc:docMk/>
            <pc:sldMk cId="173571126" sldId="274"/>
            <ac:spMk id="6" creationId="{5255F3C1-0CB8-658F-2DA6-EA75093B177E}"/>
          </ac:spMkLst>
        </pc:spChg>
        <pc:spChg chg="add mod">
          <ac:chgData name="Jong, Florien de (RWS WVL)" userId="5827af67-cb54-45c0-8d51-c414c18f9b29" providerId="ADAL" clId="{5663D426-2174-4C15-A698-245AFDF90C6B}" dt="2026-06-23T08:19:33.419" v="782" actId="20577"/>
          <ac:spMkLst>
            <pc:docMk/>
            <pc:sldMk cId="173571126" sldId="274"/>
            <ac:spMk id="7" creationId="{A41572F0-B7FF-5B17-489C-EDDB8F9C45E8}"/>
          </ac:spMkLst>
        </pc:spChg>
        <pc:spChg chg="add mod">
          <ac:chgData name="Jong, Florien de (RWS WVL)" userId="5827af67-cb54-45c0-8d51-c414c18f9b29" providerId="ADAL" clId="{5663D426-2174-4C15-A698-245AFDF90C6B}" dt="2026-06-23T08:23:40.524" v="879" actId="1038"/>
          <ac:spMkLst>
            <pc:docMk/>
            <pc:sldMk cId="173571126" sldId="274"/>
            <ac:spMk id="17" creationId="{C4E95BA1-A3F5-3F75-BAF0-B742603C067C}"/>
          </ac:spMkLst>
        </pc:spChg>
        <pc:spChg chg="add mod">
          <ac:chgData name="Jong, Florien de (RWS WVL)" userId="5827af67-cb54-45c0-8d51-c414c18f9b29" providerId="ADAL" clId="{5663D426-2174-4C15-A698-245AFDF90C6B}" dt="2026-06-23T08:23:40.524" v="879" actId="1038"/>
          <ac:spMkLst>
            <pc:docMk/>
            <pc:sldMk cId="173571126" sldId="274"/>
            <ac:spMk id="18" creationId="{0300DAEB-4929-8961-4DF8-6AEA7B792198}"/>
          </ac:spMkLst>
        </pc:spChg>
        <pc:spChg chg="add mod">
          <ac:chgData name="Jong, Florien de (RWS WVL)" userId="5827af67-cb54-45c0-8d51-c414c18f9b29" providerId="ADAL" clId="{5663D426-2174-4C15-A698-245AFDF90C6B}" dt="2026-06-23T08:23:40.524" v="879" actId="1038"/>
          <ac:spMkLst>
            <pc:docMk/>
            <pc:sldMk cId="173571126" sldId="274"/>
            <ac:spMk id="39" creationId="{3096DAFD-70C8-8081-4302-67874356C065}"/>
          </ac:spMkLst>
        </pc:spChg>
        <pc:spChg chg="add mod">
          <ac:chgData name="Jong, Florien de (RWS WVL)" userId="5827af67-cb54-45c0-8d51-c414c18f9b29" providerId="ADAL" clId="{5663D426-2174-4C15-A698-245AFDF90C6B}" dt="2026-06-23T08:23:40.524" v="879" actId="1038"/>
          <ac:spMkLst>
            <pc:docMk/>
            <pc:sldMk cId="173571126" sldId="274"/>
            <ac:spMk id="40" creationId="{8CCF5547-3B89-B8FD-A9C0-EB5552BA5E52}"/>
          </ac:spMkLst>
        </pc:spChg>
        <pc:cxnChg chg="add mod">
          <ac:chgData name="Jong, Florien de (RWS WVL)" userId="5827af67-cb54-45c0-8d51-c414c18f9b29" providerId="ADAL" clId="{5663D426-2174-4C15-A698-245AFDF90C6B}" dt="2026-06-23T08:18:39.604" v="747" actId="1076"/>
          <ac:cxnSpMkLst>
            <pc:docMk/>
            <pc:sldMk cId="173571126" sldId="274"/>
            <ac:cxnSpMk id="9" creationId="{D5F9FE52-DDF2-8909-5F1C-FB30B324670E}"/>
          </ac:cxnSpMkLst>
        </pc:cxnChg>
        <pc:cxnChg chg="add mod">
          <ac:chgData name="Jong, Florien de (RWS WVL)" userId="5827af67-cb54-45c0-8d51-c414c18f9b29" providerId="ADAL" clId="{5663D426-2174-4C15-A698-245AFDF90C6B}" dt="2026-06-23T08:17:33.541" v="718" actId="14100"/>
          <ac:cxnSpMkLst>
            <pc:docMk/>
            <pc:sldMk cId="173571126" sldId="274"/>
            <ac:cxnSpMk id="12" creationId="{AB2B530A-0C1D-515A-7AB2-B297ABE2F248}"/>
          </ac:cxnSpMkLst>
        </pc:cxnChg>
        <pc:cxnChg chg="add mod">
          <ac:chgData name="Jong, Florien de (RWS WVL)" userId="5827af67-cb54-45c0-8d51-c414c18f9b29" providerId="ADAL" clId="{5663D426-2174-4C15-A698-245AFDF90C6B}" dt="2026-06-23T08:18:26.450" v="744" actId="1076"/>
          <ac:cxnSpMkLst>
            <pc:docMk/>
            <pc:sldMk cId="173571126" sldId="274"/>
            <ac:cxnSpMk id="14" creationId="{913914F3-9F2E-4B0C-96BA-24C18A5055EC}"/>
          </ac:cxnSpMkLst>
        </pc:cxnChg>
        <pc:cxnChg chg="add mod">
          <ac:chgData name="Jong, Florien de (RWS WVL)" userId="5827af67-cb54-45c0-8d51-c414c18f9b29" providerId="ADAL" clId="{5663D426-2174-4C15-A698-245AFDF90C6B}" dt="2026-06-23T15:28:52.929" v="880" actId="1076"/>
          <ac:cxnSpMkLst>
            <pc:docMk/>
            <pc:sldMk cId="173571126" sldId="274"/>
            <ac:cxnSpMk id="16" creationId="{461E7BE5-91BE-598B-C8AA-B2A0BF0DDDDD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7DBB0F-1606-455A-9023-29D3F34F05CB}" type="doc">
      <dgm:prSet loTypeId="urn:microsoft.com/office/officeart/2024/layout/BulletTimeline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D218477F-B8CF-436B-A86F-71565DDB9FD5}">
      <dgm:prSet phldrT="[Tekst]" phldr="0"/>
      <dgm:spPr/>
      <dgm:t>
        <a:bodyPr/>
        <a:lstStyle/>
        <a:p>
          <a:pPr>
            <a:defRPr b="1"/>
          </a:pPr>
          <a:r>
            <a:rPr lang="nl-NL" dirty="0"/>
            <a:t>1/1/2024</a:t>
          </a:r>
        </a:p>
      </dgm:t>
    </dgm:pt>
    <dgm:pt modelId="{49ECCBEF-222F-457E-B0A4-23AC308A2985}" type="parTrans" cxnId="{34127A69-0C4E-4852-A9C1-1BB077B13181}">
      <dgm:prSet/>
      <dgm:spPr/>
      <dgm:t>
        <a:bodyPr/>
        <a:lstStyle/>
        <a:p>
          <a:endParaRPr lang="nl-NL"/>
        </a:p>
      </dgm:t>
    </dgm:pt>
    <dgm:pt modelId="{1A7E7A54-A73C-40A9-9017-00ABD836EB4D}" type="sibTrans" cxnId="{34127A69-0C4E-4852-A9C1-1BB077B13181}">
      <dgm:prSet/>
      <dgm:spPr/>
      <dgm:t>
        <a:bodyPr/>
        <a:lstStyle/>
        <a:p>
          <a:endParaRPr lang="nl-NL"/>
        </a:p>
      </dgm:t>
    </dgm:pt>
    <dgm:pt modelId="{396D06EE-C295-43F2-AF09-598E4652ED8F}">
      <dgm:prSet phldrT="[Tekst]" phldr="0" custT="1"/>
      <dgm:spPr/>
      <dgm:t>
        <a:bodyPr/>
        <a:lstStyle/>
        <a:p>
          <a:r>
            <a:rPr lang="nl-NL" sz="2000" dirty="0"/>
            <a:t>Rijk, provincie en waterschappen ‘klaar’</a:t>
          </a:r>
        </a:p>
        <a:p>
          <a:r>
            <a:rPr lang="nl-NL" sz="2000" dirty="0"/>
            <a:t>Gemeenten: bruidsschat</a:t>
          </a:r>
        </a:p>
      </dgm:t>
    </dgm:pt>
    <dgm:pt modelId="{E2F02349-7712-464E-B5A5-F42035DFCC64}" type="parTrans" cxnId="{26D0064F-F861-40AE-A0E3-3CF446BC278D}">
      <dgm:prSet/>
      <dgm:spPr/>
      <dgm:t>
        <a:bodyPr/>
        <a:lstStyle/>
        <a:p>
          <a:endParaRPr lang="nl-NL"/>
        </a:p>
      </dgm:t>
    </dgm:pt>
    <dgm:pt modelId="{6FA0BD66-0C2B-482C-8885-6A668FC9F7C8}" type="sibTrans" cxnId="{26D0064F-F861-40AE-A0E3-3CF446BC278D}">
      <dgm:prSet/>
      <dgm:spPr/>
      <dgm:t>
        <a:bodyPr/>
        <a:lstStyle/>
        <a:p>
          <a:endParaRPr lang="nl-NL"/>
        </a:p>
      </dgm:t>
    </dgm:pt>
    <dgm:pt modelId="{AF3103F0-EE61-4732-8377-C2A5F0AC6ED2}">
      <dgm:prSet phldrT="[Tekst]" phldr="0"/>
      <dgm:spPr/>
      <dgm:t>
        <a:bodyPr/>
        <a:lstStyle/>
        <a:p>
          <a:pPr>
            <a:defRPr b="1"/>
          </a:pPr>
          <a:r>
            <a:rPr lang="nl-NL" dirty="0"/>
            <a:t>1/1/2027</a:t>
          </a:r>
        </a:p>
      </dgm:t>
    </dgm:pt>
    <dgm:pt modelId="{821E4062-6DA6-4C36-A97B-6754056FA0CC}" type="parTrans" cxnId="{B7C584AA-2414-41F1-875C-95F1F02138F3}">
      <dgm:prSet/>
      <dgm:spPr/>
      <dgm:t>
        <a:bodyPr/>
        <a:lstStyle/>
        <a:p>
          <a:endParaRPr lang="nl-NL"/>
        </a:p>
      </dgm:t>
    </dgm:pt>
    <dgm:pt modelId="{C1866590-16CF-4E67-B703-CE97B60F8BAD}" type="sibTrans" cxnId="{B7C584AA-2414-41F1-875C-95F1F02138F3}">
      <dgm:prSet/>
      <dgm:spPr/>
      <dgm:t>
        <a:bodyPr/>
        <a:lstStyle/>
        <a:p>
          <a:endParaRPr lang="nl-NL"/>
        </a:p>
      </dgm:t>
    </dgm:pt>
    <dgm:pt modelId="{C8F64530-95F4-4A50-AC79-2961FFF14112}">
      <dgm:prSet phldrT="[Tekst]" phldr="0" custT="1"/>
      <dgm:spPr/>
      <dgm:t>
        <a:bodyPr/>
        <a:lstStyle/>
        <a:p>
          <a:pPr>
            <a:buNone/>
          </a:pPr>
          <a:r>
            <a:rPr lang="nl-NL" sz="2000" dirty="0"/>
            <a:t>Voor gemeenten verplicht:</a:t>
          </a:r>
        </a:p>
        <a:p>
          <a:pPr>
            <a:buFont typeface="Arial" panose="020B0604020202020204" pitchFamily="34" charset="0"/>
            <a:buChar char="•"/>
          </a:pPr>
          <a:r>
            <a:rPr lang="nl-NL" sz="2000" dirty="0"/>
            <a:t>- Omgevingsvisie</a:t>
          </a:r>
        </a:p>
        <a:p>
          <a:pPr>
            <a:buFont typeface="Arial" panose="020B0604020202020204" pitchFamily="34" charset="0"/>
            <a:buChar char="•"/>
          </a:pPr>
          <a:r>
            <a:rPr lang="nl-NL" sz="2000" dirty="0"/>
            <a:t>- Programma’s (geluid, wegen)</a:t>
          </a:r>
        </a:p>
      </dgm:t>
    </dgm:pt>
    <dgm:pt modelId="{5899DDE9-2A2E-4F8E-A73E-783AE0A119EC}" type="parTrans" cxnId="{73280A75-262B-4E41-801B-E096D015AEFE}">
      <dgm:prSet/>
      <dgm:spPr/>
      <dgm:t>
        <a:bodyPr/>
        <a:lstStyle/>
        <a:p>
          <a:endParaRPr lang="nl-NL"/>
        </a:p>
      </dgm:t>
    </dgm:pt>
    <dgm:pt modelId="{88F592AA-A183-4735-9E47-7F5F93FC909F}" type="sibTrans" cxnId="{73280A75-262B-4E41-801B-E096D015AEFE}">
      <dgm:prSet/>
      <dgm:spPr/>
      <dgm:t>
        <a:bodyPr/>
        <a:lstStyle/>
        <a:p>
          <a:endParaRPr lang="nl-NL"/>
        </a:p>
      </dgm:t>
    </dgm:pt>
    <dgm:pt modelId="{F848C9E4-2E5D-40F5-AD31-3C6288A0A020}">
      <dgm:prSet phldrT="[Tekst]" phldr="0"/>
      <dgm:spPr/>
      <dgm:t>
        <a:bodyPr/>
        <a:lstStyle/>
        <a:p>
          <a:pPr>
            <a:defRPr b="1"/>
          </a:pPr>
          <a:r>
            <a:rPr lang="nl-NL" dirty="0"/>
            <a:t>1/1/2032</a:t>
          </a:r>
        </a:p>
      </dgm:t>
    </dgm:pt>
    <dgm:pt modelId="{348263A2-2E25-448F-AA7A-494D7CEF087C}" type="parTrans" cxnId="{4504ADA5-B54E-4AED-9AE5-3DA2145D9CF2}">
      <dgm:prSet/>
      <dgm:spPr/>
      <dgm:t>
        <a:bodyPr/>
        <a:lstStyle/>
        <a:p>
          <a:endParaRPr lang="nl-NL"/>
        </a:p>
      </dgm:t>
    </dgm:pt>
    <dgm:pt modelId="{5830E687-CA20-4A64-95A6-F0E5783542A6}" type="sibTrans" cxnId="{4504ADA5-B54E-4AED-9AE5-3DA2145D9CF2}">
      <dgm:prSet/>
      <dgm:spPr/>
      <dgm:t>
        <a:bodyPr/>
        <a:lstStyle/>
        <a:p>
          <a:endParaRPr lang="nl-NL"/>
        </a:p>
      </dgm:t>
    </dgm:pt>
    <dgm:pt modelId="{03EF4F11-0D94-42B7-8734-6469001C9260}">
      <dgm:prSet phldrT="[Tekst]" phldr="0" custT="1"/>
      <dgm:spPr/>
      <dgm:t>
        <a:bodyPr/>
        <a:lstStyle/>
        <a:p>
          <a:r>
            <a:rPr lang="nl-NL" sz="2000" dirty="0"/>
            <a:t>Gemeenten hebben </a:t>
          </a:r>
        </a:p>
        <a:p>
          <a:r>
            <a:rPr lang="nl-NL" sz="2000" dirty="0"/>
            <a:t>omgevingsplan definitief</a:t>
          </a:r>
        </a:p>
      </dgm:t>
    </dgm:pt>
    <dgm:pt modelId="{F6E17CBA-117A-4E09-928E-F9777A594709}" type="parTrans" cxnId="{90C6981A-EB16-4889-AD59-725CE4AB860E}">
      <dgm:prSet/>
      <dgm:spPr/>
      <dgm:t>
        <a:bodyPr/>
        <a:lstStyle/>
        <a:p>
          <a:endParaRPr lang="nl-NL"/>
        </a:p>
      </dgm:t>
    </dgm:pt>
    <dgm:pt modelId="{8382F54F-3980-4C17-B581-73D50613FEC2}" type="sibTrans" cxnId="{90C6981A-EB16-4889-AD59-725CE4AB860E}">
      <dgm:prSet/>
      <dgm:spPr/>
      <dgm:t>
        <a:bodyPr/>
        <a:lstStyle/>
        <a:p>
          <a:endParaRPr lang="nl-NL"/>
        </a:p>
      </dgm:t>
    </dgm:pt>
    <dgm:pt modelId="{016CC234-7644-49EA-BE6F-C191B0B9FC13}" type="pres">
      <dgm:prSet presAssocID="{817DBB0F-1606-455A-9023-29D3F34F05CB}" presName="root" presStyleCnt="0">
        <dgm:presLayoutVars>
          <dgm:dir/>
          <dgm:animLvl val="lvl"/>
        </dgm:presLayoutVars>
      </dgm:prSet>
      <dgm:spPr/>
    </dgm:pt>
    <dgm:pt modelId="{E01B798E-04EB-4679-BCE5-6C6C872EE054}" type="pres">
      <dgm:prSet presAssocID="{817DBB0F-1606-455A-9023-29D3F34F05CB}" presName="divider" presStyleCnt="0"/>
      <dgm:spPr/>
    </dgm:pt>
    <dgm:pt modelId="{04427881-4AC0-4D3A-B433-CFBCF11EA59E}" type="pres">
      <dgm:prSet presAssocID="{817DBB0F-1606-455A-9023-29D3F34F05CB}" presName="rectBar" presStyleLbl="dkBgShp" presStyleIdx="0" presStyleCnt="5"/>
      <dgm:spPr>
        <a:gradFill rotWithShape="0">
          <a:gsLst>
            <a:gs pos="0">
              <a:schemeClr val="accent1">
                <a:tint val="76000"/>
              </a:schemeClr>
            </a:gs>
            <a:gs pos="100000">
              <a:schemeClr val="accent1">
                <a:tint val="76000"/>
              </a:schemeClr>
            </a:gs>
          </a:gsLst>
          <a:lin ang="0" scaled="0"/>
        </a:gradFill>
        <a:ln>
          <a:noFill/>
        </a:ln>
        <a:effectLst/>
      </dgm:spPr>
    </dgm:pt>
    <dgm:pt modelId="{2504F243-DC17-4D23-BE67-BFE02F05E955}" type="pres">
      <dgm:prSet presAssocID="{817DBB0F-1606-455A-9023-29D3F34F05CB}" presName="chevronArrow" presStyleLbl="dkBgShp" presStyleIdx="1" presStyleCnt="5"/>
      <dgm:spPr>
        <a:gradFill rotWithShape="0">
          <a:gsLst>
            <a:gs pos="0">
              <a:schemeClr val="accent1">
                <a:tint val="76000"/>
              </a:schemeClr>
            </a:gs>
            <a:gs pos="100000">
              <a:schemeClr val="accent1">
                <a:tint val="76000"/>
              </a:schemeClr>
            </a:gs>
          </a:gsLst>
          <a:lin ang="0" scaled="0"/>
        </a:gradFill>
        <a:ln>
          <a:noFill/>
        </a:ln>
        <a:effectLst/>
      </dgm:spPr>
    </dgm:pt>
    <dgm:pt modelId="{D1553ADA-3839-4BC8-AA42-A115A0EC7AEA}" type="pres">
      <dgm:prSet presAssocID="{817DBB0F-1606-455A-9023-29D3F34F05CB}" presName="nodes" presStyleCnt="0">
        <dgm:presLayoutVars>
          <dgm:chMax/>
          <dgm:chPref/>
          <dgm:animLvl val="lvl"/>
        </dgm:presLayoutVars>
      </dgm:prSet>
      <dgm:spPr/>
    </dgm:pt>
    <dgm:pt modelId="{E8FE1BCD-67E0-4FA1-A6B9-8E5E0E5FA02F}" type="pres">
      <dgm:prSet presAssocID="{D218477F-B8CF-436B-A86F-71565DDB9FD5}" presName="composite" presStyleCnt="0"/>
      <dgm:spPr/>
    </dgm:pt>
    <dgm:pt modelId="{BE589A2D-F7C6-44FD-A104-25C2A71CECAF}" type="pres">
      <dgm:prSet presAssocID="{D218477F-B8CF-436B-A86F-71565DDB9FD5}" presName="DropPinPlaceHolder" presStyleCnt="0"/>
      <dgm:spPr/>
    </dgm:pt>
    <dgm:pt modelId="{C3843801-0F75-460B-9FB5-6B5E9E87CAA5}" type="pres">
      <dgm:prSet presAssocID="{D218477F-B8CF-436B-A86F-71565DDB9FD5}" presName="DropPin" presStyleLbl="alignNode1" presStyleIdx="0" presStyleCnt="3"/>
      <dgm:spPr/>
    </dgm:pt>
    <dgm:pt modelId="{5126499D-B422-44DA-B987-4F5819C2F94E}" type="pres">
      <dgm:prSet presAssocID="{D218477F-B8CF-436B-A86F-71565DDB9FD5}" presName="Ellipse" presStyleLbl="fgAcc1" presStyleIdx="0" presStyleCnt="3"/>
      <dgm:spPr/>
    </dgm:pt>
    <dgm:pt modelId="{AC77520B-B880-480C-B688-B43D2FCC4DCA}" type="pres">
      <dgm:prSet presAssocID="{D218477F-B8CF-436B-A86F-71565DDB9FD5}" presName="L2TextContainer" presStyleLbl="revTx" presStyleIdx="0" presStyleCnt="6">
        <dgm:presLayoutVars>
          <dgm:bulletEnabled val="1"/>
        </dgm:presLayoutVars>
      </dgm:prSet>
      <dgm:spPr/>
    </dgm:pt>
    <dgm:pt modelId="{EE6992F0-E57A-4313-BF93-CADAF714EB65}" type="pres">
      <dgm:prSet presAssocID="{D218477F-B8CF-436B-A86F-71565DDB9FD5}" presName="L1TextContainer" presStyleLbl="revTx" presStyleIdx="1" presStyleCnt="6">
        <dgm:presLayoutVars>
          <dgm:chMax val="1"/>
          <dgm:chPref val="1"/>
          <dgm:bulletEnabled val="1"/>
        </dgm:presLayoutVars>
      </dgm:prSet>
      <dgm:spPr/>
    </dgm:pt>
    <dgm:pt modelId="{6344D12F-4A16-46EA-9B9E-0C8401DE031F}" type="pres">
      <dgm:prSet presAssocID="{D218477F-B8CF-436B-A86F-71565DDB9FD5}" presName="ConnectLine" presStyleLbl="dkBgShp" presStyleIdx="2" presStyleCnt="5"/>
      <dgm:spPr/>
    </dgm:pt>
    <dgm:pt modelId="{8482D592-E6D0-4D0A-8167-5184F6BA4646}" type="pres">
      <dgm:prSet presAssocID="{D218477F-B8CF-436B-A86F-71565DDB9FD5}" presName="ConnectorPoint" presStyleCnt="0"/>
      <dgm:spPr/>
    </dgm:pt>
    <dgm:pt modelId="{EB336524-0A9A-4593-9E41-27E59565F44D}" type="pres">
      <dgm:prSet presAssocID="{D218477F-B8CF-436B-A86F-71565DDB9FD5}" presName="Bullet" presStyleLbl="lnNode1" presStyleIdx="0" presStyleCnt="3"/>
      <dgm:spPr/>
    </dgm:pt>
    <dgm:pt modelId="{A559B634-DA4E-4734-9CF1-DF26BC59662B}" type="pres">
      <dgm:prSet presAssocID="{D218477F-B8CF-436B-A86F-71565DDB9FD5}" presName="EmptyPlaceHolder" presStyleCnt="0"/>
      <dgm:spPr/>
    </dgm:pt>
    <dgm:pt modelId="{DB62046E-DCC5-4230-B618-D29E7E7F55DC}" type="pres">
      <dgm:prSet presAssocID="{1A7E7A54-A73C-40A9-9017-00ABD836EB4D}" presName="spaceBetweenRectangles" presStyleCnt="0"/>
      <dgm:spPr/>
    </dgm:pt>
    <dgm:pt modelId="{1C3D1BE5-3FD2-4396-B946-43398E07A53D}" type="pres">
      <dgm:prSet presAssocID="{AF3103F0-EE61-4732-8377-C2A5F0AC6ED2}" presName="composite" presStyleCnt="0"/>
      <dgm:spPr/>
    </dgm:pt>
    <dgm:pt modelId="{E0DBC349-C259-4A02-AADA-4A35EC1D323C}" type="pres">
      <dgm:prSet presAssocID="{AF3103F0-EE61-4732-8377-C2A5F0AC6ED2}" presName="DropPinPlaceHolder" presStyleCnt="0"/>
      <dgm:spPr/>
    </dgm:pt>
    <dgm:pt modelId="{02645A03-C543-49CA-9E8A-2571DD272B27}" type="pres">
      <dgm:prSet presAssocID="{AF3103F0-EE61-4732-8377-C2A5F0AC6ED2}" presName="DropPin" presStyleLbl="alignNode1" presStyleIdx="1" presStyleCnt="3"/>
      <dgm:spPr/>
    </dgm:pt>
    <dgm:pt modelId="{E1D10113-1AB0-4174-800C-C4D9A2600136}" type="pres">
      <dgm:prSet presAssocID="{AF3103F0-EE61-4732-8377-C2A5F0AC6ED2}" presName="Ellipse" presStyleLbl="fgAcc1" presStyleIdx="1" presStyleCnt="3"/>
      <dgm:spPr/>
    </dgm:pt>
    <dgm:pt modelId="{9E859584-07C9-476D-B92A-0A29052FA8A8}" type="pres">
      <dgm:prSet presAssocID="{AF3103F0-EE61-4732-8377-C2A5F0AC6ED2}" presName="L2TextContainer" presStyleLbl="revTx" presStyleIdx="2" presStyleCnt="6">
        <dgm:presLayoutVars>
          <dgm:bulletEnabled val="1"/>
        </dgm:presLayoutVars>
      </dgm:prSet>
      <dgm:spPr/>
    </dgm:pt>
    <dgm:pt modelId="{7DE919F0-959F-47E2-9CDB-DEA4FFFC289A}" type="pres">
      <dgm:prSet presAssocID="{AF3103F0-EE61-4732-8377-C2A5F0AC6ED2}" presName="L1TextContainer" presStyleLbl="revTx" presStyleIdx="3" presStyleCnt="6" custLinFactNeighborX="15245" custLinFactNeighborY="-46915">
        <dgm:presLayoutVars>
          <dgm:chMax val="1"/>
          <dgm:chPref val="1"/>
          <dgm:bulletEnabled val="1"/>
        </dgm:presLayoutVars>
      </dgm:prSet>
      <dgm:spPr/>
    </dgm:pt>
    <dgm:pt modelId="{7200675F-8627-4721-A290-0117599A68BD}" type="pres">
      <dgm:prSet presAssocID="{AF3103F0-EE61-4732-8377-C2A5F0AC6ED2}" presName="ConnectLine" presStyleLbl="dkBgShp" presStyleIdx="3" presStyleCnt="5" custLinFactX="927460" custLinFactNeighborX="1000000" custLinFactNeighborY="866"/>
      <dgm:spPr/>
    </dgm:pt>
    <dgm:pt modelId="{768010AF-62AC-4B4D-BD6D-28A3C7C6D80B}" type="pres">
      <dgm:prSet presAssocID="{AF3103F0-EE61-4732-8377-C2A5F0AC6ED2}" presName="ConnectorPoint" presStyleCnt="0"/>
      <dgm:spPr/>
    </dgm:pt>
    <dgm:pt modelId="{BF187C39-909E-4797-80A7-E5C0762E656A}" type="pres">
      <dgm:prSet presAssocID="{AF3103F0-EE61-4732-8377-C2A5F0AC6ED2}" presName="Bullet" presStyleLbl="lnNode1" presStyleIdx="1" presStyleCnt="3" custLinFactNeighborX="2267" custLinFactNeighborY="-4164"/>
      <dgm:spPr/>
    </dgm:pt>
    <dgm:pt modelId="{EE2DC82F-7DB9-4E1C-AB9F-D0573BACBD57}" type="pres">
      <dgm:prSet presAssocID="{AF3103F0-EE61-4732-8377-C2A5F0AC6ED2}" presName="EmptyPlaceHolder" presStyleCnt="0"/>
      <dgm:spPr/>
    </dgm:pt>
    <dgm:pt modelId="{FA39E97E-EC29-4D68-B776-7E4A5AEF36F9}" type="pres">
      <dgm:prSet presAssocID="{C1866590-16CF-4E67-B703-CE97B60F8BAD}" presName="spaceBetweenRectangles" presStyleCnt="0"/>
      <dgm:spPr/>
    </dgm:pt>
    <dgm:pt modelId="{4051D764-0A99-45A6-9F19-503EC89B2495}" type="pres">
      <dgm:prSet presAssocID="{F848C9E4-2E5D-40F5-AD31-3C6288A0A020}" presName="composite" presStyleCnt="0"/>
      <dgm:spPr/>
    </dgm:pt>
    <dgm:pt modelId="{2B6ABF5A-E500-4433-B034-ABA2DD274B23}" type="pres">
      <dgm:prSet presAssocID="{F848C9E4-2E5D-40F5-AD31-3C6288A0A020}" presName="DropPinPlaceHolder" presStyleCnt="0"/>
      <dgm:spPr/>
    </dgm:pt>
    <dgm:pt modelId="{DA48DDDD-CA5C-4928-8E75-58FBC4A19E06}" type="pres">
      <dgm:prSet presAssocID="{F848C9E4-2E5D-40F5-AD31-3C6288A0A020}" presName="DropPin" presStyleLbl="alignNode1" presStyleIdx="2" presStyleCnt="3"/>
      <dgm:spPr/>
    </dgm:pt>
    <dgm:pt modelId="{3CF5C7C6-B4EC-4980-BD41-3C04644E02C2}" type="pres">
      <dgm:prSet presAssocID="{F848C9E4-2E5D-40F5-AD31-3C6288A0A020}" presName="Ellipse" presStyleLbl="fgAcc1" presStyleIdx="2" presStyleCnt="3"/>
      <dgm:spPr/>
    </dgm:pt>
    <dgm:pt modelId="{1DEB3E98-5936-439C-949A-FB87DC993478}" type="pres">
      <dgm:prSet presAssocID="{F848C9E4-2E5D-40F5-AD31-3C6288A0A020}" presName="L2TextContainer" presStyleLbl="revTx" presStyleIdx="4" presStyleCnt="6">
        <dgm:presLayoutVars>
          <dgm:bulletEnabled val="1"/>
        </dgm:presLayoutVars>
      </dgm:prSet>
      <dgm:spPr/>
    </dgm:pt>
    <dgm:pt modelId="{291FC6E8-BF13-4771-83AC-5C3A88865F42}" type="pres">
      <dgm:prSet presAssocID="{F848C9E4-2E5D-40F5-AD31-3C6288A0A020}" presName="L1TextContainer" presStyleLbl="revTx" presStyleIdx="5" presStyleCnt="6" custScaleX="62769" custLinFactNeighborX="27038" custLinFactNeighborY="-2233">
        <dgm:presLayoutVars>
          <dgm:chMax val="1"/>
          <dgm:chPref val="1"/>
          <dgm:bulletEnabled val="1"/>
        </dgm:presLayoutVars>
      </dgm:prSet>
      <dgm:spPr/>
    </dgm:pt>
    <dgm:pt modelId="{CE063F31-9D1C-4623-A0AB-0F70A644F001}" type="pres">
      <dgm:prSet presAssocID="{F848C9E4-2E5D-40F5-AD31-3C6288A0A020}" presName="ConnectLine" presStyleLbl="dkBgShp" presStyleIdx="4" presStyleCnt="5" custLinFactX="2300000" custLinFactNeighborX="2333548" custLinFactNeighborY="907"/>
      <dgm:spPr/>
    </dgm:pt>
    <dgm:pt modelId="{76B5C337-3957-4CEC-9907-7402D52EF3D9}" type="pres">
      <dgm:prSet presAssocID="{F848C9E4-2E5D-40F5-AD31-3C6288A0A020}" presName="ConnectorPoint" presStyleCnt="0"/>
      <dgm:spPr/>
    </dgm:pt>
    <dgm:pt modelId="{7EB0BD76-32E7-4454-A0F4-29C28FCDDB8C}" type="pres">
      <dgm:prSet presAssocID="{F848C9E4-2E5D-40F5-AD31-3C6288A0A020}" presName="Bullet" presStyleLbl="lnNode1" presStyleIdx="2" presStyleCnt="3" custLinFactNeighborX="2212" custLinFactNeighborY="-3221"/>
      <dgm:spPr/>
    </dgm:pt>
    <dgm:pt modelId="{C3F6A537-7704-4C5D-B808-3D1B5DB351A4}" type="pres">
      <dgm:prSet presAssocID="{F848C9E4-2E5D-40F5-AD31-3C6288A0A020}" presName="EmptyPlaceHolder" presStyleCnt="0"/>
      <dgm:spPr/>
    </dgm:pt>
  </dgm:ptLst>
  <dgm:cxnLst>
    <dgm:cxn modelId="{90C6981A-EB16-4889-AD59-725CE4AB860E}" srcId="{F848C9E4-2E5D-40F5-AD31-3C6288A0A020}" destId="{03EF4F11-0D94-42B7-8734-6469001C9260}" srcOrd="0" destOrd="0" parTransId="{F6E17CBA-117A-4E09-928E-F9777A594709}" sibTransId="{8382F54F-3980-4C17-B581-73D50613FEC2}"/>
    <dgm:cxn modelId="{34127A69-0C4E-4852-A9C1-1BB077B13181}" srcId="{817DBB0F-1606-455A-9023-29D3F34F05CB}" destId="{D218477F-B8CF-436B-A86F-71565DDB9FD5}" srcOrd="0" destOrd="0" parTransId="{49ECCBEF-222F-457E-B0A4-23AC308A2985}" sibTransId="{1A7E7A54-A73C-40A9-9017-00ABD836EB4D}"/>
    <dgm:cxn modelId="{26D0064F-F861-40AE-A0E3-3CF446BC278D}" srcId="{D218477F-B8CF-436B-A86F-71565DDB9FD5}" destId="{396D06EE-C295-43F2-AF09-598E4652ED8F}" srcOrd="0" destOrd="0" parTransId="{E2F02349-7712-464E-B5A5-F42035DFCC64}" sibTransId="{6FA0BD66-0C2B-482C-8885-6A668FC9F7C8}"/>
    <dgm:cxn modelId="{73280A75-262B-4E41-801B-E096D015AEFE}" srcId="{AF3103F0-EE61-4732-8377-C2A5F0AC6ED2}" destId="{C8F64530-95F4-4A50-AC79-2961FFF14112}" srcOrd="0" destOrd="0" parTransId="{5899DDE9-2A2E-4F8E-A73E-783AE0A119EC}" sibTransId="{88F592AA-A183-4735-9E47-7F5F93FC909F}"/>
    <dgm:cxn modelId="{BE1CFD7E-7A77-405E-9F00-C4802D498519}" type="presOf" srcId="{396D06EE-C295-43F2-AF09-598E4652ED8F}" destId="{AC77520B-B880-480C-B688-B43D2FCC4DCA}" srcOrd="0" destOrd="0" presId="urn:microsoft.com/office/officeart/2024/layout/BulletTimeline"/>
    <dgm:cxn modelId="{543B587F-A34D-4482-864F-CDD88CCDFB94}" type="presOf" srcId="{817DBB0F-1606-455A-9023-29D3F34F05CB}" destId="{016CC234-7644-49EA-BE6F-C191B0B9FC13}" srcOrd="0" destOrd="0" presId="urn:microsoft.com/office/officeart/2024/layout/BulletTimeline"/>
    <dgm:cxn modelId="{7E66B786-4C35-46BA-AD76-7979018CF375}" type="presOf" srcId="{03EF4F11-0D94-42B7-8734-6469001C9260}" destId="{1DEB3E98-5936-439C-949A-FB87DC993478}" srcOrd="0" destOrd="0" presId="urn:microsoft.com/office/officeart/2024/layout/BulletTimeline"/>
    <dgm:cxn modelId="{CC27748A-AA33-4AE4-86AA-0E7CCF2069B0}" type="presOf" srcId="{F848C9E4-2E5D-40F5-AD31-3C6288A0A020}" destId="{291FC6E8-BF13-4771-83AC-5C3A88865F42}" srcOrd="0" destOrd="0" presId="urn:microsoft.com/office/officeart/2024/layout/BulletTimeline"/>
    <dgm:cxn modelId="{350FCA92-5289-4F94-8A8C-9734D1CC39E1}" type="presOf" srcId="{C8F64530-95F4-4A50-AC79-2961FFF14112}" destId="{9E859584-07C9-476D-B92A-0A29052FA8A8}" srcOrd="0" destOrd="0" presId="urn:microsoft.com/office/officeart/2024/layout/BulletTimeline"/>
    <dgm:cxn modelId="{4504ADA5-B54E-4AED-9AE5-3DA2145D9CF2}" srcId="{817DBB0F-1606-455A-9023-29D3F34F05CB}" destId="{F848C9E4-2E5D-40F5-AD31-3C6288A0A020}" srcOrd="2" destOrd="0" parTransId="{348263A2-2E25-448F-AA7A-494D7CEF087C}" sibTransId="{5830E687-CA20-4A64-95A6-F0E5783542A6}"/>
    <dgm:cxn modelId="{B7C584AA-2414-41F1-875C-95F1F02138F3}" srcId="{817DBB0F-1606-455A-9023-29D3F34F05CB}" destId="{AF3103F0-EE61-4732-8377-C2A5F0AC6ED2}" srcOrd="1" destOrd="0" parTransId="{821E4062-6DA6-4C36-A97B-6754056FA0CC}" sibTransId="{C1866590-16CF-4E67-B703-CE97B60F8BAD}"/>
    <dgm:cxn modelId="{D7A370C6-5F1C-4EF0-8B69-3866E3A24EB3}" type="presOf" srcId="{AF3103F0-EE61-4732-8377-C2A5F0AC6ED2}" destId="{7DE919F0-959F-47E2-9CDB-DEA4FFFC289A}" srcOrd="0" destOrd="0" presId="urn:microsoft.com/office/officeart/2024/layout/BulletTimeline"/>
    <dgm:cxn modelId="{2E03A0C7-8CA2-410B-A1DA-046B6FFC072B}" type="presOf" srcId="{D218477F-B8CF-436B-A86F-71565DDB9FD5}" destId="{EE6992F0-E57A-4313-BF93-CADAF714EB65}" srcOrd="0" destOrd="0" presId="urn:microsoft.com/office/officeart/2024/layout/BulletTimeline"/>
    <dgm:cxn modelId="{4DF0D8DD-75D4-4F2B-BB3D-EF4D3A3430FC}" type="presParOf" srcId="{016CC234-7644-49EA-BE6F-C191B0B9FC13}" destId="{E01B798E-04EB-4679-BCE5-6C6C872EE054}" srcOrd="0" destOrd="0" presId="urn:microsoft.com/office/officeart/2024/layout/BulletTimeline"/>
    <dgm:cxn modelId="{5B4D6A27-9213-4A9E-9B32-26AB0A153EAE}" type="presParOf" srcId="{E01B798E-04EB-4679-BCE5-6C6C872EE054}" destId="{04427881-4AC0-4D3A-B433-CFBCF11EA59E}" srcOrd="0" destOrd="0" presId="urn:microsoft.com/office/officeart/2024/layout/BulletTimeline"/>
    <dgm:cxn modelId="{40CDEB62-FE89-4BD9-B4A5-B116076FF414}" type="presParOf" srcId="{E01B798E-04EB-4679-BCE5-6C6C872EE054}" destId="{2504F243-DC17-4D23-BE67-BFE02F05E955}" srcOrd="1" destOrd="0" presId="urn:microsoft.com/office/officeart/2024/layout/BulletTimeline"/>
    <dgm:cxn modelId="{3EACCA11-2532-469C-A03E-E795A4A0FE5D}" type="presParOf" srcId="{016CC234-7644-49EA-BE6F-C191B0B9FC13}" destId="{D1553ADA-3839-4BC8-AA42-A115A0EC7AEA}" srcOrd="1" destOrd="0" presId="urn:microsoft.com/office/officeart/2024/layout/BulletTimeline"/>
    <dgm:cxn modelId="{E202A3CA-99BA-4ECE-A6D7-B51F4F1C012D}" type="presParOf" srcId="{D1553ADA-3839-4BC8-AA42-A115A0EC7AEA}" destId="{E8FE1BCD-67E0-4FA1-A6B9-8E5E0E5FA02F}" srcOrd="0" destOrd="0" presId="urn:microsoft.com/office/officeart/2024/layout/BulletTimeline"/>
    <dgm:cxn modelId="{C33CFE79-6783-4D8B-B14A-E6E7F405AC31}" type="presParOf" srcId="{E8FE1BCD-67E0-4FA1-A6B9-8E5E0E5FA02F}" destId="{BE589A2D-F7C6-44FD-A104-25C2A71CECAF}" srcOrd="0" destOrd="0" presId="urn:microsoft.com/office/officeart/2024/layout/BulletTimeline"/>
    <dgm:cxn modelId="{AFBC610B-3239-4A2E-8101-A49BBBB1F6C2}" type="presParOf" srcId="{BE589A2D-F7C6-44FD-A104-25C2A71CECAF}" destId="{C3843801-0F75-460B-9FB5-6B5E9E87CAA5}" srcOrd="0" destOrd="0" presId="urn:microsoft.com/office/officeart/2024/layout/BulletTimeline"/>
    <dgm:cxn modelId="{14F68661-E348-4327-B397-D20474144457}" type="presParOf" srcId="{BE589A2D-F7C6-44FD-A104-25C2A71CECAF}" destId="{5126499D-B422-44DA-B987-4F5819C2F94E}" srcOrd="1" destOrd="0" presId="urn:microsoft.com/office/officeart/2024/layout/BulletTimeline"/>
    <dgm:cxn modelId="{EF57D96F-1CCE-49F0-937B-81109780227E}" type="presParOf" srcId="{E8FE1BCD-67E0-4FA1-A6B9-8E5E0E5FA02F}" destId="{AC77520B-B880-480C-B688-B43D2FCC4DCA}" srcOrd="1" destOrd="0" presId="urn:microsoft.com/office/officeart/2024/layout/BulletTimeline"/>
    <dgm:cxn modelId="{57068805-AAEC-4B3D-BF27-C4725C9B6EE4}" type="presParOf" srcId="{E8FE1BCD-67E0-4FA1-A6B9-8E5E0E5FA02F}" destId="{EE6992F0-E57A-4313-BF93-CADAF714EB65}" srcOrd="2" destOrd="0" presId="urn:microsoft.com/office/officeart/2024/layout/BulletTimeline"/>
    <dgm:cxn modelId="{0C92FEF1-1514-4E7F-8FDB-9DE892666CD5}" type="presParOf" srcId="{E8FE1BCD-67E0-4FA1-A6B9-8E5E0E5FA02F}" destId="{6344D12F-4A16-46EA-9B9E-0C8401DE031F}" srcOrd="3" destOrd="0" presId="urn:microsoft.com/office/officeart/2024/layout/BulletTimeline"/>
    <dgm:cxn modelId="{FC358169-66A8-4769-9DC9-B5BD9239951F}" type="presParOf" srcId="{E8FE1BCD-67E0-4FA1-A6B9-8E5E0E5FA02F}" destId="{8482D592-E6D0-4D0A-8167-5184F6BA4646}" srcOrd="4" destOrd="0" presId="urn:microsoft.com/office/officeart/2024/layout/BulletTimeline"/>
    <dgm:cxn modelId="{D2D34F38-5B44-4F11-BD0E-FEAB5B2B9BA6}" type="presParOf" srcId="{8482D592-E6D0-4D0A-8167-5184F6BA4646}" destId="{EB336524-0A9A-4593-9E41-27E59565F44D}" srcOrd="0" destOrd="0" presId="urn:microsoft.com/office/officeart/2024/layout/BulletTimeline"/>
    <dgm:cxn modelId="{89892010-724C-4EDA-916A-B2E481D3897A}" type="presParOf" srcId="{E8FE1BCD-67E0-4FA1-A6B9-8E5E0E5FA02F}" destId="{A559B634-DA4E-4734-9CF1-DF26BC59662B}" srcOrd="5" destOrd="0" presId="urn:microsoft.com/office/officeart/2024/layout/BulletTimeline"/>
    <dgm:cxn modelId="{975A6714-D7B2-46D0-B1CC-C383D33F1EC6}" type="presParOf" srcId="{D1553ADA-3839-4BC8-AA42-A115A0EC7AEA}" destId="{DB62046E-DCC5-4230-B618-D29E7E7F55DC}" srcOrd="1" destOrd="0" presId="urn:microsoft.com/office/officeart/2024/layout/BulletTimeline"/>
    <dgm:cxn modelId="{D741777D-865B-4F24-9588-839444BE187D}" type="presParOf" srcId="{D1553ADA-3839-4BC8-AA42-A115A0EC7AEA}" destId="{1C3D1BE5-3FD2-4396-B946-43398E07A53D}" srcOrd="2" destOrd="0" presId="urn:microsoft.com/office/officeart/2024/layout/BulletTimeline"/>
    <dgm:cxn modelId="{FCF69D76-74E3-4BE5-8E80-101D1745B579}" type="presParOf" srcId="{1C3D1BE5-3FD2-4396-B946-43398E07A53D}" destId="{E0DBC349-C259-4A02-AADA-4A35EC1D323C}" srcOrd="0" destOrd="0" presId="urn:microsoft.com/office/officeart/2024/layout/BulletTimeline"/>
    <dgm:cxn modelId="{BA01DD30-4ED9-4010-B6EE-DE8A2AF6DDF8}" type="presParOf" srcId="{E0DBC349-C259-4A02-AADA-4A35EC1D323C}" destId="{02645A03-C543-49CA-9E8A-2571DD272B27}" srcOrd="0" destOrd="0" presId="urn:microsoft.com/office/officeart/2024/layout/BulletTimeline"/>
    <dgm:cxn modelId="{38EA9237-D498-4779-B25E-015CDAF77934}" type="presParOf" srcId="{E0DBC349-C259-4A02-AADA-4A35EC1D323C}" destId="{E1D10113-1AB0-4174-800C-C4D9A2600136}" srcOrd="1" destOrd="0" presId="urn:microsoft.com/office/officeart/2024/layout/BulletTimeline"/>
    <dgm:cxn modelId="{14D9D33B-E204-41BD-9281-6AF4DE66A027}" type="presParOf" srcId="{1C3D1BE5-3FD2-4396-B946-43398E07A53D}" destId="{9E859584-07C9-476D-B92A-0A29052FA8A8}" srcOrd="1" destOrd="0" presId="urn:microsoft.com/office/officeart/2024/layout/BulletTimeline"/>
    <dgm:cxn modelId="{9B8F33E4-E1DD-40C6-9055-F7027A9E1EAB}" type="presParOf" srcId="{1C3D1BE5-3FD2-4396-B946-43398E07A53D}" destId="{7DE919F0-959F-47E2-9CDB-DEA4FFFC289A}" srcOrd="2" destOrd="0" presId="urn:microsoft.com/office/officeart/2024/layout/BulletTimeline"/>
    <dgm:cxn modelId="{97A3FAA0-62E7-4D81-8CAE-BEA5B016ED49}" type="presParOf" srcId="{1C3D1BE5-3FD2-4396-B946-43398E07A53D}" destId="{7200675F-8627-4721-A290-0117599A68BD}" srcOrd="3" destOrd="0" presId="urn:microsoft.com/office/officeart/2024/layout/BulletTimeline"/>
    <dgm:cxn modelId="{7A253687-12B8-43F6-BFC9-05B2109A04AA}" type="presParOf" srcId="{1C3D1BE5-3FD2-4396-B946-43398E07A53D}" destId="{768010AF-62AC-4B4D-BD6D-28A3C7C6D80B}" srcOrd="4" destOrd="0" presId="urn:microsoft.com/office/officeart/2024/layout/BulletTimeline"/>
    <dgm:cxn modelId="{03E2132B-A080-43C5-9BFD-2985B3E9C4D1}" type="presParOf" srcId="{768010AF-62AC-4B4D-BD6D-28A3C7C6D80B}" destId="{BF187C39-909E-4797-80A7-E5C0762E656A}" srcOrd="0" destOrd="0" presId="urn:microsoft.com/office/officeart/2024/layout/BulletTimeline"/>
    <dgm:cxn modelId="{21FA8454-C30A-4DB9-936D-41DFFA2357D4}" type="presParOf" srcId="{1C3D1BE5-3FD2-4396-B946-43398E07A53D}" destId="{EE2DC82F-7DB9-4E1C-AB9F-D0573BACBD57}" srcOrd="5" destOrd="0" presId="urn:microsoft.com/office/officeart/2024/layout/BulletTimeline"/>
    <dgm:cxn modelId="{0AE1166F-7DF2-4874-9270-A977CEE3DAB1}" type="presParOf" srcId="{D1553ADA-3839-4BC8-AA42-A115A0EC7AEA}" destId="{FA39E97E-EC29-4D68-B776-7E4A5AEF36F9}" srcOrd="3" destOrd="0" presId="urn:microsoft.com/office/officeart/2024/layout/BulletTimeline"/>
    <dgm:cxn modelId="{27F7BDCD-B07B-486F-9FCF-FD928075F279}" type="presParOf" srcId="{D1553ADA-3839-4BC8-AA42-A115A0EC7AEA}" destId="{4051D764-0A99-45A6-9F19-503EC89B2495}" srcOrd="4" destOrd="0" presId="urn:microsoft.com/office/officeart/2024/layout/BulletTimeline"/>
    <dgm:cxn modelId="{F4B33EBD-CDE2-4FCC-8390-896E7B2D6609}" type="presParOf" srcId="{4051D764-0A99-45A6-9F19-503EC89B2495}" destId="{2B6ABF5A-E500-4433-B034-ABA2DD274B23}" srcOrd="0" destOrd="0" presId="urn:microsoft.com/office/officeart/2024/layout/BulletTimeline"/>
    <dgm:cxn modelId="{7A46FE4B-E74D-4253-9AD6-D5A27E7E5FF2}" type="presParOf" srcId="{2B6ABF5A-E500-4433-B034-ABA2DD274B23}" destId="{DA48DDDD-CA5C-4928-8E75-58FBC4A19E06}" srcOrd="0" destOrd="0" presId="urn:microsoft.com/office/officeart/2024/layout/BulletTimeline"/>
    <dgm:cxn modelId="{A63595FF-8C06-462C-8EA7-4E818C5892C8}" type="presParOf" srcId="{2B6ABF5A-E500-4433-B034-ABA2DD274B23}" destId="{3CF5C7C6-B4EC-4980-BD41-3C04644E02C2}" srcOrd="1" destOrd="0" presId="urn:microsoft.com/office/officeart/2024/layout/BulletTimeline"/>
    <dgm:cxn modelId="{2A268ED3-F04B-4BC8-A428-01C81F45FFFE}" type="presParOf" srcId="{4051D764-0A99-45A6-9F19-503EC89B2495}" destId="{1DEB3E98-5936-439C-949A-FB87DC993478}" srcOrd="1" destOrd="0" presId="urn:microsoft.com/office/officeart/2024/layout/BulletTimeline"/>
    <dgm:cxn modelId="{DA177987-CE89-4400-BF92-4297EF4CA166}" type="presParOf" srcId="{4051D764-0A99-45A6-9F19-503EC89B2495}" destId="{291FC6E8-BF13-4771-83AC-5C3A88865F42}" srcOrd="2" destOrd="0" presId="urn:microsoft.com/office/officeart/2024/layout/BulletTimeline"/>
    <dgm:cxn modelId="{AF44A8A1-9145-4041-9C68-E59BA49DF8CD}" type="presParOf" srcId="{4051D764-0A99-45A6-9F19-503EC89B2495}" destId="{CE063F31-9D1C-4623-A0AB-0F70A644F001}" srcOrd="3" destOrd="0" presId="urn:microsoft.com/office/officeart/2024/layout/BulletTimeline"/>
    <dgm:cxn modelId="{FB3C6F14-B403-4747-ADA1-8AD9C7E52E2E}" type="presParOf" srcId="{4051D764-0A99-45A6-9F19-503EC89B2495}" destId="{76B5C337-3957-4CEC-9907-7402D52EF3D9}" srcOrd="4" destOrd="0" presId="urn:microsoft.com/office/officeart/2024/layout/BulletTimeline"/>
    <dgm:cxn modelId="{70E1AF81-ACC1-4D1B-8737-700F10FDDF16}" type="presParOf" srcId="{76B5C337-3957-4CEC-9907-7402D52EF3D9}" destId="{7EB0BD76-32E7-4454-A0F4-29C28FCDDB8C}" srcOrd="0" destOrd="0" presId="urn:microsoft.com/office/officeart/2024/layout/BulletTimeline"/>
    <dgm:cxn modelId="{81C17176-CDC3-4354-8358-2CC7636B9BEA}" type="presParOf" srcId="{4051D764-0A99-45A6-9F19-503EC89B2495}" destId="{C3F6A537-7704-4C5D-B808-3D1B5DB351A4}" srcOrd="5" destOrd="0" presId="urn:microsoft.com/office/officeart/2024/layout/Bullet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427881-4AC0-4D3A-B433-CFBCF11EA59E}">
      <dsp:nvSpPr>
        <dsp:cNvPr id="0" name=""/>
        <dsp:cNvSpPr/>
      </dsp:nvSpPr>
      <dsp:spPr>
        <a:xfrm>
          <a:off x="0" y="2638889"/>
          <a:ext cx="10323500" cy="53310"/>
        </a:xfrm>
        <a:prstGeom prst="rect">
          <a:avLst/>
        </a:prstGeom>
        <a:gradFill rotWithShape="0">
          <a:gsLst>
            <a:gs pos="0">
              <a:schemeClr val="accent1">
                <a:tint val="76000"/>
              </a:schemeClr>
            </a:gs>
            <a:gs pos="100000">
              <a:schemeClr val="accent1">
                <a:tint val="76000"/>
              </a:schemeClr>
            </a:gs>
          </a:gsLst>
          <a:lin ang="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04F243-DC17-4D23-BE67-BFE02F05E955}">
      <dsp:nvSpPr>
        <dsp:cNvPr id="0" name=""/>
        <dsp:cNvSpPr/>
      </dsp:nvSpPr>
      <dsp:spPr>
        <a:xfrm>
          <a:off x="10045094" y="2452301"/>
          <a:ext cx="319865" cy="426487"/>
        </a:xfrm>
        <a:prstGeom prst="chevron">
          <a:avLst>
            <a:gd name="adj" fmla="val 75000"/>
          </a:avLst>
        </a:prstGeom>
        <a:gradFill rotWithShape="0">
          <a:gsLst>
            <a:gs pos="0">
              <a:schemeClr val="accent1">
                <a:tint val="76000"/>
              </a:schemeClr>
            </a:gs>
            <a:gs pos="100000">
              <a:schemeClr val="accent1">
                <a:tint val="76000"/>
              </a:schemeClr>
            </a:gs>
          </a:gsLst>
          <a:lin ang="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77520B-B880-480C-B688-B43D2FCC4DCA}">
      <dsp:nvSpPr>
        <dsp:cNvPr id="0" name=""/>
        <dsp:cNvSpPr/>
      </dsp:nvSpPr>
      <dsp:spPr>
        <a:xfrm>
          <a:off x="682379" y="1215488"/>
          <a:ext cx="4301458" cy="1236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/>
            <a:t>Rijk, provincie en waterschappen ‘klaar’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/>
            <a:t>Gemeenten: bruidsschat</a:t>
          </a:r>
        </a:p>
      </dsp:txBody>
      <dsp:txXfrm>
        <a:off x="682379" y="1215488"/>
        <a:ext cx="4301458" cy="1236812"/>
      </dsp:txXfrm>
    </dsp:sp>
    <dsp:sp modelId="{EE6992F0-E57A-4313-BF93-CADAF714EB65}">
      <dsp:nvSpPr>
        <dsp:cNvPr id="0" name=""/>
        <dsp:cNvSpPr/>
      </dsp:nvSpPr>
      <dsp:spPr>
        <a:xfrm>
          <a:off x="682379" y="575757"/>
          <a:ext cx="4301458" cy="639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nl-NL" sz="2000" kern="1200" dirty="0"/>
            <a:t>1/1/2024</a:t>
          </a:r>
        </a:p>
      </dsp:txBody>
      <dsp:txXfrm>
        <a:off x="682379" y="575757"/>
        <a:ext cx="4301458" cy="639730"/>
      </dsp:txXfrm>
    </dsp:sp>
    <dsp:sp modelId="{6344D12F-4A16-46EA-9B9E-0C8401DE031F}">
      <dsp:nvSpPr>
        <dsp:cNvPr id="0" name=""/>
        <dsp:cNvSpPr/>
      </dsp:nvSpPr>
      <dsp:spPr>
        <a:xfrm>
          <a:off x="319865" y="533108"/>
          <a:ext cx="42648" cy="213243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859584-07C9-476D-B92A-0A29052FA8A8}">
      <dsp:nvSpPr>
        <dsp:cNvPr id="0" name=""/>
        <dsp:cNvSpPr/>
      </dsp:nvSpPr>
      <dsp:spPr>
        <a:xfrm>
          <a:off x="3929376" y="3442953"/>
          <a:ext cx="4301458" cy="1002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/>
            <a:t>Voor gemeenten verplicht: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nl-NL" sz="2000" kern="1200" dirty="0"/>
            <a:t>- Omgevingsvisie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nl-NL" sz="2000" kern="1200" dirty="0"/>
            <a:t>- Programma’s (geluid, wegen)</a:t>
          </a:r>
        </a:p>
      </dsp:txBody>
      <dsp:txXfrm>
        <a:off x="3929376" y="3442953"/>
        <a:ext cx="4301458" cy="1002244"/>
      </dsp:txXfrm>
    </dsp:sp>
    <dsp:sp modelId="{7DE919F0-959F-47E2-9CDB-DEA4FFFC289A}">
      <dsp:nvSpPr>
        <dsp:cNvPr id="0" name=""/>
        <dsp:cNvSpPr/>
      </dsp:nvSpPr>
      <dsp:spPr>
        <a:xfrm>
          <a:off x="3929376" y="2781898"/>
          <a:ext cx="4301458" cy="661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nl-NL" sz="2000" kern="1200" dirty="0"/>
            <a:t>1/1/2027</a:t>
          </a:r>
        </a:p>
      </dsp:txBody>
      <dsp:txXfrm>
        <a:off x="3929376" y="2781898"/>
        <a:ext cx="4301458" cy="661055"/>
      </dsp:txXfrm>
    </dsp:sp>
    <dsp:sp modelId="{7200675F-8627-4721-A290-0117599A68BD}">
      <dsp:nvSpPr>
        <dsp:cNvPr id="0" name=""/>
        <dsp:cNvSpPr/>
      </dsp:nvSpPr>
      <dsp:spPr>
        <a:xfrm>
          <a:off x="3733142" y="2684011"/>
          <a:ext cx="42648" cy="213243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336524-0A9A-4593-9E41-27E59565F44D}">
      <dsp:nvSpPr>
        <dsp:cNvPr id="0" name=""/>
        <dsp:cNvSpPr/>
      </dsp:nvSpPr>
      <dsp:spPr>
        <a:xfrm>
          <a:off x="230303" y="2554658"/>
          <a:ext cx="221773" cy="2217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187C39-909E-4797-80A7-E5C0762E656A}">
      <dsp:nvSpPr>
        <dsp:cNvPr id="0" name=""/>
        <dsp:cNvSpPr/>
      </dsp:nvSpPr>
      <dsp:spPr>
        <a:xfrm>
          <a:off x="3648607" y="2563890"/>
          <a:ext cx="221773" cy="2217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EB3E98-5936-439C-949A-FB87DC993478}">
      <dsp:nvSpPr>
        <dsp:cNvPr id="0" name=""/>
        <dsp:cNvSpPr/>
      </dsp:nvSpPr>
      <dsp:spPr>
        <a:xfrm>
          <a:off x="7664977" y="1201203"/>
          <a:ext cx="2699982" cy="1236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/>
            <a:t>Gemeenten hebben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/>
            <a:t>omgevingsplan definitief</a:t>
          </a:r>
        </a:p>
      </dsp:txBody>
      <dsp:txXfrm>
        <a:off x="7664977" y="1201203"/>
        <a:ext cx="2699982" cy="1236812"/>
      </dsp:txXfrm>
    </dsp:sp>
    <dsp:sp modelId="{291FC6E8-BF13-4771-83AC-5C3A88865F42}">
      <dsp:nvSpPr>
        <dsp:cNvPr id="0" name=""/>
        <dsp:cNvSpPr/>
      </dsp:nvSpPr>
      <dsp:spPr>
        <a:xfrm>
          <a:off x="7664977" y="561472"/>
          <a:ext cx="2699982" cy="639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nl-NL" sz="2000" kern="1200" dirty="0"/>
            <a:t>1/1/2032</a:t>
          </a:r>
        </a:p>
      </dsp:txBody>
      <dsp:txXfrm>
        <a:off x="7664977" y="561472"/>
        <a:ext cx="2699982" cy="639730"/>
      </dsp:txXfrm>
    </dsp:sp>
    <dsp:sp modelId="{CE063F31-9D1C-4623-A0AB-0F70A644F001}">
      <dsp:nvSpPr>
        <dsp:cNvPr id="0" name=""/>
        <dsp:cNvSpPr/>
      </dsp:nvSpPr>
      <dsp:spPr>
        <a:xfrm>
          <a:off x="7478494" y="552450"/>
          <a:ext cx="42648" cy="213243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B0BD76-32E7-4454-A0F4-29C28FCDDB8C}">
      <dsp:nvSpPr>
        <dsp:cNvPr id="0" name=""/>
        <dsp:cNvSpPr/>
      </dsp:nvSpPr>
      <dsp:spPr>
        <a:xfrm>
          <a:off x="7393837" y="2566856"/>
          <a:ext cx="221773" cy="2217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24/layout/BulletTimeline">
  <dgm:title val=""/>
  <dgm:desc val=""/>
  <dgm:catLst>
    <dgm:cat type="process" pri="7450"/>
    <dgm:cat type="timeline" pri="100"/>
  </dgm:catLst>
  <dgm:sampData>
    <dgm:dataModel>
      <dgm:ptLst>
        <dgm:pt modelId="0" type="doc"/>
        <dgm:pt modelId="10">
          <dgm:prSet phldrT="Add an event" phldr="1"/>
        </dgm:pt>
        <dgm:pt modelId="11">
          <dgm:prSet phldrT="Write a description of the significance of this event" phldr="1"/>
        </dgm:pt>
        <dgm:pt modelId="20">
          <dgm:prSet phldrT="Add an event" phldr="1"/>
        </dgm:pt>
        <dgm:pt modelId="21">
          <dgm:prSet phldrT="Write a description of the significance of this event" phldr="1"/>
        </dgm:pt>
        <dgm:pt modelId="30">
          <dgm:prSet phldrT="Add an event" phldr="1"/>
        </dgm:pt>
        <dgm:pt modelId="31">
          <dgm:prSet phldrT="Write a description of the significance of this event" phldr="1"/>
        </dgm:pt>
        <dgm:pt modelId="40">
          <dgm:prSet phldrT="Add an event" phldr="1"/>
        </dgm:pt>
        <dgm:pt modelId="41">
          <dgm:prSet phldrT="Write a description of the significance of this event" phldr="1"/>
        </dgm:pt>
        <dgm:pt modelId="50">
          <dgm:prSet phldrT="Add an event" phldr="1"/>
        </dgm:pt>
        <dgm:pt modelId="51">
          <dgm:prSet phldrT="Write a description of the significance of this event" phldr="1"/>
        </dgm:pt>
      </dgm:ptLst>
      <dgm:cxnLst>
        <dgm:cxn modelId="100" srcId="0" destId="10" srcOrd="0" destOrd="0"/>
        <dgm:cxn modelId="12" srcId="10" destId="11" srcOrd="0" destOrd="0"/>
        <dgm:cxn modelId="101" srcId="0" destId="20" srcOrd="1" destOrd="0"/>
        <dgm:cxn modelId="22" srcId="20" destId="21" srcOrd="0" destOrd="0"/>
        <dgm:cxn modelId="102" srcId="0" destId="30" srcOrd="2" destOrd="0"/>
        <dgm:cxn modelId="32" srcId="30" destId="31" srcOrd="0" destOrd="0"/>
        <dgm:cxn modelId="103" srcId="0" destId="40" srcOrd="3" destOrd="0"/>
        <dgm:cxn modelId="42" srcId="40" destId="41" srcOrd="0" destOrd="0"/>
        <dgm:cxn modelId="104" srcId="0" destId="50" srcOrd="4" destOrd="0"/>
        <dgm:cxn modelId="52" srcId="50" destId="5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dir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 refType="h" fact="0.1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>
      <dgm:alg type="composite"/>
      <dgm:shape xmlns:r="http://schemas.openxmlformats.org/officeDocument/2006/relationships" r:blip="">
        <dgm:adjLst/>
      </dgm:shape>
      <dgm:presOf/>
      <dgm:choose name="DividerDirection">
        <dgm:if name="DividerLTR" func="var" arg="dir" op="equ" val="norm">
          <dgm:constrLst>
            <dgm:constr type="w" for="ch" forName="rectBar" refType="w" fact="0.996"/>
            <dgm:constr type="h" for="ch" forName="rectBar" refType="h" fact="0.1"/>
            <dgm:constr type="l" for="ch" forName="rectBar"/>
            <dgm:constr type="ctrY" for="ch" forName="rectBar" refType="h" fact="0.5"/>
            <dgm:constr type="w" for="ch" forName="chevronArrow" refType="h" fact="0.6"/>
            <dgm:constr type="h" for="ch" forName="chevronArrow" refType="h" fact="0.8"/>
            <dgm:constr type="r" for="ch" forName="chevronArrow" refType="w"/>
            <dgm:constr type="ctrY" for="ch" forName="chevronArrow" refType="h" fact="0.5"/>
          </dgm:constrLst>
        </dgm:if>
        <dgm:else name="DividerRTL">
          <dgm:constrLst>
            <dgm:constr type="w" for="ch" forName="rectBar" refType="w" fact="0.996"/>
            <dgm:constr type="h" for="ch" forName="rectBar" refType="h" fact="0.1"/>
            <dgm:constr type="r" for="ch" forName="rectBar" refType="w"/>
            <dgm:constr type="ctrY" for="ch" forName="rectBar" refType="h" fact="0.5"/>
            <dgm:constr type="w" for="ch" forName="chevronArrow" refType="h" fact="0.6"/>
            <dgm:constr type="h" for="ch" forName="chevronArrow" refType="h" fact="0.8"/>
            <dgm:constr type="l" for="ch" forName="chevronArrow"/>
            <dgm:constr type="ctrY" for="ch" forName="chevronArrow" refType="h" fact="0.5"/>
          </dgm:constrLst>
        </dgm:else>
      </dgm:choose>
      <dgm:ruleLst/>
      <dgm:layoutNode name="rectBar" styleLbl="dkBgShp">
        <dgm:alg type="sp"/>
        <dgm:shape xmlns:r="http://schemas.openxmlformats.org/officeDocument/2006/relationships" type="rect" r:blip="" zOrderOff="-1">
          <dgm:adjLst/>
          <dgm:extLst>
            <a:ext uri="{B698B0E9-8C71-41B9-8309-B3DCBF30829C}">
              <dgm1612:spPr xmlns:dgm1612="http://schemas.microsoft.com/office/drawing/2016/12/diagram">
                <a:gradFill rotWithShape="0">
                  <a:gsLst>
                    <a:gs pos="0">
                      <a:schemeClr val="accent1">
                        <a:tint val="76000"/>
                      </a:schemeClr>
                    </a:gs>
                    <a:gs pos="100000">
                      <a:schemeClr val="accent1">
                        <a:tint val="76000"/>
                      </a:schemeClr>
                    </a:gs>
                  </a:gsLst>
                  <a:lin ang="0" scaled="0"/>
                </a:gradFill>
              </dgm1612:spPr>
            </a:ext>
          </dgm:extLst>
        </dgm:shape>
        <dgm:presOf/>
        <dgm:constrLst/>
        <dgm:ruleLst/>
      </dgm:layoutNode>
      <dgm:layoutNode name="chevronArrow" styleLbl="dkBgShp">
        <dgm:alg type="sp"/>
        <dgm:choose name="ChevronDir">
          <dgm:if name="ChevronLTR" func="var" arg="dir" op="equ" val="norm">
            <dgm:shape xmlns:r="http://schemas.openxmlformats.org/officeDocument/2006/relationships" type="chevron" r:blip="" zOrderOff="-1">
              <dgm:adjLst>
                <dgm:adj idx="1" val="0.75"/>
              </dgm:adjLst>
              <dgm:extLst>
                <a:ext uri="{B698B0E9-8C71-41B9-8309-B3DCBF30829C}">
                  <dgm1612:spPr xmlns:dgm1612="http://schemas.microsoft.com/office/drawing/2016/12/diagram">
                    <a:gradFill rotWithShape="0">
                      <a:gsLst>
                        <a:gs pos="0">
                          <a:schemeClr val="accent1">
                            <a:tint val="76000"/>
                          </a:schemeClr>
                        </a:gs>
                        <a:gs pos="100000">
                          <a:schemeClr val="accent1">
                            <a:tint val="76000"/>
                          </a:schemeClr>
                        </a:gs>
                      </a:gsLst>
                      <a:lin ang="0" scaled="0"/>
                    </a:gradFill>
                  </dgm1612:spPr>
                </a:ext>
              </dgm:extLst>
            </dgm:shape>
          </dgm:if>
          <dgm:else name="ChevronRTL">
            <dgm:shape xmlns:r="http://schemas.openxmlformats.org/officeDocument/2006/relationships" rot="180" type="chevron" r:blip="" zOrderOff="-1">
              <dgm:adjLst>
                <dgm:adj idx="1" val="0.75"/>
              </dgm:adjLst>
              <dgm:extLst>
                <a:ext uri="{B698B0E9-8C71-41B9-8309-B3DCBF30829C}">
                  <dgm1612:spPr xmlns:dgm1612="http://schemas.microsoft.com/office/drawing/2016/12/diagram">
                    <a:gradFill rotWithShape="0">
                      <a:gsLst>
                        <a:gs pos="0">
                          <a:schemeClr val="accent1">
                            <a:tint val="76000"/>
                          </a:schemeClr>
                        </a:gs>
                        <a:gs pos="100000">
                          <a:schemeClr val="accent1">
                            <a:tint val="76000"/>
                          </a:schemeClr>
                        </a:gs>
                      </a:gsLst>
                      <a:lin ang="0" scaled="0"/>
                    </a:gradFill>
                  </dgm1612:spPr>
                </a:ext>
              </dgm:extLst>
            </dgm:shape>
          </dgm:else>
        </dgm:choose>
        <dgm:presOf/>
        <dgm:constrLst/>
        <dgm:ruleLst/>
      </dgm:layoutNode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>
            <dgm:param type="fallback" val="1D"/>
          </dgm:alg>
        </dgm:if>
        <dgm:else name="Name3">
          <dgm:alg type="lin">
            <dgm:param type="linDir" val="fromR"/>
            <dgm:param type="fallback" val="1D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325"/>
                        <dgm:constr type="h" for="ch" forName="ConnectorPoint1" refType="h" refFor="ch" refForName="DropPinPlaceHolder1" fact="0.325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6"/>
                        <dgm:constr type="h" for="ch" forName="DropPinPlaceHolder1" refType="h" fact="0.16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h" fact="0.16"/>
                        <dgm:constr type="b" for="ch" forName="L2TextContainer1" refType="h" fact="0.4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t" for="ch" forName="L1TextContainer1" refType="h" fact="0.01"/>
                        <dgm:constr type="b" for="ch" forName="L1TextContainer1" refType="h" fact="0.16"/>
                        <dgm:constr type="w" for="ch" forName="ConnectLine1" refType="h" fact="0.0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 fact="0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325"/>
                        <dgm:constr type="h" for="ch" forName="ConnectorPoint1" refType="h" refFor="ch" refForName="DropPinPlaceHolder1" fact="0.325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6"/>
                        <dgm:constr type="h" for="ch" forName="DropPinPlaceHolder1" refType="h" fact="0.16"/>
                        <dgm:constr type="b" for="ch" forName="DropPinPlaceHolder1" refType="h"/>
                        <dgm:constr type="l" for="ch" forName="DropPinPlaceHolder1" refType="w" fact="0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h" fact="0.755"/>
                        <dgm:constr type="t" for="ch" forName="L1TextContainer1" refType="h" fact="0.6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h" fact="0.99"/>
                        <dgm:constr type="t" for="ch" forName="L2TextContainer1" refType="h" fact="0.755"/>
                        <dgm:constr type="w" for="ch" forName="ConnectLine1" refType="h" fact="0.0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L1TextContainer1" refType="w" fact="0.83"/>
                        <dgm:constr type="l" for="ch" forName="L1TextContainer1" refType="w" fact="0"/>
                        <dgm:constr type="t" for="ch" forName="L1TextContainer1" refType="h" fact="0.01"/>
                        <dgm:constr type="b" for="ch" forName="L1TextContainer1" refType="h" fact="0.16"/>
                        <dgm:constr type="w" for="ch" forName="L2TextContainer1" refType="w" fact="0.83"/>
                        <dgm:constr type="l" for="ch" forName="L2TextContainer1" refType="w" fact="0"/>
                        <dgm:constr type="t" for="ch" forName="L2TextContainer1" refType="h" fact="0.16"/>
                        <dgm:constr type="b" for="ch" forName="L2TextContainer1" refType="h" fact="0.45"/>
                        <dgm:constr type="w" for="ch" forName="DropPinPlaceHolder1" refType="h" fact="0.16"/>
                        <dgm:constr type="h" for="ch" forName="DropPinPlaceHolder1" refType="h" fact="0.16"/>
                        <dgm:constr type="t" for="ch" forName="DropPinPlaceHolder1" refType="h" fact="0"/>
                        <dgm:constr type="r" for="ch" forName="DropPinPlaceHolder1" refType="w"/>
                        <dgm:constr type="w" for="ch" forName="ConnectLine1" refType="h" fact="0.0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 fact="0"/>
                        <dgm:constr type="w" for="ch" forName="ConnectorPoint1" refType="h" refFor="ch" refForName="DropPinPlaceHolder1" fact="0.325"/>
                        <dgm:constr type="h" for="ch" forName="ConnectorPoint1" refType="h" refFor="ch" refForName="DropPinPlaceHolder1" fact="0.325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L1TextContainer1" refType="w" fact="0.83"/>
                        <dgm:constr type="l" for="ch" forName="L1TextContainer1" refType="w" fact="0"/>
                        <dgm:constr type="b" for="ch" forName="L1TextContainer1" refType="h" fact="0.755"/>
                        <dgm:constr type="t" for="ch" forName="L1TextContainer1" refType="h" fact="0.6"/>
                        <dgm:constr type="w" for="ch" forName="L2TextContainer1" refType="w" fact="0.83"/>
                        <dgm:constr type="l" for="ch" forName="L2TextContainer1" refType="w" fact="0"/>
                        <dgm:constr type="b" for="ch" forName="L2TextContainer1" refType="h" fact="0.99"/>
                        <dgm:constr type="t" for="ch" forName="L2TextContainer1" refType="h" fact="0.755"/>
                        <dgm:constr type="w" for="ch" forName="DropPinPlaceHolder1" refType="h" fact="0.16"/>
                        <dgm:constr type="h" for="ch" forName="DropPinPlaceHolder1" refType="h" fact="0.16"/>
                        <dgm:constr type="b" for="ch" forName="DropPinPlaceHolder1" refType="h"/>
                        <dgm:constr type="r" for="ch" forName="DropPinPlaceHolder1" refType="w"/>
                        <dgm:constr type="w" for="ch" forName="ConnectLine1" refType="h" fact="0.0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b" refFor="ch" refForName="DropPinPlaceHolder1"/>
                        <dgm:constr type="w" for="ch" forName="ConnectorPoint1" refType="h" refFor="ch" refForName="DropPinPlaceHolder1" fact="0.325"/>
                        <dgm:constr type="h" for="ch" forName="ConnectorPoint1" refType="h" refFor="ch" refForName="DropPinPlaceHolder1" fact="0.325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 fact="0"/>
                  <dgm:constr type="h" for="ch" forName="DropPin1" refType="h" fact="0"/>
                  <dgm:constr type="ctrX" for="ch" forName="DropPin1" refType="w" fact="0"/>
                  <dgm:constr type="ctrY" for="ch" forName="DropPin1" refType="h" fact="0"/>
                  <dgm:constr type="w" for="ch" forName="Ellipse1" refType="w" refFor="ch" refForName="DropPin1" fact="0"/>
                  <dgm:constr type="h" for="ch" forName="Ellipse1" refType="w" refFor="ch" refForName="DropPin1" fact="0"/>
                  <dgm:constr type="ctrX" for="ch" forName="Ellipse1" refType="ctrX" refFor="ch" refForName="DropPin1" fact="0"/>
                  <dgm:constr type="ctrY" for="ch" forName="Ellipse1" refType="ctrY" refFor="ch" refForName="DropPin1" fact="0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/>
                      <dgm:constr type="bMarg"/>
                    </dgm:constrLst>
                  </dgm:if>
                  <dgm:else name="Name88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/>
                      <dgm:constr type="bMarg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5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  <dgm:layoutNode name="ConnectLine1" styleLbl="dkBgShp"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</dgm:layoutNode>
              <dgm:layoutNode name="ConnectorPoint1" moveWith="ConnectLine1">
                <dgm:alg type="composite"/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Bullet1" refType="w"/>
                  <dgm:constr type="h" for="ch" forName="Bullet1" refType="w"/>
                  <dgm:constr type="ctrX" for="ch" forName="Bullet1" refType="w" fact="0.5"/>
                  <dgm:constr type="ctrY" for="ch" forName="Bullet1" refType="h" fact="0.5"/>
                </dgm:constrLst>
                <dgm:layoutNode name="Bullet1" styleLbl="lnNode1">
                  <dgm:alg type="sp"/>
                  <dgm:shape xmlns:r="http://schemas.openxmlformats.org/officeDocument/2006/relationships" type="ellipse" r:blip="" zOrderOff="10">
                    <dgm:adjLst/>
                  </dgm:shape>
                  <dgm:presOf/>
                  <dgm:constrLst/>
                </dgm:layoutNode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325"/>
                        <dgm:constr type="h" for="ch" forName="ConnectorPoint" refType="h" refFor="ch" refForName="DropPinPlaceHolder" fact="0.325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6"/>
                        <dgm:constr type="h" for="ch" forName="DropPinPlaceHolder" refType="h" fact="0.16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h" fact="0.16"/>
                        <dgm:constr type="b" for="ch" forName="L2TextContainer" refType="h" fact="0.4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t" for="ch" forName="L1TextContainer" refType="h" fact="0.01"/>
                        <dgm:constr type="b" for="ch" forName="L1TextContainer" refType="h" fact="0.16"/>
                        <dgm:constr type="w" for="ch" forName="ConnectLine" refType="h" fact="0.01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 fact="0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325"/>
                        <dgm:constr type="h" for="ch" forName="ConnectorPoint" refType="h" refFor="ch" refForName="DropPinPlaceHolder" fact="0.325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6"/>
                        <dgm:constr type="h" for="ch" forName="DropPinPlaceHolder" refType="h" fact="0.16"/>
                        <dgm:constr type="b" for="ch" forName="DropPinPlaceHolder" refType="h"/>
                        <dgm:constr type="l" for="ch" forName="DropPinPlaceHolder" refType="w" fact="0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h" fact="0.755"/>
                        <dgm:constr type="t" for="ch" forName="L1TextContainer" refType="h" fact="0.6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h" fact="0.99"/>
                        <dgm:constr type="t" for="ch" forName="L2TextContainer" refType="h" fact="0.755"/>
                        <dgm:constr type="w" for="ch" forName="ConnectLine" refType="h" fact="0.01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L1TextContainer" refType="w" fact="0.83"/>
                        <dgm:constr type="l" for="ch" forName="L1TextContainer" refType="w" fact="0"/>
                        <dgm:constr type="t" for="ch" forName="L1TextContainer" refType="h" fact="0.01"/>
                        <dgm:constr type="b" for="ch" forName="L1TextContainer" refType="h" fact="0.16"/>
                        <dgm:constr type="w" for="ch" forName="L2TextContainer" refType="w" fact="0.83"/>
                        <dgm:constr type="l" for="ch" forName="L2TextContainer" refType="w" fact="0"/>
                        <dgm:constr type="t" for="ch" forName="L2TextContainer" refType="h" fact="0.16"/>
                        <dgm:constr type="b" for="ch" forName="L2TextContainer" refType="h" fact="0.45"/>
                        <dgm:constr type="w" for="ch" forName="DropPinPlaceHolder" refType="h" fact="0.16"/>
                        <dgm:constr type="h" for="ch" forName="DropPinPlaceHolder" refType="h" fact="0.16"/>
                        <dgm:constr type="t" for="ch" forName="DropPinPlaceHolder" refType="h" fact="0"/>
                        <dgm:constr type="r" for="ch" forName="DropPinPlaceHolder" refType="w"/>
                        <dgm:constr type="w" for="ch" forName="ConnectLine" refType="h" fact="0.01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 fact="0"/>
                        <dgm:constr type="w" for="ch" forName="ConnectorPoint" refType="h" refFor="ch" refForName="DropPinPlaceHolder" fact="0.325"/>
                        <dgm:constr type="h" for="ch" forName="ConnectorPoint" refType="h" refFor="ch" refForName="DropPinPlaceHolder" fact="0.325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L1TextContainer" refType="w" fact="0.83"/>
                        <dgm:constr type="l" for="ch" forName="L1TextContainer" refType="w" fact="0"/>
                        <dgm:constr type="b" for="ch" forName="L1TextContainer" refType="h" fact="0.755"/>
                        <dgm:constr type="t" for="ch" forName="L1TextContainer" refType="h" fact="0.6"/>
                        <dgm:constr type="w" for="ch" forName="L2TextContainer" refType="w" fact="0.83"/>
                        <dgm:constr type="l" for="ch" forName="L2TextContainer" refType="w" fact="0"/>
                        <dgm:constr type="b" for="ch" forName="L2TextContainer" refType="h" fact="0.99"/>
                        <dgm:constr type="t" for="ch" forName="L2TextContainer" refType="h" fact="0.755"/>
                        <dgm:constr type="w" for="ch" forName="DropPinPlaceHolder" refType="h" fact="0.16"/>
                        <dgm:constr type="h" for="ch" forName="DropPinPlaceHolder" refType="h" fact="0.16"/>
                        <dgm:constr type="b" for="ch" forName="DropPinPlaceHolder" refType="h"/>
                        <dgm:constr type="r" for="ch" forName="DropPinPlaceHolder" refType="w"/>
                        <dgm:constr type="w" for="ch" forName="ConnectLine" refType="h" fact="0.01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b" refFor="ch" refForName="DropPinPlaceHolder"/>
                        <dgm:constr type="w" for="ch" forName="ConnectorPoint" refType="h" refFor="ch" refForName="DropPinPlaceHolder" fact="0.325"/>
                        <dgm:constr type="h" for="ch" forName="ConnectorPoint" refType="h" refFor="ch" refForName="DropPinPlaceHolder" fact="0.325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 fact="0"/>
                  <dgm:constr type="h" for="ch" forName="DropPin" refType="h" fact="0"/>
                  <dgm:constr type="ctrX" for="ch" forName="DropPin" refType="w" fact="0"/>
                  <dgm:constr type="ctrY" for="ch" forName="DropPin" refType="h" fact="0"/>
                  <dgm:constr type="w" for="ch" forName="Ellipse" refType="w" refFor="ch" refForName="DropPin" fact="0"/>
                  <dgm:constr type="h" for="ch" forName="Ellipse" refType="w" refFor="ch" refForName="DropPin" fact="0"/>
                  <dgm:constr type="ctrX" for="ch" forName="Ellipse" refType="ctrX" refFor="ch" refForName="DropPin" fact="0"/>
                  <dgm:constr type="ctrY" for="ch" forName="Ellipse" refType="ctrY" refFor="ch" refForName="DropPin" fact="0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/>
                      <dgm:constr type="bMarg"/>
                    </dgm:constrLst>
                  </dgm:if>
                  <dgm:else name="Name88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/>
                      <dgm:constr type="bMarg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5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  <dgm:layoutNode name="ConnectLine" styleLbl="dkBgShp"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</dgm:layoutNode>
              <dgm:layoutNode name="ConnectorPoint" moveWith="ConnectLine">
                <dgm:alg type="composite"/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Bullet" refType="w"/>
                  <dgm:constr type="h" for="ch" forName="Bullet" refType="w"/>
                  <dgm:constr type="ctrX" for="ch" forName="Bullet" refType="w" fact="0.5"/>
                  <dgm:constr type="ctrY" for="ch" forName="Bullet" refType="h" fact="0.5"/>
                </dgm:constrLst>
                <dgm:layoutNode name="Bullet" styleLbl="lnNode1">
                  <dgm:alg type="sp"/>
                  <dgm:shape xmlns:r="http://schemas.openxmlformats.org/officeDocument/2006/relationships" type="ellipse" r:blip="" zOrderOff="10">
                    <dgm:adjLst/>
                  </dgm:shape>
                  <dgm:presOf/>
                  <dgm:constrLst/>
                </dgm:layoutNode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490695-2972-CF4A-AD8E-B3BED2FEDBA1}" type="datetimeFigureOut">
              <a:rPr lang="nl-NL" smtClean="0"/>
              <a:t>25-6-2026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BF3FA3-F7C9-0B4A-B901-3FF01BA064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1708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A16C59AB-6BB7-152B-61D0-F43C59F1A5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471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7B917DB8-0DBA-B49A-29FC-6B99580E5A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5" y="0"/>
            <a:ext cx="2305050" cy="990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FC95D1-351E-1F0F-DB6E-3B7F9D6248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1850" y="2564326"/>
            <a:ext cx="9144000" cy="1234351"/>
          </a:xfrm>
        </p:spPr>
        <p:txBody>
          <a:bodyPr anchor="b"/>
          <a:lstStyle>
            <a:lvl1pPr algn="l"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[TITLE]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190D44-C878-CC7C-91DD-CFE0BDEBBE1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" y="3897462"/>
            <a:ext cx="9144000" cy="467024"/>
          </a:xfrm>
        </p:spPr>
        <p:txBody>
          <a:bodyPr/>
          <a:lstStyle>
            <a:lvl1pPr marL="0" indent="0" algn="l">
              <a:buNone/>
              <a:defRPr sz="3200" b="0" i="1">
                <a:solidFill>
                  <a:schemeClr val="bg1"/>
                </a:solidFill>
                <a:latin typeface="Asap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</a:t>
            </a:r>
            <a:r>
              <a:rPr lang="en-US" dirty="0" err="1"/>
              <a:t>Ondertitel</a:t>
            </a:r>
            <a:r>
              <a:rPr lang="en-US" dirty="0"/>
              <a:t>]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72D4A2DA-A610-D051-B087-F4DB68F143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9975" y="5372403"/>
            <a:ext cx="3067050" cy="299619"/>
          </a:xfrm>
        </p:spPr>
        <p:txBody>
          <a:bodyPr/>
          <a:lstStyle>
            <a:lvl1pPr algn="l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[maand 2026]</a:t>
            </a:r>
          </a:p>
        </p:txBody>
      </p:sp>
      <p:sp>
        <p:nvSpPr>
          <p:cNvPr id="6" name="Tijdelijke aanduiding voor onlineafbeelding 4">
            <a:extLst>
              <a:ext uri="{FF2B5EF4-FFF2-40B4-BE49-F238E27FC236}">
                <a16:creationId xmlns:a16="http://schemas.microsoft.com/office/drawing/2014/main" id="{3AAB212D-1692-0311-A2E2-B3A89B0DE92E}"/>
              </a:ext>
            </a:extLst>
          </p:cNvPr>
          <p:cNvSpPr>
            <a:spLocks noGrp="1"/>
          </p:cNvSpPr>
          <p:nvPr>
            <p:ph type="clipArt" sz="quarter" idx="11"/>
          </p:nvPr>
        </p:nvSpPr>
        <p:spPr>
          <a:xfrm>
            <a:off x="2311400" y="203199"/>
            <a:ext cx="1868945" cy="546163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50785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2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BC346F-3BB0-AAA2-A4A0-D8262F5DA1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5075F1C-CB90-0211-09CA-206E7C3ED6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9051"/>
            <a:ext cx="12192001" cy="488949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4198FA8-ACD8-40E3-0700-3C545F028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3152" y="6430962"/>
            <a:ext cx="2743200" cy="36512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B5D26E6-79A7-408D-9DFA-24F760C008DB}" type="slidenum">
              <a:rPr lang="en-US" smtClean="0"/>
              <a:pPr/>
              <a:t>‹nr.›</a:t>
            </a:fld>
            <a:endParaRPr lang="en-US" sz="1200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3CB45E7-49F7-BC8C-7A8C-0C5CDADE0CB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75503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2AD09CC-79C5-3843-6918-FFF3CA653B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5" y="0"/>
            <a:ext cx="2305050" cy="990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87FF72-FDE6-4DF6-A11B-79134636A8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7073" y="990600"/>
            <a:ext cx="4010668" cy="897538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[Title]</a:t>
            </a:r>
          </a:p>
        </p:txBody>
      </p:sp>
    </p:spTree>
    <p:extLst>
      <p:ext uri="{BB962C8B-B14F-4D97-AF65-F5344CB8AC3E}">
        <p14:creationId xmlns:p14="http://schemas.microsoft.com/office/powerpoint/2010/main" val="1322391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A16C59AB-6BB7-152B-61D0-F43C59F1A5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FC95D1-351E-1F0F-DB6E-3B7F9D6248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56894" y="3094266"/>
            <a:ext cx="9819856" cy="1325585"/>
          </a:xfrm>
        </p:spPr>
        <p:txBody>
          <a:bodyPr anchor="b"/>
          <a:lstStyle>
            <a:lvl1pPr algn="l"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[title]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190D44-C878-CC7C-91DD-CFE0BDEBBE1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56894" y="4581100"/>
            <a:ext cx="9819858" cy="501543"/>
          </a:xfrm>
        </p:spPr>
        <p:txBody>
          <a:bodyPr/>
          <a:lstStyle>
            <a:lvl1pPr marL="0" indent="0" algn="l">
              <a:buNone/>
              <a:defRPr sz="3200" b="0" i="1">
                <a:solidFill>
                  <a:schemeClr val="bg1"/>
                </a:solidFill>
                <a:latin typeface="Asap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[link]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B917DB8-0DBA-B49A-29FC-6B99580E5A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465" y="1489287"/>
            <a:ext cx="4230348" cy="181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860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2">
            <a:extLst>
              <a:ext uri="{FF2B5EF4-FFF2-40B4-BE49-F238E27FC236}">
                <a16:creationId xmlns:a16="http://schemas.microsoft.com/office/drawing/2014/main" id="{B4572F08-8AC9-B1CC-B730-366151BCE6C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83336" y="4807658"/>
            <a:ext cx="3163250" cy="17074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FontTx/>
              <a:buNone/>
              <a:defRPr sz="1600" b="0" i="0">
                <a:latin typeface="Asap" pitchFamily="2" charset="77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26149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>
            <a:extLst>
              <a:ext uri="{FF2B5EF4-FFF2-40B4-BE49-F238E27FC236}">
                <a16:creationId xmlns:a16="http://schemas.microsoft.com/office/drawing/2014/main" id="{C0706D9B-F80F-C1D2-65A9-3CCDEC8E8D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2DFB77F-1202-9630-8344-ADE8213163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5" y="0"/>
            <a:ext cx="2305050" cy="990600"/>
          </a:xfrm>
          <a:prstGeom prst="rect">
            <a:avLst/>
          </a:prstGeom>
        </p:spPr>
      </p:pic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E48D5271-7FE0-B608-457A-772BF96F830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02529" y="1252538"/>
            <a:ext cx="4292600" cy="4525962"/>
          </a:xfrm>
        </p:spPr>
        <p:txBody>
          <a:bodyPr/>
          <a:lstStyle>
            <a:lvl1pPr>
              <a:buClr>
                <a:schemeClr val="bg1"/>
              </a:buClr>
              <a:buFont typeface="+mj-lt"/>
              <a:buAutoNum type="arabicPeriod"/>
              <a:defRPr sz="2400" b="1" i="0" spc="0">
                <a:solidFill>
                  <a:schemeClr val="bg1"/>
                </a:solidFill>
                <a:latin typeface="Asap" pitchFamily="2" charset="77"/>
              </a:defRPr>
            </a:lvl1pPr>
            <a:lvl2pPr>
              <a:buFont typeface="+mj-lt"/>
              <a:buAutoNum type="arabicPeriod"/>
              <a:defRPr sz="2400" b="1" i="0">
                <a:solidFill>
                  <a:schemeClr val="bg1"/>
                </a:solidFill>
                <a:latin typeface="Asap" pitchFamily="2" charset="77"/>
              </a:defRPr>
            </a:lvl2pPr>
            <a:lvl3pPr>
              <a:buFont typeface="+mj-lt"/>
              <a:buAutoNum type="arabicPeriod"/>
              <a:defRPr sz="2400" b="1" i="0">
                <a:solidFill>
                  <a:schemeClr val="bg1"/>
                </a:solidFill>
                <a:latin typeface="Asap" pitchFamily="2" charset="77"/>
              </a:defRPr>
            </a:lvl3pPr>
            <a:lvl4pPr>
              <a:buFont typeface="+mj-lt"/>
              <a:buAutoNum type="arabicPeriod"/>
              <a:defRPr sz="2400" b="1" i="0">
                <a:solidFill>
                  <a:schemeClr val="bg1"/>
                </a:solidFill>
                <a:latin typeface="Asap" pitchFamily="2" charset="77"/>
              </a:defRPr>
            </a:lvl4pPr>
            <a:lvl5pPr>
              <a:buFont typeface="+mj-lt"/>
              <a:buAutoNum type="arabicPeriod"/>
              <a:defRPr sz="2400" b="1" i="0">
                <a:solidFill>
                  <a:schemeClr val="bg1"/>
                </a:solidFill>
                <a:latin typeface="Asap" pitchFamily="2" charset="77"/>
              </a:defRPr>
            </a:lvl5pPr>
          </a:lstStyle>
          <a:p>
            <a:pPr lvl="0"/>
            <a:r>
              <a:rPr lang="nl-NL" dirty="0"/>
              <a:t> Klikken om de tekststijl van het model te bewerken</a:t>
            </a:r>
          </a:p>
          <a:p>
            <a:pPr lvl="1"/>
            <a:r>
              <a:rPr lang="nl-NL" dirty="0"/>
              <a:t> Tweede niveau</a:t>
            </a:r>
          </a:p>
          <a:p>
            <a:pPr lvl="2"/>
            <a:r>
              <a:rPr lang="nl-NL" dirty="0"/>
              <a:t> Derde niveau</a:t>
            </a:r>
          </a:p>
          <a:p>
            <a:pPr lvl="3"/>
            <a:r>
              <a:rPr lang="nl-NL" dirty="0"/>
              <a:t> Vierde niveau</a:t>
            </a:r>
          </a:p>
          <a:p>
            <a:pPr lvl="4"/>
            <a:r>
              <a:rPr lang="nl-NL" dirty="0"/>
              <a:t> Vijfde niveau</a:t>
            </a:r>
          </a:p>
        </p:txBody>
      </p:sp>
    </p:spTree>
    <p:extLst>
      <p:ext uri="{BB962C8B-B14F-4D97-AF65-F5344CB8AC3E}">
        <p14:creationId xmlns:p14="http://schemas.microsoft.com/office/powerpoint/2010/main" val="3725886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2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A27BD-CE7F-29F7-164F-970D46711DF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97072" y="1981200"/>
            <a:ext cx="5181600" cy="388064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70F9E84-5E4A-D85F-4FB6-35F0005C1A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9051"/>
            <a:ext cx="12192001" cy="488949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24EE51E-27AA-2692-4FC3-42DB29251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3152" y="6430962"/>
            <a:ext cx="2743200" cy="36512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B5D26E6-79A7-408D-9DFA-24F760C008DB}" type="slidenum">
              <a:rPr lang="en-US" smtClean="0"/>
              <a:pPr/>
              <a:t>‹nr.›</a:t>
            </a:fld>
            <a:endParaRPr lang="en-US" sz="1200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DFC4D60-EAF6-A5F5-D709-0059154FD9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5" y="0"/>
            <a:ext cx="2305050" cy="990600"/>
          </a:xfrm>
          <a:prstGeom prst="rect">
            <a:avLst/>
          </a:prstGeom>
        </p:spPr>
      </p:pic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4420B296-F392-976E-F436-0EAFC1B4FC5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334896" cy="6369049"/>
          </a:xfrm>
        </p:spPr>
        <p:txBody>
          <a:bodyPr/>
          <a:lstStyle/>
          <a:p>
            <a:endParaRPr lang="nl-NL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3B42DE1-FE90-A4CB-CE7D-6B3BBEBE42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7072" y="990600"/>
            <a:ext cx="5181600" cy="897538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[Title]</a:t>
            </a:r>
          </a:p>
        </p:txBody>
      </p:sp>
    </p:spTree>
    <p:extLst>
      <p:ext uri="{BB962C8B-B14F-4D97-AF65-F5344CB8AC3E}">
        <p14:creationId xmlns:p14="http://schemas.microsoft.com/office/powerpoint/2010/main" val="38577767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438" userDrawn="1">
          <p15:clr>
            <a:srgbClr val="FBAE40"/>
          </p15:clr>
        </p15:guide>
        <p15:guide id="4" orient="horz" pos="48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96DD2-DB6F-D4DE-6A63-1CDABB534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7072" y="990600"/>
            <a:ext cx="10515600" cy="897538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[Title]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26C7AC-CB93-B3A1-D218-06F3E476143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97072" y="2179638"/>
            <a:ext cx="10515600" cy="1500187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15784EAF-12AB-5D8A-94B3-29C7806864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9051"/>
            <a:ext cx="12192001" cy="488949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59F9A83-0B24-3B45-F88B-FEBADDC3C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3152" y="6430962"/>
            <a:ext cx="2743200" cy="36512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B5D26E6-79A7-408D-9DFA-24F760C008DB}" type="slidenum">
              <a:rPr lang="en-US" smtClean="0"/>
              <a:pPr/>
              <a:t>‹nr.›</a:t>
            </a:fld>
            <a:endParaRPr lang="en-US" sz="1200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28985F4-647F-3533-6C88-CABC83BCCF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5" y="0"/>
            <a:ext cx="230505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202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96DD2-DB6F-D4DE-6A63-1CDABB534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7072" y="990600"/>
            <a:ext cx="5019957" cy="897538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[Title]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26C7AC-CB93-B3A1-D218-06F3E476143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97072" y="2179638"/>
            <a:ext cx="5019957" cy="1500187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15784EAF-12AB-5D8A-94B3-29C7806864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9051"/>
            <a:ext cx="12192001" cy="488949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59F9A83-0B24-3B45-F88B-FEBADDC3C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3152" y="6430962"/>
            <a:ext cx="2743200" cy="36512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B5D26E6-79A7-408D-9DFA-24F760C008DB}" type="slidenum">
              <a:rPr lang="en-US" smtClean="0"/>
              <a:pPr/>
              <a:t>‹nr.›</a:t>
            </a:fld>
            <a:endParaRPr lang="en-US" sz="1200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28985F4-647F-3533-6C88-CABC83BCCF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5" y="0"/>
            <a:ext cx="230505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45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81D180-455F-EB68-1CD2-9BE8B04AFDB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75503" y="1739133"/>
            <a:ext cx="5157787" cy="72308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3D3503-E744-372B-B29F-6C9BF23A640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75503" y="2563045"/>
            <a:ext cx="5157787" cy="32336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49CC03-486C-64E7-36DB-B305F0C4E0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007915" y="1739133"/>
            <a:ext cx="5183188" cy="72308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C4DD53-0A58-D6AB-9629-054F76316563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007915" y="2563045"/>
            <a:ext cx="5183188" cy="32336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36D8EACD-9CF4-4FBB-D358-383E0005FA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9051"/>
            <a:ext cx="12192001" cy="488949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085EE13-F294-9767-FAF0-6B7D5767B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3152" y="6430962"/>
            <a:ext cx="2743200" cy="36512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B5D26E6-79A7-408D-9DFA-24F760C008DB}" type="slidenum">
              <a:rPr lang="en-US" smtClean="0"/>
              <a:pPr/>
              <a:t>‹nr.›</a:t>
            </a:fld>
            <a:endParaRPr lang="en-US" sz="1200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F2A8868-D29F-687C-A765-69F046EE0E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5" y="0"/>
            <a:ext cx="2305050" cy="990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CB3FFA-A06E-F9CA-AFA6-49E709E557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7072" y="990600"/>
            <a:ext cx="5019957" cy="897538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[Title]</a:t>
            </a:r>
          </a:p>
        </p:txBody>
      </p:sp>
    </p:spTree>
    <p:extLst>
      <p:ext uri="{BB962C8B-B14F-4D97-AF65-F5344CB8AC3E}">
        <p14:creationId xmlns:p14="http://schemas.microsoft.com/office/powerpoint/2010/main" val="53519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55B155E0-7EA2-4DA6-DA89-A4A41D4CB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9051"/>
            <a:ext cx="12192001" cy="488949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EC2AF5-C5BF-84B1-40AE-BDE15810F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3152" y="6430962"/>
            <a:ext cx="2743200" cy="36512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B5D26E6-79A7-408D-9DFA-24F760C008DB}" type="slidenum">
              <a:rPr lang="en-US" smtClean="0"/>
              <a:pPr/>
              <a:t>‹nr.›</a:t>
            </a:fld>
            <a:endParaRPr lang="en-US" sz="1200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F695C5C-776A-BD13-50BB-1A56E6829F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5" y="0"/>
            <a:ext cx="2305050" cy="990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36F2CD-90FC-DE6F-BDFA-474B2E2B79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7072" y="990600"/>
            <a:ext cx="5019957" cy="897538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[Title]</a:t>
            </a:r>
          </a:p>
        </p:txBody>
      </p:sp>
    </p:spTree>
    <p:extLst>
      <p:ext uri="{BB962C8B-B14F-4D97-AF65-F5344CB8AC3E}">
        <p14:creationId xmlns:p14="http://schemas.microsoft.com/office/powerpoint/2010/main" val="2064626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86A1AFCC-78C4-B563-8E93-203E6955BC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9051"/>
            <a:ext cx="12192001" cy="48894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E8037-6743-56FA-3F44-6BCE5E5E0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3152" y="6430962"/>
            <a:ext cx="2743200" cy="36512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B5D26E6-79A7-408D-9DFA-24F760C008DB}" type="slidenum">
              <a:rPr lang="en-US" smtClean="0"/>
              <a:pPr/>
              <a:t>‹nr.›</a:t>
            </a:fld>
            <a:endParaRPr lang="en-US" sz="1200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18CDFFC-8187-71C6-E3F9-2B242F1055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5" y="0"/>
            <a:ext cx="230505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025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9656E-D7F7-863C-18DF-16C94E5EDD1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44971" y="1073983"/>
            <a:ext cx="6172200" cy="4795005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400">
                <a:solidFill>
                  <a:schemeClr val="accent1"/>
                </a:solidFill>
              </a:defRPr>
            </a:lvl4pPr>
            <a:lvl5pPr>
              <a:defRPr sz="1400">
                <a:solidFill>
                  <a:schemeClr val="accent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C45705-FB3B-80E4-0EF6-0C8BA73357E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75503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28D610C-5CF7-54DF-A40A-A6D09BABBE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9051"/>
            <a:ext cx="12192001" cy="488949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2D0F5E4-54DE-FA4D-1422-8FE238D82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3152" y="6430962"/>
            <a:ext cx="2743200" cy="36512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B5D26E6-79A7-408D-9DFA-24F760C008DB}" type="slidenum">
              <a:rPr lang="en-US" smtClean="0"/>
              <a:pPr/>
              <a:t>‹nr.›</a:t>
            </a:fld>
            <a:endParaRPr lang="en-US" sz="1200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FBF9014-8E42-FF11-2AAD-04D309F7E7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5" y="0"/>
            <a:ext cx="2305050" cy="990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820B94-A404-9F95-91B4-B2B7569D49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7072" y="990600"/>
            <a:ext cx="5019957" cy="897538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[Title]</a:t>
            </a:r>
          </a:p>
        </p:txBody>
      </p:sp>
    </p:spTree>
    <p:extLst>
      <p:ext uri="{BB962C8B-B14F-4D97-AF65-F5344CB8AC3E}">
        <p14:creationId xmlns:p14="http://schemas.microsoft.com/office/powerpoint/2010/main" val="3322537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2500B9-04F2-7ACD-4D31-D5675420D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B03C87-6BCB-B3C4-40DE-646B93E18E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01676-A4A8-C8F5-12AE-0F117DAE56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31A178-D554-47F5-8986-0BDE769B5018}" type="datetimeFigureOut">
              <a:rPr lang="en-US" smtClean="0"/>
              <a:pPr/>
              <a:t>6/25/2026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121E1-8867-D21F-7386-6196F844A3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4209F-AD1F-4EF1-7B67-1C4925F46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5D26E6-79A7-408D-9DFA-24F760C008DB}" type="slidenum">
              <a:rPr lang="en-US" smtClean="0"/>
              <a:pPr/>
              <a:t>‹nr.›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61118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60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1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omgevingswet.overheid.nl/home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AD3BF0-ACA4-1927-A6AB-4E952B8655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>
                <a:latin typeface="Asap SemiBold" pitchFamily="2" charset="77"/>
              </a:rPr>
              <a:t>SCHAKELDAGEN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2E292AD-FBC0-FB9A-6E6D-AB5DA75091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IPLO komt naar je toe</a:t>
            </a:r>
          </a:p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7816960-8513-3084-A280-BED8490258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/>
              <a:t>Juni 2026</a:t>
            </a:r>
          </a:p>
        </p:txBody>
      </p:sp>
      <p:sp>
        <p:nvSpPr>
          <p:cNvPr id="5" name="Tijdelijke aanduiding voor onlineafbeelding 4">
            <a:extLst>
              <a:ext uri="{FF2B5EF4-FFF2-40B4-BE49-F238E27FC236}">
                <a16:creationId xmlns:a16="http://schemas.microsoft.com/office/drawing/2014/main" id="{36938379-FF81-4642-16CD-8E118E6875DA}"/>
              </a:ext>
            </a:extLst>
          </p:cNvPr>
          <p:cNvSpPr>
            <a:spLocks noGrp="1"/>
          </p:cNvSpPr>
          <p:nvPr>
            <p:ph type="clipArt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6033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DB8A9F-65E0-85F2-B7BB-F968ACF223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D0667F-E443-EC7C-F7BB-EE6DA4963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Werkingsgebieden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C256486-047D-504A-985C-5009025E5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7072" y="2179638"/>
            <a:ext cx="10515600" cy="3925598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Regel 1 – Maximaal 12 m hoog bouwen</a:t>
            </a:r>
          </a:p>
          <a:p>
            <a:endParaRPr lang="nl-NL" dirty="0"/>
          </a:p>
          <a:p>
            <a:r>
              <a:rPr lang="nl-NL" dirty="0">
                <a:solidFill>
                  <a:schemeClr val="tx2">
                    <a:lumMod val="90000"/>
                    <a:lumOff val="10000"/>
                  </a:schemeClr>
                </a:solidFill>
              </a:rPr>
              <a:t>Regel 2 – Een monument mag niet </a:t>
            </a:r>
            <a:br>
              <a:rPr lang="nl-NL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nl-NL" dirty="0">
                <a:solidFill>
                  <a:schemeClr val="tx2">
                    <a:lumMod val="90000"/>
                    <a:lumOff val="10000"/>
                  </a:schemeClr>
                </a:solidFill>
              </a:rPr>
              <a:t>verbouwd worden zonder vergunning</a:t>
            </a:r>
          </a:p>
          <a:p>
            <a:endParaRPr lang="nl-NL" dirty="0"/>
          </a:p>
          <a:p>
            <a:r>
              <a:rPr lang="nl-NL" dirty="0">
                <a:solidFill>
                  <a:schemeClr val="accent3"/>
                </a:solidFill>
              </a:rPr>
              <a:t>Regel 3 – Op deze locatie mag de functie ‘wonen’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>
                <a:solidFill>
                  <a:schemeClr val="accent6">
                    <a:lumMod val="25000"/>
                  </a:schemeClr>
                </a:solidFill>
              </a:rPr>
              <a:t>Regel 4– Op deze locatie mag de functie ‘bedrijf’</a:t>
            </a:r>
          </a:p>
          <a:p>
            <a:endParaRPr lang="nl-NL" dirty="0"/>
          </a:p>
        </p:txBody>
      </p:sp>
      <p:grpSp>
        <p:nvGrpSpPr>
          <p:cNvPr id="15" name="Groep 14">
            <a:extLst>
              <a:ext uri="{FF2B5EF4-FFF2-40B4-BE49-F238E27FC236}">
                <a16:creationId xmlns:a16="http://schemas.microsoft.com/office/drawing/2014/main" id="{D65DBE02-FE84-03EC-E7A2-E4111B6B051C}"/>
              </a:ext>
            </a:extLst>
          </p:cNvPr>
          <p:cNvGrpSpPr/>
          <p:nvPr/>
        </p:nvGrpSpPr>
        <p:grpSpPr>
          <a:xfrm>
            <a:off x="6465455" y="552594"/>
            <a:ext cx="5454361" cy="5552642"/>
            <a:chOff x="5319054" y="-19034"/>
            <a:chExt cx="5714071" cy="6297585"/>
          </a:xfrm>
        </p:grpSpPr>
        <p:sp>
          <p:nvSpPr>
            <p:cNvPr id="16" name="Trapezium 15">
              <a:extLst>
                <a:ext uri="{FF2B5EF4-FFF2-40B4-BE49-F238E27FC236}">
                  <a16:creationId xmlns:a16="http://schemas.microsoft.com/office/drawing/2014/main" id="{ACBC708A-CF1F-E95F-4570-B5341933B33D}"/>
                </a:ext>
              </a:extLst>
            </p:cNvPr>
            <p:cNvSpPr/>
            <p:nvPr/>
          </p:nvSpPr>
          <p:spPr>
            <a:xfrm rot="19878710">
              <a:off x="6031020" y="3945074"/>
              <a:ext cx="2276475" cy="276999"/>
            </a:xfrm>
            <a:custGeom>
              <a:avLst/>
              <a:gdLst>
                <a:gd name="csX0" fmla="*/ 0 w 2276475"/>
                <a:gd name="csY0" fmla="*/ 276999 h 276999"/>
                <a:gd name="csX1" fmla="*/ 69250 w 2276475"/>
                <a:gd name="csY1" fmla="*/ 0 h 276999"/>
                <a:gd name="csX2" fmla="*/ 582364 w 2276475"/>
                <a:gd name="csY2" fmla="*/ 0 h 276999"/>
                <a:gd name="csX3" fmla="*/ 1138238 w 2276475"/>
                <a:gd name="csY3" fmla="*/ 0 h 276999"/>
                <a:gd name="csX4" fmla="*/ 1629972 w 2276475"/>
                <a:gd name="csY4" fmla="*/ 0 h 276999"/>
                <a:gd name="csX5" fmla="*/ 2207225 w 2276475"/>
                <a:gd name="csY5" fmla="*/ 0 h 276999"/>
                <a:gd name="csX6" fmla="*/ 2276475 w 2276475"/>
                <a:gd name="csY6" fmla="*/ 276999 h 276999"/>
                <a:gd name="csX7" fmla="*/ 1661827 w 2276475"/>
                <a:gd name="csY7" fmla="*/ 276999 h 276999"/>
                <a:gd name="csX8" fmla="*/ 1069943 w 2276475"/>
                <a:gd name="csY8" fmla="*/ 276999 h 276999"/>
                <a:gd name="csX9" fmla="*/ 0 w 2276475"/>
                <a:gd name="csY9" fmla="*/ 276999 h 27699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2276475" h="276999" fill="none" extrusionOk="0">
                  <a:moveTo>
                    <a:pt x="0" y="276999"/>
                  </a:moveTo>
                  <a:cubicBezTo>
                    <a:pt x="-7350" y="184958"/>
                    <a:pt x="52640" y="136541"/>
                    <a:pt x="69250" y="0"/>
                  </a:cubicBezTo>
                  <a:cubicBezTo>
                    <a:pt x="182338" y="-34814"/>
                    <a:pt x="425815" y="38340"/>
                    <a:pt x="582364" y="0"/>
                  </a:cubicBezTo>
                  <a:cubicBezTo>
                    <a:pt x="738913" y="-38340"/>
                    <a:pt x="1002210" y="34573"/>
                    <a:pt x="1138238" y="0"/>
                  </a:cubicBezTo>
                  <a:cubicBezTo>
                    <a:pt x="1274266" y="-34573"/>
                    <a:pt x="1436169" y="555"/>
                    <a:pt x="1629972" y="0"/>
                  </a:cubicBezTo>
                  <a:cubicBezTo>
                    <a:pt x="1823775" y="-555"/>
                    <a:pt x="1925893" y="8740"/>
                    <a:pt x="2207225" y="0"/>
                  </a:cubicBezTo>
                  <a:cubicBezTo>
                    <a:pt x="2250279" y="121219"/>
                    <a:pt x="2238655" y="147720"/>
                    <a:pt x="2276475" y="276999"/>
                  </a:cubicBezTo>
                  <a:cubicBezTo>
                    <a:pt x="2072576" y="338553"/>
                    <a:pt x="1929506" y="208986"/>
                    <a:pt x="1661827" y="276999"/>
                  </a:cubicBezTo>
                  <a:cubicBezTo>
                    <a:pt x="1394148" y="345012"/>
                    <a:pt x="1314044" y="258723"/>
                    <a:pt x="1069943" y="276999"/>
                  </a:cubicBezTo>
                  <a:cubicBezTo>
                    <a:pt x="825842" y="295275"/>
                    <a:pt x="222669" y="204510"/>
                    <a:pt x="0" y="276999"/>
                  </a:cubicBezTo>
                  <a:close/>
                </a:path>
                <a:path w="2276475" h="276999" stroke="0" extrusionOk="0">
                  <a:moveTo>
                    <a:pt x="0" y="276999"/>
                  </a:moveTo>
                  <a:cubicBezTo>
                    <a:pt x="20318" y="186513"/>
                    <a:pt x="66275" y="65246"/>
                    <a:pt x="69250" y="0"/>
                  </a:cubicBezTo>
                  <a:cubicBezTo>
                    <a:pt x="325938" y="-33721"/>
                    <a:pt x="461675" y="44063"/>
                    <a:pt x="625124" y="0"/>
                  </a:cubicBezTo>
                  <a:cubicBezTo>
                    <a:pt x="788573" y="-44063"/>
                    <a:pt x="1040357" y="2483"/>
                    <a:pt x="1180997" y="0"/>
                  </a:cubicBezTo>
                  <a:cubicBezTo>
                    <a:pt x="1321637" y="-2483"/>
                    <a:pt x="1509757" y="22549"/>
                    <a:pt x="1651352" y="0"/>
                  </a:cubicBezTo>
                  <a:cubicBezTo>
                    <a:pt x="1792947" y="-22549"/>
                    <a:pt x="2001326" y="45454"/>
                    <a:pt x="2207225" y="0"/>
                  </a:cubicBezTo>
                  <a:cubicBezTo>
                    <a:pt x="2261947" y="83683"/>
                    <a:pt x="2227465" y="210354"/>
                    <a:pt x="2276475" y="276999"/>
                  </a:cubicBezTo>
                  <a:cubicBezTo>
                    <a:pt x="2088692" y="312706"/>
                    <a:pt x="1857322" y="240682"/>
                    <a:pt x="1661827" y="276999"/>
                  </a:cubicBezTo>
                  <a:cubicBezTo>
                    <a:pt x="1466332" y="313316"/>
                    <a:pt x="1223283" y="235537"/>
                    <a:pt x="1047178" y="276999"/>
                  </a:cubicBezTo>
                  <a:cubicBezTo>
                    <a:pt x="871073" y="318461"/>
                    <a:pt x="487804" y="170247"/>
                    <a:pt x="0" y="2769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extLst>
                <a:ext uri="{C807C97D-BFC1-408E-A445-0C87EB9F89A2}">
                  <ask:lineSketchStyleProps xmlns:ask="http://schemas.microsoft.com/office/drawing/2018/sketchyshapes" sd="2537627938">
                    <a:prstGeom prst="trapezoid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" name="Trapezium 16">
              <a:extLst>
                <a:ext uri="{FF2B5EF4-FFF2-40B4-BE49-F238E27FC236}">
                  <a16:creationId xmlns:a16="http://schemas.microsoft.com/office/drawing/2014/main" id="{85A3731A-70D0-2D51-9549-C71A276D8654}"/>
                </a:ext>
              </a:extLst>
            </p:cNvPr>
            <p:cNvSpPr/>
            <p:nvPr/>
          </p:nvSpPr>
          <p:spPr>
            <a:xfrm>
              <a:off x="8371586" y="3709867"/>
              <a:ext cx="2419350" cy="894576"/>
            </a:xfrm>
            <a:custGeom>
              <a:avLst/>
              <a:gdLst>
                <a:gd name="csX0" fmla="*/ 0 w 2419350"/>
                <a:gd name="csY0" fmla="*/ 894576 h 894576"/>
                <a:gd name="csX1" fmla="*/ 240247 w 2419350"/>
                <a:gd name="csY1" fmla="*/ 456234 h 894576"/>
                <a:gd name="csX2" fmla="*/ 490299 w 2419350"/>
                <a:gd name="csY2" fmla="*/ 0 h 894576"/>
                <a:gd name="csX3" fmla="*/ 926720 w 2419350"/>
                <a:gd name="csY3" fmla="*/ 0 h 894576"/>
                <a:gd name="csX4" fmla="*/ 1435079 w 2419350"/>
                <a:gd name="csY4" fmla="*/ 0 h 894576"/>
                <a:gd name="csX5" fmla="*/ 1929051 w 2419350"/>
                <a:gd name="csY5" fmla="*/ 0 h 894576"/>
                <a:gd name="csX6" fmla="*/ 2164395 w 2419350"/>
                <a:gd name="csY6" fmla="*/ 429396 h 894576"/>
                <a:gd name="csX7" fmla="*/ 2419350 w 2419350"/>
                <a:gd name="csY7" fmla="*/ 894576 h 894576"/>
                <a:gd name="csX8" fmla="*/ 1911287 w 2419350"/>
                <a:gd name="csY8" fmla="*/ 894576 h 894576"/>
                <a:gd name="csX9" fmla="*/ 1499997 w 2419350"/>
                <a:gd name="csY9" fmla="*/ 894576 h 894576"/>
                <a:gd name="csX10" fmla="*/ 967740 w 2419350"/>
                <a:gd name="csY10" fmla="*/ 894576 h 894576"/>
                <a:gd name="csX11" fmla="*/ 556451 w 2419350"/>
                <a:gd name="csY11" fmla="*/ 894576 h 894576"/>
                <a:gd name="csX12" fmla="*/ 0 w 2419350"/>
                <a:gd name="csY12" fmla="*/ 894576 h 89457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2419350" h="894576" fill="none" extrusionOk="0">
                  <a:moveTo>
                    <a:pt x="0" y="894576"/>
                  </a:moveTo>
                  <a:cubicBezTo>
                    <a:pt x="62243" y="744327"/>
                    <a:pt x="191944" y="572237"/>
                    <a:pt x="240247" y="456234"/>
                  </a:cubicBezTo>
                  <a:cubicBezTo>
                    <a:pt x="288550" y="340231"/>
                    <a:pt x="461771" y="170538"/>
                    <a:pt x="490299" y="0"/>
                  </a:cubicBezTo>
                  <a:cubicBezTo>
                    <a:pt x="591577" y="-50651"/>
                    <a:pt x="764764" y="11884"/>
                    <a:pt x="926720" y="0"/>
                  </a:cubicBezTo>
                  <a:cubicBezTo>
                    <a:pt x="1088676" y="-11884"/>
                    <a:pt x="1197389" y="2579"/>
                    <a:pt x="1435079" y="0"/>
                  </a:cubicBezTo>
                  <a:cubicBezTo>
                    <a:pt x="1672769" y="-2579"/>
                    <a:pt x="1701862" y="32413"/>
                    <a:pt x="1929051" y="0"/>
                  </a:cubicBezTo>
                  <a:cubicBezTo>
                    <a:pt x="2054504" y="109642"/>
                    <a:pt x="2007330" y="244755"/>
                    <a:pt x="2164395" y="429396"/>
                  </a:cubicBezTo>
                  <a:cubicBezTo>
                    <a:pt x="2321460" y="614037"/>
                    <a:pt x="2270495" y="682357"/>
                    <a:pt x="2419350" y="894576"/>
                  </a:cubicBezTo>
                  <a:cubicBezTo>
                    <a:pt x="2192708" y="900281"/>
                    <a:pt x="2046460" y="878214"/>
                    <a:pt x="1911287" y="894576"/>
                  </a:cubicBezTo>
                  <a:cubicBezTo>
                    <a:pt x="1776114" y="910938"/>
                    <a:pt x="1660077" y="854622"/>
                    <a:pt x="1499997" y="894576"/>
                  </a:cubicBezTo>
                  <a:cubicBezTo>
                    <a:pt x="1339917" y="934530"/>
                    <a:pt x="1129916" y="887979"/>
                    <a:pt x="967740" y="894576"/>
                  </a:cubicBezTo>
                  <a:cubicBezTo>
                    <a:pt x="805564" y="901173"/>
                    <a:pt x="710518" y="886501"/>
                    <a:pt x="556451" y="894576"/>
                  </a:cubicBezTo>
                  <a:cubicBezTo>
                    <a:pt x="402384" y="902651"/>
                    <a:pt x="128263" y="871605"/>
                    <a:pt x="0" y="894576"/>
                  </a:cubicBezTo>
                  <a:close/>
                </a:path>
                <a:path w="2419350" h="894576" stroke="0" extrusionOk="0">
                  <a:moveTo>
                    <a:pt x="0" y="894576"/>
                  </a:moveTo>
                  <a:cubicBezTo>
                    <a:pt x="100161" y="659587"/>
                    <a:pt x="201458" y="647097"/>
                    <a:pt x="245150" y="447288"/>
                  </a:cubicBezTo>
                  <a:cubicBezTo>
                    <a:pt x="288841" y="247479"/>
                    <a:pt x="450400" y="100712"/>
                    <a:pt x="490299" y="0"/>
                  </a:cubicBezTo>
                  <a:cubicBezTo>
                    <a:pt x="655186" y="-29737"/>
                    <a:pt x="830740" y="29385"/>
                    <a:pt x="969883" y="0"/>
                  </a:cubicBezTo>
                  <a:cubicBezTo>
                    <a:pt x="1109026" y="-29385"/>
                    <a:pt x="1328969" y="18706"/>
                    <a:pt x="1420692" y="0"/>
                  </a:cubicBezTo>
                  <a:cubicBezTo>
                    <a:pt x="1512415" y="-18706"/>
                    <a:pt x="1729581" y="10369"/>
                    <a:pt x="1929051" y="0"/>
                  </a:cubicBezTo>
                  <a:cubicBezTo>
                    <a:pt x="2010230" y="86779"/>
                    <a:pt x="2021153" y="284881"/>
                    <a:pt x="2169298" y="438342"/>
                  </a:cubicBezTo>
                  <a:cubicBezTo>
                    <a:pt x="2317443" y="591803"/>
                    <a:pt x="2279988" y="704841"/>
                    <a:pt x="2419350" y="894576"/>
                  </a:cubicBezTo>
                  <a:cubicBezTo>
                    <a:pt x="2221194" y="909208"/>
                    <a:pt x="2200031" y="890430"/>
                    <a:pt x="1983867" y="894576"/>
                  </a:cubicBezTo>
                  <a:cubicBezTo>
                    <a:pt x="1767703" y="898722"/>
                    <a:pt x="1673901" y="844313"/>
                    <a:pt x="1548384" y="894576"/>
                  </a:cubicBezTo>
                  <a:cubicBezTo>
                    <a:pt x="1422867" y="944839"/>
                    <a:pt x="1180470" y="849795"/>
                    <a:pt x="1064514" y="894576"/>
                  </a:cubicBezTo>
                  <a:cubicBezTo>
                    <a:pt x="948558" y="939357"/>
                    <a:pt x="764521" y="859864"/>
                    <a:pt x="653224" y="894576"/>
                  </a:cubicBezTo>
                  <a:cubicBezTo>
                    <a:pt x="541927" y="929288"/>
                    <a:pt x="162626" y="871362"/>
                    <a:pt x="0" y="894576"/>
                  </a:cubicBezTo>
                  <a:close/>
                </a:path>
              </a:pathLst>
            </a:custGeom>
            <a:solidFill>
              <a:schemeClr val="accent3"/>
            </a:solidFill>
            <a:ln>
              <a:extLst>
                <a:ext uri="{C807C97D-BFC1-408E-A445-0C87EB9F89A2}">
                  <ask:lineSketchStyleProps xmlns:ask="http://schemas.microsoft.com/office/drawing/2018/sketchyshapes" sd="3704653997">
                    <a:prstGeom prst="trapezoid">
                      <a:avLst>
                        <a:gd name="adj" fmla="val 54808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15B2171E-A590-5EFA-9C70-DBCA4DAD7F80}"/>
                </a:ext>
              </a:extLst>
            </p:cNvPr>
            <p:cNvSpPr/>
            <p:nvPr/>
          </p:nvSpPr>
          <p:spPr>
            <a:xfrm>
              <a:off x="6708775" y="2664324"/>
              <a:ext cx="4324350" cy="553997"/>
            </a:xfrm>
            <a:custGeom>
              <a:avLst/>
              <a:gdLst>
                <a:gd name="csX0" fmla="*/ 0 w 4324350"/>
                <a:gd name="csY0" fmla="*/ 276999 h 553997"/>
                <a:gd name="csX1" fmla="*/ 2162175 w 4324350"/>
                <a:gd name="csY1" fmla="*/ 0 h 553997"/>
                <a:gd name="csX2" fmla="*/ 4324350 w 4324350"/>
                <a:gd name="csY2" fmla="*/ 276999 h 553997"/>
                <a:gd name="csX3" fmla="*/ 2162175 w 4324350"/>
                <a:gd name="csY3" fmla="*/ 553998 h 553997"/>
                <a:gd name="csX4" fmla="*/ 0 w 4324350"/>
                <a:gd name="csY4" fmla="*/ 276999 h 55399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4324350" h="553997" fill="none" extrusionOk="0">
                  <a:moveTo>
                    <a:pt x="0" y="276999"/>
                  </a:moveTo>
                  <a:cubicBezTo>
                    <a:pt x="94662" y="166668"/>
                    <a:pt x="925683" y="27171"/>
                    <a:pt x="2162175" y="0"/>
                  </a:cubicBezTo>
                  <a:cubicBezTo>
                    <a:pt x="3324404" y="28159"/>
                    <a:pt x="4365921" y="134173"/>
                    <a:pt x="4324350" y="276999"/>
                  </a:cubicBezTo>
                  <a:cubicBezTo>
                    <a:pt x="4433473" y="413441"/>
                    <a:pt x="3362656" y="651783"/>
                    <a:pt x="2162175" y="553998"/>
                  </a:cubicBezTo>
                  <a:cubicBezTo>
                    <a:pt x="989943" y="573570"/>
                    <a:pt x="-8011" y="461051"/>
                    <a:pt x="0" y="276999"/>
                  </a:cubicBezTo>
                  <a:close/>
                </a:path>
                <a:path w="4324350" h="553997" stroke="0" extrusionOk="0">
                  <a:moveTo>
                    <a:pt x="0" y="276999"/>
                  </a:moveTo>
                  <a:cubicBezTo>
                    <a:pt x="47196" y="-95756"/>
                    <a:pt x="981660" y="-225111"/>
                    <a:pt x="2162175" y="0"/>
                  </a:cubicBezTo>
                  <a:cubicBezTo>
                    <a:pt x="3361562" y="3209"/>
                    <a:pt x="4363068" y="121786"/>
                    <a:pt x="4324350" y="276999"/>
                  </a:cubicBezTo>
                  <a:cubicBezTo>
                    <a:pt x="4295560" y="684158"/>
                    <a:pt x="3321493" y="568138"/>
                    <a:pt x="2162175" y="553998"/>
                  </a:cubicBezTo>
                  <a:cubicBezTo>
                    <a:pt x="962153" y="588971"/>
                    <a:pt x="-6337" y="464849"/>
                    <a:pt x="0" y="276999"/>
                  </a:cubicBezTo>
                  <a:close/>
                </a:path>
              </a:pathLst>
            </a:custGeom>
            <a:ln>
              <a:extLst>
                <a:ext uri="{C807C97D-BFC1-408E-A445-0C87EB9F89A2}">
                  <ask:lineSketchStyleProps xmlns:ask="http://schemas.microsoft.com/office/drawing/2018/sketchyshapes" sd="3203799438">
                    <a:prstGeom prst="ellipse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9" name="Stroomdiagram: Handmatige bewerking 18">
              <a:extLst>
                <a:ext uri="{FF2B5EF4-FFF2-40B4-BE49-F238E27FC236}">
                  <a16:creationId xmlns:a16="http://schemas.microsoft.com/office/drawing/2014/main" id="{B23D4B2A-4D3B-533C-BDFC-0064424F7371}"/>
                </a:ext>
              </a:extLst>
            </p:cNvPr>
            <p:cNvSpPr/>
            <p:nvPr/>
          </p:nvSpPr>
          <p:spPr>
            <a:xfrm>
              <a:off x="5319054" y="1641152"/>
              <a:ext cx="4962525" cy="476715"/>
            </a:xfrm>
            <a:custGeom>
              <a:avLst/>
              <a:gdLst>
                <a:gd name="csX0" fmla="*/ 0 w 4962525"/>
                <a:gd name="csY0" fmla="*/ 0 h 476715"/>
                <a:gd name="csX1" fmla="*/ 501766 w 4962525"/>
                <a:gd name="csY1" fmla="*/ 0 h 476715"/>
                <a:gd name="csX2" fmla="*/ 1102783 w 4962525"/>
                <a:gd name="csY2" fmla="*/ 0 h 476715"/>
                <a:gd name="csX3" fmla="*/ 1654175 w 4962525"/>
                <a:gd name="csY3" fmla="*/ 0 h 476715"/>
                <a:gd name="csX4" fmla="*/ 2106316 w 4962525"/>
                <a:gd name="csY4" fmla="*/ 0 h 476715"/>
                <a:gd name="csX5" fmla="*/ 2608083 w 4962525"/>
                <a:gd name="csY5" fmla="*/ 0 h 476715"/>
                <a:gd name="csX6" fmla="*/ 3060224 w 4962525"/>
                <a:gd name="csY6" fmla="*/ 0 h 476715"/>
                <a:gd name="csX7" fmla="*/ 3512365 w 4962525"/>
                <a:gd name="csY7" fmla="*/ 0 h 476715"/>
                <a:gd name="csX8" fmla="*/ 4014131 w 4962525"/>
                <a:gd name="csY8" fmla="*/ 0 h 476715"/>
                <a:gd name="csX9" fmla="*/ 4962525 w 4962525"/>
                <a:gd name="csY9" fmla="*/ 0 h 476715"/>
                <a:gd name="csX10" fmla="*/ 4466273 w 4962525"/>
                <a:gd name="csY10" fmla="*/ 238358 h 476715"/>
                <a:gd name="csX11" fmla="*/ 3970020 w 4962525"/>
                <a:gd name="csY11" fmla="*/ 476715 h 476715"/>
                <a:gd name="csX12" fmla="*/ 3314967 w 4962525"/>
                <a:gd name="csY12" fmla="*/ 476715 h 476715"/>
                <a:gd name="csX13" fmla="*/ 2689689 w 4962525"/>
                <a:gd name="csY13" fmla="*/ 476715 h 476715"/>
                <a:gd name="csX14" fmla="*/ 2064410 w 4962525"/>
                <a:gd name="csY14" fmla="*/ 476715 h 476715"/>
                <a:gd name="csX15" fmla="*/ 992505 w 4962525"/>
                <a:gd name="csY15" fmla="*/ 476715 h 476715"/>
                <a:gd name="csX16" fmla="*/ 476402 w 4962525"/>
                <a:gd name="csY16" fmla="*/ 228823 h 476715"/>
                <a:gd name="csX17" fmla="*/ 0 w 4962525"/>
                <a:gd name="csY17" fmla="*/ 0 h 47671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4962525" h="476715" fill="none" extrusionOk="0">
                  <a:moveTo>
                    <a:pt x="0" y="0"/>
                  </a:moveTo>
                  <a:cubicBezTo>
                    <a:pt x="139725" y="-48603"/>
                    <a:pt x="331846" y="45394"/>
                    <a:pt x="501766" y="0"/>
                  </a:cubicBezTo>
                  <a:cubicBezTo>
                    <a:pt x="671686" y="-45394"/>
                    <a:pt x="866744" y="65029"/>
                    <a:pt x="1102783" y="0"/>
                  </a:cubicBezTo>
                  <a:cubicBezTo>
                    <a:pt x="1338822" y="-65029"/>
                    <a:pt x="1509842" y="16355"/>
                    <a:pt x="1654175" y="0"/>
                  </a:cubicBezTo>
                  <a:cubicBezTo>
                    <a:pt x="1798508" y="-16355"/>
                    <a:pt x="1936461" y="51132"/>
                    <a:pt x="2106316" y="0"/>
                  </a:cubicBezTo>
                  <a:cubicBezTo>
                    <a:pt x="2276171" y="-51132"/>
                    <a:pt x="2405451" y="3238"/>
                    <a:pt x="2608083" y="0"/>
                  </a:cubicBezTo>
                  <a:cubicBezTo>
                    <a:pt x="2810715" y="-3238"/>
                    <a:pt x="2844867" y="52645"/>
                    <a:pt x="3060224" y="0"/>
                  </a:cubicBezTo>
                  <a:cubicBezTo>
                    <a:pt x="3275581" y="-52645"/>
                    <a:pt x="3335966" y="49325"/>
                    <a:pt x="3512365" y="0"/>
                  </a:cubicBezTo>
                  <a:cubicBezTo>
                    <a:pt x="3688764" y="-49325"/>
                    <a:pt x="3776758" y="47582"/>
                    <a:pt x="4014131" y="0"/>
                  </a:cubicBezTo>
                  <a:cubicBezTo>
                    <a:pt x="4251504" y="-47582"/>
                    <a:pt x="4536241" y="34763"/>
                    <a:pt x="4962525" y="0"/>
                  </a:cubicBezTo>
                  <a:cubicBezTo>
                    <a:pt x="4808754" y="112390"/>
                    <a:pt x="4618408" y="151214"/>
                    <a:pt x="4466273" y="238358"/>
                  </a:cubicBezTo>
                  <a:cubicBezTo>
                    <a:pt x="4314138" y="325502"/>
                    <a:pt x="4078384" y="357211"/>
                    <a:pt x="3970020" y="476715"/>
                  </a:cubicBezTo>
                  <a:cubicBezTo>
                    <a:pt x="3810920" y="517729"/>
                    <a:pt x="3500753" y="430896"/>
                    <a:pt x="3314967" y="476715"/>
                  </a:cubicBezTo>
                  <a:cubicBezTo>
                    <a:pt x="3129181" y="522534"/>
                    <a:pt x="2866699" y="456517"/>
                    <a:pt x="2689689" y="476715"/>
                  </a:cubicBezTo>
                  <a:cubicBezTo>
                    <a:pt x="2512679" y="496913"/>
                    <a:pt x="2204847" y="467993"/>
                    <a:pt x="2064410" y="476715"/>
                  </a:cubicBezTo>
                  <a:cubicBezTo>
                    <a:pt x="1923973" y="485437"/>
                    <a:pt x="1381162" y="455202"/>
                    <a:pt x="992505" y="476715"/>
                  </a:cubicBezTo>
                  <a:cubicBezTo>
                    <a:pt x="886239" y="431412"/>
                    <a:pt x="702131" y="284538"/>
                    <a:pt x="476402" y="228823"/>
                  </a:cubicBezTo>
                  <a:cubicBezTo>
                    <a:pt x="250673" y="173108"/>
                    <a:pt x="223197" y="95016"/>
                    <a:pt x="0" y="0"/>
                  </a:cubicBezTo>
                  <a:close/>
                </a:path>
                <a:path w="4962525" h="476715" stroke="0" extrusionOk="0">
                  <a:moveTo>
                    <a:pt x="0" y="0"/>
                  </a:moveTo>
                  <a:cubicBezTo>
                    <a:pt x="191024" y="-54226"/>
                    <a:pt x="241268" y="43385"/>
                    <a:pt x="452141" y="0"/>
                  </a:cubicBezTo>
                  <a:cubicBezTo>
                    <a:pt x="663014" y="-43385"/>
                    <a:pt x="821298" y="1333"/>
                    <a:pt x="953908" y="0"/>
                  </a:cubicBezTo>
                  <a:cubicBezTo>
                    <a:pt x="1086518" y="-1333"/>
                    <a:pt x="1272910" y="44574"/>
                    <a:pt x="1406049" y="0"/>
                  </a:cubicBezTo>
                  <a:cubicBezTo>
                    <a:pt x="1539188" y="-44574"/>
                    <a:pt x="1737465" y="74520"/>
                    <a:pt x="2056691" y="0"/>
                  </a:cubicBezTo>
                  <a:cubicBezTo>
                    <a:pt x="2375917" y="-74520"/>
                    <a:pt x="2284248" y="17410"/>
                    <a:pt x="2459207" y="0"/>
                  </a:cubicBezTo>
                  <a:cubicBezTo>
                    <a:pt x="2634166" y="-17410"/>
                    <a:pt x="2803390" y="69493"/>
                    <a:pt x="3060224" y="0"/>
                  </a:cubicBezTo>
                  <a:cubicBezTo>
                    <a:pt x="3317058" y="-69493"/>
                    <a:pt x="3264417" y="1908"/>
                    <a:pt x="3462740" y="0"/>
                  </a:cubicBezTo>
                  <a:cubicBezTo>
                    <a:pt x="3661063" y="-1908"/>
                    <a:pt x="3825817" y="64313"/>
                    <a:pt x="4113382" y="0"/>
                  </a:cubicBezTo>
                  <a:cubicBezTo>
                    <a:pt x="4400947" y="-64313"/>
                    <a:pt x="4790041" y="80839"/>
                    <a:pt x="4962525" y="0"/>
                  </a:cubicBezTo>
                  <a:cubicBezTo>
                    <a:pt x="4739647" y="122658"/>
                    <a:pt x="4634096" y="109914"/>
                    <a:pt x="4486123" y="228823"/>
                  </a:cubicBezTo>
                  <a:cubicBezTo>
                    <a:pt x="4338150" y="347732"/>
                    <a:pt x="4169012" y="334880"/>
                    <a:pt x="3970020" y="476715"/>
                  </a:cubicBezTo>
                  <a:cubicBezTo>
                    <a:pt x="3821914" y="549435"/>
                    <a:pt x="3632193" y="405573"/>
                    <a:pt x="3344742" y="476715"/>
                  </a:cubicBezTo>
                  <a:cubicBezTo>
                    <a:pt x="3057291" y="547857"/>
                    <a:pt x="3081865" y="463989"/>
                    <a:pt x="2838564" y="476715"/>
                  </a:cubicBezTo>
                  <a:cubicBezTo>
                    <a:pt x="2595263" y="489441"/>
                    <a:pt x="2518750" y="476335"/>
                    <a:pt x="2302612" y="476715"/>
                  </a:cubicBezTo>
                  <a:cubicBezTo>
                    <a:pt x="2086474" y="477095"/>
                    <a:pt x="2008085" y="471125"/>
                    <a:pt x="1796434" y="476715"/>
                  </a:cubicBezTo>
                  <a:cubicBezTo>
                    <a:pt x="1584783" y="482305"/>
                    <a:pt x="1382991" y="463522"/>
                    <a:pt x="992505" y="476715"/>
                  </a:cubicBezTo>
                  <a:cubicBezTo>
                    <a:pt x="835415" y="436793"/>
                    <a:pt x="754377" y="296861"/>
                    <a:pt x="496253" y="238358"/>
                  </a:cubicBezTo>
                  <a:cubicBezTo>
                    <a:pt x="238129" y="179855"/>
                    <a:pt x="192566" y="69080"/>
                    <a:pt x="0" y="0"/>
                  </a:cubicBezTo>
                  <a:close/>
                </a:path>
              </a:pathLst>
            </a:custGeom>
            <a:ln>
              <a:extLst>
                <a:ext uri="{C807C97D-BFC1-408E-A445-0C87EB9F89A2}">
                  <ask:lineSketchStyleProps xmlns:ask="http://schemas.microsoft.com/office/drawing/2018/sketchyshapes" sd="986885906">
                    <a:prstGeom prst="flowChartManualOperation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79EDB3D1-7159-8A09-A4A3-FF43DB62CF21}"/>
                </a:ext>
              </a:extLst>
            </p:cNvPr>
            <p:cNvSpPr/>
            <p:nvPr/>
          </p:nvSpPr>
          <p:spPr>
            <a:xfrm>
              <a:off x="6833764" y="5220642"/>
              <a:ext cx="2419349" cy="481398"/>
            </a:xfrm>
            <a:custGeom>
              <a:avLst/>
              <a:gdLst>
                <a:gd name="csX0" fmla="*/ 0 w 2419349"/>
                <a:gd name="csY0" fmla="*/ 240699 h 481398"/>
                <a:gd name="csX1" fmla="*/ 1209675 w 2419349"/>
                <a:gd name="csY1" fmla="*/ 0 h 481398"/>
                <a:gd name="csX2" fmla="*/ 2419350 w 2419349"/>
                <a:gd name="csY2" fmla="*/ 240699 h 481398"/>
                <a:gd name="csX3" fmla="*/ 1209675 w 2419349"/>
                <a:gd name="csY3" fmla="*/ 481398 h 481398"/>
                <a:gd name="csX4" fmla="*/ 0 w 2419349"/>
                <a:gd name="csY4" fmla="*/ 240699 h 4813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419349" h="481398" fill="none" extrusionOk="0">
                  <a:moveTo>
                    <a:pt x="0" y="240699"/>
                  </a:moveTo>
                  <a:cubicBezTo>
                    <a:pt x="-73828" y="82702"/>
                    <a:pt x="626735" y="-63073"/>
                    <a:pt x="1209675" y="0"/>
                  </a:cubicBezTo>
                  <a:cubicBezTo>
                    <a:pt x="1880502" y="-3095"/>
                    <a:pt x="2431760" y="97010"/>
                    <a:pt x="2419350" y="240699"/>
                  </a:cubicBezTo>
                  <a:cubicBezTo>
                    <a:pt x="2528350" y="289870"/>
                    <a:pt x="1795969" y="415364"/>
                    <a:pt x="1209675" y="481398"/>
                  </a:cubicBezTo>
                  <a:cubicBezTo>
                    <a:pt x="569153" y="467746"/>
                    <a:pt x="-32735" y="366987"/>
                    <a:pt x="0" y="240699"/>
                  </a:cubicBezTo>
                  <a:close/>
                </a:path>
                <a:path w="2419349" h="481398" stroke="0" extrusionOk="0">
                  <a:moveTo>
                    <a:pt x="0" y="240699"/>
                  </a:moveTo>
                  <a:cubicBezTo>
                    <a:pt x="137278" y="168793"/>
                    <a:pt x="620875" y="12904"/>
                    <a:pt x="1209675" y="0"/>
                  </a:cubicBezTo>
                  <a:cubicBezTo>
                    <a:pt x="1888956" y="7919"/>
                    <a:pt x="2413875" y="95107"/>
                    <a:pt x="2419350" y="240699"/>
                  </a:cubicBezTo>
                  <a:cubicBezTo>
                    <a:pt x="2436263" y="374542"/>
                    <a:pt x="1747853" y="481873"/>
                    <a:pt x="1209675" y="481398"/>
                  </a:cubicBezTo>
                  <a:cubicBezTo>
                    <a:pt x="549384" y="475199"/>
                    <a:pt x="-7442" y="371875"/>
                    <a:pt x="0" y="240699"/>
                  </a:cubicBezTo>
                  <a:close/>
                </a:path>
              </a:pathLst>
            </a:custGeom>
            <a:ln>
              <a:extLst>
                <a:ext uri="{C807C97D-BFC1-408E-A445-0C87EB9F89A2}">
                  <ask:lineSketchStyleProps xmlns:ask="http://schemas.microsoft.com/office/drawing/2018/sketchyshapes" sd="2576595065">
                    <a:prstGeom prst="ellipse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21" name="Rechte verbindingslijn met pijl 20">
              <a:extLst>
                <a:ext uri="{FF2B5EF4-FFF2-40B4-BE49-F238E27FC236}">
                  <a16:creationId xmlns:a16="http://schemas.microsoft.com/office/drawing/2014/main" id="{13E39EA6-22D0-8328-5C18-07EDEF59B00A}"/>
                </a:ext>
              </a:extLst>
            </p:cNvPr>
            <p:cNvCxnSpPr>
              <a:cxnSpLocks/>
            </p:cNvCxnSpPr>
            <p:nvPr/>
          </p:nvCxnSpPr>
          <p:spPr>
            <a:xfrm>
              <a:off x="6372225" y="885825"/>
              <a:ext cx="0" cy="53927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echte verbindingslijn met pijl 21">
              <a:extLst>
                <a:ext uri="{FF2B5EF4-FFF2-40B4-BE49-F238E27FC236}">
                  <a16:creationId xmlns:a16="http://schemas.microsoft.com/office/drawing/2014/main" id="{DD7889A9-BD3D-8BBB-CCF7-7B0CD065A8DF}"/>
                </a:ext>
              </a:extLst>
            </p:cNvPr>
            <p:cNvCxnSpPr>
              <a:cxnSpLocks/>
            </p:cNvCxnSpPr>
            <p:nvPr/>
          </p:nvCxnSpPr>
          <p:spPr>
            <a:xfrm>
              <a:off x="7448550" y="876300"/>
              <a:ext cx="0" cy="540225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echte verbindingslijn met pijl 22">
              <a:extLst>
                <a:ext uri="{FF2B5EF4-FFF2-40B4-BE49-F238E27FC236}">
                  <a16:creationId xmlns:a16="http://schemas.microsoft.com/office/drawing/2014/main" id="{7B8E87E9-CD97-3847-414D-27598175159D}"/>
                </a:ext>
              </a:extLst>
            </p:cNvPr>
            <p:cNvCxnSpPr>
              <a:cxnSpLocks/>
            </p:cNvCxnSpPr>
            <p:nvPr/>
          </p:nvCxnSpPr>
          <p:spPr>
            <a:xfrm>
              <a:off x="10477500" y="981075"/>
              <a:ext cx="0" cy="529747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9CFA9BA3-B75D-BAFB-E4D9-D401D5E37D78}"/>
                </a:ext>
              </a:extLst>
            </p:cNvPr>
            <p:cNvSpPr/>
            <p:nvPr/>
          </p:nvSpPr>
          <p:spPr>
            <a:xfrm>
              <a:off x="6096000" y="0"/>
              <a:ext cx="50551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nl-NL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</a:t>
              </a:r>
              <a:endParaRPr lang="nl-N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596231AA-D9D9-5C76-5334-31D3B1DF876B}"/>
                </a:ext>
              </a:extLst>
            </p:cNvPr>
            <p:cNvSpPr/>
            <p:nvPr/>
          </p:nvSpPr>
          <p:spPr>
            <a:xfrm>
              <a:off x="7206448" y="-19034"/>
              <a:ext cx="50551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nl-NL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</a:t>
              </a:r>
              <a:endParaRPr lang="nl-N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9E26AE0E-802E-9C40-B101-B394BF35D0F7}"/>
                </a:ext>
              </a:extLst>
            </p:cNvPr>
            <p:cNvSpPr/>
            <p:nvPr/>
          </p:nvSpPr>
          <p:spPr>
            <a:xfrm>
              <a:off x="10224740" y="0"/>
              <a:ext cx="50551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nl-NL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6625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6F7058-8D13-BBB0-23B9-F3D2726B89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B4E1E2-3656-854B-53A9-381804596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Demo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ED066FC-FB38-4B3A-F37C-95B4B87EF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7072" y="2179638"/>
            <a:ext cx="10515600" cy="2563812"/>
          </a:xfrm>
        </p:spPr>
        <p:txBody>
          <a:bodyPr>
            <a:normAutofit/>
          </a:bodyPr>
          <a:lstStyle/>
          <a:p>
            <a:r>
              <a:rPr lang="nl-NL" sz="2400" dirty="0">
                <a:hlinkClick r:id="rId2"/>
              </a:rPr>
              <a:t>Omgevingsloket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400720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B9F092-7981-F914-67CF-62BAC433C9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912225-7F3B-AB8A-4F3F-A42E6B3F4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072" y="990600"/>
            <a:ext cx="10515600" cy="712076"/>
          </a:xfrm>
        </p:spPr>
        <p:txBody>
          <a:bodyPr>
            <a:noAutofit/>
          </a:bodyPr>
          <a:lstStyle/>
          <a:p>
            <a:r>
              <a:rPr lang="nl-NL" sz="4000" dirty="0"/>
              <a:t>Casus 1 – aanbouw achterzijde woning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3B3AEEC-F373-8667-9042-50F054D48B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7072" y="1644870"/>
            <a:ext cx="10515600" cy="1865586"/>
          </a:xfrm>
        </p:spPr>
        <p:txBody>
          <a:bodyPr>
            <a:normAutofit/>
          </a:bodyPr>
          <a:lstStyle/>
          <a:p>
            <a:r>
              <a:rPr lang="nl-NL" dirty="0"/>
              <a:t>De eigenaar van </a:t>
            </a:r>
            <a:r>
              <a:rPr lang="nl-NL" b="1" dirty="0" err="1"/>
              <a:t>Hadewijchlaan</a:t>
            </a:r>
            <a:r>
              <a:rPr lang="nl-NL" b="1" dirty="0"/>
              <a:t> 9</a:t>
            </a:r>
            <a:r>
              <a:rPr lang="nl-NL" dirty="0"/>
              <a:t> in Pijnacker wil weten of hij een aanbouw aan de achterzijde van woning mag maken die 4 meter hoog is.</a:t>
            </a:r>
            <a:endParaRPr lang="nl-NL" dirty="0">
              <a:solidFill>
                <a:schemeClr val="accent1"/>
              </a:solidFill>
            </a:endParaRPr>
          </a:p>
          <a:p>
            <a:r>
              <a:rPr lang="nl-NL" dirty="0">
                <a:solidFill>
                  <a:schemeClr val="accent1"/>
                </a:solidFill>
              </a:rPr>
              <a:t>Zoek de regels op in het omgevingsplan en het bestemmingsplan; </a:t>
            </a:r>
          </a:p>
          <a:p>
            <a:r>
              <a:rPr lang="nl-NL" dirty="0">
                <a:solidFill>
                  <a:schemeClr val="accent1"/>
                </a:solidFill>
              </a:rPr>
              <a:t>Welke regels vind je? Welke regels gelden? 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A34D2B01-1668-CEEE-C58B-BDAA945F85D1}"/>
              </a:ext>
            </a:extLst>
          </p:cNvPr>
          <p:cNvSpPr txBox="1">
            <a:spLocks/>
          </p:cNvSpPr>
          <p:nvPr/>
        </p:nvSpPr>
        <p:spPr>
          <a:xfrm>
            <a:off x="597072" y="3350172"/>
            <a:ext cx="10515600" cy="8975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/>
              <a:t>Casus 2 – steiger achterzijde woning</a:t>
            </a:r>
            <a:endParaRPr lang="nl-NL" sz="4000" dirty="0"/>
          </a:p>
        </p:txBody>
      </p:sp>
      <p:sp>
        <p:nvSpPr>
          <p:cNvPr id="5" name="Tijdelijke aanduiding voor tekst 2">
            <a:extLst>
              <a:ext uri="{FF2B5EF4-FFF2-40B4-BE49-F238E27FC236}">
                <a16:creationId xmlns:a16="http://schemas.microsoft.com/office/drawing/2014/main" id="{B9E5BA81-515C-191D-2FCC-F88AC5F60F74}"/>
              </a:ext>
            </a:extLst>
          </p:cNvPr>
          <p:cNvSpPr txBox="1">
            <a:spLocks/>
          </p:cNvSpPr>
          <p:nvPr/>
        </p:nvSpPr>
        <p:spPr>
          <a:xfrm>
            <a:off x="597072" y="4294188"/>
            <a:ext cx="10515600" cy="2563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De bewoner van </a:t>
            </a:r>
            <a:r>
              <a:rPr lang="nl-NL" b="1" dirty="0"/>
              <a:t>Fresiastraat 42 </a:t>
            </a:r>
            <a:r>
              <a:rPr lang="nl-NL" dirty="0"/>
              <a:t>in Sappemeer wil aan de achterzijde van zijn woning een steiger in het water maken. Mag dit op deze locatie? </a:t>
            </a:r>
          </a:p>
        </p:txBody>
      </p:sp>
    </p:spTree>
    <p:extLst>
      <p:ext uri="{BB962C8B-B14F-4D97-AF65-F5344CB8AC3E}">
        <p14:creationId xmlns:p14="http://schemas.microsoft.com/office/powerpoint/2010/main" val="3180991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D4C091-78C4-9415-5586-4BE7168034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454585-5999-27F3-E38E-A546B760A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/>
              <a:t>Casus 2 – steiger achterzijde woning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44EC635-4AD3-DE98-2EC8-DA23D44AD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7072" y="2179638"/>
            <a:ext cx="10515600" cy="2563812"/>
          </a:xfrm>
        </p:spPr>
        <p:txBody>
          <a:bodyPr>
            <a:normAutofit/>
          </a:bodyPr>
          <a:lstStyle/>
          <a:p>
            <a:r>
              <a:rPr lang="nl-NL" sz="2400" dirty="0"/>
              <a:t>De bewoner van Fresiastraat 42 in Sappemeer wil aan de achterzijde van zijn woning een steiger in het water maken. Mag dit op deze locatie? </a:t>
            </a:r>
          </a:p>
        </p:txBody>
      </p:sp>
    </p:spTree>
    <p:extLst>
      <p:ext uri="{BB962C8B-B14F-4D97-AF65-F5344CB8AC3E}">
        <p14:creationId xmlns:p14="http://schemas.microsoft.com/office/powerpoint/2010/main" val="2562174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C1DFFD-17DB-ADFF-55AF-6D54D7D66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D1D383-FFD5-249E-6F2A-1B9501A90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Vragen of verbetervoorstellen?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744F190-3C37-35B4-2DD7-AB1DB960D9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7072" y="2179638"/>
            <a:ext cx="10515600" cy="2563812"/>
          </a:xfrm>
        </p:spPr>
        <p:txBody>
          <a:bodyPr>
            <a:normAutofit/>
          </a:bodyPr>
          <a:lstStyle/>
          <a:p>
            <a:r>
              <a:rPr lang="nl-NL" sz="2400" dirty="0"/>
              <a:t>Heeft u vragen of verbetervoorstellen voor Regels op de kaart? </a:t>
            </a:r>
          </a:p>
          <a:p>
            <a:r>
              <a:rPr lang="nl-NL" sz="2400" dirty="0"/>
              <a:t>Wilt u een uitgebreide demo over Regels op de kaart?</a:t>
            </a:r>
          </a:p>
          <a:p>
            <a:endParaRPr lang="nl-NL" sz="2400" dirty="0"/>
          </a:p>
          <a:p>
            <a:r>
              <a:rPr lang="nl-NL" sz="2400" dirty="0"/>
              <a:t>Helpdesk IPLO helpt u graag verder! 		www.iplo.nl/contact</a:t>
            </a:r>
          </a:p>
        </p:txBody>
      </p:sp>
    </p:spTree>
    <p:extLst>
      <p:ext uri="{BB962C8B-B14F-4D97-AF65-F5344CB8AC3E}">
        <p14:creationId xmlns:p14="http://schemas.microsoft.com/office/powerpoint/2010/main" val="2740766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682414-A3D7-8BAC-5248-3844E9C8C1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78CB223-1CC3-7611-1235-6FA23B5446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237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CF97A2-B914-095F-7F1F-9026BE7061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1632BC-2E89-2CE7-7797-BABACFB4B5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nl-NL" sz="5400" dirty="0"/>
              <a:t>Werken met Regels op de kaart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DD59AC4-DD8E-861B-DDD7-DD632F295A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voor vergunningverleners, toezichthouders en handhavers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E2A1EDF-7980-CA7C-BC07-5C662FDD05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/>
              <a:t>Juni 2026</a:t>
            </a:r>
          </a:p>
        </p:txBody>
      </p:sp>
      <p:sp>
        <p:nvSpPr>
          <p:cNvPr id="5" name="Tijdelijke aanduiding voor onlineafbeelding 4">
            <a:extLst>
              <a:ext uri="{FF2B5EF4-FFF2-40B4-BE49-F238E27FC236}">
                <a16:creationId xmlns:a16="http://schemas.microsoft.com/office/drawing/2014/main" id="{90D50560-70FA-31E7-EFA5-8B1E3B7D32D2}"/>
              </a:ext>
            </a:extLst>
          </p:cNvPr>
          <p:cNvSpPr>
            <a:spLocks noGrp="1"/>
          </p:cNvSpPr>
          <p:nvPr>
            <p:ph type="clipArt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1881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3B9140-C3AA-C31A-0DA7-6CE5A92BC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Welkom!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9F68105-889A-CCAB-3C40-6B7408916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7072" y="2179638"/>
            <a:ext cx="10515600" cy="2563812"/>
          </a:xfrm>
        </p:spPr>
        <p:txBody>
          <a:bodyPr>
            <a:normAutofit lnSpcReduction="10000"/>
          </a:bodyPr>
          <a:lstStyle/>
          <a:p>
            <a:r>
              <a:rPr lang="nl-NL" dirty="0"/>
              <a:t>Tom </a:t>
            </a:r>
            <a:r>
              <a:rPr lang="nl-NL" dirty="0" err="1"/>
              <a:t>Witlox</a:t>
            </a:r>
            <a:endParaRPr lang="nl-NL" dirty="0"/>
          </a:p>
          <a:p>
            <a:r>
              <a:rPr lang="nl-NL" dirty="0"/>
              <a:t>Martijn Snel</a:t>
            </a:r>
          </a:p>
          <a:p>
            <a:r>
              <a:rPr lang="nl-NL" dirty="0"/>
              <a:t>Siebren Huitema</a:t>
            </a:r>
          </a:p>
          <a:p>
            <a:r>
              <a:rPr lang="nl-NL" dirty="0"/>
              <a:t>Sophie van Dijk</a:t>
            </a:r>
          </a:p>
          <a:p>
            <a:r>
              <a:rPr lang="nl-NL" dirty="0"/>
              <a:t>Tina van Houten</a:t>
            </a:r>
          </a:p>
          <a:p>
            <a:r>
              <a:rPr lang="nl-NL" dirty="0"/>
              <a:t>Marleen Koot</a:t>
            </a:r>
          </a:p>
          <a:p>
            <a:r>
              <a:rPr lang="nl-NL" dirty="0"/>
              <a:t>Florien de Jong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4728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16E06F-5B5B-DF5F-7D2A-232DFC7548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DE3A93-AE1B-E639-1168-B1701FA61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Wat weet u al?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E85E123-60B5-5BBB-0BDE-8D7AF587F2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7072" y="2179638"/>
            <a:ext cx="10515600" cy="2563812"/>
          </a:xfrm>
        </p:spPr>
        <p:txBody>
          <a:bodyPr>
            <a:normAutofit/>
          </a:bodyPr>
          <a:lstStyle/>
          <a:p>
            <a:r>
              <a:rPr lang="nl-NL" sz="2400" dirty="0"/>
              <a:t>Ik heb al wel eens informatie gezocht op Regels op de kaart</a:t>
            </a:r>
          </a:p>
          <a:p>
            <a:r>
              <a:rPr lang="nl-NL" sz="2400" dirty="0"/>
              <a:t>Ik snap waar ik moet zijn voor de juiste regels</a:t>
            </a:r>
          </a:p>
          <a:p>
            <a:r>
              <a:rPr lang="nl-NL" sz="2400" dirty="0"/>
              <a:t>Ik kan zo zien welke wijzigingen er zijn geweest op een omgevingsplan</a:t>
            </a:r>
          </a:p>
          <a:p>
            <a:r>
              <a:rPr lang="nl-NL" sz="2400" dirty="0"/>
              <a:t>Ik kan op thema’s zoeken over alle documenten en alle </a:t>
            </a:r>
            <a:r>
              <a:rPr lang="nl-NL" sz="2400" dirty="0" err="1"/>
              <a:t>bevoegdgezagen</a:t>
            </a:r>
            <a:r>
              <a:rPr lang="nl-NL" sz="2400" dirty="0"/>
              <a:t> heen</a:t>
            </a:r>
          </a:p>
        </p:txBody>
      </p:sp>
    </p:spTree>
    <p:extLst>
      <p:ext uri="{BB962C8B-B14F-4D97-AF65-F5344CB8AC3E}">
        <p14:creationId xmlns:p14="http://schemas.microsoft.com/office/powerpoint/2010/main" val="223847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2376E485-DDE4-F80F-96FE-DBD2BD8EDA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kstvak 3">
            <a:extLst>
              <a:ext uri="{FF2B5EF4-FFF2-40B4-BE49-F238E27FC236}">
                <a16:creationId xmlns:a16="http://schemas.microsoft.com/office/drawing/2014/main" id="{6BA1F583-6930-8897-F2C1-8844C12E3F0E}"/>
              </a:ext>
            </a:extLst>
          </p:cNvPr>
          <p:cNvSpPr txBox="1"/>
          <p:nvPr/>
        </p:nvSpPr>
        <p:spPr>
          <a:xfrm>
            <a:off x="2397952" y="2825782"/>
            <a:ext cx="1701107" cy="26161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1100" dirty="0">
                <a:solidFill>
                  <a:srgbClr val="1D7BC0"/>
                </a:solidFill>
                <a:latin typeface="Asap" pitchFamily="2" charset="77"/>
              </a:rPr>
              <a:t>Omgevingsprogramma’s</a:t>
            </a:r>
          </a:p>
        </p:txBody>
      </p:sp>
      <p:sp>
        <p:nvSpPr>
          <p:cNvPr id="4" name="Tekstvak 4">
            <a:extLst>
              <a:ext uri="{FF2B5EF4-FFF2-40B4-BE49-F238E27FC236}">
                <a16:creationId xmlns:a16="http://schemas.microsoft.com/office/drawing/2014/main" id="{07BEEA9A-CDEA-F846-6A19-3D0D259A6D0B}"/>
              </a:ext>
            </a:extLst>
          </p:cNvPr>
          <p:cNvSpPr txBox="1"/>
          <p:nvPr/>
        </p:nvSpPr>
        <p:spPr>
          <a:xfrm>
            <a:off x="1769003" y="3537929"/>
            <a:ext cx="1154483" cy="26161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1100" dirty="0">
                <a:solidFill>
                  <a:srgbClr val="1D7BC0"/>
                </a:solidFill>
                <a:latin typeface="Asap" pitchFamily="2" charset="77"/>
              </a:rPr>
              <a:t>Omgevingsvisie</a:t>
            </a:r>
          </a:p>
        </p:txBody>
      </p:sp>
      <p:sp>
        <p:nvSpPr>
          <p:cNvPr id="5" name="Tekstvak 5">
            <a:extLst>
              <a:ext uri="{FF2B5EF4-FFF2-40B4-BE49-F238E27FC236}">
                <a16:creationId xmlns:a16="http://schemas.microsoft.com/office/drawing/2014/main" id="{20477177-A034-A31F-CD79-DB43869493A0}"/>
              </a:ext>
            </a:extLst>
          </p:cNvPr>
          <p:cNvSpPr txBox="1"/>
          <p:nvPr/>
        </p:nvSpPr>
        <p:spPr>
          <a:xfrm>
            <a:off x="1624035" y="3195863"/>
            <a:ext cx="1779654" cy="26161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1100" dirty="0">
                <a:solidFill>
                  <a:srgbClr val="1D7BC0"/>
                </a:solidFill>
                <a:latin typeface="Asap" pitchFamily="2" charset="77"/>
              </a:rPr>
              <a:t>Samenwerkingsafspraken</a:t>
            </a:r>
          </a:p>
        </p:txBody>
      </p:sp>
      <p:sp>
        <p:nvSpPr>
          <p:cNvPr id="6" name="Tekstvak 6">
            <a:extLst>
              <a:ext uri="{FF2B5EF4-FFF2-40B4-BE49-F238E27FC236}">
                <a16:creationId xmlns:a16="http://schemas.microsoft.com/office/drawing/2014/main" id="{FBF1DDC8-ADCC-46B9-7956-D3CF6A2F3008}"/>
              </a:ext>
            </a:extLst>
          </p:cNvPr>
          <p:cNvSpPr txBox="1"/>
          <p:nvPr/>
        </p:nvSpPr>
        <p:spPr>
          <a:xfrm>
            <a:off x="6329082" y="2617694"/>
            <a:ext cx="1658471" cy="26161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nl-NL" sz="1050" dirty="0" err="1">
                <a:solidFill>
                  <a:srgbClr val="2C5881"/>
                </a:solidFill>
                <a:latin typeface="Asap" pitchFamily="2" charset="77"/>
              </a:rPr>
              <a:t>Waterschapsverordening</a:t>
            </a:r>
            <a:endParaRPr lang="nl-NL" sz="1050" dirty="0">
              <a:solidFill>
                <a:srgbClr val="2C5881"/>
              </a:solidFill>
              <a:latin typeface="Asap" pitchFamily="2" charset="77"/>
            </a:endParaRPr>
          </a:p>
        </p:txBody>
      </p:sp>
      <p:sp>
        <p:nvSpPr>
          <p:cNvPr id="7" name="Tekstvak 7">
            <a:extLst>
              <a:ext uri="{FF2B5EF4-FFF2-40B4-BE49-F238E27FC236}">
                <a16:creationId xmlns:a16="http://schemas.microsoft.com/office/drawing/2014/main" id="{45372BD4-E26C-9185-1CAA-E770683AB735}"/>
              </a:ext>
            </a:extLst>
          </p:cNvPr>
          <p:cNvSpPr txBox="1"/>
          <p:nvPr/>
        </p:nvSpPr>
        <p:spPr>
          <a:xfrm>
            <a:off x="4733366" y="2988151"/>
            <a:ext cx="1129553" cy="26161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nl-NL" sz="1050" dirty="0">
                <a:solidFill>
                  <a:srgbClr val="2C5881"/>
                </a:solidFill>
                <a:latin typeface="Asap" pitchFamily="2" charset="77"/>
              </a:rPr>
              <a:t>Omgevingsplan</a:t>
            </a:r>
          </a:p>
        </p:txBody>
      </p:sp>
      <p:sp>
        <p:nvSpPr>
          <p:cNvPr id="8" name="Tekstvak 8">
            <a:extLst>
              <a:ext uri="{FF2B5EF4-FFF2-40B4-BE49-F238E27FC236}">
                <a16:creationId xmlns:a16="http://schemas.microsoft.com/office/drawing/2014/main" id="{DA8937D1-ABFF-8E54-0D22-D75034C509E9}"/>
              </a:ext>
            </a:extLst>
          </p:cNvPr>
          <p:cNvSpPr txBox="1"/>
          <p:nvPr/>
        </p:nvSpPr>
        <p:spPr>
          <a:xfrm>
            <a:off x="5029204" y="3372000"/>
            <a:ext cx="833715" cy="253916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050" dirty="0" err="1">
                <a:solidFill>
                  <a:srgbClr val="2C5881"/>
                </a:solidFill>
                <a:latin typeface="Asap" pitchFamily="2" charset="77"/>
              </a:rPr>
              <a:t>Bbl</a:t>
            </a:r>
            <a:r>
              <a:rPr lang="nl-NL" sz="1050" dirty="0">
                <a:solidFill>
                  <a:srgbClr val="2C5881"/>
                </a:solidFill>
                <a:latin typeface="Asap" pitchFamily="2" charset="77"/>
              </a:rPr>
              <a:t>* / Bal*</a:t>
            </a:r>
          </a:p>
        </p:txBody>
      </p:sp>
      <p:sp>
        <p:nvSpPr>
          <p:cNvPr id="9" name="Tekstvak 9">
            <a:extLst>
              <a:ext uri="{FF2B5EF4-FFF2-40B4-BE49-F238E27FC236}">
                <a16:creationId xmlns:a16="http://schemas.microsoft.com/office/drawing/2014/main" id="{628C5EF5-A1C6-6EE9-6A37-224E6AAF69BC}"/>
              </a:ext>
            </a:extLst>
          </p:cNvPr>
          <p:cNvSpPr txBox="1"/>
          <p:nvPr/>
        </p:nvSpPr>
        <p:spPr>
          <a:xfrm>
            <a:off x="6347016" y="2985247"/>
            <a:ext cx="1577784" cy="253916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rgbClr val="2C5881"/>
                </a:solidFill>
                <a:latin typeface="Asap" pitchFamily="2" charset="77"/>
              </a:rPr>
              <a:t>Omgevingsverordening</a:t>
            </a:r>
          </a:p>
        </p:txBody>
      </p:sp>
      <p:sp>
        <p:nvSpPr>
          <p:cNvPr id="10" name="Tekstvak 10">
            <a:extLst>
              <a:ext uri="{FF2B5EF4-FFF2-40B4-BE49-F238E27FC236}">
                <a16:creationId xmlns:a16="http://schemas.microsoft.com/office/drawing/2014/main" id="{753C906C-9409-F86B-19B0-A681B415628A}"/>
              </a:ext>
            </a:extLst>
          </p:cNvPr>
          <p:cNvSpPr txBox="1"/>
          <p:nvPr/>
        </p:nvSpPr>
        <p:spPr>
          <a:xfrm>
            <a:off x="6347016" y="3345106"/>
            <a:ext cx="1165408" cy="253916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rgbClr val="2C5881"/>
                </a:solidFill>
                <a:latin typeface="Asap" pitchFamily="2" charset="77"/>
              </a:rPr>
              <a:t>Projectbesluiten</a:t>
            </a:r>
          </a:p>
        </p:txBody>
      </p:sp>
      <p:sp>
        <p:nvSpPr>
          <p:cNvPr id="11" name="Tekstvak 11">
            <a:extLst>
              <a:ext uri="{FF2B5EF4-FFF2-40B4-BE49-F238E27FC236}">
                <a16:creationId xmlns:a16="http://schemas.microsoft.com/office/drawing/2014/main" id="{76B06B66-B604-E1DF-26AF-9B01F3120931}"/>
              </a:ext>
            </a:extLst>
          </p:cNvPr>
          <p:cNvSpPr txBox="1"/>
          <p:nvPr/>
        </p:nvSpPr>
        <p:spPr>
          <a:xfrm>
            <a:off x="8453716" y="2841812"/>
            <a:ext cx="1577785" cy="26161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nl-NL" sz="1050" dirty="0">
                <a:solidFill>
                  <a:srgbClr val="DD7226"/>
                </a:solidFill>
                <a:latin typeface="Asap" pitchFamily="2" charset="77"/>
              </a:rPr>
              <a:t>Meldingen verwerken</a:t>
            </a:r>
          </a:p>
        </p:txBody>
      </p:sp>
      <p:sp>
        <p:nvSpPr>
          <p:cNvPr id="12" name="Tekstvak 12">
            <a:extLst>
              <a:ext uri="{FF2B5EF4-FFF2-40B4-BE49-F238E27FC236}">
                <a16:creationId xmlns:a16="http://schemas.microsoft.com/office/drawing/2014/main" id="{0C09CBB2-6C2A-3443-72AA-74B75D09441E}"/>
              </a:ext>
            </a:extLst>
          </p:cNvPr>
          <p:cNvSpPr txBox="1"/>
          <p:nvPr/>
        </p:nvSpPr>
        <p:spPr>
          <a:xfrm>
            <a:off x="8453716" y="3190165"/>
            <a:ext cx="1701107" cy="253916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nl-NL" sz="1050" dirty="0">
                <a:solidFill>
                  <a:srgbClr val="DD7226"/>
                </a:solidFill>
                <a:latin typeface="Asap" pitchFamily="2" charset="77"/>
              </a:rPr>
              <a:t>Toezicht en handhaving</a:t>
            </a:r>
          </a:p>
        </p:txBody>
      </p:sp>
      <p:sp>
        <p:nvSpPr>
          <p:cNvPr id="13" name="Tekstvak 13">
            <a:extLst>
              <a:ext uri="{FF2B5EF4-FFF2-40B4-BE49-F238E27FC236}">
                <a16:creationId xmlns:a16="http://schemas.microsoft.com/office/drawing/2014/main" id="{BE16C59D-959B-5797-BE02-9979E387914F}"/>
              </a:ext>
            </a:extLst>
          </p:cNvPr>
          <p:cNvSpPr txBox="1"/>
          <p:nvPr/>
        </p:nvSpPr>
        <p:spPr>
          <a:xfrm>
            <a:off x="10275743" y="3190165"/>
            <a:ext cx="1577784" cy="415498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 anchor="b">
            <a:spAutoFit/>
          </a:bodyPr>
          <a:lstStyle/>
          <a:p>
            <a:r>
              <a:rPr lang="nl-NL" sz="1050" dirty="0">
                <a:solidFill>
                  <a:srgbClr val="DD7226"/>
                </a:solidFill>
                <a:latin typeface="Asap" pitchFamily="2" charset="77"/>
              </a:rPr>
              <a:t>Omgevingsprogramma uitvoeren</a:t>
            </a:r>
          </a:p>
        </p:txBody>
      </p:sp>
      <p:sp>
        <p:nvSpPr>
          <p:cNvPr id="14" name="Tekstvak 14">
            <a:extLst>
              <a:ext uri="{FF2B5EF4-FFF2-40B4-BE49-F238E27FC236}">
                <a16:creationId xmlns:a16="http://schemas.microsoft.com/office/drawing/2014/main" id="{A2745963-B9DE-CD6E-69F6-93533743FD74}"/>
              </a:ext>
            </a:extLst>
          </p:cNvPr>
          <p:cNvSpPr txBox="1"/>
          <p:nvPr/>
        </p:nvSpPr>
        <p:spPr>
          <a:xfrm>
            <a:off x="10154823" y="2841812"/>
            <a:ext cx="1577785" cy="26161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nl-NL" sz="1050" dirty="0">
                <a:solidFill>
                  <a:srgbClr val="DD7226"/>
                </a:solidFill>
                <a:latin typeface="Asap" pitchFamily="2" charset="77"/>
              </a:rPr>
              <a:t>Aanvragen beoordelen</a:t>
            </a:r>
          </a:p>
        </p:txBody>
      </p:sp>
      <p:sp>
        <p:nvSpPr>
          <p:cNvPr id="15" name="Tekstvak 15">
            <a:extLst>
              <a:ext uri="{FF2B5EF4-FFF2-40B4-BE49-F238E27FC236}">
                <a16:creationId xmlns:a16="http://schemas.microsoft.com/office/drawing/2014/main" id="{23823A14-3DE9-3C86-E95E-22594610202F}"/>
              </a:ext>
            </a:extLst>
          </p:cNvPr>
          <p:cNvSpPr txBox="1"/>
          <p:nvPr/>
        </p:nvSpPr>
        <p:spPr>
          <a:xfrm>
            <a:off x="5862919" y="4715435"/>
            <a:ext cx="2013693" cy="26161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1100" dirty="0">
                <a:solidFill>
                  <a:srgbClr val="388710"/>
                </a:solidFill>
                <a:latin typeface="Asap" pitchFamily="2" charset="77"/>
              </a:rPr>
              <a:t>Aanvragen en info ontvangen</a:t>
            </a:r>
          </a:p>
        </p:txBody>
      </p:sp>
      <p:sp>
        <p:nvSpPr>
          <p:cNvPr id="16" name="Tekstvak 16">
            <a:extLst>
              <a:ext uri="{FF2B5EF4-FFF2-40B4-BE49-F238E27FC236}">
                <a16:creationId xmlns:a16="http://schemas.microsoft.com/office/drawing/2014/main" id="{645893C4-6266-72F2-72D9-0DBFFAF6299A}"/>
              </a:ext>
            </a:extLst>
          </p:cNvPr>
          <p:cNvSpPr txBox="1"/>
          <p:nvPr/>
        </p:nvSpPr>
        <p:spPr>
          <a:xfrm>
            <a:off x="4703105" y="4715435"/>
            <a:ext cx="1066318" cy="26161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1100" dirty="0">
                <a:solidFill>
                  <a:srgbClr val="388710"/>
                </a:solidFill>
                <a:latin typeface="Asap" pitchFamily="2" charset="77"/>
              </a:rPr>
              <a:t>Samenwerken</a:t>
            </a:r>
          </a:p>
        </p:txBody>
      </p:sp>
      <p:sp>
        <p:nvSpPr>
          <p:cNvPr id="17" name="Tekstvak 17">
            <a:extLst>
              <a:ext uri="{FF2B5EF4-FFF2-40B4-BE49-F238E27FC236}">
                <a16:creationId xmlns:a16="http://schemas.microsoft.com/office/drawing/2014/main" id="{E2BCD374-F841-1386-D252-1E9F647F5E3F}"/>
              </a:ext>
            </a:extLst>
          </p:cNvPr>
          <p:cNvSpPr txBox="1"/>
          <p:nvPr/>
        </p:nvSpPr>
        <p:spPr>
          <a:xfrm>
            <a:off x="4658250" y="5930097"/>
            <a:ext cx="1327608" cy="26161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1100" dirty="0">
                <a:solidFill>
                  <a:srgbClr val="81BA16"/>
                </a:solidFill>
                <a:latin typeface="Asap" pitchFamily="2" charset="77"/>
              </a:rPr>
              <a:t>Vergunningscheck</a:t>
            </a:r>
          </a:p>
        </p:txBody>
      </p:sp>
      <p:sp>
        <p:nvSpPr>
          <p:cNvPr id="18" name="Tekstvak 18">
            <a:extLst>
              <a:ext uri="{FF2B5EF4-FFF2-40B4-BE49-F238E27FC236}">
                <a16:creationId xmlns:a16="http://schemas.microsoft.com/office/drawing/2014/main" id="{6B02D708-E48A-C936-2FD0-949AF7C0060C}"/>
              </a:ext>
            </a:extLst>
          </p:cNvPr>
          <p:cNvSpPr txBox="1"/>
          <p:nvPr/>
        </p:nvSpPr>
        <p:spPr>
          <a:xfrm>
            <a:off x="6101567" y="5930097"/>
            <a:ext cx="1342034" cy="26161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1100" dirty="0">
                <a:solidFill>
                  <a:srgbClr val="81BA16"/>
                </a:solidFill>
                <a:latin typeface="Asap" pitchFamily="2" charset="77"/>
              </a:rPr>
              <a:t>Regels op de kaart</a:t>
            </a:r>
          </a:p>
        </p:txBody>
      </p:sp>
      <p:sp>
        <p:nvSpPr>
          <p:cNvPr id="19" name="Tekstvak 19">
            <a:extLst>
              <a:ext uri="{FF2B5EF4-FFF2-40B4-BE49-F238E27FC236}">
                <a16:creationId xmlns:a16="http://schemas.microsoft.com/office/drawing/2014/main" id="{D96A2251-CF88-A54E-25D6-DB27E1BB7C59}"/>
              </a:ext>
            </a:extLst>
          </p:cNvPr>
          <p:cNvSpPr txBox="1"/>
          <p:nvPr/>
        </p:nvSpPr>
        <p:spPr>
          <a:xfrm>
            <a:off x="4455459" y="6263425"/>
            <a:ext cx="1529586" cy="26161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1100" dirty="0">
                <a:solidFill>
                  <a:srgbClr val="81BA16"/>
                </a:solidFill>
                <a:latin typeface="Asap" pitchFamily="2" charset="77"/>
              </a:rPr>
              <a:t>Maatregelen op maat</a:t>
            </a:r>
          </a:p>
        </p:txBody>
      </p:sp>
      <p:sp>
        <p:nvSpPr>
          <p:cNvPr id="20" name="Tekstvak 20">
            <a:extLst>
              <a:ext uri="{FF2B5EF4-FFF2-40B4-BE49-F238E27FC236}">
                <a16:creationId xmlns:a16="http://schemas.microsoft.com/office/drawing/2014/main" id="{698E1209-BEE0-362E-1174-F13FF09455E6}"/>
              </a:ext>
            </a:extLst>
          </p:cNvPr>
          <p:cNvSpPr txBox="1"/>
          <p:nvPr/>
        </p:nvSpPr>
        <p:spPr>
          <a:xfrm>
            <a:off x="6096000" y="6263425"/>
            <a:ext cx="1385316" cy="26161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1100" dirty="0">
                <a:solidFill>
                  <a:srgbClr val="81BA16"/>
                </a:solidFill>
                <a:latin typeface="Asap" pitchFamily="2" charset="77"/>
              </a:rPr>
              <a:t>Aanvragen/melden</a:t>
            </a:r>
          </a:p>
        </p:txBody>
      </p:sp>
      <p:grpSp>
        <p:nvGrpSpPr>
          <p:cNvPr id="21" name="Groep 25">
            <a:extLst>
              <a:ext uri="{FF2B5EF4-FFF2-40B4-BE49-F238E27FC236}">
                <a16:creationId xmlns:a16="http://schemas.microsoft.com/office/drawing/2014/main" id="{56AB712A-9E90-A6B1-0349-36E5E4A57687}"/>
              </a:ext>
            </a:extLst>
          </p:cNvPr>
          <p:cNvGrpSpPr/>
          <p:nvPr/>
        </p:nvGrpSpPr>
        <p:grpSpPr>
          <a:xfrm>
            <a:off x="288432" y="2145531"/>
            <a:ext cx="1284138" cy="307076"/>
            <a:chOff x="288432" y="2145531"/>
            <a:chExt cx="1284138" cy="307076"/>
          </a:xfrm>
        </p:grpSpPr>
        <p:pic>
          <p:nvPicPr>
            <p:cNvPr id="22" name="Afbeelding 22">
              <a:extLst>
                <a:ext uri="{FF2B5EF4-FFF2-40B4-BE49-F238E27FC236}">
                  <a16:creationId xmlns:a16="http://schemas.microsoft.com/office/drawing/2014/main" id="{54A10289-A8BB-0514-C96E-67E86BEF8C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8432" y="2145531"/>
              <a:ext cx="1284138" cy="307076"/>
            </a:xfrm>
            <a:prstGeom prst="rect">
              <a:avLst/>
            </a:prstGeom>
          </p:spPr>
        </p:pic>
        <p:sp>
          <p:nvSpPr>
            <p:cNvPr id="23" name="Tekstvak 24">
              <a:extLst>
                <a:ext uri="{FF2B5EF4-FFF2-40B4-BE49-F238E27FC236}">
                  <a16:creationId xmlns:a16="http://schemas.microsoft.com/office/drawing/2014/main" id="{8F4EEB57-D334-8DC2-D29A-B85C6C34F3CA}"/>
                </a:ext>
              </a:extLst>
            </p:cNvPr>
            <p:cNvSpPr txBox="1"/>
            <p:nvPr/>
          </p:nvSpPr>
          <p:spPr>
            <a:xfrm>
              <a:off x="288432" y="2172111"/>
              <a:ext cx="1095022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l-NL" sz="1050" dirty="0">
                  <a:solidFill>
                    <a:schemeClr val="bg1"/>
                  </a:solidFill>
                  <a:latin typeface="Asap" pitchFamily="2" charset="77"/>
                </a:rPr>
                <a:t>Maatschappij</a:t>
              </a:r>
              <a:endParaRPr lang="nl-NL" sz="105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ep 26">
            <a:extLst>
              <a:ext uri="{FF2B5EF4-FFF2-40B4-BE49-F238E27FC236}">
                <a16:creationId xmlns:a16="http://schemas.microsoft.com/office/drawing/2014/main" id="{11374C2A-344A-FB4A-290A-5933FEEF36F5}"/>
              </a:ext>
            </a:extLst>
          </p:cNvPr>
          <p:cNvGrpSpPr/>
          <p:nvPr/>
        </p:nvGrpSpPr>
        <p:grpSpPr>
          <a:xfrm>
            <a:off x="288432" y="2563220"/>
            <a:ext cx="1284138" cy="307076"/>
            <a:chOff x="288432" y="2145531"/>
            <a:chExt cx="1284138" cy="307076"/>
          </a:xfrm>
        </p:grpSpPr>
        <p:pic>
          <p:nvPicPr>
            <p:cNvPr id="25" name="Afbeelding 27">
              <a:extLst>
                <a:ext uri="{FF2B5EF4-FFF2-40B4-BE49-F238E27FC236}">
                  <a16:creationId xmlns:a16="http://schemas.microsoft.com/office/drawing/2014/main" id="{A3ECD245-8702-1C09-543A-4C5C21C726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8432" y="2145531"/>
              <a:ext cx="1284138" cy="307076"/>
            </a:xfrm>
            <a:prstGeom prst="rect">
              <a:avLst/>
            </a:prstGeom>
          </p:spPr>
        </p:pic>
        <p:sp>
          <p:nvSpPr>
            <p:cNvPr id="26" name="Tekstvak 28">
              <a:extLst>
                <a:ext uri="{FF2B5EF4-FFF2-40B4-BE49-F238E27FC236}">
                  <a16:creationId xmlns:a16="http://schemas.microsoft.com/office/drawing/2014/main" id="{E230D809-A71B-B53D-CFA1-E557B1FB7747}"/>
                </a:ext>
              </a:extLst>
            </p:cNvPr>
            <p:cNvSpPr txBox="1"/>
            <p:nvPr/>
          </p:nvSpPr>
          <p:spPr>
            <a:xfrm>
              <a:off x="288432" y="2172111"/>
              <a:ext cx="1095022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l-NL" sz="1050" dirty="0">
                  <a:solidFill>
                    <a:schemeClr val="bg1"/>
                  </a:solidFill>
                  <a:latin typeface="Asap" pitchFamily="2" charset="77"/>
                </a:rPr>
                <a:t>Politiek</a:t>
              </a:r>
              <a:endParaRPr lang="nl-NL" sz="105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ep 29">
            <a:extLst>
              <a:ext uri="{FF2B5EF4-FFF2-40B4-BE49-F238E27FC236}">
                <a16:creationId xmlns:a16="http://schemas.microsoft.com/office/drawing/2014/main" id="{CF8BC400-B84A-FE30-1854-5F4CFF614120}"/>
              </a:ext>
            </a:extLst>
          </p:cNvPr>
          <p:cNvGrpSpPr/>
          <p:nvPr/>
        </p:nvGrpSpPr>
        <p:grpSpPr>
          <a:xfrm>
            <a:off x="288432" y="2969620"/>
            <a:ext cx="1284138" cy="307076"/>
            <a:chOff x="288432" y="2145531"/>
            <a:chExt cx="1284138" cy="307076"/>
          </a:xfrm>
        </p:grpSpPr>
        <p:pic>
          <p:nvPicPr>
            <p:cNvPr id="28" name="Afbeelding 30">
              <a:extLst>
                <a:ext uri="{FF2B5EF4-FFF2-40B4-BE49-F238E27FC236}">
                  <a16:creationId xmlns:a16="http://schemas.microsoft.com/office/drawing/2014/main" id="{6D73DCC2-5691-838B-5D7E-78AFB11CE0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8432" y="2145531"/>
              <a:ext cx="1284138" cy="307076"/>
            </a:xfrm>
            <a:prstGeom prst="rect">
              <a:avLst/>
            </a:prstGeom>
          </p:spPr>
        </p:pic>
        <p:sp>
          <p:nvSpPr>
            <p:cNvPr id="29" name="Tekstvak 31">
              <a:extLst>
                <a:ext uri="{FF2B5EF4-FFF2-40B4-BE49-F238E27FC236}">
                  <a16:creationId xmlns:a16="http://schemas.microsoft.com/office/drawing/2014/main" id="{9AD6453B-A310-1649-B615-F6DFBBCCD660}"/>
                </a:ext>
              </a:extLst>
            </p:cNvPr>
            <p:cNvSpPr txBox="1"/>
            <p:nvPr/>
          </p:nvSpPr>
          <p:spPr>
            <a:xfrm>
              <a:off x="288432" y="2172111"/>
              <a:ext cx="1095022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l-NL" sz="1050" dirty="0">
                  <a:solidFill>
                    <a:schemeClr val="bg1"/>
                  </a:solidFill>
                  <a:latin typeface="Asap" pitchFamily="2" charset="77"/>
                </a:rPr>
                <a:t>Monitoring</a:t>
              </a:r>
              <a:endParaRPr lang="nl-NL" sz="105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oep 32">
            <a:extLst>
              <a:ext uri="{FF2B5EF4-FFF2-40B4-BE49-F238E27FC236}">
                <a16:creationId xmlns:a16="http://schemas.microsoft.com/office/drawing/2014/main" id="{14691CCC-3677-28B9-E852-65C9C07681E4}"/>
              </a:ext>
            </a:extLst>
          </p:cNvPr>
          <p:cNvGrpSpPr/>
          <p:nvPr/>
        </p:nvGrpSpPr>
        <p:grpSpPr>
          <a:xfrm>
            <a:off x="288432" y="3398597"/>
            <a:ext cx="1284138" cy="307076"/>
            <a:chOff x="288432" y="2145531"/>
            <a:chExt cx="1284138" cy="307076"/>
          </a:xfrm>
        </p:grpSpPr>
        <p:pic>
          <p:nvPicPr>
            <p:cNvPr id="31" name="Afbeelding 33">
              <a:extLst>
                <a:ext uri="{FF2B5EF4-FFF2-40B4-BE49-F238E27FC236}">
                  <a16:creationId xmlns:a16="http://schemas.microsoft.com/office/drawing/2014/main" id="{69ACAD76-3563-A999-7888-238D6559D0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8432" y="2145531"/>
              <a:ext cx="1284138" cy="307076"/>
            </a:xfrm>
            <a:prstGeom prst="rect">
              <a:avLst/>
            </a:prstGeom>
          </p:spPr>
        </p:pic>
        <p:sp>
          <p:nvSpPr>
            <p:cNvPr id="32" name="Tekstvak 34">
              <a:extLst>
                <a:ext uri="{FF2B5EF4-FFF2-40B4-BE49-F238E27FC236}">
                  <a16:creationId xmlns:a16="http://schemas.microsoft.com/office/drawing/2014/main" id="{DD24E1F8-B029-52AF-9468-1AC24E4E6107}"/>
                </a:ext>
              </a:extLst>
            </p:cNvPr>
            <p:cNvSpPr txBox="1"/>
            <p:nvPr/>
          </p:nvSpPr>
          <p:spPr>
            <a:xfrm>
              <a:off x="288432" y="2172111"/>
              <a:ext cx="1095022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l-NL" sz="1050" dirty="0">
                  <a:solidFill>
                    <a:schemeClr val="bg1"/>
                  </a:solidFill>
                  <a:latin typeface="Asap" pitchFamily="2" charset="77"/>
                </a:rPr>
                <a:t>Evaluatie</a:t>
              </a:r>
              <a:endParaRPr lang="nl-NL" sz="1050" dirty="0">
                <a:solidFill>
                  <a:schemeClr val="bg1"/>
                </a:solidFill>
              </a:endParaRPr>
            </a:p>
          </p:txBody>
        </p:sp>
      </p:grpSp>
      <p:sp>
        <p:nvSpPr>
          <p:cNvPr id="33" name="Ovaal 32">
            <a:extLst>
              <a:ext uri="{FF2B5EF4-FFF2-40B4-BE49-F238E27FC236}">
                <a16:creationId xmlns:a16="http://schemas.microsoft.com/office/drawing/2014/main" id="{0DAED17F-B7C2-3DB3-F583-FB15C7E66511}"/>
              </a:ext>
            </a:extLst>
          </p:cNvPr>
          <p:cNvSpPr/>
          <p:nvPr/>
        </p:nvSpPr>
        <p:spPr>
          <a:xfrm>
            <a:off x="5985045" y="5786438"/>
            <a:ext cx="1458556" cy="58578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35" name="Rechte verbindingslijn met pijl 34">
            <a:extLst>
              <a:ext uri="{FF2B5EF4-FFF2-40B4-BE49-F238E27FC236}">
                <a16:creationId xmlns:a16="http://schemas.microsoft.com/office/drawing/2014/main" id="{4C2C9794-CE46-2C86-F3B8-C69BE530FE9A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2346245" y="3799539"/>
            <a:ext cx="3767445" cy="203113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met pijl 37">
            <a:extLst>
              <a:ext uri="{FF2B5EF4-FFF2-40B4-BE49-F238E27FC236}">
                <a16:creationId xmlns:a16="http://schemas.microsoft.com/office/drawing/2014/main" id="{8E072704-FFD1-92C3-7BDB-FCC6AF91D2F5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3248506" y="3087392"/>
            <a:ext cx="2975188" cy="270842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Rechte verbindingslijn met pijl 39">
            <a:extLst>
              <a:ext uri="{FF2B5EF4-FFF2-40B4-BE49-F238E27FC236}">
                <a16:creationId xmlns:a16="http://schemas.microsoft.com/office/drawing/2014/main" id="{6615BEE2-D435-1B4C-4725-39BD0482159A}"/>
              </a:ext>
            </a:extLst>
          </p:cNvPr>
          <p:cNvCxnSpPr>
            <a:cxnSpLocks/>
          </p:cNvCxnSpPr>
          <p:nvPr/>
        </p:nvCxnSpPr>
        <p:spPr>
          <a:xfrm>
            <a:off x="5604598" y="3625916"/>
            <a:ext cx="771435" cy="211628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Rechte verbindingslijn met pijl 42">
            <a:extLst>
              <a:ext uri="{FF2B5EF4-FFF2-40B4-BE49-F238E27FC236}">
                <a16:creationId xmlns:a16="http://schemas.microsoft.com/office/drawing/2014/main" id="{B8CBE98E-FC4C-B0DC-C674-3CD8AF33B729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5298143" y="3249761"/>
            <a:ext cx="1000196" cy="250919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Rechte verbindingslijn met pijl 46">
            <a:extLst>
              <a:ext uri="{FF2B5EF4-FFF2-40B4-BE49-F238E27FC236}">
                <a16:creationId xmlns:a16="http://schemas.microsoft.com/office/drawing/2014/main" id="{68078984-0C7D-58A1-026D-6458E9DDF78F}"/>
              </a:ext>
            </a:extLst>
          </p:cNvPr>
          <p:cNvCxnSpPr>
            <a:cxnSpLocks/>
          </p:cNvCxnSpPr>
          <p:nvPr/>
        </p:nvCxnSpPr>
        <p:spPr>
          <a:xfrm>
            <a:off x="5769423" y="2544479"/>
            <a:ext cx="688534" cy="317024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Rechte verbindingslijn met pijl 49">
            <a:extLst>
              <a:ext uri="{FF2B5EF4-FFF2-40B4-BE49-F238E27FC236}">
                <a16:creationId xmlns:a16="http://schemas.microsoft.com/office/drawing/2014/main" id="{C9C15334-42AC-6535-8A32-21DB74AC5CCA}"/>
              </a:ext>
            </a:extLst>
          </p:cNvPr>
          <p:cNvCxnSpPr>
            <a:cxnSpLocks/>
          </p:cNvCxnSpPr>
          <p:nvPr/>
        </p:nvCxnSpPr>
        <p:spPr>
          <a:xfrm>
            <a:off x="6387911" y="2487935"/>
            <a:ext cx="163542" cy="322678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Rechte verbindingslijn met pijl 52">
            <a:extLst>
              <a:ext uri="{FF2B5EF4-FFF2-40B4-BE49-F238E27FC236}">
                <a16:creationId xmlns:a16="http://schemas.microsoft.com/office/drawing/2014/main" id="{C17181DC-2BE4-15C0-167D-51C7BD73E360}"/>
              </a:ext>
            </a:extLst>
          </p:cNvPr>
          <p:cNvCxnSpPr>
            <a:cxnSpLocks/>
          </p:cNvCxnSpPr>
          <p:nvPr/>
        </p:nvCxnSpPr>
        <p:spPr>
          <a:xfrm flipH="1">
            <a:off x="6744491" y="3198377"/>
            <a:ext cx="5877" cy="250696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Rechte verbindingslijn met pijl 55">
            <a:extLst>
              <a:ext uri="{FF2B5EF4-FFF2-40B4-BE49-F238E27FC236}">
                <a16:creationId xmlns:a16="http://schemas.microsoft.com/office/drawing/2014/main" id="{A15CB0E7-1E9D-3AC2-1029-A2D4E7299344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6858000" y="3599022"/>
            <a:ext cx="71720" cy="210632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Rechte verbindingslijn met pijl 70">
            <a:extLst>
              <a:ext uri="{FF2B5EF4-FFF2-40B4-BE49-F238E27FC236}">
                <a16:creationId xmlns:a16="http://schemas.microsoft.com/office/drawing/2014/main" id="{C3A037FD-EE78-83E0-158F-1193154A193D}"/>
              </a:ext>
            </a:extLst>
          </p:cNvPr>
          <p:cNvCxnSpPr>
            <a:cxnSpLocks/>
          </p:cNvCxnSpPr>
          <p:nvPr/>
        </p:nvCxnSpPr>
        <p:spPr>
          <a:xfrm flipH="1">
            <a:off x="6636859" y="2841812"/>
            <a:ext cx="5747" cy="287290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98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805F87-2FCE-24B9-D76E-7CA5448CC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A7BDB66-BE57-C7ED-1D33-E9619EF954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1095683"/>
              </p:ext>
            </p:extLst>
          </p:nvPr>
        </p:nvGraphicFramePr>
        <p:xfrm>
          <a:off x="1079328" y="1526910"/>
          <a:ext cx="10364960" cy="5331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Groep 9">
            <a:extLst>
              <a:ext uri="{FF2B5EF4-FFF2-40B4-BE49-F238E27FC236}">
                <a16:creationId xmlns:a16="http://schemas.microsoft.com/office/drawing/2014/main" id="{64B044C4-4EA2-5C22-A1FA-20950CF57BAC}"/>
              </a:ext>
            </a:extLst>
          </p:cNvPr>
          <p:cNvGrpSpPr/>
          <p:nvPr/>
        </p:nvGrpSpPr>
        <p:grpSpPr>
          <a:xfrm>
            <a:off x="1079328" y="4276439"/>
            <a:ext cx="7501255" cy="816736"/>
            <a:chOff x="1079328" y="4276439"/>
            <a:chExt cx="7501255" cy="816736"/>
          </a:xfrm>
        </p:grpSpPr>
        <p:sp>
          <p:nvSpPr>
            <p:cNvPr id="9" name="Tekstvak 8">
              <a:extLst>
                <a:ext uri="{FF2B5EF4-FFF2-40B4-BE49-F238E27FC236}">
                  <a16:creationId xmlns:a16="http://schemas.microsoft.com/office/drawing/2014/main" id="{7A89D9B3-3CC8-322B-D595-23297791223D}"/>
                </a:ext>
              </a:extLst>
            </p:cNvPr>
            <p:cNvSpPr txBox="1"/>
            <p:nvPr/>
          </p:nvSpPr>
          <p:spPr>
            <a:xfrm>
              <a:off x="1079328" y="4385289"/>
              <a:ext cx="25532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000" dirty="0">
                  <a:solidFill>
                    <a:srgbClr val="C00000"/>
                  </a:solidFill>
                </a:rPr>
                <a:t>Bestemmingsplannen zijn geldig</a:t>
              </a:r>
            </a:p>
          </p:txBody>
        </p:sp>
        <p:cxnSp>
          <p:nvCxnSpPr>
            <p:cNvPr id="8" name="Rechte verbindingslijn 7">
              <a:extLst>
                <a:ext uri="{FF2B5EF4-FFF2-40B4-BE49-F238E27FC236}">
                  <a16:creationId xmlns:a16="http://schemas.microsoft.com/office/drawing/2014/main" id="{4DBA7BCA-3ADD-56F3-9065-2C971A58EF7B}"/>
                </a:ext>
              </a:extLst>
            </p:cNvPr>
            <p:cNvCxnSpPr/>
            <p:nvPr/>
          </p:nvCxnSpPr>
          <p:spPr>
            <a:xfrm>
              <a:off x="1163783" y="4276439"/>
              <a:ext cx="7416800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256286B1-BDFB-C667-A3C8-891846D64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Tijdlijn</a:t>
            </a:r>
          </a:p>
        </p:txBody>
      </p:sp>
    </p:spTree>
    <p:extLst>
      <p:ext uri="{BB962C8B-B14F-4D97-AF65-F5344CB8AC3E}">
        <p14:creationId xmlns:p14="http://schemas.microsoft.com/office/powerpoint/2010/main" val="80794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7DD927-FC71-2F38-3AF5-E1624421C2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F34C4B-2529-7721-2D68-B5CEAF1BA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Transitie omgevingsplan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A460C29C-F1E2-8618-CFAD-AC5856215861}"/>
              </a:ext>
            </a:extLst>
          </p:cNvPr>
          <p:cNvSpPr/>
          <p:nvPr/>
        </p:nvSpPr>
        <p:spPr>
          <a:xfrm>
            <a:off x="1497051" y="2547696"/>
            <a:ext cx="8401050" cy="2181907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nl-NL" dirty="0"/>
              <a:t>Omgevingsplan </a:t>
            </a:r>
          </a:p>
        </p:txBody>
      </p:sp>
      <p:sp>
        <p:nvSpPr>
          <p:cNvPr id="5" name="Rechthoekige driehoek 4">
            <a:extLst>
              <a:ext uri="{FF2B5EF4-FFF2-40B4-BE49-F238E27FC236}">
                <a16:creationId xmlns:a16="http://schemas.microsoft.com/office/drawing/2014/main" id="{1D58CA79-FD64-AFB3-95E1-AE81EAB7283A}"/>
              </a:ext>
            </a:extLst>
          </p:cNvPr>
          <p:cNvSpPr/>
          <p:nvPr/>
        </p:nvSpPr>
        <p:spPr>
          <a:xfrm>
            <a:off x="1497051" y="3482509"/>
            <a:ext cx="8401050" cy="1247095"/>
          </a:xfrm>
          <a:prstGeom prst="rt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/>
              <a:t>Bestemmingsplannen</a:t>
            </a:r>
          </a:p>
        </p:txBody>
      </p:sp>
      <p:sp>
        <p:nvSpPr>
          <p:cNvPr id="6" name="Rechthoekige driehoek 5">
            <a:extLst>
              <a:ext uri="{FF2B5EF4-FFF2-40B4-BE49-F238E27FC236}">
                <a16:creationId xmlns:a16="http://schemas.microsoft.com/office/drawing/2014/main" id="{0E7E573F-5229-F9B8-08DC-C697873BFDE3}"/>
              </a:ext>
            </a:extLst>
          </p:cNvPr>
          <p:cNvSpPr/>
          <p:nvPr/>
        </p:nvSpPr>
        <p:spPr>
          <a:xfrm rot="10800000" flipH="1">
            <a:off x="1497049" y="2547694"/>
            <a:ext cx="3267077" cy="934813"/>
          </a:xfrm>
          <a:prstGeom prst="rtTriangl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" name="Rechthoekige driehoek 6">
            <a:extLst>
              <a:ext uri="{FF2B5EF4-FFF2-40B4-BE49-F238E27FC236}">
                <a16:creationId xmlns:a16="http://schemas.microsoft.com/office/drawing/2014/main" id="{39EBC8DE-B16E-3958-89A8-B60544A0D0DF}"/>
              </a:ext>
            </a:extLst>
          </p:cNvPr>
          <p:cNvSpPr/>
          <p:nvPr/>
        </p:nvSpPr>
        <p:spPr>
          <a:xfrm>
            <a:off x="1497049" y="4729604"/>
            <a:ext cx="4362452" cy="1294718"/>
          </a:xfrm>
          <a:prstGeom prst="rtTriangle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Lokale regels (bijv. APV)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9B3EFCA3-CB59-AC49-3567-DCD494BA5046}"/>
              </a:ext>
            </a:extLst>
          </p:cNvPr>
          <p:cNvSpPr txBox="1"/>
          <p:nvPr/>
        </p:nvSpPr>
        <p:spPr>
          <a:xfrm>
            <a:off x="10024249" y="2337620"/>
            <a:ext cx="84318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nl-NL" dirty="0">
                <a:solidFill>
                  <a:schemeClr val="tx2"/>
                </a:solidFill>
              </a:rPr>
              <a:t>1-1-2032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32268760-1ED6-5F06-44FF-476F84FB57CC}"/>
              </a:ext>
            </a:extLst>
          </p:cNvPr>
          <p:cNvSpPr txBox="1"/>
          <p:nvPr/>
        </p:nvSpPr>
        <p:spPr>
          <a:xfrm>
            <a:off x="464664" y="2310208"/>
            <a:ext cx="84318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nl-NL" dirty="0">
                <a:solidFill>
                  <a:schemeClr val="tx2"/>
                </a:solidFill>
              </a:rPr>
              <a:t>1-1-2024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C3705EAC-2562-9829-446D-9D3C44843E3C}"/>
              </a:ext>
            </a:extLst>
          </p:cNvPr>
          <p:cNvSpPr txBox="1"/>
          <p:nvPr/>
        </p:nvSpPr>
        <p:spPr>
          <a:xfrm>
            <a:off x="1787346" y="2714841"/>
            <a:ext cx="108632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nl-NL" dirty="0">
                <a:solidFill>
                  <a:schemeClr val="bg1"/>
                </a:solidFill>
              </a:rPr>
              <a:t>Bruidsschat</a:t>
            </a:r>
          </a:p>
        </p:txBody>
      </p: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A9A2FBE4-F1A5-119E-5C86-C190BDB15029}"/>
              </a:ext>
            </a:extLst>
          </p:cNvPr>
          <p:cNvCxnSpPr>
            <a:cxnSpLocks/>
          </p:cNvCxnSpPr>
          <p:nvPr/>
        </p:nvCxnSpPr>
        <p:spPr>
          <a:xfrm>
            <a:off x="3163964" y="2867423"/>
            <a:ext cx="1789367" cy="34838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id="{7E4835C1-99C9-C789-E962-28707E9B8597}"/>
              </a:ext>
            </a:extLst>
          </p:cNvPr>
          <p:cNvCxnSpPr>
            <a:cxnSpLocks/>
          </p:cNvCxnSpPr>
          <p:nvPr/>
        </p:nvCxnSpPr>
        <p:spPr>
          <a:xfrm flipV="1">
            <a:off x="4240251" y="3919760"/>
            <a:ext cx="3297973" cy="183786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Rechte verbindingslijn met pijl 15">
            <a:extLst>
              <a:ext uri="{FF2B5EF4-FFF2-40B4-BE49-F238E27FC236}">
                <a16:creationId xmlns:a16="http://schemas.microsoft.com/office/drawing/2014/main" id="{2189F6DC-A7B3-0BD5-D8B4-850F052BD3AD}"/>
              </a:ext>
            </a:extLst>
          </p:cNvPr>
          <p:cNvCxnSpPr/>
          <p:nvPr/>
        </p:nvCxnSpPr>
        <p:spPr>
          <a:xfrm flipV="1">
            <a:off x="4580131" y="3645622"/>
            <a:ext cx="1200150" cy="64259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0444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024DAA-5F97-112B-7125-E910720272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D16705-216F-4392-9FC3-DEED97168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Wat geldt er?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D5A5EE5-66A9-71ED-5D45-3ACD76B6B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7072" y="2179638"/>
            <a:ext cx="10515600" cy="3925598"/>
          </a:xfrm>
        </p:spPr>
        <p:txBody>
          <a:bodyPr>
            <a:normAutofit/>
          </a:bodyPr>
          <a:lstStyle/>
          <a:p>
            <a:r>
              <a:rPr lang="nl-NL" dirty="0"/>
              <a:t>Bestemmingsplan gaat voor hoofdstuk 22 omgevingsplan (bruidsschat)</a:t>
            </a:r>
          </a:p>
          <a:p>
            <a:endParaRPr lang="nl-NL" dirty="0"/>
          </a:p>
          <a:p>
            <a:r>
              <a:rPr lang="nl-NL" dirty="0"/>
              <a:t>Andere hoofdstukken omgevingsplan:	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dirty="0"/>
              <a:t>Moeten regels overnemen uit bestemmingsplan (die wordt uitgezet)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dirty="0"/>
              <a:t>Of gaan over andere regels dan het bestemmingsplan</a:t>
            </a:r>
          </a:p>
          <a:p>
            <a:pPr lvl="1"/>
            <a:endParaRPr lang="nl-NL" dirty="0"/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7054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2A5E17D5-17C2-98F3-23AE-3F8C46169B84}"/>
              </a:ext>
            </a:extLst>
          </p:cNvPr>
          <p:cNvSpPr/>
          <p:nvPr/>
        </p:nvSpPr>
        <p:spPr>
          <a:xfrm>
            <a:off x="983294" y="2465272"/>
            <a:ext cx="2467628" cy="108350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In welk hoofdstuk </a:t>
            </a:r>
            <a:br>
              <a:rPr lang="nl-NL" dirty="0"/>
            </a:br>
            <a:r>
              <a:rPr lang="nl-NL" dirty="0"/>
              <a:t>staan de regels?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10F0A7EB-11F2-7ABD-D540-D1B4D2E22BBC}"/>
              </a:ext>
            </a:extLst>
          </p:cNvPr>
          <p:cNvSpPr/>
          <p:nvPr/>
        </p:nvSpPr>
        <p:spPr>
          <a:xfrm>
            <a:off x="867108" y="4659521"/>
            <a:ext cx="2700000" cy="900000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De regels die je bekijkt gelden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DC7C17FB-8153-813F-DA29-729944440789}"/>
              </a:ext>
            </a:extLst>
          </p:cNvPr>
          <p:cNvSpPr/>
          <p:nvPr/>
        </p:nvSpPr>
        <p:spPr>
          <a:xfrm>
            <a:off x="5599135" y="2461203"/>
            <a:ext cx="2467628" cy="108350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Zijn er bestemmingsplannen met afwijkende regels?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8F290CF6-EEA4-0725-7D26-7FB634CF0E77}"/>
              </a:ext>
            </a:extLst>
          </p:cNvPr>
          <p:cNvSpPr/>
          <p:nvPr/>
        </p:nvSpPr>
        <p:spPr>
          <a:xfrm>
            <a:off x="5482949" y="4659521"/>
            <a:ext cx="2700000" cy="898904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De regels van </a:t>
            </a:r>
            <a:br>
              <a:rPr lang="nl-NL" dirty="0"/>
            </a:br>
            <a:r>
              <a:rPr lang="nl-NL" dirty="0"/>
              <a:t>hoofdstuk 22 gelden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5255F3C1-0CB8-658F-2DA6-EA75093B177E}"/>
              </a:ext>
            </a:extLst>
          </p:cNvPr>
          <p:cNvSpPr/>
          <p:nvPr/>
        </p:nvSpPr>
        <p:spPr>
          <a:xfrm>
            <a:off x="9037529" y="4658425"/>
            <a:ext cx="2700000" cy="900000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De regels van het bestemmingsplan gelden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A41572F0-B7FF-5B17-489C-EDDB8F9C45E8}"/>
              </a:ext>
            </a:extLst>
          </p:cNvPr>
          <p:cNvSpPr txBox="1">
            <a:spLocks/>
          </p:cNvSpPr>
          <p:nvPr/>
        </p:nvSpPr>
        <p:spPr>
          <a:xfrm>
            <a:off x="597072" y="990600"/>
            <a:ext cx="10515600" cy="897538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Je bekijkt regels in het omgevingsplan. Wat geldt er? </a:t>
            </a:r>
          </a:p>
        </p:txBody>
      </p: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D5F9FE52-DDF2-8909-5F1C-FB30B324670E}"/>
              </a:ext>
            </a:extLst>
          </p:cNvPr>
          <p:cNvCxnSpPr>
            <a:cxnSpLocks/>
            <a:stCxn id="2" idx="2"/>
            <a:endCxn id="3" idx="0"/>
          </p:cNvCxnSpPr>
          <p:nvPr/>
        </p:nvCxnSpPr>
        <p:spPr>
          <a:xfrm>
            <a:off x="2217108" y="3548774"/>
            <a:ext cx="0" cy="11107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AB2B530A-0C1D-515A-7AB2-B297ABE2F248}"/>
              </a:ext>
            </a:extLst>
          </p:cNvPr>
          <p:cNvCxnSpPr>
            <a:cxnSpLocks/>
            <a:stCxn id="2" idx="3"/>
            <a:endCxn id="4" idx="1"/>
          </p:cNvCxnSpPr>
          <p:nvPr/>
        </p:nvCxnSpPr>
        <p:spPr>
          <a:xfrm flipV="1">
            <a:off x="3450922" y="3002954"/>
            <a:ext cx="2148213" cy="40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913914F3-9F2E-4B0C-96BA-24C18A5055EC}"/>
              </a:ext>
            </a:extLst>
          </p:cNvPr>
          <p:cNvCxnSpPr>
            <a:cxnSpLocks/>
            <a:stCxn id="4" idx="2"/>
            <a:endCxn id="5" idx="0"/>
          </p:cNvCxnSpPr>
          <p:nvPr/>
        </p:nvCxnSpPr>
        <p:spPr>
          <a:xfrm>
            <a:off x="6832949" y="3544705"/>
            <a:ext cx="0" cy="11148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Verbindingslijn: gebogen 15">
            <a:extLst>
              <a:ext uri="{FF2B5EF4-FFF2-40B4-BE49-F238E27FC236}">
                <a16:creationId xmlns:a16="http://schemas.microsoft.com/office/drawing/2014/main" id="{461E7BE5-91BE-598B-C8AA-B2A0BF0DDDDD}"/>
              </a:ext>
            </a:extLst>
          </p:cNvPr>
          <p:cNvCxnSpPr>
            <a:cxnSpLocks/>
            <a:stCxn id="4" idx="3"/>
            <a:endCxn id="6" idx="0"/>
          </p:cNvCxnSpPr>
          <p:nvPr/>
        </p:nvCxnSpPr>
        <p:spPr>
          <a:xfrm>
            <a:off x="8066763" y="3002954"/>
            <a:ext cx="2320766" cy="1655471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kstvak 16">
            <a:extLst>
              <a:ext uri="{FF2B5EF4-FFF2-40B4-BE49-F238E27FC236}">
                <a16:creationId xmlns:a16="http://schemas.microsoft.com/office/drawing/2014/main" id="{C4E95BA1-A3F5-3F75-BAF0-B742603C067C}"/>
              </a:ext>
            </a:extLst>
          </p:cNvPr>
          <p:cNvSpPr txBox="1"/>
          <p:nvPr/>
        </p:nvSpPr>
        <p:spPr>
          <a:xfrm>
            <a:off x="1468409" y="3732781"/>
            <a:ext cx="2140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Niet in  hoofdstuk 22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0300DAEB-4929-8961-4DF8-6AEA7B792198}"/>
              </a:ext>
            </a:extLst>
          </p:cNvPr>
          <p:cNvSpPr txBox="1"/>
          <p:nvPr/>
        </p:nvSpPr>
        <p:spPr>
          <a:xfrm>
            <a:off x="3494763" y="2633622"/>
            <a:ext cx="1628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Hoofdstuk 22</a:t>
            </a:r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3096DAFD-70C8-8081-4302-67874356C065}"/>
              </a:ext>
            </a:extLst>
          </p:cNvPr>
          <p:cNvSpPr txBox="1"/>
          <p:nvPr/>
        </p:nvSpPr>
        <p:spPr>
          <a:xfrm>
            <a:off x="8188245" y="2664962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Ja</a:t>
            </a: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8CCF5547-3B89-B8FD-A9C0-EB5552BA5E52}"/>
              </a:ext>
            </a:extLst>
          </p:cNvPr>
          <p:cNvSpPr txBox="1"/>
          <p:nvPr/>
        </p:nvSpPr>
        <p:spPr>
          <a:xfrm>
            <a:off x="6874451" y="3732781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Nee</a:t>
            </a:r>
          </a:p>
        </p:txBody>
      </p:sp>
    </p:spTree>
    <p:extLst>
      <p:ext uri="{BB962C8B-B14F-4D97-AF65-F5344CB8AC3E}">
        <p14:creationId xmlns:p14="http://schemas.microsoft.com/office/powerpoint/2010/main" val="1735711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PLO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2B5782"/>
      </a:accent1>
      <a:accent2>
        <a:srgbClr val="265938"/>
      </a:accent2>
      <a:accent3>
        <a:srgbClr val="E07000"/>
      </a:accent3>
      <a:accent4>
        <a:srgbClr val="6BA6D9"/>
      </a:accent4>
      <a:accent5>
        <a:srgbClr val="4EA72E"/>
      </a:accent5>
      <a:accent6>
        <a:srgbClr val="E1EDDB"/>
      </a:accent6>
      <a:hlink>
        <a:srgbClr val="467886"/>
      </a:hlink>
      <a:folHlink>
        <a:srgbClr val="96607D"/>
      </a:folHlink>
    </a:clrScheme>
    <a:fontScheme name="IPLO template">
      <a:majorFont>
        <a:latin typeface="Asap"/>
        <a:ea typeface=""/>
        <a:cs typeface=""/>
      </a:majorFont>
      <a:minorFont>
        <a:latin typeface="Asap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37276b06-72c2-4081-996b-9af57fe26b63}" enabled="1" method="Standard" siteId="{ac843cea-7a2b-4dc6-9f37-919c3e210fed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2387</TotalTime>
  <Words>481</Words>
  <Application>Microsoft Office PowerPoint</Application>
  <PresentationFormat>Breedbeeld</PresentationFormat>
  <Paragraphs>103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1" baseType="lpstr">
      <vt:lpstr>Aptos</vt:lpstr>
      <vt:lpstr>Arial</vt:lpstr>
      <vt:lpstr>Asap</vt:lpstr>
      <vt:lpstr>Asap Medium</vt:lpstr>
      <vt:lpstr>Asap SemiBold</vt:lpstr>
      <vt:lpstr>Office Theme</vt:lpstr>
      <vt:lpstr>SCHAKELDAGEN</vt:lpstr>
      <vt:lpstr>Werken met Regels op de kaart</vt:lpstr>
      <vt:lpstr>Welkom!</vt:lpstr>
      <vt:lpstr>Wat weet u al?</vt:lpstr>
      <vt:lpstr>PowerPoint-presentatie</vt:lpstr>
      <vt:lpstr>Tijdlijn</vt:lpstr>
      <vt:lpstr>Transitie omgevingsplan</vt:lpstr>
      <vt:lpstr>Wat geldt er?</vt:lpstr>
      <vt:lpstr>PowerPoint-presentatie</vt:lpstr>
      <vt:lpstr>Werkingsgebieden</vt:lpstr>
      <vt:lpstr>Demo</vt:lpstr>
      <vt:lpstr>Casus 1 – aanbouw achterzijde woning</vt:lpstr>
      <vt:lpstr>Casus 2 – steiger achterzijde woning</vt:lpstr>
      <vt:lpstr>Vragen of verbetervoorstellen?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Silver Wozniak</dc:creator>
  <cp:lastModifiedBy>Tom Witlox | MvR Consulting</cp:lastModifiedBy>
  <cp:revision>18</cp:revision>
  <dcterms:created xsi:type="dcterms:W3CDTF">2026-04-03T10:56:03Z</dcterms:created>
  <dcterms:modified xsi:type="dcterms:W3CDTF">2026-06-25T12:28:47Z</dcterms:modified>
</cp:coreProperties>
</file>