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notesSlides/notesSlide6.xml" ContentType="application/vnd.openxmlformats-officedocument.presentationml.notesSlide+xml"/>
  <Override PartName="/ppt/comments/modernComment_13E_E6B79296.xml" ContentType="application/vnd.ms-powerpoint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  <p:sldMasterId id="2147484159" r:id="rId5"/>
    <p:sldMasterId id="2147484352" r:id="rId6"/>
  </p:sldMasterIdLst>
  <p:notesMasterIdLst>
    <p:notesMasterId r:id="rId36"/>
  </p:notesMasterIdLst>
  <p:handoutMasterIdLst>
    <p:handoutMasterId r:id="rId37"/>
  </p:handoutMasterIdLst>
  <p:sldIdLst>
    <p:sldId id="263" r:id="rId7"/>
    <p:sldId id="812" r:id="rId8"/>
    <p:sldId id="256" r:id="rId9"/>
    <p:sldId id="267" r:id="rId10"/>
    <p:sldId id="336" r:id="rId11"/>
    <p:sldId id="257" r:id="rId12"/>
    <p:sldId id="340" r:id="rId13"/>
    <p:sldId id="644" r:id="rId14"/>
    <p:sldId id="809" r:id="rId15"/>
    <p:sldId id="285" r:id="rId16"/>
    <p:sldId id="345" r:id="rId17"/>
    <p:sldId id="342" r:id="rId18"/>
    <p:sldId id="337" r:id="rId19"/>
    <p:sldId id="339" r:id="rId20"/>
    <p:sldId id="317" r:id="rId21"/>
    <p:sldId id="811" r:id="rId22"/>
    <p:sldId id="307" r:id="rId23"/>
    <p:sldId id="315" r:id="rId24"/>
    <p:sldId id="318" r:id="rId25"/>
    <p:sldId id="319" r:id="rId26"/>
    <p:sldId id="320" r:id="rId27"/>
    <p:sldId id="323" r:id="rId28"/>
    <p:sldId id="322" r:id="rId29"/>
    <p:sldId id="810" r:id="rId30"/>
    <p:sldId id="268" r:id="rId31"/>
    <p:sldId id="306" r:id="rId32"/>
    <p:sldId id="309" r:id="rId33"/>
    <p:sldId id="314" r:id="rId34"/>
    <p:sldId id="262" r:id="rId35"/>
  </p:sldIdLst>
  <p:sldSz cx="12192000" cy="6858000"/>
  <p:notesSz cx="6858000" cy="9144000"/>
  <p:defaultTextStyle>
    <a:defPPr>
      <a:defRPr lang="nl-N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518" userDrawn="1">
          <p15:clr>
            <a:srgbClr val="A4A3A4"/>
          </p15:clr>
        </p15:guide>
        <p15:guide id="2" orient="horz" pos="2160">
          <p15:clr>
            <a:srgbClr val="A4A3A4"/>
          </p15:clr>
        </p15:guide>
        <p15:guide id="3" orient="horz" pos="103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6B7902B-E2C5-1080-BD39-08248D7FF366}" name="Beterams, Manuel (RWS WVL)" initials="MB" userId="S::manuel.beterams@rws.nl::c7b2730f-5661-474a-9d88-5fdd558cb022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rnout Drenthel" initials="AD [7]" lastIdx="1" clrIdx="6"/>
  <p:cmAuthor id="1" name="Arnout Drenthel" initials="AD" lastIdx="1" clrIdx="0"/>
  <p:cmAuthor id="8" name="Arnout Drenthel" initials="AD [8]" lastIdx="1" clrIdx="7"/>
  <p:cmAuthor id="2" name="Arnout Drenthel" initials="AD [2]" lastIdx="1" clrIdx="1"/>
  <p:cmAuthor id="9" name="Arnout Drenthel" initials="AD [9]" lastIdx="1" clrIdx="8"/>
  <p:cmAuthor id="3" name="Arnout Drenthel" initials="AD [3]" lastIdx="1" clrIdx="2"/>
  <p:cmAuthor id="4" name="Arnout Drenthel" initials="AD [4]" lastIdx="1" clrIdx="3"/>
  <p:cmAuthor id="5" name="Arnout Drenthel" initials="AD [5]" lastIdx="1" clrIdx="4"/>
  <p:cmAuthor id="6" name="Arnout Drenthel" initials="AD [6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Stijl, thema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D113A9D2-9D6B-4929-AA2D-F23B5EE8CBE7}" styleName="Stijl, thema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Geen stijl, gee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F5AB1C69-6EDB-4FF4-983F-18BD219EF322}" styleName="Stijl, gemiddeld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73A0DAA-6AF3-43AB-8588-CEC1D06C72B9}" styleName="Stijl, gemiddeld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Stijl, licht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outlineView">
  <p:normalViewPr showOutlineIcons="0">
    <p:restoredLeft sz="34589" autoAdjust="0"/>
    <p:restoredTop sz="86375" autoAdjust="0"/>
  </p:normalViewPr>
  <p:slideViewPr>
    <p:cSldViewPr snapToGrid="0">
      <p:cViewPr varScale="1">
        <p:scale>
          <a:sx n="63" d="100"/>
          <a:sy n="63" d="100"/>
        </p:scale>
        <p:origin x="52" y="72"/>
      </p:cViewPr>
      <p:guideLst>
        <p:guide pos="518"/>
        <p:guide orient="horz" pos="2160"/>
        <p:guide orient="horz" pos="103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-8004"/>
    </p:cViewPr>
  </p:sorterViewPr>
  <p:notesViewPr>
    <p:cSldViewPr snapToGrid="0">
      <p:cViewPr varScale="1">
        <p:scale>
          <a:sx n="105" d="100"/>
          <a:sy n="105" d="100"/>
        </p:scale>
        <p:origin x="3016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handoutMaster" Target="handoutMasters/handoutMaster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microsoft.com/office/2018/10/relationships/authors" Target="author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commentAuthors" Target="commentAuthor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oleObject" Target="../embeddings/oleObject1.bin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nl-NL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1-5C31-4FA3-B205-28C770F7B331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3-5C31-4FA3-B205-28C770F7B331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5-5C31-4FA3-B205-28C770F7B331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7-5C31-4FA3-B205-28C770F7B331}"/>
              </c:ext>
            </c:extLst>
          </c:dPt>
          <c:dPt>
            <c:idx val="4"/>
            <c:bubble3D val="0"/>
            <c:explosion val="10"/>
            <c:spPr>
              <a:solidFill>
                <a:schemeClr val="accent5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9-5C31-4FA3-B205-28C770F7B331}"/>
              </c:ext>
            </c:extLst>
          </c:dPt>
          <c:dPt>
            <c:idx val="5"/>
            <c:bubble3D val="0"/>
            <c:spPr>
              <a:solidFill>
                <a:schemeClr val="accent6"/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B-5C31-4FA3-B205-28C770F7B331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D-5C31-4FA3-B205-28C770F7B331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>
                <a:noFill/>
              </a:ln>
              <a:effectLst>
                <a:outerShdw blurRad="63500" sx="102000" sy="102000" algn="ctr" rotWithShape="0">
                  <a:prstClr val="black">
                    <a:alpha val="20000"/>
                  </a:prstClr>
                </a:outerShdw>
              </a:effectLst>
            </c:spPr>
            <c:extLst>
              <c:ext xmlns:c16="http://schemas.microsoft.com/office/drawing/2014/chart" uri="{C3380CC4-5D6E-409C-BE32-E72D297353CC}">
                <c16:uniqueId val="{0000000F-5C31-4FA3-B205-28C770F7B331}"/>
              </c:ext>
            </c:extLst>
          </c:dPt>
          <c:dLbls>
            <c:dLbl>
              <c:idx val="0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1-5C31-4FA3-B205-28C770F7B331}"/>
                </c:ext>
              </c:extLst>
            </c:dLbl>
            <c:dLbl>
              <c:idx val="1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3-5C31-4FA3-B205-28C770F7B331}"/>
                </c:ext>
              </c:extLst>
            </c:dLbl>
            <c:dLbl>
              <c:idx val="2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3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5-5C31-4FA3-B205-28C770F7B331}"/>
                </c:ext>
              </c:extLst>
            </c:dLbl>
            <c:dLbl>
              <c:idx val="3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4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7-5C31-4FA3-B205-28C770F7B331}"/>
                </c:ext>
              </c:extLst>
            </c:dLbl>
            <c:dLbl>
              <c:idx val="4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5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9-5C31-4FA3-B205-28C770F7B331}"/>
                </c:ext>
              </c:extLst>
            </c:dLbl>
            <c:dLbl>
              <c:idx val="5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6"/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5C31-4FA3-B205-28C770F7B331}"/>
                </c:ext>
              </c:extLst>
            </c:dLbl>
            <c:dLbl>
              <c:idx val="6"/>
              <c:layout>
                <c:manualLayout>
                  <c:x val="-6.9264069264069264E-3"/>
                  <c:y val="-3.92345695538252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1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5C31-4FA3-B205-28C770F7B331}"/>
                </c:ext>
              </c:extLst>
            </c:dLbl>
            <c:dLbl>
              <c:idx val="7"/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330" b="1" i="0" u="none" strike="noStrike" kern="1200" spc="0" baseline="0">
                      <a:solidFill>
                        <a:schemeClr val="accent2">
                          <a:lumMod val="60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  <a:endParaRPr lang="nl-NL"/>
                </a:p>
              </c:txPr>
              <c:dLblPos val="outEnd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6="http://schemas.microsoft.com/office/drawing/2014/chart" uri="{C3380CC4-5D6E-409C-BE32-E72D297353CC}">
                  <c16:uniqueId val="{0000000F-5C31-4FA3-B205-28C770F7B331}"/>
                </c:ext>
              </c:extLst>
            </c:dLbl>
            <c:spPr>
              <a:noFill/>
              <a:ln>
                <a:noFill/>
              </a:ln>
              <a:effectLst/>
            </c:sp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Blad1!$A$16:$A$23</c:f>
              <c:strCache>
                <c:ptCount val="8"/>
                <c:pt idx="0">
                  <c:v>PGS 15</c:v>
                </c:pt>
                <c:pt idx="1">
                  <c:v>PGS 37</c:v>
                </c:pt>
                <c:pt idx="2">
                  <c:v>Overige PGSen</c:v>
                </c:pt>
                <c:pt idx="3">
                  <c:v>Vuurwerk</c:v>
                </c:pt>
                <c:pt idx="4">
                  <c:v>Aandachtsgebieden</c:v>
                </c:pt>
                <c:pt idx="5">
                  <c:v>Plaatsgebonden risico</c:v>
                </c:pt>
                <c:pt idx="6">
                  <c:v>Basisnet</c:v>
                </c:pt>
                <c:pt idx="7">
                  <c:v>Overig </c:v>
                </c:pt>
              </c:strCache>
            </c:strRef>
          </c:cat>
          <c:val>
            <c:numRef>
              <c:f>Blad1!$F$16:$F$23</c:f>
              <c:numCache>
                <c:formatCode>General</c:formatCode>
                <c:ptCount val="8"/>
                <c:pt idx="0">
                  <c:v>264</c:v>
                </c:pt>
                <c:pt idx="1">
                  <c:v>173</c:v>
                </c:pt>
                <c:pt idx="2">
                  <c:v>185</c:v>
                </c:pt>
                <c:pt idx="3">
                  <c:v>169</c:v>
                </c:pt>
                <c:pt idx="4">
                  <c:v>84</c:v>
                </c:pt>
                <c:pt idx="5">
                  <c:v>37</c:v>
                </c:pt>
                <c:pt idx="6">
                  <c:v>26</c:v>
                </c:pt>
                <c:pt idx="7">
                  <c:v>293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5C31-4FA3-B205-28C770F7B331}"/>
            </c:ext>
          </c:extLst>
        </c:ser>
        <c:dLbls>
          <c:dLblPos val="outEnd"/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nl-NL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9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cs:styleClr val="auto"/>
    </cs:fontRef>
    <cs:defRPr sz="1330" b="1" i="0" u="none" strike="noStrike" kern="1200" spc="0" baseline="0"/>
  </cs:dataLabel>
  <cs:dataLabelCallout>
    <cs:lnRef idx="0">
      <cs:styleClr val="auto"/>
    </cs:lnRef>
    <cs:fillRef idx="0"/>
    <cs:effectRef idx="0"/>
    <cs:fontRef idx="minor">
      <cs:styleClr val="auto"/>
    </cs:fontRef>
    <cs:spPr>
      <a:solidFill>
        <a:schemeClr val="lt1"/>
      </a:solidFill>
      <a:ln>
        <a:solidFill>
          <a:schemeClr val="phClr"/>
        </a:solidFill>
      </a:ln>
    </cs:spPr>
    <cs:defRPr sz="1330" b="1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63500" sx="102000" sy="102000" algn="ctr" rotWithShape="0">
          <a:prstClr val="black">
            <a:alpha val="20000"/>
          </a:prstClr>
        </a:out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effectLst>
        <a:outerShdw blurRad="88900" sx="102000" sy="102000" algn="ctr" rotWithShape="0">
          <a:prstClr val="black">
            <a:alpha val="10000"/>
          </a:prstClr>
        </a:outerShdw>
      </a:effectLst>
      <a:scene3d>
        <a:camera prst="orthographicFront"/>
        <a:lightRig rig="threePt" dir="t"/>
      </a:scene3d>
      <a:sp3d>
        <a:bevelT w="127000" h="127000"/>
        <a:bevelB w="127000" h="127000"/>
      </a:sp3d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  <a:ln w="9525">
        <a:solidFill>
          <a:schemeClr val="lt1"/>
        </a:solidFill>
      </a:ln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cap="all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omments/modernComment_13E_E6B7929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93D675FE-F99D-4710-AFB4-963D44C9A8F7}" authorId="{D6B7902B-E2C5-1080-BD39-08248D7FF366}" created="2026-06-16T09:43:10.661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3870790294" sldId="318"/>
      <ac:spMk id="9" creationId="{DD271A71-D1C7-10E2-7CAB-93C6EF1BD659}"/>
      <ac:txMk cp="0" len="39">
        <ac:context len="40" hash="4288294904"/>
      </ac:txMk>
    </ac:txMkLst>
    <p188:pos x="9704107" y="368840"/>
    <p188:replyLst>
      <p188:reply id="{5BC6415E-5E08-4060-BD5E-257731F184C0}" authorId="{D6B7902B-E2C5-1080-BD39-08248D7FF366}" created="2026-06-16T09:45:01.132">
        <p188:txBody>
          <a:bodyPr/>
          <a:lstStyle/>
          <a:p>
            <a:r>
              <a:rPr lang="nl-NL"/>
              <a:t>En Omgevingsvergunning bouwactiviteit aanpassen naar ‘wijziging omgevingsplan’</a:t>
            </a:r>
          </a:p>
        </p188:txBody>
      </p188:reply>
    </p188:replyLst>
    <p188:txBody>
      <a:bodyPr/>
      <a:lstStyle/>
      <a:p>
        <a:r>
          <a:rPr lang="nl-NL"/>
          <a:t>ZKG in plaatje aanpassen</a:t>
        </a:r>
      </a:p>
    </p188:txBody>
  </p188:cm>
</p188:cmLst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BC374CC-5D2F-406B-93F2-5167D43C4BFC}" type="doc">
      <dgm:prSet loTypeId="urn:microsoft.com/office/officeart/2005/8/layout/pList2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n-US"/>
        </a:p>
      </dgm:t>
    </dgm:pt>
    <dgm:pt modelId="{4DEAD4B5-359C-4F0E-8A25-3AB51AEC38DB}">
      <dgm:prSet phldrT="[Tekst]" phldr="0"/>
      <dgm:spPr/>
      <dgm:t>
        <a:bodyPr/>
        <a:lstStyle/>
        <a:p>
          <a:endParaRPr lang="nl-NL" dirty="0"/>
        </a:p>
        <a:p>
          <a:endParaRPr lang="nl-NL" dirty="0"/>
        </a:p>
        <a:p>
          <a:r>
            <a:rPr lang="nl-NL" dirty="0"/>
            <a:t>Handboek Omgevingsveiligheid</a:t>
          </a:r>
          <a:endParaRPr lang="en-US" dirty="0"/>
        </a:p>
      </dgm:t>
    </dgm:pt>
    <dgm:pt modelId="{4D35B175-A430-4654-AE95-BE4501864A50}" type="parTrans" cxnId="{2C069E80-A508-499E-BE3D-618F99136803}">
      <dgm:prSet/>
      <dgm:spPr/>
      <dgm:t>
        <a:bodyPr/>
        <a:lstStyle/>
        <a:p>
          <a:endParaRPr lang="en-US"/>
        </a:p>
      </dgm:t>
    </dgm:pt>
    <dgm:pt modelId="{8869B78A-480E-46AE-BA23-2C15C7F562CB}" type="sibTrans" cxnId="{2C069E80-A508-499E-BE3D-618F99136803}">
      <dgm:prSet/>
      <dgm:spPr/>
      <dgm:t>
        <a:bodyPr/>
        <a:lstStyle/>
        <a:p>
          <a:endParaRPr lang="en-US"/>
        </a:p>
      </dgm:t>
    </dgm:pt>
    <dgm:pt modelId="{BB1C9237-6EF0-43D0-814A-30D4B32A92CB}">
      <dgm:prSet phldrT="[Tekst]" phldr="0"/>
      <dgm:spPr/>
      <dgm:t>
        <a:bodyPr/>
        <a:lstStyle/>
        <a:p>
          <a:endParaRPr lang="nl-NL" dirty="0"/>
        </a:p>
        <a:p>
          <a:endParaRPr lang="nl-NL" dirty="0"/>
        </a:p>
        <a:p>
          <a:r>
            <a:rPr lang="nl-NL" dirty="0"/>
            <a:t>IPLO</a:t>
          </a:r>
          <a:endParaRPr lang="en-US" dirty="0"/>
        </a:p>
      </dgm:t>
    </dgm:pt>
    <dgm:pt modelId="{EFD54FD9-5C86-4CA3-83E8-3215DCED3595}" type="parTrans" cxnId="{62369027-5212-4AE5-8584-C33C82AA6765}">
      <dgm:prSet/>
      <dgm:spPr/>
      <dgm:t>
        <a:bodyPr/>
        <a:lstStyle/>
        <a:p>
          <a:endParaRPr lang="en-US"/>
        </a:p>
      </dgm:t>
    </dgm:pt>
    <dgm:pt modelId="{E30C9C08-0CFC-4FCD-BF19-8BFA7FD5AA24}" type="sibTrans" cxnId="{62369027-5212-4AE5-8584-C33C82AA6765}">
      <dgm:prSet/>
      <dgm:spPr/>
      <dgm:t>
        <a:bodyPr/>
        <a:lstStyle/>
        <a:p>
          <a:endParaRPr lang="en-US"/>
        </a:p>
      </dgm:t>
    </dgm:pt>
    <dgm:pt modelId="{3C476765-A920-451D-BD20-45A5F267E3CF}">
      <dgm:prSet phldrT="[Tekst]" phldr="0"/>
      <dgm:spPr/>
      <dgm:t>
        <a:bodyPr/>
        <a:lstStyle/>
        <a:p>
          <a:endParaRPr lang="nl-NL" dirty="0"/>
        </a:p>
        <a:p>
          <a:endParaRPr lang="nl-NL" dirty="0"/>
        </a:p>
        <a:p>
          <a:r>
            <a:rPr lang="nl-NL" dirty="0"/>
            <a:t>Maatregelenwiki</a:t>
          </a:r>
          <a:endParaRPr lang="en-US" dirty="0"/>
        </a:p>
      </dgm:t>
    </dgm:pt>
    <dgm:pt modelId="{EECF7D1B-1DC3-4CEA-A700-3CAE59BD6C73}" type="sibTrans" cxnId="{60F1496D-C054-42FE-8781-E9B88CFBD0EF}">
      <dgm:prSet/>
      <dgm:spPr/>
      <dgm:t>
        <a:bodyPr/>
        <a:lstStyle/>
        <a:p>
          <a:endParaRPr lang="en-US"/>
        </a:p>
      </dgm:t>
    </dgm:pt>
    <dgm:pt modelId="{9631EAF4-83AC-4BAC-9D66-D9D9EF9D68BC}" type="parTrans" cxnId="{60F1496D-C054-42FE-8781-E9B88CFBD0EF}">
      <dgm:prSet/>
      <dgm:spPr/>
      <dgm:t>
        <a:bodyPr/>
        <a:lstStyle/>
        <a:p>
          <a:endParaRPr lang="en-US"/>
        </a:p>
      </dgm:t>
    </dgm:pt>
    <dgm:pt modelId="{8DC6B2DC-11BB-4457-88DE-E431FDF2C52F}" type="pres">
      <dgm:prSet presAssocID="{3BC374CC-5D2F-406B-93F2-5167D43C4BFC}" presName="Name0" presStyleCnt="0">
        <dgm:presLayoutVars>
          <dgm:dir/>
          <dgm:resizeHandles val="exact"/>
        </dgm:presLayoutVars>
      </dgm:prSet>
      <dgm:spPr/>
    </dgm:pt>
    <dgm:pt modelId="{FD6A97E3-13A6-4D31-8E42-D7DA1B78D150}" type="pres">
      <dgm:prSet presAssocID="{3BC374CC-5D2F-406B-93F2-5167D43C4BFC}" presName="bkgdShp" presStyleLbl="alignAccFollowNode1" presStyleIdx="0" presStyleCnt="1"/>
      <dgm:spPr/>
    </dgm:pt>
    <dgm:pt modelId="{F0BD698B-4B5E-4FBA-9975-85C8AA6018F7}" type="pres">
      <dgm:prSet presAssocID="{3BC374CC-5D2F-406B-93F2-5167D43C4BFC}" presName="linComp" presStyleCnt="0"/>
      <dgm:spPr/>
    </dgm:pt>
    <dgm:pt modelId="{C2F6A246-0157-47B5-88DF-A5E7B285A18E}" type="pres">
      <dgm:prSet presAssocID="{4DEAD4B5-359C-4F0E-8A25-3AB51AEC38DB}" presName="compNode" presStyleCnt="0"/>
      <dgm:spPr/>
    </dgm:pt>
    <dgm:pt modelId="{244441DD-C11E-40DF-B543-F959297A06BD}" type="pres">
      <dgm:prSet presAssocID="{4DEAD4B5-359C-4F0E-8A25-3AB51AEC38DB}" presName="node" presStyleLbl="node1" presStyleIdx="0" presStyleCnt="3">
        <dgm:presLayoutVars>
          <dgm:bulletEnabled val="1"/>
        </dgm:presLayoutVars>
      </dgm:prSet>
      <dgm:spPr/>
    </dgm:pt>
    <dgm:pt modelId="{EE39D752-91F5-4B84-9756-BBF685B9BD2D}" type="pres">
      <dgm:prSet presAssocID="{4DEAD4B5-359C-4F0E-8A25-3AB51AEC38DB}" presName="invisiNode" presStyleLbl="node1" presStyleIdx="0" presStyleCnt="3"/>
      <dgm:spPr/>
    </dgm:pt>
    <dgm:pt modelId="{B934A60E-5832-4BCF-A0F8-66568BEB3ABE}" type="pres">
      <dgm:prSet presAssocID="{4DEAD4B5-359C-4F0E-8A25-3AB51AEC38DB}" presName="imagNode" presStyleLbl="fgImgPlace1" presStyleIdx="0" presStyleCnt="3"/>
      <dgm:spPr>
        <a:blipFill>
          <a:blip xmlns:r="http://schemas.openxmlformats.org/officeDocument/2006/relationships" r:embed="rId1"/>
          <a:srcRect/>
          <a:stretch>
            <a:fillRect t="-5000" b="-5000"/>
          </a:stretch>
        </a:blipFill>
      </dgm:spPr>
    </dgm:pt>
    <dgm:pt modelId="{30091E99-F87C-465F-BD5C-687585C92659}" type="pres">
      <dgm:prSet presAssocID="{8869B78A-480E-46AE-BA23-2C15C7F562CB}" presName="sibTrans" presStyleLbl="sibTrans2D1" presStyleIdx="0" presStyleCnt="0"/>
      <dgm:spPr/>
    </dgm:pt>
    <dgm:pt modelId="{6C8F942C-AA5E-4C5D-B29D-05B06C21E9DE}" type="pres">
      <dgm:prSet presAssocID="{BB1C9237-6EF0-43D0-814A-30D4B32A92CB}" presName="compNode" presStyleCnt="0"/>
      <dgm:spPr/>
    </dgm:pt>
    <dgm:pt modelId="{76028F12-9D8E-4014-ADA1-1F5BDAAF9376}" type="pres">
      <dgm:prSet presAssocID="{BB1C9237-6EF0-43D0-814A-30D4B32A92CB}" presName="node" presStyleLbl="node1" presStyleIdx="1" presStyleCnt="3">
        <dgm:presLayoutVars>
          <dgm:bulletEnabled val="1"/>
        </dgm:presLayoutVars>
      </dgm:prSet>
      <dgm:spPr/>
    </dgm:pt>
    <dgm:pt modelId="{05371007-A7FA-4414-94EC-5AE2155E6098}" type="pres">
      <dgm:prSet presAssocID="{BB1C9237-6EF0-43D0-814A-30D4B32A92CB}" presName="invisiNode" presStyleLbl="node1" presStyleIdx="1" presStyleCnt="3"/>
      <dgm:spPr/>
    </dgm:pt>
    <dgm:pt modelId="{46CF1CCC-434D-4EFC-BF08-2551AB3E8886}" type="pres">
      <dgm:prSet presAssocID="{BB1C9237-6EF0-43D0-814A-30D4B32A92CB}" presName="imagNode" presStyleLbl="fgImgPlace1" presStyleIdx="1" presStyleCnt="3"/>
      <dgm:spPr>
        <a:blipFill>
          <a:blip xmlns:r="http://schemas.openxmlformats.org/officeDocument/2006/relationships" r:embed="rId2"/>
          <a:srcRect/>
          <a:stretch>
            <a:fillRect l="-6000" r="-6000"/>
          </a:stretch>
        </a:blipFill>
      </dgm:spPr>
    </dgm:pt>
    <dgm:pt modelId="{D7C00A9A-9B40-4F35-A193-5F4CA79FA809}" type="pres">
      <dgm:prSet presAssocID="{E30C9C08-0CFC-4FCD-BF19-8BFA7FD5AA24}" presName="sibTrans" presStyleLbl="sibTrans2D1" presStyleIdx="0" presStyleCnt="0"/>
      <dgm:spPr/>
    </dgm:pt>
    <dgm:pt modelId="{B1FB24CA-0395-48F6-AA33-47A791703AD5}" type="pres">
      <dgm:prSet presAssocID="{3C476765-A920-451D-BD20-45A5F267E3CF}" presName="compNode" presStyleCnt="0"/>
      <dgm:spPr/>
    </dgm:pt>
    <dgm:pt modelId="{5461B688-7420-4F77-93B5-0A3D210CCB00}" type="pres">
      <dgm:prSet presAssocID="{3C476765-A920-451D-BD20-45A5F267E3CF}" presName="node" presStyleLbl="node1" presStyleIdx="2" presStyleCnt="3">
        <dgm:presLayoutVars>
          <dgm:bulletEnabled val="1"/>
        </dgm:presLayoutVars>
      </dgm:prSet>
      <dgm:spPr/>
    </dgm:pt>
    <dgm:pt modelId="{583D71D3-CD2A-4B52-A65C-6BCA700FF99A}" type="pres">
      <dgm:prSet presAssocID="{3C476765-A920-451D-BD20-45A5F267E3CF}" presName="invisiNode" presStyleLbl="node1" presStyleIdx="2" presStyleCnt="3"/>
      <dgm:spPr/>
    </dgm:pt>
    <dgm:pt modelId="{1AB178E9-EE19-4237-BD8C-C5EDD1A9C8A2}" type="pres">
      <dgm:prSet presAssocID="{3C476765-A920-451D-BD20-45A5F267E3CF}" presName="imagNode" presStyleLbl="fgImgPlace1" presStyleIdx="2" presStyleCnt="3"/>
      <dgm:spPr>
        <a:blipFill>
          <a:blip xmlns:r="http://schemas.openxmlformats.org/officeDocument/2006/relationships" r:embed="rId3"/>
          <a:srcRect/>
          <a:stretch>
            <a:fillRect t="-47000" b="-47000"/>
          </a:stretch>
        </a:blipFill>
      </dgm:spPr>
    </dgm:pt>
  </dgm:ptLst>
  <dgm:cxnLst>
    <dgm:cxn modelId="{62369027-5212-4AE5-8584-C33C82AA6765}" srcId="{3BC374CC-5D2F-406B-93F2-5167D43C4BFC}" destId="{BB1C9237-6EF0-43D0-814A-30D4B32A92CB}" srcOrd="1" destOrd="0" parTransId="{EFD54FD9-5C86-4CA3-83E8-3215DCED3595}" sibTransId="{E30C9C08-0CFC-4FCD-BF19-8BFA7FD5AA24}"/>
    <dgm:cxn modelId="{0A6D8630-B7A2-4D68-B7FF-71EE839AA427}" type="presOf" srcId="{4DEAD4B5-359C-4F0E-8A25-3AB51AEC38DB}" destId="{244441DD-C11E-40DF-B543-F959297A06BD}" srcOrd="0" destOrd="0" presId="urn:microsoft.com/office/officeart/2005/8/layout/pList2"/>
    <dgm:cxn modelId="{F9868C3F-77F2-4EF1-84BE-F21E932A4A54}" type="presOf" srcId="{8869B78A-480E-46AE-BA23-2C15C7F562CB}" destId="{30091E99-F87C-465F-BD5C-687585C92659}" srcOrd="0" destOrd="0" presId="urn:microsoft.com/office/officeart/2005/8/layout/pList2"/>
    <dgm:cxn modelId="{60F1496D-C054-42FE-8781-E9B88CFBD0EF}" srcId="{3BC374CC-5D2F-406B-93F2-5167D43C4BFC}" destId="{3C476765-A920-451D-BD20-45A5F267E3CF}" srcOrd="2" destOrd="0" parTransId="{9631EAF4-83AC-4BAC-9D66-D9D9EF9D68BC}" sibTransId="{EECF7D1B-1DC3-4CEA-A700-3CAE59BD6C73}"/>
    <dgm:cxn modelId="{2C069E80-A508-499E-BE3D-618F99136803}" srcId="{3BC374CC-5D2F-406B-93F2-5167D43C4BFC}" destId="{4DEAD4B5-359C-4F0E-8A25-3AB51AEC38DB}" srcOrd="0" destOrd="0" parTransId="{4D35B175-A430-4654-AE95-BE4501864A50}" sibTransId="{8869B78A-480E-46AE-BA23-2C15C7F562CB}"/>
    <dgm:cxn modelId="{280F84C2-7AA9-4C57-87CC-196052AB9DC8}" type="presOf" srcId="{3C476765-A920-451D-BD20-45A5F267E3CF}" destId="{5461B688-7420-4F77-93B5-0A3D210CCB00}" srcOrd="0" destOrd="0" presId="urn:microsoft.com/office/officeart/2005/8/layout/pList2"/>
    <dgm:cxn modelId="{227ED0DA-61E1-4E9A-A2C5-79562F531A28}" type="presOf" srcId="{E30C9C08-0CFC-4FCD-BF19-8BFA7FD5AA24}" destId="{D7C00A9A-9B40-4F35-A193-5F4CA79FA809}" srcOrd="0" destOrd="0" presId="urn:microsoft.com/office/officeart/2005/8/layout/pList2"/>
    <dgm:cxn modelId="{E9CA5CE8-17E1-4A1E-B6D0-C42FEB6EF871}" type="presOf" srcId="{3BC374CC-5D2F-406B-93F2-5167D43C4BFC}" destId="{8DC6B2DC-11BB-4457-88DE-E431FDF2C52F}" srcOrd="0" destOrd="0" presId="urn:microsoft.com/office/officeart/2005/8/layout/pList2"/>
    <dgm:cxn modelId="{2D48F9F4-F48D-46AF-BF58-15868FBD9B6A}" type="presOf" srcId="{BB1C9237-6EF0-43D0-814A-30D4B32A92CB}" destId="{76028F12-9D8E-4014-ADA1-1F5BDAAF9376}" srcOrd="0" destOrd="0" presId="urn:microsoft.com/office/officeart/2005/8/layout/pList2"/>
    <dgm:cxn modelId="{83D32F9A-3D80-4B2B-9042-84A9DEC3F4EF}" type="presParOf" srcId="{8DC6B2DC-11BB-4457-88DE-E431FDF2C52F}" destId="{FD6A97E3-13A6-4D31-8E42-D7DA1B78D150}" srcOrd="0" destOrd="0" presId="urn:microsoft.com/office/officeart/2005/8/layout/pList2"/>
    <dgm:cxn modelId="{17A8908B-54E8-429D-B4E6-B47EDC2EC200}" type="presParOf" srcId="{8DC6B2DC-11BB-4457-88DE-E431FDF2C52F}" destId="{F0BD698B-4B5E-4FBA-9975-85C8AA6018F7}" srcOrd="1" destOrd="0" presId="urn:microsoft.com/office/officeart/2005/8/layout/pList2"/>
    <dgm:cxn modelId="{D042DC2E-1DDA-4470-AA51-574F59773128}" type="presParOf" srcId="{F0BD698B-4B5E-4FBA-9975-85C8AA6018F7}" destId="{C2F6A246-0157-47B5-88DF-A5E7B285A18E}" srcOrd="0" destOrd="0" presId="urn:microsoft.com/office/officeart/2005/8/layout/pList2"/>
    <dgm:cxn modelId="{1A2904B7-C598-43E5-B357-FF6B237A1E82}" type="presParOf" srcId="{C2F6A246-0157-47B5-88DF-A5E7B285A18E}" destId="{244441DD-C11E-40DF-B543-F959297A06BD}" srcOrd="0" destOrd="0" presId="urn:microsoft.com/office/officeart/2005/8/layout/pList2"/>
    <dgm:cxn modelId="{14F7C104-FCC0-4C28-B604-AD511123EB1A}" type="presParOf" srcId="{C2F6A246-0157-47B5-88DF-A5E7B285A18E}" destId="{EE39D752-91F5-4B84-9756-BBF685B9BD2D}" srcOrd="1" destOrd="0" presId="urn:microsoft.com/office/officeart/2005/8/layout/pList2"/>
    <dgm:cxn modelId="{5D1F57C6-F528-41CE-84A1-FE7086FA0E9B}" type="presParOf" srcId="{C2F6A246-0157-47B5-88DF-A5E7B285A18E}" destId="{B934A60E-5832-4BCF-A0F8-66568BEB3ABE}" srcOrd="2" destOrd="0" presId="urn:microsoft.com/office/officeart/2005/8/layout/pList2"/>
    <dgm:cxn modelId="{AC3AEE22-BC80-4391-BCAD-6139E0F0B0A7}" type="presParOf" srcId="{F0BD698B-4B5E-4FBA-9975-85C8AA6018F7}" destId="{30091E99-F87C-465F-BD5C-687585C92659}" srcOrd="1" destOrd="0" presId="urn:microsoft.com/office/officeart/2005/8/layout/pList2"/>
    <dgm:cxn modelId="{A6A4D8B8-41D3-43A0-8D5E-9D45A473A0D1}" type="presParOf" srcId="{F0BD698B-4B5E-4FBA-9975-85C8AA6018F7}" destId="{6C8F942C-AA5E-4C5D-B29D-05B06C21E9DE}" srcOrd="2" destOrd="0" presId="urn:microsoft.com/office/officeart/2005/8/layout/pList2"/>
    <dgm:cxn modelId="{871FDEA5-9698-4097-A6B4-8FD12D2A34A3}" type="presParOf" srcId="{6C8F942C-AA5E-4C5D-B29D-05B06C21E9DE}" destId="{76028F12-9D8E-4014-ADA1-1F5BDAAF9376}" srcOrd="0" destOrd="0" presId="urn:microsoft.com/office/officeart/2005/8/layout/pList2"/>
    <dgm:cxn modelId="{18490AF4-75D8-4B69-B3AE-DD7815569B86}" type="presParOf" srcId="{6C8F942C-AA5E-4C5D-B29D-05B06C21E9DE}" destId="{05371007-A7FA-4414-94EC-5AE2155E6098}" srcOrd="1" destOrd="0" presId="urn:microsoft.com/office/officeart/2005/8/layout/pList2"/>
    <dgm:cxn modelId="{5AEB444E-520B-428B-A61D-EA00F2434038}" type="presParOf" srcId="{6C8F942C-AA5E-4C5D-B29D-05B06C21E9DE}" destId="{46CF1CCC-434D-4EFC-BF08-2551AB3E8886}" srcOrd="2" destOrd="0" presId="urn:microsoft.com/office/officeart/2005/8/layout/pList2"/>
    <dgm:cxn modelId="{D60B0A46-EAA8-4A9C-B357-4A5CB7B2A0C0}" type="presParOf" srcId="{F0BD698B-4B5E-4FBA-9975-85C8AA6018F7}" destId="{D7C00A9A-9B40-4F35-A193-5F4CA79FA809}" srcOrd="3" destOrd="0" presId="urn:microsoft.com/office/officeart/2005/8/layout/pList2"/>
    <dgm:cxn modelId="{0E2EA6AF-0FA6-465D-8756-93200BBEF68F}" type="presParOf" srcId="{F0BD698B-4B5E-4FBA-9975-85C8AA6018F7}" destId="{B1FB24CA-0395-48F6-AA33-47A791703AD5}" srcOrd="4" destOrd="0" presId="urn:microsoft.com/office/officeart/2005/8/layout/pList2"/>
    <dgm:cxn modelId="{1E41975A-128E-42B0-895D-0EE53468CFF2}" type="presParOf" srcId="{B1FB24CA-0395-48F6-AA33-47A791703AD5}" destId="{5461B688-7420-4F77-93B5-0A3D210CCB00}" srcOrd="0" destOrd="0" presId="urn:microsoft.com/office/officeart/2005/8/layout/pList2"/>
    <dgm:cxn modelId="{8DB88C3C-1E6F-4AC9-BBE0-430CAA4F605E}" type="presParOf" srcId="{B1FB24CA-0395-48F6-AA33-47A791703AD5}" destId="{583D71D3-CD2A-4B52-A65C-6BCA700FF99A}" srcOrd="1" destOrd="0" presId="urn:microsoft.com/office/officeart/2005/8/layout/pList2"/>
    <dgm:cxn modelId="{854069A4-2DA1-482C-A708-5DC50FB1817C}" type="presParOf" srcId="{B1FB24CA-0395-48F6-AA33-47A791703AD5}" destId="{1AB178E9-EE19-4237-BD8C-C5EDD1A9C8A2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D6A97E3-13A6-4D31-8E42-D7DA1B78D150}">
      <dsp:nvSpPr>
        <dsp:cNvPr id="0" name=""/>
        <dsp:cNvSpPr/>
      </dsp:nvSpPr>
      <dsp:spPr>
        <a:xfrm>
          <a:off x="0" y="0"/>
          <a:ext cx="11176000" cy="1933574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34A60E-5832-4BCF-A0F8-66568BEB3ABE}">
      <dsp:nvSpPr>
        <dsp:cNvPr id="0" name=""/>
        <dsp:cNvSpPr/>
      </dsp:nvSpPr>
      <dsp:spPr>
        <a:xfrm>
          <a:off x="335280" y="257809"/>
          <a:ext cx="3282949" cy="141795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/>
          <a:srcRect/>
          <a:stretch>
            <a:fillRect t="-5000" b="-5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4441DD-C11E-40DF-B543-F959297A06BD}">
      <dsp:nvSpPr>
        <dsp:cNvPr id="0" name=""/>
        <dsp:cNvSpPr/>
      </dsp:nvSpPr>
      <dsp:spPr>
        <a:xfrm rot="10800000">
          <a:off x="335280" y="1933574"/>
          <a:ext cx="3282949" cy="2363258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2100" kern="1200" dirty="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2100" kern="1200" dirty="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/>
            <a:t>Handboek Omgevingsveiligheid</a:t>
          </a:r>
          <a:endParaRPr lang="en-US" sz="2100" kern="1200" dirty="0"/>
        </a:p>
      </dsp:txBody>
      <dsp:txXfrm rot="10800000">
        <a:off x="407958" y="1933574"/>
        <a:ext cx="3137593" cy="2290580"/>
      </dsp:txXfrm>
    </dsp:sp>
    <dsp:sp modelId="{46CF1CCC-434D-4EFC-BF08-2551AB3E8886}">
      <dsp:nvSpPr>
        <dsp:cNvPr id="0" name=""/>
        <dsp:cNvSpPr/>
      </dsp:nvSpPr>
      <dsp:spPr>
        <a:xfrm>
          <a:off x="3946525" y="257809"/>
          <a:ext cx="3282949" cy="141795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/>
          <a:srcRect/>
          <a:stretch>
            <a:fillRect l="-6000" r="-6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76028F12-9D8E-4014-ADA1-1F5BDAAF9376}">
      <dsp:nvSpPr>
        <dsp:cNvPr id="0" name=""/>
        <dsp:cNvSpPr/>
      </dsp:nvSpPr>
      <dsp:spPr>
        <a:xfrm rot="10800000">
          <a:off x="3946525" y="1933574"/>
          <a:ext cx="3282949" cy="2363258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2100" kern="1200" dirty="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2100" kern="1200" dirty="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/>
            <a:t>IPLO</a:t>
          </a:r>
          <a:endParaRPr lang="en-US" sz="2100" kern="1200" dirty="0"/>
        </a:p>
      </dsp:txBody>
      <dsp:txXfrm rot="10800000">
        <a:off x="4019203" y="1933574"/>
        <a:ext cx="3137593" cy="2290580"/>
      </dsp:txXfrm>
    </dsp:sp>
    <dsp:sp modelId="{1AB178E9-EE19-4237-BD8C-C5EDD1A9C8A2}">
      <dsp:nvSpPr>
        <dsp:cNvPr id="0" name=""/>
        <dsp:cNvSpPr/>
      </dsp:nvSpPr>
      <dsp:spPr>
        <a:xfrm>
          <a:off x="7557770" y="257809"/>
          <a:ext cx="3282949" cy="141795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/>
          <a:srcRect/>
          <a:stretch>
            <a:fillRect t="-47000" b="-47000"/>
          </a:stretch>
        </a:blip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461B688-7420-4F77-93B5-0A3D210CCB00}">
      <dsp:nvSpPr>
        <dsp:cNvPr id="0" name=""/>
        <dsp:cNvSpPr/>
      </dsp:nvSpPr>
      <dsp:spPr>
        <a:xfrm rot="10800000">
          <a:off x="7557770" y="1933574"/>
          <a:ext cx="3282949" cy="2363258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t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2100" kern="1200" dirty="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nl-NL" sz="2100" kern="1200" dirty="0"/>
        </a:p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nl-NL" sz="2100" kern="1200" dirty="0"/>
            <a:t>Maatregelenwiki</a:t>
          </a:r>
          <a:endParaRPr lang="en-US" sz="2100" kern="1200" dirty="0"/>
        </a:p>
      </dsp:txBody>
      <dsp:txXfrm rot="10800000">
        <a:off x="7630448" y="1933574"/>
        <a:ext cx="3137593" cy="22905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0.86302</cdr:y>
    </cdr:from>
    <cdr:to>
      <cdr:x>0.3088</cdr:x>
      <cdr:y>1</cdr:y>
    </cdr:to>
    <cdr:sp macro="" textlink="">
      <cdr:nvSpPr>
        <cdr:cNvPr id="2" name="Tekstvak 1">
          <a:extLst xmlns:a="http://schemas.openxmlformats.org/drawingml/2006/main">
            <a:ext uri="{FF2B5EF4-FFF2-40B4-BE49-F238E27FC236}">
              <a16:creationId xmlns:a16="http://schemas.microsoft.com/office/drawing/2014/main" id="{DACA7509-3422-E712-EA3A-6322E2CC988A}"/>
            </a:ext>
          </a:extLst>
        </cdr:cNvPr>
        <cdr:cNvSpPr txBox="1"/>
      </cdr:nvSpPr>
      <cdr:spPr>
        <a:xfrm xmlns:a="http://schemas.openxmlformats.org/drawingml/2006/main">
          <a:off x="0" y="4177760"/>
          <a:ext cx="2302136" cy="663123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vertOverflow="clip" wrap="square" rtlCol="0"/>
        <a:lstStyle xmlns:a="http://schemas.openxmlformats.org/drawingml/2006/main"/>
        <a:p xmlns:a="http://schemas.openxmlformats.org/drawingml/2006/main">
          <a:r>
            <a:rPr lang="nl-NL" sz="1600" kern="1200" dirty="0">
              <a:solidFill>
                <a:schemeClr val="tx2">
                  <a:lumMod val="75000"/>
                </a:schemeClr>
              </a:solidFill>
            </a:rPr>
            <a:t>Totaal: 1231</a:t>
          </a:r>
        </a:p>
        <a:p xmlns:a="http://schemas.openxmlformats.org/drawingml/2006/main">
          <a:r>
            <a:rPr lang="nl-NL" sz="1600" kern="1200" dirty="0">
              <a:solidFill>
                <a:schemeClr val="tx2">
                  <a:lumMod val="75000"/>
                </a:schemeClr>
              </a:solidFill>
            </a:rPr>
            <a:t>Aandachtsgebieden: 84</a:t>
          </a:r>
        </a:p>
      </cdr:txBody>
    </cdr:sp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6709BA-0250-418B-A227-469BF0F69AD3}" type="datetimeFigureOut">
              <a:rPr lang="nl-NL" smtClean="0"/>
              <a:t>18-6-2026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A4FE01-11FF-43DA-B7F5-6592B996E3FA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817977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D30240-3B76-4E52-B42B-C39F5C218F4D}" type="datetimeFigureOut">
              <a:rPr lang="nl-NL" smtClean="0"/>
              <a:t>18-6-2026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501649-886C-4324-AD4C-E61C88D477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1699549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52020504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26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9402676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27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949645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28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1303513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0626291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624734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501649-886C-4324-AD4C-E61C88D47728}" type="slidenum">
              <a:rPr kumimoji="0" 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58220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350992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18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87258152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20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84811639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22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582943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www.maatregelenwiki.nl</a:t>
            </a:r>
          </a:p>
          <a:p>
            <a:r>
              <a:rPr lang="en-US" dirty="0" err="1"/>
              <a:t>Voorbeelden</a:t>
            </a:r>
            <a:r>
              <a:rPr lang="en-US" dirty="0"/>
              <a:t> </a:t>
            </a:r>
            <a:r>
              <a:rPr lang="en-US" dirty="0" err="1"/>
              <a:t>komen</a:t>
            </a:r>
            <a:r>
              <a:rPr lang="en-US" dirty="0"/>
              <a:t> </a:t>
            </a:r>
            <a:r>
              <a:rPr lang="en-US" dirty="0" err="1"/>
              <a:t>overal</a:t>
            </a:r>
            <a:r>
              <a:rPr lang="en-US" dirty="0"/>
              <a:t> </a:t>
            </a:r>
            <a:r>
              <a:rPr lang="en-US" dirty="0" err="1"/>
              <a:t>vandaan</a:t>
            </a:r>
            <a:r>
              <a:rPr lang="en-US" dirty="0"/>
              <a:t>, en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gebruikt</a:t>
            </a:r>
            <a:r>
              <a:rPr lang="en-US" dirty="0"/>
              <a:t> </a:t>
            </a:r>
            <a:r>
              <a:rPr lang="en-US" dirty="0" err="1"/>
              <a:t>worden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inpiratie</a:t>
            </a:r>
            <a:r>
              <a:rPr lang="en-US" dirty="0"/>
              <a:t> om de </a:t>
            </a:r>
            <a:r>
              <a:rPr lang="en-US" dirty="0" err="1"/>
              <a:t>leefomgeving</a:t>
            </a:r>
            <a:r>
              <a:rPr lang="en-US" dirty="0"/>
              <a:t> zo in te </a:t>
            </a:r>
            <a:r>
              <a:rPr lang="en-US" dirty="0" err="1"/>
              <a:t>richten</a:t>
            </a:r>
            <a:r>
              <a:rPr lang="en-US" dirty="0"/>
              <a:t> </a:t>
            </a:r>
            <a:r>
              <a:rPr lang="en-US" dirty="0" err="1"/>
              <a:t>dat</a:t>
            </a:r>
            <a:r>
              <a:rPr lang="en-US" dirty="0"/>
              <a:t> </a:t>
            </a:r>
            <a:r>
              <a:rPr lang="en-US" dirty="0" err="1"/>
              <a:t>mens</a:t>
            </a:r>
            <a:r>
              <a:rPr lang="en-US" dirty="0"/>
              <a:t> en milieu </a:t>
            </a:r>
            <a:r>
              <a:rPr lang="en-US" dirty="0" err="1"/>
              <a:t>beschermd</a:t>
            </a:r>
            <a:r>
              <a:rPr lang="en-US" dirty="0"/>
              <a:t> </a:t>
            </a:r>
            <a:r>
              <a:rPr lang="en-US" dirty="0" err="1"/>
              <a:t>zijn</a:t>
            </a:r>
            <a:r>
              <a:rPr lang="en-US" dirty="0"/>
              <a:t> </a:t>
            </a:r>
            <a:r>
              <a:rPr lang="en-US" dirty="0" err="1"/>
              <a:t>tegen</a:t>
            </a:r>
            <a:r>
              <a:rPr lang="en-US" dirty="0"/>
              <a:t> </a:t>
            </a:r>
            <a:r>
              <a:rPr lang="en-US" dirty="0" err="1"/>
              <a:t>ongevallen</a:t>
            </a:r>
            <a:r>
              <a:rPr lang="en-US" dirty="0"/>
              <a:t> met </a:t>
            </a:r>
            <a:r>
              <a:rPr lang="en-US" dirty="0" err="1"/>
              <a:t>gevaarlijke</a:t>
            </a:r>
            <a:r>
              <a:rPr lang="en-US" dirty="0"/>
              <a:t> </a:t>
            </a:r>
            <a:r>
              <a:rPr lang="en-US" dirty="0" err="1"/>
              <a:t>stoffen</a:t>
            </a:r>
            <a:r>
              <a:rPr lang="en-US" dirty="0"/>
              <a:t>. </a:t>
            </a:r>
            <a:r>
              <a:rPr lang="en-US" dirty="0" err="1"/>
              <a:t>Wij</a:t>
            </a:r>
            <a:r>
              <a:rPr lang="en-US" dirty="0"/>
              <a:t> </a:t>
            </a:r>
            <a:r>
              <a:rPr lang="en-US" dirty="0" err="1"/>
              <a:t>controleren</a:t>
            </a:r>
            <a:r>
              <a:rPr lang="en-US" dirty="0"/>
              <a:t> </a:t>
            </a:r>
            <a:r>
              <a:rPr lang="en-US" dirty="0" err="1"/>
              <a:t>niet</a:t>
            </a:r>
            <a:r>
              <a:rPr lang="en-US" dirty="0"/>
              <a:t> op </a:t>
            </a:r>
            <a:r>
              <a:rPr lang="en-US" dirty="0" err="1"/>
              <a:t>inhoud</a:t>
            </a:r>
            <a:r>
              <a:rPr lang="en-US" dirty="0"/>
              <a:t>! Er zit </a:t>
            </a:r>
            <a:r>
              <a:rPr lang="en-US" dirty="0" err="1"/>
              <a:t>geen</a:t>
            </a:r>
            <a:r>
              <a:rPr lang="en-US" dirty="0"/>
              <a:t> “</a:t>
            </a:r>
            <a:r>
              <a:rPr lang="en-US" dirty="0" err="1"/>
              <a:t>rivm-goedgekeurd</a:t>
            </a:r>
            <a:r>
              <a:rPr lang="en-US" dirty="0"/>
              <a:t>” </a:t>
            </a:r>
            <a:r>
              <a:rPr lang="en-US" dirty="0" err="1"/>
              <a:t>stempeltje</a:t>
            </a:r>
            <a:r>
              <a:rPr lang="en-US" dirty="0"/>
              <a:t> op (</a:t>
            </a:r>
            <a:r>
              <a:rPr lang="en-US" dirty="0" err="1"/>
              <a:t>allemaal</a:t>
            </a:r>
            <a:r>
              <a:rPr lang="en-US" dirty="0"/>
              <a:t> professionals)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501649-886C-4324-AD4C-E61C88D47728}" type="slidenum">
              <a:rPr lang="nl-NL" smtClean="0"/>
              <a:t>25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86346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sv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emf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emf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8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2.png"/><Relationship Id="rId4" Type="http://schemas.openxmlformats.org/officeDocument/2006/relationships/image" Target="../media/image11.png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3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3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0B660F8D-0194-1549-9A85-B8585C341D3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7E23BE38-388B-B84F-B596-4361C8FFEE5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3" y="-13176"/>
            <a:ext cx="3660392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87730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001744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9057618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 userDrawn="1">
          <p15:clr>
            <a:srgbClr val="FBAE40"/>
          </p15:clr>
        </p15:guide>
        <p15:guide id="2" pos="3693" userDrawn="1">
          <p15:clr>
            <a:srgbClr val="FBAE40"/>
          </p15:clr>
        </p15:guide>
        <p15:guide id="3" orient="horz" pos="1661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790423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0859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913575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9139764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7299482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 dirty="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DED6F77E-FFE0-AB46-BF4D-6C1EEF3BD1B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41814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2FE34897-656E-D24A-B5C8-368571FB3B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09955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0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264090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129216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60FB6CFD-9EA3-2D46-B72F-63AC898356E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109788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wrap="square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7298386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4F01E6C2-CD86-4C4B-A751-B19F6263B7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98017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59015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tx1"/>
              </a:buCl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688915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039017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>
            <a:lvl1pPr>
              <a:buClr>
                <a:schemeClr val="tx1"/>
              </a:buClr>
              <a:tabLst>
                <a:tab pos="1619250" algn="l"/>
              </a:tabLst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>
            <a:lvl1pPr>
              <a:buClr>
                <a:schemeClr val="tx1"/>
              </a:buCl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816338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wrap="square" lIns="720000" tIns="115200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610474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vert="horz" wrap="square" lIns="720000" tIns="1152000" rIns="91440" bIns="45720" rtlCol="0">
            <a:noAutofit/>
          </a:bodyPr>
          <a:lstStyle>
            <a:lvl1pPr>
              <a:buClr>
                <a:schemeClr val="tx1"/>
              </a:buClr>
              <a:defRPr lang="nl-NL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158509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vert="horz" wrap="square" lIns="720000" tIns="1152000" rIns="91440" bIns="45720" rtlCol="0">
            <a:noAutofit/>
          </a:bodyPr>
          <a:lstStyle>
            <a:lvl1pPr>
              <a:defRPr lang="nl-NL"/>
            </a:lvl1pPr>
          </a:lstStyle>
          <a:p>
            <a:pPr lvl="0"/>
            <a:r>
              <a:rPr lang="en-US"/>
              <a:t>Click icon to add picture</a:t>
            </a:r>
            <a:endParaRPr lang="nl-NL"/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48046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46B8B84C-376E-994B-A5F9-91418E6845F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21" name="Tijdelijke aanduiding voor afbeelding 22">
            <a:extLst>
              <a:ext uri="{FF2B5EF4-FFF2-40B4-BE49-F238E27FC236}">
                <a16:creationId xmlns:a16="http://schemas.microsoft.com/office/drawing/2014/main" id="{86C2F8E9-252A-884A-A559-1D42CD8FB1FC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en-US"/>
              <a:t>Click icon to add picture</a:t>
            </a:r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3A8D1DE4-A09D-ED49-8B1B-03D708897628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3" y="-13176"/>
            <a:ext cx="3660392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22345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677955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9240268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900031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nl-NL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086888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9C958710-A035-984C-9963-99974470621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4438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E085C342-F410-1C42-BBE9-52289EFE77B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0097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2C36848C-75BB-B944-BBD6-880B1B12C73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33205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E2424C08-D06D-F64A-B964-B229C0F5B817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783838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C 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5ECE853-2255-F7B8-67E5-DAAFAECFA9F7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71500" y="336507"/>
            <a:ext cx="5368925" cy="528222"/>
          </a:xfrm>
        </p:spPr>
        <p:txBody>
          <a:bodyPr anchor="t">
            <a:noAutofit/>
          </a:bodyPr>
          <a:lstStyle>
            <a:lvl1pPr algn="l">
              <a:lnSpc>
                <a:spcPts val="5000"/>
              </a:lnSpc>
              <a:defRPr sz="5000">
                <a:solidFill>
                  <a:schemeClr val="accent1"/>
                </a:solidFill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9873BF13-E6EB-2FF3-1304-EE52DF7DD3CA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571501" y="1127562"/>
            <a:ext cx="5359500" cy="1002738"/>
          </a:xfrm>
        </p:spPr>
        <p:txBody>
          <a:bodyPr/>
          <a:lstStyle>
            <a:lvl1pPr marL="0" indent="0" algn="l">
              <a:lnSpc>
                <a:spcPct val="100000"/>
              </a:lnSpc>
              <a:buClr>
                <a:schemeClr val="accent1"/>
              </a:buClr>
              <a:buFont typeface="Abadi Extra Light" panose="020B0204020104020204" pitchFamily="34" charset="0"/>
              <a:buNone/>
              <a:defRPr sz="1600">
                <a:latin typeface="+mj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r>
              <a:rPr lang="nl-NL" dirty="0"/>
              <a:t> </a:t>
            </a:r>
            <a:r>
              <a:rPr lang="nl-NL" dirty="0" err="1"/>
              <a:t>eu</a:t>
            </a:r>
            <a:r>
              <a:rPr lang="nl-NL" dirty="0"/>
              <a:t> </a:t>
            </a:r>
            <a:r>
              <a:rPr lang="nl-NL" dirty="0" err="1"/>
              <a:t>fugiat</a:t>
            </a:r>
            <a:r>
              <a:rPr lang="nl-NL" dirty="0"/>
              <a:t> </a:t>
            </a:r>
            <a:r>
              <a:rPr lang="nl-NL" dirty="0" err="1"/>
              <a:t>nulla</a:t>
            </a:r>
            <a:r>
              <a:rPr lang="nl-NL" dirty="0"/>
              <a:t> </a:t>
            </a:r>
            <a:r>
              <a:rPr lang="nl-NL" dirty="0" err="1"/>
              <a:t>pariatur</a:t>
            </a:r>
            <a:r>
              <a:rPr lang="nl-NL" dirty="0"/>
              <a:t>. </a:t>
            </a:r>
            <a:r>
              <a:rPr lang="nl-NL" dirty="0" err="1"/>
              <a:t>Excepteur</a:t>
            </a:r>
            <a:r>
              <a:rPr lang="nl-NL" dirty="0"/>
              <a:t> sint </a:t>
            </a:r>
            <a:r>
              <a:rPr lang="nl-NL" dirty="0" err="1"/>
              <a:t>occaecat</a:t>
            </a:r>
            <a:r>
              <a:rPr lang="nl-NL" dirty="0"/>
              <a:t> </a:t>
            </a:r>
            <a:r>
              <a:rPr lang="nl-NL" dirty="0" err="1"/>
              <a:t>cupidatat</a:t>
            </a:r>
            <a:r>
              <a:rPr lang="nl-NL" dirty="0"/>
              <a:t> non </a:t>
            </a:r>
            <a:r>
              <a:rPr lang="nl-NL" dirty="0" err="1"/>
              <a:t>proident</a:t>
            </a:r>
            <a:r>
              <a:rPr lang="nl-NL" dirty="0"/>
              <a:t>, </a:t>
            </a:r>
            <a:r>
              <a:rPr lang="nl-NL" dirty="0" err="1"/>
              <a:t>sunt</a:t>
            </a:r>
            <a:r>
              <a:rPr lang="nl-NL" dirty="0"/>
              <a:t> in culpa </a:t>
            </a:r>
            <a:r>
              <a:rPr lang="nl-NL" dirty="0" err="1"/>
              <a:t>qui</a:t>
            </a:r>
            <a:r>
              <a:rPr lang="nl-NL" dirty="0"/>
              <a:t> officia </a:t>
            </a:r>
            <a:r>
              <a:rPr lang="nl-NL" dirty="0" err="1"/>
              <a:t>deserunt</a:t>
            </a:r>
            <a:r>
              <a:rPr lang="nl-NL" dirty="0"/>
              <a:t> </a:t>
            </a:r>
            <a:r>
              <a:rPr lang="nl-NL" dirty="0" err="1"/>
              <a:t>mollit</a:t>
            </a:r>
            <a:r>
              <a:rPr lang="nl-NL" dirty="0"/>
              <a:t> </a:t>
            </a:r>
            <a:r>
              <a:rPr lang="nl-NL" dirty="0" err="1"/>
              <a:t>anim</a:t>
            </a:r>
            <a:r>
              <a:rPr lang="nl-NL" dirty="0"/>
              <a:t> </a:t>
            </a:r>
            <a:r>
              <a:rPr lang="nl-NL" dirty="0" err="1"/>
              <a:t>id</a:t>
            </a:r>
            <a:r>
              <a:rPr lang="nl-NL" dirty="0"/>
              <a:t> </a:t>
            </a:r>
            <a:r>
              <a:rPr lang="nl-NL" dirty="0" err="1"/>
              <a:t>est</a:t>
            </a:r>
            <a:r>
              <a:rPr lang="nl-NL" dirty="0"/>
              <a:t> </a:t>
            </a:r>
            <a:r>
              <a:rPr lang="nl-NL" dirty="0" err="1"/>
              <a:t>laborum</a:t>
            </a:r>
            <a:r>
              <a:rPr lang="nl-NL" dirty="0"/>
              <a:t>.</a:t>
            </a:r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50745F0E-5B56-504F-F9F9-F047CE4A0B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invoegen &gt; Koptekst en voettekst</a:t>
            </a:r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C07BB04-031C-91AA-3F8E-375402162E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‹nr.›</a:t>
            </a:fld>
            <a:endParaRPr lang="nl-NL"/>
          </a:p>
        </p:txBody>
      </p:sp>
      <p:pic>
        <p:nvPicPr>
          <p:cNvPr id="9" name="Graphic 8">
            <a:extLst>
              <a:ext uri="{FF2B5EF4-FFF2-40B4-BE49-F238E27FC236}">
                <a16:creationId xmlns:a16="http://schemas.microsoft.com/office/drawing/2014/main" id="{A3CDA7EB-BB63-915B-36AE-AC797C135E8C}"/>
              </a:ext>
            </a:extLst>
          </p:cNvPr>
          <p:cNvPicPr>
            <a:picLocks noChangeAspect="1"/>
          </p:cNvPicPr>
          <p:nvPr userDrawn="1"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11362300" y="384176"/>
            <a:ext cx="444500" cy="444500"/>
          </a:xfrm>
          <a:prstGeom prst="rect">
            <a:avLst/>
          </a:prstGeom>
        </p:spPr>
      </p:pic>
      <p:sp>
        <p:nvSpPr>
          <p:cNvPr id="13" name="Rechthoek 12">
            <a:extLst>
              <a:ext uri="{FF2B5EF4-FFF2-40B4-BE49-F238E27FC236}">
                <a16:creationId xmlns:a16="http://schemas.microsoft.com/office/drawing/2014/main" id="{6C8B502F-A6C0-B5E9-FCB3-1D68A799762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 userDrawn="1"/>
        </p:nvSpPr>
        <p:spPr>
          <a:xfrm>
            <a:off x="0" y="6714000"/>
            <a:ext cx="12192000" cy="144000"/>
          </a:xfrm>
          <a:prstGeom prst="rect">
            <a:avLst/>
          </a:prstGeom>
          <a:gradFill>
            <a:gsLst>
              <a:gs pos="100000">
                <a:srgbClr val="8EB83C"/>
              </a:gs>
              <a:gs pos="67000">
                <a:srgbClr val="50987D"/>
              </a:gs>
              <a:gs pos="34000">
                <a:srgbClr val="2482AC"/>
              </a:gs>
              <a:gs pos="0">
                <a:srgbClr val="147ABF"/>
              </a:gs>
            </a:gsLst>
            <a:lin ang="10800000" scaled="1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3" name="Tijdelijke aanduiding voor tekst 22">
            <a:extLst>
              <a:ext uri="{FF2B5EF4-FFF2-40B4-BE49-F238E27FC236}">
                <a16:creationId xmlns:a16="http://schemas.microsoft.com/office/drawing/2014/main" id="{72689890-0AA5-3E4A-1FFD-5A39EBF6BD9E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571500" y="2437654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tx2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A</a:t>
            </a:r>
          </a:p>
        </p:txBody>
      </p:sp>
      <p:sp>
        <p:nvSpPr>
          <p:cNvPr id="25" name="Tijdelijke aanduiding voor tekst 24">
            <a:extLst>
              <a:ext uri="{FF2B5EF4-FFF2-40B4-BE49-F238E27FC236}">
                <a16:creationId xmlns:a16="http://schemas.microsoft.com/office/drawing/2014/main" id="{4DEA1DA3-1493-C2AF-4B1D-FAE45B7C051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11500" y="2437653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26" name="Tijdelijke aanduiding voor tekst 22">
            <a:extLst>
              <a:ext uri="{FF2B5EF4-FFF2-40B4-BE49-F238E27FC236}">
                <a16:creationId xmlns:a16="http://schemas.microsoft.com/office/drawing/2014/main" id="{14305B85-52EE-C81A-CFC2-8B2A3AE37B0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573781" y="3178467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accent3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B</a:t>
            </a:r>
          </a:p>
        </p:txBody>
      </p:sp>
      <p:sp>
        <p:nvSpPr>
          <p:cNvPr id="27" name="Tijdelijke aanduiding voor tekst 24">
            <a:extLst>
              <a:ext uri="{FF2B5EF4-FFF2-40B4-BE49-F238E27FC236}">
                <a16:creationId xmlns:a16="http://schemas.microsoft.com/office/drawing/2014/main" id="{AB1F7EE0-4907-3BCC-91C8-78DF27065A6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1113781" y="3178466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  <p:sp>
        <p:nvSpPr>
          <p:cNvPr id="28" name="Tijdelijke aanduiding voor tekst 22">
            <a:extLst>
              <a:ext uri="{FF2B5EF4-FFF2-40B4-BE49-F238E27FC236}">
                <a16:creationId xmlns:a16="http://schemas.microsoft.com/office/drawing/2014/main" id="{2743486A-E445-509B-635A-F53B50CC0C14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576162" y="3911415"/>
            <a:ext cx="540000" cy="612000"/>
          </a:xfrm>
        </p:spPr>
        <p:txBody>
          <a:bodyPr/>
          <a:lstStyle>
            <a:lvl1pPr marL="0" indent="0">
              <a:buNone/>
              <a:defRPr sz="4800">
                <a:solidFill>
                  <a:schemeClr val="accent4"/>
                </a:solidFill>
                <a:latin typeface="+mj-lt"/>
              </a:defRPr>
            </a:lvl1pPr>
          </a:lstStyle>
          <a:p>
            <a:pPr lvl="0"/>
            <a:r>
              <a:rPr lang="nl-NL" dirty="0"/>
              <a:t>C</a:t>
            </a:r>
          </a:p>
        </p:txBody>
      </p:sp>
      <p:sp>
        <p:nvSpPr>
          <p:cNvPr id="29" name="Tijdelijke aanduiding voor tekst 24">
            <a:extLst>
              <a:ext uri="{FF2B5EF4-FFF2-40B4-BE49-F238E27FC236}">
                <a16:creationId xmlns:a16="http://schemas.microsoft.com/office/drawing/2014/main" id="{422BFDF2-EE78-C84F-801E-B690D0AC184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1116162" y="3911414"/>
            <a:ext cx="4819501" cy="611999"/>
          </a:xfrm>
        </p:spPr>
        <p:txBody>
          <a:bodyPr anchor="ctr"/>
          <a:lstStyle>
            <a:lvl1pPr marL="0" indent="0">
              <a:buNone/>
              <a:defRPr/>
            </a:lvl1pPr>
          </a:lstStyle>
          <a:p>
            <a:pPr lvl="0"/>
            <a:r>
              <a:rPr lang="nl-NL" dirty="0"/>
              <a:t>Duis </a:t>
            </a:r>
            <a:r>
              <a:rPr lang="nl-NL" dirty="0" err="1"/>
              <a:t>aute</a:t>
            </a:r>
            <a:r>
              <a:rPr lang="nl-NL" dirty="0"/>
              <a:t> </a:t>
            </a:r>
            <a:r>
              <a:rPr lang="nl-NL" dirty="0" err="1"/>
              <a:t>irure</a:t>
            </a:r>
            <a:r>
              <a:rPr lang="nl-NL" dirty="0"/>
              <a:t> </a:t>
            </a:r>
            <a:r>
              <a:rPr lang="nl-NL" dirty="0" err="1"/>
              <a:t>dolor</a:t>
            </a:r>
            <a:r>
              <a:rPr lang="nl-NL" dirty="0"/>
              <a:t> in </a:t>
            </a:r>
            <a:r>
              <a:rPr lang="nl-NL" dirty="0" err="1"/>
              <a:t>reprehenderit</a:t>
            </a:r>
            <a:r>
              <a:rPr lang="nl-NL" dirty="0"/>
              <a:t> in </a:t>
            </a:r>
            <a:r>
              <a:rPr lang="nl-NL" dirty="0" err="1"/>
              <a:t>voluptate</a:t>
            </a:r>
            <a:r>
              <a:rPr lang="nl-NL" dirty="0"/>
              <a:t> </a:t>
            </a:r>
            <a:r>
              <a:rPr lang="nl-NL" dirty="0" err="1"/>
              <a:t>velit</a:t>
            </a:r>
            <a:r>
              <a:rPr lang="nl-NL" dirty="0"/>
              <a:t> </a:t>
            </a:r>
            <a:r>
              <a:rPr lang="nl-NL" dirty="0" err="1"/>
              <a:t>esse</a:t>
            </a:r>
            <a:r>
              <a:rPr lang="nl-NL" dirty="0"/>
              <a:t> </a:t>
            </a:r>
            <a:r>
              <a:rPr lang="nl-NL" dirty="0" err="1"/>
              <a:t>cillum</a:t>
            </a:r>
            <a:r>
              <a:rPr lang="nl-NL" dirty="0"/>
              <a:t> </a:t>
            </a:r>
            <a:r>
              <a:rPr lang="nl-NL" dirty="0" err="1"/>
              <a:t>dolore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6279560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537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A16C59AB-6BB7-152B-61D0-F43C59F1A5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71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B917DB8-0DBA-B49A-29FC-6B99580E5A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0"/>
            <a:ext cx="2305050" cy="990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FC95D1-351E-1F0F-DB6E-3B7F9D6248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1850" y="2564326"/>
            <a:ext cx="9144000" cy="1234351"/>
          </a:xfrm>
        </p:spPr>
        <p:txBody>
          <a:bodyPr anchor="b"/>
          <a:lstStyle>
            <a:lvl1pPr algn="l"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[TITLE]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190D44-C878-CC7C-91DD-CFE0BDEBBE1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3897462"/>
            <a:ext cx="9144000" cy="467024"/>
          </a:xfrm>
        </p:spPr>
        <p:txBody>
          <a:bodyPr/>
          <a:lstStyle>
            <a:lvl1pPr marL="0" indent="0" algn="l">
              <a:buNone/>
              <a:defRPr sz="3200" b="0" i="1">
                <a:solidFill>
                  <a:schemeClr val="bg1"/>
                </a:solidFill>
                <a:latin typeface="Asap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[</a:t>
            </a:r>
            <a:r>
              <a:rPr lang="en-US" dirty="0" err="1"/>
              <a:t>Ondertitel</a:t>
            </a:r>
            <a:r>
              <a:rPr lang="en-US" dirty="0"/>
              <a:t>]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72D4A2DA-A610-D051-B087-F4DB68F143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9975" y="5372403"/>
            <a:ext cx="3067050" cy="299619"/>
          </a:xfrm>
        </p:spPr>
        <p:txBody>
          <a:bodyPr/>
          <a:lstStyle>
            <a:lvl1pPr algn="l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[maand 2026]</a:t>
            </a:r>
          </a:p>
        </p:txBody>
      </p:sp>
      <p:sp>
        <p:nvSpPr>
          <p:cNvPr id="6" name="Tijdelijke aanduiding voor onlineafbeelding 4">
            <a:extLst>
              <a:ext uri="{FF2B5EF4-FFF2-40B4-BE49-F238E27FC236}">
                <a16:creationId xmlns:a16="http://schemas.microsoft.com/office/drawing/2014/main" id="{3AAB212D-1692-0311-A2E2-B3A89B0DE92E}"/>
              </a:ext>
            </a:extLst>
          </p:cNvPr>
          <p:cNvSpPr>
            <a:spLocks noGrp="1"/>
          </p:cNvSpPr>
          <p:nvPr>
            <p:ph type="clipArt" sz="quarter" idx="11"/>
          </p:nvPr>
        </p:nvSpPr>
        <p:spPr>
          <a:xfrm>
            <a:off x="2311400" y="203199"/>
            <a:ext cx="1868945" cy="546163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8126328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5C01093-6876-FF4B-A205-0797E4219E6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12" name="Tijdelijke aanduiding voor afbeelding 12">
            <a:extLst>
              <a:ext uri="{FF2B5EF4-FFF2-40B4-BE49-F238E27FC236}">
                <a16:creationId xmlns:a16="http://schemas.microsoft.com/office/drawing/2014/main" id="{2AA80F83-76D5-4442-B68B-A643B29E2FA3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buClr>
                <a:schemeClr val="tx1"/>
              </a:buClr>
              <a:defRPr lang="nl-NL" dirty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icon to add picture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110038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 userDrawn="1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B4572F08-8AC9-B1CC-B730-366151BCE6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83336" y="4807658"/>
            <a:ext cx="3163250" cy="1707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FontTx/>
              <a:buNone/>
              <a:defRPr sz="1600" b="0" i="0">
                <a:latin typeface="Asap" pitchFamily="2" charset="77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04576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554588" y="1882800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554588" y="4215600"/>
            <a:ext cx="5004000" cy="133920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AFCE8B0-DD73-2947-9328-9115D83FD8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6" name="Afbeelding 5">
            <a:extLst>
              <a:ext uri="{FF2B5EF4-FFF2-40B4-BE49-F238E27FC236}">
                <a16:creationId xmlns:a16="http://schemas.microsoft.com/office/drawing/2014/main" id="{DA827490-0031-0E4F-86E5-3FF0220FFAD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3" y="-13176"/>
            <a:ext cx="3660392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120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pos="3636">
          <p15:clr>
            <a:srgbClr val="FBAE40"/>
          </p15:clr>
        </p15:guide>
        <p15:guide id="2" pos="4044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2841022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afbeelding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hthoek 15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3" name="Afbeelding 12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24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7" name="Titel 1"/>
          <p:cNvSpPr>
            <a:spLocks noGrp="1"/>
          </p:cNvSpPr>
          <p:nvPr>
            <p:ph type="ctrTitle"/>
          </p:nvPr>
        </p:nvSpPr>
        <p:spPr>
          <a:xfrm>
            <a:off x="6553200" y="1885467"/>
            <a:ext cx="5004000" cy="233640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8" name="Ondertitel 2"/>
          <p:cNvSpPr>
            <a:spLocks noGrp="1"/>
          </p:cNvSpPr>
          <p:nvPr>
            <p:ph type="subTitle" idx="1"/>
          </p:nvPr>
        </p:nvSpPr>
        <p:spPr>
          <a:xfrm>
            <a:off x="6553200" y="4218267"/>
            <a:ext cx="5004000" cy="1613786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pic>
        <p:nvPicPr>
          <p:cNvPr id="19" name="Afbeelding 18">
            <a:extLst>
              <a:ext uri="{FF2B5EF4-FFF2-40B4-BE49-F238E27FC236}">
                <a16:creationId xmlns:a16="http://schemas.microsoft.com/office/drawing/2014/main" id="{35C1C912-210B-454A-A6B5-A11FA7DEDC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21" name="Tijdelijke aanduiding voor afbeelding 22">
            <a:extLst>
              <a:ext uri="{FF2B5EF4-FFF2-40B4-BE49-F238E27FC236}">
                <a16:creationId xmlns:a16="http://schemas.microsoft.com/office/drawing/2014/main" id="{81513F8B-999C-884B-93DC-388C6B407FD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0" y="0"/>
            <a:ext cx="6099175" cy="6858000"/>
          </a:xfrm>
          <a:custGeom>
            <a:avLst/>
            <a:gdLst>
              <a:gd name="connsiteX0" fmla="*/ 0 w 6099175"/>
              <a:gd name="connsiteY0" fmla="*/ 0 h 6858000"/>
              <a:gd name="connsiteX1" fmla="*/ 5782375 w 6099175"/>
              <a:gd name="connsiteY1" fmla="*/ 0 h 6858000"/>
              <a:gd name="connsiteX2" fmla="*/ 5782375 w 6099175"/>
              <a:gd name="connsiteY2" fmla="*/ 1278000 h 6858000"/>
              <a:gd name="connsiteX3" fmla="*/ 6099175 w 6099175"/>
              <a:gd name="connsiteY3" fmla="*/ 1278000 h 6858000"/>
              <a:gd name="connsiteX4" fmla="*/ 6099175 w 6099175"/>
              <a:gd name="connsiteY4" fmla="*/ 6858000 h 6858000"/>
              <a:gd name="connsiteX5" fmla="*/ 0 w 6099175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9175" h="6858000">
                <a:moveTo>
                  <a:pt x="0" y="0"/>
                </a:moveTo>
                <a:lnTo>
                  <a:pt x="5782375" y="0"/>
                </a:lnTo>
                <a:lnTo>
                  <a:pt x="5782375" y="1278000"/>
                </a:lnTo>
                <a:lnTo>
                  <a:pt x="6099175" y="1278000"/>
                </a:lnTo>
                <a:lnTo>
                  <a:pt x="6099175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/>
          <a:p>
            <a:r>
              <a:rPr lang="nl-NL"/>
              <a:t>Klik op het pictogram als u een afbeelding wilt toevoegen</a:t>
            </a:r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E1A2EAE1-C416-204B-A199-FF4C7781A74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3" y="-13176"/>
            <a:ext cx="3660392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3439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dia afbeelding horizontaa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34682" y="3427412"/>
            <a:ext cx="10923906" cy="1726479"/>
          </a:xfrm>
        </p:spPr>
        <p:txBody>
          <a:bodyPr lIns="57600" tIns="90000" bIns="90000" anchor="b">
            <a:normAutofit/>
          </a:bodyPr>
          <a:lstStyle>
            <a:lvl1pPr algn="l">
              <a:defRPr sz="36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634682" y="5162400"/>
            <a:ext cx="10923906" cy="664319"/>
          </a:xfrm>
        </p:spPr>
        <p:txBody>
          <a:bodyPr lIns="7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7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13873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52405C03-D90E-FC41-B80B-E73391FDECB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sp>
        <p:nvSpPr>
          <p:cNvPr id="12" name="Tijdelijke aanduiding voor afbeelding 12">
            <a:extLst>
              <a:ext uri="{FF2B5EF4-FFF2-40B4-BE49-F238E27FC236}">
                <a16:creationId xmlns:a16="http://schemas.microsoft.com/office/drawing/2014/main" id="{28FA2696-84C1-1649-8A59-67E687AAB014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0" y="-1"/>
            <a:ext cx="12192000" cy="3427413"/>
          </a:xfrm>
          <a:custGeom>
            <a:avLst/>
            <a:gdLst>
              <a:gd name="connsiteX0" fmla="*/ 5779200 w 12192000"/>
              <a:gd name="connsiteY0" fmla="*/ 1 h 3427413"/>
              <a:gd name="connsiteX1" fmla="*/ 5779200 w 12192000"/>
              <a:gd name="connsiteY1" fmla="*/ 1278001 h 3427413"/>
              <a:gd name="connsiteX2" fmla="*/ 6412800 w 12192000"/>
              <a:gd name="connsiteY2" fmla="*/ 1278001 h 3427413"/>
              <a:gd name="connsiteX3" fmla="*/ 6412800 w 12192000"/>
              <a:gd name="connsiteY3" fmla="*/ 1 h 3427413"/>
              <a:gd name="connsiteX4" fmla="*/ 0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5779200" y="1"/>
                </a:moveTo>
                <a:lnTo>
                  <a:pt x="5779200" y="1278001"/>
                </a:lnTo>
                <a:lnTo>
                  <a:pt x="6412800" y="1278001"/>
                </a:lnTo>
                <a:lnTo>
                  <a:pt x="6412800" y="1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849929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1" orient="horz" pos="1185">
          <p15:clr>
            <a:srgbClr val="FBAE40"/>
          </p15:clr>
        </p15:guide>
        <p15:guide id="2" orient="horz" pos="2656">
          <p15:clr>
            <a:srgbClr val="FBAE40"/>
          </p15:clr>
        </p15:guide>
        <p15:guide id="3" pos="4044">
          <p15:clr>
            <a:srgbClr val="FBAE40"/>
          </p15:clr>
        </p15:guide>
        <p15:guide id="4" pos="3636">
          <p15:clr>
            <a:srgbClr val="FBAE40"/>
          </p15:clr>
        </p15:guide>
        <p15:guide id="5" orient="horz" pos="3135">
          <p15:clr>
            <a:srgbClr val="FBAE40"/>
          </p15:clr>
        </p15:guide>
      </p15:sldGuideLst>
    </p:ext>
  </p:extLs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A2B5321D-EB1C-2142-8695-68E40A9D89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F5FAAC01-C364-774F-88FE-17259E5DC031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3" y="-13176"/>
            <a:ext cx="3660392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025259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CC7F95A-D18A-7B46-B9E6-264077809E4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1" name="Afbeelding 10">
            <a:extLst>
              <a:ext uri="{FF2B5EF4-FFF2-40B4-BE49-F238E27FC236}">
                <a16:creationId xmlns:a16="http://schemas.microsoft.com/office/drawing/2014/main" id="{2E6C6173-FAD5-5847-B684-1B496ED013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3" y="-13176"/>
            <a:ext cx="3660392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97733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568E4D4D-B363-A449-9181-2C96A3C538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3853318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4ACB56B7-4DC6-DB4B-9123-3C4E679C1A9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2628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ECF2DFE-783B-454A-9C87-526A42EB5C1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12759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hthoek 12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 dirty="0"/>
          </a:p>
        </p:txBody>
      </p:sp>
      <p:pic>
        <p:nvPicPr>
          <p:cNvPr id="14" name="Afbeelding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8" name="Tijdelijke aanduiding voor datum 17"/>
          <p:cNvSpPr>
            <a:spLocks noGrp="1"/>
          </p:cNvSpPr>
          <p:nvPr>
            <p:ph type="dt" sz="half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voettekst 18"/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0" name="Tijdelijke aanduiding voor dianummer 19"/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4" name="Ondertitel 2"/>
          <p:cNvSpPr>
            <a:spLocks noGrp="1"/>
          </p:cNvSpPr>
          <p:nvPr>
            <p:ph type="subTitle" idx="1"/>
          </p:nvPr>
        </p:nvSpPr>
        <p:spPr>
          <a:xfrm>
            <a:off x="6556176" y="3427413"/>
            <a:ext cx="5004000" cy="2404640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25" name="Tijdelijke aanduiding voor tekst 16"/>
          <p:cNvSpPr>
            <a:spLocks noGrp="1"/>
          </p:cNvSpPr>
          <p:nvPr>
            <p:ph type="body" sz="quarter" idx="21" hasCustomPrompt="1"/>
          </p:nvPr>
        </p:nvSpPr>
        <p:spPr>
          <a:xfrm>
            <a:off x="6553200" y="5832053"/>
            <a:ext cx="5004000" cy="389360"/>
          </a:xfrm>
        </p:spPr>
        <p:txBody>
          <a:bodyPr lIns="118800" anchor="b" anchorCtr="0">
            <a:no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sp>
        <p:nvSpPr>
          <p:cNvPr id="21" name="Titel 1"/>
          <p:cNvSpPr>
            <a:spLocks noGrp="1"/>
          </p:cNvSpPr>
          <p:nvPr>
            <p:ph type="ctrTitle"/>
          </p:nvPr>
        </p:nvSpPr>
        <p:spPr>
          <a:xfrm>
            <a:off x="6554588" y="2024063"/>
            <a:ext cx="5004000" cy="1403350"/>
          </a:xfrm>
        </p:spPr>
        <p:txBody>
          <a:bodyPr tIns="90000" bIns="90000" anchor="b"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D6DC891B-0BBD-3E4B-A301-653F943C4C6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2" name="Afbeelding 11">
            <a:extLst>
              <a:ext uri="{FF2B5EF4-FFF2-40B4-BE49-F238E27FC236}">
                <a16:creationId xmlns:a16="http://schemas.microsoft.com/office/drawing/2014/main" id="{CC01ABBA-4376-CE44-A51E-00DFACFA868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3" y="-13176"/>
            <a:ext cx="3660392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97364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35000" y="2276475"/>
            <a:ext cx="522605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553199" y="2276475"/>
            <a:ext cx="5004000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3135787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1" y="2306037"/>
            <a:ext cx="5004000" cy="648000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35001" y="2953738"/>
            <a:ext cx="5004000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553200" y="2306037"/>
            <a:ext cx="5004000" cy="647228"/>
          </a:xfrm>
          <a:noFill/>
        </p:spPr>
        <p:txBody>
          <a:bodyPr lIns="180000" tIns="180000" rIns="180000" bIns="72000" anchor="b">
            <a:noAutofit/>
          </a:bodyPr>
          <a:lstStyle>
            <a:lvl1pPr marL="0" indent="0">
              <a:buNone/>
              <a:defRPr sz="1800" b="1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553200" y="2953738"/>
            <a:ext cx="5005388" cy="3267676"/>
          </a:xfrm>
          <a:noFill/>
        </p:spPr>
        <p:txBody>
          <a:bodyPr lIns="180000" tIns="180000" rIns="180000" bIns="72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6" name="Tijdelijke aanduiding voor datum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voettekst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5316489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88">
          <p15:clr>
            <a:srgbClr val="FBAE40"/>
          </p15:clr>
        </p15:guide>
        <p15:guide id="2" pos="3693">
          <p15:clr>
            <a:srgbClr val="FBAE40"/>
          </p15:clr>
        </p15:guide>
        <p15:guide id="3" orient="horz" pos="1661">
          <p15:clr>
            <a:srgbClr val="FBAE40"/>
          </p15:clr>
        </p15:guide>
      </p15:sldGuideLst>
    </p:ext>
  </p:extLs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2" name="Tijdelijke aanduiding voor datum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voettekst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dianummer 1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2555313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datum 1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9091964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3999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inhoud 9"/>
          <p:cNvSpPr>
            <a:spLocks noGrp="1"/>
          </p:cNvSpPr>
          <p:nvPr>
            <p:ph sz="quarter" idx="13"/>
          </p:nvPr>
        </p:nvSpPr>
        <p:spPr>
          <a:xfrm>
            <a:off x="6554588" y="1052513"/>
            <a:ext cx="5004000" cy="5168900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3" name="Titel 2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0137548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A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5"/>
            <a:ext cx="5461000" cy="1144098"/>
          </a:xfrm>
        </p:spPr>
        <p:txBody>
          <a:bodyPr lIns="162000" tIns="90000" rIns="90000">
            <a:normAutofit/>
          </a:bodyPr>
          <a:lstStyle>
            <a:lvl1pPr marL="0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396455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te tekst B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024800"/>
          </a:xfrm>
        </p:spPr>
        <p:txBody>
          <a:bodyPr anchor="b" anchorCtr="0">
            <a:normAutofit/>
          </a:bodyPr>
          <a:lstStyle>
            <a:lvl1pPr algn="l">
              <a:defRPr sz="8000" b="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Ondertitel 2"/>
          <p:cNvSpPr>
            <a:spLocks noGrp="1"/>
          </p:cNvSpPr>
          <p:nvPr>
            <p:ph type="subTitle" idx="1"/>
          </p:nvPr>
        </p:nvSpPr>
        <p:spPr>
          <a:xfrm>
            <a:off x="635000" y="5077314"/>
            <a:ext cx="5461000" cy="1144099"/>
          </a:xfrm>
        </p:spPr>
        <p:txBody>
          <a:bodyPr lIns="162000" tIns="90000">
            <a:normAutofit/>
          </a:bodyPr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Klikken om de ondertitelstijl van het model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0245846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extLst>
    <p:ext uri="{DCECCB84-F9BA-43D5-87BE-67443E8EF086}">
      <p15:sldGuideLst xmlns:p15="http://schemas.microsoft.com/office/powerpoint/2012/main">
        <p15:guide id="2" orient="horz" pos="2659">
          <p15:clr>
            <a:srgbClr val="FBAE40"/>
          </p15:clr>
        </p15:guide>
      </p15:sldGuideLst>
    </p:ext>
  </p:extLs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-1588"/>
            <a:ext cx="6096000" cy="6859587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indent="0" algn="l">
              <a:buFont typeface="Arial" charset="0"/>
              <a:buNone/>
            </a:pPr>
            <a:endParaRPr lang="nl-NL" sz="1000">
              <a:solidFill>
                <a:schemeClr val="bg1"/>
              </a:solidFill>
            </a:endParaRP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5000" y="2636838"/>
            <a:ext cx="5003799" cy="1584324"/>
          </a:xfrm>
        </p:spPr>
        <p:txBody>
          <a:bodyPr anchor="ctr" anchorCtr="0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6554588" y="1066800"/>
            <a:ext cx="5004000" cy="5154613"/>
          </a:xfrm>
        </p:spPr>
        <p:txBody>
          <a:bodyPr anchor="ctr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FEFCB1B3-0962-A843-A9FB-A2BB3FE5C12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03363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  <p15:guide id="3" pos="5609">
          <p15:clr>
            <a:srgbClr val="FBAE40"/>
          </p15:clr>
        </p15:guide>
        <p15:guide id="4" pos="5904">
          <p15:clr>
            <a:srgbClr val="FBAE40"/>
          </p15:clr>
        </p15:guide>
      </p15:sldGuideLst>
    </p:ext>
  </p:extLs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vlak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34999" y="2636839"/>
            <a:ext cx="5004000" cy="1584324"/>
          </a:xfrm>
        </p:spPr>
        <p:txBody>
          <a:bodyPr anchor="ctr" anchorCtr="0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0"/>
          </p:nvPr>
        </p:nvSpPr>
        <p:spPr>
          <a:xfrm>
            <a:off x="6553199" y="1052513"/>
            <a:ext cx="5004000" cy="5168900"/>
          </a:xfrm>
        </p:spPr>
        <p:txBody>
          <a:bodyPr anchor="ctr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3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9" name="Afbeelding 8">
            <a:extLst>
              <a:ext uri="{FF2B5EF4-FFF2-40B4-BE49-F238E27FC236}">
                <a16:creationId xmlns:a16="http://schemas.microsoft.com/office/drawing/2014/main" id="{B3041858-3A34-2F42-958E-EAB3A5457FF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76260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5000" y="3427413"/>
            <a:ext cx="5003800" cy="2794000"/>
          </a:xfrm>
        </p:spPr>
        <p:txBody>
          <a:bodyPr anchor="t" anchorCtr="0"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5000" y="1052513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0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64250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horizont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879600"/>
            <a:ext cx="10923588" cy="1547813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pic>
        <p:nvPicPr>
          <p:cNvPr id="7" name="Afbeelding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175" y="0"/>
            <a:ext cx="12198350" cy="1066800"/>
          </a:xfrm>
          <a:prstGeom prst="rect">
            <a:avLst/>
          </a:prstGeom>
        </p:spPr>
      </p:pic>
      <p:sp>
        <p:nvSpPr>
          <p:cNvPr id="15" name="Tijdelijke aanduiding voor datum 14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voettekst 15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7" name="Tijdelijke aanduiding voor dianummer 1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9" name="Ondertitel 2"/>
          <p:cNvSpPr>
            <a:spLocks noGrp="1"/>
          </p:cNvSpPr>
          <p:nvPr>
            <p:ph type="subTitle" idx="1"/>
          </p:nvPr>
        </p:nvSpPr>
        <p:spPr>
          <a:xfrm>
            <a:off x="635000" y="3749487"/>
            <a:ext cx="10925176" cy="2077232"/>
          </a:xfrm>
        </p:spPr>
        <p:txBody>
          <a:bodyPr lIns="104400" tIns="90000" rIns="90000" bIns="46800"/>
          <a:lstStyle>
            <a:lvl1pPr marL="0" indent="0" algn="l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nl-NL" dirty="0"/>
          </a:p>
        </p:txBody>
      </p:sp>
      <p:sp>
        <p:nvSpPr>
          <p:cNvPr id="10" name="Tijdelijke aanduiding voor tekst 16"/>
          <p:cNvSpPr>
            <a:spLocks noGrp="1"/>
          </p:cNvSpPr>
          <p:nvPr>
            <p:ph type="body" sz="quarter" idx="10" hasCustomPrompt="1"/>
          </p:nvPr>
        </p:nvSpPr>
        <p:spPr>
          <a:xfrm>
            <a:off x="633412" y="5829386"/>
            <a:ext cx="5005388" cy="389360"/>
          </a:xfrm>
        </p:spPr>
        <p:txBody>
          <a:bodyPr lIns="86400" anchor="b" anchorCtr="0">
            <a:no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>
              <a:defRPr sz="1800">
                <a:solidFill>
                  <a:schemeClr val="bg1"/>
                </a:solidFill>
              </a:defRPr>
            </a:lvl2pPr>
            <a:lvl3pPr>
              <a:defRPr sz="1800">
                <a:solidFill>
                  <a:schemeClr val="bg1"/>
                </a:solidFill>
              </a:defRPr>
            </a:lvl3pPr>
            <a:lvl4pPr>
              <a:defRPr sz="1800">
                <a:solidFill>
                  <a:schemeClr val="bg1"/>
                </a:solidFill>
              </a:defRPr>
            </a:lvl4pPr>
            <a:lvl5pPr>
              <a:defRPr sz="1800">
                <a:solidFill>
                  <a:schemeClr val="bg1"/>
                </a:solidFill>
              </a:defRPr>
            </a:lvl5pPr>
          </a:lstStyle>
          <a:p>
            <a:pPr lvl="0"/>
            <a:r>
              <a:rPr lang="nl-NL" dirty="0"/>
              <a:t>Naam spreker</a:t>
            </a:r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E3D8C70-0B24-9C4E-A803-F7009FF2D27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  <p:pic>
        <p:nvPicPr>
          <p:cNvPr id="14" name="Afbeelding 13">
            <a:extLst>
              <a:ext uri="{FF2B5EF4-FFF2-40B4-BE49-F238E27FC236}">
                <a16:creationId xmlns:a16="http://schemas.microsoft.com/office/drawing/2014/main" id="{5EC85681-AB2A-C448-B63F-6E7DA8D874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5093" y="-13176"/>
            <a:ext cx="3660392" cy="15633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9945039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kleu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5"/>
          </p:nvPr>
        </p:nvSpPr>
        <p:spPr>
          <a:xfrm>
            <a:off x="635000" y="2289600"/>
            <a:ext cx="5005388" cy="3935413"/>
          </a:xfrm>
        </p:spPr>
        <p:txBody>
          <a:bodyPr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1051200"/>
            <a:ext cx="5004594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20" name="Tijdelijke aanduiding voor datum 19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1" name="Tijdelijke aanduiding voor voettekst 20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22" name="Tijdelijke aanduiding voor dianummer 21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E2AC9301-3D36-044B-8644-E5A87C42503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80276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vertic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jdelijke aanduiding voor afbeelding 16">
            <a:extLst>
              <a:ext uri="{FF2B5EF4-FFF2-40B4-BE49-F238E27FC236}">
                <a16:creationId xmlns:a16="http://schemas.microsoft.com/office/drawing/2014/main" id="{BBCE35AD-A624-6445-84E4-C0AC03B155AD}"/>
              </a:ext>
            </a:extLst>
          </p:cNvPr>
          <p:cNvSpPr>
            <a:spLocks noGrp="1"/>
          </p:cNvSpPr>
          <p:nvPr>
            <p:ph type="pic" sz="quarter" idx="24"/>
          </p:nvPr>
        </p:nvSpPr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1" name="Tijdelijke aanduiding voor tekst 10"/>
          <p:cNvSpPr>
            <a:spLocks noGrp="1"/>
          </p:cNvSpPr>
          <p:nvPr>
            <p:ph type="body" sz="quarter" idx="16"/>
          </p:nvPr>
        </p:nvSpPr>
        <p:spPr>
          <a:xfrm>
            <a:off x="635000" y="2289600"/>
            <a:ext cx="5003800" cy="39318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1200"/>
            <a:ext cx="5003800" cy="948047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2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2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749685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977">
          <p15:clr>
            <a:srgbClr val="FBAE40"/>
          </p15:clr>
        </p15:guide>
      </p15:sldGuideLst>
    </p:ext>
  </p:extLs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2" name="Afbeelding 11">
            <a:extLst>
              <a:ext uri="{FF2B5EF4-FFF2-40B4-BE49-F238E27FC236}">
                <a16:creationId xmlns:a16="http://schemas.microsoft.com/office/drawing/2014/main" id="{DCA45824-7873-1F48-9BB9-DDA2C69120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909315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kst horizontaal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3430587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23749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2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749487"/>
            <a:ext cx="10923588" cy="2471925"/>
          </a:xfrm>
        </p:spPr>
        <p:txBody>
          <a:bodyPr numCol="2" spcCol="46800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65294694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5" y="3888000"/>
            <a:ext cx="5004595" cy="2333413"/>
          </a:xfrm>
        </p:spPr>
        <p:txBody>
          <a:bodyPr anchor="t" anchorCtr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6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4588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604344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553199" y="3888000"/>
            <a:ext cx="5004000" cy="2333413"/>
          </a:xfrm>
        </p:spPr>
        <p:txBody>
          <a:bodyPr tIns="50400" numCol="1" spcCol="468000" anchor="t" anchorCtr="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206" y="3888000"/>
            <a:ext cx="5004594" cy="2333413"/>
          </a:xfrm>
        </p:spPr>
        <p:txBody>
          <a:bodyPr anchor="t" anchorCtr="0"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datum 8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voettekst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dianummer 10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7709005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kleur zonde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48841039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. wit zonde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jdelijke aanduiding voor afbeelding 11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12192000" cy="3427413"/>
          </a:xfrm>
          <a:custGeom>
            <a:avLst/>
            <a:gdLst>
              <a:gd name="connsiteX0" fmla="*/ 0 w 12192000"/>
              <a:gd name="connsiteY0" fmla="*/ 0 h 3427413"/>
              <a:gd name="connsiteX1" fmla="*/ 5862638 w 12192000"/>
              <a:gd name="connsiteY1" fmla="*/ 0 h 3427413"/>
              <a:gd name="connsiteX2" fmla="*/ 5862638 w 12192000"/>
              <a:gd name="connsiteY2" fmla="*/ 709613 h 3427413"/>
              <a:gd name="connsiteX3" fmla="*/ 6329363 w 12192000"/>
              <a:gd name="connsiteY3" fmla="*/ 709613 h 3427413"/>
              <a:gd name="connsiteX4" fmla="*/ 6329363 w 12192000"/>
              <a:gd name="connsiteY4" fmla="*/ 0 h 3427413"/>
              <a:gd name="connsiteX5" fmla="*/ 12192000 w 12192000"/>
              <a:gd name="connsiteY5" fmla="*/ 0 h 3427413"/>
              <a:gd name="connsiteX6" fmla="*/ 12192000 w 12192000"/>
              <a:gd name="connsiteY6" fmla="*/ 3427413 h 3427413"/>
              <a:gd name="connsiteX7" fmla="*/ 0 w 12192000"/>
              <a:gd name="connsiteY7" fmla="*/ 3427413 h 34274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3427413">
                <a:moveTo>
                  <a:pt x="0" y="0"/>
                </a:moveTo>
                <a:lnTo>
                  <a:pt x="5862638" y="0"/>
                </a:lnTo>
                <a:lnTo>
                  <a:pt x="5862638" y="709613"/>
                </a:lnTo>
                <a:lnTo>
                  <a:pt x="6329363" y="709613"/>
                </a:lnTo>
                <a:lnTo>
                  <a:pt x="6329363" y="0"/>
                </a:lnTo>
                <a:lnTo>
                  <a:pt x="12192000" y="0"/>
                </a:lnTo>
                <a:lnTo>
                  <a:pt x="12192000" y="3427413"/>
                </a:lnTo>
                <a:lnTo>
                  <a:pt x="0" y="3427413"/>
                </a:lnTo>
                <a:close/>
              </a:path>
            </a:pathLst>
          </a:cu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14" name="Tijdelijke aanduiding voor tekst 13"/>
          <p:cNvSpPr>
            <a:spLocks noGrp="1"/>
          </p:cNvSpPr>
          <p:nvPr>
            <p:ph type="body" sz="quarter" idx="13"/>
          </p:nvPr>
        </p:nvSpPr>
        <p:spPr>
          <a:xfrm>
            <a:off x="635000" y="3888000"/>
            <a:ext cx="10923588" cy="2333413"/>
          </a:xfrm>
        </p:spPr>
        <p:txBody>
          <a:bodyPr tIns="50400" numCol="2" spcCol="468000"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8" name="Tijdelijke aanduiding voor datum 7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0" name="Tijdelijke aanduiding voor dianumm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2489239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kleur titel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 dirty="0"/>
            </a:lvl1pPr>
          </a:lstStyle>
          <a:p>
            <a:pPr lvl="0"/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3600" y="1051200"/>
            <a:ext cx="10924382" cy="9468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13" name="Tijdelijke aanduiding voor datum 12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4" name="Tijdelijke aanduiding voor voettekst 13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dianummer 14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6658693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horizontaal wit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jdelijke aanduiding voor afbeelding 10"/>
          <p:cNvSpPr>
            <a:spLocks noGrp="1"/>
          </p:cNvSpPr>
          <p:nvPr>
            <p:ph type="pic" sz="quarter" idx="14"/>
          </p:nvPr>
        </p:nvSpPr>
        <p:spPr>
          <a:xfrm>
            <a:off x="0" y="3427413"/>
            <a:ext cx="12192000" cy="3430587"/>
          </a:xfrm>
          <a:prstGeom prst="rect">
            <a:avLst/>
          </a:prstGeom>
          <a:noFill/>
        </p:spPr>
        <p:txBody>
          <a:bodyPr vert="horz" wrap="square" lIns="612000" tIns="45720" rIns="91440" bIns="45720" rtlCol="0" anchor="ctr" anchorCtr="0">
            <a:noAutofit/>
          </a:bodyPr>
          <a:lstStyle>
            <a:lvl1pPr>
              <a:defRPr lang="nl-NL"/>
            </a:lvl1pPr>
          </a:lstStyle>
          <a:p>
            <a:pPr lvl="0"/>
            <a:r>
              <a:rPr lang="nl-NL"/>
              <a:t>Klik op het pictogram als u een afbeelding wilt toevoegen</a:t>
            </a:r>
          </a:p>
        </p:txBody>
      </p:sp>
      <p:sp>
        <p:nvSpPr>
          <p:cNvPr id="9" name="Titel 8"/>
          <p:cNvSpPr>
            <a:spLocks noGrp="1"/>
          </p:cNvSpPr>
          <p:nvPr>
            <p:ph type="title"/>
          </p:nvPr>
        </p:nvSpPr>
        <p:spPr>
          <a:xfrm>
            <a:off x="634206" y="1051200"/>
            <a:ext cx="10924382" cy="946800"/>
          </a:xfrm>
        </p:spPr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7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554608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0" name="Titel 1"/>
          <p:cNvSpPr>
            <a:spLocks noGrp="1"/>
          </p:cNvSpPr>
          <p:nvPr>
            <p:ph type="title"/>
          </p:nvPr>
        </p:nvSpPr>
        <p:spPr>
          <a:xfrm>
            <a:off x="634999" y="2636838"/>
            <a:ext cx="5003801" cy="1584325"/>
          </a:xfrm>
        </p:spPr>
        <p:txBody>
          <a:bodyPr anchor="ctr" anchorCtr="0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3" name="Tijdelijke aanduiding voor tekst 4"/>
          <p:cNvSpPr>
            <a:spLocks noGrp="1"/>
          </p:cNvSpPr>
          <p:nvPr>
            <p:ph type="body" sz="quarter" idx="15"/>
          </p:nvPr>
        </p:nvSpPr>
        <p:spPr>
          <a:xfrm>
            <a:off x="7791732" y="916926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ijdelijke aanduiding voor tekst 4"/>
          <p:cNvSpPr>
            <a:spLocks noGrp="1"/>
          </p:cNvSpPr>
          <p:nvPr>
            <p:ph type="body" sz="quarter" idx="16"/>
          </p:nvPr>
        </p:nvSpPr>
        <p:spPr>
          <a:xfrm>
            <a:off x="7791732" y="2061911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ijdelijke aanduiding voor tekst 4"/>
          <p:cNvSpPr>
            <a:spLocks noGrp="1"/>
          </p:cNvSpPr>
          <p:nvPr>
            <p:ph type="body" sz="quarter" idx="17"/>
          </p:nvPr>
        </p:nvSpPr>
        <p:spPr>
          <a:xfrm>
            <a:off x="7791732" y="3211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ijdelijke aanduiding voor tekst 4"/>
          <p:cNvSpPr>
            <a:spLocks noGrp="1"/>
          </p:cNvSpPr>
          <p:nvPr>
            <p:ph type="body" sz="quarter" idx="18"/>
          </p:nvPr>
        </p:nvSpPr>
        <p:spPr>
          <a:xfrm>
            <a:off x="7791732" y="43524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7" name="Tijdelijke aanduiding voor tekst 4"/>
          <p:cNvSpPr>
            <a:spLocks noGrp="1"/>
          </p:cNvSpPr>
          <p:nvPr>
            <p:ph type="body" sz="quarter" idx="19"/>
          </p:nvPr>
        </p:nvSpPr>
        <p:spPr>
          <a:xfrm>
            <a:off x="7791732" y="5497200"/>
            <a:ext cx="3766856" cy="817562"/>
          </a:xfrm>
        </p:spPr>
        <p:txBody>
          <a:bodyPr anchor="b" anchorCtr="0">
            <a:normAutofit/>
          </a:bodyPr>
          <a:lstStyle>
            <a:lvl1pPr marL="0" indent="0">
              <a:buNone/>
              <a:defRPr sz="1800"/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20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9" name="Tijdelijke aanduiding voor voettekst 8"/>
          <p:cNvSpPr>
            <a:spLocks noGrp="1"/>
          </p:cNvSpPr>
          <p:nvPr>
            <p:ph type="ftr" sz="quarter" idx="21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8" name="Tijdelijke aanduiding voor dianummer 17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22" name="Tijdelijke aanduiding voor tekst 2"/>
          <p:cNvSpPr>
            <a:spLocks noGrp="1"/>
          </p:cNvSpPr>
          <p:nvPr>
            <p:ph type="body" sz="quarter" idx="10" hasCustomPrompt="1"/>
          </p:nvPr>
        </p:nvSpPr>
        <p:spPr>
          <a:xfrm>
            <a:off x="6418727" y="998445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3" name="Tijdelijke aanduiding voor tekst 2"/>
          <p:cNvSpPr>
            <a:spLocks noGrp="1"/>
          </p:cNvSpPr>
          <p:nvPr>
            <p:ph type="body" sz="quarter" idx="11" hasCustomPrompt="1"/>
          </p:nvPr>
        </p:nvSpPr>
        <p:spPr>
          <a:xfrm>
            <a:off x="6418727" y="2143674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4" name="Tijdelijke aanduiding voor tekst 2"/>
          <p:cNvSpPr>
            <a:spLocks noGrp="1"/>
          </p:cNvSpPr>
          <p:nvPr>
            <p:ph type="body" sz="quarter" idx="12" hasCustomPrompt="1"/>
          </p:nvPr>
        </p:nvSpPr>
        <p:spPr>
          <a:xfrm>
            <a:off x="6418727" y="3288903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5" name="Tijdelijke aanduiding voor tekst 2"/>
          <p:cNvSpPr>
            <a:spLocks noGrp="1"/>
          </p:cNvSpPr>
          <p:nvPr>
            <p:ph type="body" sz="quarter" idx="13" hasCustomPrompt="1"/>
          </p:nvPr>
        </p:nvSpPr>
        <p:spPr>
          <a:xfrm>
            <a:off x="6418727" y="4434132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26" name="Tijdelijke aanduiding voor tekst 2"/>
          <p:cNvSpPr>
            <a:spLocks noGrp="1"/>
          </p:cNvSpPr>
          <p:nvPr>
            <p:ph type="body" sz="quarter" idx="14" hasCustomPrompt="1"/>
          </p:nvPr>
        </p:nvSpPr>
        <p:spPr>
          <a:xfrm>
            <a:off x="6418727" y="5579361"/>
            <a:ext cx="1373005" cy="817563"/>
          </a:xfrm>
        </p:spPr>
        <p:txBody>
          <a:bodyPr bIns="46800" anchor="b" anchorCtr="0">
            <a:normAutofit/>
          </a:bodyPr>
          <a:lstStyle>
            <a:lvl1pPr marL="0" indent="0" algn="r">
              <a:buNone/>
              <a:defRPr sz="480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#</a:t>
            </a:r>
          </a:p>
        </p:txBody>
      </p:sp>
      <p:pic>
        <p:nvPicPr>
          <p:cNvPr id="21" name="Afbeelding 20">
            <a:extLst>
              <a:ext uri="{FF2B5EF4-FFF2-40B4-BE49-F238E27FC236}">
                <a16:creationId xmlns:a16="http://schemas.microsoft.com/office/drawing/2014/main" id="{D815D00C-C7D7-DC44-8D0D-FE716DCD2C5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1552297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2441602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fbeelding met titel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0" y="5153776"/>
            <a:ext cx="12192000" cy="576000"/>
          </a:xfrm>
          <a:solidFill>
            <a:schemeClr val="tx2"/>
          </a:solidFill>
        </p:spPr>
        <p:txBody>
          <a:bodyPr lIns="756000" anchor="ctr" anchorCtr="0">
            <a:noAutofit/>
          </a:bodyPr>
          <a:lstStyle>
            <a:lvl1pPr algn="l">
              <a:defRPr sz="3200"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0"/>
          </p:nvPr>
        </p:nvSpPr>
        <p:spPr>
          <a:xfrm>
            <a:off x="0" y="5825413"/>
            <a:ext cx="12192000" cy="396000"/>
          </a:xfrm>
          <a:solidFill>
            <a:schemeClr val="bg1"/>
          </a:solidFill>
        </p:spPr>
        <p:txBody>
          <a:bodyPr lIns="756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1"/>
                </a:solidFill>
              </a:defRPr>
            </a:lvl1pPr>
            <a:lvl2pPr marL="313200" indent="0">
              <a:buNone/>
              <a:defRPr/>
            </a:lvl2pPr>
            <a:lvl3pPr marL="630000" indent="0">
              <a:buNone/>
              <a:defRPr/>
            </a:lvl3pPr>
            <a:lvl4pPr marL="943200" indent="0">
              <a:buNone/>
              <a:defRPr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99297077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3" name="Tijdelijke aanduiding voor inhoud 2"/>
          <p:cNvSpPr>
            <a:spLocks noGrp="1"/>
          </p:cNvSpPr>
          <p:nvPr>
            <p:ph sz="quarter" idx="13"/>
          </p:nvPr>
        </p:nvSpPr>
        <p:spPr>
          <a:xfrm>
            <a:off x="635000" y="2276475"/>
            <a:ext cx="10923588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1" name="Tijdelijke aanduiding voor voettekst 10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dianummer 11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4423382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el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>
            <a:lvl1pPr marL="0" indent="0">
              <a:buNone/>
              <a:defRPr sz="2000"/>
            </a:lvl1pPr>
            <a:lvl2pPr marL="313200" indent="0">
              <a:buNone/>
              <a:defRPr sz="1800"/>
            </a:lvl2pPr>
            <a:lvl3pPr marL="630000" indent="0">
              <a:buNone/>
              <a:defRPr sz="1600"/>
            </a:lvl3pPr>
            <a:lvl4pPr marL="943200" indent="0">
              <a:buNone/>
              <a:defRPr sz="1600"/>
            </a:lvl4pPr>
            <a:lvl5pPr marL="1260000" indent="0">
              <a:buNone/>
              <a:defRPr/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5"/>
          </p:nvPr>
        </p:nvSpPr>
        <p:spPr>
          <a:xfrm>
            <a:off x="635000" y="2276475"/>
            <a:ext cx="7178964" cy="3944938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1" name="Tijdelijke aanduiding voor datum 10"/>
          <p:cNvSpPr>
            <a:spLocks noGrp="1"/>
          </p:cNvSpPr>
          <p:nvPr>
            <p:ph type="dt" sz="half" idx="16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8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78569689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el/grafiek vertica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0" name="Tijdelijke aanduiding voor tekst 9"/>
          <p:cNvSpPr>
            <a:spLocks noGrp="1"/>
          </p:cNvSpPr>
          <p:nvPr>
            <p:ph type="body" sz="quarter" idx="14"/>
          </p:nvPr>
        </p:nvSpPr>
        <p:spPr>
          <a:xfrm>
            <a:off x="6550024" y="2289599"/>
            <a:ext cx="5004000" cy="3931813"/>
          </a:xfrm>
        </p:spPr>
        <p:txBody>
          <a:bodyPr anchor="t" anchorCtr="0"/>
          <a:lstStyle>
            <a:lvl1pPr>
              <a:buClr>
                <a:schemeClr val="bg1"/>
              </a:buClr>
              <a:defRPr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0024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l-NL"/>
              <a:t>Klik om stijl te bewerken</a:t>
            </a:r>
            <a:endParaRPr lang="nl-NL" dirty="0"/>
          </a:p>
        </p:txBody>
      </p:sp>
      <p:sp>
        <p:nvSpPr>
          <p:cNvPr id="9" name="Tijdelijke aanduiding voor inhoud 8"/>
          <p:cNvSpPr>
            <a:spLocks noGrp="1"/>
          </p:cNvSpPr>
          <p:nvPr>
            <p:ph sz="quarter" idx="19"/>
          </p:nvPr>
        </p:nvSpPr>
        <p:spPr>
          <a:xfrm>
            <a:off x="635000" y="1066799"/>
            <a:ext cx="5003800" cy="5154613"/>
          </a:xfrm>
        </p:spPr>
        <p:txBody>
          <a:bodyPr/>
          <a:lstStyle/>
          <a:p>
            <a:pPr lvl="0"/>
            <a:r>
              <a:rPr lang="nl-NL"/>
              <a:t>Klikken om de tekststijl van het model te bewerken</a:t>
            </a:r>
          </a:p>
        </p:txBody>
      </p:sp>
      <p:sp>
        <p:nvSpPr>
          <p:cNvPr id="14" name="Tijdelijke aanduiding voor datum 13"/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5" name="Tijdelijke aanduiding voor voettekst 14"/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6" name="Tijdelijke aanduiding voor dianummer 15"/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1D1276C3-FD7E-8747-99AA-2078056937E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86924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>
          <p15:clr>
            <a:srgbClr val="FBAE40"/>
          </p15:clr>
        </p15:guide>
        <p15:guide id="2" orient="horz" pos="2659">
          <p15:clr>
            <a:srgbClr val="FBAE40"/>
          </p15:clr>
        </p15:guide>
      </p15:sldGuideLst>
    </p:ext>
  </p:extLs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12192000" cy="3427413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6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515675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515675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515675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454478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454478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454478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DE31120-DDD1-8746-9A6A-9B79FB1A27B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258241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 5"/>
          <p:cNvSpPr/>
          <p:nvPr userDrawn="1"/>
        </p:nvSpPr>
        <p:spPr>
          <a:xfrm>
            <a:off x="0" y="-1"/>
            <a:ext cx="6096000" cy="6858001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2565400"/>
            <a:ext cx="5003800" cy="1727200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7176285" y="2286000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7176285" y="3079487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7176285" y="3845506"/>
            <a:ext cx="4382303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6564313" y="2361344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6564313" y="3147360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6564313" y="3920850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22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2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24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4" name="Afbeelding 13">
            <a:extLst>
              <a:ext uri="{FF2B5EF4-FFF2-40B4-BE49-F238E27FC236}">
                <a16:creationId xmlns:a16="http://schemas.microsoft.com/office/drawing/2014/main" id="{BF35E3DD-6F92-AE40-9C42-7D9BDBEB461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34759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ntact C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635000" y="1875617"/>
            <a:ext cx="10923588" cy="1551795"/>
          </a:xfrm>
        </p:spPr>
        <p:txBody>
          <a:bodyPr anchor="ctr" anchorCtr="0">
            <a:normAutofit/>
          </a:bodyPr>
          <a:lstStyle>
            <a:lvl1pPr>
              <a:defRPr sz="4800">
                <a:solidFill>
                  <a:schemeClr val="tx1"/>
                </a:solidFill>
              </a:defRPr>
            </a:lvl1pPr>
          </a:lstStyle>
          <a:p>
            <a:r>
              <a:rPr lang="nl-NL" dirty="0"/>
              <a:t>Typ een afsluitende zin</a:t>
            </a:r>
          </a:p>
        </p:txBody>
      </p:sp>
      <p:sp>
        <p:nvSpPr>
          <p:cNvPr id="18" name="Tijdelijke aanduiding voor tekst 13"/>
          <p:cNvSpPr>
            <a:spLocks noGrp="1"/>
          </p:cNvSpPr>
          <p:nvPr>
            <p:ph type="body" sz="quarter" idx="13" hasCustomPrompt="1"/>
          </p:nvPr>
        </p:nvSpPr>
        <p:spPr>
          <a:xfrm>
            <a:off x="4224313" y="3846022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19" name="Tijdelijke aanduiding voor tekst 13"/>
          <p:cNvSpPr>
            <a:spLocks noGrp="1"/>
          </p:cNvSpPr>
          <p:nvPr>
            <p:ph type="body" sz="quarter" idx="17" hasCustomPrompt="1"/>
          </p:nvPr>
        </p:nvSpPr>
        <p:spPr>
          <a:xfrm>
            <a:off x="4224313" y="4639509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0" name="Tijdelijke aanduiding voor tekst 13"/>
          <p:cNvSpPr>
            <a:spLocks noGrp="1"/>
          </p:cNvSpPr>
          <p:nvPr>
            <p:ph type="body" sz="quarter" idx="18" hasCustomPrompt="1"/>
          </p:nvPr>
        </p:nvSpPr>
        <p:spPr>
          <a:xfrm>
            <a:off x="4224313" y="5405528"/>
            <a:ext cx="4680000" cy="691884"/>
          </a:xfrm>
        </p:spPr>
        <p:txBody>
          <a:bodyPr numCol="1" spcCol="180000" anchor="ctr" anchorCtr="0">
            <a:normAutofit/>
          </a:bodyPr>
          <a:lstStyle>
            <a:lvl1pPr marL="0" indent="0">
              <a:buNone/>
              <a:defRPr sz="2000" i="0">
                <a:solidFill>
                  <a:schemeClr val="tx2"/>
                </a:solidFill>
              </a:defRPr>
            </a:lvl1pPr>
          </a:lstStyle>
          <a:p>
            <a:pPr lvl="0"/>
            <a:r>
              <a:rPr lang="nl-NL" dirty="0"/>
              <a:t>Klik om de tekststijl van het model te bewerken</a:t>
            </a:r>
          </a:p>
        </p:txBody>
      </p:sp>
      <p:sp>
        <p:nvSpPr>
          <p:cNvPr id="21" name="Tijdelijke aanduiding voor afbeelding 3"/>
          <p:cNvSpPr>
            <a:spLocks noGrp="1" noChangeAspect="1"/>
          </p:cNvSpPr>
          <p:nvPr>
            <p:ph type="pic" sz="quarter" idx="19"/>
          </p:nvPr>
        </p:nvSpPr>
        <p:spPr>
          <a:xfrm>
            <a:off x="3612341" y="3921366"/>
            <a:ext cx="541203" cy="540000"/>
          </a:xfrm>
          <a:blipFill>
            <a:blip r:embed="rId2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2" name="Tijdelijke aanduiding voor afbeelding 3"/>
          <p:cNvSpPr>
            <a:spLocks noGrp="1" noChangeAspect="1"/>
          </p:cNvSpPr>
          <p:nvPr>
            <p:ph type="pic" sz="quarter" idx="20"/>
          </p:nvPr>
        </p:nvSpPr>
        <p:spPr>
          <a:xfrm>
            <a:off x="3612341" y="4707382"/>
            <a:ext cx="541203" cy="540000"/>
          </a:xfrm>
          <a:blipFill>
            <a:blip r:embed="rId3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23" name="Tijdelijke aanduiding voor afbeelding 3"/>
          <p:cNvSpPr>
            <a:spLocks noGrp="1" noChangeAspect="1"/>
          </p:cNvSpPr>
          <p:nvPr>
            <p:ph type="pic" sz="quarter" idx="21"/>
          </p:nvPr>
        </p:nvSpPr>
        <p:spPr>
          <a:xfrm>
            <a:off x="3612341" y="5480872"/>
            <a:ext cx="541203" cy="540000"/>
          </a:xfrm>
          <a:blipFill>
            <a:blip r:embed="rId4"/>
            <a:stretch>
              <a:fillRect/>
            </a:stretch>
          </a:blipFill>
        </p:spPr>
        <p:txBody>
          <a:bodyPr>
            <a:normAutofit/>
          </a:bodyPr>
          <a:lstStyle>
            <a:lvl1pPr marL="0" indent="0" algn="ctr">
              <a:buNone/>
              <a:defRPr sz="100">
                <a:solidFill>
                  <a:schemeClr val="bg1"/>
                </a:solidFill>
              </a:defRPr>
            </a:lvl1pPr>
          </a:lstStyle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sp>
        <p:nvSpPr>
          <p:cNvPr id="6" name="Tijdelijke aanduiding voor datum 5"/>
          <p:cNvSpPr>
            <a:spLocks noGrp="1"/>
          </p:cNvSpPr>
          <p:nvPr>
            <p:ph type="dt" sz="half" idx="2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7" name="Tijdelijke aanduiding voor voettekst 6"/>
          <p:cNvSpPr>
            <a:spLocks noGrp="1"/>
          </p:cNvSpPr>
          <p:nvPr>
            <p:ph type="ftr" sz="quarter" idx="23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8" name="Tijdelijke aanduiding voor dianummer 7"/>
          <p:cNvSpPr>
            <a:spLocks noGrp="1"/>
          </p:cNvSpPr>
          <p:nvPr>
            <p:ph type="sldNum" sz="quarter" idx="24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3" name="Afbeelding 12">
            <a:extLst>
              <a:ext uri="{FF2B5EF4-FFF2-40B4-BE49-F238E27FC236}">
                <a16:creationId xmlns:a16="http://schemas.microsoft.com/office/drawing/2014/main" id="{FB3C3CD6-10DA-6245-AAF8-F302EE3DC00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682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572961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A16C59AB-6BB7-152B-61D0-F43C59F1A5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3471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7B917DB8-0DBA-B49A-29FC-6B99580E5A5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0"/>
            <a:ext cx="2305050" cy="990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FC95D1-351E-1F0F-DB6E-3B7F9D6248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51850" y="2564326"/>
            <a:ext cx="9144000" cy="1234351"/>
          </a:xfrm>
        </p:spPr>
        <p:txBody>
          <a:bodyPr anchor="b"/>
          <a:lstStyle>
            <a:lvl1pPr algn="l"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[TITLE]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190D44-C878-CC7C-91DD-CFE0BDEBBE1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609600" y="3897462"/>
            <a:ext cx="9144000" cy="467024"/>
          </a:xfrm>
        </p:spPr>
        <p:txBody>
          <a:bodyPr/>
          <a:lstStyle>
            <a:lvl1pPr marL="0" indent="0" algn="l">
              <a:buNone/>
              <a:defRPr sz="3200" b="0" i="1">
                <a:solidFill>
                  <a:schemeClr val="bg1"/>
                </a:solidFill>
                <a:latin typeface="Asap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[</a:t>
            </a:r>
            <a:r>
              <a:rPr lang="en-US" dirty="0" err="1"/>
              <a:t>Ondertitel</a:t>
            </a:r>
            <a:r>
              <a:rPr lang="en-US" dirty="0"/>
              <a:t>]</a:t>
            </a:r>
          </a:p>
        </p:txBody>
      </p:sp>
      <p:sp>
        <p:nvSpPr>
          <p:cNvPr id="15" name="Tijdelijke aanduiding voor tekst 14">
            <a:extLst>
              <a:ext uri="{FF2B5EF4-FFF2-40B4-BE49-F238E27FC236}">
                <a16:creationId xmlns:a16="http://schemas.microsoft.com/office/drawing/2014/main" id="{72D4A2DA-A610-D051-B087-F4DB68F143A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9975" y="5372403"/>
            <a:ext cx="3067050" cy="299619"/>
          </a:xfrm>
        </p:spPr>
        <p:txBody>
          <a:bodyPr/>
          <a:lstStyle>
            <a:lvl1pPr algn="l"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nl-NL" dirty="0"/>
              <a:t>[maand 2026]</a:t>
            </a:r>
          </a:p>
        </p:txBody>
      </p:sp>
      <p:sp>
        <p:nvSpPr>
          <p:cNvPr id="6" name="Tijdelijke aanduiding voor onlineafbeelding 4">
            <a:extLst>
              <a:ext uri="{FF2B5EF4-FFF2-40B4-BE49-F238E27FC236}">
                <a16:creationId xmlns:a16="http://schemas.microsoft.com/office/drawing/2014/main" id="{3AAB212D-1692-0311-A2E2-B3A89B0DE92E}"/>
              </a:ext>
            </a:extLst>
          </p:cNvPr>
          <p:cNvSpPr>
            <a:spLocks noGrp="1"/>
          </p:cNvSpPr>
          <p:nvPr>
            <p:ph type="clipArt" sz="quarter" idx="11"/>
          </p:nvPr>
        </p:nvSpPr>
        <p:spPr>
          <a:xfrm>
            <a:off x="2311400" y="203199"/>
            <a:ext cx="1868945" cy="546163"/>
          </a:xfrm>
        </p:spPr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837279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fbeelding 16">
            <a:extLst>
              <a:ext uri="{FF2B5EF4-FFF2-40B4-BE49-F238E27FC236}">
                <a16:creationId xmlns:a16="http://schemas.microsoft.com/office/drawing/2014/main" id="{C0706D9B-F80F-C1D2-65A9-3CCDEC8E8D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22DFB77F-1202-9630-8344-ADE8213163A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0"/>
            <a:ext cx="2305050" cy="990600"/>
          </a:xfrm>
          <a:prstGeom prst="rect">
            <a:avLst/>
          </a:prstGeom>
        </p:spPr>
      </p:pic>
      <p:sp>
        <p:nvSpPr>
          <p:cNvPr id="5" name="Tijdelijke aanduiding voor inhoud 4">
            <a:extLst>
              <a:ext uri="{FF2B5EF4-FFF2-40B4-BE49-F238E27FC236}">
                <a16:creationId xmlns:a16="http://schemas.microsoft.com/office/drawing/2014/main" id="{E48D5271-7FE0-B608-457A-772BF96F830F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602529" y="1252538"/>
            <a:ext cx="4292600" cy="4525962"/>
          </a:xfrm>
        </p:spPr>
        <p:txBody>
          <a:bodyPr/>
          <a:lstStyle>
            <a:lvl1pPr>
              <a:buClr>
                <a:schemeClr val="bg1"/>
              </a:buClr>
              <a:buFont typeface="+mj-lt"/>
              <a:buAutoNum type="arabicPeriod"/>
              <a:defRPr sz="2400" b="1" i="0" spc="0">
                <a:solidFill>
                  <a:schemeClr val="bg1"/>
                </a:solidFill>
                <a:latin typeface="Asap" pitchFamily="2" charset="77"/>
              </a:defRPr>
            </a:lvl1pPr>
            <a:lvl2pPr>
              <a:buFont typeface="+mj-lt"/>
              <a:buAutoNum type="arabicPeriod"/>
              <a:defRPr sz="2400" b="1" i="0">
                <a:solidFill>
                  <a:schemeClr val="bg1"/>
                </a:solidFill>
                <a:latin typeface="Asap" pitchFamily="2" charset="77"/>
              </a:defRPr>
            </a:lvl2pPr>
            <a:lvl3pPr>
              <a:buFont typeface="+mj-lt"/>
              <a:buAutoNum type="arabicPeriod"/>
              <a:defRPr sz="2400" b="1" i="0">
                <a:solidFill>
                  <a:schemeClr val="bg1"/>
                </a:solidFill>
                <a:latin typeface="Asap" pitchFamily="2" charset="77"/>
              </a:defRPr>
            </a:lvl3pPr>
            <a:lvl4pPr>
              <a:buFont typeface="+mj-lt"/>
              <a:buAutoNum type="arabicPeriod"/>
              <a:defRPr sz="2400" b="1" i="0">
                <a:solidFill>
                  <a:schemeClr val="bg1"/>
                </a:solidFill>
                <a:latin typeface="Asap" pitchFamily="2" charset="77"/>
              </a:defRPr>
            </a:lvl4pPr>
            <a:lvl5pPr>
              <a:buFont typeface="+mj-lt"/>
              <a:buAutoNum type="arabicPeriod"/>
              <a:defRPr sz="2400" b="1" i="0">
                <a:solidFill>
                  <a:schemeClr val="bg1"/>
                </a:solidFill>
                <a:latin typeface="Asap" pitchFamily="2" charset="77"/>
              </a:defRPr>
            </a:lvl5pPr>
          </a:lstStyle>
          <a:p>
            <a:pPr lvl="0"/>
            <a:r>
              <a:rPr lang="nl-NL" dirty="0"/>
              <a:t> Klikken om de tekststijl van het model te bewerken</a:t>
            </a:r>
          </a:p>
          <a:p>
            <a:pPr lvl="1"/>
            <a:r>
              <a:rPr lang="nl-NL" dirty="0"/>
              <a:t> Tweede niveau</a:t>
            </a:r>
          </a:p>
          <a:p>
            <a:pPr lvl="2"/>
            <a:r>
              <a:rPr lang="nl-NL" dirty="0"/>
              <a:t> Derde niveau</a:t>
            </a:r>
          </a:p>
          <a:p>
            <a:pPr lvl="3"/>
            <a:r>
              <a:rPr lang="nl-NL" dirty="0"/>
              <a:t> Vierde niveau</a:t>
            </a:r>
          </a:p>
          <a:p>
            <a:pPr lvl="4"/>
            <a:r>
              <a:rPr lang="nl-NL" dirty="0"/>
              <a:t> Vijfde niveau</a:t>
            </a:r>
          </a:p>
        </p:txBody>
      </p:sp>
    </p:spTree>
    <p:extLst>
      <p:ext uri="{BB962C8B-B14F-4D97-AF65-F5344CB8AC3E}">
        <p14:creationId xmlns:p14="http://schemas.microsoft.com/office/powerpoint/2010/main" val="341065291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82">
          <p15:clr>
            <a:srgbClr val="FBAE40"/>
          </p15:clr>
        </p15:guide>
        <p15:guide id="2" pos="438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houdsopgave met afbeel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hthoek 4"/>
          <p:cNvSpPr/>
          <p:nvPr userDrawn="1"/>
        </p:nvSpPr>
        <p:spPr>
          <a:xfrm>
            <a:off x="609600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11" name="Tijdelijke aanduiding voor tekst 11"/>
          <p:cNvSpPr>
            <a:spLocks noGrp="1"/>
          </p:cNvSpPr>
          <p:nvPr>
            <p:ph type="body" sz="quarter" idx="13"/>
          </p:nvPr>
        </p:nvSpPr>
        <p:spPr>
          <a:xfrm>
            <a:off x="6553200" y="2289600"/>
            <a:ext cx="5004000" cy="3931813"/>
          </a:xfrm>
        </p:spPr>
        <p:txBody>
          <a:bodyPr/>
          <a:lstStyle>
            <a:lvl1pPr marL="457200" indent="-457200">
              <a:buClr>
                <a:schemeClr val="bg1"/>
              </a:buClr>
              <a:buFont typeface="+mj-lt"/>
              <a:buAutoNum type="arabicPeriod"/>
              <a:defRPr>
                <a:solidFill>
                  <a:schemeClr val="bg1"/>
                </a:solidFill>
              </a:defRPr>
            </a:lvl1pPr>
            <a:lvl2pPr marL="684000" indent="-216000">
              <a:buClr>
                <a:schemeClr val="bg1"/>
              </a:buClr>
              <a:defRPr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>
                <a:solidFill>
                  <a:schemeClr val="bg1"/>
                </a:solidFill>
              </a:defRPr>
            </a:lvl4pPr>
            <a:lvl5pPr>
              <a:buClrTx/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Titel 5"/>
          <p:cNvSpPr>
            <a:spLocks noGrp="1"/>
          </p:cNvSpPr>
          <p:nvPr>
            <p:ph type="title"/>
          </p:nvPr>
        </p:nvSpPr>
        <p:spPr>
          <a:xfrm>
            <a:off x="6553200" y="1051200"/>
            <a:ext cx="5004000" cy="948047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17" name="Tijdelijke aanduiding voor datum 16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8" name="Tijdelijke aanduiding voor voettekst 17"/>
          <p:cNvSpPr>
            <a:spLocks noGrp="1"/>
          </p:cNvSpPr>
          <p:nvPr>
            <p:ph type="ftr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9" name="Tijdelijke aanduiding voor dianummer 1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sp>
        <p:nvSpPr>
          <p:cNvPr id="12" name="Tijdelijke aanduiding voor afbeelding 11">
            <a:extLst>
              <a:ext uri="{FF2B5EF4-FFF2-40B4-BE49-F238E27FC236}">
                <a16:creationId xmlns:a16="http://schemas.microsoft.com/office/drawing/2014/main" id="{65CDA938-34ED-EC47-B19D-D582D052909F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098242" cy="685800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  <p:txBody>
          <a:bodyPr wrap="square" lIns="612000" anchor="ctr" anchorCtr="0">
            <a:noAutofit/>
          </a:bodyPr>
          <a:lstStyle>
            <a:lvl1pPr algn="l"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Click icon to add picture</a:t>
            </a:r>
            <a:endParaRPr lang="nl-NL" dirty="0"/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A91C355E-6E70-0A46-B795-FD910DE422B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94481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DA27BD-CE7F-29F7-164F-970D46711DFA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597072" y="1981200"/>
            <a:ext cx="5181600" cy="388064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E70F9E84-5E4A-D85F-4FB6-35F0005C1A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51"/>
            <a:ext cx="12192001" cy="48894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624EE51E-27AA-2692-4FC3-42DB292518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3152" y="6430962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9B5D26E6-79A7-408D-9DFA-24F760C008DB}" type="slidenum">
              <a:rPr lang="en-US" smtClean="0"/>
              <a:pPr/>
              <a:t>‹nr.›</a:t>
            </a:fld>
            <a:endParaRPr lang="en-US" sz="1200" dirty="0"/>
          </a:p>
        </p:txBody>
      </p:sp>
      <p:pic>
        <p:nvPicPr>
          <p:cNvPr id="10" name="Graphic 9">
            <a:extLst>
              <a:ext uri="{FF2B5EF4-FFF2-40B4-BE49-F238E27FC236}">
                <a16:creationId xmlns:a16="http://schemas.microsoft.com/office/drawing/2014/main" id="{ADFC4D60-EAF6-A5F5-D709-0059154FD9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0"/>
            <a:ext cx="2305050" cy="990600"/>
          </a:xfrm>
          <a:prstGeom prst="rect">
            <a:avLst/>
          </a:prstGeom>
        </p:spPr>
      </p:pic>
      <p:sp>
        <p:nvSpPr>
          <p:cNvPr id="6" name="Tijdelijke aanduiding voor afbeelding 5">
            <a:extLst>
              <a:ext uri="{FF2B5EF4-FFF2-40B4-BE49-F238E27FC236}">
                <a16:creationId xmlns:a16="http://schemas.microsoft.com/office/drawing/2014/main" id="{4420B296-F392-976E-F436-0EAFC1B4FC5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096000" y="0"/>
            <a:ext cx="6334896" cy="6369049"/>
          </a:xfrm>
        </p:spPr>
        <p:txBody>
          <a:bodyPr/>
          <a:lstStyle/>
          <a:p>
            <a:endParaRPr lang="nl-NL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3B42DE1-FE90-A4CB-CE7D-6B3BBEBE42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072" y="990600"/>
            <a:ext cx="5181600" cy="897538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63945628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3997">
          <p15:clr>
            <a:srgbClr val="FBAE40"/>
          </p15:clr>
        </p15:guide>
        <p15:guide id="2" pos="3840">
          <p15:clr>
            <a:srgbClr val="FBAE40"/>
          </p15:clr>
        </p15:guide>
        <p15:guide id="3" pos="438">
          <p15:clr>
            <a:srgbClr val="FBAE40"/>
          </p15:clr>
        </p15:guide>
        <p15:guide id="4" orient="horz" pos="482">
          <p15:clr>
            <a:srgbClr val="FBAE40"/>
          </p15:clr>
        </p15:guide>
      </p15:sldGuideLst>
    </p:ext>
  </p:extLs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96DD2-DB6F-D4DE-6A63-1CDABB534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072" y="990600"/>
            <a:ext cx="10515600" cy="897538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[Title]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26C7AC-CB93-B3A1-D218-06F3E476143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97072" y="2179638"/>
            <a:ext cx="10515600" cy="1500187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5784EAF-12AB-5D8A-94B3-29C7806864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51"/>
            <a:ext cx="12192001" cy="488949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59F9A83-0B24-3B45-F88B-FEBADDC3C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3152" y="6430962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9B5D26E6-79A7-408D-9DFA-24F760C008DB}" type="slidenum">
              <a:rPr lang="en-US" smtClean="0"/>
              <a:pPr/>
              <a:t>‹nr.›</a:t>
            </a:fld>
            <a:endParaRPr lang="en-US" sz="1200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28985F4-647F-3533-6C88-CABC83BCCF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0"/>
            <a:ext cx="230505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4633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A96DD2-DB6F-D4DE-6A63-1CDABB5349F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072" y="990600"/>
            <a:ext cx="5019957" cy="897538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[Title]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26C7AC-CB93-B3A1-D218-06F3E476143C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97072" y="2179638"/>
            <a:ext cx="5019957" cy="1500187"/>
          </a:xfrm>
        </p:spPr>
        <p:txBody>
          <a:bodyPr/>
          <a:lstStyle>
            <a:lvl1pPr marL="0" indent="0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15784EAF-12AB-5D8A-94B3-29C78068648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51"/>
            <a:ext cx="12192001" cy="488949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59F9A83-0B24-3B45-F88B-FEBADDC3C4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3152" y="6430962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9B5D26E6-79A7-408D-9DFA-24F760C008DB}" type="slidenum">
              <a:rPr lang="en-US" smtClean="0"/>
              <a:pPr/>
              <a:t>‹nr.›</a:t>
            </a:fld>
            <a:endParaRPr lang="en-US" sz="1200" dirty="0"/>
          </a:p>
        </p:txBody>
      </p:sp>
      <p:pic>
        <p:nvPicPr>
          <p:cNvPr id="14" name="Graphic 13">
            <a:extLst>
              <a:ext uri="{FF2B5EF4-FFF2-40B4-BE49-F238E27FC236}">
                <a16:creationId xmlns:a16="http://schemas.microsoft.com/office/drawing/2014/main" id="{028985F4-647F-3533-6C88-CABC83BCCF6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0"/>
            <a:ext cx="230505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725363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181D180-455F-EB68-1CD2-9BE8B04AFDB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675503" y="1739133"/>
            <a:ext cx="5157787" cy="72308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3D3503-E744-372B-B29F-6C9BF23A6408}"/>
              </a:ext>
            </a:extLst>
          </p:cNvPr>
          <p:cNvSpPr>
            <a:spLocks noGrp="1"/>
          </p:cNvSpPr>
          <p:nvPr>
            <p:ph sz="half" idx="2" hasCustomPrompt="1"/>
          </p:nvPr>
        </p:nvSpPr>
        <p:spPr>
          <a:xfrm>
            <a:off x="675503" y="2563045"/>
            <a:ext cx="5157787" cy="3233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849CC03-486C-64E7-36DB-B305F0C4E048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6007915" y="1739133"/>
            <a:ext cx="5183188" cy="723083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C4DD53-0A58-D6AB-9629-054F76316563}"/>
              </a:ext>
            </a:extLst>
          </p:cNvPr>
          <p:cNvSpPr>
            <a:spLocks noGrp="1"/>
          </p:cNvSpPr>
          <p:nvPr>
            <p:ph sz="quarter" idx="4" hasCustomPrompt="1"/>
          </p:nvPr>
        </p:nvSpPr>
        <p:spPr>
          <a:xfrm>
            <a:off x="6007915" y="2563045"/>
            <a:ext cx="5183188" cy="3233674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accent1"/>
                </a:solidFill>
              </a:defRPr>
            </a:lvl2pPr>
            <a:lvl3pPr>
              <a:defRPr>
                <a:solidFill>
                  <a:schemeClr val="accent1"/>
                </a:solidFill>
              </a:defRPr>
            </a:lvl3pPr>
            <a:lvl4pPr>
              <a:defRPr>
                <a:solidFill>
                  <a:schemeClr val="accent1"/>
                </a:solidFill>
              </a:defRPr>
            </a:lvl4pPr>
            <a:lvl5pPr>
              <a:defRPr>
                <a:solidFill>
                  <a:schemeClr val="accent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10" name="Afbeelding 9">
            <a:extLst>
              <a:ext uri="{FF2B5EF4-FFF2-40B4-BE49-F238E27FC236}">
                <a16:creationId xmlns:a16="http://schemas.microsoft.com/office/drawing/2014/main" id="{36D8EACD-9CF4-4FBB-D358-383E0005FA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51"/>
            <a:ext cx="12192001" cy="488949"/>
          </a:xfrm>
          <a:prstGeom prst="rect">
            <a:avLst/>
          </a:prstGeom>
        </p:spPr>
      </p:pic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E085EE13-F294-9767-FAF0-6B7D5767B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3152" y="6430962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9B5D26E6-79A7-408D-9DFA-24F760C008DB}" type="slidenum">
              <a:rPr lang="en-US" smtClean="0"/>
              <a:pPr/>
              <a:t>‹nr.›</a:t>
            </a:fld>
            <a:endParaRPr lang="en-US" sz="1200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4F2A8868-D29F-687C-A765-69F046EE0E9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0"/>
            <a:ext cx="2305050" cy="990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CB3FFA-A06E-F9CA-AFA6-49E709E557C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072" y="990600"/>
            <a:ext cx="5019957" cy="897538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358775630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>
            <a:extLst>
              <a:ext uri="{FF2B5EF4-FFF2-40B4-BE49-F238E27FC236}">
                <a16:creationId xmlns:a16="http://schemas.microsoft.com/office/drawing/2014/main" id="{55B155E0-7EA2-4DA6-DA89-A4A41D4CB70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51"/>
            <a:ext cx="12192001" cy="488949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43EC2AF5-C5BF-84B1-40AE-BDE15810F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3152" y="6430962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9B5D26E6-79A7-408D-9DFA-24F760C008DB}" type="slidenum">
              <a:rPr lang="en-US" smtClean="0"/>
              <a:pPr/>
              <a:t>‹nr.›</a:t>
            </a:fld>
            <a:endParaRPr lang="en-US" sz="1200" dirty="0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7F695C5C-776A-BD13-50BB-1A56E6829F9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0"/>
            <a:ext cx="2305050" cy="990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B36F2CD-90FC-DE6F-BDFA-474B2E2B79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072" y="990600"/>
            <a:ext cx="5019957" cy="897538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1974977629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>
            <a:extLst>
              <a:ext uri="{FF2B5EF4-FFF2-40B4-BE49-F238E27FC236}">
                <a16:creationId xmlns:a16="http://schemas.microsoft.com/office/drawing/2014/main" id="{86A1AFCC-78C4-B563-8E93-203E6955BC3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51"/>
            <a:ext cx="12192001" cy="488949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7E8037-6743-56FA-3F44-6BCE5E5E08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3152" y="6430962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9B5D26E6-79A7-408D-9DFA-24F760C008DB}" type="slidenum">
              <a:rPr lang="en-US" smtClean="0"/>
              <a:pPr/>
              <a:t>‹nr.›</a:t>
            </a:fld>
            <a:endParaRPr lang="en-US" sz="1200" dirty="0"/>
          </a:p>
        </p:txBody>
      </p:sp>
      <p:pic>
        <p:nvPicPr>
          <p:cNvPr id="7" name="Graphic 6">
            <a:extLst>
              <a:ext uri="{FF2B5EF4-FFF2-40B4-BE49-F238E27FC236}">
                <a16:creationId xmlns:a16="http://schemas.microsoft.com/office/drawing/2014/main" id="{B18CDFFC-8187-71C6-E3F9-2B242F10554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0"/>
            <a:ext cx="2305050" cy="99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4443900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19656E-D7F7-863C-18DF-16C94E5EDD1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5244971" y="1073983"/>
            <a:ext cx="6172200" cy="4795005"/>
          </a:xfrm>
        </p:spPr>
        <p:txBody>
          <a:bodyPr/>
          <a:lstStyle>
            <a:lvl1pPr>
              <a:defRPr sz="2000">
                <a:solidFill>
                  <a:schemeClr val="accent1"/>
                </a:solidFill>
              </a:defRPr>
            </a:lvl1pPr>
            <a:lvl2pPr>
              <a:defRPr sz="1800">
                <a:solidFill>
                  <a:schemeClr val="accent1"/>
                </a:solidFill>
              </a:defRPr>
            </a:lvl2pPr>
            <a:lvl3pPr>
              <a:defRPr sz="1600">
                <a:solidFill>
                  <a:schemeClr val="accent1"/>
                </a:solidFill>
              </a:defRPr>
            </a:lvl3pPr>
            <a:lvl4pPr>
              <a:defRPr sz="1400">
                <a:solidFill>
                  <a:schemeClr val="accent1"/>
                </a:solidFill>
              </a:defRPr>
            </a:lvl4pPr>
            <a:lvl5pPr>
              <a:defRPr sz="1400">
                <a:solidFill>
                  <a:schemeClr val="accent1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C45705-FB3B-80E4-0EF6-0C8BA73357E4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75503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928D610C-5CF7-54DF-A40A-A6D09BABBE0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51"/>
            <a:ext cx="12192001" cy="48894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2D0F5E4-54DE-FA4D-1422-8FE238D82A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3152" y="6430962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9B5D26E6-79A7-408D-9DFA-24F760C008DB}" type="slidenum">
              <a:rPr lang="en-US" smtClean="0"/>
              <a:pPr/>
              <a:t>‹nr.›</a:t>
            </a:fld>
            <a:endParaRPr lang="en-US" sz="1200" dirty="0"/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2FBF9014-8E42-FF11-2AAD-04D309F7E7E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0"/>
            <a:ext cx="2305050" cy="990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A820B94-A404-9F95-91B4-B2B7569D497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072" y="990600"/>
            <a:ext cx="5019957" cy="897538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3170599533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6BC346F-3BB0-AAA2-A4A0-D8262F5DA1E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5075F1C-CB90-0211-09CA-206E7C3ED6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69051"/>
            <a:ext cx="12192001" cy="488949"/>
          </a:xfrm>
          <a:prstGeom prst="rect">
            <a:avLst/>
          </a:prstGeom>
        </p:spPr>
      </p:pic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44198FA8-ACD8-40E3-0700-3C545F028E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253152" y="6430962"/>
            <a:ext cx="2743200" cy="365125"/>
          </a:xfrm>
        </p:spPr>
        <p:txBody>
          <a:bodyPr/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9B5D26E6-79A7-408D-9DFA-24F760C008DB}" type="slidenum">
              <a:rPr lang="en-US" smtClean="0"/>
              <a:pPr/>
              <a:t>‹nr.›</a:t>
            </a:fld>
            <a:endParaRPr lang="en-US" sz="1200" dirty="0"/>
          </a:p>
        </p:txBody>
      </p:sp>
      <p:sp>
        <p:nvSpPr>
          <p:cNvPr id="10" name="Text Placeholder 3">
            <a:extLst>
              <a:ext uri="{FF2B5EF4-FFF2-40B4-BE49-F238E27FC236}">
                <a16:creationId xmlns:a16="http://schemas.microsoft.com/office/drawing/2014/main" id="{B3CB45E7-49F7-BC8C-7A8C-0C5CDADE0CB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675503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chemeClr val="accent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2" name="Graphic 11">
            <a:extLst>
              <a:ext uri="{FF2B5EF4-FFF2-40B4-BE49-F238E27FC236}">
                <a16:creationId xmlns:a16="http://schemas.microsoft.com/office/drawing/2014/main" id="{62AD09CC-79C5-3843-6918-FFF3CA653B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75" y="0"/>
            <a:ext cx="2305050" cy="9906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587FF72-FDE6-4DF6-A11B-79134636A8A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97073" y="990600"/>
            <a:ext cx="4010668" cy="897538"/>
          </a:xfrm>
        </p:spPr>
        <p:txBody>
          <a:bodyPr anchor="b"/>
          <a:lstStyle>
            <a:lvl1pPr>
              <a:defRPr sz="600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[Title]</a:t>
            </a:r>
          </a:p>
        </p:txBody>
      </p:sp>
    </p:spTree>
    <p:extLst>
      <p:ext uri="{BB962C8B-B14F-4D97-AF65-F5344CB8AC3E}">
        <p14:creationId xmlns:p14="http://schemas.microsoft.com/office/powerpoint/2010/main" val="90821082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fbeelding 8">
            <a:extLst>
              <a:ext uri="{FF2B5EF4-FFF2-40B4-BE49-F238E27FC236}">
                <a16:creationId xmlns:a16="http://schemas.microsoft.com/office/drawing/2014/main" id="{A16C59AB-6BB7-152B-61D0-F43C59F1A50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FFC95D1-351E-1F0F-DB6E-3B7F9D6248D1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356894" y="3094266"/>
            <a:ext cx="9819856" cy="1325585"/>
          </a:xfrm>
        </p:spPr>
        <p:txBody>
          <a:bodyPr anchor="b"/>
          <a:lstStyle>
            <a:lvl1pPr algn="l">
              <a:defRPr sz="880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[title]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190D44-C878-CC7C-91DD-CFE0BDEBBE11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356894" y="4581100"/>
            <a:ext cx="9819858" cy="501543"/>
          </a:xfrm>
        </p:spPr>
        <p:txBody>
          <a:bodyPr/>
          <a:lstStyle>
            <a:lvl1pPr marL="0" indent="0" algn="l">
              <a:buNone/>
              <a:defRPr sz="3200" b="0" i="1">
                <a:solidFill>
                  <a:schemeClr val="bg1"/>
                </a:solidFill>
                <a:latin typeface="Asap Medium" pitchFamily="2" charset="77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[link]</a:t>
            </a:r>
          </a:p>
        </p:txBody>
      </p:sp>
      <p:pic>
        <p:nvPicPr>
          <p:cNvPr id="11" name="Graphic 10">
            <a:extLst>
              <a:ext uri="{FF2B5EF4-FFF2-40B4-BE49-F238E27FC236}">
                <a16:creationId xmlns:a16="http://schemas.microsoft.com/office/drawing/2014/main" id="{7B917DB8-0DBA-B49A-29FC-6B99580E5A5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465" y="1489287"/>
            <a:ext cx="4230348" cy="181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680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B4572F08-8AC9-B1CC-B730-366151BCE6C7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283336" y="4807658"/>
            <a:ext cx="3163250" cy="17074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buFontTx/>
              <a:buNone/>
              <a:defRPr sz="1600" b="0" i="0">
                <a:latin typeface="Asap" pitchFamily="2" charset="77"/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lvl="0"/>
            <a:r>
              <a:rPr lang="nl-NL" dirty="0"/>
              <a:t>Click </a:t>
            </a:r>
            <a:r>
              <a:rPr lang="nl-NL" dirty="0" err="1"/>
              <a:t>to</a:t>
            </a:r>
            <a:r>
              <a:rPr lang="nl-NL" dirty="0"/>
              <a:t> </a:t>
            </a:r>
            <a:r>
              <a:rPr lang="nl-NL" dirty="0" err="1"/>
              <a:t>edit</a:t>
            </a:r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8115683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 6"/>
          <p:cNvSpPr/>
          <p:nvPr userDrawn="1"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4999" y="2636837"/>
            <a:ext cx="5003801" cy="1584325"/>
          </a:xfrm>
        </p:spPr>
        <p:txBody>
          <a:bodyPr anchor="b">
            <a:normAutofit/>
          </a:bodyPr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nl-NL" dirty="0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4999" y="4221162"/>
            <a:ext cx="5003801" cy="2000251"/>
          </a:xfrm>
        </p:spPr>
        <p:txBody>
          <a:bodyPr tIns="90000" rIns="100800"/>
          <a:lstStyle>
            <a:lvl1pPr marL="0" indent="0" algn="r"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ijdelijke aanduiding voor tekst 8"/>
          <p:cNvSpPr>
            <a:spLocks noGrp="1"/>
          </p:cNvSpPr>
          <p:nvPr>
            <p:ph type="body" sz="quarter" idx="13" hasCustomPrompt="1"/>
          </p:nvPr>
        </p:nvSpPr>
        <p:spPr>
          <a:xfrm>
            <a:off x="634999" y="1171575"/>
            <a:ext cx="5003801" cy="1463674"/>
          </a:xfrm>
        </p:spPr>
        <p:txBody>
          <a:bodyPr rIns="0" anchor="b" anchorCtr="0">
            <a:normAutofit/>
          </a:bodyPr>
          <a:lstStyle>
            <a:lvl1pPr marL="0" indent="0" algn="r">
              <a:buNone/>
              <a:defRPr sz="9600" b="1" i="0">
                <a:solidFill>
                  <a:schemeClr val="bg1"/>
                </a:solidFill>
              </a:defRPr>
            </a:lvl1pPr>
            <a:lvl2pPr marL="313200" indent="0" algn="r">
              <a:buNone/>
              <a:defRPr/>
            </a:lvl2pPr>
            <a:lvl3pPr marL="630000" indent="0" algn="r">
              <a:buNone/>
              <a:defRPr/>
            </a:lvl3pPr>
            <a:lvl4pPr marL="943200" indent="0" algn="r">
              <a:buNone/>
              <a:defRPr/>
            </a:lvl4pPr>
            <a:lvl5pPr marL="1260000" indent="0" algn="r">
              <a:buNone/>
              <a:defRPr/>
            </a:lvl5pPr>
          </a:lstStyle>
          <a:p>
            <a:pPr lvl="0"/>
            <a:r>
              <a:rPr lang="nl-NL" dirty="0"/>
              <a:t>#</a:t>
            </a:r>
          </a:p>
        </p:txBody>
      </p:sp>
      <p:sp>
        <p:nvSpPr>
          <p:cNvPr id="10" name="Tijdelijke aanduiding voor datum 9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2" name="Tijdelijke aanduiding voor voettekst 11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3" name="Tijdelijke aanduiding voor dianummer 12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11" name="Afbeelding 10">
            <a:extLst>
              <a:ext uri="{FF2B5EF4-FFF2-40B4-BE49-F238E27FC236}">
                <a16:creationId xmlns:a16="http://schemas.microsoft.com/office/drawing/2014/main" id="{FB0A3098-83E2-4E4B-8810-7E5E75AE97D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568830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1661" userDrawn="1">
          <p15:clr>
            <a:srgbClr val="FBAE40"/>
          </p15:clr>
        </p15:guide>
        <p15:guide id="2" orient="horz" pos="2659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3.xml"/><Relationship Id="rId18" Type="http://schemas.openxmlformats.org/officeDocument/2006/relationships/slideLayout" Target="../slideLayouts/slideLayout58.xml"/><Relationship Id="rId26" Type="http://schemas.openxmlformats.org/officeDocument/2006/relationships/slideLayout" Target="../slideLayouts/slideLayout66.xml"/><Relationship Id="rId39" Type="http://schemas.openxmlformats.org/officeDocument/2006/relationships/image" Target="../media/image1.png"/><Relationship Id="rId21" Type="http://schemas.openxmlformats.org/officeDocument/2006/relationships/slideLayout" Target="../slideLayouts/slideLayout61.xml"/><Relationship Id="rId34" Type="http://schemas.openxmlformats.org/officeDocument/2006/relationships/slideLayout" Target="../slideLayouts/slideLayout74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slideLayout" Target="../slideLayouts/slideLayout57.xml"/><Relationship Id="rId25" Type="http://schemas.openxmlformats.org/officeDocument/2006/relationships/slideLayout" Target="../slideLayouts/slideLayout65.xml"/><Relationship Id="rId33" Type="http://schemas.openxmlformats.org/officeDocument/2006/relationships/slideLayout" Target="../slideLayouts/slideLayout73.xml"/><Relationship Id="rId38" Type="http://schemas.openxmlformats.org/officeDocument/2006/relationships/theme" Target="../theme/theme2.xml"/><Relationship Id="rId2" Type="http://schemas.openxmlformats.org/officeDocument/2006/relationships/slideLayout" Target="../slideLayouts/slideLayout42.xml"/><Relationship Id="rId16" Type="http://schemas.openxmlformats.org/officeDocument/2006/relationships/slideLayout" Target="../slideLayouts/slideLayout56.xml"/><Relationship Id="rId20" Type="http://schemas.openxmlformats.org/officeDocument/2006/relationships/slideLayout" Target="../slideLayouts/slideLayout60.xml"/><Relationship Id="rId29" Type="http://schemas.openxmlformats.org/officeDocument/2006/relationships/slideLayout" Target="../slideLayouts/slideLayout69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24" Type="http://schemas.openxmlformats.org/officeDocument/2006/relationships/slideLayout" Target="../slideLayouts/slideLayout64.xml"/><Relationship Id="rId32" Type="http://schemas.openxmlformats.org/officeDocument/2006/relationships/slideLayout" Target="../slideLayouts/slideLayout72.xml"/><Relationship Id="rId37" Type="http://schemas.openxmlformats.org/officeDocument/2006/relationships/slideLayout" Target="../slideLayouts/slideLayout77.xml"/><Relationship Id="rId5" Type="http://schemas.openxmlformats.org/officeDocument/2006/relationships/slideLayout" Target="../slideLayouts/slideLayout45.xml"/><Relationship Id="rId15" Type="http://schemas.openxmlformats.org/officeDocument/2006/relationships/slideLayout" Target="../slideLayouts/slideLayout55.xml"/><Relationship Id="rId23" Type="http://schemas.openxmlformats.org/officeDocument/2006/relationships/slideLayout" Target="../slideLayouts/slideLayout63.xml"/><Relationship Id="rId28" Type="http://schemas.openxmlformats.org/officeDocument/2006/relationships/slideLayout" Target="../slideLayouts/slideLayout68.xml"/><Relationship Id="rId36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50.xml"/><Relationship Id="rId19" Type="http://schemas.openxmlformats.org/officeDocument/2006/relationships/slideLayout" Target="../slideLayouts/slideLayout59.xml"/><Relationship Id="rId31" Type="http://schemas.openxmlformats.org/officeDocument/2006/relationships/slideLayout" Target="../slideLayouts/slideLayout71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Relationship Id="rId22" Type="http://schemas.openxmlformats.org/officeDocument/2006/relationships/slideLayout" Target="../slideLayouts/slideLayout62.xml"/><Relationship Id="rId27" Type="http://schemas.openxmlformats.org/officeDocument/2006/relationships/slideLayout" Target="../slideLayouts/slideLayout67.xml"/><Relationship Id="rId30" Type="http://schemas.openxmlformats.org/officeDocument/2006/relationships/slideLayout" Target="../slideLayouts/slideLayout70.xml"/><Relationship Id="rId35" Type="http://schemas.openxmlformats.org/officeDocument/2006/relationships/slideLayout" Target="../slideLayouts/slideLayout75.xml"/><Relationship Id="rId8" Type="http://schemas.openxmlformats.org/officeDocument/2006/relationships/slideLayout" Target="../slideLayouts/slideLayout48.xml"/><Relationship Id="rId3" Type="http://schemas.openxmlformats.org/officeDocument/2006/relationships/slideLayout" Target="../slideLayouts/slideLayout4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00808B11-D078-144E-BFA9-BB483B794E9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8577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650" r:id="rId2"/>
    <p:sldLayoutId id="2147483725" r:id="rId3"/>
    <p:sldLayoutId id="2147483719" r:id="rId4"/>
    <p:sldLayoutId id="2147483726" r:id="rId5"/>
    <p:sldLayoutId id="2147483666" r:id="rId6"/>
    <p:sldLayoutId id="2147483690" r:id="rId7"/>
    <p:sldLayoutId id="2147483728" r:id="rId8"/>
    <p:sldLayoutId id="2147483651" r:id="rId9"/>
    <p:sldLayoutId id="2147483652" r:id="rId10"/>
    <p:sldLayoutId id="2147483653" r:id="rId11"/>
    <p:sldLayoutId id="2147483654" r:id="rId12"/>
    <p:sldLayoutId id="2147483655" r:id="rId13"/>
    <p:sldLayoutId id="2147483656" r:id="rId14"/>
    <p:sldLayoutId id="2147483689" r:id="rId15"/>
    <p:sldLayoutId id="2147483712" r:id="rId16"/>
    <p:sldLayoutId id="2147483711" r:id="rId17"/>
    <p:sldLayoutId id="2147483675" r:id="rId18"/>
    <p:sldLayoutId id="2147483657" r:id="rId19"/>
    <p:sldLayoutId id="2147483691" r:id="rId20"/>
    <p:sldLayoutId id="2147483729" r:id="rId21"/>
    <p:sldLayoutId id="2147483739" r:id="rId22"/>
    <p:sldLayoutId id="2147483740" r:id="rId23"/>
    <p:sldLayoutId id="2147483718" r:id="rId24"/>
    <p:sldLayoutId id="2147483717" r:id="rId25"/>
    <p:sldLayoutId id="2147483714" r:id="rId26"/>
    <p:sldLayoutId id="2147483713" r:id="rId27"/>
    <p:sldLayoutId id="2147483716" r:id="rId28"/>
    <p:sldLayoutId id="2147483715" r:id="rId29"/>
    <p:sldLayoutId id="2147483707" r:id="rId30"/>
    <p:sldLayoutId id="2147483667" r:id="rId31"/>
    <p:sldLayoutId id="2147483702" r:id="rId32"/>
    <p:sldLayoutId id="2147483721" r:id="rId33"/>
    <p:sldLayoutId id="2147483700" r:id="rId34"/>
    <p:sldLayoutId id="2147483692" r:id="rId35"/>
    <p:sldLayoutId id="2147483722" r:id="rId36"/>
    <p:sldLayoutId id="2147483723" r:id="rId37"/>
    <p:sldLayoutId id="2147484349" r:id="rId38"/>
    <p:sldLayoutId id="2147484350" r:id="rId39"/>
    <p:sldLayoutId id="2147484351" r:id="rId40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 userDrawn="1">
          <p15:clr>
            <a:srgbClr val="F26B43"/>
          </p15:clr>
        </p15:guide>
        <p15:guide id="8" orient="horz" pos="3919" userDrawn="1">
          <p15:clr>
            <a:srgbClr val="F26B43"/>
          </p15:clr>
        </p15:guide>
        <p15:guide id="9" pos="3840" userDrawn="1">
          <p15:clr>
            <a:srgbClr val="F26B43"/>
          </p15:clr>
        </p15:guide>
        <p15:guide id="10" orient="horz" pos="2159" userDrawn="1">
          <p15:clr>
            <a:srgbClr val="F26B43"/>
          </p15:clr>
        </p15:guide>
        <p15:guide id="11" pos="400" userDrawn="1">
          <p15:clr>
            <a:srgbClr val="F26B43"/>
          </p15:clr>
        </p15:guide>
        <p15:guide id="12" pos="4128" userDrawn="1">
          <p15:clr>
            <a:srgbClr val="F26B43"/>
          </p15:clr>
        </p15:guide>
        <p15:guide id="13" pos="3552" userDrawn="1">
          <p15:clr>
            <a:srgbClr val="F26B43"/>
          </p15:clr>
        </p15:guide>
        <p15:guide id="14" orient="horz" pos="1275" userDrawn="1">
          <p15:clr>
            <a:srgbClr val="F26B43"/>
          </p15:clr>
        </p15:guide>
        <p15:guide id="15" orient="horz" pos="1434" userDrawn="1">
          <p15:clr>
            <a:srgbClr val="F26B43"/>
          </p15:clr>
        </p15:guide>
        <p15:guide id="16" pos="461" userDrawn="1">
          <p15:clr>
            <a:srgbClr val="F26B43"/>
          </p15:clr>
        </p15:guide>
        <p15:guide id="17" orient="horz" pos="663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nl-NL" dirty="0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35000" y="2289485"/>
            <a:ext cx="10923588" cy="393192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 dirty="0"/>
              <a:t>Tekststijl van het model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  <a:p>
            <a:pPr lvl="5"/>
            <a:r>
              <a:rPr lang="nl-NL" dirty="0"/>
              <a:t>Zesde niveau</a:t>
            </a:r>
          </a:p>
          <a:p>
            <a:pPr lvl="6"/>
            <a:r>
              <a:rPr lang="nl-NL" dirty="0"/>
              <a:t>Zevende niveau</a:t>
            </a:r>
          </a:p>
          <a:p>
            <a:pPr lvl="7"/>
            <a:r>
              <a:rPr lang="nl-NL" dirty="0"/>
              <a:t>Achtste niveau</a:t>
            </a:r>
          </a:p>
          <a:p>
            <a:pPr lvl="8"/>
            <a:r>
              <a:rPr lang="nl-NL" dirty="0"/>
              <a:t>Negende niveau</a:t>
            </a:r>
          </a:p>
          <a:p>
            <a:pPr lvl="8"/>
            <a:endParaRPr lang="nl-NL" dirty="0"/>
          </a:p>
        </p:txBody>
      </p:sp>
      <p:sp>
        <p:nvSpPr>
          <p:cNvPr id="11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635000" y="6543488"/>
            <a:ext cx="5003800" cy="264272"/>
          </a:xfrm>
          <a:prstGeom prst="rect">
            <a:avLst/>
          </a:prstGeom>
        </p:spPr>
        <p:txBody>
          <a:bodyPr vert="horz" lIns="91440" tIns="0" rIns="91440" bIns="45720" rtlCol="0" anchor="t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4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635000" y="6221413"/>
            <a:ext cx="5003800" cy="322075"/>
          </a:xfrm>
          <a:prstGeom prst="rect">
            <a:avLst/>
          </a:prstGeom>
        </p:spPr>
        <p:txBody>
          <a:bodyPr vert="horz" lIns="91440" tIns="45720" rIns="91440" bIns="45720" rtlCol="0" anchor="b" anchorCtr="0"/>
          <a:lstStyle>
            <a:lvl1pPr algn="l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endParaRPr lang="nl-NL" dirty="0"/>
          </a:p>
        </p:txBody>
      </p:sp>
      <p:sp>
        <p:nvSpPr>
          <p:cNvPr id="15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6553199" y="6221413"/>
            <a:ext cx="5005389" cy="322075"/>
          </a:xfrm>
          <a:prstGeom prst="rect">
            <a:avLst/>
          </a:prstGeom>
        </p:spPr>
        <p:txBody>
          <a:bodyPr vert="horz" lIns="91440" tIns="45720" rIns="0" bIns="45720" rtlCol="0" anchor="b" anchorCtr="0"/>
          <a:lstStyle>
            <a:lvl1pPr algn="r">
              <a:defRPr sz="105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fld id="{10A0A6AF-03C5-477E-939A-E28F7E7F05EA}" type="slidenum">
              <a:rPr lang="nl-NL" smtClean="0"/>
              <a:pPr/>
              <a:t>‹nr.›</a:t>
            </a:fld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FD4EBA2F-FD7E-AA41-861E-9C1EB1EEA3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34" t="19074" r="44934"/>
          <a:stretch/>
        </p:blipFill>
        <p:spPr>
          <a:xfrm>
            <a:off x="5638800" y="1075"/>
            <a:ext cx="914400" cy="1008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7012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160" r:id="rId1"/>
    <p:sldLayoutId id="2147484161" r:id="rId2"/>
    <p:sldLayoutId id="2147484162" r:id="rId3"/>
    <p:sldLayoutId id="2147484163" r:id="rId4"/>
    <p:sldLayoutId id="2147484164" r:id="rId5"/>
    <p:sldLayoutId id="2147484165" r:id="rId6"/>
    <p:sldLayoutId id="2147484166" r:id="rId7"/>
    <p:sldLayoutId id="2147484167" r:id="rId8"/>
    <p:sldLayoutId id="2147484168" r:id="rId9"/>
    <p:sldLayoutId id="2147484169" r:id="rId10"/>
    <p:sldLayoutId id="2147484170" r:id="rId11"/>
    <p:sldLayoutId id="2147484171" r:id="rId12"/>
    <p:sldLayoutId id="2147484172" r:id="rId13"/>
    <p:sldLayoutId id="2147484173" r:id="rId14"/>
    <p:sldLayoutId id="2147484174" r:id="rId15"/>
    <p:sldLayoutId id="2147484175" r:id="rId16"/>
    <p:sldLayoutId id="2147484176" r:id="rId17"/>
    <p:sldLayoutId id="2147484177" r:id="rId18"/>
    <p:sldLayoutId id="2147484178" r:id="rId19"/>
    <p:sldLayoutId id="2147484179" r:id="rId20"/>
    <p:sldLayoutId id="2147484180" r:id="rId21"/>
    <p:sldLayoutId id="2147484181" r:id="rId22"/>
    <p:sldLayoutId id="2147484182" r:id="rId23"/>
    <p:sldLayoutId id="2147484183" r:id="rId24"/>
    <p:sldLayoutId id="2147484184" r:id="rId25"/>
    <p:sldLayoutId id="2147484185" r:id="rId26"/>
    <p:sldLayoutId id="2147484186" r:id="rId27"/>
    <p:sldLayoutId id="2147484187" r:id="rId28"/>
    <p:sldLayoutId id="2147484188" r:id="rId29"/>
    <p:sldLayoutId id="2147484189" r:id="rId30"/>
    <p:sldLayoutId id="2147484190" r:id="rId31"/>
    <p:sldLayoutId id="2147484191" r:id="rId32"/>
    <p:sldLayoutId id="2147484192" r:id="rId33"/>
    <p:sldLayoutId id="2147484193" r:id="rId34"/>
    <p:sldLayoutId id="2147484194" r:id="rId35"/>
    <p:sldLayoutId id="2147484195" r:id="rId36"/>
    <p:sldLayoutId id="2147484196" r:id="rId37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0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16800" indent="-316800" algn="l" defTabSz="914400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80000"/>
        <a:buFont typeface="Verdana" panose="020B0604030504040204" pitchFamily="34" charset="0"/>
        <a:buChar char="›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30000" indent="-316800" algn="l" defTabSz="914400" rtl="0" eaLnBrk="1" latinLnBrk="0" hangingPunct="1">
        <a:lnSpc>
          <a:spcPct val="90000"/>
        </a:lnSpc>
        <a:spcBef>
          <a:spcPts val="1000"/>
        </a:spcBef>
        <a:buClr>
          <a:schemeClr val="tx2"/>
        </a:buClr>
        <a:buFont typeface="Verdana" panose="020B060403050404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946800" indent="-316800" algn="l" defTabSz="914400" rtl="0" eaLnBrk="1" latinLnBrk="0" hangingPunct="1">
        <a:lnSpc>
          <a:spcPct val="90000"/>
        </a:lnSpc>
        <a:spcBef>
          <a:spcPts val="800"/>
        </a:spcBef>
        <a:buClr>
          <a:schemeClr val="tx2"/>
        </a:buClr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60000" indent="-3168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576800" indent="-316800" algn="l" defTabSz="914400" rtl="0" eaLnBrk="1" latinLnBrk="0" hangingPunct="1">
        <a:lnSpc>
          <a:spcPct val="90000"/>
        </a:lnSpc>
        <a:spcBef>
          <a:spcPts val="600"/>
        </a:spcBef>
        <a:buFont typeface="Verdana" panose="020B0604030504040204" pitchFamily="34" charset="0"/>
        <a:buChar char="–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890000" indent="-31680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sz="1400" kern="1200">
          <a:solidFill>
            <a:schemeClr val="tx1">
              <a:lumMod val="50000"/>
              <a:lumOff val="50000"/>
            </a:schemeClr>
          </a:solidFill>
          <a:latin typeface="+mn-lt"/>
          <a:ea typeface="+mn-ea"/>
          <a:cs typeface="+mn-cs"/>
        </a:defRPr>
      </a:lvl6pPr>
      <a:lvl7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b="1" i="0" kern="1200">
          <a:solidFill>
            <a:schemeClr val="tx2"/>
          </a:solidFill>
          <a:latin typeface="+mn-lt"/>
          <a:ea typeface="+mn-ea"/>
          <a:cs typeface="+mn-cs"/>
        </a:defRPr>
      </a:lvl7pPr>
      <a:lvl8pPr marL="72000" indent="-72000" algn="l" defTabSz="914400" rtl="0" eaLnBrk="1" latinLnBrk="0" hangingPunct="1">
        <a:lnSpc>
          <a:spcPct val="90000"/>
        </a:lnSpc>
        <a:spcBef>
          <a:spcPts val="600"/>
        </a:spcBef>
        <a:buSzPct val="25000"/>
        <a:buFont typeface="Verdana" panose="020B0604030504040204" pitchFamily="34" charset="0"/>
        <a:buChar char=" 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16000" indent="-144000" algn="l" defTabSz="914400" rtl="0" eaLnBrk="1" latinLnBrk="0" hangingPunct="1">
        <a:lnSpc>
          <a:spcPct val="90000"/>
        </a:lnSpc>
        <a:spcBef>
          <a:spcPts val="600"/>
        </a:spcBef>
        <a:buClr>
          <a:schemeClr val="tx2"/>
        </a:buClr>
        <a:buFont typeface="Verdana" panose="020B0604030504040204" pitchFamily="34" charset="0"/>
        <a:buChar char="–"/>
        <a:defRPr sz="1200" i="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2" pos="7281">
          <p15:clr>
            <a:srgbClr val="F26B43"/>
          </p15:clr>
        </p15:guide>
        <p15:guide id="8" orient="horz" pos="3919">
          <p15:clr>
            <a:srgbClr val="F26B43"/>
          </p15:clr>
        </p15:guide>
        <p15:guide id="9" pos="3840">
          <p15:clr>
            <a:srgbClr val="F26B43"/>
          </p15:clr>
        </p15:guide>
        <p15:guide id="10" orient="horz" pos="2159">
          <p15:clr>
            <a:srgbClr val="F26B43"/>
          </p15:clr>
        </p15:guide>
        <p15:guide id="11" pos="400">
          <p15:clr>
            <a:srgbClr val="F26B43"/>
          </p15:clr>
        </p15:guide>
        <p15:guide id="12" pos="4128">
          <p15:clr>
            <a:srgbClr val="F26B43"/>
          </p15:clr>
        </p15:guide>
        <p15:guide id="13" pos="3552">
          <p15:clr>
            <a:srgbClr val="F26B43"/>
          </p15:clr>
        </p15:guide>
        <p15:guide id="14" orient="horz" pos="1275">
          <p15:clr>
            <a:srgbClr val="F26B43"/>
          </p15:clr>
        </p15:guide>
        <p15:guide id="15" orient="horz" pos="1434">
          <p15:clr>
            <a:srgbClr val="F26B43"/>
          </p15:clr>
        </p15:guide>
        <p15:guide id="16" pos="461">
          <p15:clr>
            <a:srgbClr val="F26B43"/>
          </p15:clr>
        </p15:guide>
        <p15:guide id="17" orient="horz" pos="663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2500B9-04F2-7ACD-4D31-D5675420DE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9B03C87-6BCB-B3C4-40DE-646B93E18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301676-A4A8-C8F5-12AE-0F117DAE56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31A178-D554-47F5-8986-0BDE769B5018}" type="datetimeFigureOut">
              <a:rPr lang="en-US" smtClean="0"/>
              <a:pPr/>
              <a:t>6/18/2026</a:t>
            </a:fld>
            <a:endParaRPr lang="en-US" sz="10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8121E1-8867-D21F-7386-6196F844A33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A4209F-AD1F-4EF1-7B67-1C4925F468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B5D26E6-79A7-408D-9DFA-24F760C008DB}" type="slidenum">
              <a:rPr lang="en-US" smtClean="0"/>
              <a:pPr/>
              <a:t>‹nr.›</a:t>
            </a:fld>
            <a:endParaRPr lang="en-US" sz="1000" dirty="0"/>
          </a:p>
        </p:txBody>
      </p:sp>
    </p:spTree>
    <p:extLst>
      <p:ext uri="{BB962C8B-B14F-4D97-AF65-F5344CB8AC3E}">
        <p14:creationId xmlns:p14="http://schemas.microsoft.com/office/powerpoint/2010/main" val="38124304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353" r:id="rId1"/>
    <p:sldLayoutId id="2147484354" r:id="rId2"/>
    <p:sldLayoutId id="2147484355" r:id="rId3"/>
    <p:sldLayoutId id="2147484356" r:id="rId4"/>
    <p:sldLayoutId id="2147484357" r:id="rId5"/>
    <p:sldLayoutId id="2147484358" r:id="rId6"/>
    <p:sldLayoutId id="2147484359" r:id="rId7"/>
    <p:sldLayoutId id="2147484360" r:id="rId8"/>
    <p:sldLayoutId id="2147484361" r:id="rId9"/>
    <p:sldLayoutId id="2147484362" r:id="rId10"/>
    <p:sldLayoutId id="2147484363" r:id="rId11"/>
    <p:sldLayoutId id="214748436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tlasleefomgeving.nl/kaarten?config=3ef897de-127f-471a-959b-93b7597de188&amp;use=piwiksectorcode&amp;gm-x=150000&amp;gm-y=460000&amp;gm-z=3&amp;gm-b=1544180834512,true,1;1673599662812,true,1" TargetMode="Externa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microsoft.com/office/2018/10/relationships/comments" Target="../comments/modernComment_13E_E6B79296.xml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0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rivm.nl/omgevingsveiligheid/handboek/stappenplannen/verantwoording-ontwerp-veilige-omgeving/besluitvorming-groepsrisico#waarderen" TargetMode="External"/><Relationship Id="rId2" Type="http://schemas.openxmlformats.org/officeDocument/2006/relationships/hyperlink" Target="https://www.rivm.nl/omgevingsveiligheid/handboek/stappenplannen/verantwoording-ontwerp-veilige-omgeving/besluitvorming-groepsrisico#afstand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rivm.nl/omgevingsveiligheid/handboek/stappenplannen/verantwoording-ontwerp-veilige-omgeving/besluitvorming-groepsrisico" TargetMode="External"/><Relationship Id="rId4" Type="http://schemas.openxmlformats.org/officeDocument/2006/relationships/hyperlink" Target="https://www.rivm.nl/omgevingsveiligheid/handboek/stappenplannen/verantwoording-ontwerp-veilige-omgeving/besluitvorming-groepsrisico#overwegen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7AD3BF0-ACA4-1927-A6AB-4E952B865520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nl-NL" dirty="0">
                <a:latin typeface="Asap SemiBold" pitchFamily="2" charset="77"/>
              </a:rPr>
              <a:t>SCHAKELDAGEN</a:t>
            </a:r>
            <a:endParaRPr lang="nl-NL" dirty="0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D2E292AD-FBC0-FB9A-6E6D-AB5DA7509130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nl-NL" dirty="0"/>
              <a:t>IPLO komt naar je toe</a:t>
            </a:r>
          </a:p>
          <a:p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07816960-8513-3084-A280-BED8490258A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77500" lnSpcReduction="20000"/>
          </a:bodyPr>
          <a:lstStyle/>
          <a:p>
            <a:r>
              <a:rPr lang="nl-NL" dirty="0"/>
              <a:t>Juni 2026</a:t>
            </a:r>
          </a:p>
        </p:txBody>
      </p:sp>
      <p:sp>
        <p:nvSpPr>
          <p:cNvPr id="5" name="Tijdelijke aanduiding voor onlineafbeelding 4">
            <a:extLst>
              <a:ext uri="{FF2B5EF4-FFF2-40B4-BE49-F238E27FC236}">
                <a16:creationId xmlns:a16="http://schemas.microsoft.com/office/drawing/2014/main" id="{36938379-FF81-4642-16CD-8E118E6875DA}"/>
              </a:ext>
            </a:extLst>
          </p:cNvPr>
          <p:cNvSpPr>
            <a:spLocks noGrp="1"/>
          </p:cNvSpPr>
          <p:nvPr>
            <p:ph type="clipArt" sz="quarter" idx="11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7160338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2">
            <a:extLst>
              <a:ext uri="{FF2B5EF4-FFF2-40B4-BE49-F238E27FC236}">
                <a16:creationId xmlns:a16="http://schemas.microsoft.com/office/drawing/2014/main" id="{AC058865-93F8-E496-AB23-B9BBA25BE9A7}"/>
              </a:ext>
            </a:extLst>
          </p:cNvPr>
          <p:cNvSpPr txBox="1">
            <a:spLocks/>
          </p:cNvSpPr>
          <p:nvPr/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>
                <a:hlinkClick r:id="rId3"/>
              </a:rPr>
              <a:t>Atlas </a:t>
            </a:r>
            <a:r>
              <a:rPr lang="en-US" dirty="0" err="1">
                <a:hlinkClick r:id="rId3"/>
              </a:rPr>
              <a:t>Leefomgeving</a:t>
            </a:r>
            <a:endParaRPr lang="en-US" dirty="0"/>
          </a:p>
        </p:txBody>
      </p:sp>
      <p:pic>
        <p:nvPicPr>
          <p:cNvPr id="2" name="Afbeelding 1">
            <a:extLst>
              <a:ext uri="{FF2B5EF4-FFF2-40B4-BE49-F238E27FC236}">
                <a16:creationId xmlns:a16="http://schemas.microsoft.com/office/drawing/2014/main" id="{806F6F3F-A4A5-22CA-867D-264BB9926DFC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070" t="8880" r="50473" b="5250"/>
          <a:stretch/>
        </p:blipFill>
        <p:spPr bwMode="auto">
          <a:xfrm>
            <a:off x="2145751" y="2276474"/>
            <a:ext cx="6996714" cy="453128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5DFC4D77-31B6-BA1D-E31C-9F684D25313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9EB40B61-218A-F4B8-2799-E2A611E550A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4" name="Tijdelijke aanduiding voor dianummer 3">
            <a:extLst>
              <a:ext uri="{FF2B5EF4-FFF2-40B4-BE49-F238E27FC236}">
                <a16:creationId xmlns:a16="http://schemas.microsoft.com/office/drawing/2014/main" id="{260B8300-3C1C-4177-CAEE-21E37B5A0EBC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553199" y="6221413"/>
            <a:ext cx="5005389" cy="322075"/>
          </a:xfrm>
        </p:spPr>
        <p:txBody>
          <a:bodyPr vert="horz" lIns="91440" tIns="45720" rIns="0" bIns="45720" rtlCol="0" anchor="b" anchorCtr="0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26337880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6C9D7C4-9AA4-4D44-A8A2-38248E167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</p:spPr>
        <p:txBody>
          <a:bodyPr anchor="b">
            <a:normAutofit/>
          </a:bodyPr>
          <a:lstStyle/>
          <a:p>
            <a:r>
              <a:rPr lang="nl-NL" dirty="0"/>
              <a:t>Oefening ontwikkeling spoorzone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6634DBBE-795E-27B3-64CD-2080EBEA83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Brandaandachtsgebied (30 m.)</a:t>
            </a:r>
          </a:p>
          <a:p>
            <a:pPr marL="0" indent="0">
              <a:buNone/>
            </a:pPr>
            <a:r>
              <a:rPr lang="nl-NL" dirty="0"/>
              <a:t>Explosie-aandachtsgebied (200 m.)</a:t>
            </a:r>
          </a:p>
          <a:p>
            <a:pPr marL="0" indent="0">
              <a:buNone/>
            </a:pPr>
            <a:r>
              <a:rPr lang="nl-NL" dirty="0"/>
              <a:t>Gifwolkaandachtsgebied (300m)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r>
              <a:rPr lang="nl-NL" dirty="0"/>
              <a:t>Bkl, bijlage VII onderdeel C / Atlas Leefomgeving / Atlas Veiligheid</a:t>
            </a: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D4978E4C-F14B-F5F6-0F9C-583639C0FFCF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1594523" y="2276475"/>
            <a:ext cx="5259917" cy="3944938"/>
          </a:xfrm>
          <a:prstGeom prst="rect">
            <a:avLst/>
          </a:prstGeom>
          <a:noFill/>
        </p:spPr>
      </p:pic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FCBA6ABF-1369-B3C7-098A-93F11808063E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EF55FD5E-2160-468B-1D1E-3620DC054BF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3DCF811-9752-4AF2-895D-6778C4D8CA8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11</a:t>
            </a:fld>
            <a:endParaRPr lang="nl-NL"/>
          </a:p>
        </p:txBody>
      </p:sp>
      <p:sp>
        <p:nvSpPr>
          <p:cNvPr id="2" name="Rechthoek 1">
            <a:extLst>
              <a:ext uri="{FF2B5EF4-FFF2-40B4-BE49-F238E27FC236}">
                <a16:creationId xmlns:a16="http://schemas.microsoft.com/office/drawing/2014/main" id="{F419AC3E-2249-7785-C68C-FD5BC88893E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94523" y="5033394"/>
            <a:ext cx="5259917" cy="1180081"/>
          </a:xfrm>
          <a:prstGeom prst="rect">
            <a:avLst/>
          </a:prstGeom>
          <a:solidFill>
            <a:srgbClr val="D52B1E">
              <a:alpha val="25098"/>
            </a:srgbClr>
          </a:solidFill>
          <a:ln>
            <a:solidFill>
              <a:srgbClr val="CA005D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Rechthoek 3">
            <a:extLst>
              <a:ext uri="{FF2B5EF4-FFF2-40B4-BE49-F238E27FC236}">
                <a16:creationId xmlns:a16="http://schemas.microsoft.com/office/drawing/2014/main" id="{95BF4F49-CD89-BF85-649A-A6D20BF47ED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94522" y="2276475"/>
            <a:ext cx="5259917" cy="3944938"/>
          </a:xfrm>
          <a:prstGeom prst="rect">
            <a:avLst/>
          </a:prstGeom>
          <a:solidFill>
            <a:schemeClr val="accent2">
              <a:alpha val="25098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5" name="Rechthoek 4">
            <a:extLst>
              <a:ext uri="{FF2B5EF4-FFF2-40B4-BE49-F238E27FC236}">
                <a16:creationId xmlns:a16="http://schemas.microsoft.com/office/drawing/2014/main" id="{0DACB89B-EB41-B84F-A260-6C18A7BDF1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1594522" y="14681"/>
            <a:ext cx="5259917" cy="6213475"/>
          </a:xfrm>
          <a:prstGeom prst="rect">
            <a:avLst/>
          </a:prstGeom>
          <a:solidFill>
            <a:srgbClr val="7030A0">
              <a:alpha val="25098"/>
            </a:srgbClr>
          </a:solidFill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6686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 animBg="1"/>
      <p:bldP spid="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Groepsrisico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r>
              <a:rPr lang="nl-NL" i="1" dirty="0"/>
              <a:t>In een aandachtsgebied verantwoordt de gemeente het groepsrisico bij het vaststellen van een Omgevingsplan (Art 5.15)</a:t>
            </a:r>
          </a:p>
          <a:p>
            <a:r>
              <a:rPr lang="nl-NL" i="1" dirty="0"/>
              <a:t>Het groepsrisico geeft </a:t>
            </a:r>
            <a:r>
              <a:rPr lang="nl-NL" i="1" dirty="0">
                <a:solidFill>
                  <a:srgbClr val="000000"/>
                </a:solidFill>
              </a:rPr>
              <a:t>de kans weer waarbij een groep van tien of meer personen tegelijkertijd om het leven komt door een ongeval bij een activiteit met externe veiligheidsrisico’s. </a:t>
            </a:r>
            <a:endParaRPr lang="nl-NL" i="1" dirty="0"/>
          </a:p>
          <a:p>
            <a:r>
              <a:rPr lang="nl-NL" dirty="0"/>
              <a:t>Bevoegd gezag besluit wanneer de omgeving voldoende is beschermd en de ontwikkeling veilig en verantwoord is</a:t>
            </a:r>
          </a:p>
        </p:txBody>
      </p:sp>
    </p:spTree>
    <p:extLst>
      <p:ext uri="{BB962C8B-B14F-4D97-AF65-F5344CB8AC3E}">
        <p14:creationId xmlns:p14="http://schemas.microsoft.com/office/powerpoint/2010/main" val="3511793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AFB21684-07DB-4092-A8C9-DA3394353E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Typen gebouwen en locaties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78221022-4DB2-4783-A5C3-7F589D788B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1">
            <a:normAutofit lnSpcReduction="10000"/>
          </a:bodyPr>
          <a:lstStyle/>
          <a:p>
            <a:r>
              <a:rPr lang="nl-NL" dirty="0"/>
              <a:t>Beperkt kwetsbaar</a:t>
            </a:r>
          </a:p>
          <a:p>
            <a:r>
              <a:rPr lang="nl-NL" dirty="0"/>
              <a:t>Kwetsbaar </a:t>
            </a:r>
          </a:p>
          <a:p>
            <a:r>
              <a:rPr lang="nl-NL" dirty="0"/>
              <a:t>Zeer kwetsbaar</a:t>
            </a:r>
          </a:p>
          <a:p>
            <a:endParaRPr lang="nl-NL" dirty="0"/>
          </a:p>
          <a:p>
            <a:r>
              <a:rPr lang="nl-NL" dirty="0"/>
              <a:t>Zie bijlage VI </a:t>
            </a:r>
            <a:r>
              <a:rPr lang="nl-NL" dirty="0" err="1"/>
              <a:t>Bkl</a:t>
            </a:r>
            <a:r>
              <a:rPr lang="nl-NL" dirty="0"/>
              <a:t> voor een overzicht</a:t>
            </a:r>
          </a:p>
          <a:p>
            <a:endParaRPr lang="nl-NL" dirty="0"/>
          </a:p>
          <a:p>
            <a:r>
              <a:rPr lang="nl-NL" dirty="0"/>
              <a:t>Een object / locatie wordt als meer kwetsbaar gezien wanneer er meer mensen verblijven, ze er langer verblijven of beperkt zelfredzaam zijn</a:t>
            </a:r>
          </a:p>
        </p:txBody>
      </p:sp>
    </p:spTree>
    <p:extLst>
      <p:ext uri="{BB962C8B-B14F-4D97-AF65-F5344CB8AC3E}">
        <p14:creationId xmlns:p14="http://schemas.microsoft.com/office/powerpoint/2010/main" val="381486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A1528A4C-ADC7-B6D5-853A-14A8150423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64156"/>
            <a:ext cx="10923588" cy="948047"/>
          </a:xfrm>
        </p:spPr>
        <p:txBody>
          <a:bodyPr/>
          <a:lstStyle/>
          <a:p>
            <a:r>
              <a:rPr lang="en-US" dirty="0" err="1"/>
              <a:t>Kwetsbaarheid</a:t>
            </a:r>
            <a:r>
              <a:rPr lang="en-US" dirty="0"/>
              <a:t> van </a:t>
            </a:r>
            <a:r>
              <a:rPr lang="en-US" dirty="0" err="1"/>
              <a:t>locaties</a:t>
            </a:r>
            <a:endParaRPr lang="en-US" dirty="0"/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EA207D04-643E-A37F-5149-28B2F8C6987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/>
          <a:p>
            <a:r>
              <a:rPr lang="en-US" dirty="0"/>
              <a:t>Zeer </a:t>
            </a:r>
            <a:r>
              <a:rPr lang="en-US" dirty="0" err="1"/>
              <a:t>kwetsbaar</a:t>
            </a:r>
            <a:endParaRPr lang="en-US" dirty="0"/>
          </a:p>
          <a:p>
            <a:r>
              <a:rPr lang="en-US" dirty="0"/>
              <a:t>- Crèche</a:t>
            </a:r>
          </a:p>
          <a:p>
            <a:r>
              <a:rPr lang="en-US" dirty="0" err="1"/>
              <a:t>Kwetsbaar</a:t>
            </a:r>
            <a:endParaRPr lang="en-US" dirty="0"/>
          </a:p>
          <a:p>
            <a:pPr marL="342900" indent="-342900">
              <a:buFontTx/>
              <a:buChar char="-"/>
            </a:pPr>
            <a:r>
              <a:rPr lang="en-US" dirty="0" err="1"/>
              <a:t>Woningen</a:t>
            </a:r>
            <a:r>
              <a:rPr lang="en-US" dirty="0"/>
              <a:t> </a:t>
            </a:r>
          </a:p>
          <a:p>
            <a:pPr marL="342900" indent="-342900">
              <a:buFontTx/>
              <a:buChar char="-"/>
            </a:pPr>
            <a:r>
              <a:rPr lang="en-US" dirty="0" err="1"/>
              <a:t>Appartementen</a:t>
            </a:r>
            <a:r>
              <a:rPr lang="en-US" dirty="0"/>
              <a:t> </a:t>
            </a:r>
          </a:p>
          <a:p>
            <a:pPr marL="342900" indent="-342900">
              <a:buFontTx/>
              <a:buChar char="-"/>
            </a:pPr>
            <a:r>
              <a:rPr lang="en-US" dirty="0" err="1"/>
              <a:t>Congrescentrum</a:t>
            </a:r>
            <a:endParaRPr lang="en-US" dirty="0"/>
          </a:p>
          <a:p>
            <a:r>
              <a:rPr lang="en-US" dirty="0" err="1"/>
              <a:t>Beperkt</a:t>
            </a:r>
            <a:r>
              <a:rPr lang="en-US" dirty="0"/>
              <a:t> </a:t>
            </a:r>
            <a:r>
              <a:rPr lang="en-US" dirty="0" err="1"/>
              <a:t>kwetsbaar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Kantoren</a:t>
            </a:r>
            <a:r>
              <a:rPr lang="en-US" dirty="0"/>
              <a:t> (</a:t>
            </a:r>
            <a:r>
              <a:rPr lang="en-US" dirty="0" err="1"/>
              <a:t>o.b.v.</a:t>
            </a:r>
            <a:r>
              <a:rPr lang="en-US" dirty="0"/>
              <a:t> </a:t>
            </a:r>
            <a:r>
              <a:rPr lang="en-US" dirty="0" err="1"/>
              <a:t>aanname</a:t>
            </a:r>
            <a:r>
              <a:rPr lang="en-US" dirty="0"/>
              <a:t> </a:t>
            </a:r>
            <a:r>
              <a:rPr lang="en-US" dirty="0" err="1"/>
              <a:t>vloeroppervlak</a:t>
            </a:r>
            <a:r>
              <a:rPr lang="en-US" dirty="0"/>
              <a:t> </a:t>
            </a:r>
            <a:r>
              <a:rPr lang="nl-NL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&lt; 1500 m</a:t>
            </a:r>
            <a:r>
              <a:rPr lang="nl-NL" sz="2000" b="0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nl-NL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  <a:endParaRPr lang="en-US" dirty="0"/>
          </a:p>
        </p:txBody>
      </p:sp>
      <p:pic>
        <p:nvPicPr>
          <p:cNvPr id="7" name="Tijdelijke aanduiding voor inhoud 7">
            <a:extLst>
              <a:ext uri="{FF2B5EF4-FFF2-40B4-BE49-F238E27FC236}">
                <a16:creationId xmlns:a16="http://schemas.microsoft.com/office/drawing/2014/main" id="{BD17A5DA-1175-3F1D-0EDE-5B523E5CB4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523" y="2276475"/>
            <a:ext cx="5259917" cy="3944938"/>
          </a:xfrm>
          <a:prstGeom prst="rect">
            <a:avLst/>
          </a:prstGeom>
          <a:noFill/>
        </p:spPr>
      </p:pic>
      <p:sp>
        <p:nvSpPr>
          <p:cNvPr id="25" name="Date Placeholder 4">
            <a:extLst>
              <a:ext uri="{FF2B5EF4-FFF2-40B4-BE49-F238E27FC236}">
                <a16:creationId xmlns:a16="http://schemas.microsoft.com/office/drawing/2014/main" id="{190EBCB0-3F4F-9FC2-8332-C3316E903BA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27" name="Footer Placeholder 5">
            <a:extLst>
              <a:ext uri="{FF2B5EF4-FFF2-40B4-BE49-F238E27FC236}">
                <a16:creationId xmlns:a16="http://schemas.microsoft.com/office/drawing/2014/main" id="{24B35C64-C371-DE3F-C699-CB21BAAF61D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3BE9E93A-D506-6D52-5629-A549D089266A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14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6961628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93418046-971F-5B9B-887D-9B302C06FC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r>
              <a:rPr lang="nl-NL" dirty="0"/>
              <a:t>Aanvullende bouweisen voor nieuwbouw en vervangende nieuwbouw.</a:t>
            </a:r>
          </a:p>
          <a:p>
            <a:r>
              <a:rPr lang="nl-NL" dirty="0"/>
              <a:t>Verplicht voor zeer kwetsbare gebouwen</a:t>
            </a:r>
          </a:p>
          <a:p>
            <a:r>
              <a:rPr lang="nl-NL" dirty="0"/>
              <a:t>Gelijkwaardigheid</a:t>
            </a:r>
          </a:p>
          <a:p>
            <a:endParaRPr lang="en-US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E929616D-0D3F-5A5C-4239-C397DBB3085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Wat is een voorschriftengebied?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2F45194-4227-D5CC-A083-4530ED6DF5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59633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306D8-C9A6-63FD-EE41-E50E7951FB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1">
            <a:extLst>
              <a:ext uri="{FF2B5EF4-FFF2-40B4-BE49-F238E27FC236}">
                <a16:creationId xmlns:a16="http://schemas.microsoft.com/office/drawing/2014/main" id="{B0E7E677-BDF9-A51F-C355-62A6EC40C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64156"/>
            <a:ext cx="10923588" cy="948047"/>
          </a:xfrm>
        </p:spPr>
        <p:txBody>
          <a:bodyPr/>
          <a:lstStyle/>
          <a:p>
            <a:r>
              <a:rPr lang="en-US" dirty="0" err="1"/>
              <a:t>Waar</a:t>
            </a:r>
            <a:r>
              <a:rPr lang="en-US" dirty="0"/>
              <a:t> </a:t>
            </a:r>
            <a:r>
              <a:rPr lang="en-US" dirty="0" err="1"/>
              <a:t>een</a:t>
            </a:r>
            <a:r>
              <a:rPr lang="en-US" dirty="0"/>
              <a:t> </a:t>
            </a:r>
            <a:r>
              <a:rPr lang="en-US" dirty="0" err="1"/>
              <a:t>voorschriftengebied</a:t>
            </a:r>
            <a:r>
              <a:rPr lang="en-US" dirty="0"/>
              <a:t> </a:t>
            </a:r>
            <a:r>
              <a:rPr lang="en-US" dirty="0" err="1"/>
              <a:t>aanwijzen</a:t>
            </a:r>
            <a:r>
              <a:rPr lang="en-US" dirty="0"/>
              <a:t>?</a:t>
            </a:r>
          </a:p>
        </p:txBody>
      </p:sp>
      <p:sp>
        <p:nvSpPr>
          <p:cNvPr id="23" name="Text Placeholder 2">
            <a:extLst>
              <a:ext uri="{FF2B5EF4-FFF2-40B4-BE49-F238E27FC236}">
                <a16:creationId xmlns:a16="http://schemas.microsoft.com/office/drawing/2014/main" id="{9F7133AD-3434-C9CB-4B96-A5CFF0CA624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/>
          <a:lstStyle/>
          <a:p>
            <a:r>
              <a:rPr lang="en-US" dirty="0"/>
              <a:t>Zeer </a:t>
            </a:r>
            <a:r>
              <a:rPr lang="en-US" dirty="0" err="1"/>
              <a:t>kwetsbaar</a:t>
            </a:r>
            <a:endParaRPr lang="en-US" dirty="0"/>
          </a:p>
          <a:p>
            <a:r>
              <a:rPr lang="en-US" dirty="0"/>
              <a:t>- Crèche</a:t>
            </a:r>
          </a:p>
          <a:p>
            <a:r>
              <a:rPr lang="en-US" dirty="0" err="1"/>
              <a:t>Kwetsbaar</a:t>
            </a:r>
            <a:endParaRPr lang="en-US" dirty="0"/>
          </a:p>
          <a:p>
            <a:pPr marL="342900" indent="-342900">
              <a:buFontTx/>
              <a:buChar char="-"/>
            </a:pPr>
            <a:r>
              <a:rPr lang="en-US" dirty="0" err="1"/>
              <a:t>Woningen</a:t>
            </a:r>
            <a:r>
              <a:rPr lang="en-US" dirty="0"/>
              <a:t> </a:t>
            </a:r>
          </a:p>
          <a:p>
            <a:pPr marL="342900" indent="-342900">
              <a:buFontTx/>
              <a:buChar char="-"/>
            </a:pPr>
            <a:r>
              <a:rPr lang="en-US" dirty="0" err="1"/>
              <a:t>Appartementen</a:t>
            </a:r>
            <a:r>
              <a:rPr lang="en-US" dirty="0"/>
              <a:t> </a:t>
            </a:r>
          </a:p>
          <a:p>
            <a:pPr marL="342900" indent="-342900">
              <a:buFontTx/>
              <a:buChar char="-"/>
            </a:pPr>
            <a:r>
              <a:rPr lang="en-US" dirty="0" err="1"/>
              <a:t>Congrescentrum</a:t>
            </a:r>
            <a:endParaRPr lang="en-US" dirty="0"/>
          </a:p>
          <a:p>
            <a:r>
              <a:rPr lang="en-US" dirty="0" err="1"/>
              <a:t>Beperkt</a:t>
            </a:r>
            <a:r>
              <a:rPr lang="en-US" dirty="0"/>
              <a:t> </a:t>
            </a:r>
            <a:r>
              <a:rPr lang="en-US" dirty="0" err="1"/>
              <a:t>kwetsbaar</a:t>
            </a:r>
            <a:endParaRPr lang="en-US" dirty="0"/>
          </a:p>
          <a:p>
            <a:r>
              <a:rPr lang="en-US" dirty="0"/>
              <a:t>- </a:t>
            </a:r>
            <a:r>
              <a:rPr lang="en-US" dirty="0" err="1"/>
              <a:t>Kantoren</a:t>
            </a:r>
            <a:r>
              <a:rPr lang="en-US" dirty="0"/>
              <a:t> (</a:t>
            </a:r>
            <a:r>
              <a:rPr lang="en-US" dirty="0" err="1"/>
              <a:t>o.b.v.</a:t>
            </a:r>
            <a:r>
              <a:rPr lang="en-US" dirty="0"/>
              <a:t> </a:t>
            </a:r>
            <a:r>
              <a:rPr lang="en-US" dirty="0" err="1"/>
              <a:t>aanname</a:t>
            </a:r>
            <a:r>
              <a:rPr lang="en-US" dirty="0"/>
              <a:t> </a:t>
            </a:r>
            <a:r>
              <a:rPr lang="en-US" dirty="0" err="1"/>
              <a:t>vloeroppervlak</a:t>
            </a:r>
            <a:r>
              <a:rPr lang="en-US" dirty="0"/>
              <a:t> </a:t>
            </a:r>
            <a:r>
              <a:rPr lang="nl-NL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&lt; 1500 m</a:t>
            </a:r>
            <a:r>
              <a:rPr lang="nl-NL" sz="2000" b="0" i="0" u="none" strike="noStrike" baseline="300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2</a:t>
            </a:r>
            <a:r>
              <a:rPr lang="nl-NL" sz="20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)</a:t>
            </a:r>
            <a:endParaRPr lang="en-US" dirty="0"/>
          </a:p>
        </p:txBody>
      </p:sp>
      <p:pic>
        <p:nvPicPr>
          <p:cNvPr id="7" name="Tijdelijke aanduiding voor inhoud 7">
            <a:extLst>
              <a:ext uri="{FF2B5EF4-FFF2-40B4-BE49-F238E27FC236}">
                <a16:creationId xmlns:a16="http://schemas.microsoft.com/office/drawing/2014/main" id="{67A3CDBA-2FD9-3AD3-A3A4-94C24D301E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523" y="2276475"/>
            <a:ext cx="5259917" cy="3944938"/>
          </a:xfrm>
          <a:prstGeom prst="rect">
            <a:avLst/>
          </a:prstGeom>
          <a:noFill/>
        </p:spPr>
      </p:pic>
      <p:sp>
        <p:nvSpPr>
          <p:cNvPr id="25" name="Date Placeholder 4">
            <a:extLst>
              <a:ext uri="{FF2B5EF4-FFF2-40B4-BE49-F238E27FC236}">
                <a16:creationId xmlns:a16="http://schemas.microsoft.com/office/drawing/2014/main" id="{15B8DB6E-D5B0-A35D-A6BD-039124BA5167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27" name="Footer Placeholder 5">
            <a:extLst>
              <a:ext uri="{FF2B5EF4-FFF2-40B4-BE49-F238E27FC236}">
                <a16:creationId xmlns:a16="http://schemas.microsoft.com/office/drawing/2014/main" id="{99F8C54A-ABB4-EFD7-0519-A55816854193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D4C81845-4B5C-AD39-8359-8695847F0C99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16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0695799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B8973-BD9E-EE2E-60C2-45C1B4B85A0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kstvak 28">
            <a:extLst>
              <a:ext uri="{FF2B5EF4-FFF2-40B4-BE49-F238E27FC236}">
                <a16:creationId xmlns:a16="http://schemas.microsoft.com/office/drawing/2014/main" id="{80F5CA8D-0409-6D4E-3EC7-2B807E56BDC9}"/>
              </a:ext>
            </a:extLst>
          </p:cNvPr>
          <p:cNvSpPr txBox="1"/>
          <p:nvPr/>
        </p:nvSpPr>
        <p:spPr>
          <a:xfrm>
            <a:off x="230306" y="2869686"/>
            <a:ext cx="468288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prstClr val="black"/>
                </a:solidFill>
                <a:latin typeface="Asap"/>
              </a:rPr>
              <a:t>Beantwoordt EV vragen over wet- en regelgeving en PGS-en</a:t>
            </a:r>
          </a:p>
          <a:p>
            <a:pPr marL="342900" indent="-342900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nl-NL" sz="2400" dirty="0">
              <a:solidFill>
                <a:prstClr val="black"/>
              </a:solidFill>
              <a:latin typeface="Asap"/>
            </a:endParaRPr>
          </a:p>
          <a:p>
            <a:pPr marL="342900" indent="-342900">
              <a:buClr>
                <a:schemeClr val="tx2"/>
              </a:buClr>
              <a:buFont typeface="Wingdings" panose="05000000000000000000" pitchFamily="2" charset="2"/>
              <a:buChar char="Ø"/>
            </a:pPr>
            <a:r>
              <a:rPr lang="nl-NL" sz="2400" dirty="0">
                <a:solidFill>
                  <a:prstClr val="black"/>
                </a:solidFill>
                <a:latin typeface="Asap"/>
              </a:rPr>
              <a:t>Schakel tussen beleid en praktijk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sap"/>
            </a:endParaRPr>
          </a:p>
        </p:txBody>
      </p:sp>
      <p:graphicFrame>
        <p:nvGraphicFramePr>
          <p:cNvPr id="4" name="Grafiek 3" descr="diagram met verhouding van binnengekomen vragen bij IPLO">
            <a:extLst>
              <a:ext uri="{FF2B5EF4-FFF2-40B4-BE49-F238E27FC236}">
                <a16:creationId xmlns:a16="http://schemas.microsoft.com/office/drawing/2014/main" id="{5D462EF1-32BD-B32C-22F0-2D92D8AF771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0714384"/>
              </p:ext>
            </p:extLst>
          </p:nvPr>
        </p:nvGraphicFramePr>
        <p:xfrm>
          <a:off x="4544704" y="1746913"/>
          <a:ext cx="8791500" cy="4705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jdelijke aanduiding voor dianummer 1">
            <a:extLst>
              <a:ext uri="{FF2B5EF4-FFF2-40B4-BE49-F238E27FC236}">
                <a16:creationId xmlns:a16="http://schemas.microsoft.com/office/drawing/2014/main" id="{602ADC6A-B1CF-9794-4AA8-241F29CA5F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71BB4A-7DC0-41F9-B589-288E53C2F0C1}" type="slidenum">
              <a:rPr lang="nl-NL" smtClean="0"/>
              <a:t>17</a:t>
            </a:fld>
            <a:endParaRPr lang="nl-NL"/>
          </a:p>
        </p:txBody>
      </p:sp>
      <p:sp>
        <p:nvSpPr>
          <p:cNvPr id="6" name="Titel 2">
            <a:extLst>
              <a:ext uri="{FF2B5EF4-FFF2-40B4-BE49-F238E27FC236}">
                <a16:creationId xmlns:a16="http://schemas.microsoft.com/office/drawing/2014/main" id="{171005A0-7F26-7A3C-61BA-43A9FD3D4ABE}"/>
              </a:ext>
            </a:extLst>
          </p:cNvPr>
          <p:cNvSpPr txBox="1">
            <a:spLocks/>
          </p:cNvSpPr>
          <p:nvPr/>
        </p:nvSpPr>
        <p:spPr>
          <a:xfrm>
            <a:off x="635000" y="1052513"/>
            <a:ext cx="10923588" cy="94804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 algn="l" defTabSz="914400" rtl="0" eaLnBrk="1" latinLnBrk="0" hangingPunct="1">
              <a:lnSpc>
                <a:spcPts val="5000"/>
              </a:lnSpc>
              <a:spcBef>
                <a:spcPct val="0"/>
              </a:spcBef>
              <a:buNone/>
              <a:defRPr sz="5000" b="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3600" dirty="0">
                <a:solidFill>
                  <a:schemeClr val="tx2"/>
                </a:solidFill>
              </a:rPr>
              <a:t>IPLO – Helpdesk Veiligheid</a:t>
            </a:r>
            <a:endParaRPr lang="en-US" sz="36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82159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31210C8B-D6C1-FEA5-38E3-AC5DD3B20F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0" y="1865741"/>
            <a:ext cx="10923588" cy="4355672"/>
          </a:xfrm>
        </p:spPr>
        <p:txBody>
          <a:bodyPr numCol="1">
            <a:normAutofit fontScale="92500" lnSpcReduction="1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nl-NL" sz="2000" dirty="0"/>
              <a:t>Moet het bevoegd gezag de keuze onderbouwen bij het niet aanwijzen van een voorschriftengebied voor (beperkt) kwetsbare gebouwen?</a:t>
            </a:r>
          </a:p>
          <a:p>
            <a:pPr lvl="1"/>
            <a:r>
              <a:rPr lang="nl-NL" b="1" u="sng" dirty="0"/>
              <a:t>Ja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nl-NL" sz="2000" dirty="0"/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nl-NL" sz="2000" dirty="0"/>
              <a:t>Kan een gemeente binnen een VG bouwkundige maatregelen eisen die anders zijn dan de maatregelen uit het BBL? </a:t>
            </a:r>
          </a:p>
          <a:p>
            <a:pPr lvl="1"/>
            <a:r>
              <a:rPr lang="nl-NL" b="1" u="sng" dirty="0"/>
              <a:t>Nee</a:t>
            </a:r>
            <a:r>
              <a:rPr lang="nl-NL" u="sng" dirty="0"/>
              <a:t>, BBL staat maatwerkregels voor bouwtechnische eisen in omgevingsplan niet toe.</a:t>
            </a:r>
          </a:p>
          <a:p>
            <a:pPr lvl="1"/>
            <a:endParaRPr lang="nl-NL" u="sng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2000" dirty="0"/>
              <a:t>Kan ik de </a:t>
            </a:r>
            <a:r>
              <a:rPr lang="nl-NL" sz="2000" dirty="0" err="1"/>
              <a:t>kansfactor</a:t>
            </a:r>
            <a:r>
              <a:rPr lang="nl-NL" sz="2000" dirty="0"/>
              <a:t> nog steeds mee laten wegen in maatregelen binnen een aandachtsgebied?</a:t>
            </a:r>
          </a:p>
          <a:p>
            <a:pPr lvl="1"/>
            <a:r>
              <a:rPr lang="nl-NL" b="1" u="sng" dirty="0"/>
              <a:t>Ja, </a:t>
            </a:r>
            <a:r>
              <a:rPr lang="nl-NL" u="sng" dirty="0"/>
              <a:t>het groepsrisico mag berekend worden. Daarnaast kan kans een rol spelen in afweging maatregelen binnen aandachtsgebied en wel/niet aanwijzen voorschriftengebied (-</a:t>
            </a:r>
            <a:r>
              <a:rPr lang="nl-NL" u="sng" dirty="0" err="1"/>
              <a:t>zkg</a:t>
            </a:r>
            <a:r>
              <a:rPr lang="nl-NL" u="sng" dirty="0"/>
              <a:t>)</a:t>
            </a:r>
          </a:p>
          <a:p>
            <a:pPr lvl="1"/>
            <a:endParaRPr lang="nl-NL" u="sng" dirty="0"/>
          </a:p>
          <a:p>
            <a:endParaRPr lang="nl-NL" dirty="0"/>
          </a:p>
        </p:txBody>
      </p:sp>
      <p:sp>
        <p:nvSpPr>
          <p:cNvPr id="3" name="Titel 2">
            <a:extLst>
              <a:ext uri="{FF2B5EF4-FFF2-40B4-BE49-F238E27FC236}">
                <a16:creationId xmlns:a16="http://schemas.microsoft.com/office/drawing/2014/main" id="{93A69944-B56B-41B4-A657-3E41D99E36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2514"/>
            <a:ext cx="10923588" cy="491152"/>
          </a:xfrm>
        </p:spPr>
        <p:txBody>
          <a:bodyPr>
            <a:normAutofit fontScale="90000"/>
          </a:bodyPr>
          <a:lstStyle/>
          <a:p>
            <a:r>
              <a:rPr lang="nl-NL" dirty="0"/>
              <a:t>Voorbeelden van vragen over aandachtsgebieden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96B5773-BBC1-B924-B419-B111BEF45D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D9C4B404-30D3-A26B-1A59-EBCAE82AD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6FA48664-19F0-1770-088B-DA39A7973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85709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842A8E-2434-1B67-4362-FE6733AA3D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el 1">
            <a:extLst>
              <a:ext uri="{FF2B5EF4-FFF2-40B4-BE49-F238E27FC236}">
                <a16:creationId xmlns:a16="http://schemas.microsoft.com/office/drawing/2014/main" id="{DD271A71-D1C7-10E2-7CAB-93C6EF1BD659}"/>
              </a:ext>
            </a:extLst>
          </p:cNvPr>
          <p:cNvSpPr txBox="1">
            <a:spLocks/>
          </p:cNvSpPr>
          <p:nvPr/>
        </p:nvSpPr>
        <p:spPr>
          <a:xfrm>
            <a:off x="417355" y="797808"/>
            <a:ext cx="10923588" cy="65597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 err="1"/>
              <a:t>Situatie</a:t>
            </a:r>
            <a:r>
              <a:rPr lang="en-US" dirty="0"/>
              <a:t> 1: Nieuw KG in </a:t>
            </a:r>
            <a:r>
              <a:rPr lang="en-US" dirty="0" err="1"/>
              <a:t>aandachtsgebied</a:t>
            </a:r>
            <a:endParaRPr lang="en-US" dirty="0"/>
          </a:p>
        </p:txBody>
      </p:sp>
      <p:sp>
        <p:nvSpPr>
          <p:cNvPr id="15" name="Date Placeholder 4">
            <a:extLst>
              <a:ext uri="{FF2B5EF4-FFF2-40B4-BE49-F238E27FC236}">
                <a16:creationId xmlns:a16="http://schemas.microsoft.com/office/drawing/2014/main" id="{2477BB3E-5406-0EFB-CAAA-5FBD4649BDB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7" name="Footer Placeholder 5">
            <a:extLst>
              <a:ext uri="{FF2B5EF4-FFF2-40B4-BE49-F238E27FC236}">
                <a16:creationId xmlns:a16="http://schemas.microsoft.com/office/drawing/2014/main" id="{E80EFC50-8681-B438-4FBD-DA2463B05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17D10B44-036C-C768-B5DE-6A721E86F6BA}"/>
              </a:ext>
            </a:extLst>
          </p:cNvPr>
          <p:cNvSpPr txBox="1"/>
          <p:nvPr/>
        </p:nvSpPr>
        <p:spPr>
          <a:xfrm>
            <a:off x="6628365" y="2460710"/>
            <a:ext cx="549211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In ieder geval moet getoetst worden aan: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err="1"/>
              <a:t>Bkl</a:t>
            </a:r>
            <a:r>
              <a:rPr lang="nl-NL" dirty="0"/>
              <a:t> 5.14: beslissen of een VG wordt aangewezen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 err="1"/>
              <a:t>Bkl</a:t>
            </a:r>
            <a:r>
              <a:rPr lang="nl-NL" dirty="0"/>
              <a:t> 5.15: verantwoorden groepsrisico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r>
              <a:rPr lang="nl-NL" dirty="0"/>
              <a:t>Beleidsvrijheid: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Berekening groepsrisico wel of niet?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Indien niet berekend, </a:t>
            </a:r>
            <a:r>
              <a:rPr lang="nl-NL" dirty="0" err="1"/>
              <a:t>kansfactor</a:t>
            </a:r>
            <a:r>
              <a:rPr lang="nl-NL" dirty="0"/>
              <a:t> toch meewegen?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Welke maatregelen en in welk (deel van het) gebied?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Wel of geen VG aanwijzen en tot waar?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F21ED67A-2003-1043-4347-5AFFD5B0B9C5}"/>
              </a:ext>
            </a:extLst>
          </p:cNvPr>
          <p:cNvSpPr txBox="1"/>
          <p:nvPr/>
        </p:nvSpPr>
        <p:spPr>
          <a:xfrm>
            <a:off x="417355" y="1481554"/>
            <a:ext cx="106832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In een aandachtsgebied komt een kwetsbaar gebouw te liggen dat ruimtelijk nog niet is toegestaan. Er is geen lokaal EV beleid en er is geen voorschriftengebied aangewezen.</a:t>
            </a:r>
            <a:endParaRPr lang="nl-NL" b="1" u="sng" kern="100" dirty="0">
              <a:solidFill>
                <a:schemeClr val="tx2">
                  <a:lumMod val="75000"/>
                </a:schemeClr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Afbeelding 4">
            <a:extLst>
              <a:ext uri="{FF2B5EF4-FFF2-40B4-BE49-F238E27FC236}">
                <a16:creationId xmlns:a16="http://schemas.microsoft.com/office/drawing/2014/main" id="{679C84D1-64DD-D196-CC08-C30A4B5E98B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763" y="2389437"/>
            <a:ext cx="6044537" cy="320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790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2"/>
    </p:ext>
  </p:extLs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inhoud 1">
            <a:extLst>
              <a:ext uri="{FF2B5EF4-FFF2-40B4-BE49-F238E27FC236}">
                <a16:creationId xmlns:a16="http://schemas.microsoft.com/office/drawing/2014/main" id="{2376E485-DDE4-F80F-96FE-DBD2BD8EDA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Tekstvak 3">
            <a:extLst>
              <a:ext uri="{FF2B5EF4-FFF2-40B4-BE49-F238E27FC236}">
                <a16:creationId xmlns:a16="http://schemas.microsoft.com/office/drawing/2014/main" id="{6BA1F583-6930-8897-F2C1-8844C12E3F0E}"/>
              </a:ext>
            </a:extLst>
          </p:cNvPr>
          <p:cNvSpPr txBox="1"/>
          <p:nvPr/>
        </p:nvSpPr>
        <p:spPr>
          <a:xfrm>
            <a:off x="2397952" y="2825782"/>
            <a:ext cx="1701107" cy="26161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rgbClr val="1D7BC0"/>
                </a:solidFill>
                <a:latin typeface="Asap" pitchFamily="2" charset="77"/>
              </a:rPr>
              <a:t>Omgevingsprogramma’s</a:t>
            </a:r>
          </a:p>
        </p:txBody>
      </p:sp>
      <p:sp>
        <p:nvSpPr>
          <p:cNvPr id="4" name="Tekstvak 4">
            <a:extLst>
              <a:ext uri="{FF2B5EF4-FFF2-40B4-BE49-F238E27FC236}">
                <a16:creationId xmlns:a16="http://schemas.microsoft.com/office/drawing/2014/main" id="{07BEEA9A-CDEA-F846-6A19-3D0D259A6D0B}"/>
              </a:ext>
            </a:extLst>
          </p:cNvPr>
          <p:cNvSpPr txBox="1"/>
          <p:nvPr/>
        </p:nvSpPr>
        <p:spPr>
          <a:xfrm>
            <a:off x="1769003" y="3537929"/>
            <a:ext cx="1154483" cy="26161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rgbClr val="1D7BC0"/>
                </a:solidFill>
                <a:latin typeface="Asap" pitchFamily="2" charset="77"/>
              </a:rPr>
              <a:t>Omgevingsvisie</a:t>
            </a:r>
          </a:p>
        </p:txBody>
      </p:sp>
      <p:sp>
        <p:nvSpPr>
          <p:cNvPr id="5" name="Tekstvak 5">
            <a:extLst>
              <a:ext uri="{FF2B5EF4-FFF2-40B4-BE49-F238E27FC236}">
                <a16:creationId xmlns:a16="http://schemas.microsoft.com/office/drawing/2014/main" id="{20477177-A034-A31F-CD79-DB43869493A0}"/>
              </a:ext>
            </a:extLst>
          </p:cNvPr>
          <p:cNvSpPr txBox="1"/>
          <p:nvPr/>
        </p:nvSpPr>
        <p:spPr>
          <a:xfrm>
            <a:off x="1624035" y="3195863"/>
            <a:ext cx="1779654" cy="26161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rgbClr val="1D7BC0"/>
                </a:solidFill>
                <a:latin typeface="Asap" pitchFamily="2" charset="77"/>
              </a:rPr>
              <a:t>Samenwerkingsafspraken</a:t>
            </a:r>
          </a:p>
        </p:txBody>
      </p:sp>
      <p:sp>
        <p:nvSpPr>
          <p:cNvPr id="6" name="Tekstvak 6">
            <a:extLst>
              <a:ext uri="{FF2B5EF4-FFF2-40B4-BE49-F238E27FC236}">
                <a16:creationId xmlns:a16="http://schemas.microsoft.com/office/drawing/2014/main" id="{FBF1DDC8-ADCC-46B9-7956-D3CF6A2F3008}"/>
              </a:ext>
            </a:extLst>
          </p:cNvPr>
          <p:cNvSpPr txBox="1"/>
          <p:nvPr/>
        </p:nvSpPr>
        <p:spPr>
          <a:xfrm>
            <a:off x="6329082" y="2617694"/>
            <a:ext cx="1658471" cy="26161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 anchor="b">
            <a:spAutoFit/>
          </a:bodyPr>
          <a:lstStyle/>
          <a:p>
            <a:pPr algn="ctr"/>
            <a:r>
              <a:rPr lang="nl-NL" sz="1050" dirty="0" err="1">
                <a:solidFill>
                  <a:srgbClr val="2C5881"/>
                </a:solidFill>
                <a:latin typeface="Asap" pitchFamily="2" charset="77"/>
              </a:rPr>
              <a:t>Waterschapsverordening</a:t>
            </a:r>
            <a:endParaRPr lang="nl-NL" sz="1050" dirty="0">
              <a:solidFill>
                <a:srgbClr val="2C5881"/>
              </a:solidFill>
              <a:latin typeface="Asap" pitchFamily="2" charset="77"/>
            </a:endParaRPr>
          </a:p>
        </p:txBody>
      </p:sp>
      <p:sp>
        <p:nvSpPr>
          <p:cNvPr id="7" name="Tekstvak 7">
            <a:extLst>
              <a:ext uri="{FF2B5EF4-FFF2-40B4-BE49-F238E27FC236}">
                <a16:creationId xmlns:a16="http://schemas.microsoft.com/office/drawing/2014/main" id="{45372BD4-E26C-9185-1CAA-E770683AB735}"/>
              </a:ext>
            </a:extLst>
          </p:cNvPr>
          <p:cNvSpPr txBox="1"/>
          <p:nvPr/>
        </p:nvSpPr>
        <p:spPr>
          <a:xfrm>
            <a:off x="4733366" y="2988151"/>
            <a:ext cx="1129553" cy="26161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 anchor="b">
            <a:spAutoFit/>
          </a:bodyPr>
          <a:lstStyle/>
          <a:p>
            <a:pPr algn="ctr"/>
            <a:r>
              <a:rPr lang="nl-NL" sz="1050" dirty="0">
                <a:solidFill>
                  <a:srgbClr val="2C5881"/>
                </a:solidFill>
                <a:latin typeface="Asap" pitchFamily="2" charset="77"/>
              </a:rPr>
              <a:t>Omgevingsplan</a:t>
            </a:r>
          </a:p>
        </p:txBody>
      </p:sp>
      <p:sp>
        <p:nvSpPr>
          <p:cNvPr id="8" name="Tekstvak 8">
            <a:extLst>
              <a:ext uri="{FF2B5EF4-FFF2-40B4-BE49-F238E27FC236}">
                <a16:creationId xmlns:a16="http://schemas.microsoft.com/office/drawing/2014/main" id="{DA8937D1-ABFF-8E54-0D22-D75034C509E9}"/>
              </a:ext>
            </a:extLst>
          </p:cNvPr>
          <p:cNvSpPr txBox="1"/>
          <p:nvPr/>
        </p:nvSpPr>
        <p:spPr>
          <a:xfrm>
            <a:off x="5029204" y="3372000"/>
            <a:ext cx="833715" cy="25391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050" dirty="0" err="1">
                <a:solidFill>
                  <a:srgbClr val="2C5881"/>
                </a:solidFill>
                <a:latin typeface="Asap" pitchFamily="2" charset="77"/>
              </a:rPr>
              <a:t>Bbl</a:t>
            </a:r>
            <a:r>
              <a:rPr lang="nl-NL" sz="1050" dirty="0">
                <a:solidFill>
                  <a:srgbClr val="2C5881"/>
                </a:solidFill>
                <a:latin typeface="Asap" pitchFamily="2" charset="77"/>
              </a:rPr>
              <a:t>* / Bal*</a:t>
            </a:r>
          </a:p>
        </p:txBody>
      </p:sp>
      <p:sp>
        <p:nvSpPr>
          <p:cNvPr id="9" name="Tekstvak 9">
            <a:extLst>
              <a:ext uri="{FF2B5EF4-FFF2-40B4-BE49-F238E27FC236}">
                <a16:creationId xmlns:a16="http://schemas.microsoft.com/office/drawing/2014/main" id="{628C5EF5-A1C6-6EE9-6A37-224E6AAF69BC}"/>
              </a:ext>
            </a:extLst>
          </p:cNvPr>
          <p:cNvSpPr txBox="1"/>
          <p:nvPr/>
        </p:nvSpPr>
        <p:spPr>
          <a:xfrm>
            <a:off x="6347016" y="2985247"/>
            <a:ext cx="1577784" cy="25391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050" dirty="0">
                <a:solidFill>
                  <a:srgbClr val="2C5881"/>
                </a:solidFill>
                <a:latin typeface="Asap" pitchFamily="2" charset="77"/>
              </a:rPr>
              <a:t>Omgevingsverordening</a:t>
            </a:r>
          </a:p>
        </p:txBody>
      </p:sp>
      <p:sp>
        <p:nvSpPr>
          <p:cNvPr id="10" name="Tekstvak 10">
            <a:extLst>
              <a:ext uri="{FF2B5EF4-FFF2-40B4-BE49-F238E27FC236}">
                <a16:creationId xmlns:a16="http://schemas.microsoft.com/office/drawing/2014/main" id="{753C906C-9409-F86B-19B0-A681B415628A}"/>
              </a:ext>
            </a:extLst>
          </p:cNvPr>
          <p:cNvSpPr txBox="1"/>
          <p:nvPr/>
        </p:nvSpPr>
        <p:spPr>
          <a:xfrm>
            <a:off x="6347016" y="3345106"/>
            <a:ext cx="1165408" cy="25391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050" dirty="0">
                <a:solidFill>
                  <a:srgbClr val="2C5881"/>
                </a:solidFill>
                <a:latin typeface="Asap" pitchFamily="2" charset="77"/>
              </a:rPr>
              <a:t>Projectbesluiten</a:t>
            </a:r>
          </a:p>
        </p:txBody>
      </p:sp>
      <p:sp>
        <p:nvSpPr>
          <p:cNvPr id="11" name="Tekstvak 11">
            <a:extLst>
              <a:ext uri="{FF2B5EF4-FFF2-40B4-BE49-F238E27FC236}">
                <a16:creationId xmlns:a16="http://schemas.microsoft.com/office/drawing/2014/main" id="{76B06B66-B604-E1DF-26AF-9B01F3120931}"/>
              </a:ext>
            </a:extLst>
          </p:cNvPr>
          <p:cNvSpPr txBox="1"/>
          <p:nvPr/>
        </p:nvSpPr>
        <p:spPr>
          <a:xfrm>
            <a:off x="8453716" y="2841812"/>
            <a:ext cx="1577785" cy="26161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 anchor="b">
            <a:spAutoFit/>
          </a:bodyPr>
          <a:lstStyle/>
          <a:p>
            <a:pPr algn="ctr"/>
            <a:r>
              <a:rPr lang="nl-NL" sz="1050" dirty="0">
                <a:solidFill>
                  <a:srgbClr val="DD7226"/>
                </a:solidFill>
                <a:latin typeface="Asap" pitchFamily="2" charset="77"/>
              </a:rPr>
              <a:t>Meldingen verwerken</a:t>
            </a:r>
          </a:p>
        </p:txBody>
      </p:sp>
      <p:sp>
        <p:nvSpPr>
          <p:cNvPr id="12" name="Tekstvak 12">
            <a:extLst>
              <a:ext uri="{FF2B5EF4-FFF2-40B4-BE49-F238E27FC236}">
                <a16:creationId xmlns:a16="http://schemas.microsoft.com/office/drawing/2014/main" id="{0C09CBB2-6C2A-3443-72AA-74B75D09441E}"/>
              </a:ext>
            </a:extLst>
          </p:cNvPr>
          <p:cNvSpPr txBox="1"/>
          <p:nvPr/>
        </p:nvSpPr>
        <p:spPr>
          <a:xfrm>
            <a:off x="8453716" y="3190165"/>
            <a:ext cx="1701107" cy="253916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 anchor="b">
            <a:spAutoFit/>
          </a:bodyPr>
          <a:lstStyle/>
          <a:p>
            <a:pPr algn="ctr"/>
            <a:r>
              <a:rPr lang="nl-NL" sz="1050" dirty="0">
                <a:solidFill>
                  <a:srgbClr val="DD7226"/>
                </a:solidFill>
                <a:latin typeface="Asap" pitchFamily="2" charset="77"/>
              </a:rPr>
              <a:t>Toezicht en handhaving</a:t>
            </a:r>
          </a:p>
        </p:txBody>
      </p:sp>
      <p:sp>
        <p:nvSpPr>
          <p:cNvPr id="13" name="Tekstvak 13">
            <a:extLst>
              <a:ext uri="{FF2B5EF4-FFF2-40B4-BE49-F238E27FC236}">
                <a16:creationId xmlns:a16="http://schemas.microsoft.com/office/drawing/2014/main" id="{BE16C59D-959B-5797-BE02-9979E387914F}"/>
              </a:ext>
            </a:extLst>
          </p:cNvPr>
          <p:cNvSpPr txBox="1"/>
          <p:nvPr/>
        </p:nvSpPr>
        <p:spPr>
          <a:xfrm>
            <a:off x="10275743" y="3190165"/>
            <a:ext cx="1577784" cy="415498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 anchor="b">
            <a:spAutoFit/>
          </a:bodyPr>
          <a:lstStyle/>
          <a:p>
            <a:r>
              <a:rPr lang="nl-NL" sz="1050" dirty="0">
                <a:solidFill>
                  <a:srgbClr val="DD7226"/>
                </a:solidFill>
                <a:latin typeface="Asap" pitchFamily="2" charset="77"/>
              </a:rPr>
              <a:t>Omgevingsprogramma uitvoeren</a:t>
            </a:r>
          </a:p>
        </p:txBody>
      </p:sp>
      <p:sp>
        <p:nvSpPr>
          <p:cNvPr id="14" name="Tekstvak 14">
            <a:extLst>
              <a:ext uri="{FF2B5EF4-FFF2-40B4-BE49-F238E27FC236}">
                <a16:creationId xmlns:a16="http://schemas.microsoft.com/office/drawing/2014/main" id="{A2745963-B9DE-CD6E-69F6-93533743FD74}"/>
              </a:ext>
            </a:extLst>
          </p:cNvPr>
          <p:cNvSpPr txBox="1"/>
          <p:nvPr/>
        </p:nvSpPr>
        <p:spPr>
          <a:xfrm>
            <a:off x="10154823" y="2841812"/>
            <a:ext cx="1577785" cy="26161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square" rtlCol="0" anchor="b">
            <a:spAutoFit/>
          </a:bodyPr>
          <a:lstStyle/>
          <a:p>
            <a:pPr algn="ctr"/>
            <a:r>
              <a:rPr lang="nl-NL" sz="1050" dirty="0">
                <a:solidFill>
                  <a:srgbClr val="DD7226"/>
                </a:solidFill>
                <a:latin typeface="Asap" pitchFamily="2" charset="77"/>
              </a:rPr>
              <a:t>Aanvragen beoordelen</a:t>
            </a:r>
          </a:p>
        </p:txBody>
      </p:sp>
      <p:sp>
        <p:nvSpPr>
          <p:cNvPr id="15" name="Tekstvak 15">
            <a:extLst>
              <a:ext uri="{FF2B5EF4-FFF2-40B4-BE49-F238E27FC236}">
                <a16:creationId xmlns:a16="http://schemas.microsoft.com/office/drawing/2014/main" id="{23823A14-3DE9-3C86-E95E-22594610202F}"/>
              </a:ext>
            </a:extLst>
          </p:cNvPr>
          <p:cNvSpPr txBox="1"/>
          <p:nvPr/>
        </p:nvSpPr>
        <p:spPr>
          <a:xfrm>
            <a:off x="5862919" y="4715435"/>
            <a:ext cx="2013693" cy="26161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rgbClr val="388710"/>
                </a:solidFill>
                <a:latin typeface="Asap" pitchFamily="2" charset="77"/>
              </a:rPr>
              <a:t>Aanvragen en info ontvangen</a:t>
            </a:r>
          </a:p>
        </p:txBody>
      </p:sp>
      <p:sp>
        <p:nvSpPr>
          <p:cNvPr id="16" name="Tekstvak 16">
            <a:extLst>
              <a:ext uri="{FF2B5EF4-FFF2-40B4-BE49-F238E27FC236}">
                <a16:creationId xmlns:a16="http://schemas.microsoft.com/office/drawing/2014/main" id="{645893C4-6266-72F2-72D9-0DBFFAF6299A}"/>
              </a:ext>
            </a:extLst>
          </p:cNvPr>
          <p:cNvSpPr txBox="1"/>
          <p:nvPr/>
        </p:nvSpPr>
        <p:spPr>
          <a:xfrm>
            <a:off x="4703105" y="4715435"/>
            <a:ext cx="1066318" cy="26161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rgbClr val="388710"/>
                </a:solidFill>
                <a:latin typeface="Asap" pitchFamily="2" charset="77"/>
              </a:rPr>
              <a:t>Samenwerken</a:t>
            </a:r>
          </a:p>
        </p:txBody>
      </p:sp>
      <p:sp>
        <p:nvSpPr>
          <p:cNvPr id="17" name="Tekstvak 17">
            <a:extLst>
              <a:ext uri="{FF2B5EF4-FFF2-40B4-BE49-F238E27FC236}">
                <a16:creationId xmlns:a16="http://schemas.microsoft.com/office/drawing/2014/main" id="{E2BCD374-F841-1386-D252-1E9F647F5E3F}"/>
              </a:ext>
            </a:extLst>
          </p:cNvPr>
          <p:cNvSpPr txBox="1"/>
          <p:nvPr/>
        </p:nvSpPr>
        <p:spPr>
          <a:xfrm>
            <a:off x="4658250" y="5930097"/>
            <a:ext cx="1327608" cy="26161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rgbClr val="81BA16"/>
                </a:solidFill>
                <a:latin typeface="Asap" pitchFamily="2" charset="77"/>
              </a:rPr>
              <a:t>Vergunningscheck</a:t>
            </a:r>
          </a:p>
        </p:txBody>
      </p:sp>
      <p:sp>
        <p:nvSpPr>
          <p:cNvPr id="18" name="Tekstvak 18">
            <a:extLst>
              <a:ext uri="{FF2B5EF4-FFF2-40B4-BE49-F238E27FC236}">
                <a16:creationId xmlns:a16="http://schemas.microsoft.com/office/drawing/2014/main" id="{6B02D708-E48A-C936-2FD0-949AF7C0060C}"/>
              </a:ext>
            </a:extLst>
          </p:cNvPr>
          <p:cNvSpPr txBox="1"/>
          <p:nvPr/>
        </p:nvSpPr>
        <p:spPr>
          <a:xfrm>
            <a:off x="6101567" y="5930097"/>
            <a:ext cx="1342034" cy="26161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rgbClr val="81BA16"/>
                </a:solidFill>
                <a:latin typeface="Asap" pitchFamily="2" charset="77"/>
              </a:rPr>
              <a:t>Regels op de kaart</a:t>
            </a:r>
          </a:p>
        </p:txBody>
      </p:sp>
      <p:sp>
        <p:nvSpPr>
          <p:cNvPr id="19" name="Tekstvak 19">
            <a:extLst>
              <a:ext uri="{FF2B5EF4-FFF2-40B4-BE49-F238E27FC236}">
                <a16:creationId xmlns:a16="http://schemas.microsoft.com/office/drawing/2014/main" id="{D96A2251-CF88-A54E-25D6-DB27E1BB7C59}"/>
              </a:ext>
            </a:extLst>
          </p:cNvPr>
          <p:cNvSpPr txBox="1"/>
          <p:nvPr/>
        </p:nvSpPr>
        <p:spPr>
          <a:xfrm>
            <a:off x="4455459" y="6263425"/>
            <a:ext cx="1529586" cy="26161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rgbClr val="81BA16"/>
                </a:solidFill>
                <a:latin typeface="Asap" pitchFamily="2" charset="77"/>
              </a:rPr>
              <a:t>Maatregelen op maat</a:t>
            </a:r>
          </a:p>
        </p:txBody>
      </p:sp>
      <p:sp>
        <p:nvSpPr>
          <p:cNvPr id="20" name="Tekstvak 20">
            <a:extLst>
              <a:ext uri="{FF2B5EF4-FFF2-40B4-BE49-F238E27FC236}">
                <a16:creationId xmlns:a16="http://schemas.microsoft.com/office/drawing/2014/main" id="{698E1209-BEE0-362E-1174-F13FF09455E6}"/>
              </a:ext>
            </a:extLst>
          </p:cNvPr>
          <p:cNvSpPr txBox="1"/>
          <p:nvPr/>
        </p:nvSpPr>
        <p:spPr>
          <a:xfrm>
            <a:off x="6096000" y="6263425"/>
            <a:ext cx="1385316" cy="261610"/>
          </a:xfrm>
          <a:prstGeom prst="rect">
            <a:avLst/>
          </a:prstGeom>
          <a:solidFill>
            <a:schemeClr val="bg1">
              <a:alpha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nl-NL" sz="1100" dirty="0">
                <a:solidFill>
                  <a:srgbClr val="81BA16"/>
                </a:solidFill>
                <a:latin typeface="Asap" pitchFamily="2" charset="77"/>
              </a:rPr>
              <a:t>Aanvragen/melden</a:t>
            </a:r>
          </a:p>
        </p:txBody>
      </p:sp>
      <p:grpSp>
        <p:nvGrpSpPr>
          <p:cNvPr id="21" name="Groep 25">
            <a:extLst>
              <a:ext uri="{FF2B5EF4-FFF2-40B4-BE49-F238E27FC236}">
                <a16:creationId xmlns:a16="http://schemas.microsoft.com/office/drawing/2014/main" id="{56AB712A-9E90-A6B1-0349-36E5E4A57687}"/>
              </a:ext>
            </a:extLst>
          </p:cNvPr>
          <p:cNvGrpSpPr/>
          <p:nvPr/>
        </p:nvGrpSpPr>
        <p:grpSpPr>
          <a:xfrm>
            <a:off x="288432" y="2145531"/>
            <a:ext cx="1284138" cy="307076"/>
            <a:chOff x="288432" y="2145531"/>
            <a:chExt cx="1284138" cy="307076"/>
          </a:xfrm>
        </p:grpSpPr>
        <p:pic>
          <p:nvPicPr>
            <p:cNvPr id="22" name="Afbeelding 22">
              <a:extLst>
                <a:ext uri="{FF2B5EF4-FFF2-40B4-BE49-F238E27FC236}">
                  <a16:creationId xmlns:a16="http://schemas.microsoft.com/office/drawing/2014/main" id="{54A10289-A8BB-0514-C96E-67E86BEF8CD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8432" y="2145531"/>
              <a:ext cx="1284138" cy="307076"/>
            </a:xfrm>
            <a:prstGeom prst="rect">
              <a:avLst/>
            </a:prstGeom>
          </p:spPr>
        </p:pic>
        <p:sp>
          <p:nvSpPr>
            <p:cNvPr id="23" name="Tekstvak 24">
              <a:extLst>
                <a:ext uri="{FF2B5EF4-FFF2-40B4-BE49-F238E27FC236}">
                  <a16:creationId xmlns:a16="http://schemas.microsoft.com/office/drawing/2014/main" id="{8F4EEB57-D334-8DC2-D29A-B85C6C34F3CA}"/>
                </a:ext>
              </a:extLst>
            </p:cNvPr>
            <p:cNvSpPr txBox="1"/>
            <p:nvPr/>
          </p:nvSpPr>
          <p:spPr>
            <a:xfrm>
              <a:off x="288432" y="2172111"/>
              <a:ext cx="1095022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1050" dirty="0">
                  <a:solidFill>
                    <a:schemeClr val="bg1"/>
                  </a:solidFill>
                  <a:latin typeface="Asap" pitchFamily="2" charset="77"/>
                </a:rPr>
                <a:t>Maatschappij</a:t>
              </a:r>
              <a:endParaRPr lang="nl-NL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4" name="Groep 26">
            <a:extLst>
              <a:ext uri="{FF2B5EF4-FFF2-40B4-BE49-F238E27FC236}">
                <a16:creationId xmlns:a16="http://schemas.microsoft.com/office/drawing/2014/main" id="{11374C2A-344A-FB4A-290A-5933FEEF36F5}"/>
              </a:ext>
            </a:extLst>
          </p:cNvPr>
          <p:cNvGrpSpPr/>
          <p:nvPr/>
        </p:nvGrpSpPr>
        <p:grpSpPr>
          <a:xfrm>
            <a:off x="288432" y="2563220"/>
            <a:ext cx="1284138" cy="307076"/>
            <a:chOff x="288432" y="2145531"/>
            <a:chExt cx="1284138" cy="307076"/>
          </a:xfrm>
        </p:grpSpPr>
        <p:pic>
          <p:nvPicPr>
            <p:cNvPr id="25" name="Afbeelding 27">
              <a:extLst>
                <a:ext uri="{FF2B5EF4-FFF2-40B4-BE49-F238E27FC236}">
                  <a16:creationId xmlns:a16="http://schemas.microsoft.com/office/drawing/2014/main" id="{A3ECD245-8702-1C09-543A-4C5C21C7261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8432" y="2145531"/>
              <a:ext cx="1284138" cy="307076"/>
            </a:xfrm>
            <a:prstGeom prst="rect">
              <a:avLst/>
            </a:prstGeom>
          </p:spPr>
        </p:pic>
        <p:sp>
          <p:nvSpPr>
            <p:cNvPr id="26" name="Tekstvak 28">
              <a:extLst>
                <a:ext uri="{FF2B5EF4-FFF2-40B4-BE49-F238E27FC236}">
                  <a16:creationId xmlns:a16="http://schemas.microsoft.com/office/drawing/2014/main" id="{E230D809-A71B-B53D-CFA1-E557B1FB7747}"/>
                </a:ext>
              </a:extLst>
            </p:cNvPr>
            <p:cNvSpPr txBox="1"/>
            <p:nvPr/>
          </p:nvSpPr>
          <p:spPr>
            <a:xfrm>
              <a:off x="288432" y="2172111"/>
              <a:ext cx="1095022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1050" dirty="0">
                  <a:solidFill>
                    <a:schemeClr val="bg1"/>
                  </a:solidFill>
                  <a:latin typeface="Asap" pitchFamily="2" charset="77"/>
                </a:rPr>
                <a:t>Politiek</a:t>
              </a:r>
              <a:endParaRPr lang="nl-NL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27" name="Groep 29">
            <a:extLst>
              <a:ext uri="{FF2B5EF4-FFF2-40B4-BE49-F238E27FC236}">
                <a16:creationId xmlns:a16="http://schemas.microsoft.com/office/drawing/2014/main" id="{CF8BC400-B84A-FE30-1854-5F4CFF614120}"/>
              </a:ext>
            </a:extLst>
          </p:cNvPr>
          <p:cNvGrpSpPr/>
          <p:nvPr/>
        </p:nvGrpSpPr>
        <p:grpSpPr>
          <a:xfrm>
            <a:off x="288432" y="2969620"/>
            <a:ext cx="1284138" cy="307076"/>
            <a:chOff x="288432" y="2145531"/>
            <a:chExt cx="1284138" cy="307076"/>
          </a:xfrm>
        </p:grpSpPr>
        <p:pic>
          <p:nvPicPr>
            <p:cNvPr id="28" name="Afbeelding 30">
              <a:extLst>
                <a:ext uri="{FF2B5EF4-FFF2-40B4-BE49-F238E27FC236}">
                  <a16:creationId xmlns:a16="http://schemas.microsoft.com/office/drawing/2014/main" id="{6D73DCC2-5691-838B-5D7E-78AFB11CE02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8432" y="2145531"/>
              <a:ext cx="1284138" cy="307076"/>
            </a:xfrm>
            <a:prstGeom prst="rect">
              <a:avLst/>
            </a:prstGeom>
          </p:spPr>
        </p:pic>
        <p:sp>
          <p:nvSpPr>
            <p:cNvPr id="29" name="Tekstvak 31">
              <a:extLst>
                <a:ext uri="{FF2B5EF4-FFF2-40B4-BE49-F238E27FC236}">
                  <a16:creationId xmlns:a16="http://schemas.microsoft.com/office/drawing/2014/main" id="{9AD6453B-A310-1649-B615-F6DFBBCCD660}"/>
                </a:ext>
              </a:extLst>
            </p:cNvPr>
            <p:cNvSpPr txBox="1"/>
            <p:nvPr/>
          </p:nvSpPr>
          <p:spPr>
            <a:xfrm>
              <a:off x="288432" y="2172111"/>
              <a:ext cx="1095022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1050" dirty="0">
                  <a:solidFill>
                    <a:schemeClr val="bg1"/>
                  </a:solidFill>
                  <a:latin typeface="Asap" pitchFamily="2" charset="77"/>
                </a:rPr>
                <a:t>Monitoring</a:t>
              </a:r>
              <a:endParaRPr lang="nl-NL" sz="105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0" name="Groep 32">
            <a:extLst>
              <a:ext uri="{FF2B5EF4-FFF2-40B4-BE49-F238E27FC236}">
                <a16:creationId xmlns:a16="http://schemas.microsoft.com/office/drawing/2014/main" id="{14691CCC-3677-28B9-E852-65C9C07681E4}"/>
              </a:ext>
            </a:extLst>
          </p:cNvPr>
          <p:cNvGrpSpPr/>
          <p:nvPr/>
        </p:nvGrpSpPr>
        <p:grpSpPr>
          <a:xfrm>
            <a:off x="288432" y="3398597"/>
            <a:ext cx="1284138" cy="307076"/>
            <a:chOff x="288432" y="2145531"/>
            <a:chExt cx="1284138" cy="307076"/>
          </a:xfrm>
        </p:grpSpPr>
        <p:pic>
          <p:nvPicPr>
            <p:cNvPr id="31" name="Afbeelding 33">
              <a:extLst>
                <a:ext uri="{FF2B5EF4-FFF2-40B4-BE49-F238E27FC236}">
                  <a16:creationId xmlns:a16="http://schemas.microsoft.com/office/drawing/2014/main" id="{69ACAD76-3563-A999-7888-238D6559D0B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88432" y="2145531"/>
              <a:ext cx="1284138" cy="307076"/>
            </a:xfrm>
            <a:prstGeom prst="rect">
              <a:avLst/>
            </a:prstGeom>
          </p:spPr>
        </p:pic>
        <p:sp>
          <p:nvSpPr>
            <p:cNvPr id="32" name="Tekstvak 34">
              <a:extLst>
                <a:ext uri="{FF2B5EF4-FFF2-40B4-BE49-F238E27FC236}">
                  <a16:creationId xmlns:a16="http://schemas.microsoft.com/office/drawing/2014/main" id="{DD24E1F8-B029-52AF-9468-1AC24E4E6107}"/>
                </a:ext>
              </a:extLst>
            </p:cNvPr>
            <p:cNvSpPr txBox="1"/>
            <p:nvPr/>
          </p:nvSpPr>
          <p:spPr>
            <a:xfrm>
              <a:off x="288432" y="2172111"/>
              <a:ext cx="1095022" cy="25391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nl-NL" sz="1050" dirty="0">
                  <a:solidFill>
                    <a:schemeClr val="bg1"/>
                  </a:solidFill>
                  <a:latin typeface="Asap" pitchFamily="2" charset="77"/>
                </a:rPr>
                <a:t>Evaluatie</a:t>
              </a:r>
              <a:endParaRPr lang="nl-NL" sz="105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949880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91DB86-F34F-33CF-CB20-511B6E749C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el 1">
            <a:extLst>
              <a:ext uri="{FF2B5EF4-FFF2-40B4-BE49-F238E27FC236}">
                <a16:creationId xmlns:a16="http://schemas.microsoft.com/office/drawing/2014/main" id="{6DC82AE9-60D7-4824-4D9F-5BE9CEF380D2}"/>
              </a:ext>
            </a:extLst>
          </p:cNvPr>
          <p:cNvSpPr txBox="1">
            <a:spLocks/>
          </p:cNvSpPr>
          <p:nvPr/>
        </p:nvSpPr>
        <p:spPr>
          <a:xfrm>
            <a:off x="536677" y="675697"/>
            <a:ext cx="10923588" cy="64394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 err="1"/>
              <a:t>Situatie</a:t>
            </a:r>
            <a:r>
              <a:rPr lang="en-US" dirty="0"/>
              <a:t> 2: </a:t>
            </a:r>
            <a:r>
              <a:rPr lang="en-US" dirty="0" err="1"/>
              <a:t>Nieuwe</a:t>
            </a:r>
            <a:r>
              <a:rPr lang="en-US" dirty="0"/>
              <a:t> </a:t>
            </a:r>
            <a:r>
              <a:rPr lang="en-US" dirty="0" err="1"/>
              <a:t>basisschool</a:t>
            </a:r>
            <a:r>
              <a:rPr lang="en-US" dirty="0"/>
              <a:t> in </a:t>
            </a:r>
            <a:r>
              <a:rPr lang="en-US" dirty="0" err="1"/>
              <a:t>aandachtsgebied</a:t>
            </a:r>
            <a:endParaRPr lang="en-US" dirty="0"/>
          </a:p>
        </p:txBody>
      </p:sp>
      <p:sp>
        <p:nvSpPr>
          <p:cNvPr id="18" name="Date Placeholder 4">
            <a:extLst>
              <a:ext uri="{FF2B5EF4-FFF2-40B4-BE49-F238E27FC236}">
                <a16:creationId xmlns:a16="http://schemas.microsoft.com/office/drawing/2014/main" id="{271B7837-1849-5DEA-8B3C-F886BE75A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0EB24357-C32C-B4BC-0385-82B8991525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5644945-362A-027B-03A4-22DD48A8D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199" y="6221413"/>
            <a:ext cx="5005389" cy="322075"/>
          </a:xfrm>
        </p:spPr>
        <p:txBody>
          <a:bodyPr vert="horz" lIns="91440" tIns="45720" rIns="0" bIns="45720" rtlCol="0" anchor="b" anchorCtr="0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20</a:t>
            </a:fld>
            <a:endParaRPr lang="nl-NL"/>
          </a:p>
        </p:txBody>
      </p:sp>
      <p:sp>
        <p:nvSpPr>
          <p:cNvPr id="7" name="Tekstvak 6">
            <a:extLst>
              <a:ext uri="{FF2B5EF4-FFF2-40B4-BE49-F238E27FC236}">
                <a16:creationId xmlns:a16="http://schemas.microsoft.com/office/drawing/2014/main" id="{AD07C296-B2CB-F3E6-B425-2966D4631D7D}"/>
              </a:ext>
            </a:extLst>
          </p:cNvPr>
          <p:cNvSpPr txBox="1"/>
          <p:nvPr/>
        </p:nvSpPr>
        <p:spPr>
          <a:xfrm>
            <a:off x="6806283" y="2573170"/>
            <a:ext cx="5592194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Wettelijk gezien kunnen bouwkundige voorschriften niet meer afgedwongen worden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Situatie dient eigenlijk voorkomen te worden door ZKG in beeld te brengen en daar VG voor te schrijven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r>
              <a:rPr lang="nl-NL" dirty="0"/>
              <a:t>Beleidsvrijheid: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dirty="0"/>
              <a:t>ZKG binnen AG verbieden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dirty="0"/>
              <a:t>Alle AG aanwijzen als VG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nl-NL" dirty="0"/>
              <a:t>Met wijziging omgevingsplan gebiedsgericht VG aanwijzen</a:t>
            </a:r>
          </a:p>
        </p:txBody>
      </p:sp>
      <p:pic>
        <p:nvPicPr>
          <p:cNvPr id="9" name="Afbeelding 8" descr="Afbeelding met tekst, schermopname, diagram, clipart">
            <a:extLst>
              <a:ext uri="{FF2B5EF4-FFF2-40B4-BE49-F238E27FC236}">
                <a16:creationId xmlns:a16="http://schemas.microsoft.com/office/drawing/2014/main" id="{7F2F7278-F98D-54BE-CAC4-089DFD1135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229" b="27854"/>
          <a:stretch/>
        </p:blipFill>
        <p:spPr>
          <a:xfrm>
            <a:off x="332475" y="2791129"/>
            <a:ext cx="6389311" cy="3166012"/>
          </a:xfrm>
          <a:prstGeom prst="rect">
            <a:avLst/>
          </a:prstGeom>
        </p:spPr>
      </p:pic>
      <p:sp>
        <p:nvSpPr>
          <p:cNvPr id="10" name="Tekstvak 9">
            <a:extLst>
              <a:ext uri="{FF2B5EF4-FFF2-40B4-BE49-F238E27FC236}">
                <a16:creationId xmlns:a16="http://schemas.microsoft.com/office/drawing/2014/main" id="{9DEC67A4-4CBB-915B-887D-400EDDE5DEF5}"/>
              </a:ext>
            </a:extLst>
          </p:cNvPr>
          <p:cNvSpPr txBox="1"/>
          <p:nvPr/>
        </p:nvSpPr>
        <p:spPr>
          <a:xfrm>
            <a:off x="727454" y="1397195"/>
            <a:ext cx="1060914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In een aandachtsgebied komt een zeer kwetsbaar gebouw en dit is ruimtelijk toegestaan. </a:t>
            </a:r>
          </a:p>
          <a:p>
            <a:r>
              <a:rPr lang="nl-NL" dirty="0"/>
              <a:t>Er is nog geen voorschriftengebied aangewezen.  </a:t>
            </a:r>
          </a:p>
          <a:p>
            <a:r>
              <a:rPr lang="nl-NL" dirty="0"/>
              <a:t>Er moet alleen nog een vergunning voor het bouwen worden afgegeven. </a:t>
            </a:r>
            <a:endParaRPr lang="nl-NL" b="1" u="sng" kern="100" dirty="0">
              <a:solidFill>
                <a:schemeClr val="tx2">
                  <a:lumMod val="75000"/>
                </a:schemeClr>
              </a:solidFill>
              <a:ea typeface="Verdan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197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83C418-8BEB-1D01-ABBA-2E08F2CD73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el 1">
            <a:extLst>
              <a:ext uri="{FF2B5EF4-FFF2-40B4-BE49-F238E27FC236}">
                <a16:creationId xmlns:a16="http://schemas.microsoft.com/office/drawing/2014/main" id="{A2602763-5065-E1F0-90B7-C78AF0A1C7FA}"/>
              </a:ext>
            </a:extLst>
          </p:cNvPr>
          <p:cNvSpPr txBox="1">
            <a:spLocks/>
          </p:cNvSpPr>
          <p:nvPr/>
        </p:nvSpPr>
        <p:spPr>
          <a:xfrm>
            <a:off x="418691" y="723608"/>
            <a:ext cx="10923588" cy="59857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 err="1"/>
              <a:t>Situatie</a:t>
            </a:r>
            <a:r>
              <a:rPr lang="en-US" dirty="0"/>
              <a:t> 3: </a:t>
            </a:r>
            <a:r>
              <a:rPr lang="en-US" dirty="0" err="1"/>
              <a:t>Nieuwe</a:t>
            </a:r>
            <a:r>
              <a:rPr lang="en-US" dirty="0"/>
              <a:t> MBA </a:t>
            </a:r>
            <a:r>
              <a:rPr lang="en-US" dirty="0" err="1"/>
              <a:t>bij</a:t>
            </a:r>
            <a:r>
              <a:rPr lang="en-US" dirty="0"/>
              <a:t> ZKG</a:t>
            </a:r>
          </a:p>
        </p:txBody>
      </p:sp>
      <p:pic>
        <p:nvPicPr>
          <p:cNvPr id="9" name="Afbeelding 8" descr="Afbeelding met tekst, diagram, tekening, tekenfilm">
            <a:extLst>
              <a:ext uri="{FF2B5EF4-FFF2-40B4-BE49-F238E27FC236}">
                <a16:creationId xmlns:a16="http://schemas.microsoft.com/office/drawing/2014/main" id="{D8643EEA-F6B7-A8E1-2672-00957A1558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7" t="-2347" r="327" b="2346"/>
          <a:stretch>
            <a:fillRect/>
          </a:stretch>
        </p:blipFill>
        <p:spPr>
          <a:xfrm>
            <a:off x="528631" y="2436007"/>
            <a:ext cx="7013843" cy="3741839"/>
          </a:xfrm>
          <a:prstGeom prst="rect">
            <a:avLst/>
          </a:prstGeom>
          <a:noFill/>
        </p:spPr>
      </p:pic>
      <p:sp>
        <p:nvSpPr>
          <p:cNvPr id="18" name="Date Placeholder 4">
            <a:extLst>
              <a:ext uri="{FF2B5EF4-FFF2-40B4-BE49-F238E27FC236}">
                <a16:creationId xmlns:a16="http://schemas.microsoft.com/office/drawing/2014/main" id="{687F56E7-9BBB-963A-E5E7-16609EF1967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20" name="Footer Placeholder 5">
            <a:extLst>
              <a:ext uri="{FF2B5EF4-FFF2-40B4-BE49-F238E27FC236}">
                <a16:creationId xmlns:a16="http://schemas.microsoft.com/office/drawing/2014/main" id="{7486589D-1FE3-5895-5F71-283A7B8324C1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46E5F7EC-AE16-37CA-9F8F-3AE26F049FFB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553199" y="6221413"/>
            <a:ext cx="5005389" cy="322075"/>
          </a:xfrm>
        </p:spPr>
        <p:txBody>
          <a:bodyPr vert="horz" lIns="91440" tIns="45720" rIns="0" bIns="45720" rtlCol="0" anchor="b" anchorCtr="0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21</a:t>
            </a:fld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748D9AB3-8F20-5CBB-4416-B8B5FCE2BD8B}"/>
              </a:ext>
            </a:extLst>
          </p:cNvPr>
          <p:cNvSpPr txBox="1"/>
          <p:nvPr/>
        </p:nvSpPr>
        <p:spPr>
          <a:xfrm>
            <a:off x="8156448" y="2151309"/>
            <a:ext cx="3815424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Toetsing aan 5.14 </a:t>
            </a:r>
            <a:r>
              <a:rPr lang="nl-NL" dirty="0" err="1"/>
              <a:t>Bkl</a:t>
            </a:r>
            <a:r>
              <a:rPr lang="nl-NL" dirty="0"/>
              <a:t>, BOPA moet worden geweigerd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Pas goedkeuring na aanwijzing VG (kan ook via BOPA)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Ook toetsing aan artikel 5.15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nl-NL" dirty="0"/>
          </a:p>
          <a:p>
            <a:r>
              <a:rPr lang="nl-NL" dirty="0"/>
              <a:t>Beleidsvrijheid: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Berekening groepsrisico wel of niet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Welke maatregelen?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dirty="0"/>
              <a:t>Gemeente kan gebiedsgericht beleid maken. Waar willen we nieuwe </a:t>
            </a:r>
            <a:r>
              <a:rPr lang="nl-NL" dirty="0" err="1"/>
              <a:t>mba’s</a:t>
            </a:r>
            <a:r>
              <a:rPr lang="nl-NL" dirty="0"/>
              <a:t> met AG?</a:t>
            </a:r>
          </a:p>
        </p:txBody>
      </p:sp>
      <p:sp>
        <p:nvSpPr>
          <p:cNvPr id="3" name="Tekstvak 2">
            <a:extLst>
              <a:ext uri="{FF2B5EF4-FFF2-40B4-BE49-F238E27FC236}">
                <a16:creationId xmlns:a16="http://schemas.microsoft.com/office/drawing/2014/main" id="{16B5C57A-BE45-2C38-FB2E-B029FA6554F0}"/>
              </a:ext>
            </a:extLst>
          </p:cNvPr>
          <p:cNvSpPr txBox="1"/>
          <p:nvPr/>
        </p:nvSpPr>
        <p:spPr>
          <a:xfrm>
            <a:off x="507996" y="1469111"/>
            <a:ext cx="103822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dirty="0"/>
              <a:t>Een milieubelastende activiteit met een aandachtsgebied wordt aangevraagd met een BOPA. Hierbij komt een ZKG in dit aandachtsgebied te liggen. Er is geen voorschriftengebied aangewezen. </a:t>
            </a:r>
          </a:p>
        </p:txBody>
      </p:sp>
    </p:spTree>
    <p:extLst>
      <p:ext uri="{BB962C8B-B14F-4D97-AF65-F5344CB8AC3E}">
        <p14:creationId xmlns:p14="http://schemas.microsoft.com/office/powerpoint/2010/main" val="835975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F516FD-0E3F-B4A3-72C2-2F3A3E5C73F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1">
            <a:extLst>
              <a:ext uri="{FF2B5EF4-FFF2-40B4-BE49-F238E27FC236}">
                <a16:creationId xmlns:a16="http://schemas.microsoft.com/office/drawing/2014/main" id="{F50E43E1-3DFF-79FD-B8B9-D1FB934ADCED}"/>
              </a:ext>
            </a:extLst>
          </p:cNvPr>
          <p:cNvSpPr txBox="1">
            <a:spLocks/>
          </p:cNvSpPr>
          <p:nvPr/>
        </p:nvSpPr>
        <p:spPr>
          <a:xfrm>
            <a:off x="635000" y="636586"/>
            <a:ext cx="10923588" cy="62597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7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spcAft>
                <a:spcPts val="600"/>
              </a:spcAft>
            </a:pPr>
            <a:r>
              <a:rPr lang="en-US" dirty="0" err="1"/>
              <a:t>Situatie</a:t>
            </a:r>
            <a:r>
              <a:rPr lang="en-US" dirty="0"/>
              <a:t> 4: </a:t>
            </a:r>
            <a:r>
              <a:rPr lang="en-US" dirty="0" err="1"/>
              <a:t>Functie</a:t>
            </a:r>
            <a:r>
              <a:rPr lang="en-US" dirty="0"/>
              <a:t> </a:t>
            </a:r>
            <a:r>
              <a:rPr lang="en-US" dirty="0" err="1"/>
              <a:t>wijziging</a:t>
            </a:r>
            <a:r>
              <a:rPr lang="en-US" dirty="0"/>
              <a:t> </a:t>
            </a:r>
            <a:r>
              <a:rPr lang="en-US" dirty="0" err="1"/>
              <a:t>kwestbaar</a:t>
            </a:r>
            <a:r>
              <a:rPr lang="en-US" dirty="0"/>
              <a:t> </a:t>
            </a:r>
            <a:r>
              <a:rPr lang="en-US" dirty="0" err="1"/>
              <a:t>naar</a:t>
            </a:r>
            <a:r>
              <a:rPr lang="en-US" dirty="0"/>
              <a:t> </a:t>
            </a:r>
            <a:r>
              <a:rPr lang="en-US" dirty="0" err="1"/>
              <a:t>zeer</a:t>
            </a:r>
            <a:r>
              <a:rPr lang="en-US" dirty="0"/>
              <a:t> </a:t>
            </a:r>
            <a:r>
              <a:rPr lang="en-US" dirty="0" err="1"/>
              <a:t>kwetsbaar</a:t>
            </a:r>
            <a:endParaRPr lang="en-US" dirty="0"/>
          </a:p>
        </p:txBody>
      </p:sp>
      <p:sp>
        <p:nvSpPr>
          <p:cNvPr id="11" name="Date Placeholder 4">
            <a:extLst>
              <a:ext uri="{FF2B5EF4-FFF2-40B4-BE49-F238E27FC236}">
                <a16:creationId xmlns:a16="http://schemas.microsoft.com/office/drawing/2014/main" id="{33B248F2-ABA6-3CF7-A20D-A5F5B9565C8D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9340FE1B-C36B-CEEE-A86E-F5F57D57014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2" name="Tekstvak 1">
            <a:extLst>
              <a:ext uri="{FF2B5EF4-FFF2-40B4-BE49-F238E27FC236}">
                <a16:creationId xmlns:a16="http://schemas.microsoft.com/office/drawing/2014/main" id="{E24ED145-711D-CA32-D844-933CC6D6734C}"/>
              </a:ext>
            </a:extLst>
          </p:cNvPr>
          <p:cNvSpPr txBox="1"/>
          <p:nvPr/>
        </p:nvSpPr>
        <p:spPr>
          <a:xfrm>
            <a:off x="7059560" y="2671923"/>
            <a:ext cx="4497439" cy="32932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dirty="0"/>
              <a:t>Geen sprake van nieuwbouw toch moet voor zeer kwetsbare functie VG worden aangewezen -&gt; weigeringsgrond.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dirty="0"/>
              <a:t>Toetsing aan 5.15 </a:t>
            </a:r>
            <a:r>
              <a:rPr lang="nl-NL" sz="1600" dirty="0" err="1"/>
              <a:t>Bkl</a:t>
            </a:r>
            <a:endParaRPr lang="nl-NL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dirty="0"/>
              <a:t>Eisen bestaande bouw </a:t>
            </a:r>
            <a:r>
              <a:rPr lang="nl-NL" sz="1600" dirty="0" err="1"/>
              <a:t>Bbl</a:t>
            </a:r>
            <a:r>
              <a:rPr lang="nl-NL" sz="1600" dirty="0"/>
              <a:t> -&gt; geen extra bouwkundige maatregelen</a:t>
            </a:r>
          </a:p>
          <a:p>
            <a:pPr marL="342900" indent="-342900">
              <a:buFont typeface="Wingdings" panose="05000000000000000000" pitchFamily="2" charset="2"/>
              <a:buChar char="è"/>
            </a:pPr>
            <a:endParaRPr lang="nl-NL" sz="16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nl-NL" sz="1600" dirty="0"/>
              <a:t>Bij functiewijziging in algemeen kan ontbreken VG een weigeringsgrond zijn, maar hangt af of BOPA/omgevingsplanaanpassing wordt gedaan</a:t>
            </a:r>
          </a:p>
        </p:txBody>
      </p:sp>
      <p:pic>
        <p:nvPicPr>
          <p:cNvPr id="7" name="Picture 2">
            <a:extLst>
              <a:ext uri="{FF2B5EF4-FFF2-40B4-BE49-F238E27FC236}">
                <a16:creationId xmlns:a16="http://schemas.microsoft.com/office/drawing/2014/main" id="{64A607AC-4A04-BD14-B97F-9C65E742CF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015" y="2671923"/>
            <a:ext cx="5988686" cy="31782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kstvak 7">
            <a:extLst>
              <a:ext uri="{FF2B5EF4-FFF2-40B4-BE49-F238E27FC236}">
                <a16:creationId xmlns:a16="http://schemas.microsoft.com/office/drawing/2014/main" id="{8E24D63C-89EB-BA53-282C-B6A9122BB997}"/>
              </a:ext>
            </a:extLst>
          </p:cNvPr>
          <p:cNvSpPr txBox="1"/>
          <p:nvPr/>
        </p:nvSpPr>
        <p:spPr>
          <a:xfrm>
            <a:off x="635000" y="1348484"/>
            <a:ext cx="1038225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1600" dirty="0"/>
              <a:t>Aanvraag voor het omzetten van kantoren naar Maatschappelijk wonen WMO/WLZ</a:t>
            </a:r>
            <a:br>
              <a:rPr lang="nl-NL" sz="1600" dirty="0"/>
            </a:br>
            <a:r>
              <a:rPr lang="nl-NL" sz="1600" dirty="0"/>
              <a:t>- Omgevingsplan: maatschappelijke woningen niet toegestaan</a:t>
            </a:r>
          </a:p>
          <a:p>
            <a:r>
              <a:rPr lang="nl-NL" sz="1600" dirty="0"/>
              <a:t>- Binnen een explosie-aandachtgebied.</a:t>
            </a:r>
          </a:p>
          <a:p>
            <a:r>
              <a:rPr lang="nl-NL" sz="1600" dirty="0"/>
              <a:t>- Bestaande bouw (géén sprake van een bouwkundige wijziging)</a:t>
            </a:r>
          </a:p>
          <a:p>
            <a:pPr marL="342900" indent="-342900">
              <a:buFontTx/>
              <a:buChar char="-"/>
            </a:pPr>
            <a:endParaRPr lang="nl-NL" sz="1600" dirty="0"/>
          </a:p>
        </p:txBody>
      </p:sp>
    </p:spTree>
    <p:extLst>
      <p:ext uri="{BB962C8B-B14F-4D97-AF65-F5344CB8AC3E}">
        <p14:creationId xmlns:p14="http://schemas.microsoft.com/office/powerpoint/2010/main" val="1832036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FE9AE-36D0-D8FB-5459-3A0142BD63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E139C36D-BF5E-1626-E2BD-AF10D2C5B6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23</a:t>
            </a:fld>
            <a:endParaRPr lang="nl-NL" dirty="0"/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B820E810-E5AA-BE77-036C-E9E07529BD0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179"/>
          <a:stretch>
            <a:fillRect/>
          </a:stretch>
        </p:blipFill>
        <p:spPr>
          <a:xfrm>
            <a:off x="2602598" y="2871019"/>
            <a:ext cx="8179225" cy="2836001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2190E866-B07B-A0DD-0DEC-CA4F9916A18E}"/>
              </a:ext>
            </a:extLst>
          </p:cNvPr>
          <p:cNvSpPr txBox="1"/>
          <p:nvPr/>
        </p:nvSpPr>
        <p:spPr>
          <a:xfrm>
            <a:off x="875899" y="1603848"/>
            <a:ext cx="53612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Voorbeeld Maatregelenwiki</a:t>
            </a:r>
          </a:p>
        </p:txBody>
      </p:sp>
    </p:spTree>
    <p:extLst>
      <p:ext uri="{BB962C8B-B14F-4D97-AF65-F5344CB8AC3E}">
        <p14:creationId xmlns:p14="http://schemas.microsoft.com/office/powerpoint/2010/main" val="222259255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C4A77287-8175-B25F-951C-C99724EC6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u="sng" dirty="0" err="1">
                <a:hlinkClick r:id="rId2"/>
              </a:rPr>
              <a:t>Afstand</a:t>
            </a:r>
            <a:r>
              <a:rPr lang="en-US" u="sng" dirty="0">
                <a:hlinkClick r:id="rId2"/>
              </a:rPr>
              <a:t> </a:t>
            </a:r>
            <a:r>
              <a:rPr lang="en-US" u="sng" dirty="0" err="1">
                <a:hlinkClick r:id="rId2"/>
              </a:rPr>
              <a:t>houden</a:t>
            </a:r>
            <a:r>
              <a:rPr lang="en-US" u="sng" dirty="0">
                <a:hlinkClick r:id="rId2"/>
              </a:rPr>
              <a:t> van het </a:t>
            </a:r>
            <a:r>
              <a:rPr lang="en-US" u="sng" dirty="0" err="1">
                <a:hlinkClick r:id="rId2"/>
              </a:rPr>
              <a:t>aandachtsgebied</a:t>
            </a:r>
            <a:endParaRPr lang="en-US" dirty="0"/>
          </a:p>
          <a:p>
            <a:r>
              <a:rPr lang="en-US" u="sng" dirty="0" err="1">
                <a:hlinkClick r:id="rId3"/>
              </a:rPr>
              <a:t>Waarderen</a:t>
            </a:r>
            <a:r>
              <a:rPr lang="en-US" u="sng" dirty="0">
                <a:hlinkClick r:id="rId3"/>
              </a:rPr>
              <a:t> al </a:t>
            </a:r>
            <a:r>
              <a:rPr lang="en-US" u="sng" dirty="0" err="1">
                <a:hlinkClick r:id="rId3"/>
              </a:rPr>
              <a:t>bestaande</a:t>
            </a:r>
            <a:r>
              <a:rPr lang="en-US" u="sng" dirty="0">
                <a:hlinkClick r:id="rId3"/>
              </a:rPr>
              <a:t> </a:t>
            </a:r>
            <a:r>
              <a:rPr lang="en-US" u="sng" dirty="0" err="1">
                <a:hlinkClick r:id="rId3"/>
              </a:rPr>
              <a:t>bescherming</a:t>
            </a:r>
            <a:r>
              <a:rPr lang="en-US" u="sng" dirty="0">
                <a:hlinkClick r:id="rId3"/>
              </a:rPr>
              <a:t>:</a:t>
            </a:r>
            <a:endParaRPr lang="en-US" dirty="0"/>
          </a:p>
          <a:p>
            <a:pPr lvl="1"/>
            <a:r>
              <a:rPr lang="en-US" dirty="0"/>
              <a:t>is de </a:t>
            </a:r>
            <a:r>
              <a:rPr lang="en-US" dirty="0" err="1"/>
              <a:t>basisbescherming</a:t>
            </a:r>
            <a:r>
              <a:rPr lang="en-US" dirty="0"/>
              <a:t> op </a:t>
            </a:r>
            <a:r>
              <a:rPr lang="en-US" dirty="0" err="1"/>
              <a:t>orde</a:t>
            </a:r>
            <a:endParaRPr lang="en-US" dirty="0"/>
          </a:p>
          <a:p>
            <a:pPr lvl="1"/>
            <a:r>
              <a:rPr lang="en-US" dirty="0" err="1"/>
              <a:t>biedt</a:t>
            </a:r>
            <a:r>
              <a:rPr lang="en-US" dirty="0"/>
              <a:t> </a:t>
            </a:r>
            <a:r>
              <a:rPr lang="en-US" dirty="0" err="1"/>
              <a:t>bestaande</a:t>
            </a:r>
            <a:r>
              <a:rPr lang="en-US" dirty="0"/>
              <a:t> </a:t>
            </a:r>
            <a:r>
              <a:rPr lang="en-US" dirty="0" err="1"/>
              <a:t>omgeving</a:t>
            </a:r>
            <a:r>
              <a:rPr lang="en-US" dirty="0"/>
              <a:t> </a:t>
            </a:r>
            <a:r>
              <a:rPr lang="en-US" dirty="0" err="1"/>
              <a:t>voldoende</a:t>
            </a:r>
            <a:r>
              <a:rPr lang="en-US" dirty="0"/>
              <a:t> </a:t>
            </a:r>
            <a:r>
              <a:rPr lang="en-US" dirty="0" err="1"/>
              <a:t>bescherming</a:t>
            </a:r>
            <a:r>
              <a:rPr lang="en-US" dirty="0"/>
              <a:t>?</a:t>
            </a:r>
          </a:p>
          <a:p>
            <a:pPr lvl="1"/>
            <a:endParaRPr lang="en-US" dirty="0"/>
          </a:p>
          <a:p>
            <a:pPr lvl="1"/>
            <a:endParaRPr lang="en-US" dirty="0"/>
          </a:p>
          <a:p>
            <a:pPr marL="313200" lvl="1" indent="0">
              <a:buNone/>
            </a:pPr>
            <a:endParaRPr lang="en-US" dirty="0"/>
          </a:p>
          <a:p>
            <a:pPr marL="313200" lvl="1" indent="0">
              <a:buNone/>
            </a:pPr>
            <a:endParaRPr lang="en-US" dirty="0"/>
          </a:p>
          <a:p>
            <a:r>
              <a:rPr lang="en-US" u="sng" dirty="0" err="1">
                <a:hlinkClick r:id="rId4"/>
              </a:rPr>
              <a:t>Overwegen</a:t>
            </a:r>
            <a:r>
              <a:rPr lang="en-US" u="sng" dirty="0">
                <a:hlinkClick r:id="rId4"/>
              </a:rPr>
              <a:t> </a:t>
            </a:r>
            <a:r>
              <a:rPr lang="en-US" u="sng" dirty="0" err="1">
                <a:hlinkClick r:id="rId4"/>
              </a:rPr>
              <a:t>aanvullende</a:t>
            </a:r>
            <a:r>
              <a:rPr lang="en-US" u="sng" dirty="0">
                <a:hlinkClick r:id="rId4"/>
              </a:rPr>
              <a:t> </a:t>
            </a:r>
            <a:r>
              <a:rPr lang="en-US" u="sng" dirty="0" err="1">
                <a:hlinkClick r:id="rId4"/>
              </a:rPr>
              <a:t>bescherming</a:t>
            </a:r>
            <a:r>
              <a:rPr lang="en-US" u="sng" dirty="0">
                <a:hlinkClick r:id="rId4"/>
              </a:rPr>
              <a:t>:</a:t>
            </a:r>
            <a:endParaRPr lang="en-US" dirty="0"/>
          </a:p>
          <a:p>
            <a:pPr lvl="1"/>
            <a:r>
              <a:rPr lang="en-US" dirty="0" err="1"/>
              <a:t>binnen</a:t>
            </a:r>
            <a:r>
              <a:rPr lang="en-US" dirty="0"/>
              <a:t> </a:t>
            </a:r>
            <a:r>
              <a:rPr lang="en-US" dirty="0" err="1"/>
              <a:t>aandachtsgebieden</a:t>
            </a:r>
            <a:r>
              <a:rPr lang="en-US" dirty="0"/>
              <a:t> </a:t>
            </a:r>
            <a:r>
              <a:rPr lang="en-US" dirty="0" err="1"/>
              <a:t>afstand</a:t>
            </a:r>
            <a:r>
              <a:rPr lang="en-US" dirty="0"/>
              <a:t> </a:t>
            </a:r>
            <a:r>
              <a:rPr lang="en-US" dirty="0" err="1"/>
              <a:t>houden</a:t>
            </a:r>
            <a:endParaRPr lang="en-US" dirty="0"/>
          </a:p>
          <a:p>
            <a:pPr lvl="1"/>
            <a:r>
              <a:rPr lang="en-US" dirty="0" err="1"/>
              <a:t>aanvullende</a:t>
            </a:r>
            <a:r>
              <a:rPr lang="en-US" dirty="0"/>
              <a:t> </a:t>
            </a:r>
            <a:r>
              <a:rPr lang="en-US" dirty="0" err="1"/>
              <a:t>risicocommunicatie</a:t>
            </a:r>
            <a:r>
              <a:rPr lang="en-US" dirty="0"/>
              <a:t> op </a:t>
            </a:r>
            <a:r>
              <a:rPr lang="en-US" dirty="0" err="1"/>
              <a:t>orde</a:t>
            </a:r>
            <a:endParaRPr lang="en-US" dirty="0"/>
          </a:p>
          <a:p>
            <a:pPr lvl="1"/>
            <a:r>
              <a:rPr lang="en-US" dirty="0" err="1"/>
              <a:t>beperken</a:t>
            </a:r>
            <a:r>
              <a:rPr lang="en-US" dirty="0"/>
              <a:t> van het </a:t>
            </a:r>
            <a:r>
              <a:rPr lang="en-US" dirty="0" err="1"/>
              <a:t>aantal</a:t>
            </a:r>
            <a:r>
              <a:rPr lang="en-US" dirty="0"/>
              <a:t> </a:t>
            </a:r>
            <a:r>
              <a:rPr lang="en-US" dirty="0" err="1"/>
              <a:t>aanwezige</a:t>
            </a:r>
            <a:r>
              <a:rPr lang="en-US" dirty="0"/>
              <a:t> </a:t>
            </a:r>
            <a:r>
              <a:rPr lang="en-US" dirty="0" err="1"/>
              <a:t>personen</a:t>
            </a:r>
            <a:endParaRPr lang="en-US" dirty="0"/>
          </a:p>
          <a:p>
            <a:pPr lvl="1"/>
            <a:r>
              <a:rPr lang="en-US" dirty="0" err="1"/>
              <a:t>voldoende</a:t>
            </a:r>
            <a:r>
              <a:rPr lang="en-US" dirty="0"/>
              <a:t> </a:t>
            </a:r>
            <a:r>
              <a:rPr lang="en-US" dirty="0" err="1"/>
              <a:t>vlucht</a:t>
            </a:r>
            <a:r>
              <a:rPr lang="en-US" dirty="0"/>
              <a:t>- en </a:t>
            </a:r>
            <a:r>
              <a:rPr lang="en-US" dirty="0" err="1"/>
              <a:t>schuilmogelijkheden</a:t>
            </a:r>
            <a:endParaRPr lang="en-US" dirty="0"/>
          </a:p>
          <a:p>
            <a:pPr lvl="1"/>
            <a:r>
              <a:rPr lang="en-US" dirty="0" err="1"/>
              <a:t>meerwaarde</a:t>
            </a:r>
            <a:r>
              <a:rPr lang="en-US" dirty="0"/>
              <a:t> </a:t>
            </a:r>
            <a:r>
              <a:rPr lang="en-US" dirty="0" err="1"/>
              <a:t>aanvullende</a:t>
            </a:r>
            <a:r>
              <a:rPr lang="en-US" dirty="0"/>
              <a:t> </a:t>
            </a:r>
            <a:r>
              <a:rPr lang="en-US" dirty="0" err="1"/>
              <a:t>bouwmaatregelen</a:t>
            </a:r>
            <a:r>
              <a:rPr lang="en-US" dirty="0"/>
              <a:t>.</a:t>
            </a:r>
          </a:p>
          <a:p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0772D38C-3D3E-D251-E004-1E9BFE3F31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>
                <a:hlinkClick r:id="rId5"/>
              </a:rPr>
              <a:t>Stappenplan verantwoording groepsrisico</a:t>
            </a:r>
            <a:endParaRPr lang="nl-NL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87BE5AE-9B42-75B8-2223-11570958E9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F86E83-C547-5EED-2662-7B8A56409C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 dirty="0"/>
              <a:t>Bron: Handboek Omgevingsveiligheid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131039-6B5F-3592-F4A8-9A233625C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24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425571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28A4DC7-6CEF-D593-2940-39889E7DA6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Maatregelenwiki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13451B-3706-592A-FB5E-5290B56B3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25</a:t>
            </a:fld>
            <a:endParaRPr lang="nl-NL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6ABD1B2-21D8-0D89-789F-011A09277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137" y="2062379"/>
            <a:ext cx="3627384" cy="4386139"/>
          </a:xfrm>
          <a:prstGeom prst="rect">
            <a:avLst/>
          </a:prstGeom>
        </p:spPr>
      </p:pic>
      <p:pic>
        <p:nvPicPr>
          <p:cNvPr id="8" name="Afbeelding 1">
            <a:extLst>
              <a:ext uri="{FF2B5EF4-FFF2-40B4-BE49-F238E27FC236}">
                <a16:creationId xmlns:a16="http://schemas.microsoft.com/office/drawing/2014/main" id="{14D2CBF9-908C-887B-DCA8-C475FEFC3AC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29689"/>
          <a:stretch/>
        </p:blipFill>
        <p:spPr>
          <a:xfrm>
            <a:off x="4683275" y="1224643"/>
            <a:ext cx="6873726" cy="5157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73772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FA9CA6F-29EA-5EA3-9BAF-90CAD69FC3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26</a:t>
            </a:fld>
            <a:endParaRPr lang="nl-NL" dirty="0"/>
          </a:p>
        </p:txBody>
      </p:sp>
      <p:pic>
        <p:nvPicPr>
          <p:cNvPr id="8" name="Afbeelding 7">
            <a:extLst>
              <a:ext uri="{FF2B5EF4-FFF2-40B4-BE49-F238E27FC236}">
                <a16:creationId xmlns:a16="http://schemas.microsoft.com/office/drawing/2014/main" id="{B2FA4DEB-FD51-8807-8879-C820B368179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1421" t="620" r="37147"/>
          <a:stretch>
            <a:fillRect/>
          </a:stretch>
        </p:blipFill>
        <p:spPr>
          <a:xfrm>
            <a:off x="6498791" y="29832"/>
            <a:ext cx="5625896" cy="6917068"/>
          </a:xfrm>
          <a:prstGeom prst="rect">
            <a:avLst/>
          </a:prstGeom>
        </p:spPr>
      </p:pic>
      <p:sp>
        <p:nvSpPr>
          <p:cNvPr id="9" name="Tekstvak 8">
            <a:extLst>
              <a:ext uri="{FF2B5EF4-FFF2-40B4-BE49-F238E27FC236}">
                <a16:creationId xmlns:a16="http://schemas.microsoft.com/office/drawing/2014/main" id="{ECDC1D48-569E-AE27-1473-56D2861F89B5}"/>
              </a:ext>
            </a:extLst>
          </p:cNvPr>
          <p:cNvSpPr txBox="1"/>
          <p:nvPr/>
        </p:nvSpPr>
        <p:spPr>
          <a:xfrm>
            <a:off x="314272" y="1349257"/>
            <a:ext cx="6238927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tx2"/>
              </a:buClr>
              <a:buFont typeface="Wingdings" panose="05000000000000000000" pitchFamily="2" charset="2"/>
              <a:buChar char="Ø"/>
            </a:pPr>
            <a:endParaRPr lang="nl-NL" sz="2000" dirty="0"/>
          </a:p>
          <a:p>
            <a:pPr>
              <a:buClr>
                <a:schemeClr val="tx2"/>
              </a:buClr>
            </a:pPr>
            <a:r>
              <a:rPr lang="nl-NL" sz="2000" dirty="0"/>
              <a:t>Veel gebruikte praktijkvoorbeelden:</a:t>
            </a:r>
          </a:p>
          <a:p>
            <a:pPr>
              <a:buClr>
                <a:schemeClr val="tx2"/>
              </a:buClr>
            </a:pPr>
            <a:endParaRPr lang="nl-NL" sz="2000" dirty="0"/>
          </a:p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r>
              <a:rPr lang="nl-NL" sz="2000" dirty="0"/>
              <a:t>Onderzoek Omgevingsveiligheid Energietransitie</a:t>
            </a:r>
            <a:br>
              <a:rPr lang="nl-NL" sz="2000" dirty="0"/>
            </a:br>
            <a:endParaRPr lang="nl-NL" sz="2000" dirty="0"/>
          </a:p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r>
              <a:rPr lang="nl-NL" sz="2000" dirty="0"/>
              <a:t>Regionale beleidsnotitie externe veiligheid ODRU gemeenten</a:t>
            </a:r>
          </a:p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endParaRPr lang="nl-NL" sz="2000" dirty="0"/>
          </a:p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r>
              <a:rPr lang="nl-NL" sz="2000" dirty="0"/>
              <a:t>Beglazing in explosie aandachtsgebieden</a:t>
            </a:r>
          </a:p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endParaRPr lang="nl-NL" sz="2000" dirty="0"/>
          </a:p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r>
              <a:rPr lang="nl-NL" sz="2000" dirty="0"/>
              <a:t>Regionale handreiking bluswater en bereikbaarheid</a:t>
            </a:r>
          </a:p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endParaRPr lang="nl-NL" sz="2000" dirty="0"/>
          </a:p>
          <a:p>
            <a:pPr marL="457200" indent="-457200">
              <a:buClr>
                <a:schemeClr val="tx2"/>
              </a:buClr>
              <a:buFont typeface="+mj-lt"/>
              <a:buAutoNum type="arabicPeriod"/>
            </a:pPr>
            <a:r>
              <a:rPr lang="nl-NL" sz="2000" dirty="0"/>
              <a:t>Maatregelenoverzicht </a:t>
            </a:r>
            <a:r>
              <a:rPr lang="nl-NL" sz="2000" dirty="0" err="1"/>
              <a:t>IenW</a:t>
            </a:r>
            <a:r>
              <a:rPr lang="nl-NL" sz="2000" dirty="0"/>
              <a:t> en Rebel</a:t>
            </a:r>
            <a:endParaRPr lang="en-US" sz="2000" dirty="0"/>
          </a:p>
        </p:txBody>
      </p:sp>
      <p:sp>
        <p:nvSpPr>
          <p:cNvPr id="10" name="Title 2">
            <a:extLst>
              <a:ext uri="{FF2B5EF4-FFF2-40B4-BE49-F238E27FC236}">
                <a16:creationId xmlns:a16="http://schemas.microsoft.com/office/drawing/2014/main" id="{411CB916-14F7-2FEC-821E-36EA4D1246C8}"/>
              </a:ext>
            </a:extLst>
          </p:cNvPr>
          <p:cNvSpPr txBox="1">
            <a:spLocks/>
          </p:cNvSpPr>
          <p:nvPr/>
        </p:nvSpPr>
        <p:spPr>
          <a:xfrm>
            <a:off x="120930" y="55232"/>
            <a:ext cx="9314222" cy="94804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b="0" kern="1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nl-NL" sz="2800" dirty="0"/>
              <a:t>Overzicht praktijkvoorbeelden</a:t>
            </a:r>
          </a:p>
        </p:txBody>
      </p:sp>
    </p:spTree>
    <p:extLst>
      <p:ext uri="{BB962C8B-B14F-4D97-AF65-F5344CB8AC3E}">
        <p14:creationId xmlns:p14="http://schemas.microsoft.com/office/powerpoint/2010/main" val="13322562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5EDB8872-2736-51DA-AA4E-60D951FAC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5606" y="1011569"/>
            <a:ext cx="10923588" cy="948047"/>
          </a:xfrm>
        </p:spPr>
        <p:txBody>
          <a:bodyPr>
            <a:normAutofit fontScale="90000"/>
          </a:bodyPr>
          <a:lstStyle/>
          <a:p>
            <a:r>
              <a:rPr lang="nl-NL" dirty="0"/>
              <a:t>Workshop </a:t>
            </a:r>
            <a:br>
              <a:rPr lang="nl-NL" dirty="0"/>
            </a:br>
            <a:r>
              <a:rPr lang="nl-NL" dirty="0"/>
              <a:t>Omgevingsveiligheid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7F1AECF9-71EC-37E0-F448-227EFD38E5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27</a:t>
            </a:fld>
            <a:endParaRPr lang="nl-NL" dirty="0"/>
          </a:p>
        </p:txBody>
      </p:sp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8974DD01-9937-B5AD-0DBF-FEE93711C178}"/>
              </a:ext>
            </a:extLst>
          </p:cNvPr>
          <p:cNvSpPr txBox="1">
            <a:spLocks/>
          </p:cNvSpPr>
          <p:nvPr/>
        </p:nvSpPr>
        <p:spPr>
          <a:xfrm>
            <a:off x="405606" y="2332723"/>
            <a:ext cx="5128661" cy="4049727"/>
          </a:xfrm>
          <a:prstGeom prst="rect">
            <a:avLst/>
          </a:prstGeom>
        </p:spPr>
        <p:txBody>
          <a:bodyPr anchor="t">
            <a:normAutofit fontScale="85000" lnSpcReduction="20000"/>
          </a:bodyPr>
          <a:lstStyle>
            <a:lvl1pPr marL="316800" indent="-316800" algn="l" defTabSz="914400" rtl="0" eaLnBrk="1" latinLnBrk="0" hangingPunct="1">
              <a:lnSpc>
                <a:spcPct val="90000"/>
              </a:lnSpc>
              <a:spcBef>
                <a:spcPts val="1200"/>
              </a:spcBef>
              <a:buClr>
                <a:schemeClr val="tx2"/>
              </a:buClr>
              <a:buSzPct val="80000"/>
              <a:buFont typeface="Verdana" panose="020B0604030504040204" pitchFamily="34" charset="0"/>
              <a:buChar char="›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30000" indent="-3168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46800" indent="-316800" algn="l" defTabSz="914400" rtl="0" eaLnBrk="1" latinLnBrk="0" hangingPunct="1">
              <a:lnSpc>
                <a:spcPct val="90000"/>
              </a:lnSpc>
              <a:spcBef>
                <a:spcPts val="800"/>
              </a:spcBef>
              <a:buClr>
                <a:schemeClr val="tx2"/>
              </a:buClr>
              <a:buFont typeface="Wingdings" panose="05000000000000000000" pitchFamily="2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6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768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Verdana" panose="020B0604030504040204" pitchFamily="34" charset="0"/>
              <a:buChar char="–"/>
              <a:defRPr sz="16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5pPr>
            <a:lvl6pPr marL="1890000" indent="-3168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>
                    <a:lumMod val="50000"/>
                    <a:lumOff val="50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b="1" i="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7pPr>
            <a:lvl8pPr marL="72000" indent="-72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SzPct val="25000"/>
              <a:buFont typeface="Verdana" panose="020B0604030504040204" pitchFamily="34" charset="0"/>
              <a:buChar char=" 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16000" indent="-144000" algn="l" defTabSz="914400" rtl="0" eaLnBrk="1" latinLnBrk="0" hangingPunct="1">
              <a:lnSpc>
                <a:spcPct val="90000"/>
              </a:lnSpc>
              <a:spcBef>
                <a:spcPts val="600"/>
              </a:spcBef>
              <a:buClr>
                <a:schemeClr val="tx2"/>
              </a:buClr>
              <a:buFont typeface="Verdana" panose="020B0604030504040204" pitchFamily="34" charset="0"/>
              <a:buChar char="–"/>
              <a:defRPr sz="1200" i="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l-NL" sz="1800" u="sng" dirty="0"/>
              <a:t>Concept</a:t>
            </a:r>
          </a:p>
          <a:p>
            <a:pPr marL="342900" indent="-342900"/>
            <a:r>
              <a:rPr lang="nl-NL" sz="1800" dirty="0"/>
              <a:t>Online workshop van 11:30-12:30</a:t>
            </a:r>
          </a:p>
          <a:p>
            <a:pPr marL="342900" indent="-342900"/>
            <a:r>
              <a:rPr lang="nl-NL" sz="1800" dirty="0"/>
              <a:t>2 presentaties</a:t>
            </a:r>
          </a:p>
          <a:p>
            <a:pPr marL="342900" indent="-342900"/>
            <a:r>
              <a:rPr lang="nl-NL" sz="1800" dirty="0"/>
              <a:t>Maximaal 20 minuten</a:t>
            </a:r>
          </a:p>
          <a:p>
            <a:pPr marL="342900" indent="-342900"/>
            <a:r>
              <a:rPr lang="nl-NL" sz="1800" dirty="0"/>
              <a:t>Ruimte voor discussie tot 13:00</a:t>
            </a:r>
          </a:p>
          <a:p>
            <a:endParaRPr lang="nl-NL" sz="1800" dirty="0"/>
          </a:p>
          <a:p>
            <a:r>
              <a:rPr lang="nl-NL" sz="1800" u="sng" dirty="0"/>
              <a:t>Doel </a:t>
            </a:r>
          </a:p>
          <a:p>
            <a:pPr marL="342900" indent="-342900"/>
            <a:r>
              <a:rPr lang="nl-NL" sz="1800" dirty="0"/>
              <a:t>Kennis ontsluiten en verbinding faciliteren</a:t>
            </a:r>
          </a:p>
          <a:p>
            <a:pPr marL="342900" indent="-342900"/>
            <a:r>
              <a:rPr lang="nl-NL" sz="1800" dirty="0"/>
              <a:t>Praktijkvoorbeelden delen</a:t>
            </a:r>
          </a:p>
          <a:p>
            <a:pPr marL="342900" indent="-342900"/>
            <a:r>
              <a:rPr lang="nl-NL" sz="1800" dirty="0"/>
              <a:t>Signalen ophalen</a:t>
            </a:r>
          </a:p>
          <a:p>
            <a:pPr marL="342900" indent="-342900"/>
            <a:endParaRPr lang="nl-NL" sz="1800" dirty="0"/>
          </a:p>
          <a:p>
            <a:r>
              <a:rPr lang="nl-NL" sz="1800" u="sng" dirty="0"/>
              <a:t>Doelgroep</a:t>
            </a:r>
          </a:p>
          <a:p>
            <a:pPr marL="285750" indent="-285750"/>
            <a:r>
              <a:rPr lang="nl-NL" sz="1800" dirty="0"/>
              <a:t>Iedereen die werkt aan externe veiligheid</a:t>
            </a:r>
          </a:p>
          <a:p>
            <a:endParaRPr lang="nl-NL" dirty="0"/>
          </a:p>
          <a:p>
            <a:endParaRPr lang="nl-NL" dirty="0"/>
          </a:p>
        </p:txBody>
      </p:sp>
      <p:pic>
        <p:nvPicPr>
          <p:cNvPr id="8" name="Picture 10">
            <a:extLst>
              <a:ext uri="{FF2B5EF4-FFF2-40B4-BE49-F238E27FC236}">
                <a16:creationId xmlns:a16="http://schemas.microsoft.com/office/drawing/2014/main" id="{6274E340-4709-58A5-1000-1A4A1D9319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81" r="20381"/>
          <a:stretch/>
        </p:blipFill>
        <p:spPr>
          <a:xfrm>
            <a:off x="6096000" y="-2381"/>
            <a:ext cx="6096000" cy="6860381"/>
          </a:xfrm>
          <a:custGeom>
            <a:avLst/>
            <a:gdLst>
              <a:gd name="connsiteX0" fmla="*/ 235800 w 6096000"/>
              <a:gd name="connsiteY0" fmla="*/ 0 h 6860381"/>
              <a:gd name="connsiteX1" fmla="*/ 6096000 w 6096000"/>
              <a:gd name="connsiteY1" fmla="*/ 0 h 6860381"/>
              <a:gd name="connsiteX2" fmla="*/ 6096000 w 6096000"/>
              <a:gd name="connsiteY2" fmla="*/ 6860381 h 6860381"/>
              <a:gd name="connsiteX3" fmla="*/ 0 w 6096000"/>
              <a:gd name="connsiteY3" fmla="*/ 6860381 h 6860381"/>
              <a:gd name="connsiteX4" fmla="*/ 0 w 6096000"/>
              <a:gd name="connsiteY4" fmla="*/ 711581 h 6860381"/>
              <a:gd name="connsiteX5" fmla="*/ 235800 w 6096000"/>
              <a:gd name="connsiteY5" fmla="*/ 711581 h 6860381"/>
              <a:gd name="connsiteX6" fmla="*/ 235800 w 6096000"/>
              <a:gd name="connsiteY6" fmla="*/ 2381 h 6860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096000" h="6860381">
                <a:moveTo>
                  <a:pt x="235800" y="0"/>
                </a:moveTo>
                <a:lnTo>
                  <a:pt x="6096000" y="0"/>
                </a:lnTo>
                <a:lnTo>
                  <a:pt x="6096000" y="6860381"/>
                </a:lnTo>
                <a:lnTo>
                  <a:pt x="0" y="6860381"/>
                </a:lnTo>
                <a:lnTo>
                  <a:pt x="0" y="711581"/>
                </a:lnTo>
                <a:lnTo>
                  <a:pt x="235800" y="711581"/>
                </a:lnTo>
                <a:lnTo>
                  <a:pt x="235800" y="2381"/>
                </a:lnTo>
                <a:close/>
              </a:path>
            </a:pathLst>
          </a:custGeom>
          <a:noFill/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5384FABD-9C33-4C20-D3E4-5F3BD72D9CA8}"/>
              </a:ext>
            </a:extLst>
          </p:cNvPr>
          <p:cNvSpPr txBox="1"/>
          <p:nvPr/>
        </p:nvSpPr>
        <p:spPr>
          <a:xfrm>
            <a:off x="12700" y="6432391"/>
            <a:ext cx="12179300" cy="33855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1600" b="1" dirty="0">
                <a:solidFill>
                  <a:schemeClr val="tx2"/>
                </a:solidFill>
              </a:rPr>
              <a:t>https://www.rivm.nl/omgevingsveiligheid/actueel/workshops-omgevingsveiligheid</a:t>
            </a:r>
          </a:p>
        </p:txBody>
      </p:sp>
    </p:spTree>
    <p:extLst>
      <p:ext uri="{BB962C8B-B14F-4D97-AF65-F5344CB8AC3E}">
        <p14:creationId xmlns:p14="http://schemas.microsoft.com/office/powerpoint/2010/main" val="310054269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32B2461E-CE7F-56A4-BD1A-1F8B721ABA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Vragen over aandachtsgebieden?</a:t>
            </a:r>
            <a:endParaRPr lang="en-US" dirty="0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8422C699-391C-54C1-53F5-72A9F5985D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28</a:t>
            </a:fld>
            <a:endParaRPr lang="nl-NL" dirty="0"/>
          </a:p>
        </p:txBody>
      </p:sp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2ACAE15F-0638-E671-3067-DE3BD455C5D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3592059"/>
              </p:ext>
            </p:extLst>
          </p:nvPr>
        </p:nvGraphicFramePr>
        <p:xfrm>
          <a:off x="382588" y="2413000"/>
          <a:ext cx="11176000" cy="42968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4893933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2373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553200" y="2618742"/>
            <a:ext cx="5004000" cy="948047"/>
          </a:xfrm>
        </p:spPr>
        <p:txBody>
          <a:bodyPr anchor="b">
            <a:normAutofit/>
          </a:bodyPr>
          <a:lstStyle/>
          <a:p>
            <a:r>
              <a:rPr lang="nl-NL" sz="3100" dirty="0"/>
              <a:t>Aandachtsgebieden van begin tot eind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6E728AA3-7428-DA8B-D35C-AFBC98AEB79A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42D3858F-C46A-926A-E57E-248AAA6D55C7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14" name="Slide Number Placeholder 5">
            <a:extLst>
              <a:ext uri="{FF2B5EF4-FFF2-40B4-BE49-F238E27FC236}">
                <a16:creationId xmlns:a16="http://schemas.microsoft.com/office/drawing/2014/main" id="{7F40BD77-D4A4-F4E7-25AE-8930E7352816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6553199" y="6221413"/>
            <a:ext cx="5005389" cy="322075"/>
          </a:xfrm>
        </p:spPr>
        <p:txBody>
          <a:bodyPr/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3</a:t>
            </a:fld>
            <a:endParaRPr lang="nl-NL"/>
          </a:p>
        </p:txBody>
      </p:sp>
      <p:pic>
        <p:nvPicPr>
          <p:cNvPr id="5" name="Picture 4" descr="Olieraffinaderij tegen een blauwe lucht">
            <a:extLst>
              <a:ext uri="{FF2B5EF4-FFF2-40B4-BE49-F238E27FC236}">
                <a16:creationId xmlns:a16="http://schemas.microsoft.com/office/drawing/2014/main" id="{277A26CC-C178-8B03-9139-BADD5DD6F1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1" r="24991"/>
          <a:stretch/>
        </p:blipFill>
        <p:spPr>
          <a:xfrm>
            <a:off x="20" y="10"/>
            <a:ext cx="6098222" cy="685799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9535336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A228A550-4CB9-93D0-2D32-F67920C125F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>
            <a:normAutofit fontScale="92500" lnSpcReduction="20000"/>
          </a:bodyPr>
          <a:lstStyle/>
          <a:p>
            <a:r>
              <a:rPr lang="nl-NL" dirty="0">
                <a:cs typeface="Calibri Light" panose="020F0302020204030204" pitchFamily="34" charset="0"/>
              </a:rPr>
              <a:t>Casus – Bouwen in een aandachtsgebied voor externe veiligheid</a:t>
            </a:r>
            <a:endParaRPr lang="nl-NL" dirty="0">
              <a:latin typeface="+mj-lt"/>
            </a:endParaRPr>
          </a:p>
          <a:p>
            <a:pPr marL="313200" lvl="1" indent="0">
              <a:buNone/>
            </a:pPr>
            <a:r>
              <a:rPr lang="nl-NL" sz="2100" dirty="0">
                <a:latin typeface="+mj-lt"/>
              </a:rPr>
              <a:t>- Wat is een aandachtsgebied?</a:t>
            </a:r>
          </a:p>
          <a:p>
            <a:r>
              <a:rPr lang="nl-NL" sz="2100" dirty="0">
                <a:latin typeface="+mj-lt"/>
              </a:rPr>
              <a:t>- Welke regels gelden er in aandachtsgebieden</a:t>
            </a:r>
          </a:p>
          <a:p>
            <a:r>
              <a:rPr lang="nl-NL" dirty="0">
                <a:latin typeface="+mj-lt"/>
              </a:rPr>
              <a:t>Hulpmiddelen</a:t>
            </a:r>
          </a:p>
          <a:p>
            <a:pPr lvl="1"/>
            <a:r>
              <a:rPr lang="nl-NL" dirty="0">
                <a:latin typeface="+mj-lt"/>
              </a:rPr>
              <a:t>Handboek Omgevingsveiligheid</a:t>
            </a:r>
          </a:p>
          <a:p>
            <a:pPr lvl="1"/>
            <a:r>
              <a:rPr lang="nl-NL" dirty="0">
                <a:latin typeface="+mj-lt"/>
              </a:rPr>
              <a:t>IPLO</a:t>
            </a:r>
          </a:p>
          <a:p>
            <a:pPr lvl="1"/>
            <a:r>
              <a:rPr lang="nl-NL" dirty="0">
                <a:latin typeface="+mj-lt"/>
              </a:rPr>
              <a:t>Maatregelenwiki</a:t>
            </a:r>
          </a:p>
          <a:p>
            <a:pPr lvl="1"/>
            <a:r>
              <a:rPr lang="nl-NL" dirty="0">
                <a:latin typeface="+mj-lt"/>
              </a:rPr>
              <a:t>Workshop Omgevingsveiligheid</a:t>
            </a:r>
            <a:br>
              <a:rPr lang="nl-NL" dirty="0">
                <a:latin typeface="Calibri Light" panose="020F0302020204030204" pitchFamily="34" charset="0"/>
                <a:cs typeface="Calibri Light" panose="020F0302020204030204" pitchFamily="34" charset="0"/>
              </a:rPr>
            </a:br>
            <a:endParaRPr lang="nl-NL" dirty="0">
              <a:latin typeface="Calibri Light" panose="020F0302020204030204" pitchFamily="34" charset="0"/>
              <a:cs typeface="Calibri Light" panose="020F0302020204030204" pitchFamily="34" charset="0"/>
            </a:endParaRPr>
          </a:p>
          <a:p>
            <a:endParaRPr lang="nl-NL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26B32CE-1ECC-939A-2B7A-EA782F3A91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Agenda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5BB466E-30A7-4E01-3A44-79408F74A26B}"/>
              </a:ext>
            </a:extLst>
          </p:cNvPr>
          <p:cNvSpPr>
            <a:spLocks noGrp="1"/>
          </p:cNvSpPr>
          <p:nvPr>
            <p:ph sz="quarter" idx="19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11726A5-9C96-41A5-5C58-0CC5EACC13A5}"/>
              </a:ext>
            </a:extLst>
          </p:cNvPr>
          <p:cNvSpPr>
            <a:spLocks noGrp="1"/>
          </p:cNvSpPr>
          <p:nvPr>
            <p:ph type="dt" sz="half" idx="20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52EF50B-8CF5-141C-E05A-FE9596F61FAA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0E075F-DF6D-17F3-E8A7-36F4C81EAC65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4</a:t>
            </a:fld>
            <a:endParaRPr lang="nl-NL" dirty="0"/>
          </a:p>
        </p:txBody>
      </p:sp>
      <p:pic>
        <p:nvPicPr>
          <p:cNvPr id="9" name="Picture 8" descr="Pijpen en reservoirs van een fabriek">
            <a:extLst>
              <a:ext uri="{FF2B5EF4-FFF2-40B4-BE49-F238E27FC236}">
                <a16:creationId xmlns:a16="http://schemas.microsoft.com/office/drawing/2014/main" id="{42FECE09-4B70-17E1-C267-3D8B12BA7A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76" r="16676"/>
          <a:stretch/>
        </p:blipFill>
        <p:spPr>
          <a:xfrm>
            <a:off x="20" y="10"/>
            <a:ext cx="6098222" cy="6857990"/>
          </a:xfrm>
          <a:custGeom>
            <a:avLst/>
            <a:gdLst>
              <a:gd name="connsiteX0" fmla="*/ 0 w 6098242"/>
              <a:gd name="connsiteY0" fmla="*/ 0 h 6858000"/>
              <a:gd name="connsiteX1" fmla="*/ 5860200 w 6098242"/>
              <a:gd name="connsiteY1" fmla="*/ 0 h 6858000"/>
              <a:gd name="connsiteX2" fmla="*/ 5860200 w 6098242"/>
              <a:gd name="connsiteY2" fmla="*/ 712800 h 6858000"/>
              <a:gd name="connsiteX3" fmla="*/ 6098242 w 6098242"/>
              <a:gd name="connsiteY3" fmla="*/ 712800 h 6858000"/>
              <a:gd name="connsiteX4" fmla="*/ 6098242 w 6098242"/>
              <a:gd name="connsiteY4" fmla="*/ 6858000 h 6858000"/>
              <a:gd name="connsiteX5" fmla="*/ 0 w 6098242"/>
              <a:gd name="connsiteY5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098242" h="6858000">
                <a:moveTo>
                  <a:pt x="0" y="0"/>
                </a:moveTo>
                <a:lnTo>
                  <a:pt x="5860200" y="0"/>
                </a:lnTo>
                <a:lnTo>
                  <a:pt x="5860200" y="712800"/>
                </a:lnTo>
                <a:lnTo>
                  <a:pt x="6098242" y="712800"/>
                </a:lnTo>
                <a:lnTo>
                  <a:pt x="6098242" y="6858000"/>
                </a:lnTo>
                <a:lnTo>
                  <a:pt x="0" y="6858000"/>
                </a:ln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7076267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76C9D7C4-9AA4-4D44-A8A2-38248E1675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</p:spPr>
        <p:txBody>
          <a:bodyPr anchor="b">
            <a:normAutofit fontScale="90000"/>
          </a:bodyPr>
          <a:lstStyle/>
          <a:p>
            <a:r>
              <a:rPr lang="nl-NL" dirty="0"/>
              <a:t>Casus: </a:t>
            </a:r>
            <a:br>
              <a:rPr lang="nl-NL" dirty="0"/>
            </a:br>
            <a:r>
              <a:rPr lang="nl-NL" dirty="0"/>
              <a:t>bouwen nabij activiteiten met gevaarlijke stoffen</a:t>
            </a:r>
          </a:p>
        </p:txBody>
      </p:sp>
      <p:sp>
        <p:nvSpPr>
          <p:cNvPr id="9" name="Tijdelijke aanduiding voor inhoud 8">
            <a:extLst>
              <a:ext uri="{FF2B5EF4-FFF2-40B4-BE49-F238E27FC236}">
                <a16:creationId xmlns:a16="http://schemas.microsoft.com/office/drawing/2014/main" id="{6634DBBE-795E-27B3-64CD-2080EBEA839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58859" y="2276475"/>
            <a:ext cx="3600000" cy="3937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nl-NL" dirty="0"/>
              <a:t>Bouwopgave</a:t>
            </a:r>
          </a:p>
          <a:p>
            <a:r>
              <a:rPr lang="nl-NL" dirty="0"/>
              <a:t>- Crèche</a:t>
            </a:r>
          </a:p>
          <a:p>
            <a:r>
              <a:rPr lang="nl-NL" dirty="0"/>
              <a:t>- Appartementengebouw</a:t>
            </a:r>
          </a:p>
          <a:p>
            <a:r>
              <a:rPr lang="nl-NL" dirty="0"/>
              <a:t>- Eengezinswoningen</a:t>
            </a:r>
          </a:p>
          <a:p>
            <a:pPr marL="0" indent="0">
              <a:buNone/>
            </a:pPr>
            <a:r>
              <a:rPr lang="nl-NL" dirty="0"/>
              <a:t>Welk gebouw plaats je op welke kavel en waarom?</a:t>
            </a:r>
          </a:p>
        </p:txBody>
      </p:sp>
      <p:pic>
        <p:nvPicPr>
          <p:cNvPr id="8" name="Tijdelijke aanduiding voor inhoud 7">
            <a:extLst>
              <a:ext uri="{FF2B5EF4-FFF2-40B4-BE49-F238E27FC236}">
                <a16:creationId xmlns:a16="http://schemas.microsoft.com/office/drawing/2014/main" id="{D4978E4C-F14B-F5F6-0F9C-583639C0FFCF}"/>
              </a:ext>
            </a:extLst>
          </p:cNvPr>
          <p:cNvPicPr>
            <a:picLocks noGrp="1" noChangeAspect="1"/>
          </p:cNvPicPr>
          <p:nvPr>
            <p:ph sz="quarter" idx="15"/>
          </p:nvPr>
        </p:nvPicPr>
        <p:blipFill>
          <a:blip r:embed="rId2"/>
          <a:stretch>
            <a:fillRect/>
          </a:stretch>
        </p:blipFill>
        <p:spPr>
          <a:xfrm>
            <a:off x="633141" y="2034508"/>
            <a:ext cx="6364336" cy="4773252"/>
          </a:xfrm>
          <a:prstGeom prst="rect">
            <a:avLst/>
          </a:prstGeom>
          <a:noFill/>
        </p:spPr>
      </p:pic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FCBA6ABF-1369-B3C7-098A-93F11808063E}"/>
              </a:ext>
            </a:extLst>
          </p:cNvPr>
          <p:cNvSpPr>
            <a:spLocks noGrp="1"/>
          </p:cNvSpPr>
          <p:nvPr>
            <p:ph type="dt" sz="half" idx="16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6" name="Footer Placeholder 5">
            <a:extLst>
              <a:ext uri="{FF2B5EF4-FFF2-40B4-BE49-F238E27FC236}">
                <a16:creationId xmlns:a16="http://schemas.microsoft.com/office/drawing/2014/main" id="{EF55FD5E-2160-468B-1D1E-3620DC054BFF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3DCF811-9752-4AF2-895D-6778C4D8CA8D}"/>
              </a:ext>
            </a:extLst>
          </p:cNvPr>
          <p:cNvSpPr>
            <a:spLocks noGrp="1"/>
          </p:cNvSpPr>
          <p:nvPr>
            <p:ph type="sldNum" sz="quarter" idx="18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5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1744963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88297B-B71E-6721-B675-E31A487710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5001" y="2289485"/>
            <a:ext cx="6991698" cy="3931928"/>
          </a:xfrm>
        </p:spPr>
        <p:txBody>
          <a:bodyPr numCol="1">
            <a:normAutofit/>
          </a:bodyPr>
          <a:lstStyle/>
          <a:p>
            <a:r>
              <a:rPr lang="nl-NL" sz="2000" dirty="0"/>
              <a:t>Onafhankelijke technische kennis, wetenschappelijke inzichten en methoden omgevingsveiligheid</a:t>
            </a:r>
          </a:p>
          <a:p>
            <a:r>
              <a:rPr lang="nl-NL" sz="2000" dirty="0"/>
              <a:t>RIVM ontwikkelt, beheert en onderhoudt het handboek in opdracht van </a:t>
            </a:r>
            <a:r>
              <a:rPr lang="nl-NL" sz="2000" dirty="0" err="1"/>
              <a:t>IenW</a:t>
            </a:r>
            <a:endParaRPr lang="nl-NL" sz="2000" dirty="0"/>
          </a:p>
          <a:p>
            <a:r>
              <a:rPr lang="nl-NL" sz="2000" dirty="0"/>
              <a:t>Ter ondersteuning bij het maken en uitvoeren van het externe veiligheidsbeleid</a:t>
            </a:r>
          </a:p>
          <a:p>
            <a:r>
              <a:rPr lang="nl-NL" sz="2000" dirty="0" err="1"/>
              <a:t>IenW</a:t>
            </a:r>
            <a:r>
              <a:rPr lang="nl-NL" sz="2000" dirty="0"/>
              <a:t> is verantwoordelijk voor het omgevingsveiligheidsbeleid en de beleidskeuzes die daarin gemaakt worden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52D8374F-6C4F-9512-47F1-31BE84C58D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dirty="0"/>
              <a:t>Handboek Omgevingsveiligheid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F1144E-FCC3-38F3-E237-30D4DA3A2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A0A6AF-03C5-477E-939A-E28F7E7F05EA}" type="slidenum">
              <a:rPr lang="nl-NL" smtClean="0"/>
              <a:pPr/>
              <a:t>6</a:t>
            </a:fld>
            <a:endParaRPr lang="nl-NL" dirty="0"/>
          </a:p>
        </p:txBody>
      </p:sp>
      <p:pic>
        <p:nvPicPr>
          <p:cNvPr id="3076" name="Picture 4" descr="A screenshot of a phone&#10;&#10;Description automatically generated">
            <a:extLst>
              <a:ext uri="{FF2B5EF4-FFF2-40B4-BE49-F238E27FC236}">
                <a16:creationId xmlns:a16="http://schemas.microsoft.com/office/drawing/2014/main" id="{E474DC4A-369C-4E4A-943D-F4ADFAD9E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8585" y="910459"/>
            <a:ext cx="4173415" cy="5633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97090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87750C-8C0D-170A-9A56-E145D10161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ijdelijke aanduiding voor inhoud 7">
            <a:extLst>
              <a:ext uri="{FF2B5EF4-FFF2-40B4-BE49-F238E27FC236}">
                <a16:creationId xmlns:a16="http://schemas.microsoft.com/office/drawing/2014/main" id="{FF59CC26-98DD-8DB0-7EA2-48D94E70AE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5509" y="2289485"/>
            <a:ext cx="5242570" cy="3931928"/>
          </a:xfrm>
          <a:prstGeom prst="rect">
            <a:avLst/>
          </a:prstGeom>
          <a:noFill/>
        </p:spPr>
      </p:pic>
      <p:sp>
        <p:nvSpPr>
          <p:cNvPr id="12" name="Title 2">
            <a:extLst>
              <a:ext uri="{FF2B5EF4-FFF2-40B4-BE49-F238E27FC236}">
                <a16:creationId xmlns:a16="http://schemas.microsoft.com/office/drawing/2014/main" id="{FE0E51A2-299B-A228-8BAC-BE14148483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</p:spPr>
        <p:txBody>
          <a:bodyPr/>
          <a:lstStyle/>
          <a:p>
            <a:r>
              <a:rPr lang="en-US" dirty="0" err="1"/>
              <a:t>Waar</a:t>
            </a:r>
            <a:r>
              <a:rPr lang="en-US" dirty="0"/>
              <a:t> </a:t>
            </a:r>
            <a:r>
              <a:rPr lang="en-US" dirty="0" err="1"/>
              <a:t>kunnen</a:t>
            </a:r>
            <a:r>
              <a:rPr lang="en-US" dirty="0"/>
              <a:t> </a:t>
            </a:r>
            <a:r>
              <a:rPr lang="en-US" dirty="0" err="1"/>
              <a:t>nog</a:t>
            </a:r>
            <a:r>
              <a:rPr lang="en-US" dirty="0"/>
              <a:t> </a:t>
            </a:r>
            <a:r>
              <a:rPr lang="en-US" dirty="0" err="1"/>
              <a:t>slachtoffers</a:t>
            </a:r>
            <a:r>
              <a:rPr lang="en-US" dirty="0"/>
              <a:t> </a:t>
            </a:r>
            <a:r>
              <a:rPr lang="en-US" dirty="0" err="1"/>
              <a:t>vallen</a:t>
            </a:r>
            <a:r>
              <a:rPr lang="en-US" dirty="0"/>
              <a:t>?</a:t>
            </a:r>
          </a:p>
        </p:txBody>
      </p:sp>
      <p:sp>
        <p:nvSpPr>
          <p:cNvPr id="14" name="Date Placeholder 3">
            <a:extLst>
              <a:ext uri="{FF2B5EF4-FFF2-40B4-BE49-F238E27FC236}">
                <a16:creationId xmlns:a16="http://schemas.microsoft.com/office/drawing/2014/main" id="{436FE120-F0A0-CE15-2735-D3EA0473089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6" name="Footer Placeholder 4">
            <a:extLst>
              <a:ext uri="{FF2B5EF4-FFF2-40B4-BE49-F238E27FC236}">
                <a16:creationId xmlns:a16="http://schemas.microsoft.com/office/drawing/2014/main" id="{09251F25-D327-A69B-8C28-868597BB51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2923F796-E4B8-F6EB-4509-F58FBB2C9A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7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4018419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16BC54D7-3A74-4B84-B887-C2A4C06059A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numCol="1"/>
          <a:lstStyle/>
          <a:p>
            <a:pPr marL="0" indent="0">
              <a:buNone/>
            </a:pPr>
            <a:endParaRPr lang="en-US"/>
          </a:p>
          <a:p>
            <a:pPr marL="457200" indent="-457200">
              <a:buFont typeface="+mj-lt"/>
              <a:buAutoNum type="arabicPeriod"/>
            </a:pPr>
            <a:endParaRPr lang="en-US"/>
          </a:p>
          <a:p>
            <a:pPr marL="457200" indent="-457200">
              <a:buFont typeface="+mj-lt"/>
              <a:buAutoNum type="arabicPeriod"/>
            </a:pPr>
            <a:endParaRPr lang="nl-NL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FF37AFE-E908-4DB4-A242-C7C19D7E1B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689661"/>
          </a:xfrm>
        </p:spPr>
        <p:txBody>
          <a:bodyPr/>
          <a:lstStyle/>
          <a:p>
            <a:r>
              <a:rPr lang="en-US" dirty="0" err="1"/>
              <a:t>Aandachtsgebieden</a:t>
            </a:r>
            <a:r>
              <a:rPr lang="en-US" dirty="0"/>
              <a:t>?</a:t>
            </a:r>
            <a:endParaRPr lang="nl-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254C61B-8F0D-42C0-B6A6-DDBCF6AF13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A0A6AF-03C5-477E-939A-E28F7E7F05EA}" type="slidenum">
              <a:rPr kumimoji="0" lang="nl-NL" sz="1050" b="0" i="0" u="none" strike="noStrike" kern="1200" cap="none" spc="0" normalizeH="0" baseline="0" noProof="0" smtClean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nl-NL" sz="105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65000"/>
                </a:srgbClr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9144812-98C5-4381-AEAA-E767CC25591B}"/>
              </a:ext>
            </a:extLst>
          </p:cNvPr>
          <p:cNvSpPr txBox="1"/>
          <p:nvPr/>
        </p:nvSpPr>
        <p:spPr>
          <a:xfrm>
            <a:off x="736599" y="1973355"/>
            <a:ext cx="10271369" cy="816633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Aandachtsgebieden maken inzichtelijk in welk gebied zich bij een incident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nog levensbedreigende gevolgen voor </a:t>
            </a:r>
            <a:r>
              <a:rPr kumimoji="0" lang="nl-NL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personen in gebouwen 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kunnen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voordoen. Begrenzing vastgelegd in Besluit kwaliteit leefomgeving (Artikel 5.12)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Brandaandachtsgebied</a:t>
            </a:r>
            <a:r>
              <a:rPr kumimoji="0" lang="nl-NL" sz="2000" b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- warmtestraling 10 kW/m</a:t>
            </a:r>
            <a:r>
              <a:rPr kumimoji="0" lang="nl-NL" sz="2000" b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l-NL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E</a:t>
            </a:r>
            <a:r>
              <a:rPr kumimoji="0" lang="nl-NL" sz="2000" b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xplosieaandachtsgebied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– warmtestraling 35 kW/m</a:t>
            </a:r>
            <a:r>
              <a:rPr kumimoji="0" lang="nl-NL" sz="20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2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 (vuurbal) of 0,1 bar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lvl="0">
              <a:defRPr/>
            </a:pPr>
            <a:r>
              <a:rPr kumimoji="0" lang="nl-NL" sz="2000" b="0" i="0" u="sng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Gifwolkaandachtsgebied </a:t>
            </a:r>
            <a:r>
              <a:rPr kumimoji="0" lang="nl-NL" sz="2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+mn-ea"/>
                <a:cs typeface="+mn-cs"/>
              </a:rPr>
              <a:t>– dosis</a:t>
            </a:r>
            <a:r>
              <a:rPr lang="nl-NL" sz="2000" dirty="0"/>
              <a:t> in een gebouw die gelijk is aan de dosis bij 30 minuten blootstelling aan de levensbedreigende waarde (LBW30)</a:t>
            </a:r>
            <a:endParaRPr lang="nl-NL" sz="2000" baseline="-25000" dirty="0">
              <a:solidFill>
                <a:srgbClr val="000000"/>
              </a:solidFill>
              <a:latin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000" baseline="-25000" dirty="0">
              <a:solidFill>
                <a:srgbClr val="000000"/>
              </a:solidFill>
              <a:latin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l-NL" sz="2000" dirty="0">
                <a:solidFill>
                  <a:srgbClr val="000000"/>
                </a:solidFill>
                <a:latin typeface="Verdana"/>
              </a:rPr>
              <a:t>Binnen aandachtsgebieden wordt het groepsrisico verantwoord </a:t>
            </a:r>
            <a:r>
              <a:rPr lang="nl-NL" sz="2000" dirty="0">
                <a:solidFill>
                  <a:srgbClr val="000000"/>
                </a:solidFill>
                <a:latin typeface="Verdana"/>
                <a:sym typeface="Wingdings" panose="05000000000000000000" pitchFamily="2" charset="2"/>
              </a:rPr>
              <a:t> wat vindt het bevoegd gezag voldoende bescherming (Artikel 5.15 </a:t>
            </a:r>
            <a:r>
              <a:rPr lang="nl-NL" sz="2000" dirty="0" err="1">
                <a:solidFill>
                  <a:srgbClr val="000000"/>
                </a:solidFill>
                <a:latin typeface="Verdana"/>
                <a:sym typeface="Wingdings" panose="05000000000000000000" pitchFamily="2" charset="2"/>
              </a:rPr>
              <a:t>Bkl</a:t>
            </a:r>
            <a:r>
              <a:rPr lang="nl-NL" sz="2000" dirty="0">
                <a:solidFill>
                  <a:srgbClr val="000000"/>
                </a:solidFill>
                <a:latin typeface="Verdana"/>
                <a:sym typeface="Wingdings" panose="05000000000000000000" pitchFamily="2" charset="2"/>
              </a:rPr>
              <a:t>)?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000" dirty="0">
              <a:solidFill>
                <a:srgbClr val="000000"/>
              </a:solidFill>
              <a:latin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0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000" baseline="-25000" dirty="0">
              <a:solidFill>
                <a:srgbClr val="000000"/>
              </a:solidFill>
              <a:latin typeface="Verdana"/>
              <a:ea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nl-NL" sz="2000" b="0" i="0" u="none" strike="noStrike" kern="1200" cap="none" spc="0" normalizeH="0" baseline="-25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/>
                <a:ea typeface="Verdana"/>
              </a:rPr>
            </a:br>
            <a:endParaRPr lang="nl-NL" sz="2000" b="0" i="0" u="none" strike="noStrike" kern="1200" cap="none" spc="0" normalizeH="0" baseline="-2500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000" dirty="0">
              <a:solidFill>
                <a:srgbClr val="000000"/>
              </a:solidFill>
              <a:latin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000" dirty="0">
              <a:solidFill>
                <a:srgbClr val="000000"/>
              </a:solidFill>
              <a:latin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l-NL" sz="2000" dirty="0">
              <a:solidFill>
                <a:srgbClr val="000000"/>
              </a:solidFill>
              <a:latin typeface="Verdana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2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674259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4BC50-01B4-1BC1-3482-CBBD23665E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>
            <a:extLst>
              <a:ext uri="{FF2B5EF4-FFF2-40B4-BE49-F238E27FC236}">
                <a16:creationId xmlns:a16="http://schemas.microsoft.com/office/drawing/2014/main" id="{311B393E-4579-9BAE-ECE8-A971F2B310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5000" y="2876346"/>
            <a:ext cx="10923588" cy="2758205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357ACF7-ED3E-8E7F-75F0-86DED1ED76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5000" y="1052513"/>
            <a:ext cx="10923588" cy="948047"/>
          </a:xfrm>
        </p:spPr>
        <p:txBody>
          <a:bodyPr anchor="b">
            <a:normAutofit/>
          </a:bodyPr>
          <a:lstStyle/>
          <a:p>
            <a:r>
              <a:rPr lang="en-US" dirty="0" err="1"/>
              <a:t>Bepalen</a:t>
            </a:r>
            <a:r>
              <a:rPr lang="en-US" dirty="0"/>
              <a:t> </a:t>
            </a:r>
            <a:r>
              <a:rPr lang="en-US" dirty="0" err="1"/>
              <a:t>aandachtsgebied</a:t>
            </a:r>
            <a:endParaRPr lang="en-US" dirty="0"/>
          </a:p>
        </p:txBody>
      </p:sp>
      <p:sp>
        <p:nvSpPr>
          <p:cNvPr id="1037" name="Date Placeholder 3">
            <a:extLst>
              <a:ext uri="{FF2B5EF4-FFF2-40B4-BE49-F238E27FC236}">
                <a16:creationId xmlns:a16="http://schemas.microsoft.com/office/drawing/2014/main" id="{2875B809-5418-DB16-70CC-75389E178A0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35000" y="6543488"/>
            <a:ext cx="5003800" cy="264272"/>
          </a:xfrm>
        </p:spPr>
        <p:txBody>
          <a:bodyPr/>
          <a:lstStyle/>
          <a:p>
            <a:endParaRPr lang="nl-NL"/>
          </a:p>
        </p:txBody>
      </p:sp>
      <p:sp>
        <p:nvSpPr>
          <p:cNvPr id="1039" name="Footer Placeholder 4">
            <a:extLst>
              <a:ext uri="{FF2B5EF4-FFF2-40B4-BE49-F238E27FC236}">
                <a16:creationId xmlns:a16="http://schemas.microsoft.com/office/drawing/2014/main" id="{50FD4B9C-9D92-163F-AA6A-893AE3B08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635000" y="6221413"/>
            <a:ext cx="5003800" cy="322075"/>
          </a:xfrm>
        </p:spPr>
        <p:txBody>
          <a:bodyPr/>
          <a:lstStyle/>
          <a:p>
            <a:endParaRPr lang="nl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E49677-D608-D02D-B284-63415857E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553199" y="6221413"/>
            <a:ext cx="5005389" cy="322075"/>
          </a:xfrm>
        </p:spPr>
        <p:txBody>
          <a:bodyPr anchor="b">
            <a:normAutofit/>
          </a:bodyPr>
          <a:lstStyle/>
          <a:p>
            <a:pPr>
              <a:spcAft>
                <a:spcPts val="600"/>
              </a:spcAft>
            </a:pPr>
            <a:fld id="{10A0A6AF-03C5-477E-939A-E28F7E7F05EA}" type="slidenum">
              <a:rPr lang="nl-NL" smtClean="0"/>
              <a:pPr>
                <a:spcAft>
                  <a:spcPts val="600"/>
                </a:spcAft>
              </a:pPr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922302465"/>
      </p:ext>
    </p:extLst>
  </p:cSld>
  <p:clrMapOvr>
    <a:masterClrMapping/>
  </p:clrMapOvr>
</p:sld>
</file>

<file path=ppt/theme/theme1.xml><?xml version="1.0" encoding="utf-8"?>
<a:theme xmlns:a="http://schemas.openxmlformats.org/drawingml/2006/main" name="Rijkshuisstijl Robijnrood">
  <a:themeElements>
    <a:clrScheme name="Aangepast 56">
      <a:dk1>
        <a:srgbClr val="000000"/>
      </a:dk1>
      <a:lt1>
        <a:srgbClr val="FFFFFF"/>
      </a:lt1>
      <a:dk2>
        <a:srgbClr val="CA005D"/>
      </a:dk2>
      <a:lt2>
        <a:srgbClr val="F6D8E6"/>
      </a:lt2>
      <a:accent1>
        <a:srgbClr val="F9E11E"/>
      </a:accent1>
      <a:accent2>
        <a:srgbClr val="FFB612"/>
      </a:accent2>
      <a:accent3>
        <a:srgbClr val="777C00"/>
      </a:accent3>
      <a:accent4>
        <a:srgbClr val="75D1B5"/>
      </a:accent4>
      <a:accent5>
        <a:srgbClr val="8EC9E7"/>
      </a:accent5>
      <a:accent6>
        <a:srgbClr val="017BC6"/>
      </a:accent6>
      <a:hlink>
        <a:srgbClr val="CA205D"/>
      </a:hlink>
      <a:folHlink>
        <a:srgbClr val="F6D8E6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RIJK PPT_RIVM- final versie_format_docgen  -  Alleen-lezen" id="{51EB010B-5F44-4104-9502-ED66FD5B2186}" vid="{0808B3F3-159F-4EDB-8FF3-42411BE8ABCD}"/>
    </a:ext>
  </a:extLst>
</a:theme>
</file>

<file path=ppt/theme/theme2.xml><?xml version="1.0" encoding="utf-8"?>
<a:theme xmlns:a="http://schemas.openxmlformats.org/drawingml/2006/main" name="Rijkshuisstijl Paars">
  <a:themeElements>
    <a:clrScheme name="Rijks Paars">
      <a:dk1>
        <a:srgbClr val="000000"/>
      </a:dk1>
      <a:lt1>
        <a:srgbClr val="FFFFFF"/>
      </a:lt1>
      <a:dk2>
        <a:srgbClr val="42145F"/>
      </a:dk2>
      <a:lt2>
        <a:srgbClr val="E2DBE6"/>
      </a:lt2>
      <a:accent1>
        <a:srgbClr val="E17000"/>
      </a:accent1>
      <a:accent2>
        <a:srgbClr val="777C00"/>
      </a:accent2>
      <a:accent3>
        <a:srgbClr val="FFB612"/>
      </a:accent3>
      <a:accent4>
        <a:srgbClr val="94700A"/>
      </a:accent4>
      <a:accent5>
        <a:srgbClr val="F9E11E"/>
      </a:accent5>
      <a:accent6>
        <a:srgbClr val="38870D"/>
      </a:accent6>
      <a:hlink>
        <a:srgbClr val="42145F"/>
      </a:hlink>
      <a:folHlink>
        <a:srgbClr val="C6B7CE"/>
      </a:folHlink>
    </a:clrScheme>
    <a:fontScheme name="Rijkshuisstijl">
      <a:majorFont>
        <a:latin typeface="Verdana"/>
        <a:ea typeface=""/>
        <a:cs typeface=""/>
      </a:majorFont>
      <a:minorFont>
        <a:latin typeface="Verdana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custClrLst>
    <a:custClr name="Paars">
      <a:srgbClr val="42145F"/>
    </a:custClr>
    <a:custClr name="Donkerblauw">
      <a:srgbClr val="01689B"/>
    </a:custClr>
    <a:custClr name="Hemelblauw">
      <a:srgbClr val="007BC7"/>
    </a:custClr>
    <a:custClr name="Violet">
      <a:srgbClr val="A90061"/>
    </a:custClr>
    <a:custClr name="Robijnrood">
      <a:srgbClr val="CA005D"/>
    </a:custClr>
    <a:custClr name="Rood">
      <a:srgbClr val="D52B1E"/>
    </a:custClr>
    <a:custClr name="Donkergroen">
      <a:srgbClr val="275937"/>
    </a:custClr>
    <a:custClr name="Groen">
      <a:srgbClr val="39870C"/>
    </a:custClr>
    <a:custClr name="Mosgroen">
      <a:srgbClr val="777C00"/>
    </a:custClr>
    <a:custClr name="Donkerbruin">
      <a:srgbClr val="673327"/>
    </a:custClr>
    <a:custClr name="Licht Paars">
      <a:srgbClr val="C6B8CF"/>
    </a:custClr>
    <a:custClr name="Licht Donkerblauw">
      <a:srgbClr val="CCE0F1"/>
    </a:custClr>
    <a:custClr name="Licht Hemelblauw">
      <a:srgbClr val="DDEFF8"/>
    </a:custClr>
    <a:custClr name="Licht Violet">
      <a:srgbClr val="E5B2CF"/>
    </a:custClr>
    <a:custClr name="Licht Robijnrood">
      <a:srgbClr val="EFB2CE"/>
    </a:custClr>
    <a:custClr name="Licht Rood">
      <a:srgbClr val="F2BFBB"/>
    </a:custClr>
    <a:custClr name="Licht Donkergroen">
      <a:srgbClr val="BECDC3"/>
    </a:custClr>
    <a:custClr name="Licht Groen">
      <a:srgbClr val="C3DBB6"/>
    </a:custClr>
    <a:custClr name="Licht Mosgroen">
      <a:srgbClr val="D6D7B2"/>
    </a:custClr>
    <a:custClr name="Licht Donkerbruin">
      <a:srgbClr val="D1C1BE"/>
    </a:custClr>
    <a:custClr name="Bruin">
      <a:srgbClr val="94710A"/>
    </a:custClr>
    <a:custClr name="Geel">
      <a:srgbClr val="F9E11E"/>
    </a:custClr>
    <a:custClr name="Donkergeel">
      <a:srgbClr val="FFB612"/>
    </a:custClr>
    <a:custClr name="Oranje">
      <a:srgbClr val="E17000"/>
    </a:custClr>
    <a:custClr name="Roze">
      <a:srgbClr val="F092CD"/>
    </a:custClr>
    <a:custClr name="Lichtblauw">
      <a:srgbClr val="8FCAE7"/>
    </a:custClr>
    <a:custClr name="Mintgroen">
      <a:srgbClr val="76D2B6"/>
    </a:custClr>
    <a:custClr name="Grijs 7">
      <a:srgbClr val="535353"/>
    </a:custClr>
    <a:custClr name="Grijs 6">
      <a:srgbClr val="696969"/>
    </a:custClr>
    <a:custClr name="Grijs 5">
      <a:srgbClr val="999999"/>
    </a:custClr>
    <a:custClr name="Licht Bruin">
      <a:srgbClr val="DFD4B5"/>
    </a:custClr>
    <a:custClr name="Licht Geel">
      <a:srgbClr val="FDF6BB"/>
    </a:custClr>
    <a:custClr name="Licht Donkergeel">
      <a:srgbClr val="FFE9B7"/>
    </a:custClr>
    <a:custClr name="Licht Oranje">
      <a:srgbClr val="F6D4B2"/>
    </a:custClr>
    <a:custClr name="Licht Roze">
      <a:srgbClr val="FADEF0"/>
    </a:custClr>
    <a:custClr name="Licht Lichtblauw">
      <a:srgbClr val="DDEFF8"/>
    </a:custClr>
    <a:custClr name="Licht Mintgroen">
      <a:srgbClr val="D6F1E9"/>
    </a:custClr>
    <a:custClr name="Grijs 4">
      <a:srgbClr val="B4B4B4"/>
    </a:custClr>
    <a:custClr name="Grijs 3">
      <a:srgbClr val="CCCCCC"/>
    </a:custClr>
    <a:custClr name="Grijs 2">
      <a:srgbClr val="E6E6E6"/>
    </a:custClr>
  </a:custClrLst>
  <a:extLst>
    <a:ext uri="{05A4C25C-085E-4340-85A3-A5531E510DB2}">
      <thm15:themeFamily xmlns:thm15="http://schemas.microsoft.com/office/thememl/2012/main" name="RIJK PPT_RIVM- final versie_format_docgen  -  Alleen-lezen" id="{51EB010B-5F44-4104-9502-ED66FD5B2186}" vid="{D3D20115-AE46-4A9D-B5CB-DB5BD7727E54}"/>
    </a:ext>
  </a:extLst>
</a:theme>
</file>

<file path=ppt/theme/theme3.xml><?xml version="1.0" encoding="utf-8"?>
<a:theme xmlns:a="http://schemas.openxmlformats.org/drawingml/2006/main" name="Office Theme">
  <a:themeElements>
    <a:clrScheme name="IPLO">
      <a:dk1>
        <a:srgbClr val="000000"/>
      </a:dk1>
      <a:lt1>
        <a:srgbClr val="FFFFFF"/>
      </a:lt1>
      <a:dk2>
        <a:srgbClr val="0E2841"/>
      </a:dk2>
      <a:lt2>
        <a:srgbClr val="E8E8E8"/>
      </a:lt2>
      <a:accent1>
        <a:srgbClr val="2B5782"/>
      </a:accent1>
      <a:accent2>
        <a:srgbClr val="265938"/>
      </a:accent2>
      <a:accent3>
        <a:srgbClr val="E07000"/>
      </a:accent3>
      <a:accent4>
        <a:srgbClr val="6BA6D9"/>
      </a:accent4>
      <a:accent5>
        <a:srgbClr val="4EA72E"/>
      </a:accent5>
      <a:accent6>
        <a:srgbClr val="E1EDDB"/>
      </a:accent6>
      <a:hlink>
        <a:srgbClr val="467886"/>
      </a:hlink>
      <a:folHlink>
        <a:srgbClr val="96607D"/>
      </a:folHlink>
    </a:clrScheme>
    <a:fontScheme name="IPLO template">
      <a:majorFont>
        <a:latin typeface="Asap"/>
        <a:ea typeface=""/>
        <a:cs typeface=""/>
      </a:majorFont>
      <a:minorFont>
        <a:latin typeface="Asap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49C343B960B2141AB0C7501552A82B1" ma:contentTypeVersion="2" ma:contentTypeDescription="Een nieuw document maken." ma:contentTypeScope="" ma:versionID="b4d489c80eb827de178a7bd21597fc28">
  <xsd:schema xmlns:xsd="http://www.w3.org/2001/XMLSchema" xmlns:xs="http://www.w3.org/2001/XMLSchema" xmlns:p="http://schemas.microsoft.com/office/2006/metadata/properties" xmlns:ns2="b84ce8f5-0adc-46c0-9494-99564f4bb7cd" targetNamespace="http://schemas.microsoft.com/office/2006/metadata/properties" ma:root="true" ma:fieldsID="726402660c04754c06bfa58bb7ec528d" ns2:_="">
    <xsd:import namespace="b84ce8f5-0adc-46c0-9494-99564f4bb7c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4ce8f5-0adc-46c0-9494-99564f4bb7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F66B720B-A6F4-49A8-9556-6386C4FF9D7F}">
  <ds:schemaRefs>
    <ds:schemaRef ds:uri="http://schemas.microsoft.com/office/2006/documentManagement/types"/>
    <ds:schemaRef ds:uri="http://www.w3.org/XML/1998/namespace"/>
    <ds:schemaRef ds:uri="http://purl.org/dc/elements/1.1/"/>
    <ds:schemaRef ds:uri="http://schemas.microsoft.com/office/infopath/2007/PartnerControls"/>
    <ds:schemaRef ds:uri="http://schemas.microsoft.com/office/2006/metadata/properties"/>
    <ds:schemaRef ds:uri="http://purl.org/dc/dcmitype/"/>
    <ds:schemaRef ds:uri="http://purl.org/dc/terms/"/>
    <ds:schemaRef ds:uri="http://schemas.openxmlformats.org/package/2006/metadata/core-properties"/>
    <ds:schemaRef ds:uri="b84ce8f5-0adc-46c0-9494-99564f4bb7cd"/>
  </ds:schemaRefs>
</ds:datastoreItem>
</file>

<file path=customXml/itemProps2.xml><?xml version="1.0" encoding="utf-8"?>
<ds:datastoreItem xmlns:ds="http://schemas.openxmlformats.org/officeDocument/2006/customXml" ds:itemID="{B18AB65B-585D-48AB-B60E-41DA5663370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84ce8f5-0adc-46c0-9494-99564f4bb7c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F0B0092C-5AE1-4345-876E-ADC3BBDA4E8C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37276b06-72c2-4081-996b-9af57fe26b63}" enabled="1" method="Standard" siteId="{ac843cea-7a2b-4dc6-9f37-919c3e210fed}" contentBits="0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Powerpoint sjabloon Nederlands (1)</Template>
  <TotalTime>3496</TotalTime>
  <Words>1208</Words>
  <Application>Microsoft Office PowerPoint</Application>
  <PresentationFormat>Breedbeeld</PresentationFormat>
  <Paragraphs>270</Paragraphs>
  <Slides>29</Slides>
  <Notes>12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9</vt:i4>
      </vt:variant>
      <vt:variant>
        <vt:lpstr>Thema</vt:lpstr>
      </vt:variant>
      <vt:variant>
        <vt:i4>3</vt:i4>
      </vt:variant>
      <vt:variant>
        <vt:lpstr>Diatitels</vt:lpstr>
      </vt:variant>
      <vt:variant>
        <vt:i4>29</vt:i4>
      </vt:variant>
    </vt:vector>
  </HeadingPairs>
  <TitlesOfParts>
    <vt:vector size="41" baseType="lpstr">
      <vt:lpstr>Abadi Extra Light</vt:lpstr>
      <vt:lpstr>Arial</vt:lpstr>
      <vt:lpstr>Asap</vt:lpstr>
      <vt:lpstr>Asap Medium</vt:lpstr>
      <vt:lpstr>Asap SemiBold</vt:lpstr>
      <vt:lpstr>Calibri</vt:lpstr>
      <vt:lpstr>Calibri Light</vt:lpstr>
      <vt:lpstr>Verdana</vt:lpstr>
      <vt:lpstr>Wingdings</vt:lpstr>
      <vt:lpstr>Rijkshuisstijl Robijnrood</vt:lpstr>
      <vt:lpstr>Rijkshuisstijl Paars</vt:lpstr>
      <vt:lpstr>Office Theme</vt:lpstr>
      <vt:lpstr>SCHAKELDAGEN</vt:lpstr>
      <vt:lpstr>PowerPoint-presentatie</vt:lpstr>
      <vt:lpstr>Aandachtsgebieden van begin tot eind</vt:lpstr>
      <vt:lpstr>Agenda</vt:lpstr>
      <vt:lpstr>Casus:  bouwen nabij activiteiten met gevaarlijke stoffen</vt:lpstr>
      <vt:lpstr>Handboek Omgevingsveiligheid</vt:lpstr>
      <vt:lpstr>Waar kunnen nog slachtoffers vallen?</vt:lpstr>
      <vt:lpstr>Aandachtsgebieden?</vt:lpstr>
      <vt:lpstr>Bepalen aandachtsgebied</vt:lpstr>
      <vt:lpstr>PowerPoint-presentatie</vt:lpstr>
      <vt:lpstr>Oefening ontwikkeling spoorzone</vt:lpstr>
      <vt:lpstr>Groepsrisico</vt:lpstr>
      <vt:lpstr>Typen gebouwen en locaties</vt:lpstr>
      <vt:lpstr>Kwetsbaarheid van locaties</vt:lpstr>
      <vt:lpstr>Wat is een voorschriftengebied?</vt:lpstr>
      <vt:lpstr>Waar een voorschriftengebied aanwijzen?</vt:lpstr>
      <vt:lpstr>PowerPoint-presentatie</vt:lpstr>
      <vt:lpstr>Voorbeelden van vragen over aandachtsgebieden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Stappenplan verantwoording groepsrisico</vt:lpstr>
      <vt:lpstr>Maatregelenwiki</vt:lpstr>
      <vt:lpstr>PowerPoint-presentatie</vt:lpstr>
      <vt:lpstr>Workshop  Omgevingsveiligheid</vt:lpstr>
      <vt:lpstr>Vragen over aandachtsgebieden?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Handboek Omgevingsveiligheid</dc:title>
  <dc:creator>Jasmijn Otte</dc:creator>
  <cp:lastModifiedBy>Wiering, Koen (RWS WVL)</cp:lastModifiedBy>
  <cp:revision>35</cp:revision>
  <dcterms:created xsi:type="dcterms:W3CDTF">2024-06-26T11:58:56Z</dcterms:created>
  <dcterms:modified xsi:type="dcterms:W3CDTF">2026-06-18T14:08:49Z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0x010100B49C343B960B2141AB0C7501552A82B1</vt:lpwstr>
  </property>
</Properties>
</file>