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724" r:id="rId5"/>
    <p:sldMasterId id="2147483676" r:id="rId6"/>
    <p:sldMasterId id="2147483692" r:id="rId7"/>
  </p:sldMasterIdLst>
  <p:notesMasterIdLst>
    <p:notesMasterId r:id="rId15"/>
  </p:notesMasterIdLst>
  <p:sldIdLst>
    <p:sldId id="256" r:id="rId8"/>
    <p:sldId id="257" r:id="rId9"/>
    <p:sldId id="263" r:id="rId10"/>
    <p:sldId id="264" r:id="rId11"/>
    <p:sldId id="262" r:id="rId12"/>
    <p:sldId id="261" r:id="rId13"/>
    <p:sldId id="26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22A8F-45F6-4E1F-9378-5FEB4260F507}" v="41" dt="2026-06-24T08:23:35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74"/>
  </p:normalViewPr>
  <p:slideViewPr>
    <p:cSldViewPr snapToGrid="0" snapToObjects="1">
      <p:cViewPr varScale="1">
        <p:scale>
          <a:sx n="103" d="100"/>
          <a:sy n="103" d="100"/>
        </p:scale>
        <p:origin x="13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1:35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4520 7668 24575,'1'-7'0,"-1"0"0,2 0 0,-1-1 0,0 2 0,1-1 0,0 0 0,1 0 0,-1 0 0,2 1 0,6-11 0,4-4 0,30-33 0,-22 29 0,-6 8 0,0-1 0,1 2 0,1 1 0,1-1 0,1 3 0,28-17 0,-31 20 0,0-1 0,27-24 0,-38 29 0,1 0 0,0-1 0,-1-1 0,-1 1 0,1-1 0,-1 0 0,0 0 0,4-11 0,-8 16 0,1-2 0,0 0 0,1 1 0,-2-1 0,2 0 0,5-7 0,-6 11 0,-1 0 0,1 0 0,-1 0 0,0 0 0,0-1 0,1 1 0,0 0 0,0 1 0,-1 0 0,0-1 0,1 0 0,0 1 0,0-1 0,0 1 0,-1 0 0,1 0 0,0-1 0,0 1 0,0 0 0,2 1 0,0-1 0,0 1 0,0 0 0,-1 0 0,2-1 0,-2 2 0,1-1 0,0 1 0,-1 0 0,1-1 0,-1 2 0,6 3 0,0 2 0,0 1 0,11 12 0,16 16 0,-32-34 0,-1-1 0,2 1 0,-2 0 0,1-1 0,1 0 0,-1 0 0,0 0 0,0-1 0,7 2 0,1-2 0,1 0 0,0-1 0,-1 0 0,1-1 0,24-5 0,1 1 0,90 0 0,-37 3 0,-85 1 0,-1 1 0,1-2 0,-1 1 0,1-1 0,-1 0 0,0 0 0,1 0 0,7-5 0,39-30 0,-34 23 0,-11 11 0,-1-1 0,0 0 0,1 2 0,0-1 0,-1 0 0,1 2 0,0-1 0,1 0 0,-1 1 0,0 0 0,0 1 0,0-1 0,14 3 0,-8-1 0,-3 1 0,2 0 0,0 0 0,0 2 0,-2-1 0,1 1 0,20 10 0,-23-8 0,-1-1 0,1 1 0,-1 0 0,0 0 0,0 1 0,5 7 0,33 49 0,-14-19 0,-26-38 0,1 0 0,-1 0 0,0 0 0,2 0 0,-1-1 0,0-1 0,1 1 0,0-1 0,0 1 0,0-1 0,0-1 0,14 5 0,-4-4 0,-1-1 0,1-1 0,0 0 0,0 0 0,19-3 0,33-1 0,-21 0 0,2 2 0,63 8 0,-100-5 0,-1-1 0,1-1 0,-1 0 0,1-1 0,16-2 0,-24 1 0,0 0 0,0-1 0,-1 0 0,2 1 0,-2-1 0,1 0 0,-1-1 0,1 1 0,-1-1 0,0 0 0,0 1 0,0-2 0,0 0 0,-1 1 0,1-1 0,3-4 0,13-22 0,-14 21 0,0 0 0,1 0 0,11-12 0,-16 18 0,1 1 0,1 0 0,-2-1 0,2 1 0,0 0 0,-1 1 0,1-1 0,-1 0 0,1 0 0,0 1 0,0 0 0,0 1 0,5-2 0,-2 2 0,-1-1 0,0 1 0,1 0 0,-1 1 0,-1 0 0,2 0 0,-1-1 0,0 2 0,10 4 0,-2 0 0,0 1 0,20 14 0,-23-13 0,-4-4 0,1 1 0,0-2 0,-1 0 0,1 1 0,-1-2 0,1 0 0,0 1 0,0-1 0,1-1 0,-1 0 0,0-1 0,14 0 0,-11-1 0,0 0 0,0-2 0,-1 0 0,0 1 0,1-2 0,-1 0 0,0 0 0,0-1 0,11-7 0,-13 7 0,0 0 0,1-1 0,-1 0 0,10-10 0,-16 13 0,1-1 0,-1 0 0,0 1 0,0-1 0,1 0 0,-1 0 0,0 0 0,-2-1 0,2 1 0,-1 0 0,0-1 0,1-4 0,1-34 0,-5-82 0,-1 40 0,4-700 0,-1 776 0,1 0 0,0 0 0,0 0 0,1 0 0,0 0 0,6-13 0,26-47 0,-23 49 0,-1 0 0,9-26 0,34-79 0,-21 52 0,-15 25 0,-12 33 0,0-1 0,2 2 0,7-16 0,-8 19 0,0 1 0,-2-1 0,1-1 0,-1 1 0,-1 0 0,0-1 0,-1 0 0,1 1 0,-1-19 0,-1 21 0,-2 0 0,1 0 0,-1 0 0,-1 0 0,0 0 0,0 0 0,0 1 0,-1-1 0,-1 1 0,1 0 0,-1 0 0,0 0 0,-6-9 0,-65-70 0,38 45 0,27 32 0,0 1 0,0 0 0,-1 0 0,0 1 0,0 1 0,-1 0 0,0 0 0,-17-7 0,24 12 0,1 0 0,0 0 0,0 0 0,0-1 0,0 1 0,1-2 0,-1 1 0,1 0 0,0 0 0,-1-1 0,2 0 0,-7-7 0,7 5 0,-1 0 0,1 0 0,0 0 0,1 0 0,-1-1 0,1 1 0,0 0 0,0-1 0,0-6 0,1-2 0,1-2 0,0 2 0,2-1 0,-1 1 0,1-2 0,2 2 0,-1 1 0,9-19 0,-11 27 0,0 1 0,0-2 0,0 1 0,0 0 0,-2 0 0,1-1 0,0 1 0,-1 0 0,0-10 0,-1 12 0,1-1 0,-1 1 0,0 0 0,0 0 0,-1-1 0,0 2 0,0-1 0,1 0 0,-2 0 0,1 0 0,-1 1 0,1-1 0,-1 1 0,-5-5 0,-13-11 0,1 0 0,-2 2 0,0 1 0,-2-1 0,-32-14 0,33 20 0,8 5 0,-1-2 0,-18-13 0,31 19 0,-1 0 0,1-1 0,-1-1 0,1 2 0,0-1 0,0-1 0,0 1 0,1-1 0,0 1 0,-1-1 0,1 0 0,0 0 0,1 0 0,-3-5 0,0-14 0,2-1 0,0 0 0,1 1 0,2-1 0,3-25 0,-4 41 0,4-27 0,1 1 0,2 0 0,1-1 0,23-60 0,14-28 0,-37 100 0,0 0 0,-2 0 0,-1-2 0,4-42 0,-6-97 0,-4 108 0,1 52 0,0 0 0,0-1 0,-1 1 0,1 0 0,-1 0 0,0-1 0,0 2 0,-4-10 0,4 11 0,-1-1 0,1 2 0,0-1 0,-1-1 0,0 1 0,0 1 0,0-1 0,0 0 0,0 1 0,-1-1 0,1 0 0,0 2 0,0-1 0,-1-1 0,-4-1 0,-6 1 0,1-1 0,-1 0 0,1 1 0,-16 1 0,14 1 0,1-1 0,-1-1 0,-19-5 0,1-6 0,-1-1 0,3-2 0,-1-1 0,-44-32 0,-29-17 0,98 62 0,0 0 0,0 0 0,1-2 0,0 2 0,0-2 0,0 1 0,0 0 0,-3-7 0,-20-22 0,-22-14 0,-49-51 0,90 88 0,1-2 0,-13-23 0,0-2 0,-12-10 0,7 9 0,-22-45 0,31 52 0,8 15 0,0 0 0,1-1 0,-8-26 0,14 37 0,-1-1 0,0 0 0,1 1 0,-2 0 0,-1 1 0,2-1 0,-2 0 0,-8-10 0,-1 3 0,-1-1 0,-19-12 0,9 3 0,0 1 0,1-2 0,-34-47 0,28 35 0,-1 1 0,-39-34 0,37 39 0,5 4 0,-1 1 0,-36-23 0,-42-30 0,93 66 0,-15-12 0,2-2 0,1-1 0,-24-34 0,29 36 0,-3-6 0,-36-66 0,45 72 0,-1 1 0,-24-29 0,26 36 0,-1-1 0,2 0 0,-12-25 0,5 7 0,-42-59 0,20 32 0,26 43 0,0 1 0,-1 1 0,-37-33 0,-18-21 0,37 31 0,-30-34 0,60 72 0,1 0 0,-2 0 0,2 1 0,-2-1 0,1 1 0,0 1 0,-1-1 0,1 0 0,-1 1 0,0 1 0,1-1 0,-2 0 0,2 1 0,-1 0 0,-10 0 0,-5 1 0,-1 2 0,2 0 0,-25 6 0,-25 2 0,24-7 0,-300 14 0,282-17 0,-66-1 0,123 0 0,0-1 0,1 1 0,-2-1 0,1 1 0,1-2 0,-1 0 0,0 0 0,1 1 0,0-2 0,0 1 0,-1-2 0,2 1 0,-1-1 0,0 1 0,2-1 0,-9-9 0,-4-8 0,1 0 0,-26-48 0,27 44 0,-25-38 0,23 38 0,1 1 0,-23-56 0,34 72 0,2-1 0,-3 1 0,2 1 0,-2-1 0,-12-17 0,1 9 0,-27-23 0,27 25 0,-8-8 0,-1 1 0,-31-19 0,45 33 0,2 0 0,0-1 0,0 0 0,0-1 0,1 0 0,-13-20 0,9 13 0,-24-26 0,15 25 0,0 1 0,-27-17 0,28 21 0,2 0 0,0-1 0,-31-30 0,10-4 0,22 26 0,-1 1 0,-31-28 0,44 44 0,-2-1 0,1 1 0,0 1 0,-1-1 0,-1 1 0,1 0 0,-1 0 0,1 2 0,-1-1 0,0 0 0,-16-1 0,-187 2 0,110 5 0,86-2 0,0 0 0,1 2 0,-1 1 0,0-1 0,1 3 0,0-2 0,-25 14 0,32-13 0,1 0 0,0 0 0,-1 1 0,2-1 0,0 2 0,0-1 0,-7 8 0,-17 18 0,-42 42 0,-6 6 0,66-67 0,-1-1 0,1 2 0,2 0 0,-17 26 0,-28 64 0,40-71 0,-44 71 0,41-71 0,11-20 0,1-1 0,-1 2 0,1-1 0,2 1 0,-1-1 0,-5 28 0,8-8 0,3 59 0,2-60 0,-6 59 0,2-84 0,0 0 0,0 0 0,-2 0 0,1 1 0,-1-1 0,1-1 0,-2 0 0,-6 12 0,-2 0 0,-25 26 0,31-38 0,-7 11 0,0 1 0,1 1 0,-17 36 0,-2 1 0,27-46 0,-1-1 0,2 0 0,-1 1 0,1 0 0,0 0 0,1 0 0,0 0 0,1 0 0,0 0 0,1 0 0,-1 1 0,2-1 0,0 0 0,-1 0 0,2 0 0,4 12 0,-5-18 0,0-1 0,2 1 0,-1-1 0,0 1 0,0-1 0,1 0 0,0 1 0,-1-1 0,1-1 0,0 1 0,6 3 0,3 3 0,26 12 0,-14-9 0,-1 2 0,-1-1 0,23 21 0,-44-34 0,-1 0 0,1 0 0,-1 1 0,1-1 0,-1 0 0,1 0 0,-1 0 0,0 1 0,1-1 0,-1 1 0,0-1 0,1 0 0,-1 1 0,0-1 0,0 1 0,0-1 0,1 1 0,-1-1 0,0 1 0,0 0 0,0-1 0,0 1 0,0 0 0,0-1 0,0 0 0,-1 0 0,1 1 0,0-1 0,-1 0 0,1 1 0,-1-1 0,1 0 0,0 1 0,-1-1 0,1 0 0,-1 0 0,1 0 0,-1 1 0,1-1 0,-1 0 0,1 0 0,-1 0 0,1 0 0,0 0 0,-31 1 0,28-1 0,-23-4 0,0 0 0,0-2 0,0-1 0,-39-14 0,40 11 0,0 1 0,-1 2 0,0 0 0,-44-3 0,68 9 0,-1 1 0,1 0 0,0 0 0,0 0 0,0 0 0,-1 1 0,2-1 0,-2 0 0,1 0 0,0 1 0,1 0 0,-2 0 0,1 0 0,0 0 0,0 0 0,1 0 0,-1 1 0,0-2 0,0 2 0,0 0 0,-1 3 0,1-4 0,1 2 0,-1 0 0,1-1 0,1 1 0,-1 0 0,0 0 0,1-1 0,-1 1 0,1 0 0,0 0 0,0 0 0,0 0 0,0-1 0,0 1 0,2 5 0,0 6 0,2-1 0,0 0 0,12 23 0,-11-24 0,1 1 0,-1-1 0,-1 2 0,3 14 0,-6-26 0,-1 5 0,0-2 0,2 0 0,-1 1 0,1-1 0,0 0 0,2 6 0,-3-9 0,1 0 0,-1 0 0,1 0 0,-1-1 0,0 0 0,1 1 0,0-1 0,-1 1 0,1-1 0,-1 0 0,1 0 0,1-1 0,-1 1 0,0 0 0,-1 0 0,1 0 0,1-1 0,-1 1 0,-1-1 0,4 1 0,33 2 0,-1-2 0,53-4 0,-18 0 0,-65 3 0,2-1 0,-1 1 0,0 0 0,0 1 0,0 0 0,15 3 0,-20-3 0,0 0 0,-2 0 0,1 1 0,1-1 0,-1 1 0,0-2 0,-1 2 0,2 0 0,-1-1 0,-1 1 0,1 0 0,-1 0 0,1 0 0,-1 0 0,1 0 0,-1 0 0,0 0 0,0 1 0,-1-1 0,1 0 0,0 0 0,0 1 0,-1 0 0,1 2 0,2 19 0,-1 1 0,-2 1 0,-3 36 0,-1 4 0,4-49 0,0 0 0,1 1 0,1-1 0,5 21 0,-5-32 0,0 1 0,0-1 0,0 0 0,1 1 0,1-1 0,-2-1 0,2 2 0,0-2 0,0 0 0,0 0 0,1 0 0,-1 0 0,11 7 0,33 18 0,-33-21 0,25 18 0,-12-6 0,-19-16 0,-1 1 0,0 1 0,0 0 0,0 0 0,0 1 0,5 8 0,4 8 0,1 0 0,2-1 0,24 23 0,-32-32 0,2-1 0,-2 1 0,13 22 0,14 18 0,-22-35 0,-1 2 0,-2 0 0,0 1 0,10 23 0,-17-31 0,-1 1 0,0 0 0,-2 0 0,1 1 0,-2-1 0,0 1 0,2 25 0,-5-15 0,0 1 0,-1-2 0,-2 1 0,0 0 0,-2-1 0,-8 25 0,-7 24 0,10-39 0,-23 58 0,27-80 0,-1 1 0,-1-2 0,0 0 0,-1 1 0,-15 13 0,-57 51 0,8-8 0,51-48 0,0 0 0,-2-2 0,0-1 0,-1-1 0,-33 17 0,30-21 0,-31 9 0,38-14 0,12-5 0,0 0 0,1 0 0,-1-1 0,1-1 0,-1 0 0,0 0 0,0 0 0,0-1 0,0 0 0,0-1 0,1 0 0,-1 0 0,0 0 0,0-1 0,1-1 0,0 0 0,-1 0 0,1-1 0,0 1 0,1-2 0,-14-8 0,-1-5 0,8 7 0,1 1 0,-1 0 0,0 1 0,-1 1 0,-21-9 0,0 2 0,-34-9 0,62 22 0,-1 1 0,1-1 0,-1 1 0,0 1 0,1-1 0,-14 3 0,-14 1 0,-1 4 0,2 0 0,-1 3 0,-42 16 0,-6 4 0,75-28 0,1 1 0,0 1 0,0-1 0,0 2 0,0-1 0,0 1 0,1 0 0,0 0 0,0 2 0,-8 6 0,-2 7 0,1 0 0,-15 26 0,2-4 0,20-33 0,1 1 0,-1-2 0,0 1 0,-1-1 0,0-1 0,-1 0 0,0 0 0,-15 7 0,-34 22 0,44-23 0,0 2 0,1 0 0,-21 25 0,19-19 0,-27 23 0,26-29 0,12-10 0,1-1 0,-1 0 0,2 1 0,-2 0 0,2 0 0,-1 1 0,1-1 0,0 1 0,-6 11 0,-39 99 0,36-88 0,-1 0 0,-31 46 0,24-42 0,4-7 0,-31 35 0,7-11 0,16-25 0,8-10 0,17-13 0,-1 0 0,1 0 0,-1 0 0,1-1 0,0 1 0,-1 0 0,1 0 0,0 0 0,0 0 0,0-1 0,0 1 0,0 0 0,0 0 0,0 0 0,0-1 0,0 1 0,0 0 0,0 0 0,1 0 0,-1 0 0,0 0 0,1 0 0,-1 0 0,1 0 0,-1-1 0,1 0 0,-1 1 0,1 0 0,-1 0 0,2 0 0,19 22 0,-16-20 0,0 2 0,1-2 0,-2 2 0,1 0 0,-1 0 0,1 0 0,-2 0 0,1 1 0,4 8 0,0-1 0,0-1 0,0 0 0,1 0 0,15 14 0,10 12 0,-25-27 0,1-1 0,14 12 0,-17-16 0,0-1 0,0 3 0,0-2 0,-1 1 0,0 1 0,0-1 0,6 13 0,48 105 0,-54-111 0,-1-1 0,0 1 0,-2 0 0,1-1 0,-1 2 0,1 14 0,-3-5 0,0-2 0,-1 2 0,-5 24 0,2-25 0,-10 25 0,8-30 0,0 1 0,-2 27 0,6-36 0,0 0 0,0 0 0,0-1 0,-2 0 0,-3 15 0,4-21 0,0 1 0,0-1 0,0 0 0,1 0 0,-2 0 0,1-1 0,-1 1 0,1 0 0,-1-1 0,0 1 0,1-1 0,-1 1 0,-1-2 0,2 1 0,-2 0 0,0 0 0,-5 1 0,-8 5 0,-1-1 0,0 2 0,0 0 0,1 2 0,-30 23 0,39-27 0,0 0 0,-1 0 0,2 1 0,0 1 0,0 0 0,1 0 0,0 0 0,0 0 0,1 1 0,1 0 0,-1 0 0,-3 13 0,-3 21 0,3-16 0,0 1 0,3 0 0,-4 47 0,11 147 0,7-145 0,0 23 0,-9-43 0,2 43 0,-1-87 0,1-1 0,1 1 0,0-1 0,1 0 0,8 18 0,-7-17 0,1-2 0,2 1 0,-1-1 0,1 0 0,0 0 0,1-1 0,0-1 0,1 1 0,1-1 0,-1 0 0,25 15 0,-19-14 0,-9-6 0,0 1 0,1-2 0,0 1 0,16 5 0,-22-10 0,0 1 0,0 0 0,0-1 0,1 0 0,-2 1 0,1-1 0,1 0 0,-1 0 0,0 0 0,0-1 0,0 1 0,1 0 0,-2-1 0,1 0 0,1 1 0,-1 0 0,-1-1 0,1 0 0,0 0 0,0-1 0,0 1 0,-1 0 0,1 0 0,0-1 0,2-2 0,6-7 0,0 0 0,-1-2 0,12-19 0,-17 27 0,-1 1 0,1-1 0,-1 1 0,1-1 0,0 1 0,1 0 0,-1 1 0,1-1 0,-1 0 0,2 2 0,-2-1 0,2 0 0,-1 1 0,1 0 0,-1-1 0,0 2 0,1-1 0,0 1 0,-1 0 0,1 1 0,0-1 0,-1 1 0,2 0 0,-2 0 0,1 1 0,0 0 0,0-1 0,0 1 0,-1 1 0,0 0 0,1 0 0,-1 0 0,7 4 0,-1 2 0,8 3 0,-1 1 0,0 1 0,0 0 0,16 19 0,-16-13 0,-9-10 0,1 1 0,-1 0 0,10 16 0,-12-13 0,1-1 0,1 0 0,-2 2 0,-1-2 0,0 2 0,0 0 0,4 16 0,-10-23 0,2 0 0,1 0 0,-1 1 0,0-1 0,2 0 0,-1 0 0,6 9 0,-7-13 0,1 0 0,0 0 0,0 0 0,0 0 0,0 0 0,0-1 0,1 1 0,0 0 0,-1-2 0,1 1 0,-1 0 0,2 0 0,-1 0 0,6 0 0,27 5 0,0 0 0,74-1 0,-93-5 0,-8-2 0,0 2 0,0-1 0,13 4 0,-20-4 0,1 1 0,-1 0 0,0 0 0,1 1 0,-2 0 0,2 0 0,-1-1 0,-1 1 0,2 0 0,-1 0 0,-1 0 0,0 1 0,4 3 0,3 7 0,0 1 0,0 0 0,0 1 0,-2 0 0,5 17 0,-4-13 0,0 0 0,18 26 0,-23-39 0,2-1 0,-1 1 0,1-1 0,-1 0 0,2 0 0,-1-1 0,0 1 0,2-1 0,-2 0 0,1 0 0,9 4 0,-5-5 0,-1 0 0,0 0 0,1-1 0,-1 0 0,1 0 0,11 0 0,61-3 0,-44-1 0,0 1 0,-14-1 0,-2 2 0,1 0 0,1 1 0,-1 2 0,36 8 0,-25 0 0,-14-4 0,0-1 0,0-1 0,31 4 0,-41-8 0,0 0 0,0 2 0,0-1 0,0 0 0,0 2 0,-1 0 0,0 0 0,0 1 0,-1-1 0,1 2 0,0-1 0,-1 1 0,0 1 0,-1-1 0,1 1 0,-2 0 0,2 1 0,-2 0 0,-1 0 0,1 1 0,-1 0 0,0 0 0,5 13 0,-8-18 0,0-1 0,0 0 0,-1 0 0,2 0 0,-1 0 0,1 0 0,-1-1 0,1 1 0,0 0 0,-1-2 0,1 2 0,1-1 0,-2 0 0,2 0 0,0-1 0,-2 1 0,2-1 0,0 1 0,-1-1 0,1 0 0,-1-1 0,1 1 0,6-1 0,8 1 0,-1-1 0,1 0 0,27-5 0,-40 4 0,4 0 0,1 0 0,-1-1 0,0 0 0,0-1 0,0 0 0,0 0 0,-1-1 0,0 0 0,1-1 0,-2 1 0,1-2 0,1 1 0,-2-1 0,12-13 0,-18 17 0,0 1 0,0-1 0,1 0 0,0 2 0,-1-2 0,0 1 0,1 0 0,0-1 0,-1 1 0,1 0 0,0 0 0,-1 1 0,1 0 0,0-1 0,1 0 0,-2 1 0,1-1 0,0 1 0,3-1 0,-2 2 0,0 0 0,0-1 0,-1 1 0,0 0 0,1-1 0,-1 2 0,0-1 0,1 1 0,-1-1 0,0 1 0,0-1 0,0 1 0,0 0 0,3 3 0,4 4 0,1 1 0,1-2 0,0 1 0,-1-1 0,2 0 0,0-1 0,0-1 0,0 0 0,1 0 0,-1-2 0,22 6 0,-14-5 0,2-2 0,35 3 0,-44-6 0,0 0 0,0-1 0,0 0 0,-1-1 0,21-6 0,-28 7 0,-2-1 0,1 1 0,0-1 0,0 0 0,-1 0 0,0-1 0,1 1 0,0-1 0,-2 0 0,1 1 0,1-1 0,3-6 0,-4 3 0,1 0 0,-1 0 0,-1 1 0,1-2 0,0 1 0,-1 0 0,1-10 0,1-8 0,-1 1 0,-3-1 0,0-37 0,-1 36 0,0-334 0,1 353 0,0 0 0,0 0 0,1 0 0,0 1 0,-1-2 0,2 2 0,0 0 0,0-1 0,0 0 0,3-4 0,-3 7 0,0 0 0,0 0 0,0 0 0,1 1 0,-1-1 0,0 1 0,1 0 0,0 0 0,-1-1 0,2 1 0,-1 0 0,-1 1 0,2 0 0,-1-1 0,0 1 0,1 0 0,-1 0 0,5-1 0,48-4 0,-44 5 0,0 0 0,-1 0 0,1 0 0,0-2 0,-2 0 0,20-7 0,10-11 0,-31 15 0,0 1 0,1 0 0,-1 0 0,0 2 0,2-1 0,-1 0 0,15-1 0,54-11 0,-54 10 0,-2 1 0,26-1 0,35 3 0,55-5 0,-119 4 0,1 3 0,27 0 0,-39 2 0,0-1 0,0 1 0,0 1 0,0 1 0,0-1 0,-1 1 0,16 7 0,-10-3 0,0 0 0,-1 2 0,1 0 0,23 19 0,-29-20 0,0 0 0,0-1 0,1 0 0,0-1 0,1 0 0,0 0 0,-1-2 0,1 1 0,0-1 0,15 5 0,-17-8 0,1 2 0,-2 0 0,1-1 0,-1 2 0,0 0 0,0-1 0,1 2 0,-1-1 0,-1 1 0,0 0 0,1 0 0,-1 1 0,-1 0 0,1 0 0,-1 1 0,0-1 0,-1 1 0,5 9 0,4 5 0,-3 0 0,2-1 0,1-1 0,0 0 0,1-1 0,1 0 0,22 20 0,71 41 0,-98-73 0,37 34 82,-35-29-444,0-1 0,-1-1 1,16 9-1,-5-7-6464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4:59.26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24575,'61'366'-1,"-39"-218"-162,5 38-656,1 36-50,64 813-2201,-84-934 2780,15 236-693,21 937-1290,-41 6-43,-4-1004 2208,0 130-56,0-36-585,0-43 209,0-42 446,1 1173 10201,0-886-9140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5:02.40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 24575,'1093'48'-1252,"1418"26"-4692,-1872-79 5027,85 5-66,69 0 0,67 0 0,9780 0-2266,-7901 0 6563,-2701 0-508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5:07.4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24575,'0'13'0,"1"0"0,0-1 0,1 1 0,1-1 0,5 17 0,70 340-69,-31 10-1011,-33-259 546,125 1493-4428,-106-1044 3189,26 545 234,-38 600 1539,-3-701-614,0-208 611,-15 1093 43,-5-981-698,2 1058 2751,0-1745-69,0-201-3140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5:27.58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24575,'560'7'-113,"-297"-2"-757,17-2-113,47-1 0,2365 1-4356,-1417-4 7206,-1254 1-3637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6:15.55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1768 0 24575,'0'1387'0,"-17"-1179"0,3-72 0,4 298 0,-6-244 0,2-69 0,-14 339 0,-6-205 0,9-93 0,14-64 0,-29 201 0,-20-2 0,39-217 0,-91 325 0,55-218 0,-24 72 0,-16-7 0,76-206 0,-101 198 0,-38 47 0,119-203 0,-97 151 0,73-135 0,-103 224 0,154-300 0,-2-2 0,-1 0 0,-33 40 0,34-45 0,-27 26 0,30-34 0,1 0 0,1 0 0,-13 21 0,12-12 0,-15 40 0,21-44 0,-1-1 0,-1 0 0,-1-1 0,-15 24 0,5-13 0,3 1 0,0 0 0,-20 53 0,30-66-682,-7 30-1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4:59.26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24575,'61'366'-1,"-39"-218"-162,5 38-656,1 36-50,64 813-2201,-84-934 2780,15 236-693,21 937-1290,-41 6-43,-4-1004 2208,0 130-56,0-36-585,0-43 209,0-42 446,1 1173 10201,0-886-9140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5:02.40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 24575,'1093'48'-1252,"1418"26"-4692,-1872-79 5027,85 5-66,69 0 0,67 0 0,9780 0-2266,-7901 0 6563,-2701 0-508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5:07.4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24575,'0'13'0,"1"0"0,0-1 0,1 1 0,1-1 0,5 17 0,70 340-69,-31 10-1011,-33-259 546,125 1493-4428,-106-1044 3189,26 545 234,-38 600 1539,-3-701-614,0-208 611,-15 1093 43,-5-981-698,2 1058 2751,0-1745-69,0-201-3140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5:27.58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24575,'560'7'-113,"-297"-2"-757,17-2-113,47-1 0,2365 1-4356,-1417-4 7206,-1254 1-3637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6:15.55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1768 0 24575,'0'1387'0,"-17"-1179"0,3-72 0,4 298 0,-6-244 0,2-69 0,-14 339 0,-6-205 0,9-93 0,14-64 0,-29 201 0,-20-2 0,39-217 0,-91 325 0,55-218 0,-24 72 0,-16-7 0,76-206 0,-101 198 0,-38 47 0,119-203 0,-97 151 0,73-135 0,-103 224 0,154-300 0,-2-2 0,-1 0 0,-33 40 0,34-45 0,-27 26 0,30-34 0,1 0 0,1 0 0,-13 21 0,12-12 0,-15 40 0,21-44 0,-1-1 0,-1 0 0,-1-1 0,-15 24 0,5-13 0,3 1 0,0 0 0,-20 53 0,30-66-682,-7 30-1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1:35.3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7442 3015 24575,'2'1'0,"1"1"0,-1 0 0,0-1 0,-1 0 0,1 1 0,0 0 0,0 0 0,-1 0 0,0 0 0,0 0 0,1 1 0,-1-1 0,1 2 0,11 34 0,-12-35 0,28 102 0,-18-57 0,-9-33 0,2-2 0,7 22 0,-9-30 0,-1-1 0,2 1 0,0-2 0,0 2 0,-1-2 0,1 2 0,1-2 0,-2 1 0,2 0 0,-1-2 0,7 6 0,-1-2 0,0-2 0,1 1 0,0-1 0,0 0 0,17 4 0,-19-6 0,0 0 0,0 0 0,0 1 0,-1 1 0,2-2 0,-2 3 0,0-2 0,0 2 0,-1-1 0,12 11 0,-10-6 0,-1 1 0,0-1 0,0 2 0,-1 0 0,9 19 0,-5-5 0,11 41 0,-20-63 0,1 4 0,0 0 0,0 1 0,-1-1 0,-1 1 0,1 10 0,-1-16 0,0 0 0,-1-1 0,1 1 0,0 0 0,0 0 0,0 0 0,-1-1 0,0 0 0,0 1 0,0 0 0,0 0 0,0-2 0,0 2 0,0 0 0,0-1 0,0 1 0,0-1 0,0 0 0,-1 0 0,0 0 0,1 0 0,0 0 0,-1 0 0,1 0 0,-1 0 0,0 0 0,0-1 0,1 1 0,-3-1 0,-12 3 0,1 0 0,-2-1 0,2-1 0,-1-1 0,0 0 0,-18-3 0,-3-2 0,-55-15 0,62 11 0,0-2 0,1-1 0,-36-18 0,-76-58 0,138 87 0,-5-4 0,2 1 0,-1 0 0,-14-6 0,20 10 0,0-1 0,1 1 0,-2-1 0,1 1 0,0 0 0,0 0 0,0 0 0,0 0 0,-1 0 0,2 0 0,-1 0 0,0 0 0,0 0 0,-1 0 0,1 0 0,0 0 0,0 0 0,0 0 0,1 0 0,-1 1 0,0-1 0,-1 1 0,1-1 0,0 1 0,0 0 0,0-1 0,1 1 0,0 0 0,-1 0 0,0 0 0,0-1 0,0 0 0,1 1 0,-1 0 0,0 0 0,0 3 0,-1 2 0,0 1 0,0 1 0,1 0 0,-1-1 0,2 0 0,-1 9 0,4 50 0,0-32 0,1 108 0,-3-136 0,0 1 0,0-2 0,1 1 0,0 0 0,0 0 0,0-1 0,1 1 0,-1-1 0,2 0 0,0 1 0,3 4 0,8 9 0,26 24 0,-23-25 0,-3-5 0,0 1 0,1-2 0,32 20 0,-48-31 0,1-1 0,0 0 0,-1 1 0,1-1 0,-1 0 0,0 0 0,1 0 0,-1 0 0,1 1 0,0-1 0,-1 0 0,1 0 0,0 0 0,-1 0 0,1 0 0,0 0 0,-1 0 0,1 0 0,0 0 0,-1 0 0,0 0 0,1 0 0,0 0 0,-1-1 0,1 1 0,-1 0 0,1 0 0,0 0 0,-1 0 0,1-1 0,0 0 0,0-1 0,0 1 0,-1 0 0,1-1 0,-1 1 0,1 1 0,0-2 0,-1 1 0,0-1 0,1 1 0,-1-1 0,0 1 0,0-1 0,1-5 0,-1 2 0,0 0 0,0-1 0,-1 0 0,0 1 0,-2-7 0,3 10 0,0 0 0,-1 1 0,1-1 0,-1 0 0,0 0 0,0 0 0,0 1 0,0-1 0,-1 1 0,1-1 0,1 0 0,-2 1 0,1 0 0,-1 0 0,0 0 0,1-1 0,0 1 0,-1 0 0,0 0 0,0 0 0,0 0 0,1 1 0,0 0 0,-2-1 0,1 0 0,0 1 0,1 0 0,-1-1 0,0 1 0,0 0 0,0 0 0,1 0 0,-2 1 0,1-1 0,0 0 0,1 1 0,-1-1 0,0 1 0,-3 0 0,-1 2 0,1 0 0,-1-1 0,1 2 0,0 0 0,0-1 0,0 1 0,0-1 0,1 2 0,-1-1 0,2 1 0,-6 6 0,2-1 0,2-1 0,0 1 0,0 1 0,1 0 0,0 0 0,0 0 0,2-1 0,-4 19 0,4 3 0,1 56 0,1-84 0,0 6 0,0-1 0,1 1 0,-1 0 0,1-1 0,2 1 0,-1-1 0,1 0 0,-1 0 0,2 0 0,0 0 0,0-1 0,7 11 0,44 67 0,61 126 0,-107-191 0,2-2 0,0 1 0,2-1 0,0-1 0,1 0 0,1-1 0,0-1 0,34 28 0,79 52 0,-22-29 0,-79-46 0,-14-11 0,-1-1 0,16 9 0,3-2 0,-4 0 0,1-2 0,0 0 0,1-2 0,45 13 0,107 5 0,-70-13 0,-12 0 0,0-6 0,111-1 0,-191-9 0,0 1 0,0 1 0,-1 0 0,1 2 0,20 7 0,7 2 0,-28-11 0,0 1 0,0-2 0,22-1 0,-24-1 0,0 1 0,-1 1 0,1 0 0,27 8 0,153 62 0,-140-48 0,74 43 0,-127-64 0,1 0 0,0-1 0,0-1 0,0 1 0,0 0 0,1 0 0,-2-1 0,2 0 0,-1 0 0,0-1 0,0 1 0,1-1 0,-1 0 0,1 0 0,-1 0 0,0-1 0,0 1 0,1 0 0,-1-1 0,0-1 0,0 1 0,1-1 0,-2 0 0,1 1 0,1-1 0,-2-1 0,1 1 0,5-5 0,15-16 0,-1-1 0,-1-1 0,-1 0 0,-2-2 0,-1 0 0,27-54 0,-38 66 0,-1-1 0,-1 0 0,8-33 0,-3 8 0,-10 40 0,0 1 0,0 0 0,0 0 0,0 0 0,0 0 0,0 0 0,0-1 0,0 1 0,0 0 0,0 0 0,0 0 0,0 0 0,0-1 0,0 1 0,0 0 0,0 0 0,0 0 0,0 0 0,0 0 0,1 0 0,-1 0 0,0-1 0,0 1 0,0 0 0,0 0 0,0 0 0,0 0 0,1 0 0,-1 0 0,0 0 0,0 0 0,0 0 0,0 0 0,0 0 0,1 0 0,-1 0 0,0 0 0,0 0 0,0 0 0,0 0 0,0 0 0,0 0 0,0 0 0,0 0 0,6 5 0,2 12 0,-4-2 0,1 0 0,-2 0 0,-1 0 0,3 18 0,-4 61 0,-1-56 0,3 41 0,1-61 0,-1-1 0,3 0 0,6 19 0,8 29 0,-16-53 0,0 0 0,1-2 0,-1 1 0,3 0 0,-2-1 0,1 0 0,1 0 0,1-1 0,11 14 0,6 6 0,-11-13 0,1 1 0,2-2 0,0 0 0,1-1 0,0-1 0,0 0 0,1-1 0,1-1 0,29 11 0,-43-19 0,0-1 0,0 1 0,0 1 0,-1-1 0,1 2 0,-1-2 0,9 11 0,-10-10 0,-1 0 0,0 0 0,-1 1 0,1-1 0,0 1 0,-2 0 0,1 0 0,0-1 0,-1 2 0,1-2 0,-1 7 0,2 15 0,-2-1 0,-3 50 0,0-51 0,2 0 0,0 1 0,6 34 0,-1-14 0,-1 0 0,-2 61 0,-2-92 0,-2 3 0,0-1 0,-1 0 0,-7 29 0,4-26 0,2 0 0,-4 24 0,8 147 0,0-21 0,0-163 0,-1-2 0,0 2 0,0-2 0,0 1 0,-1-1 0,0 1 0,1 0 0,-1-1 0,-1 1 0,-4 6 0,-2 0 0,0 1 0,-14 12 0,12-13 0,-20 24 0,25-25 0,0 1 0,-1-1 0,2 1 0,0-1 0,1 1 0,-6 21 0,6-15 0,2 1 0,0 0 0,1 32 0,1 20 0,4-1 0,13 76 0,-16-135 0,0-1 0,2 1 0,0 0 0,0 0 0,0-1 0,2 0 0,-1 0 0,1 0 0,6 9 0,7 4 0,1-1 0,2-2 0,35 28 0,-36-30 0,-16-14 0,-1 0 0,0-1 0,0 1 0,0 1 0,0-2 0,0 2 0,-1 0 0,0-1 0,0 1 0,1-1 0,-1 1 0,-1 0 0,0 0 0,1 1 0,-1-2 0,0 2 0,0-1 0,0 0 0,-1 0 0,0 1 0,1-1 0,-2 0 0,1 0 0,-1 1 0,1-1 0,-1 0 0,-3 8 0,-3 9 0,0 1 0,-15 25 0,12-25 0,-15 44 0,12-15 0,-11 76 0,24-124 0,0-1 0,0 0 0,0 0 0,0-1 0,-1 1 0,0 0 0,1 0 0,-1 0 0,0-1 0,0 1 0,0 0 0,0-1 0,0 1 0,0-1 0,0 1 0,-1-1 0,1 1 0,-1-1 0,1 0 0,-1 1 0,-2 0 0,1-1 0,0 0 0,0 0 0,-1 0 0,2 0 0,-2 0 0,1-1 0,0 0 0,0 0 0,-1 0 0,2 0 0,-2 0 0,-2-2 0,-8-1 0,0-1 0,1-1 0,0 0 0,-23-11 0,26 9 0,1 1 0,-1-1 0,2 0 0,-14-15 0,-18-12 0,39 33 0,0 1 0,0-1 0,1 1 0,0 0 0,-1-1 0,0 1 0,0 0 0,0-1 0,0 1 0,0 0 0,0 0 0,0 0 0,0 0 0,1 0 0,-1 0 0,0 0 0,0 0 0,0 1 0,1-1 0,-1 0 0,0 0 0,0 1 0,0-1 0,0 0 0,1 1 0,-1-1 0,1 1 0,-1 0 0,0-1 0,0 1 0,1-1 0,-2 1 0,-1 4 0,-1-1 0,0 0 0,2 1 0,-5 4 0,5-5 0,-26 39 0,-60 97 0,77-120 0,-4 7 0,-29 41 0,37-61 0,2 0 0,-1 0 0,-1-1 0,0 1 0,0-2 0,0 1 0,0-1 0,-2 0 0,2 0 0,-10 3 0,6-4 0,-1 0 0,0 0 0,0-2 0,0 0 0,-1 0 0,1 0 0,0-2 0,-20-1 0,-2-3 0,-57-14 0,-10-2 0,97 20 0,1-1 0,-1 1 0,2 0 0,-2 0 0,0 1 0,1-1 0,-1 0 0,1 0 0,0 1 0,-1 0 0,-3 2 0,5-1 0,0-1 0,0 0 0,0 0 0,0 1 0,0-1 0,1 1 0,-1 0 0,0-1 0,0 1 0,1 1 0,-1-1 0,2-1 0,-2 1 0,1 1 0,0-1 0,-1 3 0,-17 46 0,-33 82 0,46-118 0,-1-1 0,0 0 0,-2-1 0,0 0 0,0-1 0,-15 17 0,0-4 0,1 1 0,-23 39 0,-33 63 0,22-46 0,49-70 0,0 0 0,-16 15 0,16-19 0,1 0 0,1 1 0,-1-1 0,1 2 0,-9 17 0,10-12 0,0 1 0,1 1 0,1-1 0,0 1 0,0 30 0,-1 2 0,2-36 0,0-1 0,0 2 0,-2-2 0,0 0 0,0 1 0,-1-2 0,0 1 0,-1 0 0,0-1 0,-1 0 0,0 0 0,-1 0 0,0-2 0,-1 0 0,0 1 0,-1-1 0,0-1 0,0 1 0,-1-2 0,1 0 0,-1-1 0,-1 1 0,0-2 0,1 0 0,-18 5 0,7-5 0,-1-1 0,0-1 0,-23 0 0,-73-3 0,46-2 0,20 2 0,0-3 0,-102-18 0,147 19 0,-121-23 0,108 23 0,0 0 0,-1 1 0,2 1 0,-26 4 0,28-2 0,-26 11 0,28-8 0,-1 0 0,-19 1 0,5-2 0,-38-2 0,58-2 0,0-1 0,1 1 0,0-2 0,-1 0 0,1-1 0,0 1 0,-16-7 0,20 5 0,1 1 0,0 0 0,-1-1 0,2 1 0,-2-2 0,2 1 0,-1-1 0,1 1 0,0-1 0,1 0 0,-1-1 0,1 1 0,-1-1 0,1 1 0,1-1 0,-3-7 0,-1-7 0,0-1 0,1-1 0,-1-26 0,5 43 0,-2-13 0,0 1 0,-2 0 0,0 1 0,-1-1 0,0 1 0,-17-28 0,5 18 0,0 2 0,-2 0 0,-1 1 0,-1 1 0,-40-30 0,50 43 0,-1 0 0,1 2 0,-1-1 0,0 1 0,-1 1 0,1 1 0,-2 0 0,-23-5 0,29 8 0,1-2 0,0 1 0,-1-1 0,1 0 0,0 0 0,1-1 0,0 0 0,0-1 0,-11-10 0,-5-3 0,21 17 0,-2 0 0,0-1 0,1 1 0,0 0 0,-1 1 0,1-1 0,-2 0 0,2 0 0,-1 1 0,1 1 0,-2-1 0,1 0 0,0 1 0,0-1 0,-6 1 0,4 1 0,1 0 0,0 0 0,0 0 0,0 1 0,1 0 0,-1 0 0,0-1 0,1 2 0,-1 0 0,1 0 0,-8 6 0,4-2 0,-1-2 0,1 1 0,-2 0 0,1-1 0,-1 0 0,0-2 0,0 1 0,0 0 0,0-2 0,0 1 0,0-1 0,-1 0 0,0-2 0,0 1 0,1-1 0,0 0 0,-1-1 0,0 0 0,-11-4 0,14 2 0,-1-1 0,1 0 0,1 0 0,-1-1 0,1 0 0,1 0 0,-2-1 0,-9-12 0,-6-2 0,-34-32 0,-57-64 0,111 113 0,0-1 0,0 1 0,0 0 0,-1-1 0,0 2 0,1-1 0,-1 0 0,1 0 0,-2 1 0,2 0 0,-2 0 0,1 0 0,-1 1 0,1-1 0,0 1 0,-1 0 0,0 0 0,1 0 0,-1 1 0,1-1 0,-1 1 0,-8 1 0,-3 4 0,0-1 0,1 2 0,0 1 0,-1-1 0,1 2 0,-21 14 0,-4 1 0,33-19 0,0-2 0,0 1 0,0 0 0,0-1 0,-1-1 0,0 0 0,1 1 0,0-2 0,-1 1 0,1-1 0,-2 0 0,2-1 0,0 0 0,-12-2 0,-6-5 0,0 0 0,-43-19 0,46 16 0,0-2 0,1 0 0,-30-24 0,3 2 0,-13-5 0,-22-15 0,71 45 0,0 0 0,0 0 0,1-1 0,-13-18 0,12 12 0,0-1 0,0 0 0,-14-37 0,-3-9 0,-62-104 0,83 153 0,-13-31 0,17 36 0,1 0 0,-2 1 0,1-1 0,-2 1 0,0 0 0,1 0 0,-2 1 0,-9-11 0,7 12 0,-1-1 0,0 2 0,0 0 0,0-1 0,-1 2 0,0 1 0,0-1 0,0 1 0,-17-4 0,10 2 0,0 0 0,-33-19 0,37 17 0,0-1 0,-2 2 0,1 2 0,-22-8 0,6 9 0,-1 0 0,1 2 0,-55 4 0,31-1 0,-169 1 0,216-1 0,0 1 0,0-2 0,0 2 0,0 1 0,0 0 0,1-1 0,-1 1 0,1 1 0,0-1 0,-1 2 0,2-1 0,-1 1 0,1 0 0,-1 1 0,-9 11 0,-5 7 0,2 1 0,-30 49 0,31-46 0,-6 14 0,19-31 0,-1-1 0,0 1 0,-1-1 0,-1 0 0,1-1 0,-1 0 0,0 0 0,-11 8 0,9-9 0,0-1 0,-1 0 0,-1 0 0,1-2 0,0 1 0,-15 3 0,18-7 0,0 0 0,0 0 0,-1 0 0,1-1 0,-1-1 0,1 0 0,-1 0 0,0 0 0,1-1 0,-10-3 0,-77-20 0,56 13 0,-1 1 0,1 2 0,-2 2 0,-42-1 0,51 5 0,0-2 0,1 0 0,-2-3 0,-46-14 0,74 19 0,-29-7 0,-55-7 0,72 14 0,0 0 0,0 2 0,0 0 0,0 1 0,-23 5 0,25-3 0,0 0 0,-1-1 0,-20 0 0,30-2 0,0-1 0,1 1 0,-1 0 0,1-2 0,-1 1 0,0-1 0,1 0 0,0 0 0,0 0 0,0-1 0,0 0 0,-8-5 0,3-1 0,-1 0 0,1-2 0,0 2 0,1-3 0,0 1 0,1-1 0,0 0 0,1 0 0,0 0 0,-5-18 0,1-1 0,1 2 0,1-3 0,-5-46 0,10 55 0,0-1 0,-2 2 0,-10-32 0,10 35 0,0 0 0,1-1 0,1 1 0,1 0 0,-2-24 0,5-100 0,2 75 0,-1 33 0,0 10 0,-3-35 0,1 57 0,0 0 0,1 1 0,-1-1 0,1 0 0,-2 1 0,1 0 0,0-1 0,-1 0 0,0 2 0,1-2 0,0 1 0,-1-1 0,0 2 0,-1-1 0,2 0 0,-5-3 0,-4-1 0,0 0 0,-18-9 0,-1 0 0,-8-6 0,23 13 0,0 0 0,0 0 0,0-1 0,2-1 0,-15-14 0,23 21 0,1-2 0,1 1 0,-1 0 0,1-1 0,0 1 0,0-1 0,0 0 0,0 1 0,1-1 0,0 0 0,0 0 0,1 0 0,-1-6 0,0-11 0,4-38 0,0 21 0,-2-11 0,-1 12 0,2 0 0,10-60 0,-4 47 0,-2-1 0,-1-64 0,-2 48 0,-3 59 0,2-1 0,0 0 0,-1 0 0,2 1 0,0 0 0,-1 0 0,2 0 0,1 0 0,-1 0 0,7-9 0,-3 6 0,1 0 0,0 1 0,1 1 0,0 0 0,0 0 0,16-11 0,150-114 0,-170 130 0,1 0 0,0-1 0,-1 1 0,0-2 0,0 1 0,-1-1 0,0 1 0,0-2 0,-1 1 0,1-1 0,-2 1 0,1-1 0,0 0 0,-2 0 0,1 0 0,-1 0 0,0-1 0,-2 0 0,2 1 0,-2-1 0,0-9 0,0-3 0,-1-1 0,0 0 0,-7-24 0,6 35 0,-1 1 0,-1-1 0,1 2 0,-2-2 0,0 1 0,0 1 0,-1-1 0,-8-11 0,-29-28 0,-2 1 0,-2 2 0,-69-50 0,87 75 0,13 8 0,0 1 0,1-1 0,-22-25 0,-27-31 0,-10-12 0,46 42 0,3 0 0,-30-60 0,2 2 0,26 51 0,-32-81 0,44 89 0,1 3 0,2-1 0,-8-35 0,13 41 0,-15-35 0,10 32 0,11 29 0,0 1 0,-1-1 0,0 1 0,0-1 0,0 1 0,0 0 0,0 0 0,-1-1 0,1 2 0,-1-1 0,0 0 0,0 1 0,-6-4 0,4 3 0,-1-1 0,0 1 0,-1 1 0,1 0 0,0-1 0,-2 1 0,-7 0 0,1 0 0,-1 1 0,0 0 0,1 1 0,-1 1 0,1 1 0,-26 4 0,22-2 0,0 2 0,0 0 0,0 0 0,1 2 0,-20 11 0,29-14 0,0 0 0,1 1 0,0 0 0,0 0 0,1 1 0,-1 0 0,1-1 0,1 1 0,-1 1 0,1 0 0,0 0 0,-6 14 0,3-3 0,6-9 0,-2-1 0,-9 15 0,11-21 0,0 0 0,-1 1 0,1-1 0,-1-1 0,0 1 0,0 0 0,0 0 0,-1-1 0,2 0 0,-6 3 0,-10 4 0,0 2 0,1 1 0,0 0 0,2 1 0,-29 29 0,32-29 0,2 0 0,0 1 0,1-1 0,0 2 0,1 0 0,-1-1 0,-8 30 0,16-38 0,-1 0 0,-1 0 0,0 0 0,1 0 0,-2-1 0,1 1 0,-7 8 0,9-12 0,0-1 0,-1 0 0,1 1 0,-1-1 0,1-1 0,0 1 0,-1 0 0,1 0 0,-1-1 0,0 1 0,1 0 0,0-1 0,-1 1 0,0-1 0,0 0 0,0 1 0,1-1 0,-1 0 0,1 0 0,-1 0 0,0 0 0,1-1 0,-1 1 0,0 0 0,0-1 0,1 1 0,-1-1 0,1 0 0,-1 0 0,1 0 0,-1 0 0,0 1 0,1-1 0,-2-2 0,-9-6 0,2-1 0,0 0 0,0-1 0,1 1 0,-13-20 0,-19-22 0,34 44 0,-1 0 0,2 0 0,1-1 0,-2 0 0,2 0 0,-8-20 0,4 2 0,-8-36 0,12 40 0,-2-2 0,-1 1 0,-1 1 0,-1-1 0,-16-27 0,4 16 0,-46-59 0,62 87 0,1 1 0,0 1 0,-2-2 0,1 2 0,0 0 0,-1 0 0,0 1 0,0-1 0,0 1 0,0 1 0,-1-1 0,0 2 0,1-1 0,-1 0 0,0 1 0,0 1 0,-15-2 0,18 3 0,0 0 0,-1-1 0,2 0 0,-2 0 0,1 0 0,0-1 0,-8-3 0,11 4 0,0-1 0,1 1 0,-1 0 0,0 0 0,0-1 0,0 0 0,1 0 0,0 1 0,-1-1 0,1 0 0,0 0 0,-1-1 0,1 2 0,1-1 0,-1-1 0,0 1 0,1 0 0,-1 0 0,1-1 0,-1-1 0,-2-23 0,1 0 0,2-1 0,4-29 0,0-11 0,-4 57 0,-1-1 0,0 1 0,0-1 0,-1 1 0,-1 0 0,-6-21 0,6 24 0,-1 1 0,1 0 0,-1 0 0,0-1 0,-2 2 0,2 0 0,-2-1 0,1 1 0,-1 1 0,-10-9 0,-15-14 0,0 1 0,-27-37 0,-43-39 0,81 86 0,-1-2 0,2 0 0,0 0 0,-17-26 0,33 39 0,-2 1 0,1 0 0,0 0 0,-1 0 0,0 1 0,1 0 0,-2 0 0,1 0 0,-1 1 0,0-1 0,-7-2 0,3 2 0,0 1 0,0 0 0,-1 0 0,0 1 0,1 1 0,-12-1 0,51 3 0,0-1 0,-1-1 0,58-11 0,-21 0 0,28-7 0,-82 15 0,-1 1 0,0-1 0,1-1 0,-1 0 0,-1 0 0,14-11 0,-20 15 0,-1-1 0,1 0 0,-2-1 0,1 1 0,0 0 0,0 0 0,0-1 0,-1 1 0,0-1 0,1 0 0,-1 0 0,1-2 0,5-34 0,-6 30 0,0 2 0,0 0 0,4-12 0,-4 17 0,0 0 0,0-1 0,0 1 0,0-1 0,1 2 0,-1-2 0,1 1 0,0 0 0,0 1 0,-1-1 0,1 0 0,0 0 0,1 0 0,1 0 0,16-9 0,-1 2 0,1 1 0,0 1 0,1 0 0,27-4 0,-8 5 0,0 4 0,1 0 0,43 4 0,-5 0 0,-33-1 0,44-1 0,-77-1 0,-1 0 0,0 0 0,1-2 0,-2 0 0,15-5 0,154-56 0,-114 42 0,88-36 0,-148 55 0,-1-1 0,1 0 0,-1 0 0,0 0 0,0-1 0,-1 0 0,1 0 0,-1 0 0,0-1 0,5-7 0,-4 5 0,0 1 0,0-1 0,2 1 0,11-11 0,9-2 0,41-23 0,-65 41 0,1 0 0,1-1 0,-2 0 0,1 0 0,-2 0 0,2-1 0,-1 2 0,0-2 0,0 0 0,0 0 0,-1 1 0,0-2 0,0 1 0,1 0 0,-1 0 0,0-6 0,0 4 0,-1-1 0,0 1 0,0-1 0,-1 1 0,0-1 0,0 1 0,0-1 0,-1 1 0,0-1 0,-4-10 0,3 9 0,-2 0 0,1-1 0,0 1 0,-2 0 0,1 1 0,-1-1 0,-11-13 0,13 17 0,-2-1 0,1 1 0,-2 0 0,2 0 0,-2 0 0,2 1 0,-2 0 0,0 0 0,1 0 0,-1 1 0,-6-3 0,-3 2 0,1 1 0,0 0 0,0 1 0,-26 2 0,28 0 0,0-1 0,1 0 0,-1-1 0,0 0 0,1-1 0,-1 1 0,-20-7 0,-61-38 0,50 26 0,32 16 0,0 0 0,1-2 0,0 1 0,-10-8 0,-34-23 0,53 35 0,0 0 0,0 0 0,0 0 0,1 0 0,-1 0 0,0 0 0,1 0 0,-1 0 0,1 0 0,0 0 0,0 0 0,0 0 0,0 0 0,0-1 0,-1 1 0,1 0 0,0 1 0,0-2 0,0 1 0,1 0 0,-1 0 0,0-1 0,0 1 0,0 0 0,0 1 0,1-1 0,-1 0 0,1-1 0,0 0 0,3-5 0,0 1 0,1-1 0,6-7 0,-3 3 0,-1 1 0,-1 0 0,0-1 0,0-1 0,-1 1 0,0 0 0,5-21 0,-7 14 0,0 0 0,-1 0 0,-1 0 0,-1-18 0,0-21 0,-4-66 0,3 114 0,-1-1 0,0 1 0,-1-1 0,0 1 0,0 0 0,-6-9 0,-31-49 0,26 47 0,-20-41 0,11 2 0,15 37 0,-1-1 0,-1 1 0,-1 0 0,-1 1 0,-15-21 0,-74-94 0,22 26 0,50 69 0,2-2 0,-22-47 0,46 85 0,0 0 0,1 0 0,-2 0 0,0 0 0,1 1 0,-1-1 0,0 1 0,-1-1 0,1 2 0,-1-1 0,1 0 0,-1 2 0,0-2 0,0 1 0,-1 1 0,2-1 0,-3 1 0,2 0 0,0 1 0,-1-1 0,0 1 0,1 0 0,-13 0 0,14 1 0,-4 0 0,0-1 0,0 1 0,0-1 0,-1 0 0,1-1 0,1 0 0,-1-1 0,0 1 0,1-1 0,0-1 0,-11-5 0,-98-85 0,50 37 0,50 47 0,0-1 0,0 2 0,-2 0 0,-26-10 0,-18-9 0,17 6 0,24 13 0,-29-18 0,45 25 0,0-2 0,-1 0 0,1 0 0,0 0 0,1-1 0,-1 0 0,1 0 0,0 0 0,-6-10 0,9 14 0,1 0 0,-1-1 0,0 1 0,1-1 0,-1 1 0,0 0 0,1 0 0,0-1 0,-1 1 0,1-1 0,0 0 0,0 1 0,0 0 0,0-1 0,0 1 0,0-1 0,0 1 0,0-1 0,1 1 0,0-2 0,0 1 0,0 1 0,0 0 0,-1 0 0,1 0 0,0 0 0,0 0 0,0 0 0,1 0 0,-1 0 0,1 0 0,-2 1 0,1-1 0,1 0 0,-1 1 0,1 0 0,1-1 0,8-1 0,-1 0 0,0 1 0,1 0 0,16 2 0,-19-1 0,127 4 0,-126-3 0,0 0 0,0-1 0,0 2 0,0 0 0,0 1 0,15 6 0,49 29 0,-27-13 0,-34-19 0,1 0 0,-1 0 0,1-2 0,22 6 0,-33-9 0,0-1 0,1 1 0,0-1 0,-1 0 0,0 1 0,1-1 0,0 0 0,-1-1 0,0 1 0,1 0 0,0-1 0,-2 0 0,2 1 0,-1-1 0,1 0 0,-1 0 0,0 0 0,0 0 0,1-1 0,-2 1 0,1-1 0,0 1 0,0-1 0,0 1 0,-1-1 0,1 0 0,0 0 0,-1 0 0,1 0 0,-1 0 0,0-1 0,0 1 0,1-3 0,1-5 0,-1 0 0,0 0 0,-1 1 0,1-2 0,-2-11 0,1 8 0,2-26 0,-2 36 0,1-1 0,-1 1 0,1-1 0,-1 1 0,1 0 0,0 0 0,0 0 0,1 0 0,4-6 0,3 0 0,0 0 0,1 0 0,0 1 0,0 1 0,1 0 0,0 1 0,19-9 0,1 2 0,62-18 0,-27 14 0,44-14 0,-74 20 0,-27 9 0,0 0 0,-1 0 0,1-1 0,-1 0 0,1-1 0,-1 0 0,12-9 0,-3-3 0,28-33 0,-33 34 0,0 2 0,2 0 0,28-23 0,-40 35 0,-1 0 0,2 0 0,-1 1 0,0-1 0,1 0 0,-1 1 0,1-1 0,0 1 0,-1 1 0,1 0 0,-1-1 0,1 1 0,0-1 0,4 1 0,-3 1 0,0 0 0,0 0 0,0 0 0,0 1 0,0 1 0,0-1 0,-1-1 0,1 2 0,6 4 0,23 18 0,-2 1 0,-1 2 0,0 2 0,27 34 0,-49-53 0,0-1 0,1-1 0,0-1 0,1 1 0,0 0 0,0-2 0,23 12 0,-30-18 0,1 2 0,0-2 0,0 1 0,0 0 0,0-1 0,0-1 0,-1 0 0,2 1 0,-1-1 0,0 0 0,0 0 0,0-1 0,0 1 0,0 0 0,0-2 0,0 1 0,0-1 0,-1 0 0,2 0 0,-2 1 0,1-2 0,-1 0 0,0 1 0,4-5 0,12-11 0,1-1 0,21-26 0,-21 21 0,28-24 0,-42 40 0,0 1 0,-1 0 0,1-1 0,-1 0 0,-1 0 0,0-1 0,0 1 0,0-1 0,-2 0 0,1-1 0,-1 1 0,0-1 0,-1 0 0,2-15 0,-3 19 0,0 0 0,1 0 0,-1 1 0,1-2 0,0 2 0,1-1 0,-1 1 0,2 0 0,-2-1 0,2 2 0,-1-2 0,7-5 0,-5 7 0,-2 1 0,2-1 0,-1 1 0,1 1 0,-1-1 0,2 0 0,-2 1 0,2 0 0,-2 0 0,2 1 0,-1-1 0,0 1 0,1 0 0,6 0 0,17 1 0,-23 0 0,2 0 0,-2 0 0,0-1 0,1 1 0,0-2 0,-1 1 0,0-1 0,10-3 0,-2-2 0,0 1 0,2 1 0,-2-1 0,1 3 0,1-1 0,0 1 0,-1 1 0,24 0 0,426 4 0,-413 0 0,66 10 0,-111-10 0,1 0 0,0 0 0,-1 0 0,0 1 0,0 1 0,0-1 0,0 1 0,0-1 0,-1 2 0,8 6 0,-12-9 0,1 0 0,0 1 0,-1-1 0,0 0 0,1 1 0,-1 0 0,0-1 0,0 1 0,0 1 0,-1-2 0,1 1 0,0 1 0,-2-2 0,1 2 0,0 0 0,0-1 0,0 0 0,-1 0 0,1 1 0,-1 0 0,0-1 0,0 0 0,0 1 0,-2 5 0,1-7 0,0 1 0,0-1 0,0 0 0,0 0 0,-1 0 0,0 1 0,1-1 0,-1-1 0,1 1 0,-1 0 0,0-1 0,0 1 0,0-1 0,0 0 0,0 1 0,-1-1 0,1 0 0,0 0 0,-1 0 0,1 0 0,0-1 0,-1 0 0,-3 1 0,-7 1 0,0 0 0,0-1 0,-16-2 0,21 1 0,-46-2-1365,31 1-5461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4:59.26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24575,'61'366'-1,"-39"-218"-162,5 38-656,1 36-50,64 813-2201,-84-934 2780,15 236-693,21 937-1290,-41 6-43,-4-1004 2208,0 130-56,0-36-585,0-43 209,0-42 446,1 1173 10201,0-886-9140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5:02.40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 24575,'1093'48'-1252,"1418"26"-4692,-1872-79 5027,85 5-66,69 0 0,67 0 0,9780 0-2266,-7901 0 6563,-2701 0-508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5:07.4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24575,'0'13'0,"1"0"0,0-1 0,1 1 0,1-1 0,5 17 0,70 340-69,-31 10-1011,-33-259 546,125 1493-4428,-106-1044 3189,26 545 234,-38 600 1539,-3-701-614,0-208 611,-15 1093 43,-5-981-698,2 1058 2751,0-1745-69,0-201-3140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5:27.58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24575,'560'7'-113,"-297"-2"-757,17-2-113,47-1 0,2365 1-4356,-1417-4 7206,-1254 1-3637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6:15.55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1768 0 24575,'0'1387'0,"-17"-1179"0,3-72 0,4 298 0,-6-244 0,2-69 0,-14 339 0,-6-205 0,9-93 0,14-64 0,-29 201 0,-20-2 0,39-217 0,-91 325 0,55-218 0,-24 72 0,-16-7 0,76-206 0,-101 198 0,-38 47 0,119-203 0,-97 151 0,73-135 0,-103 224 0,154-300 0,-2-2 0,-1 0 0,-33 40 0,34-45 0,-27 26 0,30-34 0,1 0 0,1 0 0,-13 21 0,12-12 0,-15 40 0,21-44 0,-1-1 0,-1 0 0,-1-1 0,-15 24 0,5-13 0,3 1 0,0 0 0,-20 53 0,30-66-682,-7 30-1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4T08:17:10.255"/>
    </inkml:context>
    <inkml:brush xml:id="br0">
      <inkml:brushProperty name="width" value="0.2" units="cm"/>
      <inkml:brushProperty name="height" value="0.2" units="cm"/>
      <inkml:brushProperty name="color" value="#00B0F0"/>
    </inkml:brush>
  </inkml:definitions>
  <inkml:trace contextRef="#ctx0" brushRef="#br0">0 1 24575,'8'37'0,"8"67"0,-1-2 0,14 47 0,87 551 0,-88-474 0,-6-67 0,5 199 0,-26 859 0,-4-564 0,3 1736 0,1-2432 0,1 0 0,2 0 0,1 0 0,2 1 0,2 0 0,0 0 0,3 1 0,22-57 0,21-81 0,-46 141 0,1 0 0,2 1 0,1 0 0,1 1 0,2 1 0,32-55 0,-27 59 0,-1 4 0,-1 0 0,-2-2 0,0 0 0,-1-2 0,-2 0 0,13-35 0,-22 52 27,0 0-1,1 0 1,0 0 0,11-15-1,18-41-1524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4T08:17:12.169"/>
    </inkml:context>
    <inkml:brush xml:id="br0">
      <inkml:brushProperty name="width" value="0.2" units="cm"/>
      <inkml:brushProperty name="height" value="0.2" units="cm"/>
      <inkml:brushProperty name="color" value="#00B0F0"/>
    </inkml:brush>
  </inkml:definitions>
  <inkml:trace contextRef="#ctx0" brushRef="#br0">639 1337 24575,'-2'-20'0,"-1"1"0,0-1 0,-1 1 0,-1 1 0,0-1 0,-11-27 0,3 10 0,-43-132 0,-29-90 0,72 219 0,-2 1 0,-1 1 0,-1 1 0,-22-34 0,13 25 0,-29-71 0,46 98 0,0 0 0,-1 0 0,0 2 0,-1 0 0,-1 0 0,0 1 0,-1 1 0,0 0 0,0 1 0,-19-12 0,16 9 0,1 0 0,-25-36 0,6 8 0,18 23-1365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46:52.54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0 24575,'4'10'0,"-2"-5"0,43 89 0,100 153 0,-119-211 0,2-2 0,2-2 0,57 51 0,-34-40 0,99 61 0,-132-93 0,-1 0 0,2-1 0,27 9 0,-34-15 0,0 0 0,1 0 0,-1-2 0,1 0 0,-1-1 0,16 0 0,-23-1 0,10 0 0,-16 0 0,0 1 0,0-1 0,-1 0 0,0 1 0,1-1 0,0 1 0,-1-1 0,1 1 0,0-1 0,-1 0 0,1 0 0,-1 1 0,1 0 0,0-1 0,-1 1 0,0 0 0,1 0 0,-1-1 0,1 1 0,-1 0 0,0 0 0,0 0 0,2 8 0,-1 1 0,0-1 0,-1 1 0,0-1 0,-2 19 0,2-25 0,-72 469-893,40-302 349,-118 775-2696,135-831 2927,-75 467-1359,63-448 1518,-7-1 0,-64 165 1,52-196 1651,-8 18 3798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47:26.5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24575,'3'72'-5,"19"109"-1,-8-90-147,141 1392-2599,-140-1276 2749,24 518-371,-39-655-442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4:59.26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24575,'61'366'-1,"-39"-218"-162,5 38-656,1 36-50,64 813-2201,-84-934 2780,15 236-693,21 937-1290,-41 6-43,-4-1004 2208,0 130-56,0-36-585,0-43 209,0-42 446,1 1173 10201,0-886-9140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5:02.40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 24575,'1093'48'-1252,"1418"26"-4692,-1872-79 5027,85 5-66,69 0 0,67 0 0,9780 0-2266,-7901 0 6563,-2701 0-508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5:07.4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24575,'0'13'0,"1"0"0,0-1 0,1 1 0,1-1 0,5 17 0,70 340-69,-31 10-1011,-33-259 546,125 1493-4428,-106-1044 3189,26 545 234,-38 600 1539,-3-701-614,0-208 611,-15 1093 43,-5-981-698,2 1058 2751,0-1745-69,0-201-3140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5:27.58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24575,'560'7'-113,"-297"-2"-757,17-2-113,47-1 0,2365 1-4356,-1417-4 7206,-1254 1-3637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23T12:26:15.55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1768 0 24575,'0'1387'0,"-17"-1179"0,3-72 0,4 298 0,-6-244 0,2-69 0,-14 339 0,-6-205 0,9-93 0,14-64 0,-29 201 0,-20-2 0,39-217 0,-91 325 0,55-218 0,-24 72 0,-16-7 0,76-206 0,-101 198 0,-38 47 0,119-203 0,-97 151 0,73-135 0,-103 224 0,154-300 0,-2-2 0,-1 0 0,-33 40 0,34-45 0,-27 26 0,30-34 0,1 0 0,1 0 0,-13 21 0,12-12 0,-15 40 0,21-44 0,-1-1 0,-1 0 0,-1-1 0,-15 24 0,5-13 0,3 1 0,0 0 0,-20 53 0,30-66-682,-7 30-1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7BEFEC0-365F-AD4B-AEEC-33A5B38453BF}" type="datetimeFigureOut">
              <a:rPr lang="nl-NL" smtClean="0"/>
              <a:pPr/>
              <a:t>24-6-2026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4DBA1BF-F82C-7645-9DE4-350E6E8C098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5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A1BF-F82C-7645-9DE4-350E6E8C098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92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053" y="4917074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>
            <a:lvl1pPr>
              <a:defRPr sz="900" baseline="0"/>
            </a:lvl1pPr>
          </a:lstStyle>
          <a:p>
            <a:fld id="{BC165B93-D57F-EC49-BF21-6334A59EB3D7}" type="datetimeFigureOut">
              <a:rPr lang="nl-NL" smtClean="0"/>
              <a:pPr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0" y="6408000"/>
            <a:ext cx="4896000" cy="360000"/>
          </a:xfrm>
          <a:prstGeom prst="rect">
            <a:avLst/>
          </a:prstGeom>
        </p:spPr>
        <p:txBody>
          <a:bodyPr/>
          <a:lstStyle>
            <a:lvl1pPr>
              <a:defRPr sz="1100" baseline="0"/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>
            <a:lvl1pPr>
              <a:defRPr sz="900" baseline="0"/>
            </a:lvl1pPr>
          </a:lstStyle>
          <a:p>
            <a:fld id="{D6EC33DF-F04C-6844-B81A-6D7573A044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7EAC2B8-366B-194D-9477-1BD7B6F8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50" y="900000"/>
            <a:ext cx="10692000" cy="133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997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4164188"/>
            <a:ext cx="10116000" cy="57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6000" y="90000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4813019"/>
            <a:ext cx="10116000" cy="504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6165"/>
            <a:ext cx="10116000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100706"/>
            <a:ext cx="10116000" cy="144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560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37867" y="303976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11199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473518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288273"/>
            <a:ext cx="1011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8F6646F-E17A-FA45-833F-722AD627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404000"/>
            <a:ext cx="10116000" cy="145626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555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320000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4FAE8A2-D59B-A349-BB94-CC5D7411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pPr/>
              <a:t>24-6-2026</a:t>
            </a:fld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56A50999-BC68-2B4A-AD0B-215DC1D3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F99602D-5B65-654E-9C4F-4F0CFD86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DBCDA68-D7D9-5647-A1B9-36FB4CE9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28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37867" y="302740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110754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893808"/>
            <a:ext cx="9550399" cy="24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6000" y="38520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846986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2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900000"/>
            <a:ext cx="10116000" cy="27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6000" y="3708000"/>
            <a:ext cx="10116000" cy="82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627608"/>
            <a:ext cx="10116000" cy="1440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0844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052" y="4917074"/>
            <a:ext cx="825849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7EAC2B8-366B-194D-9477-1BD7B6F8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50" y="900000"/>
            <a:ext cx="11196000" cy="1332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7037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1196000" cy="1332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98" y="2700000"/>
            <a:ext cx="11196001" cy="4075938"/>
          </a:xfrm>
        </p:spPr>
        <p:txBody>
          <a:bodyPr anchor="t" anchorCtr="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2520000"/>
            <a:ext cx="11196000" cy="13320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103995"/>
            <a:ext cx="11196000" cy="26602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015548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1196000" cy="1332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000" y="2700000"/>
            <a:ext cx="5400000" cy="4029046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2000" y="2727138"/>
            <a:ext cx="5400000" cy="4029046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4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0692000" cy="1332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99" y="2700000"/>
            <a:ext cx="10134000" cy="3636000"/>
          </a:xfrm>
        </p:spPr>
        <p:txBody>
          <a:bodyPr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496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1196000" cy="1332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700000"/>
            <a:ext cx="5192668" cy="10396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3842028"/>
            <a:ext cx="5472000" cy="2920998"/>
          </a:xfrm>
        </p:spPr>
        <p:txBody>
          <a:bodyPr anchor="t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3370" y="2700000"/>
            <a:ext cx="5199479" cy="10396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0850" y="3838046"/>
            <a:ext cx="5472000" cy="2920998"/>
          </a:xfrm>
        </p:spPr>
        <p:txBody>
          <a:bodyPr anchor="t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02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1196000" cy="1332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81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968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2088000"/>
            <a:ext cx="3600000" cy="133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900000"/>
            <a:ext cx="7236000" cy="5852492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3888000"/>
            <a:ext cx="3600000" cy="2864492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755211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1368000"/>
            <a:ext cx="6120000" cy="133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3484" y="926122"/>
            <a:ext cx="4233716" cy="5838093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3167999"/>
            <a:ext cx="6120000" cy="359621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044461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4164188"/>
            <a:ext cx="11174308" cy="57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6000" y="900000"/>
            <a:ext cx="10454308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4813019"/>
            <a:ext cx="11174308" cy="504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3063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98" y="906165"/>
            <a:ext cx="11196000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100706"/>
            <a:ext cx="11195998" cy="265178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43694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37867" y="303976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11199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473518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288273"/>
            <a:ext cx="11196000" cy="24759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8F6646F-E17A-FA45-833F-722AD627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404000"/>
            <a:ext cx="11196000" cy="1456267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6402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999" y="4320000"/>
            <a:ext cx="11195997" cy="243249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DBCDA68-D7D9-5647-A1B9-36FB4CE9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97" y="900000"/>
            <a:ext cx="11196000" cy="1332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32232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37867" y="302740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110754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6" y="893808"/>
            <a:ext cx="10836000" cy="24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6000" y="3852000"/>
            <a:ext cx="11160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846986"/>
            <a:ext cx="11160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1054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2520000"/>
            <a:ext cx="10692000" cy="13320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103995"/>
            <a:ext cx="10134000" cy="22320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9160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900000"/>
            <a:ext cx="11197394" cy="27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6000" y="3708000"/>
            <a:ext cx="11196000" cy="82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627607"/>
            <a:ext cx="11196000" cy="213660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745866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053" y="4917074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>
            <a:lvl1pPr>
              <a:defRPr sz="900" baseline="0"/>
            </a:lvl1pPr>
          </a:lstStyle>
          <a:p>
            <a:fld id="{BC165B93-D57F-EC49-BF21-6334A59EB3D7}" type="datetimeFigureOut">
              <a:rPr lang="nl-NL" smtClean="0"/>
              <a:pPr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0" y="6408000"/>
            <a:ext cx="4896000" cy="360000"/>
          </a:xfrm>
          <a:prstGeom prst="rect">
            <a:avLst/>
          </a:prstGeom>
        </p:spPr>
        <p:txBody>
          <a:bodyPr/>
          <a:lstStyle>
            <a:lvl1pPr>
              <a:defRPr sz="1100" baseline="0"/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>
            <a:lvl1pPr>
              <a:defRPr sz="900" baseline="0"/>
            </a:lvl1pPr>
          </a:lstStyle>
          <a:p>
            <a:fld id="{D6EC33DF-F04C-6844-B81A-6D7573A044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7EAC2B8-366B-194D-9477-1BD7B6F8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50" y="900000"/>
            <a:ext cx="10692000" cy="1332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03120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0692000" cy="1332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99" y="2700000"/>
            <a:ext cx="10134000" cy="3636000"/>
          </a:xfrm>
        </p:spPr>
        <p:txBody>
          <a:bodyPr anchor="t" anchorCtr="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1110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2520000"/>
            <a:ext cx="10692000" cy="13320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103995"/>
            <a:ext cx="10134000" cy="22320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0900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0692000" cy="1332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000" y="2700000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700000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8290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0692000" cy="1332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700000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3420000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700000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3420000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443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0692000" cy="1332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9909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7768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2088000"/>
            <a:ext cx="3600000" cy="133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900000"/>
            <a:ext cx="6169026" cy="5418738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3888000"/>
            <a:ext cx="3600000" cy="243073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20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99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4387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1368000"/>
            <a:ext cx="6120000" cy="133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3168000"/>
            <a:ext cx="6120000" cy="2318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50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0692000" cy="1332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000" y="2700000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700000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51882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4164188"/>
            <a:ext cx="10116000" cy="57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6000" y="90000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4813019"/>
            <a:ext cx="10116000" cy="504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362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6165"/>
            <a:ext cx="10116000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100706"/>
            <a:ext cx="10116000" cy="144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733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37867" y="303976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11199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473518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288273"/>
            <a:ext cx="1011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8F6646F-E17A-FA45-833F-722AD627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404000"/>
            <a:ext cx="10116000" cy="1456267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7863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320000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4FAE8A2-D59B-A349-BB94-CC5D7411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pPr/>
              <a:t>24-6-2026</a:t>
            </a:fld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56A50999-BC68-2B4A-AD0B-215DC1D3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F99602D-5B65-654E-9C4F-4F0CFD86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DBCDA68-D7D9-5647-A1B9-36FB4CE9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17537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37867" y="302740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110754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893808"/>
            <a:ext cx="9550399" cy="24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6000" y="38520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846986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1275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900000"/>
            <a:ext cx="10116000" cy="27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6000" y="3708000"/>
            <a:ext cx="10116000" cy="82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627608"/>
            <a:ext cx="10116000" cy="1440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8659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053" y="4917074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>
            <a:lvl1pPr>
              <a:defRPr sz="900" baseline="0"/>
            </a:lvl1pPr>
          </a:lstStyle>
          <a:p>
            <a:fld id="{BC165B93-D57F-EC49-BF21-6334A59EB3D7}" type="datetimeFigureOut">
              <a:rPr lang="nl-NL" smtClean="0"/>
              <a:pPr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0" y="6408000"/>
            <a:ext cx="4896000" cy="360000"/>
          </a:xfrm>
          <a:prstGeom prst="rect">
            <a:avLst/>
          </a:prstGeom>
        </p:spPr>
        <p:txBody>
          <a:bodyPr/>
          <a:lstStyle>
            <a:lvl1pPr>
              <a:defRPr sz="1100" baseline="0"/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>
            <a:lvl1pPr>
              <a:defRPr sz="900" baseline="0"/>
            </a:lvl1pPr>
          </a:lstStyle>
          <a:p>
            <a:fld id="{D6EC33DF-F04C-6844-B81A-6D7573A044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7EAC2B8-366B-194D-9477-1BD7B6F8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50" y="900000"/>
            <a:ext cx="10692000" cy="1332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1882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0692000" cy="1332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99" y="2700000"/>
            <a:ext cx="10134000" cy="3636000"/>
          </a:xfrm>
        </p:spPr>
        <p:txBody>
          <a:bodyPr anchor="t" anchorCtr="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1662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2520000"/>
            <a:ext cx="10692000" cy="13320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103995"/>
            <a:ext cx="10134000" cy="22320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5230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0692000" cy="1332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000" y="2700000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700000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270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0692000" cy="1332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700000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3420000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700000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3420000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9000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0692000" cy="1332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700000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3420000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700000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3420000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9690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0692000" cy="1332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6197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5208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2088000"/>
            <a:ext cx="3600000" cy="133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900000"/>
            <a:ext cx="6169026" cy="5418738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3888000"/>
            <a:ext cx="3600000" cy="243073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20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99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344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1368000"/>
            <a:ext cx="6120000" cy="133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3168000"/>
            <a:ext cx="6120000" cy="2318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488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4164188"/>
            <a:ext cx="10116000" cy="576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6000" y="90000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4813019"/>
            <a:ext cx="10116000" cy="504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489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6165"/>
            <a:ext cx="10116000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100706"/>
            <a:ext cx="10116000" cy="144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1644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37867" y="303976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11199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473518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288273"/>
            <a:ext cx="1011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8F6646F-E17A-FA45-833F-722AD627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404000"/>
            <a:ext cx="10116000" cy="1456267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6519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320000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4FAE8A2-D59B-A349-BB94-CC5D7411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pPr/>
              <a:t>24-6-2026</a:t>
            </a:fld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56A50999-BC68-2B4A-AD0B-215DC1D3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F99602D-5B65-654E-9C4F-4F0CFD86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DBCDA68-D7D9-5647-A1B9-36FB4CE9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38149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37867" y="302740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110754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893808"/>
            <a:ext cx="9550399" cy="24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6000" y="38520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846986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553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00000"/>
            <a:ext cx="10692000" cy="1332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54036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900000"/>
            <a:ext cx="10116000" cy="27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6000" y="3708000"/>
            <a:ext cx="10116000" cy="82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4627608"/>
            <a:ext cx="10116000" cy="1440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75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30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2088000"/>
            <a:ext cx="3600000" cy="133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900000"/>
            <a:ext cx="6169026" cy="5418738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3888000"/>
            <a:ext cx="3600000" cy="243073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2000" cy="360000"/>
          </a:xfrm>
        </p:spPr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99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02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1368000"/>
            <a:ext cx="6120000" cy="133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3168000"/>
            <a:ext cx="6120000" cy="2318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5B93-D57F-EC49-BF21-6334A59EB3D7}" type="datetimeFigureOut">
              <a:rPr lang="nl-NL" smtClean="0"/>
              <a:t>24-6-2026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93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999" y="2700000"/>
            <a:ext cx="10134000" cy="363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68000" y="6408000"/>
            <a:ext cx="16002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165B93-D57F-EC49-BF21-6334A59EB3D7}" type="datetimeFigureOut">
              <a:rPr lang="nl-NL" smtClean="0"/>
              <a:pPr/>
              <a:t>24-6-2026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0000" y="6408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C33DF-F04C-6844-B81A-6D7573A044DB}" type="slidenum">
              <a:rPr lang="nl-NL" smtClean="0"/>
              <a:pPr/>
              <a:t>‹nr.›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2FED669-4E00-1E40-9839-D64D69F34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000" y="6406428"/>
            <a:ext cx="781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titel 7">
            <a:extLst>
              <a:ext uri="{FF2B5EF4-FFF2-40B4-BE49-F238E27FC236}">
                <a16:creationId xmlns:a16="http://schemas.microsoft.com/office/drawing/2014/main" id="{0834E4B5-83C2-0E48-9605-CE59DE58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99" y="900000"/>
            <a:ext cx="10692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5657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cap="none" baseline="0">
          <a:ln w="3175" cmpd="sng"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b="0" i="0" kern="1200" cap="none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b="0" i="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b="0" i="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b="0" i="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b="0" i="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999" y="2699999"/>
            <a:ext cx="11196000" cy="4064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Tijdelijke aanduiding voor titel 7">
            <a:extLst>
              <a:ext uri="{FF2B5EF4-FFF2-40B4-BE49-F238E27FC236}">
                <a16:creationId xmlns:a16="http://schemas.microsoft.com/office/drawing/2014/main" id="{0834E4B5-83C2-0E48-9605-CE59DE58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99" y="900000"/>
            <a:ext cx="11196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87641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cap="none" baseline="0">
          <a:ln w="3175" cmpd="sng">
            <a:noFill/>
          </a:ln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/>
        <a:buChar char="•"/>
        <a:defRPr sz="1800" b="0" i="0" kern="1200" cap="none" baseline="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/>
        <a:buChar char="•"/>
        <a:defRPr sz="1600" b="0" i="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/>
        <a:buChar char="•"/>
        <a:defRPr sz="1400" b="0" i="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/>
        <a:buChar char="•"/>
        <a:defRPr sz="1200" b="0" i="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/>
        <a:buChar char="•"/>
        <a:defRPr sz="1200" b="0" i="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999" y="2700000"/>
            <a:ext cx="10134000" cy="363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68000" y="6408000"/>
            <a:ext cx="16002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165B93-D57F-EC49-BF21-6334A59EB3D7}" type="datetimeFigureOut">
              <a:rPr lang="nl-NL" smtClean="0"/>
              <a:pPr/>
              <a:t>24-6-2026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0000" y="6408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C33DF-F04C-6844-B81A-6D7573A044DB}" type="slidenum">
              <a:rPr lang="nl-NL" smtClean="0"/>
              <a:pPr/>
              <a:t>‹nr.›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2FED669-4E00-1E40-9839-D64D69F34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000" y="6406428"/>
            <a:ext cx="781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titel 7">
            <a:extLst>
              <a:ext uri="{FF2B5EF4-FFF2-40B4-BE49-F238E27FC236}">
                <a16:creationId xmlns:a16="http://schemas.microsoft.com/office/drawing/2014/main" id="{0834E4B5-83C2-0E48-9605-CE59DE58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99" y="900000"/>
            <a:ext cx="10692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31750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cap="none" baseline="0">
          <a:ln w="3175" cmpd="sng"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b="0" i="0" kern="1200" cap="none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b="0" i="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b="0" i="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b="0" i="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b="0" i="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999" y="2700000"/>
            <a:ext cx="10134000" cy="363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68000" y="6408000"/>
            <a:ext cx="16002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165B93-D57F-EC49-BF21-6334A59EB3D7}" type="datetimeFigureOut">
              <a:rPr lang="nl-NL" smtClean="0"/>
              <a:pPr/>
              <a:t>24-6-2026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0000" y="6408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C33DF-F04C-6844-B81A-6D7573A044DB}" type="slidenum">
              <a:rPr lang="nl-NL" smtClean="0"/>
              <a:pPr/>
              <a:t>‹nr.›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2FED669-4E00-1E40-9839-D64D69F34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000" y="6406428"/>
            <a:ext cx="781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titel 7">
            <a:extLst>
              <a:ext uri="{FF2B5EF4-FFF2-40B4-BE49-F238E27FC236}">
                <a16:creationId xmlns:a16="http://schemas.microsoft.com/office/drawing/2014/main" id="{0834E4B5-83C2-0E48-9605-CE59DE58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99" y="900000"/>
            <a:ext cx="10692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6499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cap="none" baseline="0">
          <a:ln w="3175" cmpd="sng">
            <a:noFill/>
          </a:ln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/>
        <a:buChar char="•"/>
        <a:defRPr sz="1800" b="0" i="0" kern="1200" cap="none" baseline="0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/>
        <a:buChar char="•"/>
        <a:defRPr sz="1600" b="0" i="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/>
        <a:buChar char="•"/>
        <a:defRPr sz="1400" b="0" i="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/>
        <a:buChar char="•"/>
        <a:defRPr sz="1200" b="0" i="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/>
        <a:buChar char="•"/>
        <a:defRPr sz="1200" b="0" i="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7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7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customXml" Target="../ink/ink25.xml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14.png"/><Relationship Id="rId14" Type="http://schemas.openxmlformats.org/officeDocument/2006/relationships/customXml" Target="../ink/ink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327978D0-3799-7742-8CE3-8DE2D6211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Provincie Drenthe</a:t>
            </a:r>
          </a:p>
          <a:p>
            <a:r>
              <a:rPr lang="nl-NL" dirty="0"/>
              <a:t>Gerard Leinenga</a:t>
            </a:r>
          </a:p>
          <a:p>
            <a:r>
              <a:rPr lang="nl-NL" dirty="0"/>
              <a:t>Coördinator / Projectregisseur</a:t>
            </a:r>
          </a:p>
          <a:p>
            <a:r>
              <a:rPr lang="nl-NL" dirty="0"/>
              <a:t>25 juni 2026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B69EE5-724A-F04F-B06E-8A8B5903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50" y="900000"/>
            <a:ext cx="11048712" cy="25290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nl-NL" dirty="0"/>
              <a:t>Kennissessie</a:t>
            </a:r>
            <a:br>
              <a:rPr lang="nl-NL" dirty="0"/>
            </a:br>
            <a:r>
              <a:rPr lang="nl-NL" dirty="0"/>
              <a:t>Ambtelijk en bestuurlijk samenspel bij projectbesluiten</a:t>
            </a:r>
          </a:p>
        </p:txBody>
      </p:sp>
    </p:spTree>
    <p:extLst>
      <p:ext uri="{BB962C8B-B14F-4D97-AF65-F5344CB8AC3E}">
        <p14:creationId xmlns:p14="http://schemas.microsoft.com/office/powerpoint/2010/main" val="225906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90799E2-8053-C10C-9441-6D8E86F0B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81" y="983779"/>
            <a:ext cx="4801667" cy="5684593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24638329-4204-59AB-B6AE-2F2A680176A4}"/>
              </a:ext>
            </a:extLst>
          </p:cNvPr>
          <p:cNvSpPr txBox="1"/>
          <p:nvPr/>
        </p:nvSpPr>
        <p:spPr>
          <a:xfrm>
            <a:off x="438536" y="121295"/>
            <a:ext cx="587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1">
                    <a:lumMod val="75000"/>
                  </a:schemeClr>
                </a:solidFill>
              </a:rPr>
              <a:t>Project scope</a:t>
            </a:r>
          </a:p>
        </p:txBody>
      </p:sp>
    </p:spTree>
    <p:extLst>
      <p:ext uri="{BB962C8B-B14F-4D97-AF65-F5344CB8AC3E}">
        <p14:creationId xmlns:p14="http://schemas.microsoft.com/office/powerpoint/2010/main" val="182736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90799E2-8053-C10C-9441-6D8E86F0B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81" y="983779"/>
            <a:ext cx="4801667" cy="5684593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F2ED0B42-C6CD-4779-3528-303E63033FA2}"/>
              </a:ext>
            </a:extLst>
          </p:cNvPr>
          <p:cNvGrpSpPr/>
          <p:nvPr/>
        </p:nvGrpSpPr>
        <p:grpSpPr>
          <a:xfrm>
            <a:off x="7366048" y="1130113"/>
            <a:ext cx="3754855" cy="5163981"/>
            <a:chOff x="6977085" y="1055468"/>
            <a:chExt cx="4176946" cy="5744475"/>
          </a:xfrm>
          <a:solidFill>
            <a:schemeClr val="tx1"/>
          </a:solidFill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E87ADC9C-1255-5390-AA1C-477CE417B59C}"/>
                    </a:ext>
                  </a:extLst>
                </p14:cNvPr>
                <p14:cNvContentPartPr/>
                <p14:nvPr/>
              </p14:nvContentPartPr>
              <p14:xfrm>
                <a:off x="8126907" y="1055468"/>
                <a:ext cx="2990273" cy="3115350"/>
              </p14:xfrm>
            </p:contentPart>
          </mc:Choice>
          <mc:Fallback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E87ADC9C-1255-5390-AA1C-477CE417B59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20100" y="1048660"/>
                  <a:ext cx="3003887" cy="3128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ABDC8E86-EDAC-8787-C212-F4166E6F030B}"/>
                    </a:ext>
                  </a:extLst>
                </p14:cNvPr>
                <p14:cNvContentPartPr/>
                <p14:nvPr/>
              </p14:nvContentPartPr>
              <p14:xfrm>
                <a:off x="6977085" y="2857572"/>
                <a:ext cx="4176946" cy="3942371"/>
              </p14:xfrm>
            </p:contentPart>
          </mc:Choice>
          <mc:Fallback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ABDC8E86-EDAC-8787-C212-F4166E6F030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70278" y="2850764"/>
                  <a:ext cx="4190561" cy="395598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CFB1291-DED6-ABCC-7855-9069826C2972}"/>
                </a:ext>
              </a:extLst>
            </p:cNvPr>
            <p:cNvSpPr txBox="1"/>
            <p:nvPr/>
          </p:nvSpPr>
          <p:spPr>
            <a:xfrm>
              <a:off x="9065558" y="2272797"/>
              <a:ext cx="2002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solidFill>
                    <a:schemeClr val="bg1"/>
                  </a:solidFill>
                </a:rPr>
                <a:t>Drenthe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CEAF6EF9-95C0-ECB5-50B5-BF3DF1C60BD5}"/>
                </a:ext>
              </a:extLst>
            </p:cNvPr>
            <p:cNvSpPr txBox="1"/>
            <p:nvPr/>
          </p:nvSpPr>
          <p:spPr>
            <a:xfrm>
              <a:off x="8395417" y="5063023"/>
              <a:ext cx="200297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solidFill>
                    <a:schemeClr val="bg1"/>
                  </a:solidFill>
                </a:rPr>
                <a:t>Overijssel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2" name="Inkt 41">
                  <a:extLst>
                    <a:ext uri="{FF2B5EF4-FFF2-40B4-BE49-F238E27FC236}">
                      <a16:creationId xmlns:a16="http://schemas.microsoft.com/office/drawing/2014/main" id="{5563F66F-3302-524D-E358-28288A82BB17}"/>
                    </a:ext>
                  </a:extLst>
                </p14:cNvPr>
                <p14:cNvContentPartPr/>
                <p14:nvPr/>
              </p14:nvContentPartPr>
              <p14:xfrm>
                <a:off x="7984147" y="3279640"/>
                <a:ext cx="335520" cy="1567080"/>
              </p14:xfrm>
            </p:contentPart>
          </mc:Choice>
          <mc:Fallback>
            <p:pic>
              <p:nvPicPr>
                <p:cNvPr id="42" name="Inkt 41">
                  <a:extLst>
                    <a:ext uri="{FF2B5EF4-FFF2-40B4-BE49-F238E27FC236}">
                      <a16:creationId xmlns:a16="http://schemas.microsoft.com/office/drawing/2014/main" id="{5563F66F-3302-524D-E358-28288A82BB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13996" y="3209556"/>
                  <a:ext cx="475420" cy="1706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0" name="Inkt 49">
                  <a:extLst>
                    <a:ext uri="{FF2B5EF4-FFF2-40B4-BE49-F238E27FC236}">
                      <a16:creationId xmlns:a16="http://schemas.microsoft.com/office/drawing/2014/main" id="{6C56E28F-FC36-A822-22AE-7D69D5835DA5}"/>
                    </a:ext>
                  </a:extLst>
                </p14:cNvPr>
                <p14:cNvContentPartPr/>
                <p14:nvPr/>
              </p14:nvContentPartPr>
              <p14:xfrm>
                <a:off x="9409747" y="2958880"/>
                <a:ext cx="99720" cy="1133280"/>
              </p14:xfrm>
            </p:contentPart>
          </mc:Choice>
          <mc:Fallback>
            <p:pic>
              <p:nvPicPr>
                <p:cNvPr id="50" name="Inkt 49">
                  <a:extLst>
                    <a:ext uri="{FF2B5EF4-FFF2-40B4-BE49-F238E27FC236}">
                      <a16:creationId xmlns:a16="http://schemas.microsoft.com/office/drawing/2014/main" id="{6C56E28F-FC36-A822-22AE-7D69D5835D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39663" y="2888801"/>
                  <a:ext cx="239488" cy="1273038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7A4E3E6-A2A8-F536-4752-AE3CAFB7BE25}"/>
              </a:ext>
            </a:extLst>
          </p:cNvPr>
          <p:cNvCxnSpPr/>
          <p:nvPr/>
        </p:nvCxnSpPr>
        <p:spPr>
          <a:xfrm flipV="1">
            <a:off x="4665306" y="1130113"/>
            <a:ext cx="4578169" cy="838646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D2169EE-59AB-CE4F-4C64-39BB4A27CD52}"/>
              </a:ext>
            </a:extLst>
          </p:cNvPr>
          <p:cNvCxnSpPr>
            <a:cxnSpLocks/>
          </p:cNvCxnSpPr>
          <p:nvPr/>
        </p:nvCxnSpPr>
        <p:spPr>
          <a:xfrm>
            <a:off x="5350850" y="2645351"/>
            <a:ext cx="2015198" cy="396947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622FE19-0E97-0EE8-6DAE-8AFB008B2C00}"/>
              </a:ext>
            </a:extLst>
          </p:cNvPr>
          <p:cNvCxnSpPr>
            <a:cxnSpLocks/>
          </p:cNvCxnSpPr>
          <p:nvPr/>
        </p:nvCxnSpPr>
        <p:spPr>
          <a:xfrm>
            <a:off x="4311650" y="3750906"/>
            <a:ext cx="4088028" cy="1976981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6F7F3FA2-70F4-CA2A-58DD-99A8F58BC79F}"/>
              </a:ext>
            </a:extLst>
          </p:cNvPr>
          <p:cNvSpPr txBox="1"/>
          <p:nvPr/>
        </p:nvSpPr>
        <p:spPr>
          <a:xfrm>
            <a:off x="438536" y="121295"/>
            <a:ext cx="587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1">
                    <a:lumMod val="75000"/>
                  </a:schemeClr>
                </a:solidFill>
              </a:rPr>
              <a:t>Project scope</a:t>
            </a:r>
          </a:p>
        </p:txBody>
      </p:sp>
    </p:spTree>
    <p:extLst>
      <p:ext uri="{BB962C8B-B14F-4D97-AF65-F5344CB8AC3E}">
        <p14:creationId xmlns:p14="http://schemas.microsoft.com/office/powerpoint/2010/main" val="333810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>
            <a:extLst>
              <a:ext uri="{FF2B5EF4-FFF2-40B4-BE49-F238E27FC236}">
                <a16:creationId xmlns:a16="http://schemas.microsoft.com/office/drawing/2014/main" id="{6D58CE3B-070D-8120-7225-BFED399575E8}"/>
              </a:ext>
            </a:extLst>
          </p:cNvPr>
          <p:cNvSpPr/>
          <p:nvPr/>
        </p:nvSpPr>
        <p:spPr>
          <a:xfrm>
            <a:off x="1038305" y="3064329"/>
            <a:ext cx="2098473" cy="1521251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EC968F14-FED8-AE2B-697F-5B0D69EB1CCB}"/>
              </a:ext>
            </a:extLst>
          </p:cNvPr>
          <p:cNvSpPr/>
          <p:nvPr/>
        </p:nvSpPr>
        <p:spPr>
          <a:xfrm>
            <a:off x="3151436" y="3329764"/>
            <a:ext cx="1148892" cy="1255816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CEE30883-565A-6408-2C5B-6817A3C1758F}"/>
              </a:ext>
            </a:extLst>
          </p:cNvPr>
          <p:cNvSpPr/>
          <p:nvPr/>
        </p:nvSpPr>
        <p:spPr>
          <a:xfrm>
            <a:off x="2870094" y="4587163"/>
            <a:ext cx="1286539" cy="2173538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6ED70252-FD18-B124-B932-68E1FEF6D5F3}"/>
              </a:ext>
            </a:extLst>
          </p:cNvPr>
          <p:cNvSpPr/>
          <p:nvPr/>
        </p:nvSpPr>
        <p:spPr>
          <a:xfrm>
            <a:off x="7057028" y="2609074"/>
            <a:ext cx="2823582" cy="1983516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F36B103C-B914-6F74-A6C6-8E94DAECEF29}"/>
              </a:ext>
            </a:extLst>
          </p:cNvPr>
          <p:cNvSpPr/>
          <p:nvPr/>
        </p:nvSpPr>
        <p:spPr>
          <a:xfrm>
            <a:off x="7222671" y="4631400"/>
            <a:ext cx="1524000" cy="1790395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AEA62A4A-480E-70FE-3700-17F83C3075EE}"/>
                  </a:ext>
                </a:extLst>
              </p14:cNvPr>
              <p14:cNvContentPartPr/>
              <p14:nvPr/>
            </p14:nvContentPartPr>
            <p14:xfrm>
              <a:off x="3054760" y="1465676"/>
              <a:ext cx="111240" cy="311220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AEA62A4A-480E-70FE-3700-17F83C307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2120" y="1403036"/>
                <a:ext cx="236880" cy="32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D72E7100-9063-8527-4EA4-15904F91541C}"/>
                  </a:ext>
                </a:extLst>
              </p14:cNvPr>
              <p14:cNvContentPartPr/>
              <p14:nvPr/>
            </p14:nvContentPartPr>
            <p14:xfrm flipV="1">
              <a:off x="3171039" y="4577040"/>
              <a:ext cx="7213931" cy="45719"/>
            </p14:xfrm>
          </p:contentPart>
        </mc:Choice>
        <mc:Fallback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D72E7100-9063-8527-4EA4-15904F9154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3108037" y="4511993"/>
                <a:ext cx="7339575" cy="175442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kstvak 31">
            <a:extLst>
              <a:ext uri="{FF2B5EF4-FFF2-40B4-BE49-F238E27FC236}">
                <a16:creationId xmlns:a16="http://schemas.microsoft.com/office/drawing/2014/main" id="{74D3D57F-FB27-5099-0389-C8627CD86185}"/>
              </a:ext>
            </a:extLst>
          </p:cNvPr>
          <p:cNvSpPr txBox="1"/>
          <p:nvPr/>
        </p:nvSpPr>
        <p:spPr>
          <a:xfrm>
            <a:off x="7793931" y="2924966"/>
            <a:ext cx="245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Projectbesluit Oost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A03FC9D8-5400-86AA-65BC-326D1B0008DD}"/>
              </a:ext>
            </a:extLst>
          </p:cNvPr>
          <p:cNvSpPr txBox="1"/>
          <p:nvPr/>
        </p:nvSpPr>
        <p:spPr>
          <a:xfrm>
            <a:off x="1032251" y="4143517"/>
            <a:ext cx="200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Projectbesluit West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26AD2841-7BBA-D54F-11B5-625247969E0A}"/>
              </a:ext>
            </a:extLst>
          </p:cNvPr>
          <p:cNvSpPr/>
          <p:nvPr/>
        </p:nvSpPr>
        <p:spPr>
          <a:xfrm>
            <a:off x="6717509" y="1279701"/>
            <a:ext cx="1085314" cy="1329373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A13D0F1A-0D53-A682-8650-ED774D0B4811}"/>
                  </a:ext>
                </a:extLst>
              </p14:cNvPr>
              <p14:cNvContentPartPr/>
              <p14:nvPr/>
            </p14:nvContentPartPr>
            <p14:xfrm>
              <a:off x="7525600" y="1429676"/>
              <a:ext cx="160560" cy="462132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A13D0F1A-0D53-A682-8650-ED774D0B48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2960" y="1366676"/>
                <a:ext cx="286200" cy="47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A1C55155-B979-DC3A-3CBB-DF62D28AC988}"/>
                  </a:ext>
                </a:extLst>
              </p14:cNvPr>
              <p14:cNvContentPartPr/>
              <p14:nvPr/>
            </p14:nvContentPartPr>
            <p14:xfrm>
              <a:off x="1937320" y="3875156"/>
              <a:ext cx="1950840" cy="792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A1C55155-B979-DC3A-3CBB-DF62D28AC9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4680" y="3812516"/>
                <a:ext cx="2076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AEF5DCF2-6129-55E3-5491-1015D88FB9E1}"/>
                  </a:ext>
                </a:extLst>
              </p14:cNvPr>
              <p14:cNvContentPartPr/>
              <p14:nvPr/>
            </p14:nvContentPartPr>
            <p14:xfrm>
              <a:off x="3209560" y="3896966"/>
              <a:ext cx="636480" cy="261864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AEF5DCF2-6129-55E3-5491-1015D88FB9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6920" y="3833966"/>
                <a:ext cx="762120" cy="274428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kstvak 44">
            <a:extLst>
              <a:ext uri="{FF2B5EF4-FFF2-40B4-BE49-F238E27FC236}">
                <a16:creationId xmlns:a16="http://schemas.microsoft.com/office/drawing/2014/main" id="{E2341C6B-EEA2-E922-D36C-754F1C0F3FDB}"/>
              </a:ext>
            </a:extLst>
          </p:cNvPr>
          <p:cNvSpPr txBox="1"/>
          <p:nvPr/>
        </p:nvSpPr>
        <p:spPr>
          <a:xfrm>
            <a:off x="994550" y="2714483"/>
            <a:ext cx="170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gemeentegrens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C11232C-499A-54E9-6566-3FAB8F6D654E}"/>
              </a:ext>
            </a:extLst>
          </p:cNvPr>
          <p:cNvSpPr txBox="1"/>
          <p:nvPr/>
        </p:nvSpPr>
        <p:spPr>
          <a:xfrm>
            <a:off x="10515796" y="4070044"/>
            <a:ext cx="105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PS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A66490A-79D9-5E2A-5604-FE3FC6783B76}"/>
              </a:ext>
            </a:extLst>
          </p:cNvPr>
          <p:cNvSpPr txBox="1"/>
          <p:nvPr/>
        </p:nvSpPr>
        <p:spPr>
          <a:xfrm>
            <a:off x="8781049" y="4728742"/>
            <a:ext cx="111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Overijssel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48B2D5B-09C0-EC1A-B751-49E36AE6450E}"/>
              </a:ext>
            </a:extLst>
          </p:cNvPr>
          <p:cNvSpPr txBox="1"/>
          <p:nvPr/>
        </p:nvSpPr>
        <p:spPr>
          <a:xfrm>
            <a:off x="8781049" y="4107807"/>
            <a:ext cx="111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Drenthe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AFF26EA-B886-49DF-C00E-3D2730678C91}"/>
              </a:ext>
            </a:extLst>
          </p:cNvPr>
          <p:cNvSpPr txBox="1"/>
          <p:nvPr/>
        </p:nvSpPr>
        <p:spPr>
          <a:xfrm>
            <a:off x="438535" y="121295"/>
            <a:ext cx="798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1">
                    <a:lumMod val="75000"/>
                  </a:schemeClr>
                </a:solidFill>
              </a:rPr>
              <a:t>Projectbesluit – ‘In hoofdzaak’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A78BD70-A07A-DCA6-286A-602FFC152279}"/>
              </a:ext>
            </a:extLst>
          </p:cNvPr>
          <p:cNvSpPr txBox="1"/>
          <p:nvPr/>
        </p:nvSpPr>
        <p:spPr>
          <a:xfrm>
            <a:off x="7868194" y="1173288"/>
            <a:ext cx="237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GS-Drenthe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C965883-AEF7-8909-E8B4-D8DC30BC441F}"/>
              </a:ext>
            </a:extLst>
          </p:cNvPr>
          <p:cNvSpPr txBox="1"/>
          <p:nvPr/>
        </p:nvSpPr>
        <p:spPr>
          <a:xfrm>
            <a:off x="450557" y="5857189"/>
            <a:ext cx="2620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4"/>
                </a:solidFill>
              </a:rPr>
              <a:t>GS-Overijssel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BA45EE3-6BF5-4E24-7EF2-C1A08F367934}"/>
              </a:ext>
            </a:extLst>
          </p:cNvPr>
          <p:cNvSpPr txBox="1"/>
          <p:nvPr/>
        </p:nvSpPr>
        <p:spPr>
          <a:xfrm>
            <a:off x="4761668" y="4166072"/>
            <a:ext cx="170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provinciegrens</a:t>
            </a:r>
          </a:p>
        </p:txBody>
      </p:sp>
    </p:spTree>
    <p:extLst>
      <p:ext uri="{BB962C8B-B14F-4D97-AF65-F5344CB8AC3E}">
        <p14:creationId xmlns:p14="http://schemas.microsoft.com/office/powerpoint/2010/main" val="155900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>
            <a:extLst>
              <a:ext uri="{FF2B5EF4-FFF2-40B4-BE49-F238E27FC236}">
                <a16:creationId xmlns:a16="http://schemas.microsoft.com/office/drawing/2014/main" id="{6D58CE3B-070D-8120-7225-BFED399575E8}"/>
              </a:ext>
            </a:extLst>
          </p:cNvPr>
          <p:cNvSpPr/>
          <p:nvPr/>
        </p:nvSpPr>
        <p:spPr>
          <a:xfrm>
            <a:off x="1038305" y="3064329"/>
            <a:ext cx="2098473" cy="1521251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EC968F14-FED8-AE2B-697F-5B0D69EB1CCB}"/>
              </a:ext>
            </a:extLst>
          </p:cNvPr>
          <p:cNvSpPr/>
          <p:nvPr/>
        </p:nvSpPr>
        <p:spPr>
          <a:xfrm>
            <a:off x="3151436" y="3329764"/>
            <a:ext cx="1148892" cy="1255816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CEE30883-565A-6408-2C5B-6817A3C1758F}"/>
              </a:ext>
            </a:extLst>
          </p:cNvPr>
          <p:cNvSpPr/>
          <p:nvPr/>
        </p:nvSpPr>
        <p:spPr>
          <a:xfrm>
            <a:off x="2870094" y="4587163"/>
            <a:ext cx="1286539" cy="2173538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6ED70252-FD18-B124-B932-68E1FEF6D5F3}"/>
              </a:ext>
            </a:extLst>
          </p:cNvPr>
          <p:cNvSpPr/>
          <p:nvPr/>
        </p:nvSpPr>
        <p:spPr>
          <a:xfrm>
            <a:off x="7057028" y="2609074"/>
            <a:ext cx="2823582" cy="1983516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F36B103C-B914-6F74-A6C6-8E94DAECEF29}"/>
              </a:ext>
            </a:extLst>
          </p:cNvPr>
          <p:cNvSpPr/>
          <p:nvPr/>
        </p:nvSpPr>
        <p:spPr>
          <a:xfrm>
            <a:off x="7222671" y="4631400"/>
            <a:ext cx="1524000" cy="1790395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AEA62A4A-480E-70FE-3700-17F83C3075EE}"/>
                  </a:ext>
                </a:extLst>
              </p14:cNvPr>
              <p14:cNvContentPartPr/>
              <p14:nvPr/>
            </p14:nvContentPartPr>
            <p14:xfrm>
              <a:off x="3054760" y="1465676"/>
              <a:ext cx="111240" cy="311220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AEA62A4A-480E-70FE-3700-17F83C307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2120" y="1403036"/>
                <a:ext cx="236880" cy="32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D72E7100-9063-8527-4EA4-15904F91541C}"/>
                  </a:ext>
                </a:extLst>
              </p14:cNvPr>
              <p14:cNvContentPartPr/>
              <p14:nvPr/>
            </p14:nvContentPartPr>
            <p14:xfrm flipV="1">
              <a:off x="3171039" y="4577040"/>
              <a:ext cx="7213931" cy="45719"/>
            </p14:xfrm>
          </p:contentPart>
        </mc:Choice>
        <mc:Fallback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D72E7100-9063-8527-4EA4-15904F9154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3108037" y="4511993"/>
                <a:ext cx="7339575" cy="175442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kstvak 31">
            <a:extLst>
              <a:ext uri="{FF2B5EF4-FFF2-40B4-BE49-F238E27FC236}">
                <a16:creationId xmlns:a16="http://schemas.microsoft.com/office/drawing/2014/main" id="{74D3D57F-FB27-5099-0389-C8627CD86185}"/>
              </a:ext>
            </a:extLst>
          </p:cNvPr>
          <p:cNvSpPr txBox="1"/>
          <p:nvPr/>
        </p:nvSpPr>
        <p:spPr>
          <a:xfrm>
            <a:off x="7793931" y="2924966"/>
            <a:ext cx="245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Projectbesluit Oost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A03FC9D8-5400-86AA-65BC-326D1B0008DD}"/>
              </a:ext>
            </a:extLst>
          </p:cNvPr>
          <p:cNvSpPr txBox="1"/>
          <p:nvPr/>
        </p:nvSpPr>
        <p:spPr>
          <a:xfrm>
            <a:off x="1032251" y="4143517"/>
            <a:ext cx="200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Projectbesluit West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26AD2841-7BBA-D54F-11B5-625247969E0A}"/>
              </a:ext>
            </a:extLst>
          </p:cNvPr>
          <p:cNvSpPr/>
          <p:nvPr/>
        </p:nvSpPr>
        <p:spPr>
          <a:xfrm>
            <a:off x="6717509" y="1279701"/>
            <a:ext cx="1085314" cy="1329373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A13D0F1A-0D53-A682-8650-ED774D0B4811}"/>
                  </a:ext>
                </a:extLst>
              </p14:cNvPr>
              <p14:cNvContentPartPr/>
              <p14:nvPr/>
            </p14:nvContentPartPr>
            <p14:xfrm>
              <a:off x="7525600" y="1429676"/>
              <a:ext cx="160560" cy="462132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A13D0F1A-0D53-A682-8650-ED774D0B48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2960" y="1366676"/>
                <a:ext cx="286200" cy="47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A1C55155-B979-DC3A-3CBB-DF62D28AC988}"/>
                  </a:ext>
                </a:extLst>
              </p14:cNvPr>
              <p14:cNvContentPartPr/>
              <p14:nvPr/>
            </p14:nvContentPartPr>
            <p14:xfrm>
              <a:off x="1937320" y="3875156"/>
              <a:ext cx="1950840" cy="792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A1C55155-B979-DC3A-3CBB-DF62D28AC9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4680" y="3812516"/>
                <a:ext cx="2076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AEF5DCF2-6129-55E3-5491-1015D88FB9E1}"/>
                  </a:ext>
                </a:extLst>
              </p14:cNvPr>
              <p14:cNvContentPartPr/>
              <p14:nvPr/>
            </p14:nvContentPartPr>
            <p14:xfrm>
              <a:off x="3209560" y="3896966"/>
              <a:ext cx="636480" cy="261864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AEF5DCF2-6129-55E3-5491-1015D88FB9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6920" y="3833966"/>
                <a:ext cx="762120" cy="274428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kstvak 44">
            <a:extLst>
              <a:ext uri="{FF2B5EF4-FFF2-40B4-BE49-F238E27FC236}">
                <a16:creationId xmlns:a16="http://schemas.microsoft.com/office/drawing/2014/main" id="{E2341C6B-EEA2-E922-D36C-754F1C0F3FDB}"/>
              </a:ext>
            </a:extLst>
          </p:cNvPr>
          <p:cNvSpPr txBox="1"/>
          <p:nvPr/>
        </p:nvSpPr>
        <p:spPr>
          <a:xfrm>
            <a:off x="994550" y="2714483"/>
            <a:ext cx="170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gemeentegrens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C11232C-499A-54E9-6566-3FAB8F6D654E}"/>
              </a:ext>
            </a:extLst>
          </p:cNvPr>
          <p:cNvSpPr txBox="1"/>
          <p:nvPr/>
        </p:nvSpPr>
        <p:spPr>
          <a:xfrm>
            <a:off x="10515796" y="4070044"/>
            <a:ext cx="105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PS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A78BD70-A07A-DCA6-286A-602FFC152279}"/>
              </a:ext>
            </a:extLst>
          </p:cNvPr>
          <p:cNvSpPr txBox="1"/>
          <p:nvPr/>
        </p:nvSpPr>
        <p:spPr>
          <a:xfrm>
            <a:off x="7868194" y="1173288"/>
            <a:ext cx="237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GS-Drenthe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C965883-AEF7-8909-E8B4-D8DC30BC441F}"/>
              </a:ext>
            </a:extLst>
          </p:cNvPr>
          <p:cNvSpPr txBox="1"/>
          <p:nvPr/>
        </p:nvSpPr>
        <p:spPr>
          <a:xfrm>
            <a:off x="450557" y="5857189"/>
            <a:ext cx="2620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4"/>
                </a:solidFill>
              </a:rPr>
              <a:t>GS-Overijssel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0663690-E139-3014-1380-83C90AD0F154}"/>
              </a:ext>
            </a:extLst>
          </p:cNvPr>
          <p:cNvSpPr txBox="1"/>
          <p:nvPr/>
        </p:nvSpPr>
        <p:spPr>
          <a:xfrm>
            <a:off x="3485776" y="2098507"/>
            <a:ext cx="323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Politiek klimaat X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B02992D-A8BC-40EC-BA44-FC86483EBCD2}"/>
              </a:ext>
            </a:extLst>
          </p:cNvPr>
          <p:cNvSpPr txBox="1"/>
          <p:nvPr/>
        </p:nvSpPr>
        <p:spPr>
          <a:xfrm>
            <a:off x="4122831" y="6046104"/>
            <a:ext cx="411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Politiek klimaat Y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4461762-57F6-B1D0-53F3-972828729DFF}"/>
              </a:ext>
            </a:extLst>
          </p:cNvPr>
          <p:cNvSpPr txBox="1"/>
          <p:nvPr/>
        </p:nvSpPr>
        <p:spPr>
          <a:xfrm>
            <a:off x="4761668" y="4166072"/>
            <a:ext cx="170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provinciegrens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98A843E-C3BA-CA7F-07B5-179859C45819}"/>
              </a:ext>
            </a:extLst>
          </p:cNvPr>
          <p:cNvSpPr txBox="1"/>
          <p:nvPr/>
        </p:nvSpPr>
        <p:spPr>
          <a:xfrm>
            <a:off x="8781049" y="4728742"/>
            <a:ext cx="111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Overijssel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F96A968-3D98-E5D4-67B6-952DA6D1A908}"/>
              </a:ext>
            </a:extLst>
          </p:cNvPr>
          <p:cNvSpPr txBox="1"/>
          <p:nvPr/>
        </p:nvSpPr>
        <p:spPr>
          <a:xfrm>
            <a:off x="8781049" y="4107807"/>
            <a:ext cx="111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Drenthe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287B572-E1F9-8BB2-5F7D-30D0D999AD84}"/>
              </a:ext>
            </a:extLst>
          </p:cNvPr>
          <p:cNvSpPr txBox="1"/>
          <p:nvPr/>
        </p:nvSpPr>
        <p:spPr>
          <a:xfrm>
            <a:off x="438536" y="121295"/>
            <a:ext cx="864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1">
                    <a:lumMod val="75000"/>
                  </a:schemeClr>
                </a:solidFill>
              </a:rPr>
              <a:t>Projectbesluit – Wet &amp; Regelgeving</a:t>
            </a:r>
          </a:p>
        </p:txBody>
      </p:sp>
    </p:spTree>
    <p:extLst>
      <p:ext uri="{BB962C8B-B14F-4D97-AF65-F5344CB8AC3E}">
        <p14:creationId xmlns:p14="http://schemas.microsoft.com/office/powerpoint/2010/main" val="73178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4860E046-EE34-DBC9-9534-90CF04AF8E8C}"/>
              </a:ext>
            </a:extLst>
          </p:cNvPr>
          <p:cNvSpPr/>
          <p:nvPr/>
        </p:nvSpPr>
        <p:spPr>
          <a:xfrm>
            <a:off x="3176588" y="3624263"/>
            <a:ext cx="881062" cy="928687"/>
          </a:xfrm>
          <a:custGeom>
            <a:avLst/>
            <a:gdLst>
              <a:gd name="csX0" fmla="*/ 38100 w 881062"/>
              <a:gd name="csY0" fmla="*/ 0 h 928687"/>
              <a:gd name="csX1" fmla="*/ 881062 w 881062"/>
              <a:gd name="csY1" fmla="*/ 4762 h 928687"/>
              <a:gd name="csX2" fmla="*/ 862012 w 881062"/>
              <a:gd name="csY2" fmla="*/ 928687 h 928687"/>
              <a:gd name="csX3" fmla="*/ 366712 w 881062"/>
              <a:gd name="csY3" fmla="*/ 904875 h 928687"/>
              <a:gd name="csX4" fmla="*/ 381000 w 881062"/>
              <a:gd name="csY4" fmla="*/ 504825 h 928687"/>
              <a:gd name="csX5" fmla="*/ 0 w 881062"/>
              <a:gd name="csY5" fmla="*/ 504825 h 928687"/>
              <a:gd name="csX6" fmla="*/ 38100 w 881062"/>
              <a:gd name="csY6" fmla="*/ 0 h 9286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881062" h="928687">
                <a:moveTo>
                  <a:pt x="38100" y="0"/>
                </a:moveTo>
                <a:lnTo>
                  <a:pt x="881062" y="4762"/>
                </a:lnTo>
                <a:lnTo>
                  <a:pt x="862012" y="928687"/>
                </a:lnTo>
                <a:lnTo>
                  <a:pt x="366712" y="904875"/>
                </a:lnTo>
                <a:lnTo>
                  <a:pt x="381000" y="504825"/>
                </a:lnTo>
                <a:lnTo>
                  <a:pt x="0" y="504825"/>
                </a:lnTo>
                <a:lnTo>
                  <a:pt x="3810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tx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7542F63-6FFD-FE4C-E722-B77BBDF3E0B1}"/>
              </a:ext>
            </a:extLst>
          </p:cNvPr>
          <p:cNvSpPr/>
          <p:nvPr/>
        </p:nvSpPr>
        <p:spPr>
          <a:xfrm>
            <a:off x="7351921" y="1285577"/>
            <a:ext cx="472888" cy="3292299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tx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6D58CE3B-070D-8120-7225-BFED399575E8}"/>
              </a:ext>
            </a:extLst>
          </p:cNvPr>
          <p:cNvSpPr/>
          <p:nvPr/>
        </p:nvSpPr>
        <p:spPr>
          <a:xfrm>
            <a:off x="1038305" y="3064329"/>
            <a:ext cx="2098473" cy="1521251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EC968F14-FED8-AE2B-697F-5B0D69EB1CCB}"/>
              </a:ext>
            </a:extLst>
          </p:cNvPr>
          <p:cNvSpPr/>
          <p:nvPr/>
        </p:nvSpPr>
        <p:spPr>
          <a:xfrm>
            <a:off x="3151436" y="3329764"/>
            <a:ext cx="1148892" cy="1255816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CEE30883-565A-6408-2C5B-6817A3C1758F}"/>
              </a:ext>
            </a:extLst>
          </p:cNvPr>
          <p:cNvSpPr/>
          <p:nvPr/>
        </p:nvSpPr>
        <p:spPr>
          <a:xfrm>
            <a:off x="2870094" y="4587163"/>
            <a:ext cx="1286539" cy="2173538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F36B103C-B914-6F74-A6C6-8E94DAECEF29}"/>
              </a:ext>
            </a:extLst>
          </p:cNvPr>
          <p:cNvSpPr/>
          <p:nvPr/>
        </p:nvSpPr>
        <p:spPr>
          <a:xfrm>
            <a:off x="7222671" y="4631400"/>
            <a:ext cx="1524000" cy="1790395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AEA62A4A-480E-70FE-3700-17F83C3075EE}"/>
                  </a:ext>
                </a:extLst>
              </p14:cNvPr>
              <p14:cNvContentPartPr/>
              <p14:nvPr/>
            </p14:nvContentPartPr>
            <p14:xfrm>
              <a:off x="3054760" y="1465676"/>
              <a:ext cx="111240" cy="311220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AEA62A4A-480E-70FE-3700-17F83C307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2120" y="1403036"/>
                <a:ext cx="236880" cy="32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D72E7100-9063-8527-4EA4-15904F91541C}"/>
                  </a:ext>
                </a:extLst>
              </p14:cNvPr>
              <p14:cNvContentPartPr/>
              <p14:nvPr/>
            </p14:nvContentPartPr>
            <p14:xfrm flipV="1">
              <a:off x="3171039" y="4577040"/>
              <a:ext cx="7213931" cy="45719"/>
            </p14:xfrm>
          </p:contentPart>
        </mc:Choice>
        <mc:Fallback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D72E7100-9063-8527-4EA4-15904F9154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3108037" y="4511993"/>
                <a:ext cx="7339575" cy="175442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kstvak 31">
            <a:extLst>
              <a:ext uri="{FF2B5EF4-FFF2-40B4-BE49-F238E27FC236}">
                <a16:creationId xmlns:a16="http://schemas.microsoft.com/office/drawing/2014/main" id="{74D3D57F-FB27-5099-0389-C8627CD86185}"/>
              </a:ext>
            </a:extLst>
          </p:cNvPr>
          <p:cNvSpPr txBox="1"/>
          <p:nvPr/>
        </p:nvSpPr>
        <p:spPr>
          <a:xfrm>
            <a:off x="7793931" y="2924966"/>
            <a:ext cx="245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Projectbesluit Oost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8A7B13C-2080-4BEC-214A-0635E18D46EC}"/>
              </a:ext>
            </a:extLst>
          </p:cNvPr>
          <p:cNvSpPr txBox="1"/>
          <p:nvPr/>
        </p:nvSpPr>
        <p:spPr>
          <a:xfrm>
            <a:off x="7868194" y="1173288"/>
            <a:ext cx="237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GS-Drenthe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22084988-2D35-4F82-CD3F-4C2874597754}"/>
              </a:ext>
            </a:extLst>
          </p:cNvPr>
          <p:cNvSpPr txBox="1"/>
          <p:nvPr/>
        </p:nvSpPr>
        <p:spPr>
          <a:xfrm>
            <a:off x="450557" y="5857189"/>
            <a:ext cx="2620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4"/>
                </a:solidFill>
              </a:rPr>
              <a:t>GS-Overijssel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A03FC9D8-5400-86AA-65BC-326D1B0008DD}"/>
              </a:ext>
            </a:extLst>
          </p:cNvPr>
          <p:cNvSpPr txBox="1"/>
          <p:nvPr/>
        </p:nvSpPr>
        <p:spPr>
          <a:xfrm>
            <a:off x="1032251" y="4143517"/>
            <a:ext cx="200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Projectbesluit West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26AD2841-7BBA-D54F-11B5-625247969E0A}"/>
              </a:ext>
            </a:extLst>
          </p:cNvPr>
          <p:cNvSpPr/>
          <p:nvPr/>
        </p:nvSpPr>
        <p:spPr>
          <a:xfrm>
            <a:off x="6719890" y="1279701"/>
            <a:ext cx="1085314" cy="1329373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A13D0F1A-0D53-A682-8650-ED774D0B4811}"/>
                  </a:ext>
                </a:extLst>
              </p14:cNvPr>
              <p14:cNvContentPartPr/>
              <p14:nvPr/>
            </p14:nvContentPartPr>
            <p14:xfrm>
              <a:off x="7525600" y="1429676"/>
              <a:ext cx="160560" cy="462132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A13D0F1A-0D53-A682-8650-ED774D0B48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2960" y="1366676"/>
                <a:ext cx="286200" cy="47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A1C55155-B979-DC3A-3CBB-DF62D28AC988}"/>
                  </a:ext>
                </a:extLst>
              </p14:cNvPr>
              <p14:cNvContentPartPr/>
              <p14:nvPr/>
            </p14:nvContentPartPr>
            <p14:xfrm>
              <a:off x="1937320" y="3875156"/>
              <a:ext cx="1950840" cy="792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A1C55155-B979-DC3A-3CBB-DF62D28AC9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4680" y="3812516"/>
                <a:ext cx="2076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AEF5DCF2-6129-55E3-5491-1015D88FB9E1}"/>
                  </a:ext>
                </a:extLst>
              </p14:cNvPr>
              <p14:cNvContentPartPr/>
              <p14:nvPr/>
            </p14:nvContentPartPr>
            <p14:xfrm>
              <a:off x="3209560" y="3896966"/>
              <a:ext cx="636480" cy="261864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AEF5DCF2-6129-55E3-5491-1015D88FB9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6920" y="3833966"/>
                <a:ext cx="762120" cy="274428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kstvak 44">
            <a:extLst>
              <a:ext uri="{FF2B5EF4-FFF2-40B4-BE49-F238E27FC236}">
                <a16:creationId xmlns:a16="http://schemas.microsoft.com/office/drawing/2014/main" id="{E2341C6B-EEA2-E922-D36C-754F1C0F3FDB}"/>
              </a:ext>
            </a:extLst>
          </p:cNvPr>
          <p:cNvSpPr txBox="1"/>
          <p:nvPr/>
        </p:nvSpPr>
        <p:spPr>
          <a:xfrm>
            <a:off x="994550" y="2714483"/>
            <a:ext cx="170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gemeentegrens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5975364-8E43-B3D2-6C66-7F9A25A0AA46}"/>
              </a:ext>
            </a:extLst>
          </p:cNvPr>
          <p:cNvSpPr/>
          <p:nvPr/>
        </p:nvSpPr>
        <p:spPr>
          <a:xfrm>
            <a:off x="7351921" y="1285577"/>
            <a:ext cx="472888" cy="497021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49642A6-7FE6-E001-0782-5B84A15DE6EA}"/>
              </a:ext>
            </a:extLst>
          </p:cNvPr>
          <p:cNvSpPr txBox="1"/>
          <p:nvPr/>
        </p:nvSpPr>
        <p:spPr>
          <a:xfrm>
            <a:off x="4565920" y="2888913"/>
            <a:ext cx="237671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1">
                    <a:lumMod val="75000"/>
                  </a:schemeClr>
                </a:solidFill>
              </a:rPr>
              <a:t>PS-Drenthe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EEE31B3-284F-7CB4-55B9-54858BFB9891}"/>
              </a:ext>
            </a:extLst>
          </p:cNvPr>
          <p:cNvSpPr txBox="1"/>
          <p:nvPr/>
        </p:nvSpPr>
        <p:spPr>
          <a:xfrm>
            <a:off x="4496099" y="5527300"/>
            <a:ext cx="237671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1">
                    <a:lumMod val="75000"/>
                  </a:schemeClr>
                </a:solidFill>
              </a:rPr>
              <a:t>PS-Overijssel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C11232C-499A-54E9-6566-3FAB8F6D654E}"/>
              </a:ext>
            </a:extLst>
          </p:cNvPr>
          <p:cNvSpPr txBox="1"/>
          <p:nvPr/>
        </p:nvSpPr>
        <p:spPr>
          <a:xfrm>
            <a:off x="10515796" y="4070044"/>
            <a:ext cx="105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PS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A9CE634-483C-EA9D-E922-68EB521F1A60}"/>
              </a:ext>
            </a:extLst>
          </p:cNvPr>
          <p:cNvSpPr/>
          <p:nvPr/>
        </p:nvSpPr>
        <p:spPr>
          <a:xfrm>
            <a:off x="1782145" y="3620278"/>
            <a:ext cx="2286000" cy="3163077"/>
          </a:xfrm>
          <a:custGeom>
            <a:avLst/>
            <a:gdLst>
              <a:gd name="csX0" fmla="*/ 0 w 2286000"/>
              <a:gd name="csY0" fmla="*/ 0 h 3163077"/>
              <a:gd name="csX1" fmla="*/ 2286000 w 2286000"/>
              <a:gd name="csY1" fmla="*/ 0 h 3163077"/>
              <a:gd name="csX2" fmla="*/ 2286000 w 2286000"/>
              <a:gd name="csY2" fmla="*/ 1912775 h 3163077"/>
              <a:gd name="csX3" fmla="*/ 1511560 w 2286000"/>
              <a:gd name="csY3" fmla="*/ 3163077 h 3163077"/>
              <a:gd name="csX4" fmla="*/ 1091682 w 2286000"/>
              <a:gd name="csY4" fmla="*/ 2855167 h 3163077"/>
              <a:gd name="csX5" fmla="*/ 1716833 w 2286000"/>
              <a:gd name="csY5" fmla="*/ 1735493 h 3163077"/>
              <a:gd name="csX6" fmla="*/ 1772817 w 2286000"/>
              <a:gd name="csY6" fmla="*/ 503853 h 3163077"/>
              <a:gd name="csX7" fmla="*/ 9331 w 2286000"/>
              <a:gd name="csY7" fmla="*/ 503853 h 3163077"/>
              <a:gd name="csX8" fmla="*/ 0 w 2286000"/>
              <a:gd name="csY8" fmla="*/ 0 h 3163077"/>
              <a:gd name="csX0" fmla="*/ 0 w 2286000"/>
              <a:gd name="csY0" fmla="*/ 0 h 3163077"/>
              <a:gd name="csX1" fmla="*/ 2286000 w 2286000"/>
              <a:gd name="csY1" fmla="*/ 0 h 3163077"/>
              <a:gd name="csX2" fmla="*/ 2183363 w 2286000"/>
              <a:gd name="csY2" fmla="*/ 1894114 h 3163077"/>
              <a:gd name="csX3" fmla="*/ 1511560 w 2286000"/>
              <a:gd name="csY3" fmla="*/ 3163077 h 3163077"/>
              <a:gd name="csX4" fmla="*/ 1091682 w 2286000"/>
              <a:gd name="csY4" fmla="*/ 2855167 h 3163077"/>
              <a:gd name="csX5" fmla="*/ 1716833 w 2286000"/>
              <a:gd name="csY5" fmla="*/ 1735493 h 3163077"/>
              <a:gd name="csX6" fmla="*/ 1772817 w 2286000"/>
              <a:gd name="csY6" fmla="*/ 503853 h 3163077"/>
              <a:gd name="csX7" fmla="*/ 9331 w 2286000"/>
              <a:gd name="csY7" fmla="*/ 503853 h 3163077"/>
              <a:gd name="csX8" fmla="*/ 0 w 2286000"/>
              <a:gd name="csY8" fmla="*/ 0 h 3163077"/>
              <a:gd name="csX0" fmla="*/ 0 w 2286000"/>
              <a:gd name="csY0" fmla="*/ 0 h 3163077"/>
              <a:gd name="csX1" fmla="*/ 2286000 w 2286000"/>
              <a:gd name="csY1" fmla="*/ 0 h 3163077"/>
              <a:gd name="csX2" fmla="*/ 2230016 w 2286000"/>
              <a:gd name="csY2" fmla="*/ 1912775 h 3163077"/>
              <a:gd name="csX3" fmla="*/ 1511560 w 2286000"/>
              <a:gd name="csY3" fmla="*/ 3163077 h 3163077"/>
              <a:gd name="csX4" fmla="*/ 1091682 w 2286000"/>
              <a:gd name="csY4" fmla="*/ 2855167 h 3163077"/>
              <a:gd name="csX5" fmla="*/ 1716833 w 2286000"/>
              <a:gd name="csY5" fmla="*/ 1735493 h 3163077"/>
              <a:gd name="csX6" fmla="*/ 1772817 w 2286000"/>
              <a:gd name="csY6" fmla="*/ 503853 h 3163077"/>
              <a:gd name="csX7" fmla="*/ 9331 w 2286000"/>
              <a:gd name="csY7" fmla="*/ 503853 h 3163077"/>
              <a:gd name="csX8" fmla="*/ 0 w 2286000"/>
              <a:gd name="csY8" fmla="*/ 0 h 31630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286000" h="3163077">
                <a:moveTo>
                  <a:pt x="0" y="0"/>
                </a:moveTo>
                <a:lnTo>
                  <a:pt x="2286000" y="0"/>
                </a:lnTo>
                <a:lnTo>
                  <a:pt x="2230016" y="1912775"/>
                </a:lnTo>
                <a:lnTo>
                  <a:pt x="1511560" y="3163077"/>
                </a:lnTo>
                <a:lnTo>
                  <a:pt x="1091682" y="2855167"/>
                </a:lnTo>
                <a:lnTo>
                  <a:pt x="1716833" y="1735493"/>
                </a:lnTo>
                <a:lnTo>
                  <a:pt x="1772817" y="503853"/>
                </a:lnTo>
                <a:lnTo>
                  <a:pt x="9331" y="503853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4F89782-FB36-6B2D-7C6A-9D9D1F6AFFA7}"/>
              </a:ext>
            </a:extLst>
          </p:cNvPr>
          <p:cNvSpPr/>
          <p:nvPr/>
        </p:nvSpPr>
        <p:spPr>
          <a:xfrm>
            <a:off x="7057028" y="2609074"/>
            <a:ext cx="2823582" cy="1983516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E22B4D1-F331-5F07-38DE-33059BA758A9}"/>
              </a:ext>
            </a:extLst>
          </p:cNvPr>
          <p:cNvSpPr txBox="1"/>
          <p:nvPr/>
        </p:nvSpPr>
        <p:spPr>
          <a:xfrm>
            <a:off x="438536" y="121295"/>
            <a:ext cx="587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1">
                    <a:lumMod val="75000"/>
                  </a:schemeClr>
                </a:solidFill>
              </a:rPr>
              <a:t>Voorbereidingsbesluit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D221E0C-DF70-0743-3B6F-3F6CB094D6E7}"/>
              </a:ext>
            </a:extLst>
          </p:cNvPr>
          <p:cNvSpPr txBox="1"/>
          <p:nvPr/>
        </p:nvSpPr>
        <p:spPr>
          <a:xfrm>
            <a:off x="4761668" y="4166072"/>
            <a:ext cx="170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provinciegrens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3353DEC-A270-F472-67EF-78E6A12A3C16}"/>
              </a:ext>
            </a:extLst>
          </p:cNvPr>
          <p:cNvSpPr txBox="1"/>
          <p:nvPr/>
        </p:nvSpPr>
        <p:spPr>
          <a:xfrm>
            <a:off x="8781049" y="4728742"/>
            <a:ext cx="111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Overijssel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C32D38A-F297-0092-BE4F-A9E2AE8B9407}"/>
              </a:ext>
            </a:extLst>
          </p:cNvPr>
          <p:cNvSpPr txBox="1"/>
          <p:nvPr/>
        </p:nvSpPr>
        <p:spPr>
          <a:xfrm>
            <a:off x="8781049" y="4107807"/>
            <a:ext cx="111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Drenthe</a:t>
            </a:r>
          </a:p>
        </p:txBody>
      </p:sp>
    </p:spTree>
    <p:extLst>
      <p:ext uri="{BB962C8B-B14F-4D97-AF65-F5344CB8AC3E}">
        <p14:creationId xmlns:p14="http://schemas.microsoft.com/office/powerpoint/2010/main" val="115370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>
            <a:extLst>
              <a:ext uri="{FF2B5EF4-FFF2-40B4-BE49-F238E27FC236}">
                <a16:creationId xmlns:a16="http://schemas.microsoft.com/office/drawing/2014/main" id="{6D58CE3B-070D-8120-7225-BFED399575E8}"/>
              </a:ext>
            </a:extLst>
          </p:cNvPr>
          <p:cNvSpPr/>
          <p:nvPr/>
        </p:nvSpPr>
        <p:spPr>
          <a:xfrm>
            <a:off x="1038305" y="3064329"/>
            <a:ext cx="2098473" cy="1521251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EC968F14-FED8-AE2B-697F-5B0D69EB1CCB}"/>
              </a:ext>
            </a:extLst>
          </p:cNvPr>
          <p:cNvSpPr/>
          <p:nvPr/>
        </p:nvSpPr>
        <p:spPr>
          <a:xfrm>
            <a:off x="3151436" y="3329764"/>
            <a:ext cx="1148892" cy="1255816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CEE30883-565A-6408-2C5B-6817A3C1758F}"/>
              </a:ext>
            </a:extLst>
          </p:cNvPr>
          <p:cNvSpPr/>
          <p:nvPr/>
        </p:nvSpPr>
        <p:spPr>
          <a:xfrm>
            <a:off x="2870094" y="4587163"/>
            <a:ext cx="1286539" cy="2173538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6ED70252-FD18-B124-B932-68E1FEF6D5F3}"/>
              </a:ext>
            </a:extLst>
          </p:cNvPr>
          <p:cNvSpPr/>
          <p:nvPr/>
        </p:nvSpPr>
        <p:spPr>
          <a:xfrm>
            <a:off x="7057028" y="2609074"/>
            <a:ext cx="2823582" cy="1983516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F36B103C-B914-6F74-A6C6-8E94DAECEF29}"/>
              </a:ext>
            </a:extLst>
          </p:cNvPr>
          <p:cNvSpPr/>
          <p:nvPr/>
        </p:nvSpPr>
        <p:spPr>
          <a:xfrm>
            <a:off x="7222671" y="4631400"/>
            <a:ext cx="1524000" cy="1790395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AEA62A4A-480E-70FE-3700-17F83C3075EE}"/>
                  </a:ext>
                </a:extLst>
              </p14:cNvPr>
              <p14:cNvContentPartPr/>
              <p14:nvPr/>
            </p14:nvContentPartPr>
            <p14:xfrm>
              <a:off x="3054760" y="1465676"/>
              <a:ext cx="111240" cy="311220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AEA62A4A-480E-70FE-3700-17F83C307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2120" y="1403036"/>
                <a:ext cx="236880" cy="32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D72E7100-9063-8527-4EA4-15904F91541C}"/>
                  </a:ext>
                </a:extLst>
              </p14:cNvPr>
              <p14:cNvContentPartPr/>
              <p14:nvPr/>
            </p14:nvContentPartPr>
            <p14:xfrm flipV="1">
              <a:off x="3171039" y="4577040"/>
              <a:ext cx="7213931" cy="45719"/>
            </p14:xfrm>
          </p:contentPart>
        </mc:Choice>
        <mc:Fallback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D72E7100-9063-8527-4EA4-15904F9154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3108037" y="4511993"/>
                <a:ext cx="7339575" cy="175442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ekstvak 30">
            <a:extLst>
              <a:ext uri="{FF2B5EF4-FFF2-40B4-BE49-F238E27FC236}">
                <a16:creationId xmlns:a16="http://schemas.microsoft.com/office/drawing/2014/main" id="{2669FA43-DE85-D80B-D239-2E57C9DADF68}"/>
              </a:ext>
            </a:extLst>
          </p:cNvPr>
          <p:cNvSpPr txBox="1"/>
          <p:nvPr/>
        </p:nvSpPr>
        <p:spPr>
          <a:xfrm>
            <a:off x="4761668" y="4166072"/>
            <a:ext cx="170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provinciegrens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4D3D57F-FB27-5099-0389-C8627CD86185}"/>
              </a:ext>
            </a:extLst>
          </p:cNvPr>
          <p:cNvSpPr txBox="1"/>
          <p:nvPr/>
        </p:nvSpPr>
        <p:spPr>
          <a:xfrm>
            <a:off x="7793931" y="2924966"/>
            <a:ext cx="245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Projectbesluit Oost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A03FC9D8-5400-86AA-65BC-326D1B0008DD}"/>
              </a:ext>
            </a:extLst>
          </p:cNvPr>
          <p:cNvSpPr txBox="1"/>
          <p:nvPr/>
        </p:nvSpPr>
        <p:spPr>
          <a:xfrm>
            <a:off x="1032251" y="4143517"/>
            <a:ext cx="200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Projectbesluit West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26AD2841-7BBA-D54F-11B5-625247969E0A}"/>
              </a:ext>
            </a:extLst>
          </p:cNvPr>
          <p:cNvSpPr/>
          <p:nvPr/>
        </p:nvSpPr>
        <p:spPr>
          <a:xfrm>
            <a:off x="6717509" y="1279701"/>
            <a:ext cx="1085314" cy="1329373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A13D0F1A-0D53-A682-8650-ED774D0B4811}"/>
                  </a:ext>
                </a:extLst>
              </p14:cNvPr>
              <p14:cNvContentPartPr/>
              <p14:nvPr/>
            </p14:nvContentPartPr>
            <p14:xfrm>
              <a:off x="7525600" y="1429676"/>
              <a:ext cx="160560" cy="462132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A13D0F1A-0D53-A682-8650-ED774D0B48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2960" y="1366676"/>
                <a:ext cx="286200" cy="47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A1C55155-B979-DC3A-3CBB-DF62D28AC988}"/>
                  </a:ext>
                </a:extLst>
              </p14:cNvPr>
              <p14:cNvContentPartPr/>
              <p14:nvPr/>
            </p14:nvContentPartPr>
            <p14:xfrm>
              <a:off x="1937320" y="3875156"/>
              <a:ext cx="1950840" cy="792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A1C55155-B979-DC3A-3CBB-DF62D28AC9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4680" y="3812516"/>
                <a:ext cx="2076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AEF5DCF2-6129-55E3-5491-1015D88FB9E1}"/>
                  </a:ext>
                </a:extLst>
              </p14:cNvPr>
              <p14:cNvContentPartPr/>
              <p14:nvPr/>
            </p14:nvContentPartPr>
            <p14:xfrm>
              <a:off x="3209560" y="3896966"/>
              <a:ext cx="636480" cy="261864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AEF5DCF2-6129-55E3-5491-1015D88FB9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6920" y="3833966"/>
                <a:ext cx="762120" cy="274428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kstvak 44">
            <a:extLst>
              <a:ext uri="{FF2B5EF4-FFF2-40B4-BE49-F238E27FC236}">
                <a16:creationId xmlns:a16="http://schemas.microsoft.com/office/drawing/2014/main" id="{E2341C6B-EEA2-E922-D36C-754F1C0F3FDB}"/>
              </a:ext>
            </a:extLst>
          </p:cNvPr>
          <p:cNvSpPr txBox="1"/>
          <p:nvPr/>
        </p:nvSpPr>
        <p:spPr>
          <a:xfrm>
            <a:off x="994550" y="2714483"/>
            <a:ext cx="170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gemeentegrens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C11232C-499A-54E9-6566-3FAB8F6D654E}"/>
              </a:ext>
            </a:extLst>
          </p:cNvPr>
          <p:cNvSpPr txBox="1"/>
          <p:nvPr/>
        </p:nvSpPr>
        <p:spPr>
          <a:xfrm>
            <a:off x="10515796" y="4070044"/>
            <a:ext cx="105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PS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AFF26EA-B886-49DF-C00E-3D2730678C91}"/>
              </a:ext>
            </a:extLst>
          </p:cNvPr>
          <p:cNvSpPr txBox="1"/>
          <p:nvPr/>
        </p:nvSpPr>
        <p:spPr>
          <a:xfrm>
            <a:off x="438535" y="121295"/>
            <a:ext cx="8444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1">
                    <a:lumMod val="75000"/>
                  </a:schemeClr>
                </a:solidFill>
              </a:rPr>
              <a:t>Projectbesluit – Toezicht &amp; Handhaving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A78BD70-A07A-DCA6-286A-602FFC152279}"/>
              </a:ext>
            </a:extLst>
          </p:cNvPr>
          <p:cNvSpPr txBox="1"/>
          <p:nvPr/>
        </p:nvSpPr>
        <p:spPr>
          <a:xfrm>
            <a:off x="7868194" y="1173288"/>
            <a:ext cx="237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GS-Drenthe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C965883-AEF7-8909-E8B4-D8DC30BC441F}"/>
              </a:ext>
            </a:extLst>
          </p:cNvPr>
          <p:cNvSpPr txBox="1"/>
          <p:nvPr/>
        </p:nvSpPr>
        <p:spPr>
          <a:xfrm>
            <a:off x="450557" y="5857189"/>
            <a:ext cx="2620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4"/>
                </a:solidFill>
              </a:rPr>
              <a:t>GS-Overijssel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9D3F5DA-1733-6E22-5B26-6FFF954560ED}"/>
              </a:ext>
            </a:extLst>
          </p:cNvPr>
          <p:cNvSpPr txBox="1"/>
          <p:nvPr/>
        </p:nvSpPr>
        <p:spPr>
          <a:xfrm>
            <a:off x="5646407" y="2649312"/>
            <a:ext cx="1372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F0"/>
                </a:solidFill>
              </a:rPr>
              <a:t>V T H 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F0F7A35-890E-7684-E4FB-E13AB75756A9}"/>
              </a:ext>
            </a:extLst>
          </p:cNvPr>
          <p:cNvGrpSpPr/>
          <p:nvPr/>
        </p:nvGrpSpPr>
        <p:grpSpPr>
          <a:xfrm rot="20221939">
            <a:off x="6756371" y="3242258"/>
            <a:ext cx="404640" cy="2194336"/>
            <a:chOff x="7094447" y="4104955"/>
            <a:chExt cx="404640" cy="176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Inkt 18">
                  <a:extLst>
                    <a:ext uri="{FF2B5EF4-FFF2-40B4-BE49-F238E27FC236}">
                      <a16:creationId xmlns:a16="http://schemas.microsoft.com/office/drawing/2014/main" id="{F9D157C9-0C3D-2170-188A-7ECD08A6E7A4}"/>
                    </a:ext>
                  </a:extLst>
                </p14:cNvPr>
                <p14:cNvContentPartPr/>
                <p14:nvPr/>
              </p14:nvContentPartPr>
              <p14:xfrm>
                <a:off x="7231247" y="4104955"/>
                <a:ext cx="267840" cy="1764720"/>
              </p14:xfrm>
            </p:contentPart>
          </mc:Choice>
          <mc:Fallback>
            <p:pic>
              <p:nvPicPr>
                <p:cNvPr id="19" name="Inkt 18">
                  <a:extLst>
                    <a:ext uri="{FF2B5EF4-FFF2-40B4-BE49-F238E27FC236}">
                      <a16:creationId xmlns:a16="http://schemas.microsoft.com/office/drawing/2014/main" id="{F9D157C9-0C3D-2170-188A-7ECD08A6E7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95247" y="4076001"/>
                  <a:ext cx="339480" cy="1822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Inkt 19">
                  <a:extLst>
                    <a:ext uri="{FF2B5EF4-FFF2-40B4-BE49-F238E27FC236}">
                      <a16:creationId xmlns:a16="http://schemas.microsoft.com/office/drawing/2014/main" id="{6A1B1340-7154-C1C8-B71B-78BC46EC3E4E}"/>
                    </a:ext>
                  </a:extLst>
                </p14:cNvPr>
                <p14:cNvContentPartPr/>
                <p14:nvPr/>
              </p14:nvContentPartPr>
              <p14:xfrm>
                <a:off x="7094447" y="5463235"/>
                <a:ext cx="230040" cy="387000"/>
              </p14:xfrm>
            </p:contentPart>
          </mc:Choice>
          <mc:Fallback>
            <p:pic>
              <p:nvPicPr>
                <p:cNvPr id="20" name="Inkt 19">
                  <a:extLst>
                    <a:ext uri="{FF2B5EF4-FFF2-40B4-BE49-F238E27FC236}">
                      <a16:creationId xmlns:a16="http://schemas.microsoft.com/office/drawing/2014/main" id="{6A1B1340-7154-C1C8-B71B-78BC46EC3E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58807" y="5434290"/>
                  <a:ext cx="301680" cy="44460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1F13AFF8-A433-05F9-65DE-AF676F155C76}"/>
              </a:ext>
            </a:extLst>
          </p:cNvPr>
          <p:cNvSpPr txBox="1"/>
          <p:nvPr/>
        </p:nvSpPr>
        <p:spPr>
          <a:xfrm>
            <a:off x="8781049" y="4728742"/>
            <a:ext cx="111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Overijssel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177340C-5F10-9E2E-FA5C-E7B2AD1D4831}"/>
              </a:ext>
            </a:extLst>
          </p:cNvPr>
          <p:cNvSpPr txBox="1"/>
          <p:nvPr/>
        </p:nvSpPr>
        <p:spPr>
          <a:xfrm>
            <a:off x="8781049" y="4107807"/>
            <a:ext cx="111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Drenthe</a:t>
            </a:r>
          </a:p>
        </p:txBody>
      </p:sp>
    </p:spTree>
    <p:extLst>
      <p:ext uri="{BB962C8B-B14F-4D97-AF65-F5344CB8AC3E}">
        <p14:creationId xmlns:p14="http://schemas.microsoft.com/office/powerpoint/2010/main" val="3879606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Drenthe">
  <a:themeElements>
    <a:clrScheme name="Drenth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hemaDrenthe.potx" id="{15E92A39-6514-44BD-9467-6CC2043B5010}" vid="{26930290-228F-4C6F-8556-EBF1F462E0C6}"/>
    </a:ext>
  </a:extLst>
</a:theme>
</file>

<file path=ppt/theme/theme2.xml><?xml version="1.0" encoding="utf-8"?>
<a:theme xmlns:a="http://schemas.openxmlformats.org/drawingml/2006/main" name="Helder">
  <a:themeElements>
    <a:clrScheme name="Drenth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hemaDrenthe.potx" id="{15E92A39-6514-44BD-9467-6CC2043B5010}" vid="{1FA938A4-A620-44A0-BF66-218C3341A51A}"/>
    </a:ext>
  </a:extLst>
</a:theme>
</file>

<file path=ppt/theme/theme3.xml><?xml version="1.0" encoding="utf-8"?>
<a:theme xmlns:a="http://schemas.openxmlformats.org/drawingml/2006/main" name="Donker">
  <a:themeElements>
    <a:clrScheme name="Drenth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hemaDrenthe.potx" id="{15E92A39-6514-44BD-9467-6CC2043B5010}" vid="{C9B28624-10A1-4680-9336-CEB837354860}"/>
    </a:ext>
  </a:extLst>
</a:theme>
</file>

<file path=ppt/theme/theme4.xml><?xml version="1.0" encoding="utf-8"?>
<a:theme xmlns:a="http://schemas.openxmlformats.org/drawingml/2006/main" name="Morgen">
  <a:themeElements>
    <a:clrScheme name="Drenth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hemaDrenthe.potx" id="{15E92A39-6514-44BD-9467-6CC2043B5010}" vid="{A83C176C-19B3-48AB-A74D-01FB04F5DBD5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57BBBF41EBEA41B87B8013565BD3E0" ma:contentTypeVersion="18" ma:contentTypeDescription="Een nieuw document maken." ma:contentTypeScope="" ma:versionID="cb7de503aff0280218e4531672055a1f">
  <xsd:schema xmlns:xsd="http://www.w3.org/2001/XMLSchema" xmlns:xs="http://www.w3.org/2001/XMLSchema" xmlns:p="http://schemas.microsoft.com/office/2006/metadata/properties" xmlns:ns2="502bece8-8d6d-48dd-b714-35877a887221" xmlns:ns3="72c2a97d-368e-4498-8d82-599c9325a4d3" targetNamespace="http://schemas.microsoft.com/office/2006/metadata/properties" ma:root="true" ma:fieldsID="5a4d190a255ed1061591d72f9adf1d0b" ns2:_="" ns3:_="">
    <xsd:import namespace="502bece8-8d6d-48dd-b714-35877a887221"/>
    <xsd:import namespace="72c2a97d-368e-4498-8d82-599c9325a4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bece8-8d6d-48dd-b714-35877a887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792b8c6-db8b-449c-87df-e210eb764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2a97d-368e-4498-8d82-599c9325a4d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a63dc9-9676-4149-af50-667266750eff}" ma:internalName="TaxCatchAll" ma:showField="CatchAllData" ma:web="72c2a97d-368e-4498-8d82-599c9325a4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c2a97d-368e-4498-8d82-599c9325a4d3" xsi:nil="true"/>
    <lcf76f155ced4ddcb4097134ff3c332f xmlns="502bece8-8d6d-48dd-b714-35877a88722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287DE5-EEC3-4F32-93C2-C926FEE7C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2bece8-8d6d-48dd-b714-35877a887221"/>
    <ds:schemaRef ds:uri="72c2a97d-368e-4498-8d82-599c9325a4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4A9816-9506-4D69-BFFF-B5DB2AC5A6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2A3141-B887-4E77-8DDB-F6AFBB67BC67}">
  <ds:schemaRefs>
    <ds:schemaRef ds:uri="http://www.w3.org/XML/1998/namespace"/>
    <ds:schemaRef ds:uri="ac74cb0d-ec80-41d8-a823-3492ed09fd49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72c2a97d-368e-4498-8d82-599c9325a4d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02bece8-8d6d-48dd-b714-35877a8872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142</TotalTime>
  <Words>97</Words>
  <Application>Microsoft Office PowerPoint</Application>
  <PresentationFormat>Breedbeeld</PresentationFormat>
  <Paragraphs>55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4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ThemaDrenthe</vt:lpstr>
      <vt:lpstr>Helder</vt:lpstr>
      <vt:lpstr>Donker</vt:lpstr>
      <vt:lpstr>Morgen</vt:lpstr>
      <vt:lpstr>Kennissessie Ambtelijk en bestuurlijk samenspel bij projectbesluiten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Provincie Drenthe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Gerard Leinenga</dc:creator>
  <cp:lastModifiedBy>Gerard Leinenga</cp:lastModifiedBy>
  <cp:revision>2</cp:revision>
  <dcterms:created xsi:type="dcterms:W3CDTF">2026-06-23T12:11:02Z</dcterms:created>
  <dcterms:modified xsi:type="dcterms:W3CDTF">2026-06-24T09:09:17Z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0x010100A557BBBF41EBEA41B87B8013565BD3E0</vt:lpwstr>
  </property>
  <property fmtid="{D5CDD505-2E9C-101B-9397-08002B2CF9AE}" pid="3" name="MediaServiceImageTags">
    <vt:lpwstr/>
  </property>
</Properties>
</file>