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handoutMasterIdLst>
    <p:handoutMasterId r:id="rId26"/>
  </p:handoutMasterIdLst>
  <p:sldIdLst>
    <p:sldId id="262" r:id="rId2"/>
    <p:sldId id="257" r:id="rId3"/>
    <p:sldId id="278" r:id="rId4"/>
    <p:sldId id="279" r:id="rId5"/>
    <p:sldId id="280" r:id="rId6"/>
    <p:sldId id="281" r:id="rId7"/>
    <p:sldId id="275" r:id="rId8"/>
    <p:sldId id="294" r:id="rId9"/>
    <p:sldId id="284" r:id="rId10"/>
    <p:sldId id="282" r:id="rId11"/>
    <p:sldId id="287" r:id="rId12"/>
    <p:sldId id="291" r:id="rId13"/>
    <p:sldId id="283" r:id="rId14"/>
    <p:sldId id="290" r:id="rId15"/>
    <p:sldId id="276" r:id="rId16"/>
    <p:sldId id="292" r:id="rId17"/>
    <p:sldId id="289" r:id="rId18"/>
    <p:sldId id="277" r:id="rId19"/>
    <p:sldId id="285" r:id="rId20"/>
    <p:sldId id="286" r:id="rId21"/>
    <p:sldId id="288" r:id="rId22"/>
    <p:sldId id="272" r:id="rId23"/>
    <p:sldId id="293" r:id="rId24"/>
  </p:sldIdLst>
  <p:sldSz cx="12192000" cy="6858000"/>
  <p:notesSz cx="6858000" cy="9144000"/>
  <p:embeddedFontLst>
    <p:embeddedFont>
      <p:font typeface="RijksoverheidSerif" panose="020B0604020202020204" charset="0"/>
      <p:regular r:id="rId27"/>
      <p:bold r:id="rId28"/>
      <p:italic r:id="rId29"/>
      <p:boldItalic r:id="rId30"/>
    </p:embeddedFont>
    <p:embeddedFont>
      <p:font typeface="RijksSansTT" panose="020B0604020202020204" charset="0"/>
      <p:regular r:id="rId31"/>
      <p:bold r:id="rId32"/>
      <p:italic r:id="rId33"/>
      <p:boldItalic r:id="rId34"/>
    </p:embeddedFont>
    <p:embeddedFont>
      <p:font typeface="RijksSansTT ExtraBold" panose="020B0604020202020204" charset="0"/>
      <p:bold r:id="rId35"/>
      <p:boldItalic r:id="rId36"/>
    </p:embeddedFont>
    <p:embeddedFont>
      <p:font typeface="RijksSansTT Light" panose="020B0604020202020204" charset="0"/>
      <p:regular r:id="rId37"/>
      <p:italic r:id="rId38"/>
    </p:embeddedFont>
  </p:embeddedFontLst>
  <p:defaultTextStyle>
    <a:defPPr lvl="0">
      <a:defRPr lang="nl-NL"/>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E70DB4B8-DAD0-4A21-9821-B0AC546A57EE}">
          <p14:sldIdLst>
            <p14:sldId id="262"/>
          </p14:sldIdLst>
        </p14:section>
        <p14:section name="Standaardsectie" id="{06714724-633F-4B43-BBEC-076494F5C918}">
          <p14:sldIdLst>
            <p14:sldId id="257"/>
          </p14:sldIdLst>
        </p14:section>
        <p14:section name="Naamloze sectie" id="{8B5B8A78-3AB3-4011-993E-DC6931A4EA3C}">
          <p14:sldIdLst>
            <p14:sldId id="278"/>
            <p14:sldId id="279"/>
            <p14:sldId id="280"/>
            <p14:sldId id="281"/>
            <p14:sldId id="275"/>
            <p14:sldId id="294"/>
            <p14:sldId id="284"/>
            <p14:sldId id="282"/>
            <p14:sldId id="287"/>
            <p14:sldId id="291"/>
            <p14:sldId id="283"/>
            <p14:sldId id="290"/>
            <p14:sldId id="276"/>
            <p14:sldId id="292"/>
            <p14:sldId id="289"/>
            <p14:sldId id="277"/>
            <p14:sldId id="285"/>
            <p14:sldId id="286"/>
            <p14:sldId id="288"/>
            <p14:sldId id="272"/>
            <p14:sldId id="2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D0271B-DC9C-4770-453A-8FF7981EC07B}" name="Holten, Saskia van" initials="SH" userId="S::saskia.holten@minbzk.nl::bf6ef582-29f7-4f54-9e5f-657e069b5c1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421E3BE3-0FEA-4E9F-A4C9-9C145CDE4499}">
  <a:tblStyle styleId="{421E3BE3-0FEA-4E9F-A4C9-9C145CDE4499}" styleName="Tabelstijl Rijksoverheid">
    <a:wholeTbl>
      <a:tcTxStyle b="off" i="off">
        <a:font>
          <a:latin typeface="RijksSansTT Light"/>
          <a:ea typeface="RijksSansTT Light"/>
          <a:cs typeface="RijksSansTT Light"/>
        </a:font>
        <a:srgbClr val="154273"/>
      </a:tcTxStyle>
      <a:tcStyle>
        <a:tcBdr>
          <a:left>
            <a:ln>
              <a:noFill/>
            </a:ln>
          </a:left>
          <a:right>
            <a:ln>
              <a:noFill/>
            </a:ln>
          </a:right>
          <a:top>
            <a:ln>
              <a:noFill/>
            </a:ln>
          </a:top>
          <a:bottom>
            <a:ln>
              <a:noFill/>
            </a:ln>
          </a:bottom>
          <a:insideH>
            <a:ln w="9525" cmpd="sng">
              <a:solidFill>
                <a:srgbClr val="FFFFFF"/>
              </a:solidFill>
            </a:ln>
          </a:insideH>
          <a:insideV>
            <a:ln w="9525" cmpd="sng">
              <a:solidFill>
                <a:srgbClr val="FFFFFF"/>
              </a:solidFill>
            </a:ln>
          </a:insideV>
        </a:tcBdr>
        <a:fill>
          <a:solidFill>
            <a:schemeClr val="accent6"/>
          </a:solidFill>
        </a:fill>
      </a:tcStyle>
    </a:wholeTbl>
    <a:firstRow>
      <a:tcTxStyle b="off" i="off">
        <a:font>
          <a:latin typeface="RijksSansTT SemiBold"/>
          <a:ea typeface="RijksSansTT SemiBold"/>
          <a:cs typeface="RijksSansTT SemiBold"/>
        </a:font>
        <a:schemeClr val="lt2"/>
      </a:tcTxStyle>
      <a:tcStyle>
        <a:tcBdr>
          <a:insideV>
            <a:ln w="9525" cmpd="sng">
              <a:solidFill>
                <a:srgbClr val="FFFFFF"/>
              </a:solidFill>
            </a:ln>
          </a:insideV>
        </a:tcBdr>
        <a:fill>
          <a:solidFill>
            <a:schemeClr val="accent1"/>
          </a:solidFill>
        </a:fill>
      </a:tcStyle>
    </a:firstRow>
    <a:extLst>
      <a:ext uri="http://www.joulesunlimited.com/pptTableStyle"/>
    </a:extLst>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10"/>
  </p:normalViewPr>
  <p:slideViewPr>
    <p:cSldViewPr snapToGrid="0">
      <p:cViewPr varScale="1">
        <p:scale>
          <a:sx n="47" d="100"/>
          <a:sy n="47" d="100"/>
        </p:scale>
        <p:origin x="27" y="12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36" d="100"/>
          <a:sy n="36" d="100"/>
        </p:scale>
        <p:origin x="2052" y="1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nl-NL"/>
              <a:t>(Ontwerp)projectbesluiten 2024 - 2025</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Blad1!$B$1</c:f>
              <c:strCache>
                <c:ptCount val="1"/>
                <c:pt idx="0">
                  <c:v>Ontwerp</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Blad1!$A$2:$A$4</c:f>
              <c:strCache>
                <c:ptCount val="3"/>
                <c:pt idx="0">
                  <c:v>Waterschappen</c:v>
                </c:pt>
                <c:pt idx="1">
                  <c:v>Provincies</c:v>
                </c:pt>
                <c:pt idx="2">
                  <c:v>Rijk</c:v>
                </c:pt>
              </c:strCache>
            </c:strRef>
          </c:cat>
          <c:val>
            <c:numRef>
              <c:f>Blad1!$B$2:$B$4</c:f>
              <c:numCache>
                <c:formatCode>General</c:formatCode>
                <c:ptCount val="3"/>
                <c:pt idx="0">
                  <c:v>17</c:v>
                </c:pt>
                <c:pt idx="1">
                  <c:v>12</c:v>
                </c:pt>
                <c:pt idx="2">
                  <c:v>11</c:v>
                </c:pt>
              </c:numCache>
            </c:numRef>
          </c:val>
          <c:extLst>
            <c:ext xmlns:c16="http://schemas.microsoft.com/office/drawing/2014/chart" uri="{C3380CC4-5D6E-409C-BE32-E72D297353CC}">
              <c16:uniqueId val="{00000000-399B-4254-8C8D-6A8E745357F8}"/>
            </c:ext>
          </c:extLst>
        </c:ser>
        <c:ser>
          <c:idx val="1"/>
          <c:order val="1"/>
          <c:tx>
            <c:strRef>
              <c:f>Blad1!$C$1</c:f>
              <c:strCache>
                <c:ptCount val="1"/>
                <c:pt idx="0">
                  <c:v>Definitief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Blad1!$A$2:$A$4</c:f>
              <c:strCache>
                <c:ptCount val="3"/>
                <c:pt idx="0">
                  <c:v>Waterschappen</c:v>
                </c:pt>
                <c:pt idx="1">
                  <c:v>Provincies</c:v>
                </c:pt>
                <c:pt idx="2">
                  <c:v>Rijk</c:v>
                </c:pt>
              </c:strCache>
            </c:strRef>
          </c:cat>
          <c:val>
            <c:numRef>
              <c:f>Blad1!$C$2:$C$4</c:f>
              <c:numCache>
                <c:formatCode>General</c:formatCode>
                <c:ptCount val="3"/>
                <c:pt idx="0">
                  <c:v>10</c:v>
                </c:pt>
                <c:pt idx="1">
                  <c:v>5</c:v>
                </c:pt>
                <c:pt idx="2">
                  <c:v>7</c:v>
                </c:pt>
              </c:numCache>
            </c:numRef>
          </c:val>
          <c:extLst>
            <c:ext xmlns:c16="http://schemas.microsoft.com/office/drawing/2014/chart" uri="{C3380CC4-5D6E-409C-BE32-E72D297353CC}">
              <c16:uniqueId val="{00000001-399B-4254-8C8D-6A8E745357F8}"/>
            </c:ext>
          </c:extLst>
        </c:ser>
        <c:dLbls>
          <c:showLegendKey val="0"/>
          <c:showVal val="0"/>
          <c:showCatName val="0"/>
          <c:showSerName val="0"/>
          <c:showPercent val="0"/>
          <c:showBubbleSize val="0"/>
        </c:dLbls>
        <c:gapWidth val="100"/>
        <c:overlap val="-24"/>
        <c:axId val="1164797535"/>
        <c:axId val="1164796095"/>
      </c:barChart>
      <c:catAx>
        <c:axId val="1164797535"/>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164796095"/>
        <c:crosses val="autoZero"/>
        <c:auto val="1"/>
        <c:lblAlgn val="ctr"/>
        <c:lblOffset val="100"/>
        <c:noMultiLvlLbl val="0"/>
      </c:catAx>
      <c:valAx>
        <c:axId val="11647960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1647975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19B8B2-E502-4346-A2C4-B5D7B3866A47}" type="datetimeFigureOut">
              <a:rPr lang="nl-NL" smtClean="0"/>
              <a:t>26-6-2026</a:t>
            </a:fld>
            <a:endParaRPr lang="nl-NL"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9DEE86-6240-4C91-9195-1DD56CA6AE1F}" type="slidenum">
              <a:rPr lang="nl-NL" smtClean="0"/>
              <a:t>‹nr.›</a:t>
            </a:fld>
            <a:endParaRPr lang="nl-NL" dirty="0"/>
          </a:p>
        </p:txBody>
      </p:sp>
    </p:spTree>
    <p:extLst>
      <p:ext uri="{BB962C8B-B14F-4D97-AF65-F5344CB8AC3E}">
        <p14:creationId xmlns:p14="http://schemas.microsoft.com/office/powerpoint/2010/main" val="2629038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23DA9-8EEA-4442-AD04-D20FEB943E53}" type="datetimeFigureOut">
              <a:rPr lang="nl-NL" smtClean="0"/>
              <a:t>26-6-2026</a:t>
            </a:fld>
            <a:endParaRPr lang="nl-NL"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FFFD2D-E339-48D0-8E51-8C7BC4E3C46A}" type="slidenum">
              <a:rPr lang="nl-NL" smtClean="0"/>
              <a:t>‹nr.›</a:t>
            </a:fld>
            <a:endParaRPr lang="nl-NL" dirty="0"/>
          </a:p>
        </p:txBody>
      </p:sp>
    </p:spTree>
    <p:extLst>
      <p:ext uri="{BB962C8B-B14F-4D97-AF65-F5344CB8AC3E}">
        <p14:creationId xmlns:p14="http://schemas.microsoft.com/office/powerpoint/2010/main" val="1228492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Picture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Placeholdernummer 3"/>
          <p:cNvSpPr>
            <a:spLocks noGrp="1"/>
          </p:cNvSpPr>
          <p:nvPr>
            <p:ph type="sldNum" sz="quarter" idx="5"/>
          </p:nvPr>
        </p:nvSpPr>
        <p:spPr/>
        <p:txBody>
          <a:bodyPr/>
          <a:lstStyle/>
          <a:p>
            <a:fld id="{DBFFFD2D-E339-48D0-8E51-8C7BC4E3C46A}" type="slidenum">
              <a:rPr lang="nl-NL" smtClean="0"/>
              <a:t>1</a:t>
            </a:fld>
            <a:endParaRPr lang="nl-NL" dirty="0"/>
          </a:p>
        </p:txBody>
      </p:sp>
    </p:spTree>
    <p:extLst>
      <p:ext uri="{BB962C8B-B14F-4D97-AF65-F5344CB8AC3E}">
        <p14:creationId xmlns:p14="http://schemas.microsoft.com/office/powerpoint/2010/main" val="1621599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Art. 4.19a Ow en 5.53a Ow</a:t>
            </a:r>
          </a:p>
        </p:txBody>
      </p:sp>
      <p:sp>
        <p:nvSpPr>
          <p:cNvPr id="4" name="Tijdelijke aanduiding voor dianummer 3"/>
          <p:cNvSpPr>
            <a:spLocks noGrp="1"/>
          </p:cNvSpPr>
          <p:nvPr>
            <p:ph type="sldNum" sz="quarter" idx="5"/>
          </p:nvPr>
        </p:nvSpPr>
        <p:spPr/>
        <p:txBody>
          <a:bodyPr/>
          <a:lstStyle/>
          <a:p>
            <a:fld id="{DBFFFD2D-E339-48D0-8E51-8C7BC4E3C46A}" type="slidenum">
              <a:rPr lang="nl-NL" smtClean="0"/>
              <a:t>15</a:t>
            </a:fld>
            <a:endParaRPr lang="nl-NL" dirty="0"/>
          </a:p>
        </p:txBody>
      </p:sp>
    </p:spTree>
    <p:extLst>
      <p:ext uri="{BB962C8B-B14F-4D97-AF65-F5344CB8AC3E}">
        <p14:creationId xmlns:p14="http://schemas.microsoft.com/office/powerpoint/2010/main" val="3690261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BFFFD2D-E339-48D0-8E51-8C7BC4E3C46A}" type="slidenum">
              <a:rPr lang="nl-NL" smtClean="0"/>
              <a:t>18</a:t>
            </a:fld>
            <a:endParaRPr lang="nl-NL" dirty="0"/>
          </a:p>
        </p:txBody>
      </p:sp>
    </p:spTree>
    <p:extLst>
      <p:ext uri="{BB962C8B-B14F-4D97-AF65-F5344CB8AC3E}">
        <p14:creationId xmlns:p14="http://schemas.microsoft.com/office/powerpoint/2010/main" val="2168270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22</a:t>
            </a:fld>
            <a:endParaRPr lang="nl-NL"/>
          </a:p>
        </p:txBody>
      </p:sp>
    </p:spTree>
    <p:extLst>
      <p:ext uri="{BB962C8B-B14F-4D97-AF65-F5344CB8AC3E}">
        <p14:creationId xmlns:p14="http://schemas.microsoft.com/office/powerpoint/2010/main" val="221761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2</a:t>
            </a:fld>
            <a:endParaRPr lang="nl-NL"/>
          </a:p>
        </p:txBody>
      </p:sp>
    </p:spTree>
    <p:extLst>
      <p:ext uri="{BB962C8B-B14F-4D97-AF65-F5344CB8AC3E}">
        <p14:creationId xmlns:p14="http://schemas.microsoft.com/office/powerpoint/2010/main" val="27596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Beheer van zijn watersystemen en waterketenbeheer. </a:t>
            </a:r>
          </a:p>
        </p:txBody>
      </p:sp>
      <p:sp>
        <p:nvSpPr>
          <p:cNvPr id="4" name="Tijdelijke aanduiding voor dianummer 3"/>
          <p:cNvSpPr>
            <a:spLocks noGrp="1"/>
          </p:cNvSpPr>
          <p:nvPr>
            <p:ph type="sldNum" sz="quarter" idx="5"/>
          </p:nvPr>
        </p:nvSpPr>
        <p:spPr/>
        <p:txBody>
          <a:bodyPr/>
          <a:lstStyle/>
          <a:p>
            <a:fld id="{DBFFFD2D-E339-48D0-8E51-8C7BC4E3C46A}" type="slidenum">
              <a:rPr lang="nl-NL" smtClean="0"/>
              <a:t>3</a:t>
            </a:fld>
            <a:endParaRPr lang="nl-NL" dirty="0"/>
          </a:p>
        </p:txBody>
      </p:sp>
    </p:spTree>
    <p:extLst>
      <p:ext uri="{BB962C8B-B14F-4D97-AF65-F5344CB8AC3E}">
        <p14:creationId xmlns:p14="http://schemas.microsoft.com/office/powerpoint/2010/main" val="101274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BFFFD2D-E339-48D0-8E51-8C7BC4E3C46A}" type="slidenum">
              <a:rPr lang="nl-NL" smtClean="0"/>
              <a:t>5</a:t>
            </a:fld>
            <a:endParaRPr lang="nl-NL" dirty="0"/>
          </a:p>
        </p:txBody>
      </p:sp>
    </p:spTree>
    <p:extLst>
      <p:ext uri="{BB962C8B-B14F-4D97-AF65-F5344CB8AC3E}">
        <p14:creationId xmlns:p14="http://schemas.microsoft.com/office/powerpoint/2010/main" val="4233409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BFFFD2D-E339-48D0-8E51-8C7BC4E3C46A}" type="slidenum">
              <a:rPr lang="nl-NL" smtClean="0"/>
              <a:t>6</a:t>
            </a:fld>
            <a:endParaRPr lang="nl-NL" dirty="0"/>
          </a:p>
        </p:txBody>
      </p:sp>
    </p:spTree>
    <p:extLst>
      <p:ext uri="{BB962C8B-B14F-4D97-AF65-F5344CB8AC3E}">
        <p14:creationId xmlns:p14="http://schemas.microsoft.com/office/powerpoint/2010/main" val="2379545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BFFFD2D-E339-48D0-8E51-8C7BC4E3C46A}" type="slidenum">
              <a:rPr lang="nl-NL" smtClean="0"/>
              <a:t>7</a:t>
            </a:fld>
            <a:endParaRPr lang="nl-NL" dirty="0"/>
          </a:p>
        </p:txBody>
      </p:sp>
    </p:spTree>
    <p:extLst>
      <p:ext uri="{BB962C8B-B14F-4D97-AF65-F5344CB8AC3E}">
        <p14:creationId xmlns:p14="http://schemas.microsoft.com/office/powerpoint/2010/main" val="3295705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BFFFD2D-E339-48D0-8E51-8C7BC4E3C46A}" type="slidenum">
              <a:rPr lang="nl-NL" smtClean="0"/>
              <a:t>10</a:t>
            </a:fld>
            <a:endParaRPr lang="nl-NL" dirty="0"/>
          </a:p>
        </p:txBody>
      </p:sp>
    </p:spTree>
    <p:extLst>
      <p:ext uri="{BB962C8B-B14F-4D97-AF65-F5344CB8AC3E}">
        <p14:creationId xmlns:p14="http://schemas.microsoft.com/office/powerpoint/2010/main" val="238709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BFFFD2D-E339-48D0-8E51-8C7BC4E3C46A}" type="slidenum">
              <a:rPr lang="nl-NL" smtClean="0"/>
              <a:t>11</a:t>
            </a:fld>
            <a:endParaRPr lang="nl-NL" dirty="0"/>
          </a:p>
        </p:txBody>
      </p:sp>
    </p:spTree>
    <p:extLst>
      <p:ext uri="{BB962C8B-B14F-4D97-AF65-F5344CB8AC3E}">
        <p14:creationId xmlns:p14="http://schemas.microsoft.com/office/powerpoint/2010/main" val="2795251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BFFFD2D-E339-48D0-8E51-8C7BC4E3C46A}" type="slidenum">
              <a:rPr lang="nl-NL" smtClean="0"/>
              <a:t>13</a:t>
            </a:fld>
            <a:endParaRPr lang="nl-NL" dirty="0"/>
          </a:p>
        </p:txBody>
      </p:sp>
    </p:spTree>
    <p:extLst>
      <p:ext uri="{BB962C8B-B14F-4D97-AF65-F5344CB8AC3E}">
        <p14:creationId xmlns:p14="http://schemas.microsoft.com/office/powerpoint/2010/main" val="3415238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 (H1)]">
    <p:spTree>
      <p:nvGrpSpPr>
        <p:cNvPr id="1" name=""/>
        <p:cNvGrpSpPr/>
        <p:nvPr/>
      </p:nvGrpSpPr>
      <p:grpSpPr>
        <a:xfrm>
          <a:off x="0" y="0"/>
          <a:ext cx="0" cy="0"/>
          <a:chOff x="0" y="0"/>
          <a:chExt cx="0" cy="0"/>
        </a:xfrm>
      </p:grpSpPr>
      <p:sp>
        <p:nvSpPr>
          <p:cNvPr id="7" name="Frame 1">
            <a:extLst>
              <a:ext uri="{FF2B5EF4-FFF2-40B4-BE49-F238E27FC236}">
                <a16:creationId xmlns:a16="http://schemas.microsoft.com/office/drawing/2014/main" id="{FB3FC92B-5E9D-FC2B-CE5C-73C7B5C7321B}"/>
              </a:ext>
            </a:extLst>
          </p:cNvPr>
          <p:cNvSpPr>
            <a:spLocks noSelect="1"/>
          </p:cNvSpPr>
          <p:nvPr userDrawn="1"/>
        </p:nvSpPr>
        <p:spPr bwMode="auto">
          <a:xfrm>
            <a:off x="228600" y="1143000"/>
            <a:ext cx="11733213" cy="5486400"/>
          </a:xfrm>
          <a:custGeom>
            <a:avLst/>
            <a:gdLst>
              <a:gd name="T0" fmla="*/ 12320 w 12320"/>
              <a:gd name="T1" fmla="*/ 0 h 5760"/>
              <a:gd name="T2" fmla="*/ 478 w 12320"/>
              <a:gd name="T3" fmla="*/ 0 h 5760"/>
              <a:gd name="T4" fmla="*/ 0 w 12320"/>
              <a:gd name="T5" fmla="*/ 478 h 5760"/>
              <a:gd name="T6" fmla="*/ 0 w 12320"/>
              <a:gd name="T7" fmla="*/ 5760 h 5760"/>
              <a:gd name="T8" fmla="*/ 12320 w 12320"/>
              <a:gd name="T9" fmla="*/ 5760 h 5760"/>
              <a:gd name="T10" fmla="*/ 12320 w 12320"/>
              <a:gd name="T11" fmla="*/ 0 h 5760"/>
            </a:gdLst>
            <a:ahLst/>
            <a:cxnLst>
              <a:cxn ang="0">
                <a:pos x="T0" y="T1"/>
              </a:cxn>
              <a:cxn ang="0">
                <a:pos x="T2" y="T3"/>
              </a:cxn>
              <a:cxn ang="0">
                <a:pos x="T4" y="T5"/>
              </a:cxn>
              <a:cxn ang="0">
                <a:pos x="T6" y="T7"/>
              </a:cxn>
              <a:cxn ang="0">
                <a:pos x="T8" y="T9"/>
              </a:cxn>
              <a:cxn ang="0">
                <a:pos x="T10" y="T11"/>
              </a:cxn>
            </a:cxnLst>
            <a:rect l="0" t="0" r="r" b="b"/>
            <a:pathLst>
              <a:path w="12320" h="5760">
                <a:moveTo>
                  <a:pt x="12320" y="0"/>
                </a:moveTo>
                <a:cubicBezTo>
                  <a:pt x="478" y="0"/>
                  <a:pt x="478" y="0"/>
                  <a:pt x="478" y="0"/>
                </a:cubicBezTo>
                <a:cubicBezTo>
                  <a:pt x="214" y="0"/>
                  <a:pt x="0" y="214"/>
                  <a:pt x="0" y="478"/>
                </a:cubicBezTo>
                <a:cubicBezTo>
                  <a:pt x="0" y="5760"/>
                  <a:pt x="0" y="5760"/>
                  <a:pt x="0" y="5760"/>
                </a:cubicBezTo>
                <a:cubicBezTo>
                  <a:pt x="12320" y="5760"/>
                  <a:pt x="12320" y="5760"/>
                  <a:pt x="12320" y="5760"/>
                </a:cubicBezTo>
                <a:lnTo>
                  <a:pt x="12320" y="0"/>
                </a:lnTo>
                <a:close/>
              </a:path>
            </a:pathLst>
          </a:custGeom>
          <a:solidFill>
            <a:srgbClr val="154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01_Rectangle 2{PHJU} (JU-Free)" descr="Logo Ministerie van Binnenlandse Zaken en Koninkrijksrelaties">
            <a:extLst>
              <a:ext uri="{FF2B5EF4-FFF2-40B4-BE49-F238E27FC236}">
                <a16:creationId xmlns:a16="http://schemas.microsoft.com/office/drawing/2014/main" id="{616A6010-74CC-0CCF-307A-2B1A423F33D5}"/>
              </a:ext>
            </a:extLst>
          </p:cNvPr>
          <p:cNvSpPr>
            <a:spLocks noGrp="1"/>
          </p:cNvSpPr>
          <p:nvPr>
            <p:ph type="body" sz="quarter" idx="1003" hasCustomPrompt="1"/>
          </p:nvPr>
        </p:nvSpPr>
        <p:spPr>
          <a:xfrm>
            <a:off x="5868988" y="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r:embed="rId2">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p>
        </p:txBody>
      </p:sp>
      <p:sp>
        <p:nvSpPr>
          <p:cNvPr id="3" name="02_Title 3 (JU-Free)">
            <a:extLst>
              <a:ext uri="{FF2B5EF4-FFF2-40B4-BE49-F238E27FC236}">
                <a16:creationId xmlns:a16="http://schemas.microsoft.com/office/drawing/2014/main" id="{21B9D053-5453-83A4-E01D-4A23BAD3B943}"/>
              </a:ext>
            </a:extLst>
          </p:cNvPr>
          <p:cNvSpPr>
            <a:spLocks noGrp="1"/>
          </p:cNvSpPr>
          <p:nvPr>
            <p:ph type="title" hasCustomPrompt="1"/>
          </p:nvPr>
        </p:nvSpPr>
        <p:spPr>
          <a:xfrm>
            <a:off x="685800" y="1752600"/>
            <a:ext cx="10820400" cy="1435100"/>
          </a:xfrm>
        </p:spPr>
        <p:txBody>
          <a:bodyPr/>
          <a:lstStyle>
            <a:lvl1pPr algn="l">
              <a:defRPr kumimoji="0" sz="5400" b="1" i="0" u="none" baseline="0">
                <a:solidFill>
                  <a:schemeClr val="bg2">
                    <a:lumMod val="100000"/>
                  </a:schemeClr>
                </a:solidFill>
                <a:latin typeface="+mj-lt"/>
              </a:defRPr>
            </a:lvl1pPr>
          </a:lstStyle>
          <a:p>
            <a:r>
              <a:rPr lang="nl-NL"/>
              <a:t>[Titel]</a:t>
            </a:r>
            <a:endParaRPr lang="nl-NL" dirty="0"/>
          </a:p>
        </p:txBody>
      </p:sp>
      <p:sp>
        <p:nvSpPr>
          <p:cNvPr id="5" name="03_Subtitle 4[PHJU] (JU-Free)"/>
          <p:cNvSpPr>
            <a:spLocks noGrp="1"/>
          </p:cNvSpPr>
          <p:nvPr>
            <p:ph type="subTitle" idx="1" hasCustomPrompt="1"/>
          </p:nvPr>
        </p:nvSpPr>
        <p:spPr>
          <a:xfrm>
            <a:off x="685800" y="3314700"/>
            <a:ext cx="10820400" cy="266700"/>
          </a:xfrm>
        </p:spPr>
        <p:txBody>
          <a:bodyPr/>
          <a:lstStyle>
            <a:lvl1pPr marL="0" indent="0" algn="l">
              <a:lnSpc>
                <a:spcPct val="100000"/>
              </a:lnSpc>
              <a:spcBef>
                <a:spcPts val="0"/>
              </a:spcBef>
              <a:buFont typeface="Arial" panose="020B0604020202020204" pitchFamily="34" charset="0"/>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[Spreker: Naam Achternaam]</a:t>
            </a:r>
          </a:p>
        </p:txBody>
      </p:sp>
      <p:sp>
        <p:nvSpPr>
          <p:cNvPr id="6" name="04_Placeholder 5[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85800" y="3594100"/>
            <a:ext cx="10820400" cy="266700"/>
          </a:xfrm>
        </p:spPr>
        <p:txBody>
          <a:bodyPr/>
          <a:lstStyle>
            <a:lvl1pPr marL="0" indent="0">
              <a:lnSpc>
                <a:spcPct val="100000"/>
              </a:lnSpc>
              <a:spcBef>
                <a:spcPts val="0"/>
              </a:spcBef>
              <a:buNone/>
              <a:defRPr sz="1600">
                <a:solidFill>
                  <a:schemeClr val="bg2"/>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dirty="0"/>
              <a:t>[00 maand </a:t>
            </a:r>
            <a:r>
              <a:rPr lang="nl-NL" dirty="0" err="1"/>
              <a:t>jjjj</a:t>
            </a:r>
            <a:r>
              <a:rPr lang="nl-NL" dirty="0"/>
              <a:t>]</a:t>
            </a:r>
          </a:p>
        </p:txBody>
      </p:sp>
    </p:spTree>
    <p:extLst>
      <p:ext uri="{BB962C8B-B14F-4D97-AF65-F5344CB8AC3E}">
        <p14:creationId xmlns:p14="http://schemas.microsoft.com/office/powerpoint/2010/main" val="16413834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eldia+foto+kleurvlak (H1)]">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9C4DAFCC-C949-7BC4-ACB3-E59B78B16E6E}"/>
              </a:ext>
            </a:extLst>
          </p:cNvPr>
          <p:cNvSpPr>
            <a:spLocks noSelect="1"/>
          </p:cNvSpPr>
          <p:nvPr userDrawn="1"/>
        </p:nvSpPr>
        <p:spPr bwMode="auto">
          <a:xfrm>
            <a:off x="6094413" y="3908425"/>
            <a:ext cx="5867400" cy="2743200"/>
          </a:xfrm>
          <a:custGeom>
            <a:avLst/>
            <a:gdLst>
              <a:gd name="T0" fmla="*/ 478 w 6160"/>
              <a:gd name="T1" fmla="*/ 0 h 2880"/>
              <a:gd name="T2" fmla="*/ 0 w 6160"/>
              <a:gd name="T3" fmla="*/ 478 h 2880"/>
              <a:gd name="T4" fmla="*/ 0 w 6160"/>
              <a:gd name="T5" fmla="*/ 2880 h 2880"/>
              <a:gd name="T6" fmla="*/ 6160 w 6160"/>
              <a:gd name="T7" fmla="*/ 2880 h 2880"/>
              <a:gd name="T8" fmla="*/ 6160 w 6160"/>
              <a:gd name="T9" fmla="*/ 0 h 2880"/>
              <a:gd name="T10" fmla="*/ 478 w 6160"/>
              <a:gd name="T11" fmla="*/ 0 h 2880"/>
            </a:gdLst>
            <a:ahLst/>
            <a:cxnLst>
              <a:cxn ang="0">
                <a:pos x="T0" y="T1"/>
              </a:cxn>
              <a:cxn ang="0">
                <a:pos x="T2" y="T3"/>
              </a:cxn>
              <a:cxn ang="0">
                <a:pos x="T4" y="T5"/>
              </a:cxn>
              <a:cxn ang="0">
                <a:pos x="T6" y="T7"/>
              </a:cxn>
              <a:cxn ang="0">
                <a:pos x="T8" y="T9"/>
              </a:cxn>
              <a:cxn ang="0">
                <a:pos x="T10" y="T11"/>
              </a:cxn>
            </a:cxnLst>
            <a:rect l="0" t="0" r="r" b="b"/>
            <a:pathLst>
              <a:path w="6160" h="2880">
                <a:moveTo>
                  <a:pt x="478" y="0"/>
                </a:moveTo>
                <a:cubicBezTo>
                  <a:pt x="214" y="0"/>
                  <a:pt x="0" y="214"/>
                  <a:pt x="0" y="478"/>
                </a:cubicBezTo>
                <a:cubicBezTo>
                  <a:pt x="0" y="2880"/>
                  <a:pt x="0" y="2880"/>
                  <a:pt x="0" y="2880"/>
                </a:cubicBezTo>
                <a:cubicBezTo>
                  <a:pt x="6160" y="2880"/>
                  <a:pt x="6160" y="2880"/>
                  <a:pt x="6160" y="2880"/>
                </a:cubicBezTo>
                <a:cubicBezTo>
                  <a:pt x="6160" y="0"/>
                  <a:pt x="6160" y="0"/>
                  <a:pt x="6160" y="0"/>
                </a:cubicBezTo>
                <a:lnTo>
                  <a:pt x="478" y="0"/>
                </a:lnTo>
                <a:close/>
              </a:path>
            </a:pathLst>
          </a:custGeom>
          <a:solidFill>
            <a:srgbClr val="154273"/>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5" name="01_Rectangle 2{PHJU} (JU-Free)" descr="Logo Ministerie van Binnenlandse Zaken en Koninkrijksrelaties">
            <a:extLst>
              <a:ext uri="{FF2B5EF4-FFF2-40B4-BE49-F238E27FC236}">
                <a16:creationId xmlns:a16="http://schemas.microsoft.com/office/drawing/2014/main" id="{FCD1E611-AD45-E14C-62CC-5F27D8A7E13A}"/>
              </a:ext>
            </a:extLst>
          </p:cNvPr>
          <p:cNvSpPr>
            <a:spLocks noGrp="1"/>
          </p:cNvSpPr>
          <p:nvPr>
            <p:ph type="body" sz="quarter" idx="1003" hasCustomPrompt="1"/>
          </p:nvPr>
        </p:nvSpPr>
        <p:spPr>
          <a:xfrm>
            <a:off x="5868988" y="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r:embed="rId2">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p>
        </p:txBody>
      </p:sp>
      <p:sp>
        <p:nvSpPr>
          <p:cNvPr id="6" name="02_Title 3 (JU-Free)">
            <a:extLst>
              <a:ext uri="{FF2B5EF4-FFF2-40B4-BE49-F238E27FC236}">
                <a16:creationId xmlns:a16="http://schemas.microsoft.com/office/drawing/2014/main" id="{1FEA5442-CAD6-B7A3-FD0D-D0764E27D826}"/>
              </a:ext>
            </a:extLst>
          </p:cNvPr>
          <p:cNvSpPr>
            <a:spLocks noGrp="1"/>
          </p:cNvSpPr>
          <p:nvPr>
            <p:ph type="title" hasCustomPrompt="1"/>
          </p:nvPr>
        </p:nvSpPr>
        <p:spPr>
          <a:xfrm>
            <a:off x="6699600" y="4229100"/>
            <a:ext cx="4864100" cy="1181100"/>
          </a:xfrm>
        </p:spPr>
        <p:txBody>
          <a:bodyPr/>
          <a:lstStyle>
            <a:lvl1pPr algn="l">
              <a:defRPr kumimoji="0" sz="3600" b="1" i="0" u="none" baseline="0">
                <a:solidFill>
                  <a:schemeClr val="bg2">
                    <a:lumMod val="100000"/>
                  </a:schemeClr>
                </a:solidFill>
                <a:latin typeface="+mj-lt"/>
              </a:defRPr>
            </a:lvl1pPr>
          </a:lstStyle>
          <a:p>
            <a:r>
              <a:rPr lang="nl-NL" dirty="0"/>
              <a:t>[Titel]</a:t>
            </a:r>
          </a:p>
        </p:txBody>
      </p:sp>
      <p:sp>
        <p:nvSpPr>
          <p:cNvPr id="7" name="03_Subtitle 4[PHJU] (JU-Free)"/>
          <p:cNvSpPr>
            <a:spLocks noGrp="1"/>
          </p:cNvSpPr>
          <p:nvPr>
            <p:ph type="subTitle" idx="1" hasCustomPrompt="1"/>
          </p:nvPr>
        </p:nvSpPr>
        <p:spPr>
          <a:xfrm>
            <a:off x="6699600" y="5473704"/>
            <a:ext cx="4864100" cy="266700"/>
          </a:xfrm>
        </p:spPr>
        <p:txBody>
          <a:bodyPr/>
          <a:lstStyle>
            <a:lvl1pPr marL="0" indent="0" algn="l">
              <a:lnSpc>
                <a:spcPct val="100000"/>
              </a:lnSpc>
              <a:spcBef>
                <a:spcPts val="0"/>
              </a:spcBef>
              <a:buFont typeface="Arial" panose="020B0604020202020204" pitchFamily="34" charset="0"/>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[Spreker: Naam Achternaam]</a:t>
            </a:r>
          </a:p>
        </p:txBody>
      </p:sp>
      <p:sp>
        <p:nvSpPr>
          <p:cNvPr id="12" name="04_Placeholder 5[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699600" y="5753104"/>
            <a:ext cx="4864100" cy="266700"/>
          </a:xfrm>
        </p:spPr>
        <p:txBody>
          <a:bodyPr/>
          <a:lstStyle>
            <a:lvl1pPr marL="0" indent="0">
              <a:lnSpc>
                <a:spcPct val="100000"/>
              </a:lnSpc>
              <a:spcBef>
                <a:spcPts val="0"/>
              </a:spcBef>
              <a:buNone/>
              <a:defRPr sz="1600">
                <a:solidFill>
                  <a:schemeClr val="bg2"/>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dirty="0"/>
              <a:t>[00 maand </a:t>
            </a:r>
            <a:r>
              <a:rPr lang="nl-NL" dirty="0" err="1"/>
              <a:t>jjjj</a:t>
            </a:r>
            <a:r>
              <a:rPr lang="nl-NL" dirty="0"/>
              <a:t>]</a:t>
            </a:r>
          </a:p>
        </p:txBody>
      </p:sp>
      <p:sp>
        <p:nvSpPr>
          <p:cNvPr id="4" name="05_Frame 6 (JU-Free)">
            <a:extLst>
              <a:ext uri="{FF2B5EF4-FFF2-40B4-BE49-F238E27FC236}">
                <a16:creationId xmlns:a16="http://schemas.microsoft.com/office/drawing/2014/main" id="{D58DADC9-7FBF-6BDF-EAAA-ED4AC768DC9F}"/>
              </a:ext>
            </a:extLst>
          </p:cNvPr>
          <p:cNvSpPr>
            <a:spLocks noGrp="1"/>
          </p:cNvSpPr>
          <p:nvPr>
            <p:ph type="pic" idx="1000" hasCustomPrompt="1"/>
          </p:nvPr>
        </p:nvSpPr>
        <p:spPr bwMode="auto">
          <a:xfrm>
            <a:off x="228600" y="1165225"/>
            <a:ext cx="11733213" cy="5486400"/>
          </a:xfrm>
          <a:custGeom>
            <a:avLst/>
            <a:gdLst>
              <a:gd name="connsiteX0" fmla="*/ 455234 w 11733213"/>
              <a:gd name="connsiteY0" fmla="*/ 0 h 5486400"/>
              <a:gd name="connsiteX1" fmla="*/ 11733213 w 11733213"/>
              <a:gd name="connsiteY1" fmla="*/ 0 h 5486400"/>
              <a:gd name="connsiteX2" fmla="*/ 11733213 w 11733213"/>
              <a:gd name="connsiteY2" fmla="*/ 2743200 h 5486400"/>
              <a:gd name="connsiteX3" fmla="*/ 6321108 w 11733213"/>
              <a:gd name="connsiteY3" fmla="*/ 2743200 h 5486400"/>
              <a:gd name="connsiteX4" fmla="*/ 5865813 w 11733213"/>
              <a:gd name="connsiteY4" fmla="*/ 3198495 h 5486400"/>
              <a:gd name="connsiteX5" fmla="*/ 5865813 w 11733213"/>
              <a:gd name="connsiteY5" fmla="*/ 5486400 h 5486400"/>
              <a:gd name="connsiteX6" fmla="*/ 5439788 w 11733213"/>
              <a:gd name="connsiteY6" fmla="*/ 5486400 h 5486400"/>
              <a:gd name="connsiteX7" fmla="*/ 0 w 11733213"/>
              <a:gd name="connsiteY7" fmla="*/ 5486400 h 5486400"/>
              <a:gd name="connsiteX8" fmla="*/ 0 w 11733213"/>
              <a:gd name="connsiteY8" fmla="*/ 455295 h 5486400"/>
              <a:gd name="connsiteX9" fmla="*/ 455234 w 11733213"/>
              <a:gd name="connsiteY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33213" h="5486400">
                <a:moveTo>
                  <a:pt x="455234" y="0"/>
                </a:moveTo>
                <a:cubicBezTo>
                  <a:pt x="455234" y="0"/>
                  <a:pt x="455234" y="0"/>
                  <a:pt x="11733213" y="0"/>
                </a:cubicBezTo>
                <a:lnTo>
                  <a:pt x="11733213" y="2743200"/>
                </a:lnTo>
                <a:lnTo>
                  <a:pt x="6321108" y="2743200"/>
                </a:lnTo>
                <a:cubicBezTo>
                  <a:pt x="6069648" y="2743200"/>
                  <a:pt x="5865813" y="2947035"/>
                  <a:pt x="5865813" y="3198495"/>
                </a:cubicBezTo>
                <a:cubicBezTo>
                  <a:pt x="5865813" y="5486400"/>
                  <a:pt x="5865813" y="5486400"/>
                  <a:pt x="5865813" y="5486400"/>
                </a:cubicBezTo>
                <a:lnTo>
                  <a:pt x="5439788" y="5486400"/>
                </a:lnTo>
                <a:cubicBezTo>
                  <a:pt x="3987459" y="5486400"/>
                  <a:pt x="2199978" y="5486400"/>
                  <a:pt x="0" y="5486400"/>
                </a:cubicBezTo>
                <a:cubicBezTo>
                  <a:pt x="0" y="5486400"/>
                  <a:pt x="0" y="5486400"/>
                  <a:pt x="0" y="455295"/>
                </a:cubicBezTo>
                <a:cubicBezTo>
                  <a:pt x="0" y="203835"/>
                  <a:pt x="203808" y="0"/>
                  <a:pt x="455234"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ctr" defTabSz="914400" rtl="0" eaLnBrk="1" latinLnBrk="0" hangingPunct="1">
              <a:lnSpc>
                <a:spcPct val="90000"/>
              </a:lnSpc>
              <a:spcBef>
                <a:spcPts val="1000"/>
              </a:spcBef>
              <a:buFontTx/>
              <a:buNone/>
              <a:defRPr/>
            </a:lvl1pPr>
          </a:lstStyle>
          <a:p>
            <a:r>
              <a:rPr lang="nl-NL" dirty="0"/>
              <a:t>[Afbeelding]</a:t>
            </a:r>
            <a:endParaRPr lang="en-NL" dirty="0"/>
          </a:p>
        </p:txBody>
      </p:sp>
    </p:spTree>
    <p:extLst>
      <p:ext uri="{BB962C8B-B14F-4D97-AF65-F5344CB8AC3E}">
        <p14:creationId xmlns:p14="http://schemas.microsoft.com/office/powerpoint/2010/main" val="323954932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eldia+foto+wit vlak (H1)]">
    <p:spTree>
      <p:nvGrpSpPr>
        <p:cNvPr id="1" name=""/>
        <p:cNvGrpSpPr/>
        <p:nvPr/>
      </p:nvGrpSpPr>
      <p:grpSpPr>
        <a:xfrm>
          <a:off x="0" y="0"/>
          <a:ext cx="0" cy="0"/>
          <a:chOff x="0" y="0"/>
          <a:chExt cx="0" cy="0"/>
        </a:xfrm>
      </p:grpSpPr>
      <p:sp>
        <p:nvSpPr>
          <p:cNvPr id="3" name="01_Rectangle 1{PHJU} (JU-Free)" descr="Logo Ministerie van Binnenlandse Zaken en Koninkrijksrelaties">
            <a:extLst>
              <a:ext uri="{FF2B5EF4-FFF2-40B4-BE49-F238E27FC236}">
                <a16:creationId xmlns:a16="http://schemas.microsoft.com/office/drawing/2014/main" id="{A32B85AF-B0F1-9735-D39F-BD31C1F97BB1}"/>
              </a:ext>
            </a:extLst>
          </p:cNvPr>
          <p:cNvSpPr>
            <a:spLocks noGrp="1"/>
          </p:cNvSpPr>
          <p:nvPr>
            <p:ph type="body" sz="quarter" idx="1003" hasCustomPrompt="1"/>
          </p:nvPr>
        </p:nvSpPr>
        <p:spPr>
          <a:xfrm>
            <a:off x="5868988" y="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r:embed="rId2">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p>
        </p:txBody>
      </p:sp>
      <p:sp>
        <p:nvSpPr>
          <p:cNvPr id="5" name="02_Title 2 (JU-Free)">
            <a:extLst>
              <a:ext uri="{FF2B5EF4-FFF2-40B4-BE49-F238E27FC236}">
                <a16:creationId xmlns:a16="http://schemas.microsoft.com/office/drawing/2014/main" id="{1FEA5442-CAD6-B7A3-FD0D-D0764E27D826}"/>
              </a:ext>
            </a:extLst>
          </p:cNvPr>
          <p:cNvSpPr>
            <a:spLocks noGrp="1"/>
          </p:cNvSpPr>
          <p:nvPr>
            <p:ph type="title" hasCustomPrompt="1"/>
          </p:nvPr>
        </p:nvSpPr>
        <p:spPr>
          <a:xfrm>
            <a:off x="6699600" y="4229100"/>
            <a:ext cx="4864100" cy="1181100"/>
          </a:xfrm>
        </p:spPr>
        <p:txBody>
          <a:bodyPr/>
          <a:lstStyle>
            <a:lvl1pPr algn="l">
              <a:defRPr kumimoji="0" sz="3600" b="1" i="0" u="none" baseline="0">
                <a:solidFill>
                  <a:schemeClr val="tx1"/>
                </a:solidFill>
                <a:latin typeface="+mj-lt"/>
              </a:defRPr>
            </a:lvl1pPr>
          </a:lstStyle>
          <a:p>
            <a:r>
              <a:rPr lang="nl-NL" dirty="0"/>
              <a:t>[Titel]</a:t>
            </a:r>
          </a:p>
        </p:txBody>
      </p:sp>
      <p:sp>
        <p:nvSpPr>
          <p:cNvPr id="6" name="03_Subtitle 3[PHJU] (JU-Free)"/>
          <p:cNvSpPr>
            <a:spLocks noGrp="1"/>
          </p:cNvSpPr>
          <p:nvPr>
            <p:ph type="subTitle" idx="1" hasCustomPrompt="1"/>
          </p:nvPr>
        </p:nvSpPr>
        <p:spPr>
          <a:xfrm>
            <a:off x="6699600" y="5473704"/>
            <a:ext cx="4864100" cy="266700"/>
          </a:xfrm>
        </p:spPr>
        <p:txBody>
          <a:bodyPr/>
          <a:lstStyle>
            <a:lvl1pPr marL="0" indent="0" algn="l">
              <a:lnSpc>
                <a:spcPct val="100000"/>
              </a:lnSpc>
              <a:spcBef>
                <a:spcPts val="0"/>
              </a:spcBef>
              <a:buFont typeface="Arial" panose="020B0604020202020204" pitchFamily="34" charset="0"/>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[Spreker: Naam Achternaam]</a:t>
            </a:r>
          </a:p>
        </p:txBody>
      </p:sp>
      <p:sp>
        <p:nvSpPr>
          <p:cNvPr id="7" name="04_Placeholder 4[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699600" y="5753104"/>
            <a:ext cx="4864100" cy="266700"/>
          </a:xfrm>
        </p:spPr>
        <p:txBody>
          <a:bodyPr/>
          <a:lstStyle>
            <a:lvl1pPr marL="0" indent="0">
              <a:lnSpc>
                <a:spcPct val="100000"/>
              </a:lnSpc>
              <a:spcBef>
                <a:spcPts val="0"/>
              </a:spcBef>
              <a:buNone/>
              <a:defRPr sz="1600">
                <a:solidFill>
                  <a:schemeClr val="tx1"/>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dirty="0"/>
              <a:t>[00 maand </a:t>
            </a:r>
            <a:r>
              <a:rPr lang="nl-NL" dirty="0" err="1"/>
              <a:t>jjjj</a:t>
            </a:r>
            <a:r>
              <a:rPr lang="nl-NL" dirty="0"/>
              <a:t>]</a:t>
            </a:r>
          </a:p>
        </p:txBody>
      </p:sp>
      <p:sp>
        <p:nvSpPr>
          <p:cNvPr id="4" name="05_Frame 5 (JU-Free)">
            <a:extLst>
              <a:ext uri="{FF2B5EF4-FFF2-40B4-BE49-F238E27FC236}">
                <a16:creationId xmlns:a16="http://schemas.microsoft.com/office/drawing/2014/main" id="{D58DADC9-7FBF-6BDF-EAAA-ED4AC768DC9F}"/>
              </a:ext>
            </a:extLst>
          </p:cNvPr>
          <p:cNvSpPr>
            <a:spLocks noGrp="1"/>
          </p:cNvSpPr>
          <p:nvPr>
            <p:ph type="pic" idx="1000" hasCustomPrompt="1"/>
          </p:nvPr>
        </p:nvSpPr>
        <p:spPr bwMode="auto">
          <a:xfrm>
            <a:off x="228600" y="1165225"/>
            <a:ext cx="11733213" cy="5486400"/>
          </a:xfrm>
          <a:custGeom>
            <a:avLst/>
            <a:gdLst>
              <a:gd name="connsiteX0" fmla="*/ 455234 w 11733213"/>
              <a:gd name="connsiteY0" fmla="*/ 0 h 5486400"/>
              <a:gd name="connsiteX1" fmla="*/ 11733213 w 11733213"/>
              <a:gd name="connsiteY1" fmla="*/ 0 h 5486400"/>
              <a:gd name="connsiteX2" fmla="*/ 11733213 w 11733213"/>
              <a:gd name="connsiteY2" fmla="*/ 2743200 h 5486400"/>
              <a:gd name="connsiteX3" fmla="*/ 6321108 w 11733213"/>
              <a:gd name="connsiteY3" fmla="*/ 2743200 h 5486400"/>
              <a:gd name="connsiteX4" fmla="*/ 5865813 w 11733213"/>
              <a:gd name="connsiteY4" fmla="*/ 3198495 h 5486400"/>
              <a:gd name="connsiteX5" fmla="*/ 5865813 w 11733213"/>
              <a:gd name="connsiteY5" fmla="*/ 5486400 h 5486400"/>
              <a:gd name="connsiteX6" fmla="*/ 5439788 w 11733213"/>
              <a:gd name="connsiteY6" fmla="*/ 5486400 h 5486400"/>
              <a:gd name="connsiteX7" fmla="*/ 0 w 11733213"/>
              <a:gd name="connsiteY7" fmla="*/ 5486400 h 5486400"/>
              <a:gd name="connsiteX8" fmla="*/ 0 w 11733213"/>
              <a:gd name="connsiteY8" fmla="*/ 455295 h 5486400"/>
              <a:gd name="connsiteX9" fmla="*/ 455234 w 11733213"/>
              <a:gd name="connsiteY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33213" h="5486400">
                <a:moveTo>
                  <a:pt x="455234" y="0"/>
                </a:moveTo>
                <a:cubicBezTo>
                  <a:pt x="455234" y="0"/>
                  <a:pt x="455234" y="0"/>
                  <a:pt x="11733213" y="0"/>
                </a:cubicBezTo>
                <a:lnTo>
                  <a:pt x="11733213" y="2743200"/>
                </a:lnTo>
                <a:lnTo>
                  <a:pt x="6321108" y="2743200"/>
                </a:lnTo>
                <a:cubicBezTo>
                  <a:pt x="6069648" y="2743200"/>
                  <a:pt x="5865813" y="2947035"/>
                  <a:pt x="5865813" y="3198495"/>
                </a:cubicBezTo>
                <a:cubicBezTo>
                  <a:pt x="5865813" y="5486400"/>
                  <a:pt x="5865813" y="5486400"/>
                  <a:pt x="5865813" y="5486400"/>
                </a:cubicBezTo>
                <a:lnTo>
                  <a:pt x="5439788" y="5486400"/>
                </a:lnTo>
                <a:cubicBezTo>
                  <a:pt x="3987459" y="5486400"/>
                  <a:pt x="2199978" y="5486400"/>
                  <a:pt x="0" y="5486400"/>
                </a:cubicBezTo>
                <a:cubicBezTo>
                  <a:pt x="0" y="5486400"/>
                  <a:pt x="0" y="5486400"/>
                  <a:pt x="0" y="455295"/>
                </a:cubicBezTo>
                <a:cubicBezTo>
                  <a:pt x="0" y="203835"/>
                  <a:pt x="203808" y="0"/>
                  <a:pt x="455234"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ctr" defTabSz="914400" rtl="0" eaLnBrk="1" latinLnBrk="0" hangingPunct="1">
              <a:lnSpc>
                <a:spcPct val="90000"/>
              </a:lnSpc>
              <a:spcBef>
                <a:spcPts val="1000"/>
              </a:spcBef>
              <a:buFontTx/>
              <a:buNone/>
              <a:defRPr/>
            </a:lvl1pPr>
          </a:lstStyle>
          <a:p>
            <a:r>
              <a:rPr lang="nl-NL" dirty="0"/>
              <a:t>[Afbeelding]</a:t>
            </a:r>
            <a:endParaRPr lang="en-NL" dirty="0"/>
          </a:p>
        </p:txBody>
      </p:sp>
    </p:spTree>
    <p:extLst>
      <p:ext uri="{BB962C8B-B14F-4D97-AF65-F5344CB8AC3E}">
        <p14:creationId xmlns:p14="http://schemas.microsoft.com/office/powerpoint/2010/main" val="383049459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foto mintgroen (H1)]">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9C4DAFCC-C949-7BC4-ACB3-E59B78B16E6E}"/>
              </a:ext>
            </a:extLst>
          </p:cNvPr>
          <p:cNvSpPr>
            <a:spLocks noSelect="1"/>
          </p:cNvSpPr>
          <p:nvPr userDrawn="1"/>
        </p:nvSpPr>
        <p:spPr bwMode="auto">
          <a:xfrm>
            <a:off x="6094413" y="3908425"/>
            <a:ext cx="5867400" cy="2743200"/>
          </a:xfrm>
          <a:custGeom>
            <a:avLst/>
            <a:gdLst>
              <a:gd name="T0" fmla="*/ 478 w 6160"/>
              <a:gd name="T1" fmla="*/ 0 h 2880"/>
              <a:gd name="T2" fmla="*/ 0 w 6160"/>
              <a:gd name="T3" fmla="*/ 478 h 2880"/>
              <a:gd name="T4" fmla="*/ 0 w 6160"/>
              <a:gd name="T5" fmla="*/ 2880 h 2880"/>
              <a:gd name="T6" fmla="*/ 6160 w 6160"/>
              <a:gd name="T7" fmla="*/ 2880 h 2880"/>
              <a:gd name="T8" fmla="*/ 6160 w 6160"/>
              <a:gd name="T9" fmla="*/ 0 h 2880"/>
              <a:gd name="T10" fmla="*/ 478 w 6160"/>
              <a:gd name="T11" fmla="*/ 0 h 2880"/>
            </a:gdLst>
            <a:ahLst/>
            <a:cxnLst>
              <a:cxn ang="0">
                <a:pos x="T0" y="T1"/>
              </a:cxn>
              <a:cxn ang="0">
                <a:pos x="T2" y="T3"/>
              </a:cxn>
              <a:cxn ang="0">
                <a:pos x="T4" y="T5"/>
              </a:cxn>
              <a:cxn ang="0">
                <a:pos x="T6" y="T7"/>
              </a:cxn>
              <a:cxn ang="0">
                <a:pos x="T8" y="T9"/>
              </a:cxn>
              <a:cxn ang="0">
                <a:pos x="T10" y="T11"/>
              </a:cxn>
            </a:cxnLst>
            <a:rect l="0" t="0" r="r" b="b"/>
            <a:pathLst>
              <a:path w="6160" h="2880">
                <a:moveTo>
                  <a:pt x="478" y="0"/>
                </a:moveTo>
                <a:cubicBezTo>
                  <a:pt x="214" y="0"/>
                  <a:pt x="0" y="214"/>
                  <a:pt x="0" y="478"/>
                </a:cubicBezTo>
                <a:cubicBezTo>
                  <a:pt x="0" y="2880"/>
                  <a:pt x="0" y="2880"/>
                  <a:pt x="0" y="2880"/>
                </a:cubicBezTo>
                <a:cubicBezTo>
                  <a:pt x="6160" y="2880"/>
                  <a:pt x="6160" y="2880"/>
                  <a:pt x="6160" y="2880"/>
                </a:cubicBezTo>
                <a:cubicBezTo>
                  <a:pt x="6160" y="0"/>
                  <a:pt x="6160" y="0"/>
                  <a:pt x="6160" y="0"/>
                </a:cubicBezTo>
                <a:lnTo>
                  <a:pt x="478" y="0"/>
                </a:lnTo>
                <a:close/>
              </a:path>
            </a:pathLst>
          </a:custGeom>
          <a:solidFill>
            <a:srgbClr val="76D2B6"/>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5" name="01_Rectangle 2{PHJU} (JU-Free)" descr="Logo Ministerie van Binnenlandse Zaken en Koninkrijksrelaties">
            <a:extLst>
              <a:ext uri="{FF2B5EF4-FFF2-40B4-BE49-F238E27FC236}">
                <a16:creationId xmlns:a16="http://schemas.microsoft.com/office/drawing/2014/main" id="{1FD2350B-65B5-90B7-8075-C16B1E8917D3}"/>
              </a:ext>
            </a:extLst>
          </p:cNvPr>
          <p:cNvSpPr>
            <a:spLocks noGrp="1"/>
          </p:cNvSpPr>
          <p:nvPr>
            <p:ph type="body" sz="quarter" idx="1003" hasCustomPrompt="1"/>
          </p:nvPr>
        </p:nvSpPr>
        <p:spPr>
          <a:xfrm>
            <a:off x="5868988" y="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r:embed="rId2">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p>
        </p:txBody>
      </p:sp>
      <p:sp>
        <p:nvSpPr>
          <p:cNvPr id="6" name="02_Title 3 (JU-Free)">
            <a:extLst>
              <a:ext uri="{FF2B5EF4-FFF2-40B4-BE49-F238E27FC236}">
                <a16:creationId xmlns:a16="http://schemas.microsoft.com/office/drawing/2014/main" id="{1FEA5442-CAD6-B7A3-FD0D-D0764E27D826}"/>
              </a:ext>
            </a:extLst>
          </p:cNvPr>
          <p:cNvSpPr>
            <a:spLocks noGrp="1"/>
          </p:cNvSpPr>
          <p:nvPr>
            <p:ph type="title" hasCustomPrompt="1"/>
          </p:nvPr>
        </p:nvSpPr>
        <p:spPr>
          <a:xfrm>
            <a:off x="6699600" y="4229100"/>
            <a:ext cx="4864100" cy="1181100"/>
          </a:xfrm>
        </p:spPr>
        <p:txBody>
          <a:bodyPr/>
          <a:lstStyle>
            <a:lvl1pPr algn="l">
              <a:defRPr kumimoji="0" sz="3600" b="1" i="0" u="none" baseline="0">
                <a:solidFill>
                  <a:srgbClr val="154273"/>
                </a:solidFill>
                <a:latin typeface="+mj-lt"/>
              </a:defRPr>
            </a:lvl1pPr>
          </a:lstStyle>
          <a:p>
            <a:r>
              <a:rPr lang="nl-NL" dirty="0"/>
              <a:t>[Titel]</a:t>
            </a:r>
          </a:p>
        </p:txBody>
      </p:sp>
      <p:sp>
        <p:nvSpPr>
          <p:cNvPr id="7" name="03_Subtitle 4[PHJU] (JU-Free)"/>
          <p:cNvSpPr>
            <a:spLocks noGrp="1"/>
          </p:cNvSpPr>
          <p:nvPr>
            <p:ph type="subTitle" idx="1" hasCustomPrompt="1"/>
          </p:nvPr>
        </p:nvSpPr>
        <p:spPr>
          <a:xfrm>
            <a:off x="6699600" y="5473704"/>
            <a:ext cx="4864100" cy="266700"/>
          </a:xfrm>
        </p:spPr>
        <p:txBody>
          <a:bodyPr/>
          <a:lstStyle>
            <a:lvl1pPr marL="0" indent="0" algn="l">
              <a:lnSpc>
                <a:spcPct val="100000"/>
              </a:lnSpc>
              <a:spcBef>
                <a:spcPts val="0"/>
              </a:spcBef>
              <a:buFont typeface="Arial" panose="020B0604020202020204" pitchFamily="34" charset="0"/>
              <a:buNone/>
              <a:defRPr sz="1600">
                <a:solidFill>
                  <a:srgbClr val="15427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[Spreker: Naam Achternaam]</a:t>
            </a:r>
          </a:p>
        </p:txBody>
      </p:sp>
      <p:sp>
        <p:nvSpPr>
          <p:cNvPr id="12" name="04_Placeholder 5[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699600" y="5753104"/>
            <a:ext cx="4864100" cy="266700"/>
          </a:xfrm>
        </p:spPr>
        <p:txBody>
          <a:bodyPr/>
          <a:lstStyle>
            <a:lvl1pPr marL="0" indent="0">
              <a:lnSpc>
                <a:spcPct val="100000"/>
              </a:lnSpc>
              <a:spcBef>
                <a:spcPts val="0"/>
              </a:spcBef>
              <a:buNone/>
              <a:defRPr sz="1600">
                <a:solidFill>
                  <a:srgbClr val="154273"/>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dirty="0"/>
              <a:t>[00 maand </a:t>
            </a:r>
            <a:r>
              <a:rPr lang="nl-NL" dirty="0" err="1"/>
              <a:t>jjjj</a:t>
            </a:r>
            <a:r>
              <a:rPr lang="nl-NL" dirty="0"/>
              <a:t>]</a:t>
            </a:r>
          </a:p>
        </p:txBody>
      </p:sp>
      <p:sp>
        <p:nvSpPr>
          <p:cNvPr id="4" name="05_Frame 6 (JU-Free)">
            <a:extLst>
              <a:ext uri="{FF2B5EF4-FFF2-40B4-BE49-F238E27FC236}">
                <a16:creationId xmlns:a16="http://schemas.microsoft.com/office/drawing/2014/main" id="{D58DADC9-7FBF-6BDF-EAAA-ED4AC768DC9F}"/>
              </a:ext>
            </a:extLst>
          </p:cNvPr>
          <p:cNvSpPr>
            <a:spLocks noGrp="1"/>
          </p:cNvSpPr>
          <p:nvPr>
            <p:ph type="pic" idx="1000" hasCustomPrompt="1"/>
          </p:nvPr>
        </p:nvSpPr>
        <p:spPr bwMode="auto">
          <a:xfrm>
            <a:off x="228600" y="1165225"/>
            <a:ext cx="11733213" cy="5486400"/>
          </a:xfrm>
          <a:custGeom>
            <a:avLst/>
            <a:gdLst>
              <a:gd name="connsiteX0" fmla="*/ 455234 w 11733213"/>
              <a:gd name="connsiteY0" fmla="*/ 0 h 5486400"/>
              <a:gd name="connsiteX1" fmla="*/ 11733213 w 11733213"/>
              <a:gd name="connsiteY1" fmla="*/ 0 h 5486400"/>
              <a:gd name="connsiteX2" fmla="*/ 11733213 w 11733213"/>
              <a:gd name="connsiteY2" fmla="*/ 2743200 h 5486400"/>
              <a:gd name="connsiteX3" fmla="*/ 6321108 w 11733213"/>
              <a:gd name="connsiteY3" fmla="*/ 2743200 h 5486400"/>
              <a:gd name="connsiteX4" fmla="*/ 5865813 w 11733213"/>
              <a:gd name="connsiteY4" fmla="*/ 3198495 h 5486400"/>
              <a:gd name="connsiteX5" fmla="*/ 5865813 w 11733213"/>
              <a:gd name="connsiteY5" fmla="*/ 5486400 h 5486400"/>
              <a:gd name="connsiteX6" fmla="*/ 5439788 w 11733213"/>
              <a:gd name="connsiteY6" fmla="*/ 5486400 h 5486400"/>
              <a:gd name="connsiteX7" fmla="*/ 0 w 11733213"/>
              <a:gd name="connsiteY7" fmla="*/ 5486400 h 5486400"/>
              <a:gd name="connsiteX8" fmla="*/ 0 w 11733213"/>
              <a:gd name="connsiteY8" fmla="*/ 455295 h 5486400"/>
              <a:gd name="connsiteX9" fmla="*/ 455234 w 11733213"/>
              <a:gd name="connsiteY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33213" h="5486400">
                <a:moveTo>
                  <a:pt x="455234" y="0"/>
                </a:moveTo>
                <a:cubicBezTo>
                  <a:pt x="455234" y="0"/>
                  <a:pt x="455234" y="0"/>
                  <a:pt x="11733213" y="0"/>
                </a:cubicBezTo>
                <a:lnTo>
                  <a:pt x="11733213" y="2743200"/>
                </a:lnTo>
                <a:lnTo>
                  <a:pt x="6321108" y="2743200"/>
                </a:lnTo>
                <a:cubicBezTo>
                  <a:pt x="6069648" y="2743200"/>
                  <a:pt x="5865813" y="2947035"/>
                  <a:pt x="5865813" y="3198495"/>
                </a:cubicBezTo>
                <a:cubicBezTo>
                  <a:pt x="5865813" y="5486400"/>
                  <a:pt x="5865813" y="5486400"/>
                  <a:pt x="5865813" y="5486400"/>
                </a:cubicBezTo>
                <a:lnTo>
                  <a:pt x="5439788" y="5486400"/>
                </a:lnTo>
                <a:cubicBezTo>
                  <a:pt x="3987459" y="5486400"/>
                  <a:pt x="2199978" y="5486400"/>
                  <a:pt x="0" y="5486400"/>
                </a:cubicBezTo>
                <a:cubicBezTo>
                  <a:pt x="0" y="5486400"/>
                  <a:pt x="0" y="5486400"/>
                  <a:pt x="0" y="455295"/>
                </a:cubicBezTo>
                <a:cubicBezTo>
                  <a:pt x="0" y="203835"/>
                  <a:pt x="203808" y="0"/>
                  <a:pt x="455234"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ctr" defTabSz="914400" rtl="0" eaLnBrk="1" latinLnBrk="0" hangingPunct="1">
              <a:lnSpc>
                <a:spcPct val="90000"/>
              </a:lnSpc>
              <a:spcBef>
                <a:spcPts val="1000"/>
              </a:spcBef>
              <a:buFontTx/>
              <a:buNone/>
              <a:defRPr/>
            </a:lvl1pPr>
          </a:lstStyle>
          <a:p>
            <a:r>
              <a:rPr lang="nl-NL" dirty="0"/>
              <a:t>[Afbeelding]</a:t>
            </a:r>
            <a:endParaRPr lang="en-NL" dirty="0"/>
          </a:p>
        </p:txBody>
      </p:sp>
    </p:spTree>
    <p:extLst>
      <p:ext uri="{BB962C8B-B14F-4D97-AF65-F5344CB8AC3E}">
        <p14:creationId xmlns:p14="http://schemas.microsoft.com/office/powerpoint/2010/main" val="167972164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eldia+foto oranje (H1)]">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9C4DAFCC-C949-7BC4-ACB3-E59B78B16E6E}"/>
              </a:ext>
            </a:extLst>
          </p:cNvPr>
          <p:cNvSpPr>
            <a:spLocks noSelect="1"/>
          </p:cNvSpPr>
          <p:nvPr userDrawn="1"/>
        </p:nvSpPr>
        <p:spPr bwMode="auto">
          <a:xfrm>
            <a:off x="6094413" y="3908425"/>
            <a:ext cx="5867400" cy="2743200"/>
          </a:xfrm>
          <a:custGeom>
            <a:avLst/>
            <a:gdLst>
              <a:gd name="T0" fmla="*/ 478 w 6160"/>
              <a:gd name="T1" fmla="*/ 0 h 2880"/>
              <a:gd name="T2" fmla="*/ 0 w 6160"/>
              <a:gd name="T3" fmla="*/ 478 h 2880"/>
              <a:gd name="T4" fmla="*/ 0 w 6160"/>
              <a:gd name="T5" fmla="*/ 2880 h 2880"/>
              <a:gd name="T6" fmla="*/ 6160 w 6160"/>
              <a:gd name="T7" fmla="*/ 2880 h 2880"/>
              <a:gd name="T8" fmla="*/ 6160 w 6160"/>
              <a:gd name="T9" fmla="*/ 0 h 2880"/>
              <a:gd name="T10" fmla="*/ 478 w 6160"/>
              <a:gd name="T11" fmla="*/ 0 h 2880"/>
            </a:gdLst>
            <a:ahLst/>
            <a:cxnLst>
              <a:cxn ang="0">
                <a:pos x="T0" y="T1"/>
              </a:cxn>
              <a:cxn ang="0">
                <a:pos x="T2" y="T3"/>
              </a:cxn>
              <a:cxn ang="0">
                <a:pos x="T4" y="T5"/>
              </a:cxn>
              <a:cxn ang="0">
                <a:pos x="T6" y="T7"/>
              </a:cxn>
              <a:cxn ang="0">
                <a:pos x="T8" y="T9"/>
              </a:cxn>
              <a:cxn ang="0">
                <a:pos x="T10" y="T11"/>
              </a:cxn>
            </a:cxnLst>
            <a:rect l="0" t="0" r="r" b="b"/>
            <a:pathLst>
              <a:path w="6160" h="2880">
                <a:moveTo>
                  <a:pt x="478" y="0"/>
                </a:moveTo>
                <a:cubicBezTo>
                  <a:pt x="214" y="0"/>
                  <a:pt x="0" y="214"/>
                  <a:pt x="0" y="478"/>
                </a:cubicBezTo>
                <a:cubicBezTo>
                  <a:pt x="0" y="2880"/>
                  <a:pt x="0" y="2880"/>
                  <a:pt x="0" y="2880"/>
                </a:cubicBezTo>
                <a:cubicBezTo>
                  <a:pt x="6160" y="2880"/>
                  <a:pt x="6160" y="2880"/>
                  <a:pt x="6160" y="2880"/>
                </a:cubicBezTo>
                <a:cubicBezTo>
                  <a:pt x="6160" y="0"/>
                  <a:pt x="6160" y="0"/>
                  <a:pt x="6160" y="0"/>
                </a:cubicBezTo>
                <a:lnTo>
                  <a:pt x="478" y="0"/>
                </a:lnTo>
                <a:close/>
              </a:path>
            </a:pathLst>
          </a:custGeom>
          <a:solidFill>
            <a:srgbClr val="E17000"/>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5" name="01_Rectangle 2{PHJU} (JU-Free)" descr="Logo Ministerie van Binnenlandse Zaken en Koninkrijksrelaties">
            <a:extLst>
              <a:ext uri="{FF2B5EF4-FFF2-40B4-BE49-F238E27FC236}">
                <a16:creationId xmlns:a16="http://schemas.microsoft.com/office/drawing/2014/main" id="{AE14D44C-F464-B1C7-1917-F22E52ED2BD5}"/>
              </a:ext>
            </a:extLst>
          </p:cNvPr>
          <p:cNvSpPr>
            <a:spLocks noGrp="1"/>
          </p:cNvSpPr>
          <p:nvPr>
            <p:ph type="body" sz="quarter" idx="1003" hasCustomPrompt="1"/>
          </p:nvPr>
        </p:nvSpPr>
        <p:spPr>
          <a:xfrm>
            <a:off x="5868988" y="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r:embed="rId2">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p>
        </p:txBody>
      </p:sp>
      <p:sp>
        <p:nvSpPr>
          <p:cNvPr id="6" name="02_Title 3 (JU-Free)">
            <a:extLst>
              <a:ext uri="{FF2B5EF4-FFF2-40B4-BE49-F238E27FC236}">
                <a16:creationId xmlns:a16="http://schemas.microsoft.com/office/drawing/2014/main" id="{1FEA5442-CAD6-B7A3-FD0D-D0764E27D826}"/>
              </a:ext>
            </a:extLst>
          </p:cNvPr>
          <p:cNvSpPr>
            <a:spLocks noGrp="1"/>
          </p:cNvSpPr>
          <p:nvPr>
            <p:ph type="title" hasCustomPrompt="1"/>
          </p:nvPr>
        </p:nvSpPr>
        <p:spPr>
          <a:xfrm>
            <a:off x="6699600" y="4229100"/>
            <a:ext cx="4864100" cy="1181100"/>
          </a:xfrm>
        </p:spPr>
        <p:txBody>
          <a:bodyPr/>
          <a:lstStyle>
            <a:lvl1pPr algn="l">
              <a:defRPr kumimoji="0" sz="3600" b="1" i="0" u="none" baseline="0">
                <a:solidFill>
                  <a:schemeClr val="bg2">
                    <a:lumMod val="100000"/>
                  </a:schemeClr>
                </a:solidFill>
                <a:latin typeface="+mj-lt"/>
              </a:defRPr>
            </a:lvl1pPr>
          </a:lstStyle>
          <a:p>
            <a:r>
              <a:rPr lang="nl-NL" dirty="0"/>
              <a:t>[Titel]</a:t>
            </a:r>
          </a:p>
        </p:txBody>
      </p:sp>
      <p:sp>
        <p:nvSpPr>
          <p:cNvPr id="7" name="03_Subtitle 4[PHJU] (JU-Free)"/>
          <p:cNvSpPr>
            <a:spLocks noGrp="1"/>
          </p:cNvSpPr>
          <p:nvPr>
            <p:ph type="subTitle" idx="1" hasCustomPrompt="1"/>
          </p:nvPr>
        </p:nvSpPr>
        <p:spPr>
          <a:xfrm>
            <a:off x="6699600" y="5473704"/>
            <a:ext cx="4864100" cy="266700"/>
          </a:xfrm>
        </p:spPr>
        <p:txBody>
          <a:bodyPr/>
          <a:lstStyle>
            <a:lvl1pPr marL="0" indent="0" algn="l">
              <a:lnSpc>
                <a:spcPct val="100000"/>
              </a:lnSpc>
              <a:spcBef>
                <a:spcPts val="0"/>
              </a:spcBef>
              <a:buFont typeface="Arial" panose="020B0604020202020204" pitchFamily="34" charset="0"/>
              <a:buNone/>
              <a:defRPr sz="16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[Spreker: Naam Achternaam]</a:t>
            </a:r>
          </a:p>
        </p:txBody>
      </p:sp>
      <p:sp>
        <p:nvSpPr>
          <p:cNvPr id="12" name="04_Placeholder 5[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699600" y="5753104"/>
            <a:ext cx="4864100" cy="266700"/>
          </a:xfrm>
        </p:spPr>
        <p:txBody>
          <a:bodyPr/>
          <a:lstStyle>
            <a:lvl1pPr marL="0" indent="0">
              <a:lnSpc>
                <a:spcPct val="100000"/>
              </a:lnSpc>
              <a:spcBef>
                <a:spcPts val="0"/>
              </a:spcBef>
              <a:buNone/>
              <a:defRPr sz="1600">
                <a:solidFill>
                  <a:srgbClr val="000000"/>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dirty="0"/>
              <a:t>[00 maand </a:t>
            </a:r>
            <a:r>
              <a:rPr lang="nl-NL" dirty="0" err="1"/>
              <a:t>jjjj</a:t>
            </a:r>
            <a:r>
              <a:rPr lang="nl-NL" dirty="0"/>
              <a:t>]</a:t>
            </a:r>
          </a:p>
        </p:txBody>
      </p:sp>
      <p:sp>
        <p:nvSpPr>
          <p:cNvPr id="4" name="05_Frame 6 (JU-Free)">
            <a:extLst>
              <a:ext uri="{FF2B5EF4-FFF2-40B4-BE49-F238E27FC236}">
                <a16:creationId xmlns:a16="http://schemas.microsoft.com/office/drawing/2014/main" id="{D58DADC9-7FBF-6BDF-EAAA-ED4AC768DC9F}"/>
              </a:ext>
            </a:extLst>
          </p:cNvPr>
          <p:cNvSpPr>
            <a:spLocks noGrp="1"/>
          </p:cNvSpPr>
          <p:nvPr>
            <p:ph type="pic" idx="1000" hasCustomPrompt="1"/>
          </p:nvPr>
        </p:nvSpPr>
        <p:spPr bwMode="auto">
          <a:xfrm>
            <a:off x="228600" y="1165225"/>
            <a:ext cx="11733213" cy="5486400"/>
          </a:xfrm>
          <a:custGeom>
            <a:avLst/>
            <a:gdLst>
              <a:gd name="connsiteX0" fmla="*/ 455234 w 11733213"/>
              <a:gd name="connsiteY0" fmla="*/ 0 h 5486400"/>
              <a:gd name="connsiteX1" fmla="*/ 11733213 w 11733213"/>
              <a:gd name="connsiteY1" fmla="*/ 0 h 5486400"/>
              <a:gd name="connsiteX2" fmla="*/ 11733213 w 11733213"/>
              <a:gd name="connsiteY2" fmla="*/ 2743200 h 5486400"/>
              <a:gd name="connsiteX3" fmla="*/ 6321108 w 11733213"/>
              <a:gd name="connsiteY3" fmla="*/ 2743200 h 5486400"/>
              <a:gd name="connsiteX4" fmla="*/ 5865813 w 11733213"/>
              <a:gd name="connsiteY4" fmla="*/ 3198495 h 5486400"/>
              <a:gd name="connsiteX5" fmla="*/ 5865813 w 11733213"/>
              <a:gd name="connsiteY5" fmla="*/ 5486400 h 5486400"/>
              <a:gd name="connsiteX6" fmla="*/ 5439788 w 11733213"/>
              <a:gd name="connsiteY6" fmla="*/ 5486400 h 5486400"/>
              <a:gd name="connsiteX7" fmla="*/ 0 w 11733213"/>
              <a:gd name="connsiteY7" fmla="*/ 5486400 h 5486400"/>
              <a:gd name="connsiteX8" fmla="*/ 0 w 11733213"/>
              <a:gd name="connsiteY8" fmla="*/ 455295 h 5486400"/>
              <a:gd name="connsiteX9" fmla="*/ 455234 w 11733213"/>
              <a:gd name="connsiteY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33213" h="5486400">
                <a:moveTo>
                  <a:pt x="455234" y="0"/>
                </a:moveTo>
                <a:cubicBezTo>
                  <a:pt x="455234" y="0"/>
                  <a:pt x="455234" y="0"/>
                  <a:pt x="11733213" y="0"/>
                </a:cubicBezTo>
                <a:lnTo>
                  <a:pt x="11733213" y="2743200"/>
                </a:lnTo>
                <a:lnTo>
                  <a:pt x="6321108" y="2743200"/>
                </a:lnTo>
                <a:cubicBezTo>
                  <a:pt x="6069648" y="2743200"/>
                  <a:pt x="5865813" y="2947035"/>
                  <a:pt x="5865813" y="3198495"/>
                </a:cubicBezTo>
                <a:cubicBezTo>
                  <a:pt x="5865813" y="5486400"/>
                  <a:pt x="5865813" y="5486400"/>
                  <a:pt x="5865813" y="5486400"/>
                </a:cubicBezTo>
                <a:lnTo>
                  <a:pt x="5439788" y="5486400"/>
                </a:lnTo>
                <a:cubicBezTo>
                  <a:pt x="3987459" y="5486400"/>
                  <a:pt x="2199978" y="5486400"/>
                  <a:pt x="0" y="5486400"/>
                </a:cubicBezTo>
                <a:cubicBezTo>
                  <a:pt x="0" y="5486400"/>
                  <a:pt x="0" y="5486400"/>
                  <a:pt x="0" y="455295"/>
                </a:cubicBezTo>
                <a:cubicBezTo>
                  <a:pt x="0" y="203835"/>
                  <a:pt x="203808" y="0"/>
                  <a:pt x="455234"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ctr" defTabSz="914400" rtl="0" eaLnBrk="1" latinLnBrk="0" hangingPunct="1">
              <a:lnSpc>
                <a:spcPct val="90000"/>
              </a:lnSpc>
              <a:spcBef>
                <a:spcPts val="1000"/>
              </a:spcBef>
              <a:buFontTx/>
              <a:buNone/>
              <a:defRPr/>
            </a:lvl1pPr>
          </a:lstStyle>
          <a:p>
            <a:r>
              <a:rPr lang="nl-NL" dirty="0"/>
              <a:t>[Afbeelding]</a:t>
            </a:r>
            <a:endParaRPr lang="en-NL" dirty="0"/>
          </a:p>
        </p:txBody>
      </p:sp>
    </p:spTree>
    <p:extLst>
      <p:ext uri="{BB962C8B-B14F-4D97-AF65-F5344CB8AC3E}">
        <p14:creationId xmlns:p14="http://schemas.microsoft.com/office/powerpoint/2010/main" val="55408148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eldia+foto donkergroen (H1)]">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9C4DAFCC-C949-7BC4-ACB3-E59B78B16E6E}"/>
              </a:ext>
            </a:extLst>
          </p:cNvPr>
          <p:cNvSpPr>
            <a:spLocks noSelect="1"/>
          </p:cNvSpPr>
          <p:nvPr userDrawn="1"/>
        </p:nvSpPr>
        <p:spPr bwMode="auto">
          <a:xfrm>
            <a:off x="6094413" y="3908425"/>
            <a:ext cx="5867400" cy="2743200"/>
          </a:xfrm>
          <a:custGeom>
            <a:avLst/>
            <a:gdLst>
              <a:gd name="T0" fmla="*/ 478 w 6160"/>
              <a:gd name="T1" fmla="*/ 0 h 2880"/>
              <a:gd name="T2" fmla="*/ 0 w 6160"/>
              <a:gd name="T3" fmla="*/ 478 h 2880"/>
              <a:gd name="T4" fmla="*/ 0 w 6160"/>
              <a:gd name="T5" fmla="*/ 2880 h 2880"/>
              <a:gd name="T6" fmla="*/ 6160 w 6160"/>
              <a:gd name="T7" fmla="*/ 2880 h 2880"/>
              <a:gd name="T8" fmla="*/ 6160 w 6160"/>
              <a:gd name="T9" fmla="*/ 0 h 2880"/>
              <a:gd name="T10" fmla="*/ 478 w 6160"/>
              <a:gd name="T11" fmla="*/ 0 h 2880"/>
            </a:gdLst>
            <a:ahLst/>
            <a:cxnLst>
              <a:cxn ang="0">
                <a:pos x="T0" y="T1"/>
              </a:cxn>
              <a:cxn ang="0">
                <a:pos x="T2" y="T3"/>
              </a:cxn>
              <a:cxn ang="0">
                <a:pos x="T4" y="T5"/>
              </a:cxn>
              <a:cxn ang="0">
                <a:pos x="T6" y="T7"/>
              </a:cxn>
              <a:cxn ang="0">
                <a:pos x="T8" y="T9"/>
              </a:cxn>
              <a:cxn ang="0">
                <a:pos x="T10" y="T11"/>
              </a:cxn>
            </a:cxnLst>
            <a:rect l="0" t="0" r="r" b="b"/>
            <a:pathLst>
              <a:path w="6160" h="2880">
                <a:moveTo>
                  <a:pt x="478" y="0"/>
                </a:moveTo>
                <a:cubicBezTo>
                  <a:pt x="214" y="0"/>
                  <a:pt x="0" y="214"/>
                  <a:pt x="0" y="478"/>
                </a:cubicBezTo>
                <a:cubicBezTo>
                  <a:pt x="0" y="2880"/>
                  <a:pt x="0" y="2880"/>
                  <a:pt x="0" y="2880"/>
                </a:cubicBezTo>
                <a:cubicBezTo>
                  <a:pt x="6160" y="2880"/>
                  <a:pt x="6160" y="2880"/>
                  <a:pt x="6160" y="2880"/>
                </a:cubicBezTo>
                <a:cubicBezTo>
                  <a:pt x="6160" y="0"/>
                  <a:pt x="6160" y="0"/>
                  <a:pt x="6160" y="0"/>
                </a:cubicBezTo>
                <a:lnTo>
                  <a:pt x="478" y="0"/>
                </a:lnTo>
                <a:close/>
              </a:path>
            </a:pathLst>
          </a:custGeom>
          <a:solidFill>
            <a:srgbClr val="275937"/>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5" name="01_Rectangle 2{PHJU} (JU-Free)" descr="Logo Ministerie van Binnenlandse Zaken en Koninkrijksrelaties">
            <a:extLst>
              <a:ext uri="{FF2B5EF4-FFF2-40B4-BE49-F238E27FC236}">
                <a16:creationId xmlns:a16="http://schemas.microsoft.com/office/drawing/2014/main" id="{A214C342-4B16-A648-EF05-791B38877F27}"/>
              </a:ext>
            </a:extLst>
          </p:cNvPr>
          <p:cNvSpPr>
            <a:spLocks noGrp="1"/>
          </p:cNvSpPr>
          <p:nvPr>
            <p:ph type="body" sz="quarter" idx="1003" hasCustomPrompt="1"/>
          </p:nvPr>
        </p:nvSpPr>
        <p:spPr>
          <a:xfrm>
            <a:off x="5868988" y="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r:embed="rId2">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p>
        </p:txBody>
      </p:sp>
      <p:sp>
        <p:nvSpPr>
          <p:cNvPr id="6" name="02_Title 3 (JU-Free)">
            <a:extLst>
              <a:ext uri="{FF2B5EF4-FFF2-40B4-BE49-F238E27FC236}">
                <a16:creationId xmlns:a16="http://schemas.microsoft.com/office/drawing/2014/main" id="{1FEA5442-CAD6-B7A3-FD0D-D0764E27D826}"/>
              </a:ext>
            </a:extLst>
          </p:cNvPr>
          <p:cNvSpPr>
            <a:spLocks noGrp="1"/>
          </p:cNvSpPr>
          <p:nvPr>
            <p:ph type="title" hasCustomPrompt="1"/>
          </p:nvPr>
        </p:nvSpPr>
        <p:spPr>
          <a:xfrm>
            <a:off x="6699600" y="4229100"/>
            <a:ext cx="4864100" cy="1181100"/>
          </a:xfrm>
        </p:spPr>
        <p:txBody>
          <a:bodyPr/>
          <a:lstStyle>
            <a:lvl1pPr algn="l">
              <a:defRPr kumimoji="0" sz="3600" b="1" i="0" u="none" baseline="0">
                <a:solidFill>
                  <a:schemeClr val="bg2">
                    <a:lumMod val="100000"/>
                  </a:schemeClr>
                </a:solidFill>
                <a:latin typeface="+mj-lt"/>
              </a:defRPr>
            </a:lvl1pPr>
          </a:lstStyle>
          <a:p>
            <a:r>
              <a:rPr lang="nl-NL" dirty="0"/>
              <a:t>[Titel]</a:t>
            </a:r>
          </a:p>
        </p:txBody>
      </p:sp>
      <p:sp>
        <p:nvSpPr>
          <p:cNvPr id="7" name="03_Subtitle 4[PHJU] (JU-Free)"/>
          <p:cNvSpPr>
            <a:spLocks noGrp="1"/>
          </p:cNvSpPr>
          <p:nvPr>
            <p:ph type="subTitle" idx="1" hasCustomPrompt="1"/>
          </p:nvPr>
        </p:nvSpPr>
        <p:spPr>
          <a:xfrm>
            <a:off x="6699600" y="5473704"/>
            <a:ext cx="4864100" cy="266700"/>
          </a:xfrm>
        </p:spPr>
        <p:txBody>
          <a:bodyPr/>
          <a:lstStyle>
            <a:lvl1pPr marL="0" indent="0" algn="l">
              <a:lnSpc>
                <a:spcPct val="100000"/>
              </a:lnSpc>
              <a:spcBef>
                <a:spcPts val="0"/>
              </a:spcBef>
              <a:buFont typeface="Arial" panose="020B0604020202020204" pitchFamily="34" charset="0"/>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[Spreker: Naam Achternaam]</a:t>
            </a:r>
          </a:p>
        </p:txBody>
      </p:sp>
      <p:sp>
        <p:nvSpPr>
          <p:cNvPr id="12" name="04_Placeholder 5[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699600" y="5753104"/>
            <a:ext cx="4864100" cy="266700"/>
          </a:xfrm>
        </p:spPr>
        <p:txBody>
          <a:bodyPr/>
          <a:lstStyle>
            <a:lvl1pPr marL="0" indent="0">
              <a:lnSpc>
                <a:spcPct val="100000"/>
              </a:lnSpc>
              <a:spcBef>
                <a:spcPts val="0"/>
              </a:spcBef>
              <a:buNone/>
              <a:defRPr sz="1600">
                <a:solidFill>
                  <a:schemeClr val="bg2"/>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dirty="0"/>
              <a:t>[00 maand </a:t>
            </a:r>
            <a:r>
              <a:rPr lang="nl-NL" dirty="0" err="1"/>
              <a:t>jjjj</a:t>
            </a:r>
            <a:r>
              <a:rPr lang="nl-NL" dirty="0"/>
              <a:t>]</a:t>
            </a:r>
          </a:p>
        </p:txBody>
      </p:sp>
      <p:sp>
        <p:nvSpPr>
          <p:cNvPr id="4" name="05_Frame 6 (JU-Free)">
            <a:extLst>
              <a:ext uri="{FF2B5EF4-FFF2-40B4-BE49-F238E27FC236}">
                <a16:creationId xmlns:a16="http://schemas.microsoft.com/office/drawing/2014/main" id="{D58DADC9-7FBF-6BDF-EAAA-ED4AC768DC9F}"/>
              </a:ext>
            </a:extLst>
          </p:cNvPr>
          <p:cNvSpPr>
            <a:spLocks noGrp="1"/>
          </p:cNvSpPr>
          <p:nvPr>
            <p:ph type="pic" idx="1000" hasCustomPrompt="1"/>
          </p:nvPr>
        </p:nvSpPr>
        <p:spPr bwMode="auto">
          <a:xfrm>
            <a:off x="228600" y="1165225"/>
            <a:ext cx="11733213" cy="5486400"/>
          </a:xfrm>
          <a:custGeom>
            <a:avLst/>
            <a:gdLst>
              <a:gd name="connsiteX0" fmla="*/ 455234 w 11733213"/>
              <a:gd name="connsiteY0" fmla="*/ 0 h 5486400"/>
              <a:gd name="connsiteX1" fmla="*/ 11733213 w 11733213"/>
              <a:gd name="connsiteY1" fmla="*/ 0 h 5486400"/>
              <a:gd name="connsiteX2" fmla="*/ 11733213 w 11733213"/>
              <a:gd name="connsiteY2" fmla="*/ 2743200 h 5486400"/>
              <a:gd name="connsiteX3" fmla="*/ 6321108 w 11733213"/>
              <a:gd name="connsiteY3" fmla="*/ 2743200 h 5486400"/>
              <a:gd name="connsiteX4" fmla="*/ 5865813 w 11733213"/>
              <a:gd name="connsiteY4" fmla="*/ 3198495 h 5486400"/>
              <a:gd name="connsiteX5" fmla="*/ 5865813 w 11733213"/>
              <a:gd name="connsiteY5" fmla="*/ 5486400 h 5486400"/>
              <a:gd name="connsiteX6" fmla="*/ 5439788 w 11733213"/>
              <a:gd name="connsiteY6" fmla="*/ 5486400 h 5486400"/>
              <a:gd name="connsiteX7" fmla="*/ 0 w 11733213"/>
              <a:gd name="connsiteY7" fmla="*/ 5486400 h 5486400"/>
              <a:gd name="connsiteX8" fmla="*/ 0 w 11733213"/>
              <a:gd name="connsiteY8" fmla="*/ 455295 h 5486400"/>
              <a:gd name="connsiteX9" fmla="*/ 455234 w 11733213"/>
              <a:gd name="connsiteY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33213" h="5486400">
                <a:moveTo>
                  <a:pt x="455234" y="0"/>
                </a:moveTo>
                <a:cubicBezTo>
                  <a:pt x="455234" y="0"/>
                  <a:pt x="455234" y="0"/>
                  <a:pt x="11733213" y="0"/>
                </a:cubicBezTo>
                <a:lnTo>
                  <a:pt x="11733213" y="2743200"/>
                </a:lnTo>
                <a:lnTo>
                  <a:pt x="6321108" y="2743200"/>
                </a:lnTo>
                <a:cubicBezTo>
                  <a:pt x="6069648" y="2743200"/>
                  <a:pt x="5865813" y="2947035"/>
                  <a:pt x="5865813" y="3198495"/>
                </a:cubicBezTo>
                <a:cubicBezTo>
                  <a:pt x="5865813" y="5486400"/>
                  <a:pt x="5865813" y="5486400"/>
                  <a:pt x="5865813" y="5486400"/>
                </a:cubicBezTo>
                <a:lnTo>
                  <a:pt x="5439788" y="5486400"/>
                </a:lnTo>
                <a:cubicBezTo>
                  <a:pt x="3987459" y="5486400"/>
                  <a:pt x="2199978" y="5486400"/>
                  <a:pt x="0" y="5486400"/>
                </a:cubicBezTo>
                <a:cubicBezTo>
                  <a:pt x="0" y="5486400"/>
                  <a:pt x="0" y="5486400"/>
                  <a:pt x="0" y="455295"/>
                </a:cubicBezTo>
                <a:cubicBezTo>
                  <a:pt x="0" y="203835"/>
                  <a:pt x="203808" y="0"/>
                  <a:pt x="455234"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ctr" defTabSz="914400" rtl="0" eaLnBrk="1" latinLnBrk="0" hangingPunct="1">
              <a:lnSpc>
                <a:spcPct val="90000"/>
              </a:lnSpc>
              <a:spcBef>
                <a:spcPts val="1000"/>
              </a:spcBef>
              <a:buFontTx/>
              <a:buNone/>
              <a:defRPr/>
            </a:lvl1pPr>
          </a:lstStyle>
          <a:p>
            <a:r>
              <a:rPr lang="nl-NL" dirty="0"/>
              <a:t>[Afbeelding]</a:t>
            </a:r>
            <a:endParaRPr lang="en-NL" dirty="0"/>
          </a:p>
        </p:txBody>
      </p:sp>
    </p:spTree>
    <p:extLst>
      <p:ext uri="{BB962C8B-B14F-4D97-AF65-F5344CB8AC3E}">
        <p14:creationId xmlns:p14="http://schemas.microsoft.com/office/powerpoint/2010/main" val="101278847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 (H2)]">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EFD55B92-1F27-3EE6-EC37-8ABD97EF421B}"/>
              </a:ext>
            </a:extLst>
          </p:cNvPr>
          <p:cNvSpPr>
            <a:spLocks noSelect="1"/>
          </p:cNvSpPr>
          <p:nvPr userDrawn="1"/>
        </p:nvSpPr>
        <p:spPr bwMode="auto">
          <a:xfrm>
            <a:off x="228600" y="228600"/>
            <a:ext cx="11733213" cy="6172200"/>
          </a:xfrm>
          <a:custGeom>
            <a:avLst/>
            <a:gdLst>
              <a:gd name="T0" fmla="*/ 12320 w 12320"/>
              <a:gd name="T1" fmla="*/ 0 h 6480"/>
              <a:gd name="T2" fmla="*/ 478 w 12320"/>
              <a:gd name="T3" fmla="*/ 0 h 6480"/>
              <a:gd name="T4" fmla="*/ 0 w 12320"/>
              <a:gd name="T5" fmla="*/ 461 h 6480"/>
              <a:gd name="T6" fmla="*/ 0 w 12320"/>
              <a:gd name="T7" fmla="*/ 6480 h 6480"/>
              <a:gd name="T8" fmla="*/ 12320 w 12320"/>
              <a:gd name="T9" fmla="*/ 6480 h 6480"/>
              <a:gd name="T10" fmla="*/ 12320 w 12320"/>
              <a:gd name="T11" fmla="*/ 0 h 6480"/>
            </a:gdLst>
            <a:ahLst/>
            <a:cxnLst>
              <a:cxn ang="0">
                <a:pos x="T0" y="T1"/>
              </a:cxn>
              <a:cxn ang="0">
                <a:pos x="T2" y="T3"/>
              </a:cxn>
              <a:cxn ang="0">
                <a:pos x="T4" y="T5"/>
              </a:cxn>
              <a:cxn ang="0">
                <a:pos x="T6" y="T7"/>
              </a:cxn>
              <a:cxn ang="0">
                <a:pos x="T8" y="T9"/>
              </a:cxn>
              <a:cxn ang="0">
                <a:pos x="T10" y="T11"/>
              </a:cxn>
            </a:cxnLst>
            <a:rect l="0" t="0" r="r" b="b"/>
            <a:pathLst>
              <a:path w="12320" h="6480">
                <a:moveTo>
                  <a:pt x="12320" y="0"/>
                </a:moveTo>
                <a:cubicBezTo>
                  <a:pt x="478" y="0"/>
                  <a:pt x="478" y="0"/>
                  <a:pt x="478" y="0"/>
                </a:cubicBezTo>
                <a:cubicBezTo>
                  <a:pt x="214" y="0"/>
                  <a:pt x="0" y="206"/>
                  <a:pt x="0" y="461"/>
                </a:cubicBezTo>
                <a:cubicBezTo>
                  <a:pt x="0" y="6480"/>
                  <a:pt x="0" y="6480"/>
                  <a:pt x="0" y="6480"/>
                </a:cubicBezTo>
                <a:cubicBezTo>
                  <a:pt x="12320" y="6480"/>
                  <a:pt x="12320" y="6480"/>
                  <a:pt x="12320" y="6480"/>
                </a:cubicBezTo>
                <a:lnTo>
                  <a:pt x="12320" y="0"/>
                </a:lnTo>
                <a:close/>
              </a:path>
            </a:pathLst>
          </a:custGeom>
          <a:solidFill>
            <a:srgbClr val="DCE3EA"/>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7" name="01_***Title 2 (JU-Free)">
            <a:extLst>
              <a:ext uri="{FF2B5EF4-FFF2-40B4-BE49-F238E27FC236}">
                <a16:creationId xmlns:a16="http://schemas.microsoft.com/office/drawing/2014/main" id="{7149E377-8CA7-A9EE-867F-DCBF5AECAF70}"/>
              </a:ext>
            </a:extLst>
          </p:cNvPr>
          <p:cNvSpPr>
            <a:spLocks noGrp="1"/>
          </p:cNvSpPr>
          <p:nvPr>
            <p:ph type="title" hasCustomPrompt="1"/>
          </p:nvPr>
        </p:nvSpPr>
        <p:spPr>
          <a:xfrm>
            <a:off x="685800" y="1397000"/>
            <a:ext cx="5041900" cy="901700"/>
          </a:xfrm>
        </p:spPr>
        <p:txBody>
          <a:bodyPr/>
          <a:lstStyle>
            <a:lvl1pPr algn="l">
              <a:defRPr kumimoji="0" sz="3600" b="1" i="0" u="none" baseline="0">
                <a:solidFill>
                  <a:schemeClr val="tx1">
                    <a:lumMod val="100000"/>
                  </a:schemeClr>
                </a:solidFill>
                <a:latin typeface="+mj-lt"/>
              </a:defRPr>
            </a:lvl1pPr>
          </a:lstStyle>
          <a:p>
            <a:r>
              <a:rPr lang="nl-NL" dirty="0"/>
              <a:t>[Inhoud]</a:t>
            </a:r>
          </a:p>
        </p:txBody>
      </p:sp>
      <p:sp>
        <p:nvSpPr>
          <p:cNvPr id="8" name="02_Content Placeholder 3[PHJU] (JU-Free)">
            <a:extLst>
              <a:ext uri="{FF2B5EF4-FFF2-40B4-BE49-F238E27FC236}">
                <a16:creationId xmlns:a16="http://schemas.microsoft.com/office/drawing/2014/main" id="{45E18BEF-FB2F-9D67-CC5B-C87B146169E5}"/>
              </a:ext>
            </a:extLst>
          </p:cNvPr>
          <p:cNvSpPr>
            <a:spLocks noGrp="1"/>
          </p:cNvSpPr>
          <p:nvPr>
            <p:ph type="body" sz="quarter" idx="1004" hasCustomPrompt="1"/>
          </p:nvPr>
        </p:nvSpPr>
        <p:spPr>
          <a:xfrm>
            <a:off x="685800" y="2265553"/>
            <a:ext cx="5041900" cy="4013200"/>
          </a:xfrm>
        </p:spPr>
        <p:txBody>
          <a:bodyPr/>
          <a:lstStyle>
            <a:lvl1pPr marL="324000" indent="-324000">
              <a:spcBef>
                <a:spcPts val="1900"/>
              </a:spcBef>
              <a:buFont typeface="+mj-lt"/>
              <a:buAutoNum type="arabicPeriod"/>
              <a:defRPr/>
            </a:lvl1pPr>
            <a:lvl2pPr marL="324000" indent="-324000">
              <a:spcBef>
                <a:spcPts val="1900"/>
              </a:spcBef>
              <a:buFont typeface="+mj-lt"/>
              <a:buAutoNum type="arabicPeriod"/>
              <a:defRPr/>
            </a:lvl2pPr>
            <a:lvl3pPr marL="324000" indent="-324000">
              <a:spcBef>
                <a:spcPts val="1900"/>
              </a:spcBef>
              <a:buFont typeface="+mj-lt"/>
              <a:buAutoNum type="arabicPeriod"/>
              <a:defRPr/>
            </a:lvl3pPr>
            <a:lvl4pPr marL="324000" indent="-324000">
              <a:spcBef>
                <a:spcPts val="1900"/>
              </a:spcBef>
              <a:buFont typeface="+mj-lt"/>
              <a:buAutoNum type="arabicPeriod"/>
              <a:defRPr/>
            </a:lvl4pPr>
            <a:lvl5pPr marL="324000" indent="-324000">
              <a:spcBef>
                <a:spcPts val="1900"/>
              </a:spcBef>
              <a:buFont typeface="+mj-lt"/>
              <a:buAutoNum type="arabicPeriod"/>
              <a:defRPr/>
            </a:lvl5pPr>
            <a:lvl6pPr marL="324000" indent="-324000">
              <a:spcBef>
                <a:spcPts val="1900"/>
              </a:spcBef>
              <a:buFont typeface="+mj-lt"/>
              <a:buAutoNum type="arabicPeriod"/>
              <a:defRPr/>
            </a:lvl6pPr>
            <a:lvl7pPr marL="324000" indent="-324000">
              <a:spcBef>
                <a:spcPts val="1900"/>
              </a:spcBef>
              <a:buFont typeface="+mj-lt"/>
              <a:buAutoNum type="arabicPeriod"/>
              <a:defRPr/>
            </a:lvl7pPr>
            <a:lvl8pPr marL="324000" indent="-324000">
              <a:spcBef>
                <a:spcPts val="1900"/>
              </a:spcBef>
              <a:buFont typeface="+mj-lt"/>
              <a:buAutoNum type="arabicPeriod"/>
              <a:defRPr/>
            </a:lvl8pPr>
            <a:lvl9pPr marL="324000" indent="-324000">
              <a:spcBef>
                <a:spcPts val="1900"/>
              </a:spcBef>
              <a:buFont typeface="+mj-lt"/>
              <a:buAutoNum type="arabicPeriod"/>
              <a:defRPr/>
            </a:lvl9pPr>
          </a:lstStyle>
          <a:p>
            <a:pPr lvl="0"/>
            <a:r>
              <a:rPr lang="nl-NL" dirty="0"/>
              <a:t>[Tekst]</a:t>
            </a:r>
            <a:endParaRPr lang="en-GB" dirty="0"/>
          </a:p>
        </p:txBody>
      </p:sp>
      <p:sp>
        <p:nvSpPr>
          <p:cNvPr id="11" name="03_Frame 4[PHJU] (JU-Free)">
            <a:extLst>
              <a:ext uri="{FF2B5EF4-FFF2-40B4-BE49-F238E27FC236}">
                <a16:creationId xmlns:a16="http://schemas.microsoft.com/office/drawing/2014/main" id="{54791EA8-9B7B-FDBC-466C-3DBFDA5CE554}"/>
              </a:ext>
            </a:extLst>
          </p:cNvPr>
          <p:cNvSpPr>
            <a:spLocks noGrp="1"/>
          </p:cNvSpPr>
          <p:nvPr>
            <p:ph type="pic" sz="quarter" idx="10" hasCustomPrompt="1"/>
          </p:nvPr>
        </p:nvSpPr>
        <p:spPr>
          <a:xfrm>
            <a:off x="6094413" y="228600"/>
            <a:ext cx="5867400" cy="6172200"/>
          </a:xfrm>
          <a:custGeom>
            <a:avLst/>
            <a:gdLst>
              <a:gd name="connsiteX0" fmla="*/ 0 w 5867400"/>
              <a:gd name="connsiteY0" fmla="*/ 0 h 6172200"/>
              <a:gd name="connsiteX1" fmla="*/ 5867400 w 5867400"/>
              <a:gd name="connsiteY1" fmla="*/ 0 h 6172200"/>
              <a:gd name="connsiteX2" fmla="*/ 5867400 w 5867400"/>
              <a:gd name="connsiteY2" fmla="*/ 6172200 h 6172200"/>
              <a:gd name="connsiteX3" fmla="*/ 0 w 5867400"/>
              <a:gd name="connsiteY3" fmla="*/ 6172200 h 6172200"/>
            </a:gdLst>
            <a:ahLst/>
            <a:cxnLst>
              <a:cxn ang="0">
                <a:pos x="connsiteX0" y="connsiteY0"/>
              </a:cxn>
              <a:cxn ang="0">
                <a:pos x="connsiteX1" y="connsiteY1"/>
              </a:cxn>
              <a:cxn ang="0">
                <a:pos x="connsiteX2" y="connsiteY2"/>
              </a:cxn>
              <a:cxn ang="0">
                <a:pos x="connsiteX3" y="connsiteY3"/>
              </a:cxn>
            </a:cxnLst>
            <a:rect l="l" t="t" r="r" b="b"/>
            <a:pathLst>
              <a:path w="5867400" h="6172200">
                <a:moveTo>
                  <a:pt x="0" y="0"/>
                </a:moveTo>
                <a:lnTo>
                  <a:pt x="5867400" y="0"/>
                </a:lnTo>
                <a:lnTo>
                  <a:pt x="5867400" y="6172200"/>
                </a:lnTo>
                <a:lnTo>
                  <a:pt x="0" y="6172200"/>
                </a:lnTo>
                <a:close/>
              </a:path>
            </a:pathLst>
          </a:custGeom>
        </p:spPr>
        <p:txBody>
          <a:bodyPr wrap="square" lIns="0" tIns="0" rIns="0" bIns="0" anchor="t">
            <a:noAutofit/>
          </a:bodyPr>
          <a:lstStyle>
            <a:lvl1pPr marL="0" indent="0" algn="l" defTabSz="914400" rtl="0" eaLnBrk="1" latinLnBrk="0" hangingPunct="1">
              <a:lnSpc>
                <a:spcPct val="100000"/>
              </a:lnSpc>
              <a:spcBef>
                <a:spcPts val="0"/>
              </a:spcBef>
              <a:buFontTx/>
              <a:buNone/>
              <a:defRPr sz="1800"/>
            </a:lvl1pPr>
          </a:lstStyle>
          <a:p>
            <a:r>
              <a:rPr lang="nl-NL" dirty="0"/>
              <a:t>[Afbeelding]</a:t>
            </a:r>
            <a:endParaRPr lang="en-NL" dirty="0"/>
          </a:p>
        </p:txBody>
      </p:sp>
      <p:sp>
        <p:nvSpPr>
          <p:cNvPr id="2" name="04_Frame date 5 (JU-Free)">
            <a:extLst>
              <a:ext uri="{FF2B5EF4-FFF2-40B4-BE49-F238E27FC236}">
                <a16:creationId xmlns:a16="http://schemas.microsoft.com/office/drawing/2014/main" id="{414F57BA-0A3D-756E-2327-D4773986D6CF}"/>
              </a:ext>
            </a:extLst>
          </p:cNvPr>
          <p:cNvSpPr>
            <a:spLocks noGrp="1"/>
          </p:cNvSpPr>
          <p:nvPr>
            <p:ph type="dt" sz="half" idx="1005"/>
          </p:nvPr>
        </p:nvSpPr>
        <p:spPr/>
        <p:txBody>
          <a:bodyPr/>
          <a:lstStyle/>
          <a:p>
            <a:fld id="{3C256F02-65A2-4707-9446-DD6E33C2C034}" type="datetime4">
              <a:rPr lang="nl-NL" smtClean="0"/>
              <a:t>26 juni 2026</a:t>
            </a:fld>
            <a:endParaRPr lang="nl-NL" dirty="0"/>
          </a:p>
        </p:txBody>
      </p:sp>
      <p:sp>
        <p:nvSpPr>
          <p:cNvPr id="4" name="05_Frame footer 6 (JU-Free)">
            <a:extLst>
              <a:ext uri="{FF2B5EF4-FFF2-40B4-BE49-F238E27FC236}">
                <a16:creationId xmlns:a16="http://schemas.microsoft.com/office/drawing/2014/main" id="{65CAD823-5576-DB21-304B-2E0425B115ED}"/>
              </a:ext>
            </a:extLst>
          </p:cNvPr>
          <p:cNvSpPr>
            <a:spLocks noGrp="1"/>
          </p:cNvSpPr>
          <p:nvPr>
            <p:ph type="ftr" sz="quarter" idx="1006"/>
          </p:nvPr>
        </p:nvSpPr>
        <p:spPr/>
        <p:txBody>
          <a:bodyPr/>
          <a:lstStyle/>
          <a:p>
            <a:r>
              <a:rPr lang="nl-NL"/>
              <a:t>Typ hier bijvoorbeeld de titel van de presentatie, via Invoegen Kop &amp; voettekst</a:t>
            </a:r>
            <a:endParaRPr lang="nl-NL" dirty="0"/>
          </a:p>
        </p:txBody>
      </p:sp>
      <p:sp>
        <p:nvSpPr>
          <p:cNvPr id="5" name="06_Frame slide number 7 (JU-Free)">
            <a:extLst>
              <a:ext uri="{FF2B5EF4-FFF2-40B4-BE49-F238E27FC236}">
                <a16:creationId xmlns:a16="http://schemas.microsoft.com/office/drawing/2014/main" id="{EF296834-BD0E-410D-D0B1-CAD8566B4F0C}"/>
              </a:ext>
            </a:extLst>
          </p:cNvPr>
          <p:cNvSpPr>
            <a:spLocks noGrp="1"/>
          </p:cNvSpPr>
          <p:nvPr>
            <p:ph type="sldNum" sz="quarter" idx="1007"/>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220660239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Hoofdstuktitel (H1)]">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76D4287D-413F-5967-895B-322538B52AA6}"/>
              </a:ext>
            </a:extLst>
          </p:cNvPr>
          <p:cNvSpPr>
            <a:spLocks noSelect="1"/>
          </p:cNvSpPr>
          <p:nvPr userDrawn="1"/>
        </p:nvSpPr>
        <p:spPr bwMode="auto">
          <a:xfrm>
            <a:off x="228600" y="228600"/>
            <a:ext cx="11733213" cy="6172200"/>
          </a:xfrm>
          <a:custGeom>
            <a:avLst/>
            <a:gdLst>
              <a:gd name="T0" fmla="*/ 12320 w 12320"/>
              <a:gd name="T1" fmla="*/ 0 h 6480"/>
              <a:gd name="T2" fmla="*/ 478 w 12320"/>
              <a:gd name="T3" fmla="*/ 0 h 6480"/>
              <a:gd name="T4" fmla="*/ 0 w 12320"/>
              <a:gd name="T5" fmla="*/ 461 h 6480"/>
              <a:gd name="T6" fmla="*/ 0 w 12320"/>
              <a:gd name="T7" fmla="*/ 6480 h 6480"/>
              <a:gd name="T8" fmla="*/ 12320 w 12320"/>
              <a:gd name="T9" fmla="*/ 6480 h 6480"/>
              <a:gd name="T10" fmla="*/ 12320 w 12320"/>
              <a:gd name="T11" fmla="*/ 0 h 6480"/>
            </a:gdLst>
            <a:ahLst/>
            <a:cxnLst>
              <a:cxn ang="0">
                <a:pos x="T0" y="T1"/>
              </a:cxn>
              <a:cxn ang="0">
                <a:pos x="T2" y="T3"/>
              </a:cxn>
              <a:cxn ang="0">
                <a:pos x="T4" y="T5"/>
              </a:cxn>
              <a:cxn ang="0">
                <a:pos x="T6" y="T7"/>
              </a:cxn>
              <a:cxn ang="0">
                <a:pos x="T8" y="T9"/>
              </a:cxn>
              <a:cxn ang="0">
                <a:pos x="T10" y="T11"/>
              </a:cxn>
            </a:cxnLst>
            <a:rect l="0" t="0" r="r" b="b"/>
            <a:pathLst>
              <a:path w="12320" h="6480">
                <a:moveTo>
                  <a:pt x="12320" y="0"/>
                </a:moveTo>
                <a:cubicBezTo>
                  <a:pt x="478" y="0"/>
                  <a:pt x="478" y="0"/>
                  <a:pt x="478" y="0"/>
                </a:cubicBezTo>
                <a:cubicBezTo>
                  <a:pt x="214" y="0"/>
                  <a:pt x="0" y="206"/>
                  <a:pt x="0" y="461"/>
                </a:cubicBezTo>
                <a:cubicBezTo>
                  <a:pt x="0" y="6480"/>
                  <a:pt x="0" y="6480"/>
                  <a:pt x="0" y="6480"/>
                </a:cubicBezTo>
                <a:cubicBezTo>
                  <a:pt x="12320" y="6480"/>
                  <a:pt x="12320" y="6480"/>
                  <a:pt x="12320" y="6480"/>
                </a:cubicBezTo>
                <a:lnTo>
                  <a:pt x="12320" y="0"/>
                </a:lnTo>
                <a:close/>
              </a:path>
            </a:pathLst>
          </a:custGeom>
          <a:solidFill>
            <a:srgbClr val="154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5" name="01_***Title 2 (JU-Free)">
            <a:extLst>
              <a:ext uri="{FF2B5EF4-FFF2-40B4-BE49-F238E27FC236}">
                <a16:creationId xmlns:a16="http://schemas.microsoft.com/office/drawing/2014/main" id="{FFB6775D-AFC7-8709-A82C-A4F127A85E29}"/>
              </a:ext>
            </a:extLst>
          </p:cNvPr>
          <p:cNvSpPr>
            <a:spLocks noGrp="1"/>
          </p:cNvSpPr>
          <p:nvPr>
            <p:ph type="title" hasCustomPrompt="1"/>
          </p:nvPr>
        </p:nvSpPr>
        <p:spPr>
          <a:xfrm>
            <a:off x="685800" y="4196882"/>
            <a:ext cx="10820400" cy="1574800"/>
          </a:xfrm>
        </p:spPr>
        <p:txBody>
          <a:bodyPr/>
          <a:lstStyle>
            <a:lvl1pPr algn="l">
              <a:defRPr kumimoji="0" sz="5400" b="1" i="0" u="none" baseline="0">
                <a:solidFill>
                  <a:schemeClr val="bg2">
                    <a:lumMod val="100000"/>
                  </a:schemeClr>
                </a:solidFill>
                <a:latin typeface="+mj-lt"/>
              </a:defRPr>
            </a:lvl1pPr>
          </a:lstStyle>
          <a:p>
            <a:r>
              <a:rPr lang="nl-NL"/>
              <a:t>[Hoofdstuk titel]</a:t>
            </a:r>
            <a:endParaRPr lang="nl-NL" dirty="0"/>
          </a:p>
        </p:txBody>
      </p:sp>
      <p:sp>
        <p:nvSpPr>
          <p:cNvPr id="2" name="02_Frame date 3 (JU-Free)">
            <a:extLst>
              <a:ext uri="{FF2B5EF4-FFF2-40B4-BE49-F238E27FC236}">
                <a16:creationId xmlns:a16="http://schemas.microsoft.com/office/drawing/2014/main" id="{C9800240-ACD7-522A-6F73-8405F4FAD2DE}"/>
              </a:ext>
            </a:extLst>
          </p:cNvPr>
          <p:cNvSpPr>
            <a:spLocks noGrp="1"/>
          </p:cNvSpPr>
          <p:nvPr>
            <p:ph type="dt" sz="half" idx="10"/>
          </p:nvPr>
        </p:nvSpPr>
        <p:spPr/>
        <p:txBody>
          <a:bodyPr/>
          <a:lstStyle/>
          <a:p>
            <a:fld id="{3C256F02-65A2-4707-9446-DD6E33C2C034}" type="datetime4">
              <a:rPr lang="nl-NL" smtClean="0"/>
              <a:t>26 juni 2026</a:t>
            </a:fld>
            <a:endParaRPr lang="nl-NL" dirty="0"/>
          </a:p>
        </p:txBody>
      </p:sp>
      <p:sp>
        <p:nvSpPr>
          <p:cNvPr id="7" name="03_Frame footer 4 (JU-Free)">
            <a:extLst>
              <a:ext uri="{FF2B5EF4-FFF2-40B4-BE49-F238E27FC236}">
                <a16:creationId xmlns:a16="http://schemas.microsoft.com/office/drawing/2014/main" id="{790B4898-73EB-1A93-9779-C76D7377A412}"/>
              </a:ext>
            </a:extLst>
          </p:cNvPr>
          <p:cNvSpPr>
            <a:spLocks noGrp="1"/>
          </p:cNvSpPr>
          <p:nvPr>
            <p:ph type="ftr" sz="quarter" idx="11"/>
          </p:nvPr>
        </p:nvSpPr>
        <p:spPr/>
        <p:txBody>
          <a:bodyPr/>
          <a:lstStyle/>
          <a:p>
            <a:r>
              <a:rPr lang="nl-NL"/>
              <a:t>Typ hier bijvoorbeeld de titel van de presentatie, via Invoegen Kop &amp; voettekst</a:t>
            </a:r>
            <a:endParaRPr lang="nl-NL" dirty="0"/>
          </a:p>
        </p:txBody>
      </p:sp>
      <p:sp>
        <p:nvSpPr>
          <p:cNvPr id="8" name="04_Frame slide number 5 (JU-Free)">
            <a:extLst>
              <a:ext uri="{FF2B5EF4-FFF2-40B4-BE49-F238E27FC236}">
                <a16:creationId xmlns:a16="http://schemas.microsoft.com/office/drawing/2014/main" id="{4BC61665-50E3-2A0E-D510-5F2221E82EAD}"/>
              </a:ext>
            </a:extLst>
          </p:cNvPr>
          <p:cNvSpPr>
            <a:spLocks noGrp="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26061551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Hoofdstuktitel mintgroen (H1)]">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76D4287D-413F-5967-895B-322538B52AA6}"/>
              </a:ext>
            </a:extLst>
          </p:cNvPr>
          <p:cNvSpPr>
            <a:spLocks noSelect="1"/>
          </p:cNvSpPr>
          <p:nvPr userDrawn="1"/>
        </p:nvSpPr>
        <p:spPr bwMode="auto">
          <a:xfrm>
            <a:off x="228600" y="228600"/>
            <a:ext cx="11733213" cy="6172200"/>
          </a:xfrm>
          <a:custGeom>
            <a:avLst/>
            <a:gdLst>
              <a:gd name="T0" fmla="*/ 12320 w 12320"/>
              <a:gd name="T1" fmla="*/ 0 h 6480"/>
              <a:gd name="T2" fmla="*/ 478 w 12320"/>
              <a:gd name="T3" fmla="*/ 0 h 6480"/>
              <a:gd name="T4" fmla="*/ 0 w 12320"/>
              <a:gd name="T5" fmla="*/ 461 h 6480"/>
              <a:gd name="T6" fmla="*/ 0 w 12320"/>
              <a:gd name="T7" fmla="*/ 6480 h 6480"/>
              <a:gd name="T8" fmla="*/ 12320 w 12320"/>
              <a:gd name="T9" fmla="*/ 6480 h 6480"/>
              <a:gd name="T10" fmla="*/ 12320 w 12320"/>
              <a:gd name="T11" fmla="*/ 0 h 6480"/>
            </a:gdLst>
            <a:ahLst/>
            <a:cxnLst>
              <a:cxn ang="0">
                <a:pos x="T0" y="T1"/>
              </a:cxn>
              <a:cxn ang="0">
                <a:pos x="T2" y="T3"/>
              </a:cxn>
              <a:cxn ang="0">
                <a:pos x="T4" y="T5"/>
              </a:cxn>
              <a:cxn ang="0">
                <a:pos x="T6" y="T7"/>
              </a:cxn>
              <a:cxn ang="0">
                <a:pos x="T8" y="T9"/>
              </a:cxn>
              <a:cxn ang="0">
                <a:pos x="T10" y="T11"/>
              </a:cxn>
            </a:cxnLst>
            <a:rect l="0" t="0" r="r" b="b"/>
            <a:pathLst>
              <a:path w="12320" h="6480">
                <a:moveTo>
                  <a:pt x="12320" y="0"/>
                </a:moveTo>
                <a:cubicBezTo>
                  <a:pt x="478" y="0"/>
                  <a:pt x="478" y="0"/>
                  <a:pt x="478" y="0"/>
                </a:cubicBezTo>
                <a:cubicBezTo>
                  <a:pt x="214" y="0"/>
                  <a:pt x="0" y="206"/>
                  <a:pt x="0" y="461"/>
                </a:cubicBezTo>
                <a:cubicBezTo>
                  <a:pt x="0" y="6480"/>
                  <a:pt x="0" y="6480"/>
                  <a:pt x="0" y="6480"/>
                </a:cubicBezTo>
                <a:cubicBezTo>
                  <a:pt x="12320" y="6480"/>
                  <a:pt x="12320" y="6480"/>
                  <a:pt x="12320" y="6480"/>
                </a:cubicBezTo>
                <a:lnTo>
                  <a:pt x="12320" y="0"/>
                </a:lnTo>
                <a:close/>
              </a:path>
            </a:pathLst>
          </a:custGeom>
          <a:solidFill>
            <a:srgbClr val="76D2B6"/>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5" name="01_***Title 2 (JU-Free)">
            <a:extLst>
              <a:ext uri="{FF2B5EF4-FFF2-40B4-BE49-F238E27FC236}">
                <a16:creationId xmlns:a16="http://schemas.microsoft.com/office/drawing/2014/main" id="{FFB6775D-AFC7-8709-A82C-A4F127A85E29}"/>
              </a:ext>
            </a:extLst>
          </p:cNvPr>
          <p:cNvSpPr>
            <a:spLocks noGrp="1"/>
          </p:cNvSpPr>
          <p:nvPr>
            <p:ph type="title" hasCustomPrompt="1"/>
          </p:nvPr>
        </p:nvSpPr>
        <p:spPr>
          <a:xfrm>
            <a:off x="685800" y="4196882"/>
            <a:ext cx="10820400" cy="1574800"/>
          </a:xfrm>
        </p:spPr>
        <p:txBody>
          <a:bodyPr/>
          <a:lstStyle>
            <a:lvl1pPr algn="l">
              <a:defRPr kumimoji="0" sz="5400" b="1" i="0" u="none" baseline="0">
                <a:solidFill>
                  <a:srgbClr val="154273"/>
                </a:solidFill>
                <a:latin typeface="+mj-lt"/>
              </a:defRPr>
            </a:lvl1pPr>
          </a:lstStyle>
          <a:p>
            <a:r>
              <a:rPr lang="nl-NL" dirty="0"/>
              <a:t>[Hoofdstuk titel]</a:t>
            </a:r>
          </a:p>
        </p:txBody>
      </p:sp>
      <p:sp>
        <p:nvSpPr>
          <p:cNvPr id="2" name="02_Frame date 3 (JU-Free)">
            <a:extLst>
              <a:ext uri="{FF2B5EF4-FFF2-40B4-BE49-F238E27FC236}">
                <a16:creationId xmlns:a16="http://schemas.microsoft.com/office/drawing/2014/main" id="{11C40553-5F01-F1BA-2CAD-B1552205E9C8}"/>
              </a:ext>
            </a:extLst>
          </p:cNvPr>
          <p:cNvSpPr>
            <a:spLocks noGrp="1"/>
          </p:cNvSpPr>
          <p:nvPr>
            <p:ph type="dt" sz="half" idx="10"/>
          </p:nvPr>
        </p:nvSpPr>
        <p:spPr/>
        <p:txBody>
          <a:bodyPr/>
          <a:lstStyle/>
          <a:p>
            <a:fld id="{3C256F02-65A2-4707-9446-DD6E33C2C034}" type="datetime4">
              <a:rPr lang="nl-NL" smtClean="0"/>
              <a:t>26 juni 2026</a:t>
            </a:fld>
            <a:endParaRPr lang="nl-NL" dirty="0"/>
          </a:p>
        </p:txBody>
      </p:sp>
      <p:sp>
        <p:nvSpPr>
          <p:cNvPr id="7" name="03_Frame footer 4 (JU-Free)">
            <a:extLst>
              <a:ext uri="{FF2B5EF4-FFF2-40B4-BE49-F238E27FC236}">
                <a16:creationId xmlns:a16="http://schemas.microsoft.com/office/drawing/2014/main" id="{B5E340E6-7B2C-64DB-9B2E-4E92E9B68E9C}"/>
              </a:ext>
            </a:extLst>
          </p:cNvPr>
          <p:cNvSpPr>
            <a:spLocks noGrp="1"/>
          </p:cNvSpPr>
          <p:nvPr>
            <p:ph type="ftr" sz="quarter" idx="11"/>
          </p:nvPr>
        </p:nvSpPr>
        <p:spPr/>
        <p:txBody>
          <a:bodyPr/>
          <a:lstStyle/>
          <a:p>
            <a:r>
              <a:rPr lang="nl-NL"/>
              <a:t>Typ hier bijvoorbeeld de titel van de presentatie, via Invoegen Kop &amp; voettekst</a:t>
            </a:r>
            <a:endParaRPr lang="nl-NL" dirty="0"/>
          </a:p>
        </p:txBody>
      </p:sp>
      <p:sp>
        <p:nvSpPr>
          <p:cNvPr id="8" name="04_Frame slide number 5 (JU-Free)">
            <a:extLst>
              <a:ext uri="{FF2B5EF4-FFF2-40B4-BE49-F238E27FC236}">
                <a16:creationId xmlns:a16="http://schemas.microsoft.com/office/drawing/2014/main" id="{777B52D6-9892-99D3-EFE1-942A4ACE400A}"/>
              </a:ext>
            </a:extLst>
          </p:cNvPr>
          <p:cNvSpPr>
            <a:spLocks noGrp="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134636789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Hoofdstuktitel oranje (H1)]">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76D4287D-413F-5967-895B-322538B52AA6}"/>
              </a:ext>
            </a:extLst>
          </p:cNvPr>
          <p:cNvSpPr>
            <a:spLocks noSelect="1"/>
          </p:cNvSpPr>
          <p:nvPr userDrawn="1"/>
        </p:nvSpPr>
        <p:spPr bwMode="auto">
          <a:xfrm>
            <a:off x="228600" y="228600"/>
            <a:ext cx="11733213" cy="6172200"/>
          </a:xfrm>
          <a:custGeom>
            <a:avLst/>
            <a:gdLst>
              <a:gd name="T0" fmla="*/ 12320 w 12320"/>
              <a:gd name="T1" fmla="*/ 0 h 6480"/>
              <a:gd name="T2" fmla="*/ 478 w 12320"/>
              <a:gd name="T3" fmla="*/ 0 h 6480"/>
              <a:gd name="T4" fmla="*/ 0 w 12320"/>
              <a:gd name="T5" fmla="*/ 461 h 6480"/>
              <a:gd name="T6" fmla="*/ 0 w 12320"/>
              <a:gd name="T7" fmla="*/ 6480 h 6480"/>
              <a:gd name="T8" fmla="*/ 12320 w 12320"/>
              <a:gd name="T9" fmla="*/ 6480 h 6480"/>
              <a:gd name="T10" fmla="*/ 12320 w 12320"/>
              <a:gd name="T11" fmla="*/ 0 h 6480"/>
            </a:gdLst>
            <a:ahLst/>
            <a:cxnLst>
              <a:cxn ang="0">
                <a:pos x="T0" y="T1"/>
              </a:cxn>
              <a:cxn ang="0">
                <a:pos x="T2" y="T3"/>
              </a:cxn>
              <a:cxn ang="0">
                <a:pos x="T4" y="T5"/>
              </a:cxn>
              <a:cxn ang="0">
                <a:pos x="T6" y="T7"/>
              </a:cxn>
              <a:cxn ang="0">
                <a:pos x="T8" y="T9"/>
              </a:cxn>
              <a:cxn ang="0">
                <a:pos x="T10" y="T11"/>
              </a:cxn>
            </a:cxnLst>
            <a:rect l="0" t="0" r="r" b="b"/>
            <a:pathLst>
              <a:path w="12320" h="6480">
                <a:moveTo>
                  <a:pt x="12320" y="0"/>
                </a:moveTo>
                <a:cubicBezTo>
                  <a:pt x="478" y="0"/>
                  <a:pt x="478" y="0"/>
                  <a:pt x="478" y="0"/>
                </a:cubicBezTo>
                <a:cubicBezTo>
                  <a:pt x="214" y="0"/>
                  <a:pt x="0" y="206"/>
                  <a:pt x="0" y="461"/>
                </a:cubicBezTo>
                <a:cubicBezTo>
                  <a:pt x="0" y="6480"/>
                  <a:pt x="0" y="6480"/>
                  <a:pt x="0" y="6480"/>
                </a:cubicBezTo>
                <a:cubicBezTo>
                  <a:pt x="12320" y="6480"/>
                  <a:pt x="12320" y="6480"/>
                  <a:pt x="12320" y="6480"/>
                </a:cubicBezTo>
                <a:lnTo>
                  <a:pt x="12320" y="0"/>
                </a:lnTo>
                <a:close/>
              </a:path>
            </a:pathLst>
          </a:custGeom>
          <a:solidFill>
            <a:srgbClr val="E17000"/>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5" name="01_***Title 2 (JU-Free)">
            <a:extLst>
              <a:ext uri="{FF2B5EF4-FFF2-40B4-BE49-F238E27FC236}">
                <a16:creationId xmlns:a16="http://schemas.microsoft.com/office/drawing/2014/main" id="{FFB6775D-AFC7-8709-A82C-A4F127A85E29}"/>
              </a:ext>
            </a:extLst>
          </p:cNvPr>
          <p:cNvSpPr>
            <a:spLocks noGrp="1"/>
          </p:cNvSpPr>
          <p:nvPr>
            <p:ph type="title" hasCustomPrompt="1"/>
          </p:nvPr>
        </p:nvSpPr>
        <p:spPr>
          <a:xfrm>
            <a:off x="685800" y="4196882"/>
            <a:ext cx="10820400" cy="1574800"/>
          </a:xfrm>
        </p:spPr>
        <p:txBody>
          <a:bodyPr/>
          <a:lstStyle>
            <a:lvl1pPr algn="l">
              <a:defRPr kumimoji="0" sz="5400" b="1" i="0" u="none" baseline="0">
                <a:solidFill>
                  <a:schemeClr val="bg2">
                    <a:lumMod val="100000"/>
                  </a:schemeClr>
                </a:solidFill>
                <a:latin typeface="+mj-lt"/>
              </a:defRPr>
            </a:lvl1pPr>
          </a:lstStyle>
          <a:p>
            <a:r>
              <a:rPr lang="nl-NL"/>
              <a:t>[Hoofdstuk titel]</a:t>
            </a:r>
            <a:endParaRPr lang="nl-NL" dirty="0"/>
          </a:p>
        </p:txBody>
      </p:sp>
      <p:sp>
        <p:nvSpPr>
          <p:cNvPr id="4" name="02_Frame date 3 (JU-Free)">
            <a:extLst>
              <a:ext uri="{FF2B5EF4-FFF2-40B4-BE49-F238E27FC236}">
                <a16:creationId xmlns:a16="http://schemas.microsoft.com/office/drawing/2014/main" id="{E4BDB6DA-FCE3-FCCD-5B45-254EB3CE7E7E}"/>
              </a:ext>
            </a:extLst>
          </p:cNvPr>
          <p:cNvSpPr>
            <a:spLocks noGrp="1"/>
          </p:cNvSpPr>
          <p:nvPr>
            <p:ph type="dt" sz="half" idx="10"/>
          </p:nvPr>
        </p:nvSpPr>
        <p:spPr/>
        <p:txBody>
          <a:bodyPr/>
          <a:lstStyle/>
          <a:p>
            <a:fld id="{3C256F02-65A2-4707-9446-DD6E33C2C034}" type="datetime4">
              <a:rPr lang="nl-NL" smtClean="0"/>
              <a:t>26 juni 2026</a:t>
            </a:fld>
            <a:endParaRPr lang="nl-NL" dirty="0"/>
          </a:p>
        </p:txBody>
      </p:sp>
      <p:sp>
        <p:nvSpPr>
          <p:cNvPr id="7" name="03_Frame footer 4 (JU-Free)">
            <a:extLst>
              <a:ext uri="{FF2B5EF4-FFF2-40B4-BE49-F238E27FC236}">
                <a16:creationId xmlns:a16="http://schemas.microsoft.com/office/drawing/2014/main" id="{0C235737-A271-D22C-0AA7-03C16A6F8FDC}"/>
              </a:ext>
            </a:extLst>
          </p:cNvPr>
          <p:cNvSpPr>
            <a:spLocks noGrp="1"/>
          </p:cNvSpPr>
          <p:nvPr>
            <p:ph type="ftr" sz="quarter" idx="11"/>
          </p:nvPr>
        </p:nvSpPr>
        <p:spPr/>
        <p:txBody>
          <a:bodyPr/>
          <a:lstStyle/>
          <a:p>
            <a:r>
              <a:rPr lang="nl-NL"/>
              <a:t>Typ hier bijvoorbeeld de titel van de presentatie, via Invoegen Kop &amp; voettekst</a:t>
            </a:r>
            <a:endParaRPr lang="nl-NL" dirty="0"/>
          </a:p>
        </p:txBody>
      </p:sp>
      <p:sp>
        <p:nvSpPr>
          <p:cNvPr id="8" name="04_Frame slide number 5 (JU-Free)">
            <a:extLst>
              <a:ext uri="{FF2B5EF4-FFF2-40B4-BE49-F238E27FC236}">
                <a16:creationId xmlns:a16="http://schemas.microsoft.com/office/drawing/2014/main" id="{0D22CFDD-854A-164A-CC12-631913214629}"/>
              </a:ext>
            </a:extLst>
          </p:cNvPr>
          <p:cNvSpPr>
            <a:spLocks noGrp="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66638899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Hoofdstuktitel donkergroen (H1)]">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76D4287D-413F-5967-895B-322538B52AA6}"/>
              </a:ext>
            </a:extLst>
          </p:cNvPr>
          <p:cNvSpPr>
            <a:spLocks noSelect="1"/>
          </p:cNvSpPr>
          <p:nvPr userDrawn="1"/>
        </p:nvSpPr>
        <p:spPr bwMode="auto">
          <a:xfrm>
            <a:off x="228600" y="228600"/>
            <a:ext cx="11733213" cy="6172200"/>
          </a:xfrm>
          <a:custGeom>
            <a:avLst/>
            <a:gdLst>
              <a:gd name="T0" fmla="*/ 12320 w 12320"/>
              <a:gd name="T1" fmla="*/ 0 h 6480"/>
              <a:gd name="T2" fmla="*/ 478 w 12320"/>
              <a:gd name="T3" fmla="*/ 0 h 6480"/>
              <a:gd name="T4" fmla="*/ 0 w 12320"/>
              <a:gd name="T5" fmla="*/ 461 h 6480"/>
              <a:gd name="T6" fmla="*/ 0 w 12320"/>
              <a:gd name="T7" fmla="*/ 6480 h 6480"/>
              <a:gd name="T8" fmla="*/ 12320 w 12320"/>
              <a:gd name="T9" fmla="*/ 6480 h 6480"/>
              <a:gd name="T10" fmla="*/ 12320 w 12320"/>
              <a:gd name="T11" fmla="*/ 0 h 6480"/>
            </a:gdLst>
            <a:ahLst/>
            <a:cxnLst>
              <a:cxn ang="0">
                <a:pos x="T0" y="T1"/>
              </a:cxn>
              <a:cxn ang="0">
                <a:pos x="T2" y="T3"/>
              </a:cxn>
              <a:cxn ang="0">
                <a:pos x="T4" y="T5"/>
              </a:cxn>
              <a:cxn ang="0">
                <a:pos x="T6" y="T7"/>
              </a:cxn>
              <a:cxn ang="0">
                <a:pos x="T8" y="T9"/>
              </a:cxn>
              <a:cxn ang="0">
                <a:pos x="T10" y="T11"/>
              </a:cxn>
            </a:cxnLst>
            <a:rect l="0" t="0" r="r" b="b"/>
            <a:pathLst>
              <a:path w="12320" h="6480">
                <a:moveTo>
                  <a:pt x="12320" y="0"/>
                </a:moveTo>
                <a:cubicBezTo>
                  <a:pt x="478" y="0"/>
                  <a:pt x="478" y="0"/>
                  <a:pt x="478" y="0"/>
                </a:cubicBezTo>
                <a:cubicBezTo>
                  <a:pt x="214" y="0"/>
                  <a:pt x="0" y="206"/>
                  <a:pt x="0" y="461"/>
                </a:cubicBezTo>
                <a:cubicBezTo>
                  <a:pt x="0" y="6480"/>
                  <a:pt x="0" y="6480"/>
                  <a:pt x="0" y="6480"/>
                </a:cubicBezTo>
                <a:cubicBezTo>
                  <a:pt x="12320" y="6480"/>
                  <a:pt x="12320" y="6480"/>
                  <a:pt x="12320" y="6480"/>
                </a:cubicBezTo>
                <a:lnTo>
                  <a:pt x="12320" y="0"/>
                </a:lnTo>
                <a:close/>
              </a:path>
            </a:pathLst>
          </a:custGeom>
          <a:solidFill>
            <a:srgbClr val="275937"/>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5" name="01_***Title 2 (JU-Free)">
            <a:extLst>
              <a:ext uri="{FF2B5EF4-FFF2-40B4-BE49-F238E27FC236}">
                <a16:creationId xmlns:a16="http://schemas.microsoft.com/office/drawing/2014/main" id="{FFB6775D-AFC7-8709-A82C-A4F127A85E29}"/>
              </a:ext>
            </a:extLst>
          </p:cNvPr>
          <p:cNvSpPr>
            <a:spLocks noGrp="1"/>
          </p:cNvSpPr>
          <p:nvPr>
            <p:ph type="title" hasCustomPrompt="1"/>
          </p:nvPr>
        </p:nvSpPr>
        <p:spPr>
          <a:xfrm>
            <a:off x="685800" y="4196882"/>
            <a:ext cx="10820400" cy="1574800"/>
          </a:xfrm>
        </p:spPr>
        <p:txBody>
          <a:bodyPr/>
          <a:lstStyle>
            <a:lvl1pPr algn="l">
              <a:defRPr kumimoji="0" sz="5400" b="1" i="0" u="none" baseline="0">
                <a:solidFill>
                  <a:schemeClr val="bg2">
                    <a:lumMod val="100000"/>
                  </a:schemeClr>
                </a:solidFill>
                <a:latin typeface="+mj-lt"/>
              </a:defRPr>
            </a:lvl1pPr>
          </a:lstStyle>
          <a:p>
            <a:r>
              <a:rPr lang="nl-NL"/>
              <a:t>[Hoofdstuk titel]</a:t>
            </a:r>
            <a:endParaRPr lang="nl-NL" dirty="0"/>
          </a:p>
        </p:txBody>
      </p:sp>
      <p:sp>
        <p:nvSpPr>
          <p:cNvPr id="11" name="02_Frame date 3 (JU-Free)">
            <a:extLst>
              <a:ext uri="{FF2B5EF4-FFF2-40B4-BE49-F238E27FC236}">
                <a16:creationId xmlns:a16="http://schemas.microsoft.com/office/drawing/2014/main" id="{1EF5E9DE-00CC-59BA-1651-D6DFAD9AFDA9}"/>
              </a:ext>
            </a:extLst>
          </p:cNvPr>
          <p:cNvSpPr>
            <a:spLocks noGrp="1"/>
          </p:cNvSpPr>
          <p:nvPr>
            <p:ph type="dt" sz="half" idx="10"/>
          </p:nvPr>
        </p:nvSpPr>
        <p:spPr/>
        <p:txBody>
          <a:bodyPr/>
          <a:lstStyle/>
          <a:p>
            <a:fld id="{3C256F02-65A2-4707-9446-DD6E33C2C034}" type="datetime4">
              <a:rPr lang="nl-NL" smtClean="0"/>
              <a:t>26 juni 2026</a:t>
            </a:fld>
            <a:endParaRPr lang="nl-NL" dirty="0"/>
          </a:p>
        </p:txBody>
      </p:sp>
      <p:sp>
        <p:nvSpPr>
          <p:cNvPr id="12" name="03_Frame footer 4 (JU-Free)">
            <a:extLst>
              <a:ext uri="{FF2B5EF4-FFF2-40B4-BE49-F238E27FC236}">
                <a16:creationId xmlns:a16="http://schemas.microsoft.com/office/drawing/2014/main" id="{F649D66B-5FC7-C4DD-EC9D-11DA1EFFD4B0}"/>
              </a:ext>
            </a:extLst>
          </p:cNvPr>
          <p:cNvSpPr>
            <a:spLocks noGrp="1"/>
          </p:cNvSpPr>
          <p:nvPr>
            <p:ph type="ftr" sz="quarter" idx="11"/>
          </p:nvPr>
        </p:nvSpPr>
        <p:spPr/>
        <p:txBody>
          <a:bodyPr/>
          <a:lstStyle/>
          <a:p>
            <a:r>
              <a:rPr lang="nl-NL"/>
              <a:t>Typ hier bijvoorbeeld de titel van de presentatie, via Invoegen Kop &amp; voettekst</a:t>
            </a:r>
            <a:endParaRPr lang="nl-NL" dirty="0"/>
          </a:p>
        </p:txBody>
      </p:sp>
      <p:sp>
        <p:nvSpPr>
          <p:cNvPr id="13" name="04_Frame slide number 5 (JU-Free)">
            <a:extLst>
              <a:ext uri="{FF2B5EF4-FFF2-40B4-BE49-F238E27FC236}">
                <a16:creationId xmlns:a16="http://schemas.microsoft.com/office/drawing/2014/main" id="{99DAD9B2-57E0-F639-E03F-0A6891542CF2}"/>
              </a:ext>
            </a:extLst>
          </p:cNvPr>
          <p:cNvSpPr>
            <a:spLocks noGrp="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227583410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 mintgroen (H1)]">
    <p:spTree>
      <p:nvGrpSpPr>
        <p:cNvPr id="1" name=""/>
        <p:cNvGrpSpPr/>
        <p:nvPr/>
      </p:nvGrpSpPr>
      <p:grpSpPr>
        <a:xfrm>
          <a:off x="0" y="0"/>
          <a:ext cx="0" cy="0"/>
          <a:chOff x="0" y="0"/>
          <a:chExt cx="0" cy="0"/>
        </a:xfrm>
      </p:grpSpPr>
      <p:sp>
        <p:nvSpPr>
          <p:cNvPr id="7" name="Frame 1">
            <a:extLst>
              <a:ext uri="{FF2B5EF4-FFF2-40B4-BE49-F238E27FC236}">
                <a16:creationId xmlns:a16="http://schemas.microsoft.com/office/drawing/2014/main" id="{FB3FC92B-5E9D-FC2B-CE5C-73C7B5C7321B}"/>
              </a:ext>
            </a:extLst>
          </p:cNvPr>
          <p:cNvSpPr>
            <a:spLocks noSelect="1"/>
          </p:cNvSpPr>
          <p:nvPr userDrawn="1"/>
        </p:nvSpPr>
        <p:spPr bwMode="auto">
          <a:xfrm>
            <a:off x="228600" y="1143000"/>
            <a:ext cx="11733213" cy="5486400"/>
          </a:xfrm>
          <a:custGeom>
            <a:avLst/>
            <a:gdLst>
              <a:gd name="T0" fmla="*/ 12320 w 12320"/>
              <a:gd name="T1" fmla="*/ 0 h 5760"/>
              <a:gd name="T2" fmla="*/ 478 w 12320"/>
              <a:gd name="T3" fmla="*/ 0 h 5760"/>
              <a:gd name="T4" fmla="*/ 0 w 12320"/>
              <a:gd name="T5" fmla="*/ 478 h 5760"/>
              <a:gd name="T6" fmla="*/ 0 w 12320"/>
              <a:gd name="T7" fmla="*/ 5760 h 5760"/>
              <a:gd name="T8" fmla="*/ 12320 w 12320"/>
              <a:gd name="T9" fmla="*/ 5760 h 5760"/>
              <a:gd name="T10" fmla="*/ 12320 w 12320"/>
              <a:gd name="T11" fmla="*/ 0 h 5760"/>
            </a:gdLst>
            <a:ahLst/>
            <a:cxnLst>
              <a:cxn ang="0">
                <a:pos x="T0" y="T1"/>
              </a:cxn>
              <a:cxn ang="0">
                <a:pos x="T2" y="T3"/>
              </a:cxn>
              <a:cxn ang="0">
                <a:pos x="T4" y="T5"/>
              </a:cxn>
              <a:cxn ang="0">
                <a:pos x="T6" y="T7"/>
              </a:cxn>
              <a:cxn ang="0">
                <a:pos x="T8" y="T9"/>
              </a:cxn>
              <a:cxn ang="0">
                <a:pos x="T10" y="T11"/>
              </a:cxn>
            </a:cxnLst>
            <a:rect l="0" t="0" r="r" b="b"/>
            <a:pathLst>
              <a:path w="12320" h="5760">
                <a:moveTo>
                  <a:pt x="12320" y="0"/>
                </a:moveTo>
                <a:cubicBezTo>
                  <a:pt x="478" y="0"/>
                  <a:pt x="478" y="0"/>
                  <a:pt x="478" y="0"/>
                </a:cubicBezTo>
                <a:cubicBezTo>
                  <a:pt x="214" y="0"/>
                  <a:pt x="0" y="214"/>
                  <a:pt x="0" y="478"/>
                </a:cubicBezTo>
                <a:cubicBezTo>
                  <a:pt x="0" y="5760"/>
                  <a:pt x="0" y="5760"/>
                  <a:pt x="0" y="5760"/>
                </a:cubicBezTo>
                <a:cubicBezTo>
                  <a:pt x="12320" y="5760"/>
                  <a:pt x="12320" y="5760"/>
                  <a:pt x="12320" y="5760"/>
                </a:cubicBezTo>
                <a:lnTo>
                  <a:pt x="12320" y="0"/>
                </a:lnTo>
                <a:close/>
              </a:path>
            </a:pathLst>
          </a:custGeom>
          <a:solidFill>
            <a:srgbClr val="76D2B6"/>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4" name="01_Rectangle 2{PHJU} (JU-Free)" descr="Logo Ministerie van Binnenlandse Zaken en Koninkrijksrelaties">
            <a:extLst>
              <a:ext uri="{FF2B5EF4-FFF2-40B4-BE49-F238E27FC236}">
                <a16:creationId xmlns:a16="http://schemas.microsoft.com/office/drawing/2014/main" id="{7297C9A6-6B18-B3C7-96A6-3CEBEDE16A53}"/>
              </a:ext>
            </a:extLst>
          </p:cNvPr>
          <p:cNvSpPr>
            <a:spLocks noGrp="1"/>
          </p:cNvSpPr>
          <p:nvPr>
            <p:ph type="body" sz="quarter" idx="1003" hasCustomPrompt="1"/>
          </p:nvPr>
        </p:nvSpPr>
        <p:spPr>
          <a:xfrm>
            <a:off x="5868988" y="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r:embed="rId2">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p>
        </p:txBody>
      </p:sp>
      <p:sp>
        <p:nvSpPr>
          <p:cNvPr id="3" name="02_Title 3 (JU-Free)">
            <a:extLst>
              <a:ext uri="{FF2B5EF4-FFF2-40B4-BE49-F238E27FC236}">
                <a16:creationId xmlns:a16="http://schemas.microsoft.com/office/drawing/2014/main" id="{21B9D053-5453-83A4-E01D-4A23BAD3B943}"/>
              </a:ext>
            </a:extLst>
          </p:cNvPr>
          <p:cNvSpPr>
            <a:spLocks noGrp="1"/>
          </p:cNvSpPr>
          <p:nvPr>
            <p:ph type="title" hasCustomPrompt="1"/>
          </p:nvPr>
        </p:nvSpPr>
        <p:spPr>
          <a:xfrm>
            <a:off x="685800" y="1752600"/>
            <a:ext cx="10820400" cy="1435100"/>
          </a:xfrm>
        </p:spPr>
        <p:txBody>
          <a:bodyPr/>
          <a:lstStyle>
            <a:lvl1pPr algn="l">
              <a:defRPr kumimoji="0" sz="5400" b="1" i="0" u="none" baseline="0">
                <a:solidFill>
                  <a:srgbClr val="154273"/>
                </a:solidFill>
                <a:latin typeface="+mj-lt"/>
              </a:defRPr>
            </a:lvl1pPr>
          </a:lstStyle>
          <a:p>
            <a:r>
              <a:rPr lang="nl-NL" dirty="0"/>
              <a:t>[Titel]</a:t>
            </a:r>
          </a:p>
        </p:txBody>
      </p:sp>
      <p:sp>
        <p:nvSpPr>
          <p:cNvPr id="5" name="03_Subtitle 4[PHJU] (JU-Free)"/>
          <p:cNvSpPr>
            <a:spLocks noGrp="1"/>
          </p:cNvSpPr>
          <p:nvPr>
            <p:ph type="subTitle" idx="1" hasCustomPrompt="1"/>
          </p:nvPr>
        </p:nvSpPr>
        <p:spPr>
          <a:xfrm>
            <a:off x="685800" y="3314700"/>
            <a:ext cx="10820400" cy="266700"/>
          </a:xfrm>
        </p:spPr>
        <p:txBody>
          <a:bodyPr/>
          <a:lstStyle>
            <a:lvl1pPr marL="0" indent="0" algn="l">
              <a:lnSpc>
                <a:spcPct val="100000"/>
              </a:lnSpc>
              <a:spcBef>
                <a:spcPts val="0"/>
              </a:spcBef>
              <a:buFont typeface="Arial" panose="020B0604020202020204" pitchFamily="34" charset="0"/>
              <a:buNone/>
              <a:defRPr sz="1600">
                <a:solidFill>
                  <a:srgbClr val="15427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[Spreker: Naam Achternaam]</a:t>
            </a:r>
          </a:p>
        </p:txBody>
      </p:sp>
      <p:sp>
        <p:nvSpPr>
          <p:cNvPr id="6" name="04_Placeholder 5[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85800" y="3594100"/>
            <a:ext cx="10820400" cy="266700"/>
          </a:xfrm>
        </p:spPr>
        <p:txBody>
          <a:bodyPr/>
          <a:lstStyle>
            <a:lvl1pPr marL="0" indent="0">
              <a:lnSpc>
                <a:spcPct val="100000"/>
              </a:lnSpc>
              <a:spcBef>
                <a:spcPts val="0"/>
              </a:spcBef>
              <a:buNone/>
              <a:defRPr sz="1600">
                <a:solidFill>
                  <a:srgbClr val="154273"/>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dirty="0"/>
              <a:t>[00 maand </a:t>
            </a:r>
            <a:r>
              <a:rPr lang="nl-NL" dirty="0" err="1"/>
              <a:t>jjjj</a:t>
            </a:r>
            <a:r>
              <a:rPr lang="nl-NL" dirty="0"/>
              <a:t>]</a:t>
            </a:r>
          </a:p>
        </p:txBody>
      </p:sp>
    </p:spTree>
    <p:extLst>
      <p:ext uri="{BB962C8B-B14F-4D97-AF65-F5344CB8AC3E}">
        <p14:creationId xmlns:p14="http://schemas.microsoft.com/office/powerpoint/2010/main" val="69334220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en object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EB000DB9-8E7D-5677-5BA9-DFAA1DB6C6AC}"/>
              </a:ext>
            </a:extLst>
          </p:cNvPr>
          <p:cNvSpPr>
            <a:spLocks noSelect="1"/>
          </p:cNvSpPr>
          <p:nvPr userDrawn="1"/>
        </p:nvSpPr>
        <p:spPr bwMode="auto">
          <a:xfrm>
            <a:off x="222250" y="222250"/>
            <a:ext cx="11739563" cy="6178550"/>
          </a:xfrm>
          <a:custGeom>
            <a:avLst/>
            <a:gdLst>
              <a:gd name="T0" fmla="*/ 485 w 12327"/>
              <a:gd name="T1" fmla="*/ 14 h 6487"/>
              <a:gd name="T2" fmla="*/ 12327 w 12327"/>
              <a:gd name="T3" fmla="*/ 14 h 6487"/>
              <a:gd name="T4" fmla="*/ 12327 w 12327"/>
              <a:gd name="T5" fmla="*/ 0 h 6487"/>
              <a:gd name="T6" fmla="*/ 485 w 12327"/>
              <a:gd name="T7" fmla="*/ 0 h 6487"/>
              <a:gd name="T8" fmla="*/ 0 w 12327"/>
              <a:gd name="T9" fmla="*/ 485 h 6487"/>
              <a:gd name="T10" fmla="*/ 0 w 12327"/>
              <a:gd name="T11" fmla="*/ 6487 h 6487"/>
              <a:gd name="T12" fmla="*/ 14 w 12327"/>
              <a:gd name="T13" fmla="*/ 6487 h 6487"/>
              <a:gd name="T14" fmla="*/ 14 w 12327"/>
              <a:gd name="T15" fmla="*/ 485 h 6487"/>
              <a:gd name="T16" fmla="*/ 485 w 12327"/>
              <a:gd name="T17" fmla="*/ 14 h 6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27" h="6487">
                <a:moveTo>
                  <a:pt x="485" y="14"/>
                </a:moveTo>
                <a:cubicBezTo>
                  <a:pt x="12327" y="14"/>
                  <a:pt x="12327" y="14"/>
                  <a:pt x="12327" y="14"/>
                </a:cubicBezTo>
                <a:cubicBezTo>
                  <a:pt x="12327" y="0"/>
                  <a:pt x="12327" y="0"/>
                  <a:pt x="12327" y="0"/>
                </a:cubicBezTo>
                <a:cubicBezTo>
                  <a:pt x="485" y="0"/>
                  <a:pt x="485" y="0"/>
                  <a:pt x="485" y="0"/>
                </a:cubicBezTo>
                <a:cubicBezTo>
                  <a:pt x="218" y="0"/>
                  <a:pt x="0" y="218"/>
                  <a:pt x="0" y="485"/>
                </a:cubicBezTo>
                <a:cubicBezTo>
                  <a:pt x="0" y="6487"/>
                  <a:pt x="0" y="6487"/>
                  <a:pt x="0" y="6487"/>
                </a:cubicBezTo>
                <a:cubicBezTo>
                  <a:pt x="14" y="6487"/>
                  <a:pt x="14" y="6487"/>
                  <a:pt x="14" y="6487"/>
                </a:cubicBezTo>
                <a:cubicBezTo>
                  <a:pt x="14" y="485"/>
                  <a:pt x="14" y="485"/>
                  <a:pt x="14" y="485"/>
                </a:cubicBezTo>
                <a:cubicBezTo>
                  <a:pt x="14" y="225"/>
                  <a:pt x="225" y="14"/>
                  <a:pt x="485" y="14"/>
                </a:cubicBezTo>
                <a:close/>
              </a:path>
            </a:pathLst>
          </a:custGeom>
          <a:solidFill>
            <a:srgbClr val="154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6" name="01_Title 2 (JU-Free)">
            <a:extLst>
              <a:ext uri="{FF2B5EF4-FFF2-40B4-BE49-F238E27FC236}">
                <a16:creationId xmlns:a16="http://schemas.microsoft.com/office/drawing/2014/main" id="{9BAA699E-5EC0-5311-636C-555E21A56415}"/>
              </a:ext>
            </a:extLst>
          </p:cNvPr>
          <p:cNvSpPr>
            <a:spLocks noGrp="1"/>
          </p:cNvSpPr>
          <p:nvPr>
            <p:ph type="title" hasCustomPrompt="1"/>
          </p:nvPr>
        </p:nvSpPr>
        <p:spPr>
          <a:xfrm>
            <a:off x="685800" y="673100"/>
            <a:ext cx="10820400" cy="901700"/>
          </a:xfrm>
        </p:spPr>
        <p:txBody>
          <a:bodyPr/>
          <a:lstStyle>
            <a:lvl1pPr>
              <a:defRPr kumimoji="0" sz="3600" b="1" i="0" u="none" baseline="0">
                <a:solidFill>
                  <a:srgbClr val="154273">
                    <a:lumMod val="100000"/>
                  </a:srgbClr>
                </a:solidFill>
                <a:latin typeface="+mj-lt"/>
              </a:defRPr>
            </a:lvl1pPr>
          </a:lstStyle>
          <a:p>
            <a:r>
              <a:rPr lang="nl-NL"/>
              <a:t>[Titel]</a:t>
            </a:r>
            <a:endParaRPr lang="nl-NL" dirty="0"/>
          </a:p>
        </p:txBody>
      </p:sp>
      <p:sp>
        <p:nvSpPr>
          <p:cNvPr id="7" name="02_Content Placeholder 3[PHJU] (JU-Free)"/>
          <p:cNvSpPr>
            <a:spLocks noGrp="1"/>
          </p:cNvSpPr>
          <p:nvPr>
            <p:ph idx="1" hasCustomPrompt="1"/>
          </p:nvPr>
        </p:nvSpPr>
        <p:spPr>
          <a:xfrm>
            <a:off x="685800" y="1752600"/>
            <a:ext cx="10820400" cy="4013200"/>
          </a:xfrm>
        </p:spPr>
        <p:txBody>
          <a:bodyPr/>
          <a:lstStyle>
            <a:lvl1pPr>
              <a:defRPr baseline="0"/>
            </a:lvl1pPr>
          </a:lstStyle>
          <a:p>
            <a:pPr lvl="0"/>
            <a:r>
              <a:rPr lang="nl-NL" dirty="0"/>
              <a:t>[Typ tekst of klik op een pictogram om een object in te voegen]</a:t>
            </a:r>
          </a:p>
        </p:txBody>
      </p:sp>
      <p:sp>
        <p:nvSpPr>
          <p:cNvPr id="10" name="03_Frame date 4 (JU-Free)">
            <a:extLst>
              <a:ext uri="{FF2B5EF4-FFF2-40B4-BE49-F238E27FC236}">
                <a16:creationId xmlns:a16="http://schemas.microsoft.com/office/drawing/2014/main" id="{0596B592-ABD6-0BF2-AE1F-FC8635998C9F}"/>
              </a:ext>
            </a:extLst>
          </p:cNvPr>
          <p:cNvSpPr>
            <a:spLocks noGrp="1"/>
          </p:cNvSpPr>
          <p:nvPr>
            <p:ph type="dt" sz="half" idx="10"/>
          </p:nvPr>
        </p:nvSpPr>
        <p:spPr/>
        <p:txBody>
          <a:bodyPr/>
          <a:lstStyle/>
          <a:p>
            <a:fld id="{3C256F02-65A2-4707-9446-DD6E33C2C034}" type="datetime4">
              <a:rPr lang="nl-NL" smtClean="0"/>
              <a:t>26 juni 2026</a:t>
            </a:fld>
            <a:endParaRPr lang="nl-NL" dirty="0"/>
          </a:p>
        </p:txBody>
      </p:sp>
      <p:sp>
        <p:nvSpPr>
          <p:cNvPr id="13" name="04_Frame footer 5 (JU-Free)">
            <a:extLst>
              <a:ext uri="{FF2B5EF4-FFF2-40B4-BE49-F238E27FC236}">
                <a16:creationId xmlns:a16="http://schemas.microsoft.com/office/drawing/2014/main" id="{653BC79A-3F69-9128-FA9A-AA4258055E1F}"/>
              </a:ext>
            </a:extLst>
          </p:cNvPr>
          <p:cNvSpPr>
            <a:spLocks noGrp="1"/>
          </p:cNvSpPr>
          <p:nvPr>
            <p:ph type="ftr" sz="quarter" idx="11"/>
          </p:nvPr>
        </p:nvSpPr>
        <p:spPr/>
        <p:txBody>
          <a:bodyPr/>
          <a:lstStyle/>
          <a:p>
            <a:r>
              <a:rPr lang="nl-NL"/>
              <a:t>Typ hier bijvoorbeeld de titel van de presentatie, via Invoegen Kop &amp; voettekst</a:t>
            </a:r>
            <a:endParaRPr lang="nl-NL" dirty="0"/>
          </a:p>
        </p:txBody>
      </p:sp>
      <p:sp>
        <p:nvSpPr>
          <p:cNvPr id="14" name="05_Frame slide number 6 (JU-Free)">
            <a:extLst>
              <a:ext uri="{FF2B5EF4-FFF2-40B4-BE49-F238E27FC236}">
                <a16:creationId xmlns:a16="http://schemas.microsoft.com/office/drawing/2014/main" id="{88A39B74-C1BC-C977-6A56-6807C014F6CF}"/>
              </a:ext>
            </a:extLst>
          </p:cNvPr>
          <p:cNvSpPr>
            <a:spLocks noGrp="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71234937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en object mintgroen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EB000DB9-8E7D-5677-5BA9-DFAA1DB6C6AC}"/>
              </a:ext>
            </a:extLst>
          </p:cNvPr>
          <p:cNvSpPr>
            <a:spLocks noSelect="1"/>
          </p:cNvSpPr>
          <p:nvPr userDrawn="1"/>
        </p:nvSpPr>
        <p:spPr bwMode="auto">
          <a:xfrm>
            <a:off x="222250" y="222250"/>
            <a:ext cx="11739563" cy="6178550"/>
          </a:xfrm>
          <a:custGeom>
            <a:avLst/>
            <a:gdLst>
              <a:gd name="T0" fmla="*/ 485 w 12327"/>
              <a:gd name="T1" fmla="*/ 14 h 6487"/>
              <a:gd name="T2" fmla="*/ 12327 w 12327"/>
              <a:gd name="T3" fmla="*/ 14 h 6487"/>
              <a:gd name="T4" fmla="*/ 12327 w 12327"/>
              <a:gd name="T5" fmla="*/ 0 h 6487"/>
              <a:gd name="T6" fmla="*/ 485 w 12327"/>
              <a:gd name="T7" fmla="*/ 0 h 6487"/>
              <a:gd name="T8" fmla="*/ 0 w 12327"/>
              <a:gd name="T9" fmla="*/ 485 h 6487"/>
              <a:gd name="T10" fmla="*/ 0 w 12327"/>
              <a:gd name="T11" fmla="*/ 6487 h 6487"/>
              <a:gd name="T12" fmla="*/ 14 w 12327"/>
              <a:gd name="T13" fmla="*/ 6487 h 6487"/>
              <a:gd name="T14" fmla="*/ 14 w 12327"/>
              <a:gd name="T15" fmla="*/ 485 h 6487"/>
              <a:gd name="T16" fmla="*/ 485 w 12327"/>
              <a:gd name="T17" fmla="*/ 14 h 6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27" h="6487">
                <a:moveTo>
                  <a:pt x="485" y="14"/>
                </a:moveTo>
                <a:cubicBezTo>
                  <a:pt x="12327" y="14"/>
                  <a:pt x="12327" y="14"/>
                  <a:pt x="12327" y="14"/>
                </a:cubicBezTo>
                <a:cubicBezTo>
                  <a:pt x="12327" y="0"/>
                  <a:pt x="12327" y="0"/>
                  <a:pt x="12327" y="0"/>
                </a:cubicBezTo>
                <a:cubicBezTo>
                  <a:pt x="485" y="0"/>
                  <a:pt x="485" y="0"/>
                  <a:pt x="485" y="0"/>
                </a:cubicBezTo>
                <a:cubicBezTo>
                  <a:pt x="218" y="0"/>
                  <a:pt x="0" y="218"/>
                  <a:pt x="0" y="485"/>
                </a:cubicBezTo>
                <a:cubicBezTo>
                  <a:pt x="0" y="6487"/>
                  <a:pt x="0" y="6487"/>
                  <a:pt x="0" y="6487"/>
                </a:cubicBezTo>
                <a:cubicBezTo>
                  <a:pt x="14" y="6487"/>
                  <a:pt x="14" y="6487"/>
                  <a:pt x="14" y="6487"/>
                </a:cubicBezTo>
                <a:cubicBezTo>
                  <a:pt x="14" y="485"/>
                  <a:pt x="14" y="485"/>
                  <a:pt x="14" y="485"/>
                </a:cubicBezTo>
                <a:cubicBezTo>
                  <a:pt x="14" y="225"/>
                  <a:pt x="225" y="14"/>
                  <a:pt x="485" y="14"/>
                </a:cubicBezTo>
                <a:close/>
              </a:path>
            </a:pathLst>
          </a:custGeom>
          <a:solidFill>
            <a:srgbClr val="76D2B6"/>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6" name="01_Title 2 (JU-Free)">
            <a:extLst>
              <a:ext uri="{FF2B5EF4-FFF2-40B4-BE49-F238E27FC236}">
                <a16:creationId xmlns:a16="http://schemas.microsoft.com/office/drawing/2014/main" id="{9BAA699E-5EC0-5311-636C-555E21A56415}"/>
              </a:ext>
            </a:extLst>
          </p:cNvPr>
          <p:cNvSpPr>
            <a:spLocks noGrp="1"/>
          </p:cNvSpPr>
          <p:nvPr>
            <p:ph type="title" hasCustomPrompt="1"/>
          </p:nvPr>
        </p:nvSpPr>
        <p:spPr>
          <a:xfrm>
            <a:off x="685800" y="673100"/>
            <a:ext cx="10820400" cy="901700"/>
          </a:xfrm>
        </p:spPr>
        <p:txBody>
          <a:bodyPr/>
          <a:lstStyle>
            <a:lvl1pPr>
              <a:defRPr kumimoji="0" sz="3600" b="1" i="0" u="none" baseline="0">
                <a:solidFill>
                  <a:srgbClr val="154273">
                    <a:lumMod val="100000"/>
                  </a:srgbClr>
                </a:solidFill>
                <a:latin typeface="+mj-lt"/>
              </a:defRPr>
            </a:lvl1pPr>
          </a:lstStyle>
          <a:p>
            <a:r>
              <a:rPr lang="nl-NL"/>
              <a:t>[Titel]</a:t>
            </a:r>
            <a:endParaRPr lang="nl-NL" dirty="0"/>
          </a:p>
        </p:txBody>
      </p:sp>
      <p:sp>
        <p:nvSpPr>
          <p:cNvPr id="7" name="02_Content Placeholder 3[PHJU] (JU-Free)"/>
          <p:cNvSpPr>
            <a:spLocks noGrp="1"/>
          </p:cNvSpPr>
          <p:nvPr>
            <p:ph idx="1" hasCustomPrompt="1"/>
          </p:nvPr>
        </p:nvSpPr>
        <p:spPr>
          <a:xfrm>
            <a:off x="685800" y="1752600"/>
            <a:ext cx="10820400" cy="4013200"/>
          </a:xfrm>
        </p:spPr>
        <p:txBody>
          <a:bodyPr/>
          <a:lstStyle>
            <a:lvl1pPr>
              <a:defRPr baseline="0"/>
            </a:lvl1pPr>
          </a:lstStyle>
          <a:p>
            <a:pPr lvl="0"/>
            <a:r>
              <a:rPr lang="nl-NL" dirty="0"/>
              <a:t>[Typ tekst of klik op een pictogram om een object in te voegen]</a:t>
            </a:r>
          </a:p>
        </p:txBody>
      </p:sp>
      <p:sp>
        <p:nvSpPr>
          <p:cNvPr id="4" name="03_Frame date 4 (JU-Free)">
            <a:extLst>
              <a:ext uri="{FF2B5EF4-FFF2-40B4-BE49-F238E27FC236}">
                <a16:creationId xmlns:a16="http://schemas.microsoft.com/office/drawing/2014/main" id="{719037AF-CA3D-D67D-65B6-FBBCFFF47620}"/>
              </a:ext>
            </a:extLst>
          </p:cNvPr>
          <p:cNvSpPr>
            <a:spLocks noGrp="1"/>
          </p:cNvSpPr>
          <p:nvPr>
            <p:ph type="dt" sz="half" idx="10"/>
          </p:nvPr>
        </p:nvSpPr>
        <p:spPr/>
        <p:txBody>
          <a:bodyPr/>
          <a:lstStyle/>
          <a:p>
            <a:fld id="{3C256F02-65A2-4707-9446-DD6E33C2C034}" type="datetime4">
              <a:rPr lang="nl-NL" smtClean="0"/>
              <a:t>26 juni 2026</a:t>
            </a:fld>
            <a:endParaRPr lang="nl-NL" dirty="0"/>
          </a:p>
        </p:txBody>
      </p:sp>
      <p:sp>
        <p:nvSpPr>
          <p:cNvPr id="5" name="04_Frame footer 5 (JU-Free)">
            <a:extLst>
              <a:ext uri="{FF2B5EF4-FFF2-40B4-BE49-F238E27FC236}">
                <a16:creationId xmlns:a16="http://schemas.microsoft.com/office/drawing/2014/main" id="{FEF209B1-8D64-E924-457D-30670FF1F58A}"/>
              </a:ext>
            </a:extLst>
          </p:cNvPr>
          <p:cNvSpPr>
            <a:spLocks noGrp="1"/>
          </p:cNvSpPr>
          <p:nvPr>
            <p:ph type="ftr" sz="quarter" idx="11"/>
          </p:nvPr>
        </p:nvSpPr>
        <p:spPr/>
        <p:txBody>
          <a:bodyPr/>
          <a:lstStyle/>
          <a:p>
            <a:r>
              <a:rPr lang="nl-NL"/>
              <a:t>Typ hier bijvoorbeeld de titel van de presentatie, via Invoegen Kop &amp; voettekst</a:t>
            </a:r>
            <a:endParaRPr lang="nl-NL" dirty="0"/>
          </a:p>
        </p:txBody>
      </p:sp>
      <p:sp>
        <p:nvSpPr>
          <p:cNvPr id="9" name="05_Frame slide number 6 (JU-Free)">
            <a:extLst>
              <a:ext uri="{FF2B5EF4-FFF2-40B4-BE49-F238E27FC236}">
                <a16:creationId xmlns:a16="http://schemas.microsoft.com/office/drawing/2014/main" id="{CC877459-909A-04EE-A4E8-03E18309983E}"/>
              </a:ext>
            </a:extLst>
          </p:cNvPr>
          <p:cNvSpPr>
            <a:spLocks noGrp="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92157072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en object oranje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EB000DB9-8E7D-5677-5BA9-DFAA1DB6C6AC}"/>
              </a:ext>
            </a:extLst>
          </p:cNvPr>
          <p:cNvSpPr>
            <a:spLocks noSelect="1"/>
          </p:cNvSpPr>
          <p:nvPr userDrawn="1"/>
        </p:nvSpPr>
        <p:spPr bwMode="auto">
          <a:xfrm>
            <a:off x="222250" y="222250"/>
            <a:ext cx="11739563" cy="6178550"/>
          </a:xfrm>
          <a:custGeom>
            <a:avLst/>
            <a:gdLst>
              <a:gd name="T0" fmla="*/ 485 w 12327"/>
              <a:gd name="T1" fmla="*/ 14 h 6487"/>
              <a:gd name="T2" fmla="*/ 12327 w 12327"/>
              <a:gd name="T3" fmla="*/ 14 h 6487"/>
              <a:gd name="T4" fmla="*/ 12327 w 12327"/>
              <a:gd name="T5" fmla="*/ 0 h 6487"/>
              <a:gd name="T6" fmla="*/ 485 w 12327"/>
              <a:gd name="T7" fmla="*/ 0 h 6487"/>
              <a:gd name="T8" fmla="*/ 0 w 12327"/>
              <a:gd name="T9" fmla="*/ 485 h 6487"/>
              <a:gd name="T10" fmla="*/ 0 w 12327"/>
              <a:gd name="T11" fmla="*/ 6487 h 6487"/>
              <a:gd name="T12" fmla="*/ 14 w 12327"/>
              <a:gd name="T13" fmla="*/ 6487 h 6487"/>
              <a:gd name="T14" fmla="*/ 14 w 12327"/>
              <a:gd name="T15" fmla="*/ 485 h 6487"/>
              <a:gd name="T16" fmla="*/ 485 w 12327"/>
              <a:gd name="T17" fmla="*/ 14 h 6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27" h="6487">
                <a:moveTo>
                  <a:pt x="485" y="14"/>
                </a:moveTo>
                <a:cubicBezTo>
                  <a:pt x="12327" y="14"/>
                  <a:pt x="12327" y="14"/>
                  <a:pt x="12327" y="14"/>
                </a:cubicBezTo>
                <a:cubicBezTo>
                  <a:pt x="12327" y="0"/>
                  <a:pt x="12327" y="0"/>
                  <a:pt x="12327" y="0"/>
                </a:cubicBezTo>
                <a:cubicBezTo>
                  <a:pt x="485" y="0"/>
                  <a:pt x="485" y="0"/>
                  <a:pt x="485" y="0"/>
                </a:cubicBezTo>
                <a:cubicBezTo>
                  <a:pt x="218" y="0"/>
                  <a:pt x="0" y="218"/>
                  <a:pt x="0" y="485"/>
                </a:cubicBezTo>
                <a:cubicBezTo>
                  <a:pt x="0" y="6487"/>
                  <a:pt x="0" y="6487"/>
                  <a:pt x="0" y="6487"/>
                </a:cubicBezTo>
                <a:cubicBezTo>
                  <a:pt x="14" y="6487"/>
                  <a:pt x="14" y="6487"/>
                  <a:pt x="14" y="6487"/>
                </a:cubicBezTo>
                <a:cubicBezTo>
                  <a:pt x="14" y="485"/>
                  <a:pt x="14" y="485"/>
                  <a:pt x="14" y="485"/>
                </a:cubicBezTo>
                <a:cubicBezTo>
                  <a:pt x="14" y="225"/>
                  <a:pt x="225" y="14"/>
                  <a:pt x="485" y="14"/>
                </a:cubicBezTo>
                <a:close/>
              </a:path>
            </a:pathLst>
          </a:custGeom>
          <a:solidFill>
            <a:srgbClr val="E17000"/>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6" name="01_Title 2 (JU-Free)">
            <a:extLst>
              <a:ext uri="{FF2B5EF4-FFF2-40B4-BE49-F238E27FC236}">
                <a16:creationId xmlns:a16="http://schemas.microsoft.com/office/drawing/2014/main" id="{9BAA699E-5EC0-5311-636C-555E21A56415}"/>
              </a:ext>
            </a:extLst>
          </p:cNvPr>
          <p:cNvSpPr>
            <a:spLocks noGrp="1"/>
          </p:cNvSpPr>
          <p:nvPr>
            <p:ph type="title" hasCustomPrompt="1"/>
          </p:nvPr>
        </p:nvSpPr>
        <p:spPr>
          <a:xfrm>
            <a:off x="685800" y="673100"/>
            <a:ext cx="10820400" cy="901700"/>
          </a:xfrm>
        </p:spPr>
        <p:txBody>
          <a:bodyPr/>
          <a:lstStyle>
            <a:lvl1pPr>
              <a:defRPr kumimoji="0" sz="3600" b="1" i="0" u="none" baseline="0">
                <a:solidFill>
                  <a:srgbClr val="154273">
                    <a:lumMod val="100000"/>
                  </a:srgbClr>
                </a:solidFill>
                <a:latin typeface="+mj-lt"/>
              </a:defRPr>
            </a:lvl1pPr>
          </a:lstStyle>
          <a:p>
            <a:r>
              <a:rPr lang="nl-NL"/>
              <a:t>[Titel]</a:t>
            </a:r>
            <a:endParaRPr lang="nl-NL" dirty="0"/>
          </a:p>
        </p:txBody>
      </p:sp>
      <p:sp>
        <p:nvSpPr>
          <p:cNvPr id="7" name="02_Content Placeholder 3[PHJU] (JU-Free)"/>
          <p:cNvSpPr>
            <a:spLocks noGrp="1"/>
          </p:cNvSpPr>
          <p:nvPr>
            <p:ph idx="1" hasCustomPrompt="1"/>
          </p:nvPr>
        </p:nvSpPr>
        <p:spPr>
          <a:xfrm>
            <a:off x="685800" y="1752600"/>
            <a:ext cx="10820400" cy="4013200"/>
          </a:xfrm>
        </p:spPr>
        <p:txBody>
          <a:bodyPr/>
          <a:lstStyle>
            <a:lvl1pPr>
              <a:defRPr baseline="0"/>
            </a:lvl1pPr>
          </a:lstStyle>
          <a:p>
            <a:pPr lvl="0"/>
            <a:r>
              <a:rPr lang="nl-NL" dirty="0"/>
              <a:t>[Typ tekst of klik op een pictogram om een object in te voegen]</a:t>
            </a:r>
          </a:p>
        </p:txBody>
      </p:sp>
      <p:sp>
        <p:nvSpPr>
          <p:cNvPr id="4" name="03_Frame date 4 (JU-Free)">
            <a:extLst>
              <a:ext uri="{FF2B5EF4-FFF2-40B4-BE49-F238E27FC236}">
                <a16:creationId xmlns:a16="http://schemas.microsoft.com/office/drawing/2014/main" id="{C266C013-CB05-B853-A267-3240D75140A0}"/>
              </a:ext>
            </a:extLst>
          </p:cNvPr>
          <p:cNvSpPr>
            <a:spLocks noGrp="1"/>
          </p:cNvSpPr>
          <p:nvPr>
            <p:ph type="dt" sz="half" idx="10"/>
          </p:nvPr>
        </p:nvSpPr>
        <p:spPr/>
        <p:txBody>
          <a:bodyPr/>
          <a:lstStyle/>
          <a:p>
            <a:fld id="{3C256F02-65A2-4707-9446-DD6E33C2C034}" type="datetime4">
              <a:rPr lang="nl-NL" smtClean="0"/>
              <a:t>26 juni 2026</a:t>
            </a:fld>
            <a:endParaRPr lang="nl-NL" dirty="0"/>
          </a:p>
        </p:txBody>
      </p:sp>
      <p:sp>
        <p:nvSpPr>
          <p:cNvPr id="5" name="04_Frame footer 5 (JU-Free)">
            <a:extLst>
              <a:ext uri="{FF2B5EF4-FFF2-40B4-BE49-F238E27FC236}">
                <a16:creationId xmlns:a16="http://schemas.microsoft.com/office/drawing/2014/main" id="{6636D78F-D16A-00E2-A99C-66439EEF5D77}"/>
              </a:ext>
            </a:extLst>
          </p:cNvPr>
          <p:cNvSpPr>
            <a:spLocks noGrp="1"/>
          </p:cNvSpPr>
          <p:nvPr>
            <p:ph type="ftr" sz="quarter" idx="11"/>
          </p:nvPr>
        </p:nvSpPr>
        <p:spPr/>
        <p:txBody>
          <a:bodyPr/>
          <a:lstStyle/>
          <a:p>
            <a:r>
              <a:rPr lang="nl-NL"/>
              <a:t>Typ hier bijvoorbeeld de titel van de presentatie, via Invoegen Kop &amp; voettekst</a:t>
            </a:r>
            <a:endParaRPr lang="nl-NL" dirty="0"/>
          </a:p>
        </p:txBody>
      </p:sp>
      <p:sp>
        <p:nvSpPr>
          <p:cNvPr id="9" name="05_Frame slide number 6 (JU-Free)">
            <a:extLst>
              <a:ext uri="{FF2B5EF4-FFF2-40B4-BE49-F238E27FC236}">
                <a16:creationId xmlns:a16="http://schemas.microsoft.com/office/drawing/2014/main" id="{53BFF10B-F056-A7CD-4CD7-2E182AF34718}"/>
              </a:ext>
            </a:extLst>
          </p:cNvPr>
          <p:cNvSpPr>
            <a:spLocks noGrp="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25679324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en object donkergroen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EB000DB9-8E7D-5677-5BA9-DFAA1DB6C6AC}"/>
              </a:ext>
            </a:extLst>
          </p:cNvPr>
          <p:cNvSpPr>
            <a:spLocks noSelect="1"/>
          </p:cNvSpPr>
          <p:nvPr userDrawn="1"/>
        </p:nvSpPr>
        <p:spPr bwMode="auto">
          <a:xfrm>
            <a:off x="222250" y="222250"/>
            <a:ext cx="11739563" cy="6178550"/>
          </a:xfrm>
          <a:custGeom>
            <a:avLst/>
            <a:gdLst>
              <a:gd name="T0" fmla="*/ 485 w 12327"/>
              <a:gd name="T1" fmla="*/ 14 h 6487"/>
              <a:gd name="T2" fmla="*/ 12327 w 12327"/>
              <a:gd name="T3" fmla="*/ 14 h 6487"/>
              <a:gd name="T4" fmla="*/ 12327 w 12327"/>
              <a:gd name="T5" fmla="*/ 0 h 6487"/>
              <a:gd name="T6" fmla="*/ 485 w 12327"/>
              <a:gd name="T7" fmla="*/ 0 h 6487"/>
              <a:gd name="T8" fmla="*/ 0 w 12327"/>
              <a:gd name="T9" fmla="*/ 485 h 6487"/>
              <a:gd name="T10" fmla="*/ 0 w 12327"/>
              <a:gd name="T11" fmla="*/ 6487 h 6487"/>
              <a:gd name="T12" fmla="*/ 14 w 12327"/>
              <a:gd name="T13" fmla="*/ 6487 h 6487"/>
              <a:gd name="T14" fmla="*/ 14 w 12327"/>
              <a:gd name="T15" fmla="*/ 485 h 6487"/>
              <a:gd name="T16" fmla="*/ 485 w 12327"/>
              <a:gd name="T17" fmla="*/ 14 h 6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27" h="6487">
                <a:moveTo>
                  <a:pt x="485" y="14"/>
                </a:moveTo>
                <a:cubicBezTo>
                  <a:pt x="12327" y="14"/>
                  <a:pt x="12327" y="14"/>
                  <a:pt x="12327" y="14"/>
                </a:cubicBezTo>
                <a:cubicBezTo>
                  <a:pt x="12327" y="0"/>
                  <a:pt x="12327" y="0"/>
                  <a:pt x="12327" y="0"/>
                </a:cubicBezTo>
                <a:cubicBezTo>
                  <a:pt x="485" y="0"/>
                  <a:pt x="485" y="0"/>
                  <a:pt x="485" y="0"/>
                </a:cubicBezTo>
                <a:cubicBezTo>
                  <a:pt x="218" y="0"/>
                  <a:pt x="0" y="218"/>
                  <a:pt x="0" y="485"/>
                </a:cubicBezTo>
                <a:cubicBezTo>
                  <a:pt x="0" y="6487"/>
                  <a:pt x="0" y="6487"/>
                  <a:pt x="0" y="6487"/>
                </a:cubicBezTo>
                <a:cubicBezTo>
                  <a:pt x="14" y="6487"/>
                  <a:pt x="14" y="6487"/>
                  <a:pt x="14" y="6487"/>
                </a:cubicBezTo>
                <a:cubicBezTo>
                  <a:pt x="14" y="485"/>
                  <a:pt x="14" y="485"/>
                  <a:pt x="14" y="485"/>
                </a:cubicBezTo>
                <a:cubicBezTo>
                  <a:pt x="14" y="225"/>
                  <a:pt x="225" y="14"/>
                  <a:pt x="485" y="14"/>
                </a:cubicBezTo>
                <a:close/>
              </a:path>
            </a:pathLst>
          </a:custGeom>
          <a:solidFill>
            <a:srgbClr val="275937"/>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6" name="01_Title 2 (JU-Free)">
            <a:extLst>
              <a:ext uri="{FF2B5EF4-FFF2-40B4-BE49-F238E27FC236}">
                <a16:creationId xmlns:a16="http://schemas.microsoft.com/office/drawing/2014/main" id="{9BAA699E-5EC0-5311-636C-555E21A56415}"/>
              </a:ext>
            </a:extLst>
          </p:cNvPr>
          <p:cNvSpPr>
            <a:spLocks noGrp="1"/>
          </p:cNvSpPr>
          <p:nvPr>
            <p:ph type="title" hasCustomPrompt="1"/>
          </p:nvPr>
        </p:nvSpPr>
        <p:spPr>
          <a:xfrm>
            <a:off x="685800" y="673100"/>
            <a:ext cx="10820400" cy="901700"/>
          </a:xfrm>
        </p:spPr>
        <p:txBody>
          <a:bodyPr/>
          <a:lstStyle>
            <a:lvl1pPr>
              <a:defRPr kumimoji="0" sz="3600" b="1" i="0" u="none" baseline="0">
                <a:solidFill>
                  <a:srgbClr val="154273">
                    <a:lumMod val="100000"/>
                  </a:srgbClr>
                </a:solidFill>
                <a:latin typeface="+mj-lt"/>
              </a:defRPr>
            </a:lvl1pPr>
          </a:lstStyle>
          <a:p>
            <a:r>
              <a:rPr lang="nl-NL"/>
              <a:t>[Titel]</a:t>
            </a:r>
            <a:endParaRPr lang="nl-NL" dirty="0"/>
          </a:p>
        </p:txBody>
      </p:sp>
      <p:sp>
        <p:nvSpPr>
          <p:cNvPr id="7" name="02_Content Placeholder 3[PHJU] (JU-Free)"/>
          <p:cNvSpPr>
            <a:spLocks noGrp="1"/>
          </p:cNvSpPr>
          <p:nvPr>
            <p:ph idx="1" hasCustomPrompt="1"/>
          </p:nvPr>
        </p:nvSpPr>
        <p:spPr>
          <a:xfrm>
            <a:off x="685800" y="1752600"/>
            <a:ext cx="10820400" cy="4013200"/>
          </a:xfrm>
        </p:spPr>
        <p:txBody>
          <a:bodyPr/>
          <a:lstStyle>
            <a:lvl1pPr>
              <a:defRPr baseline="0"/>
            </a:lvl1pPr>
          </a:lstStyle>
          <a:p>
            <a:pPr lvl="0"/>
            <a:r>
              <a:rPr lang="nl-NL" dirty="0"/>
              <a:t>[Typ tekst of klik op een pictogram om een object in te voegen]</a:t>
            </a:r>
          </a:p>
        </p:txBody>
      </p:sp>
      <p:sp>
        <p:nvSpPr>
          <p:cNvPr id="4" name="03_Frame date 4 (JU-Free)">
            <a:extLst>
              <a:ext uri="{FF2B5EF4-FFF2-40B4-BE49-F238E27FC236}">
                <a16:creationId xmlns:a16="http://schemas.microsoft.com/office/drawing/2014/main" id="{E37D19F3-E6FA-D700-8523-DAF90CE40032}"/>
              </a:ext>
            </a:extLst>
          </p:cNvPr>
          <p:cNvSpPr>
            <a:spLocks noGrp="1"/>
          </p:cNvSpPr>
          <p:nvPr>
            <p:ph type="dt" sz="half" idx="10"/>
          </p:nvPr>
        </p:nvSpPr>
        <p:spPr/>
        <p:txBody>
          <a:bodyPr/>
          <a:lstStyle/>
          <a:p>
            <a:fld id="{3C256F02-65A2-4707-9446-DD6E33C2C034}" type="datetime4">
              <a:rPr lang="nl-NL" smtClean="0"/>
              <a:t>26 juni 2026</a:t>
            </a:fld>
            <a:endParaRPr lang="nl-NL" dirty="0"/>
          </a:p>
        </p:txBody>
      </p:sp>
      <p:sp>
        <p:nvSpPr>
          <p:cNvPr id="5" name="04_Frame footer 5 (JU-Free)">
            <a:extLst>
              <a:ext uri="{FF2B5EF4-FFF2-40B4-BE49-F238E27FC236}">
                <a16:creationId xmlns:a16="http://schemas.microsoft.com/office/drawing/2014/main" id="{CBA6E125-47E4-3FA1-D8D1-6F605ED5B741}"/>
              </a:ext>
            </a:extLst>
          </p:cNvPr>
          <p:cNvSpPr>
            <a:spLocks noGrp="1"/>
          </p:cNvSpPr>
          <p:nvPr>
            <p:ph type="ftr" sz="quarter" idx="11"/>
          </p:nvPr>
        </p:nvSpPr>
        <p:spPr/>
        <p:txBody>
          <a:bodyPr/>
          <a:lstStyle/>
          <a:p>
            <a:r>
              <a:rPr lang="nl-NL"/>
              <a:t>Typ hier bijvoorbeeld de titel van de presentatie, via Invoegen Kop &amp; voettekst</a:t>
            </a:r>
            <a:endParaRPr lang="nl-NL" dirty="0"/>
          </a:p>
        </p:txBody>
      </p:sp>
      <p:sp>
        <p:nvSpPr>
          <p:cNvPr id="9" name="05_Frame slide number 6 (JU-Free)">
            <a:extLst>
              <a:ext uri="{FF2B5EF4-FFF2-40B4-BE49-F238E27FC236}">
                <a16:creationId xmlns:a16="http://schemas.microsoft.com/office/drawing/2014/main" id="{1B7B715A-AEEA-FE38-426B-1454A59E1658}"/>
              </a:ext>
            </a:extLst>
          </p:cNvPr>
          <p:cNvSpPr>
            <a:spLocks noGrp="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147816195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tekst+foto (R) (H2)]">
    <p:spTree>
      <p:nvGrpSpPr>
        <p:cNvPr id="1" name=""/>
        <p:cNvGrpSpPr/>
        <p:nvPr/>
      </p:nvGrpSpPr>
      <p:grpSpPr>
        <a:xfrm>
          <a:off x="0" y="0"/>
          <a:ext cx="0" cy="0"/>
          <a:chOff x="0" y="0"/>
          <a:chExt cx="0" cy="0"/>
        </a:xfrm>
      </p:grpSpPr>
      <p:sp>
        <p:nvSpPr>
          <p:cNvPr id="7" name="01_Title 1 (JU-Free)">
            <a:extLst>
              <a:ext uri="{FF2B5EF4-FFF2-40B4-BE49-F238E27FC236}">
                <a16:creationId xmlns:a16="http://schemas.microsoft.com/office/drawing/2014/main" id="{BC8E97F8-2280-A0C2-7746-8C54DD5BFE3B}"/>
              </a:ext>
            </a:extLst>
          </p:cNvPr>
          <p:cNvSpPr>
            <a:spLocks noGrp="1"/>
          </p:cNvSpPr>
          <p:nvPr>
            <p:ph type="title" idx="1004" hasCustomPrompt="1"/>
          </p:nvPr>
        </p:nvSpPr>
        <p:spPr>
          <a:xfrm>
            <a:off x="685800" y="673100"/>
            <a:ext cx="10820400" cy="901700"/>
          </a:xfrm>
        </p:spPr>
        <p:txBody>
          <a:bodyPr/>
          <a:lstStyle>
            <a:lvl1pPr>
              <a:defRPr sz="3600">
                <a:solidFill>
                  <a:srgbClr val="154273"/>
                </a:solidFill>
                <a:latin typeface="+mj-lt"/>
              </a:defRPr>
            </a:lvl1pPr>
          </a:lstStyle>
          <a:p>
            <a:r>
              <a:rPr lang="nl-NL"/>
              <a:t>[Titel]</a:t>
            </a:r>
            <a:endParaRPr lang="nl-NL" dirty="0"/>
          </a:p>
        </p:txBody>
      </p:sp>
      <p:sp>
        <p:nvSpPr>
          <p:cNvPr id="8" name="02_Placeholder 2[PHJU] (JU-Free)">
            <a:extLst>
              <a:ext uri="{FF2B5EF4-FFF2-40B4-BE49-F238E27FC236}">
                <a16:creationId xmlns:a16="http://schemas.microsoft.com/office/drawing/2014/main" id="{1312B15C-D287-972C-EA43-AC1A12B3C1E5}"/>
              </a:ext>
            </a:extLst>
          </p:cNvPr>
          <p:cNvSpPr>
            <a:spLocks noGrp="1"/>
          </p:cNvSpPr>
          <p:nvPr>
            <p:ph type="body" sz="quarter" idx="23" hasCustomPrompt="1"/>
          </p:nvPr>
        </p:nvSpPr>
        <p:spPr>
          <a:xfrm>
            <a:off x="685800" y="1752600"/>
            <a:ext cx="4965700" cy="4013200"/>
          </a:xfrm>
        </p:spPr>
        <p:txBody>
          <a:bodyPr/>
          <a:lstStyle/>
          <a:p>
            <a:pPr lvl="0"/>
            <a:r>
              <a:rPr lang="nl-NL" dirty="0"/>
              <a:t>[Tekst]</a:t>
            </a:r>
          </a:p>
        </p:txBody>
      </p:sp>
      <p:sp>
        <p:nvSpPr>
          <p:cNvPr id="9" name="03_Frame 3 (JU-Free)">
            <a:extLst>
              <a:ext uri="{FF2B5EF4-FFF2-40B4-BE49-F238E27FC236}">
                <a16:creationId xmlns:a16="http://schemas.microsoft.com/office/drawing/2014/main" id="{1E432A2D-E081-1635-3CC3-762C1D6F2EE2}"/>
              </a:ext>
            </a:extLst>
          </p:cNvPr>
          <p:cNvSpPr>
            <a:spLocks noGrp="1"/>
          </p:cNvSpPr>
          <p:nvPr>
            <p:ph type="pic" idx="1000" hasCustomPrompt="1"/>
          </p:nvPr>
        </p:nvSpPr>
        <p:spPr bwMode="auto">
          <a:xfrm>
            <a:off x="6051551" y="1828800"/>
            <a:ext cx="5453063" cy="4572000"/>
          </a:xfrm>
          <a:custGeom>
            <a:avLst/>
            <a:gdLst>
              <a:gd name="T0" fmla="*/ 5726 w 5726"/>
              <a:gd name="T1" fmla="*/ 0 h 4800"/>
              <a:gd name="T2" fmla="*/ 478 w 5726"/>
              <a:gd name="T3" fmla="*/ 0 h 4800"/>
              <a:gd name="T4" fmla="*/ 0 w 5726"/>
              <a:gd name="T5" fmla="*/ 478 h 4800"/>
              <a:gd name="T6" fmla="*/ 0 w 5726"/>
              <a:gd name="T7" fmla="*/ 4800 h 4800"/>
              <a:gd name="T8" fmla="*/ 5726 w 5726"/>
              <a:gd name="T9" fmla="*/ 4800 h 4800"/>
              <a:gd name="T10" fmla="*/ 5726 w 5726"/>
              <a:gd name="T11" fmla="*/ 0 h 4800"/>
            </a:gdLst>
            <a:ahLst/>
            <a:cxnLst>
              <a:cxn ang="0">
                <a:pos x="T0" y="T1"/>
              </a:cxn>
              <a:cxn ang="0">
                <a:pos x="T2" y="T3"/>
              </a:cxn>
              <a:cxn ang="0">
                <a:pos x="T4" y="T5"/>
              </a:cxn>
              <a:cxn ang="0">
                <a:pos x="T6" y="T7"/>
              </a:cxn>
              <a:cxn ang="0">
                <a:pos x="T8" y="T9"/>
              </a:cxn>
              <a:cxn ang="0">
                <a:pos x="T10" y="T11"/>
              </a:cxn>
            </a:cxnLst>
            <a:rect l="0" t="0" r="r" b="b"/>
            <a:pathLst>
              <a:path w="5726" h="4800">
                <a:moveTo>
                  <a:pt x="5726" y="0"/>
                </a:moveTo>
                <a:cubicBezTo>
                  <a:pt x="478" y="0"/>
                  <a:pt x="478" y="0"/>
                  <a:pt x="478" y="0"/>
                </a:cubicBezTo>
                <a:cubicBezTo>
                  <a:pt x="214" y="0"/>
                  <a:pt x="0" y="214"/>
                  <a:pt x="0" y="478"/>
                </a:cubicBezTo>
                <a:cubicBezTo>
                  <a:pt x="0" y="4800"/>
                  <a:pt x="0" y="4800"/>
                  <a:pt x="0" y="4800"/>
                </a:cubicBezTo>
                <a:cubicBezTo>
                  <a:pt x="5726" y="4800"/>
                  <a:pt x="5726" y="4800"/>
                  <a:pt x="5726" y="4800"/>
                </a:cubicBezTo>
                <a:lnTo>
                  <a:pt x="5726" y="0"/>
                </a:lnTo>
                <a:close/>
              </a:path>
            </a:pathLst>
          </a:custGeom>
          <a:noFill/>
          <a:ln>
            <a:noFill/>
          </a:ln>
        </p:spPr>
        <p:txBody>
          <a:bodyPr vert="horz" wrap="square" lIns="0" tIns="0" rIns="0" bIns="0" numCol="1" anchor="t" anchorCtr="0" compatLnSpc="1">
            <a:prstTxWarp prst="textNoShape">
              <a:avLst/>
            </a:prstTxWarp>
          </a:bodyPr>
          <a:lstStyle>
            <a:lvl1pPr marL="0" indent="0" algn="ctr" defTabSz="914400" rtl="0" eaLnBrk="1" latinLnBrk="0" hangingPunct="1">
              <a:lnSpc>
                <a:spcPct val="90000"/>
              </a:lnSpc>
              <a:spcBef>
                <a:spcPts val="1000"/>
              </a:spcBef>
              <a:buFontTx/>
              <a:buNone/>
              <a:defRPr/>
            </a:lvl1pPr>
          </a:lstStyle>
          <a:p>
            <a:r>
              <a:rPr lang="nl-NL"/>
              <a:t>[Afbeelding]</a:t>
            </a:r>
            <a:endParaRPr lang="nl-NL" dirty="0"/>
          </a:p>
        </p:txBody>
      </p:sp>
      <p:sp>
        <p:nvSpPr>
          <p:cNvPr id="3" name="04_Frame date 4 (JU-Free)">
            <a:extLst>
              <a:ext uri="{FF2B5EF4-FFF2-40B4-BE49-F238E27FC236}">
                <a16:creationId xmlns:a16="http://schemas.microsoft.com/office/drawing/2014/main" id="{09FB5EDF-530D-756F-E2D9-F0CE0E0E0ACF}"/>
              </a:ext>
            </a:extLst>
          </p:cNvPr>
          <p:cNvSpPr>
            <a:spLocks noGrp="1"/>
          </p:cNvSpPr>
          <p:nvPr>
            <p:ph type="dt" sz="half" idx="1005"/>
          </p:nvPr>
        </p:nvSpPr>
        <p:spPr/>
        <p:txBody>
          <a:bodyPr/>
          <a:lstStyle/>
          <a:p>
            <a:fld id="{3C256F02-65A2-4707-9446-DD6E33C2C034}" type="datetime4">
              <a:rPr lang="nl-NL" smtClean="0"/>
              <a:t>26 juni 2026</a:t>
            </a:fld>
            <a:endParaRPr lang="nl-NL" dirty="0"/>
          </a:p>
        </p:txBody>
      </p:sp>
      <p:sp>
        <p:nvSpPr>
          <p:cNvPr id="4" name="05_Frame footer 5 (JU-Free)">
            <a:extLst>
              <a:ext uri="{FF2B5EF4-FFF2-40B4-BE49-F238E27FC236}">
                <a16:creationId xmlns:a16="http://schemas.microsoft.com/office/drawing/2014/main" id="{F43634A6-8D24-977E-16FF-B6068759FC82}"/>
              </a:ext>
            </a:extLst>
          </p:cNvPr>
          <p:cNvSpPr>
            <a:spLocks noGrp="1"/>
          </p:cNvSpPr>
          <p:nvPr>
            <p:ph type="ftr" sz="quarter" idx="1006"/>
          </p:nvPr>
        </p:nvSpPr>
        <p:spPr/>
        <p:txBody>
          <a:bodyPr/>
          <a:lstStyle/>
          <a:p>
            <a:r>
              <a:rPr lang="nl-NL"/>
              <a:t>Typ hier bijvoorbeeld de titel van de presentatie, via Invoegen Kop &amp; voettekst</a:t>
            </a:r>
            <a:endParaRPr lang="nl-NL" dirty="0"/>
          </a:p>
        </p:txBody>
      </p:sp>
      <p:sp>
        <p:nvSpPr>
          <p:cNvPr id="5" name="06_Frame slide number 6 (JU-Free)">
            <a:extLst>
              <a:ext uri="{FF2B5EF4-FFF2-40B4-BE49-F238E27FC236}">
                <a16:creationId xmlns:a16="http://schemas.microsoft.com/office/drawing/2014/main" id="{D604C618-DDF8-D201-D45D-4E2E32E82232}"/>
              </a:ext>
            </a:extLst>
          </p:cNvPr>
          <p:cNvSpPr>
            <a:spLocks noGrp="1"/>
          </p:cNvSpPr>
          <p:nvPr>
            <p:ph type="sldNum" sz="quarter" idx="1007"/>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75661561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tekst+foto (L)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8AE105BE-30C1-8F1E-B06B-0FF6A8831F9C}"/>
              </a:ext>
            </a:extLst>
          </p:cNvPr>
          <p:cNvSpPr>
            <a:spLocks noSelect="1"/>
          </p:cNvSpPr>
          <p:nvPr userDrawn="1"/>
        </p:nvSpPr>
        <p:spPr bwMode="auto">
          <a:xfrm>
            <a:off x="228600" y="228600"/>
            <a:ext cx="11733213" cy="6172200"/>
          </a:xfrm>
          <a:custGeom>
            <a:avLst/>
            <a:gdLst>
              <a:gd name="T0" fmla="*/ 12320 w 12320"/>
              <a:gd name="T1" fmla="*/ 0 h 6480"/>
              <a:gd name="T2" fmla="*/ 478 w 12320"/>
              <a:gd name="T3" fmla="*/ 0 h 6480"/>
              <a:gd name="T4" fmla="*/ 0 w 12320"/>
              <a:gd name="T5" fmla="*/ 478 h 6480"/>
              <a:gd name="T6" fmla="*/ 0 w 12320"/>
              <a:gd name="T7" fmla="*/ 6480 h 6480"/>
              <a:gd name="T8" fmla="*/ 12320 w 12320"/>
              <a:gd name="T9" fmla="*/ 6480 h 6480"/>
              <a:gd name="T10" fmla="*/ 12320 w 12320"/>
              <a:gd name="T11" fmla="*/ 0 h 6480"/>
            </a:gdLst>
            <a:ahLst/>
            <a:cxnLst>
              <a:cxn ang="0">
                <a:pos x="T0" y="T1"/>
              </a:cxn>
              <a:cxn ang="0">
                <a:pos x="T2" y="T3"/>
              </a:cxn>
              <a:cxn ang="0">
                <a:pos x="T4" y="T5"/>
              </a:cxn>
              <a:cxn ang="0">
                <a:pos x="T6" y="T7"/>
              </a:cxn>
              <a:cxn ang="0">
                <a:pos x="T8" y="T9"/>
              </a:cxn>
              <a:cxn ang="0">
                <a:pos x="T10" y="T11"/>
              </a:cxn>
            </a:cxnLst>
            <a:rect l="0" t="0" r="r" b="b"/>
            <a:pathLst>
              <a:path w="12320" h="6480">
                <a:moveTo>
                  <a:pt x="12320" y="0"/>
                </a:moveTo>
                <a:cubicBezTo>
                  <a:pt x="478" y="0"/>
                  <a:pt x="478" y="0"/>
                  <a:pt x="478" y="0"/>
                </a:cubicBezTo>
                <a:cubicBezTo>
                  <a:pt x="214" y="0"/>
                  <a:pt x="0" y="214"/>
                  <a:pt x="0" y="478"/>
                </a:cubicBezTo>
                <a:cubicBezTo>
                  <a:pt x="0" y="6480"/>
                  <a:pt x="0" y="6480"/>
                  <a:pt x="0" y="6480"/>
                </a:cubicBezTo>
                <a:cubicBezTo>
                  <a:pt x="12320" y="6480"/>
                  <a:pt x="12320" y="6480"/>
                  <a:pt x="12320" y="6480"/>
                </a:cubicBezTo>
                <a:lnTo>
                  <a:pt x="12320" y="0"/>
                </a:lnTo>
                <a:close/>
              </a:path>
            </a:pathLst>
          </a:custGeom>
          <a:solidFill>
            <a:srgbClr val="DCE3EA"/>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7" name="01_***Title 2 (JU-Free)">
            <a:extLst>
              <a:ext uri="{FF2B5EF4-FFF2-40B4-BE49-F238E27FC236}">
                <a16:creationId xmlns:a16="http://schemas.microsoft.com/office/drawing/2014/main" id="{708E2599-8912-F382-F01B-CD26ADF785E1}"/>
              </a:ext>
            </a:extLst>
          </p:cNvPr>
          <p:cNvSpPr>
            <a:spLocks noGrp="1"/>
          </p:cNvSpPr>
          <p:nvPr>
            <p:ph type="title" hasCustomPrompt="1"/>
          </p:nvPr>
        </p:nvSpPr>
        <p:spPr>
          <a:xfrm>
            <a:off x="6553200" y="673100"/>
            <a:ext cx="4953000" cy="901700"/>
          </a:xfrm>
        </p:spPr>
        <p:txBody>
          <a:bodyPr/>
          <a:lstStyle>
            <a:lvl1pPr>
              <a:defRPr kumimoji="0" sz="3600" b="1" i="0" u="none" baseline="0">
                <a:solidFill>
                  <a:schemeClr val="tx1">
                    <a:lumMod val="100000"/>
                  </a:schemeClr>
                </a:solidFill>
                <a:latin typeface="+mj-lt"/>
              </a:defRPr>
            </a:lvl1pPr>
          </a:lstStyle>
          <a:p>
            <a:r>
              <a:rPr lang="nl-NL" dirty="0"/>
              <a:t>[Titel]</a:t>
            </a:r>
          </a:p>
        </p:txBody>
      </p:sp>
      <p:sp>
        <p:nvSpPr>
          <p:cNvPr id="8" name="02_Placeholder 3[PHJU] (JU-Free)">
            <a:extLst>
              <a:ext uri="{FF2B5EF4-FFF2-40B4-BE49-F238E27FC236}">
                <a16:creationId xmlns:a16="http://schemas.microsoft.com/office/drawing/2014/main" id="{1312B15C-D287-972C-EA43-AC1A12B3C1E5}"/>
              </a:ext>
            </a:extLst>
          </p:cNvPr>
          <p:cNvSpPr>
            <a:spLocks noGrp="1"/>
          </p:cNvSpPr>
          <p:nvPr>
            <p:ph type="body" sz="quarter" idx="23" hasCustomPrompt="1"/>
          </p:nvPr>
        </p:nvSpPr>
        <p:spPr>
          <a:xfrm>
            <a:off x="6553200" y="2209800"/>
            <a:ext cx="4953000" cy="3556000"/>
          </a:xfrm>
        </p:spPr>
        <p:txBody>
          <a:bodyPr/>
          <a:lstStyle/>
          <a:p>
            <a:pPr lvl="0"/>
            <a:r>
              <a:rPr lang="nl-NL" dirty="0"/>
              <a:t>[Tekst]</a:t>
            </a:r>
          </a:p>
        </p:txBody>
      </p:sp>
      <p:sp>
        <p:nvSpPr>
          <p:cNvPr id="9" name="03_Frame 4 (JU-Free)">
            <a:extLst>
              <a:ext uri="{FF2B5EF4-FFF2-40B4-BE49-F238E27FC236}">
                <a16:creationId xmlns:a16="http://schemas.microsoft.com/office/drawing/2014/main" id="{EBAAD29E-0149-AC87-C5E2-43CF8D79A8D8}"/>
              </a:ext>
            </a:extLst>
          </p:cNvPr>
          <p:cNvSpPr>
            <a:spLocks noGrp="1"/>
          </p:cNvSpPr>
          <p:nvPr>
            <p:ph type="pic" idx="1000" hasCustomPrompt="1"/>
          </p:nvPr>
        </p:nvSpPr>
        <p:spPr bwMode="auto">
          <a:xfrm>
            <a:off x="230187" y="228600"/>
            <a:ext cx="5749926" cy="6172200"/>
          </a:xfrm>
          <a:custGeom>
            <a:avLst/>
            <a:gdLst>
              <a:gd name="connsiteX0" fmla="*/ 454743 w 5749926"/>
              <a:gd name="connsiteY0" fmla="*/ 0 h 6172200"/>
              <a:gd name="connsiteX1" fmla="*/ 896166 w 5749926"/>
              <a:gd name="connsiteY1" fmla="*/ 0 h 6172200"/>
              <a:gd name="connsiteX2" fmla="*/ 5749926 w 5749926"/>
              <a:gd name="connsiteY2" fmla="*/ 0 h 6172200"/>
              <a:gd name="connsiteX3" fmla="*/ 5749926 w 5749926"/>
              <a:gd name="connsiteY3" fmla="*/ 6172200 h 6172200"/>
              <a:gd name="connsiteX4" fmla="*/ 0 w 5749926"/>
              <a:gd name="connsiteY4" fmla="*/ 6172200 h 6172200"/>
              <a:gd name="connsiteX5" fmla="*/ 0 w 5749926"/>
              <a:gd name="connsiteY5" fmla="*/ 439716 h 6172200"/>
              <a:gd name="connsiteX6" fmla="*/ 0 w 5749926"/>
              <a:gd name="connsiteY6" fmla="*/ 419729 h 6172200"/>
              <a:gd name="connsiteX7" fmla="*/ 3806 w 5749926"/>
              <a:gd name="connsiteY7" fmla="*/ 380706 h 6172200"/>
              <a:gd name="connsiteX8" fmla="*/ 6660 w 5749926"/>
              <a:gd name="connsiteY8" fmla="*/ 361671 h 6172200"/>
              <a:gd name="connsiteX9" fmla="*/ 15222 w 5749926"/>
              <a:gd name="connsiteY9" fmla="*/ 324552 h 6172200"/>
              <a:gd name="connsiteX10" fmla="*/ 27589 w 5749926"/>
              <a:gd name="connsiteY10" fmla="*/ 288385 h 6172200"/>
              <a:gd name="connsiteX11" fmla="*/ 29492 w 5749926"/>
              <a:gd name="connsiteY11" fmla="*/ 283626 h 6172200"/>
              <a:gd name="connsiteX12" fmla="*/ 35200 w 5749926"/>
              <a:gd name="connsiteY12" fmla="*/ 268398 h 6172200"/>
              <a:gd name="connsiteX13" fmla="*/ 36151 w 5749926"/>
              <a:gd name="connsiteY13" fmla="*/ 265543 h 6172200"/>
              <a:gd name="connsiteX14" fmla="*/ 44713 w 5749926"/>
              <a:gd name="connsiteY14" fmla="*/ 249363 h 6172200"/>
              <a:gd name="connsiteX15" fmla="*/ 46616 w 5749926"/>
              <a:gd name="connsiteY15" fmla="*/ 244604 h 6172200"/>
              <a:gd name="connsiteX16" fmla="*/ 54227 w 5749926"/>
              <a:gd name="connsiteY16" fmla="*/ 230327 h 6172200"/>
              <a:gd name="connsiteX17" fmla="*/ 56130 w 5749926"/>
              <a:gd name="connsiteY17" fmla="*/ 227472 h 6172200"/>
              <a:gd name="connsiteX18" fmla="*/ 77059 w 5749926"/>
              <a:gd name="connsiteY18" fmla="*/ 194160 h 6172200"/>
              <a:gd name="connsiteX19" fmla="*/ 97989 w 5749926"/>
              <a:gd name="connsiteY19" fmla="*/ 166559 h 6172200"/>
              <a:gd name="connsiteX20" fmla="*/ 103697 w 5749926"/>
              <a:gd name="connsiteY20" fmla="*/ 159897 h 6172200"/>
              <a:gd name="connsiteX21" fmla="*/ 107502 w 5749926"/>
              <a:gd name="connsiteY21" fmla="*/ 156090 h 6172200"/>
              <a:gd name="connsiteX22" fmla="*/ 117967 w 5749926"/>
              <a:gd name="connsiteY22" fmla="*/ 143717 h 6172200"/>
              <a:gd name="connsiteX23" fmla="*/ 175047 w 5749926"/>
              <a:gd name="connsiteY23" fmla="*/ 93273 h 6172200"/>
              <a:gd name="connsiteX24" fmla="*/ 196928 w 5749926"/>
              <a:gd name="connsiteY24" fmla="*/ 78045 h 6172200"/>
              <a:gd name="connsiteX25" fmla="*/ 199783 w 5749926"/>
              <a:gd name="connsiteY25" fmla="*/ 75190 h 6172200"/>
              <a:gd name="connsiteX26" fmla="*/ 311090 w 5749926"/>
              <a:gd name="connsiteY26" fmla="*/ 22842 h 6172200"/>
              <a:gd name="connsiteX27" fmla="*/ 359608 w 5749926"/>
              <a:gd name="connsiteY27" fmla="*/ 9518 h 6172200"/>
              <a:gd name="connsiteX28" fmla="*/ 384343 w 5749926"/>
              <a:gd name="connsiteY28" fmla="*/ 5711 h 6172200"/>
              <a:gd name="connsiteX29" fmla="*/ 385295 w 5749926"/>
              <a:gd name="connsiteY29" fmla="*/ 5711 h 6172200"/>
              <a:gd name="connsiteX30" fmla="*/ 419543 w 5749926"/>
              <a:gd name="connsiteY30" fmla="*/ 1904 h 6172200"/>
              <a:gd name="connsiteX31" fmla="*/ 444278 w 5749926"/>
              <a:gd name="connsiteY31" fmla="*/ 952 h 6172200"/>
              <a:gd name="connsiteX32" fmla="*/ 454743 w 5749926"/>
              <a:gd name="connsiteY32"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49926" h="6172200">
                <a:moveTo>
                  <a:pt x="454743" y="0"/>
                </a:moveTo>
                <a:cubicBezTo>
                  <a:pt x="454743" y="0"/>
                  <a:pt x="454743" y="0"/>
                  <a:pt x="896166" y="0"/>
                </a:cubicBezTo>
                <a:cubicBezTo>
                  <a:pt x="896166" y="0"/>
                  <a:pt x="896166" y="0"/>
                  <a:pt x="5749926" y="0"/>
                </a:cubicBezTo>
                <a:lnTo>
                  <a:pt x="5749926" y="6172200"/>
                </a:lnTo>
                <a:cubicBezTo>
                  <a:pt x="5749926" y="6172200"/>
                  <a:pt x="5749926" y="6172200"/>
                  <a:pt x="0" y="6172200"/>
                </a:cubicBezTo>
                <a:cubicBezTo>
                  <a:pt x="0" y="6172200"/>
                  <a:pt x="0" y="6172200"/>
                  <a:pt x="0" y="439716"/>
                </a:cubicBezTo>
                <a:cubicBezTo>
                  <a:pt x="0" y="433054"/>
                  <a:pt x="0" y="426391"/>
                  <a:pt x="0" y="419729"/>
                </a:cubicBezTo>
                <a:cubicBezTo>
                  <a:pt x="951" y="406404"/>
                  <a:pt x="1903" y="393079"/>
                  <a:pt x="3806" y="380706"/>
                </a:cubicBezTo>
                <a:cubicBezTo>
                  <a:pt x="4757" y="374044"/>
                  <a:pt x="5708" y="368333"/>
                  <a:pt x="6660" y="361671"/>
                </a:cubicBezTo>
                <a:cubicBezTo>
                  <a:pt x="9514" y="349298"/>
                  <a:pt x="12368" y="336925"/>
                  <a:pt x="15222" y="324552"/>
                </a:cubicBezTo>
                <a:cubicBezTo>
                  <a:pt x="19027" y="312179"/>
                  <a:pt x="22833" y="299806"/>
                  <a:pt x="27589" y="288385"/>
                </a:cubicBezTo>
                <a:cubicBezTo>
                  <a:pt x="27589" y="286482"/>
                  <a:pt x="28541" y="284578"/>
                  <a:pt x="29492" y="283626"/>
                </a:cubicBezTo>
                <a:cubicBezTo>
                  <a:pt x="31395" y="277916"/>
                  <a:pt x="33297" y="273157"/>
                  <a:pt x="35200" y="268398"/>
                </a:cubicBezTo>
                <a:cubicBezTo>
                  <a:pt x="36151" y="267446"/>
                  <a:pt x="36151" y="266494"/>
                  <a:pt x="36151" y="265543"/>
                </a:cubicBezTo>
                <a:cubicBezTo>
                  <a:pt x="39005" y="259832"/>
                  <a:pt x="41859" y="255073"/>
                  <a:pt x="44713" y="249363"/>
                </a:cubicBezTo>
                <a:cubicBezTo>
                  <a:pt x="45665" y="247459"/>
                  <a:pt x="46616" y="245556"/>
                  <a:pt x="46616" y="244604"/>
                </a:cubicBezTo>
                <a:cubicBezTo>
                  <a:pt x="49470" y="239845"/>
                  <a:pt x="52324" y="235086"/>
                  <a:pt x="54227" y="230327"/>
                </a:cubicBezTo>
                <a:cubicBezTo>
                  <a:pt x="55178" y="229376"/>
                  <a:pt x="56130" y="228424"/>
                  <a:pt x="56130" y="227472"/>
                </a:cubicBezTo>
                <a:cubicBezTo>
                  <a:pt x="62789" y="216051"/>
                  <a:pt x="69448" y="204630"/>
                  <a:pt x="77059" y="194160"/>
                </a:cubicBezTo>
                <a:cubicBezTo>
                  <a:pt x="83718" y="184643"/>
                  <a:pt x="91329" y="175125"/>
                  <a:pt x="97989" y="166559"/>
                </a:cubicBezTo>
                <a:cubicBezTo>
                  <a:pt x="99891" y="164656"/>
                  <a:pt x="101794" y="161800"/>
                  <a:pt x="103697" y="159897"/>
                </a:cubicBezTo>
                <a:cubicBezTo>
                  <a:pt x="104648" y="158945"/>
                  <a:pt x="105599" y="157041"/>
                  <a:pt x="107502" y="156090"/>
                </a:cubicBezTo>
                <a:cubicBezTo>
                  <a:pt x="110356" y="152283"/>
                  <a:pt x="114162" y="148476"/>
                  <a:pt x="117967" y="143717"/>
                </a:cubicBezTo>
                <a:cubicBezTo>
                  <a:pt x="135091" y="125633"/>
                  <a:pt x="155069" y="108501"/>
                  <a:pt x="175047" y="93273"/>
                </a:cubicBezTo>
                <a:cubicBezTo>
                  <a:pt x="182658" y="87563"/>
                  <a:pt x="189318" y="82804"/>
                  <a:pt x="196928" y="78045"/>
                </a:cubicBezTo>
                <a:cubicBezTo>
                  <a:pt x="197880" y="77093"/>
                  <a:pt x="198831" y="76141"/>
                  <a:pt x="199783" y="75190"/>
                </a:cubicBezTo>
                <a:cubicBezTo>
                  <a:pt x="234031" y="53299"/>
                  <a:pt x="271133" y="35215"/>
                  <a:pt x="311090" y="22842"/>
                </a:cubicBezTo>
                <a:cubicBezTo>
                  <a:pt x="326311" y="18084"/>
                  <a:pt x="343435" y="13325"/>
                  <a:pt x="359608" y="9518"/>
                </a:cubicBezTo>
                <a:cubicBezTo>
                  <a:pt x="368171" y="8566"/>
                  <a:pt x="375781" y="6662"/>
                  <a:pt x="384343" y="5711"/>
                </a:cubicBezTo>
                <a:cubicBezTo>
                  <a:pt x="385295" y="5711"/>
                  <a:pt x="385295" y="5711"/>
                  <a:pt x="385295" y="5711"/>
                </a:cubicBezTo>
                <a:cubicBezTo>
                  <a:pt x="396711" y="3807"/>
                  <a:pt x="408127" y="2855"/>
                  <a:pt x="419543" y="1904"/>
                </a:cubicBezTo>
                <a:cubicBezTo>
                  <a:pt x="428105" y="952"/>
                  <a:pt x="435716" y="952"/>
                  <a:pt x="444278" y="952"/>
                </a:cubicBezTo>
                <a:cubicBezTo>
                  <a:pt x="448083" y="952"/>
                  <a:pt x="450937" y="0"/>
                  <a:pt x="454743"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ctr" defTabSz="914400" rtl="0" eaLnBrk="1" latinLnBrk="0" hangingPunct="1">
              <a:lnSpc>
                <a:spcPct val="90000"/>
              </a:lnSpc>
              <a:spcBef>
                <a:spcPts val="1000"/>
              </a:spcBef>
              <a:buFontTx/>
              <a:buNone/>
              <a:defRPr/>
            </a:lvl1pPr>
          </a:lstStyle>
          <a:p>
            <a:r>
              <a:rPr lang="nl-NL" dirty="0"/>
              <a:t>[Afbeelding]</a:t>
            </a:r>
            <a:endParaRPr lang="en-NL" dirty="0"/>
          </a:p>
        </p:txBody>
      </p:sp>
      <p:sp>
        <p:nvSpPr>
          <p:cNvPr id="4" name="04_Frame date 5 (JU-Free)">
            <a:extLst>
              <a:ext uri="{FF2B5EF4-FFF2-40B4-BE49-F238E27FC236}">
                <a16:creationId xmlns:a16="http://schemas.microsoft.com/office/drawing/2014/main" id="{A5283C01-A777-17EF-C076-D281388DDBF3}"/>
              </a:ext>
            </a:extLst>
          </p:cNvPr>
          <p:cNvSpPr>
            <a:spLocks noGrp="1"/>
          </p:cNvSpPr>
          <p:nvPr>
            <p:ph type="dt" sz="half" idx="1001"/>
          </p:nvPr>
        </p:nvSpPr>
        <p:spPr/>
        <p:txBody>
          <a:bodyPr/>
          <a:lstStyle/>
          <a:p>
            <a:fld id="{3C256F02-65A2-4707-9446-DD6E33C2C034}" type="datetime4">
              <a:rPr lang="nl-NL" smtClean="0"/>
              <a:t>26 juni 2026</a:t>
            </a:fld>
            <a:endParaRPr lang="nl-NL" dirty="0"/>
          </a:p>
        </p:txBody>
      </p:sp>
      <p:sp>
        <p:nvSpPr>
          <p:cNvPr id="5" name="05_Frame footer 6 (JU-Free)">
            <a:extLst>
              <a:ext uri="{FF2B5EF4-FFF2-40B4-BE49-F238E27FC236}">
                <a16:creationId xmlns:a16="http://schemas.microsoft.com/office/drawing/2014/main" id="{67A01512-A1D0-E8FF-9DCB-84D79B06E2B4}"/>
              </a:ext>
            </a:extLst>
          </p:cNvPr>
          <p:cNvSpPr>
            <a:spLocks noGrp="1"/>
          </p:cNvSpPr>
          <p:nvPr>
            <p:ph type="ftr" sz="quarter" idx="1002"/>
          </p:nvPr>
        </p:nvSpPr>
        <p:spPr/>
        <p:txBody>
          <a:bodyPr/>
          <a:lstStyle/>
          <a:p>
            <a:r>
              <a:rPr lang="nl-NL"/>
              <a:t>Typ hier bijvoorbeeld de titel van de presentatie, via Invoegen Kop &amp; voettekst</a:t>
            </a:r>
            <a:endParaRPr lang="nl-NL" dirty="0"/>
          </a:p>
        </p:txBody>
      </p:sp>
      <p:sp>
        <p:nvSpPr>
          <p:cNvPr id="6" name="06_Frame slide number 7 (JU-Free)">
            <a:extLst>
              <a:ext uri="{FF2B5EF4-FFF2-40B4-BE49-F238E27FC236}">
                <a16:creationId xmlns:a16="http://schemas.microsoft.com/office/drawing/2014/main" id="{1813FD8B-C0BB-DBF7-E374-1DECFEFB74A9}"/>
              </a:ext>
            </a:extLst>
          </p:cNvPr>
          <p:cNvSpPr>
            <a:spLocks noGrp="1"/>
          </p:cNvSpPr>
          <p:nvPr>
            <p:ph type="sldNum" sz="quarter" idx="1003"/>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231345318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foto+blauw vlak (H2)]">
    <p:spTree>
      <p:nvGrpSpPr>
        <p:cNvPr id="1" name=""/>
        <p:cNvGrpSpPr/>
        <p:nvPr/>
      </p:nvGrpSpPr>
      <p:grpSpPr>
        <a:xfrm>
          <a:off x="0" y="0"/>
          <a:ext cx="0" cy="0"/>
          <a:chOff x="0" y="0"/>
          <a:chExt cx="0" cy="0"/>
        </a:xfrm>
      </p:grpSpPr>
      <p:sp>
        <p:nvSpPr>
          <p:cNvPr id="7" name="Freeform: vorm 1">
            <a:extLst>
              <a:ext uri="{FF2B5EF4-FFF2-40B4-BE49-F238E27FC236}">
                <a16:creationId xmlns:a16="http://schemas.microsoft.com/office/drawing/2014/main" id="{D5CC358C-05A3-7608-5BDF-D0873D499CB7}"/>
              </a:ext>
            </a:extLst>
          </p:cNvPr>
          <p:cNvSpPr>
            <a:spLocks noSelect="1"/>
          </p:cNvSpPr>
          <p:nvPr userDrawn="1"/>
        </p:nvSpPr>
        <p:spPr bwMode="auto">
          <a:xfrm flipH="1" flipV="1">
            <a:off x="8047606" y="228600"/>
            <a:ext cx="3924300" cy="3241823"/>
          </a:xfrm>
          <a:custGeom>
            <a:avLst/>
            <a:gdLst>
              <a:gd name="connsiteX0" fmla="*/ 3924300 w 3924300"/>
              <a:gd name="connsiteY0" fmla="*/ 3241823 h 3241823"/>
              <a:gd name="connsiteX1" fmla="*/ 0 w 3924300"/>
              <a:gd name="connsiteY1" fmla="*/ 3241823 h 3241823"/>
              <a:gd name="connsiteX2" fmla="*/ 0 w 3924300"/>
              <a:gd name="connsiteY2" fmla="*/ 2688883 h 3241823"/>
              <a:gd name="connsiteX3" fmla="*/ 0 w 3924300"/>
              <a:gd name="connsiteY3" fmla="*/ 2641600 h 3241823"/>
              <a:gd name="connsiteX4" fmla="*/ 0 w 3924300"/>
              <a:gd name="connsiteY4" fmla="*/ 2640955 h 3241823"/>
              <a:gd name="connsiteX5" fmla="*/ 0 w 3924300"/>
              <a:gd name="connsiteY5" fmla="*/ 2636441 h 3241823"/>
              <a:gd name="connsiteX6" fmla="*/ 0 w 3924300"/>
              <a:gd name="connsiteY6" fmla="*/ 2624187 h 3241823"/>
              <a:gd name="connsiteX7" fmla="*/ 0 w 3924300"/>
              <a:gd name="connsiteY7" fmla="*/ 2600325 h 3241823"/>
              <a:gd name="connsiteX8" fmla="*/ 0 w 3924300"/>
              <a:gd name="connsiteY8" fmla="*/ 2596901 h 3241823"/>
              <a:gd name="connsiteX9" fmla="*/ 0 w 3924300"/>
              <a:gd name="connsiteY9" fmla="*/ 2560985 h 3241823"/>
              <a:gd name="connsiteX10" fmla="*/ 0 w 3924300"/>
              <a:gd name="connsiteY10" fmla="*/ 2502297 h 3241823"/>
              <a:gd name="connsiteX11" fmla="*/ 0 w 3924300"/>
              <a:gd name="connsiteY11" fmla="*/ 2495245 h 3241823"/>
              <a:gd name="connsiteX12" fmla="*/ 0 w 3924300"/>
              <a:gd name="connsiteY12" fmla="*/ 2420392 h 3241823"/>
              <a:gd name="connsiteX13" fmla="*/ 0 w 3924300"/>
              <a:gd name="connsiteY13" fmla="*/ 2383432 h 3241823"/>
              <a:gd name="connsiteX14" fmla="*/ 0 w 3924300"/>
              <a:gd name="connsiteY14" fmla="*/ 2369524 h 3241823"/>
              <a:gd name="connsiteX15" fmla="*/ 0 w 3924300"/>
              <a:gd name="connsiteY15" fmla="*/ 2311400 h 3241823"/>
              <a:gd name="connsiteX16" fmla="*/ 0 w 3924300"/>
              <a:gd name="connsiteY16" fmla="*/ 2260977 h 3241823"/>
              <a:gd name="connsiteX17" fmla="*/ 0 w 3924300"/>
              <a:gd name="connsiteY17" fmla="*/ 2245537 h 3241823"/>
              <a:gd name="connsiteX18" fmla="*/ 0 w 3924300"/>
              <a:gd name="connsiteY18" fmla="*/ 2171452 h 3241823"/>
              <a:gd name="connsiteX19" fmla="*/ 0 w 3924300"/>
              <a:gd name="connsiteY19" fmla="*/ 2127398 h 3241823"/>
              <a:gd name="connsiteX20" fmla="*/ 0 w 3924300"/>
              <a:gd name="connsiteY20" fmla="*/ 2088660 h 3241823"/>
              <a:gd name="connsiteX21" fmla="*/ 0 w 3924300"/>
              <a:gd name="connsiteY21" fmla="*/ 1996678 h 3241823"/>
              <a:gd name="connsiteX22" fmla="*/ 0 w 3924300"/>
              <a:gd name="connsiteY22" fmla="*/ 1982210 h 3241823"/>
              <a:gd name="connsiteX23" fmla="*/ 0 w 3924300"/>
              <a:gd name="connsiteY23" fmla="*/ 1895022 h 3241823"/>
              <a:gd name="connsiteX24" fmla="*/ 0 w 3924300"/>
              <a:gd name="connsiteY24" fmla="*/ 1824930 h 3241823"/>
              <a:gd name="connsiteX25" fmla="*/ 0 w 3924300"/>
              <a:gd name="connsiteY25" fmla="*/ 1783209 h 3241823"/>
              <a:gd name="connsiteX26" fmla="*/ 0 w 3924300"/>
              <a:gd name="connsiteY26" fmla="*/ 1660755 h 3241823"/>
              <a:gd name="connsiteX27" fmla="*/ 0 w 3924300"/>
              <a:gd name="connsiteY27" fmla="*/ 1655073 h 3241823"/>
              <a:gd name="connsiteX28" fmla="*/ 0 w 3924300"/>
              <a:gd name="connsiteY28" fmla="*/ 1527175 h 3241823"/>
              <a:gd name="connsiteX29" fmla="*/ 0 w 3924300"/>
              <a:gd name="connsiteY29" fmla="*/ 1472157 h 3241823"/>
              <a:gd name="connsiteX30" fmla="*/ 0 w 3924300"/>
              <a:gd name="connsiteY30" fmla="*/ 1381987 h 3241823"/>
              <a:gd name="connsiteX31" fmla="*/ 0 w 3924300"/>
              <a:gd name="connsiteY31" fmla="*/ 1275698 h 3241823"/>
              <a:gd name="connsiteX32" fmla="*/ 0 w 3924300"/>
              <a:gd name="connsiteY32" fmla="*/ 1224707 h 3241823"/>
              <a:gd name="connsiteX33" fmla="*/ 0 w 3924300"/>
              <a:gd name="connsiteY33" fmla="*/ 1065212 h 3241823"/>
              <a:gd name="connsiteX34" fmla="*/ 0 w 3924300"/>
              <a:gd name="connsiteY34" fmla="*/ 1054850 h 3241823"/>
              <a:gd name="connsiteX35" fmla="*/ 0 w 3924300"/>
              <a:gd name="connsiteY35" fmla="*/ 871935 h 3241823"/>
              <a:gd name="connsiteX36" fmla="*/ 0 w 3924300"/>
              <a:gd name="connsiteY36" fmla="*/ 840215 h 3241823"/>
              <a:gd name="connsiteX37" fmla="*/ 0 w 3924300"/>
              <a:gd name="connsiteY37" fmla="*/ 675475 h 3241823"/>
              <a:gd name="connsiteX38" fmla="*/ 0 w 3924300"/>
              <a:gd name="connsiteY38" fmla="*/ 600223 h 3241823"/>
              <a:gd name="connsiteX39" fmla="*/ 0 w 3924300"/>
              <a:gd name="connsiteY39" fmla="*/ 464989 h 3241823"/>
              <a:gd name="connsiteX40" fmla="*/ 0 w 3924300"/>
              <a:gd name="connsiteY40" fmla="*/ 0 h 3241823"/>
              <a:gd name="connsiteX41" fmla="*/ 3469957 w 3924300"/>
              <a:gd name="connsiteY41" fmla="*/ 0 h 3241823"/>
              <a:gd name="connsiteX42" fmla="*/ 3924300 w 3924300"/>
              <a:gd name="connsiteY42" fmla="*/ 455350 h 3241823"/>
              <a:gd name="connsiteX43" fmla="*/ 3924300 w 3924300"/>
              <a:gd name="connsiteY43" fmla="*/ 989102 h 3241823"/>
              <a:gd name="connsiteX44" fmla="*/ 3924300 w 3924300"/>
              <a:gd name="connsiteY44" fmla="*/ 1055573 h 3241823"/>
              <a:gd name="connsiteX45" fmla="*/ 3924300 w 3924300"/>
              <a:gd name="connsiteY45" fmla="*/ 1069984 h 3241823"/>
              <a:gd name="connsiteX46" fmla="*/ 3924300 w 3924300"/>
              <a:gd name="connsiteY46" fmla="*/ 1073235 h 3241823"/>
              <a:gd name="connsiteX47" fmla="*/ 3924300 w 3924300"/>
              <a:gd name="connsiteY47" fmla="*/ 1089733 h 3241823"/>
              <a:gd name="connsiteX48" fmla="*/ 3924300 w 3924300"/>
              <a:gd name="connsiteY48" fmla="*/ 1122292 h 3241823"/>
              <a:gd name="connsiteX49" fmla="*/ 3924300 w 3924300"/>
              <a:gd name="connsiteY49" fmla="*/ 1165774 h 3241823"/>
              <a:gd name="connsiteX50" fmla="*/ 3924300 w 3924300"/>
              <a:gd name="connsiteY50" fmla="*/ 1170863 h 3241823"/>
              <a:gd name="connsiteX51" fmla="*/ 3924300 w 3924300"/>
              <a:gd name="connsiteY51" fmla="*/ 1238650 h 3241823"/>
              <a:gd name="connsiteX52" fmla="*/ 3924300 w 3924300"/>
              <a:gd name="connsiteY52" fmla="*/ 1267121 h 3241823"/>
              <a:gd name="connsiteX53" fmla="*/ 3924300 w 3924300"/>
              <a:gd name="connsiteY53" fmla="*/ 1328854 h 3241823"/>
              <a:gd name="connsiteX54" fmla="*/ 3924300 w 3924300"/>
              <a:gd name="connsiteY54" fmla="*/ 1377674 h 3241823"/>
              <a:gd name="connsiteX55" fmla="*/ 3924300 w 3924300"/>
              <a:gd name="connsiteY55" fmla="*/ 1444678 h 3241823"/>
              <a:gd name="connsiteX56" fmla="*/ 3924300 w 3924300"/>
              <a:gd name="connsiteY56" fmla="*/ 1497835 h 3241823"/>
              <a:gd name="connsiteX57" fmla="*/ 3924300 w 3924300"/>
              <a:gd name="connsiteY57" fmla="*/ 1513199 h 3241823"/>
              <a:gd name="connsiteX58" fmla="*/ 3924300 w 3924300"/>
              <a:gd name="connsiteY58" fmla="*/ 1589325 h 3241823"/>
              <a:gd name="connsiteX59" fmla="*/ 3924300 w 3924300"/>
              <a:gd name="connsiteY59" fmla="*/ 1628004 h 3241823"/>
              <a:gd name="connsiteX60" fmla="*/ 3924300 w 3924300"/>
              <a:gd name="connsiteY60" fmla="*/ 1673458 h 3241823"/>
              <a:gd name="connsiteX61" fmla="*/ 3924300 w 3924300"/>
              <a:gd name="connsiteY61" fmla="*/ 1765997 h 3241823"/>
              <a:gd name="connsiteX62" fmla="*/ 3924300 w 3924300"/>
              <a:gd name="connsiteY62" fmla="*/ 1768581 h 3241823"/>
              <a:gd name="connsiteX63" fmla="*/ 3924300 w 3924300"/>
              <a:gd name="connsiteY63" fmla="*/ 1867344 h 3241823"/>
              <a:gd name="connsiteX64" fmla="*/ 3924300 w 3924300"/>
              <a:gd name="connsiteY64" fmla="*/ 1919967 h 3241823"/>
              <a:gd name="connsiteX65" fmla="*/ 3924300 w 3924300"/>
              <a:gd name="connsiteY65" fmla="*/ 1977897 h 3241823"/>
              <a:gd name="connsiteX66" fmla="*/ 3924300 w 3924300"/>
              <a:gd name="connsiteY66" fmla="*/ 2082561 h 3241823"/>
              <a:gd name="connsiteX67" fmla="*/ 3924300 w 3924300"/>
              <a:gd name="connsiteY67" fmla="*/ 2098058 h 3241823"/>
              <a:gd name="connsiteX68" fmla="*/ 3924300 w 3924300"/>
              <a:gd name="connsiteY68" fmla="*/ 2228227 h 3241823"/>
              <a:gd name="connsiteX69" fmla="*/ 3924300 w 3924300"/>
              <a:gd name="connsiteY69" fmla="*/ 2256764 h 3241823"/>
              <a:gd name="connsiteX70" fmla="*/ 3924300 w 3924300"/>
              <a:gd name="connsiteY70" fmla="*/ 2368804 h 3241823"/>
              <a:gd name="connsiteX71" fmla="*/ 3924300 w 3924300"/>
              <a:gd name="connsiteY71" fmla="*/ 2442977 h 3241823"/>
              <a:gd name="connsiteX72" fmla="*/ 3924300 w 3924300"/>
              <a:gd name="connsiteY72" fmla="*/ 2520190 h 3241823"/>
              <a:gd name="connsiteX73" fmla="*/ 3924300 w 3924300"/>
              <a:gd name="connsiteY73" fmla="*/ 2641600 h 3241823"/>
              <a:gd name="connsiteX74" fmla="*/ 3924300 w 3924300"/>
              <a:gd name="connsiteY74" fmla="*/ 2682784 h 3241823"/>
              <a:gd name="connsiteX75" fmla="*/ 3924300 w 3924300"/>
              <a:gd name="connsiteY75" fmla="*/ 3241823 h 324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924300" h="3241823">
                <a:moveTo>
                  <a:pt x="3924300" y="3241823"/>
                </a:moveTo>
                <a:lnTo>
                  <a:pt x="0" y="3241823"/>
                </a:lnTo>
                <a:cubicBezTo>
                  <a:pt x="0" y="3241823"/>
                  <a:pt x="0" y="3241823"/>
                  <a:pt x="0" y="2688883"/>
                </a:cubicBezTo>
                <a:lnTo>
                  <a:pt x="0" y="2641600"/>
                </a:lnTo>
                <a:lnTo>
                  <a:pt x="0" y="2640955"/>
                </a:lnTo>
                <a:lnTo>
                  <a:pt x="0" y="2636441"/>
                </a:lnTo>
                <a:lnTo>
                  <a:pt x="0" y="2624187"/>
                </a:lnTo>
                <a:lnTo>
                  <a:pt x="0" y="2600325"/>
                </a:lnTo>
                <a:lnTo>
                  <a:pt x="0" y="2596901"/>
                </a:lnTo>
                <a:lnTo>
                  <a:pt x="0" y="2560985"/>
                </a:lnTo>
                <a:lnTo>
                  <a:pt x="0" y="2502297"/>
                </a:lnTo>
                <a:lnTo>
                  <a:pt x="0" y="2495245"/>
                </a:lnTo>
                <a:lnTo>
                  <a:pt x="0" y="2420392"/>
                </a:lnTo>
                <a:lnTo>
                  <a:pt x="0" y="2383432"/>
                </a:lnTo>
                <a:lnTo>
                  <a:pt x="0" y="2369524"/>
                </a:lnTo>
                <a:lnTo>
                  <a:pt x="0" y="2311400"/>
                </a:lnTo>
                <a:lnTo>
                  <a:pt x="0" y="2260977"/>
                </a:lnTo>
                <a:lnTo>
                  <a:pt x="0" y="2245537"/>
                </a:lnTo>
                <a:lnTo>
                  <a:pt x="0" y="2171452"/>
                </a:lnTo>
                <a:lnTo>
                  <a:pt x="0" y="2127398"/>
                </a:lnTo>
                <a:lnTo>
                  <a:pt x="0" y="2088660"/>
                </a:lnTo>
                <a:lnTo>
                  <a:pt x="0" y="1996678"/>
                </a:lnTo>
                <a:lnTo>
                  <a:pt x="0" y="1982210"/>
                </a:lnTo>
                <a:lnTo>
                  <a:pt x="0" y="1895022"/>
                </a:lnTo>
                <a:lnTo>
                  <a:pt x="0" y="1824930"/>
                </a:lnTo>
                <a:lnTo>
                  <a:pt x="0" y="1783209"/>
                </a:lnTo>
                <a:lnTo>
                  <a:pt x="0" y="1660755"/>
                </a:lnTo>
                <a:lnTo>
                  <a:pt x="0" y="1655073"/>
                </a:lnTo>
                <a:lnTo>
                  <a:pt x="0" y="1527175"/>
                </a:lnTo>
                <a:lnTo>
                  <a:pt x="0" y="1472157"/>
                </a:lnTo>
                <a:lnTo>
                  <a:pt x="0" y="1381987"/>
                </a:lnTo>
                <a:lnTo>
                  <a:pt x="0" y="1275698"/>
                </a:lnTo>
                <a:lnTo>
                  <a:pt x="0" y="1224707"/>
                </a:lnTo>
                <a:lnTo>
                  <a:pt x="0" y="1065212"/>
                </a:lnTo>
                <a:lnTo>
                  <a:pt x="0" y="1054850"/>
                </a:lnTo>
                <a:lnTo>
                  <a:pt x="0" y="871935"/>
                </a:lnTo>
                <a:lnTo>
                  <a:pt x="0" y="840215"/>
                </a:lnTo>
                <a:lnTo>
                  <a:pt x="0" y="675475"/>
                </a:lnTo>
                <a:lnTo>
                  <a:pt x="0" y="600223"/>
                </a:lnTo>
                <a:lnTo>
                  <a:pt x="0" y="464989"/>
                </a:lnTo>
                <a:cubicBezTo>
                  <a:pt x="0" y="319881"/>
                  <a:pt x="0" y="165100"/>
                  <a:pt x="0" y="0"/>
                </a:cubicBezTo>
                <a:cubicBezTo>
                  <a:pt x="0" y="0"/>
                  <a:pt x="0" y="0"/>
                  <a:pt x="3469957" y="0"/>
                </a:cubicBezTo>
                <a:cubicBezTo>
                  <a:pt x="3720465" y="0"/>
                  <a:pt x="3924300" y="203859"/>
                  <a:pt x="3924300" y="455350"/>
                </a:cubicBezTo>
                <a:cubicBezTo>
                  <a:pt x="3924300" y="455350"/>
                  <a:pt x="3924300" y="455350"/>
                  <a:pt x="3924300" y="989102"/>
                </a:cubicBezTo>
                <a:lnTo>
                  <a:pt x="3924300" y="1055573"/>
                </a:lnTo>
                <a:cubicBezTo>
                  <a:pt x="3924300" y="1055573"/>
                  <a:pt x="3924300" y="1055573"/>
                  <a:pt x="3924300" y="1069984"/>
                </a:cubicBezTo>
                <a:lnTo>
                  <a:pt x="3924300" y="1073235"/>
                </a:lnTo>
                <a:lnTo>
                  <a:pt x="3924300" y="1089733"/>
                </a:lnTo>
                <a:cubicBezTo>
                  <a:pt x="3924300" y="1098273"/>
                  <a:pt x="3924300" y="1108948"/>
                  <a:pt x="3924300" y="1122292"/>
                </a:cubicBezTo>
                <a:lnTo>
                  <a:pt x="3924300" y="1165774"/>
                </a:lnTo>
                <a:lnTo>
                  <a:pt x="3924300" y="1170863"/>
                </a:lnTo>
                <a:cubicBezTo>
                  <a:pt x="3924300" y="1190078"/>
                  <a:pt x="3924300" y="1212496"/>
                  <a:pt x="3924300" y="1238650"/>
                </a:cubicBezTo>
                <a:lnTo>
                  <a:pt x="3924300" y="1267121"/>
                </a:lnTo>
                <a:lnTo>
                  <a:pt x="3924300" y="1328854"/>
                </a:lnTo>
                <a:lnTo>
                  <a:pt x="3924300" y="1377674"/>
                </a:lnTo>
                <a:lnTo>
                  <a:pt x="3924300" y="1444678"/>
                </a:lnTo>
                <a:lnTo>
                  <a:pt x="3924300" y="1497835"/>
                </a:lnTo>
                <a:lnTo>
                  <a:pt x="3924300" y="1513199"/>
                </a:lnTo>
                <a:cubicBezTo>
                  <a:pt x="3924300" y="1537284"/>
                  <a:pt x="3924300" y="1562638"/>
                  <a:pt x="3924300" y="1589325"/>
                </a:cubicBezTo>
                <a:lnTo>
                  <a:pt x="3924300" y="1628004"/>
                </a:lnTo>
                <a:lnTo>
                  <a:pt x="3924300" y="1673458"/>
                </a:lnTo>
                <a:cubicBezTo>
                  <a:pt x="3924300" y="1702881"/>
                  <a:pt x="3924300" y="1733705"/>
                  <a:pt x="3924300" y="1765997"/>
                </a:cubicBezTo>
                <a:lnTo>
                  <a:pt x="3924300" y="1768581"/>
                </a:lnTo>
                <a:lnTo>
                  <a:pt x="3924300" y="1867344"/>
                </a:lnTo>
                <a:lnTo>
                  <a:pt x="3924300" y="1919967"/>
                </a:lnTo>
                <a:lnTo>
                  <a:pt x="3924300" y="1977897"/>
                </a:lnTo>
                <a:lnTo>
                  <a:pt x="3924300" y="2082561"/>
                </a:lnTo>
                <a:lnTo>
                  <a:pt x="3924300" y="2098058"/>
                </a:lnTo>
                <a:cubicBezTo>
                  <a:pt x="3924300" y="2139758"/>
                  <a:pt x="3924300" y="2183125"/>
                  <a:pt x="3924300" y="2228227"/>
                </a:cubicBezTo>
                <a:lnTo>
                  <a:pt x="3924300" y="2256764"/>
                </a:lnTo>
                <a:lnTo>
                  <a:pt x="3924300" y="2368804"/>
                </a:lnTo>
                <a:lnTo>
                  <a:pt x="3924300" y="2442977"/>
                </a:lnTo>
                <a:lnTo>
                  <a:pt x="3924300" y="2520190"/>
                </a:lnTo>
                <a:lnTo>
                  <a:pt x="3924300" y="2641600"/>
                </a:lnTo>
                <a:lnTo>
                  <a:pt x="3924300" y="2682784"/>
                </a:lnTo>
                <a:cubicBezTo>
                  <a:pt x="3924300" y="2851116"/>
                  <a:pt x="3924300" y="3036862"/>
                  <a:pt x="3924300" y="3241823"/>
                </a:cubicBezTo>
                <a:close/>
              </a:path>
            </a:pathLst>
          </a:custGeom>
          <a:solidFill>
            <a:srgbClr val="154273"/>
          </a:solidFill>
          <a:ln>
            <a:noFill/>
          </a:ln>
        </p:spPr>
        <p:txBody>
          <a:bodyPr vert="horz" wrap="square" lIns="91440" tIns="45720" rIns="91440" bIns="45720" numCol="1" anchor="t" anchorCtr="0" compatLnSpc="1">
            <a:prstTxWarp prst="textNoShape">
              <a:avLst/>
            </a:prstTxWarp>
            <a:noAutofit/>
          </a:bodyPr>
          <a:lstStyle/>
          <a:p>
            <a:endParaRPr lang="nl-NL" dirty="0"/>
          </a:p>
        </p:txBody>
      </p:sp>
      <p:sp>
        <p:nvSpPr>
          <p:cNvPr id="8" name="01_***Title 2 (JU-Free)">
            <a:extLst>
              <a:ext uri="{FF2B5EF4-FFF2-40B4-BE49-F238E27FC236}">
                <a16:creationId xmlns:a16="http://schemas.microsoft.com/office/drawing/2014/main" id="{B93038D7-148D-B4A4-A864-91D7372B4BB0}"/>
              </a:ext>
            </a:extLst>
          </p:cNvPr>
          <p:cNvSpPr>
            <a:spLocks noGrp="1"/>
          </p:cNvSpPr>
          <p:nvPr>
            <p:ph type="title" hasCustomPrompt="1"/>
          </p:nvPr>
        </p:nvSpPr>
        <p:spPr>
          <a:xfrm>
            <a:off x="8506800" y="673100"/>
            <a:ext cx="3179191" cy="419100"/>
          </a:xfrm>
        </p:spPr>
        <p:txBody>
          <a:bodyPr/>
          <a:lstStyle>
            <a:lvl1pPr>
              <a:defRPr kumimoji="0" sz="2700" b="1" i="0" u="none" baseline="0">
                <a:solidFill>
                  <a:schemeClr val="bg1">
                    <a:lumMod val="100000"/>
                  </a:schemeClr>
                </a:solidFill>
                <a:latin typeface="+mj-lt"/>
              </a:defRPr>
            </a:lvl1pPr>
          </a:lstStyle>
          <a:p>
            <a:r>
              <a:rPr lang="nl-NL" dirty="0"/>
              <a:t>[Titel]</a:t>
            </a:r>
          </a:p>
        </p:txBody>
      </p:sp>
      <p:sp>
        <p:nvSpPr>
          <p:cNvPr id="10" name="02_Placeholder 3[PHJU] (JU-Free)">
            <a:extLst>
              <a:ext uri="{FF2B5EF4-FFF2-40B4-BE49-F238E27FC236}">
                <a16:creationId xmlns:a16="http://schemas.microsoft.com/office/drawing/2014/main" id="{6C3D7563-D5B2-C730-1BDA-C26BAC23A614}"/>
              </a:ext>
            </a:extLst>
          </p:cNvPr>
          <p:cNvSpPr>
            <a:spLocks noGrp="1"/>
          </p:cNvSpPr>
          <p:nvPr>
            <p:ph type="body" sz="quarter" idx="21" hasCustomPrompt="1"/>
          </p:nvPr>
        </p:nvSpPr>
        <p:spPr>
          <a:xfrm>
            <a:off x="8506800" y="1244600"/>
            <a:ext cx="3175000" cy="1803400"/>
          </a:xfrm>
        </p:spPr>
        <p:txBody>
          <a:bodyPr/>
          <a:lstStyle>
            <a:lvl1pPr marL="0" indent="0">
              <a:spcBef>
                <a:spcPts val="0"/>
              </a:spcBef>
              <a:buNone/>
              <a:defRPr>
                <a:solidFill>
                  <a:schemeClr val="bg1"/>
                </a:solidFill>
              </a:defRPr>
            </a:lvl1pPr>
            <a:lvl2pPr marL="0" marR="0" indent="0" algn="l" fontAlgn="auto">
              <a:lnSpc>
                <a:spcPct val="105000"/>
              </a:lnSpc>
              <a:spcBef>
                <a:spcPts val="0"/>
              </a:spcBef>
              <a:spcAft>
                <a:spcPts val="0"/>
              </a:spcAft>
              <a:buFontTx/>
              <a:buNone/>
              <a:defRPr kumimoji="0" sz="1700" b="0" i="0" u="none" baseline="0">
                <a:solidFill>
                  <a:schemeClr val="bg1">
                    <a:lumMod val="100000"/>
                  </a:schemeClr>
                </a:solidFill>
                <a:latin typeface="RijksSansTT Light" panose="020B0404010101010104" pitchFamily="34" charset="0"/>
              </a:defRPr>
            </a:lvl2pPr>
            <a:lvl3pPr marL="0" marR="0" indent="0" algn="l" fontAlgn="auto">
              <a:lnSpc>
                <a:spcPct val="105000"/>
              </a:lnSpc>
              <a:spcBef>
                <a:spcPts val="0"/>
              </a:spcBef>
              <a:spcAft>
                <a:spcPts val="0"/>
              </a:spcAft>
              <a:buFontTx/>
              <a:buNone/>
              <a:defRPr kumimoji="0" sz="1700" b="0" i="0" u="none" baseline="0">
                <a:solidFill>
                  <a:schemeClr val="bg1">
                    <a:lumMod val="100000"/>
                  </a:schemeClr>
                </a:solidFill>
                <a:latin typeface="RijksSansTT Light" panose="020B0404010101010104" pitchFamily="34" charset="0"/>
              </a:defRPr>
            </a:lvl3pPr>
            <a:lvl4pPr marL="0" marR="0" indent="0" algn="l" fontAlgn="auto">
              <a:lnSpc>
                <a:spcPct val="105000"/>
              </a:lnSpc>
              <a:spcBef>
                <a:spcPts val="0"/>
              </a:spcBef>
              <a:spcAft>
                <a:spcPts val="0"/>
              </a:spcAft>
              <a:buFontTx/>
              <a:buNone/>
              <a:defRPr kumimoji="0" sz="1700" b="0" i="0" u="none" baseline="0">
                <a:solidFill>
                  <a:schemeClr val="bg1">
                    <a:lumMod val="100000"/>
                  </a:schemeClr>
                </a:solidFill>
                <a:latin typeface="RijksSansTT Light" panose="020B0404010101010104" pitchFamily="34" charset="0"/>
              </a:defRPr>
            </a:lvl4pPr>
            <a:lvl5pPr marL="0" marR="0" indent="0" algn="l" fontAlgn="auto">
              <a:lnSpc>
                <a:spcPct val="105000"/>
              </a:lnSpc>
              <a:spcBef>
                <a:spcPts val="0"/>
              </a:spcBef>
              <a:spcAft>
                <a:spcPts val="0"/>
              </a:spcAft>
              <a:buFontTx/>
              <a:buNone/>
              <a:defRPr kumimoji="0" sz="1700" b="0" i="0" u="none" baseline="0">
                <a:solidFill>
                  <a:schemeClr val="bg1">
                    <a:lumMod val="100000"/>
                  </a:schemeClr>
                </a:solidFill>
                <a:latin typeface="RijksSansTT Light" panose="020B0404010101010104" pitchFamily="34" charset="0"/>
              </a:defRPr>
            </a:lvl5pPr>
            <a:lvl6pPr marL="0" marR="0" indent="0" algn="l" fontAlgn="auto">
              <a:lnSpc>
                <a:spcPct val="105000"/>
              </a:lnSpc>
              <a:spcBef>
                <a:spcPts val="0"/>
              </a:spcBef>
              <a:spcAft>
                <a:spcPts val="0"/>
              </a:spcAft>
              <a:buFontTx/>
              <a:buNone/>
              <a:defRPr kumimoji="0" sz="1700" b="0" i="0" u="none" baseline="0">
                <a:solidFill>
                  <a:schemeClr val="bg1">
                    <a:lumMod val="100000"/>
                  </a:schemeClr>
                </a:solidFill>
                <a:latin typeface="RijksSansTT Light" panose="020B0404010101010104" pitchFamily="34" charset="0"/>
              </a:defRPr>
            </a:lvl6pPr>
            <a:lvl7pPr marL="0" marR="0" indent="0" algn="l" fontAlgn="auto">
              <a:lnSpc>
                <a:spcPct val="105000"/>
              </a:lnSpc>
              <a:spcBef>
                <a:spcPts val="0"/>
              </a:spcBef>
              <a:spcAft>
                <a:spcPts val="0"/>
              </a:spcAft>
              <a:buFontTx/>
              <a:buNone/>
              <a:defRPr kumimoji="0" sz="1700" b="0" i="0" u="none" baseline="0">
                <a:solidFill>
                  <a:schemeClr val="bg1">
                    <a:lumMod val="100000"/>
                  </a:schemeClr>
                </a:solidFill>
                <a:latin typeface="RijksSansTT Light" panose="020B0404010101010104" pitchFamily="34" charset="0"/>
              </a:defRPr>
            </a:lvl7pPr>
            <a:lvl8pPr marL="0" marR="0" indent="0" algn="l" fontAlgn="auto">
              <a:lnSpc>
                <a:spcPct val="105000"/>
              </a:lnSpc>
              <a:spcBef>
                <a:spcPts val="0"/>
              </a:spcBef>
              <a:spcAft>
                <a:spcPts val="0"/>
              </a:spcAft>
              <a:buFontTx/>
              <a:buNone/>
              <a:defRPr kumimoji="0" sz="1700" b="0" i="0" u="none" baseline="0">
                <a:solidFill>
                  <a:schemeClr val="bg1">
                    <a:lumMod val="100000"/>
                  </a:schemeClr>
                </a:solidFill>
                <a:latin typeface="RijksSansTT Light" panose="020B0404010101010104" pitchFamily="34" charset="0"/>
              </a:defRPr>
            </a:lvl8pPr>
            <a:lvl9pPr marL="0" marR="0" indent="0" algn="l" fontAlgn="auto">
              <a:lnSpc>
                <a:spcPct val="105000"/>
              </a:lnSpc>
              <a:spcBef>
                <a:spcPts val="0"/>
              </a:spcBef>
              <a:spcAft>
                <a:spcPts val="0"/>
              </a:spcAft>
              <a:buFontTx/>
              <a:buNone/>
              <a:defRPr kumimoji="0" sz="1700" b="0" i="0" u="none" baseline="0">
                <a:solidFill>
                  <a:schemeClr val="bg1">
                    <a:lumMod val="100000"/>
                  </a:schemeClr>
                </a:solidFill>
                <a:latin typeface="RijksSansTT Light" panose="020B0404010101010104" pitchFamily="34" charset="0"/>
              </a:defRPr>
            </a:lvl9pPr>
          </a:lstStyle>
          <a:p>
            <a:pPr lvl="0"/>
            <a:r>
              <a:rPr lang="nl-NL" dirty="0"/>
              <a:t>[Tekst]</a:t>
            </a:r>
          </a:p>
        </p:txBody>
      </p:sp>
      <p:sp>
        <p:nvSpPr>
          <p:cNvPr id="6" name="03_Frame 4 (JU-Free)">
            <a:extLst>
              <a:ext uri="{FF2B5EF4-FFF2-40B4-BE49-F238E27FC236}">
                <a16:creationId xmlns:a16="http://schemas.microsoft.com/office/drawing/2014/main" id="{566DE21A-B4AE-3DD7-3058-71C083024008}"/>
              </a:ext>
            </a:extLst>
          </p:cNvPr>
          <p:cNvSpPr>
            <a:spLocks noGrp="1"/>
          </p:cNvSpPr>
          <p:nvPr>
            <p:ph type="pic" idx="1000" hasCustomPrompt="1"/>
          </p:nvPr>
        </p:nvSpPr>
        <p:spPr bwMode="auto">
          <a:xfrm>
            <a:off x="228600" y="228600"/>
            <a:ext cx="11733213" cy="6172200"/>
          </a:xfrm>
          <a:custGeom>
            <a:avLst/>
            <a:gdLst>
              <a:gd name="connsiteX0" fmla="*/ 455234 w 11733213"/>
              <a:gd name="connsiteY0" fmla="*/ 0 h 6172200"/>
              <a:gd name="connsiteX1" fmla="*/ 7613032 w 11733213"/>
              <a:gd name="connsiteY1" fmla="*/ 0 h 6172200"/>
              <a:gd name="connsiteX2" fmla="*/ 7819006 w 11733213"/>
              <a:gd name="connsiteY2" fmla="*/ 0 h 6172200"/>
              <a:gd name="connsiteX3" fmla="*/ 7819006 w 11733213"/>
              <a:gd name="connsiteY3" fmla="*/ 285750 h 6172200"/>
              <a:gd name="connsiteX4" fmla="*/ 7819006 w 11733213"/>
              <a:gd name="connsiteY4" fmla="*/ 293256 h 6172200"/>
              <a:gd name="connsiteX5" fmla="*/ 7819006 w 11733213"/>
              <a:gd name="connsiteY5" fmla="*/ 342747 h 6172200"/>
              <a:gd name="connsiteX6" fmla="*/ 7819006 w 11733213"/>
              <a:gd name="connsiteY6" fmla="*/ 558106 h 6172200"/>
              <a:gd name="connsiteX7" fmla="*/ 7819006 w 11733213"/>
              <a:gd name="connsiteY7" fmla="*/ 559039 h 6172200"/>
              <a:gd name="connsiteX8" fmla="*/ 7819006 w 11733213"/>
              <a:gd name="connsiteY8" fmla="*/ 600223 h 6172200"/>
              <a:gd name="connsiteX9" fmla="*/ 7819006 w 11733213"/>
              <a:gd name="connsiteY9" fmla="*/ 646077 h 6172200"/>
              <a:gd name="connsiteX10" fmla="*/ 7819006 w 11733213"/>
              <a:gd name="connsiteY10" fmla="*/ 721633 h 6172200"/>
              <a:gd name="connsiteX11" fmla="*/ 7819006 w 11733213"/>
              <a:gd name="connsiteY11" fmla="*/ 742838 h 6172200"/>
              <a:gd name="connsiteX12" fmla="*/ 7819006 w 11733213"/>
              <a:gd name="connsiteY12" fmla="*/ 798846 h 6172200"/>
              <a:gd name="connsiteX13" fmla="*/ 7819006 w 11733213"/>
              <a:gd name="connsiteY13" fmla="*/ 848809 h 6172200"/>
              <a:gd name="connsiteX14" fmla="*/ 7819006 w 11733213"/>
              <a:gd name="connsiteY14" fmla="*/ 873019 h 6172200"/>
              <a:gd name="connsiteX15" fmla="*/ 7819006 w 11733213"/>
              <a:gd name="connsiteY15" fmla="*/ 964406 h 6172200"/>
              <a:gd name="connsiteX16" fmla="*/ 7819006 w 11733213"/>
              <a:gd name="connsiteY16" fmla="*/ 985059 h 6172200"/>
              <a:gd name="connsiteX17" fmla="*/ 7819006 w 11733213"/>
              <a:gd name="connsiteY17" fmla="*/ 1013596 h 6172200"/>
              <a:gd name="connsiteX18" fmla="*/ 7819006 w 11733213"/>
              <a:gd name="connsiteY18" fmla="*/ 1090050 h 6172200"/>
              <a:gd name="connsiteX19" fmla="*/ 7819006 w 11733213"/>
              <a:gd name="connsiteY19" fmla="*/ 1143765 h 6172200"/>
              <a:gd name="connsiteX20" fmla="*/ 7819006 w 11733213"/>
              <a:gd name="connsiteY20" fmla="*/ 1159262 h 6172200"/>
              <a:gd name="connsiteX21" fmla="*/ 7819006 w 11733213"/>
              <a:gd name="connsiteY21" fmla="*/ 1226158 h 6172200"/>
              <a:gd name="connsiteX22" fmla="*/ 7819006 w 11733213"/>
              <a:gd name="connsiteY22" fmla="*/ 1263926 h 6172200"/>
              <a:gd name="connsiteX23" fmla="*/ 7819006 w 11733213"/>
              <a:gd name="connsiteY23" fmla="*/ 1321856 h 6172200"/>
              <a:gd name="connsiteX24" fmla="*/ 7819006 w 11733213"/>
              <a:gd name="connsiteY24" fmla="*/ 1373149 h 6172200"/>
              <a:gd name="connsiteX25" fmla="*/ 7819006 w 11733213"/>
              <a:gd name="connsiteY25" fmla="*/ 1374479 h 6172200"/>
              <a:gd name="connsiteX26" fmla="*/ 7819006 w 11733213"/>
              <a:gd name="connsiteY26" fmla="*/ 1473242 h 6172200"/>
              <a:gd name="connsiteX27" fmla="*/ 7819006 w 11733213"/>
              <a:gd name="connsiteY27" fmla="*/ 1475826 h 6172200"/>
              <a:gd name="connsiteX28" fmla="*/ 7819006 w 11733213"/>
              <a:gd name="connsiteY28" fmla="*/ 1531442 h 6172200"/>
              <a:gd name="connsiteX29" fmla="*/ 7819006 w 11733213"/>
              <a:gd name="connsiteY29" fmla="*/ 1568365 h 6172200"/>
              <a:gd name="connsiteX30" fmla="*/ 7819006 w 11733213"/>
              <a:gd name="connsiteY30" fmla="*/ 1613819 h 6172200"/>
              <a:gd name="connsiteX31" fmla="*/ 7819006 w 11733213"/>
              <a:gd name="connsiteY31" fmla="*/ 1652498 h 6172200"/>
              <a:gd name="connsiteX32" fmla="*/ 7819006 w 11733213"/>
              <a:gd name="connsiteY32" fmla="*/ 1701454 h 6172200"/>
              <a:gd name="connsiteX33" fmla="*/ 7819006 w 11733213"/>
              <a:gd name="connsiteY33" fmla="*/ 1728624 h 6172200"/>
              <a:gd name="connsiteX34" fmla="*/ 7819006 w 11733213"/>
              <a:gd name="connsiteY34" fmla="*/ 1743988 h 6172200"/>
              <a:gd name="connsiteX35" fmla="*/ 7819006 w 11733213"/>
              <a:gd name="connsiteY35" fmla="*/ 1797145 h 6172200"/>
              <a:gd name="connsiteX36" fmla="*/ 7819006 w 11733213"/>
              <a:gd name="connsiteY36" fmla="*/ 1864149 h 6172200"/>
              <a:gd name="connsiteX37" fmla="*/ 7819006 w 11733213"/>
              <a:gd name="connsiteY37" fmla="*/ 1883606 h 6172200"/>
              <a:gd name="connsiteX38" fmla="*/ 7819006 w 11733213"/>
              <a:gd name="connsiteY38" fmla="*/ 1912969 h 6172200"/>
              <a:gd name="connsiteX39" fmla="*/ 7819006 w 11733213"/>
              <a:gd name="connsiteY39" fmla="*/ 1974702 h 6172200"/>
              <a:gd name="connsiteX40" fmla="*/ 7819006 w 11733213"/>
              <a:gd name="connsiteY40" fmla="*/ 2003173 h 6172200"/>
              <a:gd name="connsiteX41" fmla="*/ 7819006 w 11733213"/>
              <a:gd name="connsiteY41" fmla="*/ 2070960 h 6172200"/>
              <a:gd name="connsiteX42" fmla="*/ 7819006 w 11733213"/>
              <a:gd name="connsiteY42" fmla="*/ 2076049 h 6172200"/>
              <a:gd name="connsiteX43" fmla="*/ 7819006 w 11733213"/>
              <a:gd name="connsiteY43" fmla="*/ 2078315 h 6172200"/>
              <a:gd name="connsiteX44" fmla="*/ 7819006 w 11733213"/>
              <a:gd name="connsiteY44" fmla="*/ 2119531 h 6172200"/>
              <a:gd name="connsiteX45" fmla="*/ 7819006 w 11733213"/>
              <a:gd name="connsiteY45" fmla="*/ 2152090 h 6172200"/>
              <a:gd name="connsiteX46" fmla="*/ 7819006 w 11733213"/>
              <a:gd name="connsiteY46" fmla="*/ 2168588 h 6172200"/>
              <a:gd name="connsiteX47" fmla="*/ 7819006 w 11733213"/>
              <a:gd name="connsiteY47" fmla="*/ 2171839 h 6172200"/>
              <a:gd name="connsiteX48" fmla="*/ 7819006 w 11733213"/>
              <a:gd name="connsiteY48" fmla="*/ 2184449 h 6172200"/>
              <a:gd name="connsiteX49" fmla="*/ 7819006 w 11733213"/>
              <a:gd name="connsiteY49" fmla="*/ 2186250 h 6172200"/>
              <a:gd name="connsiteX50" fmla="*/ 7819006 w 11733213"/>
              <a:gd name="connsiteY50" fmla="*/ 2252721 h 6172200"/>
              <a:gd name="connsiteX51" fmla="*/ 7819006 w 11733213"/>
              <a:gd name="connsiteY51" fmla="*/ 2286000 h 6172200"/>
              <a:gd name="connsiteX52" fmla="*/ 7819006 w 11733213"/>
              <a:gd name="connsiteY52" fmla="*/ 2346675 h 6172200"/>
              <a:gd name="connsiteX53" fmla="*/ 7819006 w 11733213"/>
              <a:gd name="connsiteY53" fmla="*/ 2786473 h 6172200"/>
              <a:gd name="connsiteX54" fmla="*/ 8273349 w 11733213"/>
              <a:gd name="connsiteY54" fmla="*/ 3241823 h 6172200"/>
              <a:gd name="connsiteX55" fmla="*/ 11720433 w 11733213"/>
              <a:gd name="connsiteY55" fmla="*/ 3241823 h 6172200"/>
              <a:gd name="connsiteX56" fmla="*/ 11733213 w 11733213"/>
              <a:gd name="connsiteY56" fmla="*/ 3241823 h 6172200"/>
              <a:gd name="connsiteX57" fmla="*/ 11733213 w 11733213"/>
              <a:gd name="connsiteY57" fmla="*/ 6172200 h 6172200"/>
              <a:gd name="connsiteX58" fmla="*/ 0 w 11733213"/>
              <a:gd name="connsiteY58" fmla="*/ 6172200 h 6172200"/>
              <a:gd name="connsiteX59" fmla="*/ 0 w 11733213"/>
              <a:gd name="connsiteY59" fmla="*/ 455295 h 6172200"/>
              <a:gd name="connsiteX60" fmla="*/ 455234 w 11733213"/>
              <a:gd name="connsiteY60"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1733213" h="6172200">
                <a:moveTo>
                  <a:pt x="455234" y="0"/>
                </a:moveTo>
                <a:cubicBezTo>
                  <a:pt x="455234" y="0"/>
                  <a:pt x="455234" y="0"/>
                  <a:pt x="7613032" y="0"/>
                </a:cubicBezTo>
                <a:lnTo>
                  <a:pt x="7819006" y="0"/>
                </a:lnTo>
                <a:cubicBezTo>
                  <a:pt x="7819006" y="0"/>
                  <a:pt x="7819006" y="0"/>
                  <a:pt x="7819006" y="285750"/>
                </a:cubicBezTo>
                <a:lnTo>
                  <a:pt x="7819006" y="293256"/>
                </a:lnTo>
                <a:lnTo>
                  <a:pt x="7819006" y="342747"/>
                </a:lnTo>
                <a:cubicBezTo>
                  <a:pt x="7819006" y="403231"/>
                  <a:pt x="7819006" y="474390"/>
                  <a:pt x="7819006" y="558106"/>
                </a:cubicBezTo>
                <a:lnTo>
                  <a:pt x="7819006" y="559039"/>
                </a:lnTo>
                <a:lnTo>
                  <a:pt x="7819006" y="600223"/>
                </a:lnTo>
                <a:lnTo>
                  <a:pt x="7819006" y="646077"/>
                </a:lnTo>
                <a:lnTo>
                  <a:pt x="7819006" y="721633"/>
                </a:lnTo>
                <a:lnTo>
                  <a:pt x="7819006" y="742838"/>
                </a:lnTo>
                <a:lnTo>
                  <a:pt x="7819006" y="798846"/>
                </a:lnTo>
                <a:lnTo>
                  <a:pt x="7819006" y="848809"/>
                </a:lnTo>
                <a:lnTo>
                  <a:pt x="7819006" y="873019"/>
                </a:lnTo>
                <a:lnTo>
                  <a:pt x="7819006" y="964406"/>
                </a:lnTo>
                <a:lnTo>
                  <a:pt x="7819006" y="985059"/>
                </a:lnTo>
                <a:lnTo>
                  <a:pt x="7819006" y="1013596"/>
                </a:lnTo>
                <a:lnTo>
                  <a:pt x="7819006" y="1090050"/>
                </a:lnTo>
                <a:lnTo>
                  <a:pt x="7819006" y="1143765"/>
                </a:lnTo>
                <a:lnTo>
                  <a:pt x="7819006" y="1159262"/>
                </a:lnTo>
                <a:lnTo>
                  <a:pt x="7819006" y="1226158"/>
                </a:lnTo>
                <a:lnTo>
                  <a:pt x="7819006" y="1263926"/>
                </a:lnTo>
                <a:lnTo>
                  <a:pt x="7819006" y="1321856"/>
                </a:lnTo>
                <a:lnTo>
                  <a:pt x="7819006" y="1373149"/>
                </a:lnTo>
                <a:lnTo>
                  <a:pt x="7819006" y="1374479"/>
                </a:lnTo>
                <a:lnTo>
                  <a:pt x="7819006" y="1473242"/>
                </a:lnTo>
                <a:lnTo>
                  <a:pt x="7819006" y="1475826"/>
                </a:lnTo>
                <a:lnTo>
                  <a:pt x="7819006" y="1531442"/>
                </a:lnTo>
                <a:lnTo>
                  <a:pt x="7819006" y="1568365"/>
                </a:lnTo>
                <a:lnTo>
                  <a:pt x="7819006" y="1613819"/>
                </a:lnTo>
                <a:lnTo>
                  <a:pt x="7819006" y="1652498"/>
                </a:lnTo>
                <a:lnTo>
                  <a:pt x="7819006" y="1701454"/>
                </a:lnTo>
                <a:lnTo>
                  <a:pt x="7819006" y="1728624"/>
                </a:lnTo>
                <a:lnTo>
                  <a:pt x="7819006" y="1743988"/>
                </a:lnTo>
                <a:lnTo>
                  <a:pt x="7819006" y="1797145"/>
                </a:lnTo>
                <a:lnTo>
                  <a:pt x="7819006" y="1864149"/>
                </a:lnTo>
                <a:lnTo>
                  <a:pt x="7819006" y="1883606"/>
                </a:lnTo>
                <a:lnTo>
                  <a:pt x="7819006" y="1912969"/>
                </a:lnTo>
                <a:lnTo>
                  <a:pt x="7819006" y="1974702"/>
                </a:lnTo>
                <a:lnTo>
                  <a:pt x="7819006" y="2003173"/>
                </a:lnTo>
                <a:lnTo>
                  <a:pt x="7819006" y="2070960"/>
                </a:lnTo>
                <a:lnTo>
                  <a:pt x="7819006" y="2076049"/>
                </a:lnTo>
                <a:lnTo>
                  <a:pt x="7819006" y="2078315"/>
                </a:lnTo>
                <a:lnTo>
                  <a:pt x="7819006" y="2119531"/>
                </a:lnTo>
                <a:lnTo>
                  <a:pt x="7819006" y="2152090"/>
                </a:lnTo>
                <a:lnTo>
                  <a:pt x="7819006" y="2168588"/>
                </a:lnTo>
                <a:lnTo>
                  <a:pt x="7819006" y="2171839"/>
                </a:lnTo>
                <a:lnTo>
                  <a:pt x="7819006" y="2184449"/>
                </a:lnTo>
                <a:lnTo>
                  <a:pt x="7819006" y="2186250"/>
                </a:lnTo>
                <a:lnTo>
                  <a:pt x="7819006" y="2252721"/>
                </a:lnTo>
                <a:lnTo>
                  <a:pt x="7819006" y="2286000"/>
                </a:lnTo>
                <a:lnTo>
                  <a:pt x="7819006" y="2346675"/>
                </a:lnTo>
                <a:cubicBezTo>
                  <a:pt x="7819006" y="2786473"/>
                  <a:pt x="7819006" y="2786473"/>
                  <a:pt x="7819006" y="2786473"/>
                </a:cubicBezTo>
                <a:cubicBezTo>
                  <a:pt x="7819006" y="3037964"/>
                  <a:pt x="8022841" y="3241823"/>
                  <a:pt x="8273349" y="3241823"/>
                </a:cubicBezTo>
                <a:cubicBezTo>
                  <a:pt x="11092689" y="3241823"/>
                  <a:pt x="11621315" y="3241823"/>
                  <a:pt x="11720433" y="3241823"/>
                </a:cubicBezTo>
                <a:lnTo>
                  <a:pt x="11733213" y="3241823"/>
                </a:lnTo>
                <a:lnTo>
                  <a:pt x="11733213" y="6172200"/>
                </a:lnTo>
                <a:cubicBezTo>
                  <a:pt x="11733213" y="6172200"/>
                  <a:pt x="11733213" y="6172200"/>
                  <a:pt x="0" y="6172200"/>
                </a:cubicBezTo>
                <a:cubicBezTo>
                  <a:pt x="0" y="6172200"/>
                  <a:pt x="0" y="6172200"/>
                  <a:pt x="0" y="455295"/>
                </a:cubicBezTo>
                <a:cubicBezTo>
                  <a:pt x="0" y="203835"/>
                  <a:pt x="203808" y="0"/>
                  <a:pt x="455234"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ctr" defTabSz="914400" rtl="0" eaLnBrk="1" latinLnBrk="0" hangingPunct="1">
              <a:lnSpc>
                <a:spcPct val="90000"/>
              </a:lnSpc>
              <a:spcBef>
                <a:spcPts val="1000"/>
              </a:spcBef>
              <a:buFontTx/>
              <a:buNone/>
              <a:defRPr/>
            </a:lvl1pPr>
          </a:lstStyle>
          <a:p>
            <a:r>
              <a:rPr lang="nl-NL" dirty="0"/>
              <a:t>[Afbeelding]</a:t>
            </a:r>
            <a:endParaRPr lang="en-NL" dirty="0"/>
          </a:p>
        </p:txBody>
      </p:sp>
      <p:sp>
        <p:nvSpPr>
          <p:cNvPr id="3" name="04_Frame date 5 (JU-Free)">
            <a:extLst>
              <a:ext uri="{FF2B5EF4-FFF2-40B4-BE49-F238E27FC236}">
                <a16:creationId xmlns:a16="http://schemas.microsoft.com/office/drawing/2014/main" id="{B94B3315-1460-C151-A969-10CBDBBCF1F8}"/>
              </a:ext>
            </a:extLst>
          </p:cNvPr>
          <p:cNvSpPr>
            <a:spLocks noGrp="1"/>
          </p:cNvSpPr>
          <p:nvPr>
            <p:ph type="dt" sz="half" idx="1001"/>
          </p:nvPr>
        </p:nvSpPr>
        <p:spPr/>
        <p:txBody>
          <a:bodyPr/>
          <a:lstStyle/>
          <a:p>
            <a:fld id="{3C256F02-65A2-4707-9446-DD6E33C2C034}" type="datetime4">
              <a:rPr lang="nl-NL" smtClean="0"/>
              <a:t>26 juni 2026</a:t>
            </a:fld>
            <a:endParaRPr lang="nl-NL" dirty="0"/>
          </a:p>
        </p:txBody>
      </p:sp>
      <p:sp>
        <p:nvSpPr>
          <p:cNvPr id="4" name="05_Frame footer 6 (JU-Free)">
            <a:extLst>
              <a:ext uri="{FF2B5EF4-FFF2-40B4-BE49-F238E27FC236}">
                <a16:creationId xmlns:a16="http://schemas.microsoft.com/office/drawing/2014/main" id="{77AA3597-BB02-DB8E-8E98-004BA8274C4F}"/>
              </a:ext>
            </a:extLst>
          </p:cNvPr>
          <p:cNvSpPr>
            <a:spLocks noGrp="1"/>
          </p:cNvSpPr>
          <p:nvPr>
            <p:ph type="ftr" sz="quarter" idx="1002"/>
          </p:nvPr>
        </p:nvSpPr>
        <p:spPr/>
        <p:txBody>
          <a:bodyPr/>
          <a:lstStyle/>
          <a:p>
            <a:r>
              <a:rPr lang="nl-NL"/>
              <a:t>Typ hier bijvoorbeeld de titel van de presentatie, via Invoegen Kop &amp; voettekst</a:t>
            </a:r>
            <a:endParaRPr lang="nl-NL" dirty="0"/>
          </a:p>
        </p:txBody>
      </p:sp>
      <p:sp>
        <p:nvSpPr>
          <p:cNvPr id="5" name="06_Frame slide number 7 (JU-Free)">
            <a:extLst>
              <a:ext uri="{FF2B5EF4-FFF2-40B4-BE49-F238E27FC236}">
                <a16:creationId xmlns:a16="http://schemas.microsoft.com/office/drawing/2014/main" id="{A5DF7795-EAFE-3414-FB9B-3DCF7438424D}"/>
              </a:ext>
            </a:extLst>
          </p:cNvPr>
          <p:cNvSpPr>
            <a:spLocks noGrp="1"/>
          </p:cNvSpPr>
          <p:nvPr>
            <p:ph type="sldNum" sz="quarter" idx="1003"/>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6593387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to's (3)]">
    <p:spTree>
      <p:nvGrpSpPr>
        <p:cNvPr id="1" name=""/>
        <p:cNvGrpSpPr/>
        <p:nvPr/>
      </p:nvGrpSpPr>
      <p:grpSpPr>
        <a:xfrm>
          <a:off x="0" y="0"/>
          <a:ext cx="0" cy="0"/>
          <a:chOff x="0" y="0"/>
          <a:chExt cx="0" cy="0"/>
        </a:xfrm>
      </p:grpSpPr>
      <p:sp>
        <p:nvSpPr>
          <p:cNvPr id="8" name="01_Frame 1 (JU-Free)">
            <a:extLst>
              <a:ext uri="{FF2B5EF4-FFF2-40B4-BE49-F238E27FC236}">
                <a16:creationId xmlns:a16="http://schemas.microsoft.com/office/drawing/2014/main" id="{43690B38-9E20-B375-5E2F-4D9DE6F5401F}"/>
              </a:ext>
            </a:extLst>
          </p:cNvPr>
          <p:cNvSpPr>
            <a:spLocks noGrp="1"/>
          </p:cNvSpPr>
          <p:nvPr>
            <p:ph type="pic" idx="1006" hasCustomPrompt="1"/>
          </p:nvPr>
        </p:nvSpPr>
        <p:spPr bwMode="auto">
          <a:xfrm>
            <a:off x="230187" y="228600"/>
            <a:ext cx="5749926" cy="6172200"/>
          </a:xfrm>
          <a:custGeom>
            <a:avLst/>
            <a:gdLst>
              <a:gd name="connsiteX0" fmla="*/ 454743 w 5749926"/>
              <a:gd name="connsiteY0" fmla="*/ 0 h 6172200"/>
              <a:gd name="connsiteX1" fmla="*/ 896166 w 5749926"/>
              <a:gd name="connsiteY1" fmla="*/ 0 h 6172200"/>
              <a:gd name="connsiteX2" fmla="*/ 5749926 w 5749926"/>
              <a:gd name="connsiteY2" fmla="*/ 0 h 6172200"/>
              <a:gd name="connsiteX3" fmla="*/ 5749926 w 5749926"/>
              <a:gd name="connsiteY3" fmla="*/ 6172200 h 6172200"/>
              <a:gd name="connsiteX4" fmla="*/ 0 w 5749926"/>
              <a:gd name="connsiteY4" fmla="*/ 6172200 h 6172200"/>
              <a:gd name="connsiteX5" fmla="*/ 0 w 5749926"/>
              <a:gd name="connsiteY5" fmla="*/ 439716 h 6172200"/>
              <a:gd name="connsiteX6" fmla="*/ 0 w 5749926"/>
              <a:gd name="connsiteY6" fmla="*/ 419729 h 6172200"/>
              <a:gd name="connsiteX7" fmla="*/ 3806 w 5749926"/>
              <a:gd name="connsiteY7" fmla="*/ 380706 h 6172200"/>
              <a:gd name="connsiteX8" fmla="*/ 6660 w 5749926"/>
              <a:gd name="connsiteY8" fmla="*/ 361671 h 6172200"/>
              <a:gd name="connsiteX9" fmla="*/ 15222 w 5749926"/>
              <a:gd name="connsiteY9" fmla="*/ 324552 h 6172200"/>
              <a:gd name="connsiteX10" fmla="*/ 27589 w 5749926"/>
              <a:gd name="connsiteY10" fmla="*/ 288385 h 6172200"/>
              <a:gd name="connsiteX11" fmla="*/ 29492 w 5749926"/>
              <a:gd name="connsiteY11" fmla="*/ 283626 h 6172200"/>
              <a:gd name="connsiteX12" fmla="*/ 35200 w 5749926"/>
              <a:gd name="connsiteY12" fmla="*/ 268398 h 6172200"/>
              <a:gd name="connsiteX13" fmla="*/ 36151 w 5749926"/>
              <a:gd name="connsiteY13" fmla="*/ 265543 h 6172200"/>
              <a:gd name="connsiteX14" fmla="*/ 44713 w 5749926"/>
              <a:gd name="connsiteY14" fmla="*/ 249363 h 6172200"/>
              <a:gd name="connsiteX15" fmla="*/ 46616 w 5749926"/>
              <a:gd name="connsiteY15" fmla="*/ 244604 h 6172200"/>
              <a:gd name="connsiteX16" fmla="*/ 54227 w 5749926"/>
              <a:gd name="connsiteY16" fmla="*/ 230327 h 6172200"/>
              <a:gd name="connsiteX17" fmla="*/ 56130 w 5749926"/>
              <a:gd name="connsiteY17" fmla="*/ 227472 h 6172200"/>
              <a:gd name="connsiteX18" fmla="*/ 77059 w 5749926"/>
              <a:gd name="connsiteY18" fmla="*/ 194160 h 6172200"/>
              <a:gd name="connsiteX19" fmla="*/ 97989 w 5749926"/>
              <a:gd name="connsiteY19" fmla="*/ 166559 h 6172200"/>
              <a:gd name="connsiteX20" fmla="*/ 103697 w 5749926"/>
              <a:gd name="connsiteY20" fmla="*/ 159897 h 6172200"/>
              <a:gd name="connsiteX21" fmla="*/ 107502 w 5749926"/>
              <a:gd name="connsiteY21" fmla="*/ 156090 h 6172200"/>
              <a:gd name="connsiteX22" fmla="*/ 117967 w 5749926"/>
              <a:gd name="connsiteY22" fmla="*/ 143717 h 6172200"/>
              <a:gd name="connsiteX23" fmla="*/ 175047 w 5749926"/>
              <a:gd name="connsiteY23" fmla="*/ 93273 h 6172200"/>
              <a:gd name="connsiteX24" fmla="*/ 196928 w 5749926"/>
              <a:gd name="connsiteY24" fmla="*/ 78045 h 6172200"/>
              <a:gd name="connsiteX25" fmla="*/ 199783 w 5749926"/>
              <a:gd name="connsiteY25" fmla="*/ 75190 h 6172200"/>
              <a:gd name="connsiteX26" fmla="*/ 311090 w 5749926"/>
              <a:gd name="connsiteY26" fmla="*/ 22842 h 6172200"/>
              <a:gd name="connsiteX27" fmla="*/ 359608 w 5749926"/>
              <a:gd name="connsiteY27" fmla="*/ 9518 h 6172200"/>
              <a:gd name="connsiteX28" fmla="*/ 384343 w 5749926"/>
              <a:gd name="connsiteY28" fmla="*/ 5711 h 6172200"/>
              <a:gd name="connsiteX29" fmla="*/ 385295 w 5749926"/>
              <a:gd name="connsiteY29" fmla="*/ 5711 h 6172200"/>
              <a:gd name="connsiteX30" fmla="*/ 419543 w 5749926"/>
              <a:gd name="connsiteY30" fmla="*/ 1904 h 6172200"/>
              <a:gd name="connsiteX31" fmla="*/ 444278 w 5749926"/>
              <a:gd name="connsiteY31" fmla="*/ 952 h 6172200"/>
              <a:gd name="connsiteX32" fmla="*/ 454743 w 5749926"/>
              <a:gd name="connsiteY32"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49926" h="6172200">
                <a:moveTo>
                  <a:pt x="454743" y="0"/>
                </a:moveTo>
                <a:cubicBezTo>
                  <a:pt x="454743" y="0"/>
                  <a:pt x="454743" y="0"/>
                  <a:pt x="896166" y="0"/>
                </a:cubicBezTo>
                <a:cubicBezTo>
                  <a:pt x="896166" y="0"/>
                  <a:pt x="896166" y="0"/>
                  <a:pt x="5749926" y="0"/>
                </a:cubicBezTo>
                <a:lnTo>
                  <a:pt x="5749926" y="6172200"/>
                </a:lnTo>
                <a:cubicBezTo>
                  <a:pt x="5749926" y="6172200"/>
                  <a:pt x="5749926" y="6172200"/>
                  <a:pt x="0" y="6172200"/>
                </a:cubicBezTo>
                <a:cubicBezTo>
                  <a:pt x="0" y="6172200"/>
                  <a:pt x="0" y="6172200"/>
                  <a:pt x="0" y="439716"/>
                </a:cubicBezTo>
                <a:cubicBezTo>
                  <a:pt x="0" y="433054"/>
                  <a:pt x="0" y="426391"/>
                  <a:pt x="0" y="419729"/>
                </a:cubicBezTo>
                <a:cubicBezTo>
                  <a:pt x="951" y="406404"/>
                  <a:pt x="1903" y="393079"/>
                  <a:pt x="3806" y="380706"/>
                </a:cubicBezTo>
                <a:cubicBezTo>
                  <a:pt x="4757" y="374044"/>
                  <a:pt x="5708" y="368333"/>
                  <a:pt x="6660" y="361671"/>
                </a:cubicBezTo>
                <a:cubicBezTo>
                  <a:pt x="9514" y="349298"/>
                  <a:pt x="12368" y="336925"/>
                  <a:pt x="15222" y="324552"/>
                </a:cubicBezTo>
                <a:cubicBezTo>
                  <a:pt x="19027" y="312179"/>
                  <a:pt x="22833" y="299806"/>
                  <a:pt x="27589" y="288385"/>
                </a:cubicBezTo>
                <a:cubicBezTo>
                  <a:pt x="27589" y="286482"/>
                  <a:pt x="28541" y="284578"/>
                  <a:pt x="29492" y="283626"/>
                </a:cubicBezTo>
                <a:cubicBezTo>
                  <a:pt x="31395" y="277916"/>
                  <a:pt x="33297" y="273157"/>
                  <a:pt x="35200" y="268398"/>
                </a:cubicBezTo>
                <a:cubicBezTo>
                  <a:pt x="36151" y="267446"/>
                  <a:pt x="36151" y="266494"/>
                  <a:pt x="36151" y="265543"/>
                </a:cubicBezTo>
                <a:cubicBezTo>
                  <a:pt x="39005" y="259832"/>
                  <a:pt x="41859" y="255073"/>
                  <a:pt x="44713" y="249363"/>
                </a:cubicBezTo>
                <a:cubicBezTo>
                  <a:pt x="45665" y="247459"/>
                  <a:pt x="46616" y="245556"/>
                  <a:pt x="46616" y="244604"/>
                </a:cubicBezTo>
                <a:cubicBezTo>
                  <a:pt x="49470" y="239845"/>
                  <a:pt x="52324" y="235086"/>
                  <a:pt x="54227" y="230327"/>
                </a:cubicBezTo>
                <a:cubicBezTo>
                  <a:pt x="55178" y="229376"/>
                  <a:pt x="56130" y="228424"/>
                  <a:pt x="56130" y="227472"/>
                </a:cubicBezTo>
                <a:cubicBezTo>
                  <a:pt x="62789" y="216051"/>
                  <a:pt x="69448" y="204630"/>
                  <a:pt x="77059" y="194160"/>
                </a:cubicBezTo>
                <a:cubicBezTo>
                  <a:pt x="83718" y="184643"/>
                  <a:pt x="91329" y="175125"/>
                  <a:pt x="97989" y="166559"/>
                </a:cubicBezTo>
                <a:cubicBezTo>
                  <a:pt x="99891" y="164656"/>
                  <a:pt x="101794" y="161800"/>
                  <a:pt x="103697" y="159897"/>
                </a:cubicBezTo>
                <a:cubicBezTo>
                  <a:pt x="104648" y="158945"/>
                  <a:pt x="105599" y="157041"/>
                  <a:pt x="107502" y="156090"/>
                </a:cubicBezTo>
                <a:cubicBezTo>
                  <a:pt x="110356" y="152283"/>
                  <a:pt x="114162" y="148476"/>
                  <a:pt x="117967" y="143717"/>
                </a:cubicBezTo>
                <a:cubicBezTo>
                  <a:pt x="135091" y="125633"/>
                  <a:pt x="155069" y="108501"/>
                  <a:pt x="175047" y="93273"/>
                </a:cubicBezTo>
                <a:cubicBezTo>
                  <a:pt x="182658" y="87563"/>
                  <a:pt x="189318" y="82804"/>
                  <a:pt x="196928" y="78045"/>
                </a:cubicBezTo>
                <a:cubicBezTo>
                  <a:pt x="197880" y="77093"/>
                  <a:pt x="198831" y="76141"/>
                  <a:pt x="199783" y="75190"/>
                </a:cubicBezTo>
                <a:cubicBezTo>
                  <a:pt x="234031" y="53299"/>
                  <a:pt x="271133" y="35215"/>
                  <a:pt x="311090" y="22842"/>
                </a:cubicBezTo>
                <a:cubicBezTo>
                  <a:pt x="326311" y="18084"/>
                  <a:pt x="343435" y="13325"/>
                  <a:pt x="359608" y="9518"/>
                </a:cubicBezTo>
                <a:cubicBezTo>
                  <a:pt x="368171" y="8566"/>
                  <a:pt x="375781" y="6662"/>
                  <a:pt x="384343" y="5711"/>
                </a:cubicBezTo>
                <a:cubicBezTo>
                  <a:pt x="385295" y="5711"/>
                  <a:pt x="385295" y="5711"/>
                  <a:pt x="385295" y="5711"/>
                </a:cubicBezTo>
                <a:cubicBezTo>
                  <a:pt x="396711" y="3807"/>
                  <a:pt x="408127" y="2855"/>
                  <a:pt x="419543" y="1904"/>
                </a:cubicBezTo>
                <a:cubicBezTo>
                  <a:pt x="428105" y="952"/>
                  <a:pt x="435716" y="952"/>
                  <a:pt x="444278" y="952"/>
                </a:cubicBezTo>
                <a:cubicBezTo>
                  <a:pt x="448083" y="952"/>
                  <a:pt x="450937" y="0"/>
                  <a:pt x="454743"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ctr" defTabSz="914400" rtl="0" eaLnBrk="1" latinLnBrk="0" hangingPunct="1">
              <a:lnSpc>
                <a:spcPct val="90000"/>
              </a:lnSpc>
              <a:spcBef>
                <a:spcPts val="1000"/>
              </a:spcBef>
              <a:buFontTx/>
              <a:buNone/>
              <a:defRPr/>
            </a:lvl1pPr>
          </a:lstStyle>
          <a:p>
            <a:r>
              <a:rPr lang="nl-NL" dirty="0"/>
              <a:t>[Afbeelding]</a:t>
            </a:r>
            <a:endParaRPr lang="en-NL" dirty="0"/>
          </a:p>
        </p:txBody>
      </p:sp>
      <p:sp>
        <p:nvSpPr>
          <p:cNvPr id="9" name="02_Rectangle 2[PHJU] (JU-Free)">
            <a:extLst>
              <a:ext uri="{FF2B5EF4-FFF2-40B4-BE49-F238E27FC236}">
                <a16:creationId xmlns:a16="http://schemas.microsoft.com/office/drawing/2014/main" id="{2ACE5B40-6FF5-3532-A825-12C3775F11B1}"/>
              </a:ext>
            </a:extLst>
          </p:cNvPr>
          <p:cNvSpPr>
            <a:spLocks noGrp="1" noChangeArrowheads="1"/>
          </p:cNvSpPr>
          <p:nvPr>
            <p:ph type="pic" idx="1000" hasCustomPrompt="1"/>
          </p:nvPr>
        </p:nvSpPr>
        <p:spPr bwMode="auto">
          <a:xfrm>
            <a:off x="6162172" y="228600"/>
            <a:ext cx="5801228" cy="3009900"/>
          </a:xfrm>
          <a:prstGeom prst="rect">
            <a:avLst/>
          </a:prstGeom>
          <a:noFill/>
          <a:ln>
            <a:noFill/>
          </a:ln>
        </p:spPr>
        <p:txBody>
          <a:bodyPr vert="horz" wrap="square" lIns="0" tIns="0" rIns="0" bIns="0" numCol="1" anchor="t" anchorCtr="0" compatLnSpc="1">
            <a:prstTxWarp prst="textNoShape">
              <a:avLst/>
            </a:prstTxWarp>
          </a:bodyPr>
          <a:lstStyle>
            <a:lvl1pPr marL="0" indent="0" algn="l" defTabSz="914400" rtl="0" eaLnBrk="1" latinLnBrk="0" hangingPunct="1">
              <a:lnSpc>
                <a:spcPct val="100000"/>
              </a:lnSpc>
              <a:spcBef>
                <a:spcPts val="0"/>
              </a:spcBef>
              <a:buFontTx/>
              <a:buNone/>
              <a:defRPr/>
            </a:lvl1pPr>
          </a:lstStyle>
          <a:p>
            <a:r>
              <a:rPr lang="nl-NL" dirty="0"/>
              <a:t>[Afbeelding]</a:t>
            </a:r>
          </a:p>
        </p:txBody>
      </p:sp>
      <p:sp>
        <p:nvSpPr>
          <p:cNvPr id="10" name="03_Rectangle 3[PHJU] (JU-Free)">
            <a:extLst>
              <a:ext uri="{FF2B5EF4-FFF2-40B4-BE49-F238E27FC236}">
                <a16:creationId xmlns:a16="http://schemas.microsoft.com/office/drawing/2014/main" id="{E8612FA3-F04C-426C-60D7-B9E537B0F9E6}"/>
              </a:ext>
            </a:extLst>
          </p:cNvPr>
          <p:cNvSpPr>
            <a:spLocks noGrp="1" noChangeArrowheads="1"/>
          </p:cNvSpPr>
          <p:nvPr>
            <p:ph type="pic" idx="1001" hasCustomPrompt="1"/>
          </p:nvPr>
        </p:nvSpPr>
        <p:spPr bwMode="auto">
          <a:xfrm>
            <a:off x="6162172" y="3390900"/>
            <a:ext cx="5801228" cy="3009900"/>
          </a:xfrm>
          <a:prstGeom prst="rect">
            <a:avLst/>
          </a:prstGeom>
          <a:noFill/>
          <a:ln>
            <a:noFill/>
          </a:ln>
        </p:spPr>
        <p:txBody>
          <a:bodyPr vert="horz" wrap="square" lIns="0" tIns="0" rIns="0" bIns="0" numCol="1" anchor="t" anchorCtr="0" compatLnSpc="1">
            <a:prstTxWarp prst="textNoShape">
              <a:avLst/>
            </a:prstTxWarp>
          </a:bodyPr>
          <a:lstStyle>
            <a:lvl1pPr marL="0" indent="0" algn="l" defTabSz="914400" rtl="0" eaLnBrk="1" latinLnBrk="0" hangingPunct="1">
              <a:lnSpc>
                <a:spcPct val="100000"/>
              </a:lnSpc>
              <a:spcBef>
                <a:spcPts val="0"/>
              </a:spcBef>
              <a:buFontTx/>
              <a:buNone/>
              <a:defRPr/>
            </a:lvl1pPr>
          </a:lstStyle>
          <a:p>
            <a:r>
              <a:rPr lang="nl-NL" dirty="0"/>
              <a:t>[Afbeelding]</a:t>
            </a:r>
          </a:p>
        </p:txBody>
      </p:sp>
      <p:sp>
        <p:nvSpPr>
          <p:cNvPr id="3" name="04_Frame date 4 (JU-Free)">
            <a:extLst>
              <a:ext uri="{FF2B5EF4-FFF2-40B4-BE49-F238E27FC236}">
                <a16:creationId xmlns:a16="http://schemas.microsoft.com/office/drawing/2014/main" id="{B1E842CF-1440-7804-88B3-BC747086BA9E}"/>
              </a:ext>
            </a:extLst>
          </p:cNvPr>
          <p:cNvSpPr>
            <a:spLocks noGrp="1"/>
          </p:cNvSpPr>
          <p:nvPr>
            <p:ph type="dt" sz="half" idx="1007"/>
          </p:nvPr>
        </p:nvSpPr>
        <p:spPr/>
        <p:txBody>
          <a:bodyPr/>
          <a:lstStyle/>
          <a:p>
            <a:fld id="{3C256F02-65A2-4707-9446-DD6E33C2C034}" type="datetime4">
              <a:rPr lang="nl-NL" smtClean="0"/>
              <a:t>26 juni 2026</a:t>
            </a:fld>
            <a:endParaRPr lang="nl-NL" dirty="0"/>
          </a:p>
        </p:txBody>
      </p:sp>
      <p:sp>
        <p:nvSpPr>
          <p:cNvPr id="4" name="05_Frame footer 5 (JU-Free)">
            <a:extLst>
              <a:ext uri="{FF2B5EF4-FFF2-40B4-BE49-F238E27FC236}">
                <a16:creationId xmlns:a16="http://schemas.microsoft.com/office/drawing/2014/main" id="{5730B67B-1E30-5598-15D7-DD43390BC9AD}"/>
              </a:ext>
            </a:extLst>
          </p:cNvPr>
          <p:cNvSpPr>
            <a:spLocks noGrp="1"/>
          </p:cNvSpPr>
          <p:nvPr>
            <p:ph type="ftr" sz="quarter" idx="1008"/>
          </p:nvPr>
        </p:nvSpPr>
        <p:spPr/>
        <p:txBody>
          <a:bodyPr/>
          <a:lstStyle/>
          <a:p>
            <a:r>
              <a:rPr lang="nl-NL"/>
              <a:t>Typ hier bijvoorbeeld de titel van de presentatie, via Invoegen Kop &amp; voettekst</a:t>
            </a:r>
            <a:endParaRPr lang="nl-NL" dirty="0"/>
          </a:p>
        </p:txBody>
      </p:sp>
      <p:sp>
        <p:nvSpPr>
          <p:cNvPr id="5" name="06_Frame slide number 6 (JU-Free)">
            <a:extLst>
              <a:ext uri="{FF2B5EF4-FFF2-40B4-BE49-F238E27FC236}">
                <a16:creationId xmlns:a16="http://schemas.microsoft.com/office/drawing/2014/main" id="{AF896BB3-AFB1-A0DF-21A0-8F2DCD0C0814}"/>
              </a:ext>
            </a:extLst>
          </p:cNvPr>
          <p:cNvSpPr>
            <a:spLocks noGrp="1"/>
          </p:cNvSpPr>
          <p:nvPr>
            <p:ph type="sldNum" sz="quarter" idx="1009"/>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86087408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foto (H2)]">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18F8B803-2302-E3CF-A879-83FA1CB3EFD4}"/>
              </a:ext>
              <a:ext uri="{C183D7F6-B498-43B3-948B-1728B52AA6E4}">
                <adec:decorative xmlns:adec="http://schemas.microsoft.com/office/drawing/2017/decorative" val="1"/>
              </a:ext>
            </a:extLst>
          </p:cNvPr>
          <p:cNvSpPr>
            <a:spLocks noSelect="1"/>
          </p:cNvSpPr>
          <p:nvPr userDrawn="1"/>
        </p:nvSpPr>
        <p:spPr bwMode="auto">
          <a:xfrm>
            <a:off x="6343650" y="3200400"/>
            <a:ext cx="5619750" cy="1828800"/>
          </a:xfrm>
          <a:custGeom>
            <a:avLst/>
            <a:gdLst>
              <a:gd name="T0" fmla="*/ 17700 w 17700"/>
              <a:gd name="T1" fmla="*/ 5760 h 5760"/>
              <a:gd name="T2" fmla="*/ 740 w 17700"/>
              <a:gd name="T3" fmla="*/ 5760 h 5760"/>
              <a:gd name="T4" fmla="*/ 0 w 17700"/>
              <a:gd name="T5" fmla="*/ 5020 h 5760"/>
              <a:gd name="T6" fmla="*/ 0 w 17700"/>
              <a:gd name="T7" fmla="*/ 0 h 5760"/>
              <a:gd name="T8" fmla="*/ 40 w 17700"/>
              <a:gd name="T9" fmla="*/ 0 h 5760"/>
              <a:gd name="T10" fmla="*/ 40 w 17700"/>
              <a:gd name="T11" fmla="*/ 5020 h 5760"/>
              <a:gd name="T12" fmla="*/ 740 w 17700"/>
              <a:gd name="T13" fmla="*/ 5720 h 5760"/>
              <a:gd name="T14" fmla="*/ 17700 w 17700"/>
              <a:gd name="T15" fmla="*/ 5720 h 5760"/>
              <a:gd name="T16" fmla="*/ 17700 w 17700"/>
              <a:gd name="T17" fmla="*/ 576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00" h="5760">
                <a:moveTo>
                  <a:pt x="17700" y="5760"/>
                </a:moveTo>
                <a:cubicBezTo>
                  <a:pt x="740" y="5760"/>
                  <a:pt x="740" y="5760"/>
                  <a:pt x="740" y="5760"/>
                </a:cubicBezTo>
                <a:cubicBezTo>
                  <a:pt x="332" y="5760"/>
                  <a:pt x="0" y="5428"/>
                  <a:pt x="0" y="5020"/>
                </a:cubicBezTo>
                <a:cubicBezTo>
                  <a:pt x="0" y="0"/>
                  <a:pt x="0" y="0"/>
                  <a:pt x="0" y="0"/>
                </a:cubicBezTo>
                <a:cubicBezTo>
                  <a:pt x="40" y="0"/>
                  <a:pt x="40" y="0"/>
                  <a:pt x="40" y="0"/>
                </a:cubicBezTo>
                <a:cubicBezTo>
                  <a:pt x="40" y="5020"/>
                  <a:pt x="40" y="5020"/>
                  <a:pt x="40" y="5020"/>
                </a:cubicBezTo>
                <a:cubicBezTo>
                  <a:pt x="40" y="5406"/>
                  <a:pt x="354" y="5720"/>
                  <a:pt x="740" y="5720"/>
                </a:cubicBezTo>
                <a:cubicBezTo>
                  <a:pt x="17700" y="5720"/>
                  <a:pt x="17700" y="5720"/>
                  <a:pt x="17700" y="5720"/>
                </a:cubicBezTo>
                <a:lnTo>
                  <a:pt x="17700" y="576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7" name="01_***Title 2 (JU-Free)">
            <a:extLst>
              <a:ext uri="{FF2B5EF4-FFF2-40B4-BE49-F238E27FC236}">
                <a16:creationId xmlns:a16="http://schemas.microsoft.com/office/drawing/2014/main" id="{3425DDE8-97F5-E411-4B43-E1D822115EF1}"/>
              </a:ext>
            </a:extLst>
          </p:cNvPr>
          <p:cNvSpPr>
            <a:spLocks noGrp="1"/>
          </p:cNvSpPr>
          <p:nvPr>
            <p:ph type="title" hasCustomPrompt="1"/>
          </p:nvPr>
        </p:nvSpPr>
        <p:spPr>
          <a:xfrm>
            <a:off x="6692400" y="3136900"/>
            <a:ext cx="4889500" cy="1689100"/>
          </a:xfrm>
        </p:spPr>
        <p:txBody>
          <a:bodyPr/>
          <a:lstStyle>
            <a:lvl1pPr>
              <a:defRPr kumimoji="0" sz="2700" b="0" i="0" u="none" baseline="0">
                <a:solidFill>
                  <a:schemeClr val="tx2">
                    <a:lumMod val="100000"/>
                  </a:schemeClr>
                </a:solidFill>
                <a:latin typeface="RijksoverheidSerif" panose="020B0604020202020204" charset="0"/>
              </a:defRPr>
            </a:lvl1pPr>
          </a:lstStyle>
          <a:p>
            <a:r>
              <a:rPr lang="nl-NL"/>
              <a:t>[“Quote”]</a:t>
            </a:r>
            <a:endParaRPr lang="nl-NL" dirty="0"/>
          </a:p>
        </p:txBody>
      </p:sp>
      <p:sp>
        <p:nvSpPr>
          <p:cNvPr id="9" name="02_Frame 3 (JU-Free)">
            <a:extLst>
              <a:ext uri="{FF2B5EF4-FFF2-40B4-BE49-F238E27FC236}">
                <a16:creationId xmlns:a16="http://schemas.microsoft.com/office/drawing/2014/main" id="{74D0E7DD-132E-101C-A7F7-BFBC9974773D}"/>
              </a:ext>
            </a:extLst>
          </p:cNvPr>
          <p:cNvSpPr>
            <a:spLocks noGrp="1"/>
          </p:cNvSpPr>
          <p:nvPr>
            <p:ph type="pic" idx="1006" hasCustomPrompt="1"/>
          </p:nvPr>
        </p:nvSpPr>
        <p:spPr bwMode="auto">
          <a:xfrm>
            <a:off x="230187" y="228600"/>
            <a:ext cx="5749926" cy="6172200"/>
          </a:xfrm>
          <a:custGeom>
            <a:avLst/>
            <a:gdLst>
              <a:gd name="connsiteX0" fmla="*/ 454743 w 5749926"/>
              <a:gd name="connsiteY0" fmla="*/ 0 h 6172200"/>
              <a:gd name="connsiteX1" fmla="*/ 896166 w 5749926"/>
              <a:gd name="connsiteY1" fmla="*/ 0 h 6172200"/>
              <a:gd name="connsiteX2" fmla="*/ 5749926 w 5749926"/>
              <a:gd name="connsiteY2" fmla="*/ 0 h 6172200"/>
              <a:gd name="connsiteX3" fmla="*/ 5749926 w 5749926"/>
              <a:gd name="connsiteY3" fmla="*/ 6172200 h 6172200"/>
              <a:gd name="connsiteX4" fmla="*/ 0 w 5749926"/>
              <a:gd name="connsiteY4" fmla="*/ 6172200 h 6172200"/>
              <a:gd name="connsiteX5" fmla="*/ 0 w 5749926"/>
              <a:gd name="connsiteY5" fmla="*/ 439716 h 6172200"/>
              <a:gd name="connsiteX6" fmla="*/ 0 w 5749926"/>
              <a:gd name="connsiteY6" fmla="*/ 419729 h 6172200"/>
              <a:gd name="connsiteX7" fmla="*/ 3806 w 5749926"/>
              <a:gd name="connsiteY7" fmla="*/ 380706 h 6172200"/>
              <a:gd name="connsiteX8" fmla="*/ 6660 w 5749926"/>
              <a:gd name="connsiteY8" fmla="*/ 361671 h 6172200"/>
              <a:gd name="connsiteX9" fmla="*/ 15222 w 5749926"/>
              <a:gd name="connsiteY9" fmla="*/ 324552 h 6172200"/>
              <a:gd name="connsiteX10" fmla="*/ 27589 w 5749926"/>
              <a:gd name="connsiteY10" fmla="*/ 288385 h 6172200"/>
              <a:gd name="connsiteX11" fmla="*/ 29492 w 5749926"/>
              <a:gd name="connsiteY11" fmla="*/ 283626 h 6172200"/>
              <a:gd name="connsiteX12" fmla="*/ 35200 w 5749926"/>
              <a:gd name="connsiteY12" fmla="*/ 268398 h 6172200"/>
              <a:gd name="connsiteX13" fmla="*/ 36151 w 5749926"/>
              <a:gd name="connsiteY13" fmla="*/ 265543 h 6172200"/>
              <a:gd name="connsiteX14" fmla="*/ 44713 w 5749926"/>
              <a:gd name="connsiteY14" fmla="*/ 249363 h 6172200"/>
              <a:gd name="connsiteX15" fmla="*/ 46616 w 5749926"/>
              <a:gd name="connsiteY15" fmla="*/ 244604 h 6172200"/>
              <a:gd name="connsiteX16" fmla="*/ 54227 w 5749926"/>
              <a:gd name="connsiteY16" fmla="*/ 230327 h 6172200"/>
              <a:gd name="connsiteX17" fmla="*/ 56130 w 5749926"/>
              <a:gd name="connsiteY17" fmla="*/ 227472 h 6172200"/>
              <a:gd name="connsiteX18" fmla="*/ 77059 w 5749926"/>
              <a:gd name="connsiteY18" fmla="*/ 194160 h 6172200"/>
              <a:gd name="connsiteX19" fmla="*/ 97989 w 5749926"/>
              <a:gd name="connsiteY19" fmla="*/ 166559 h 6172200"/>
              <a:gd name="connsiteX20" fmla="*/ 103697 w 5749926"/>
              <a:gd name="connsiteY20" fmla="*/ 159897 h 6172200"/>
              <a:gd name="connsiteX21" fmla="*/ 107502 w 5749926"/>
              <a:gd name="connsiteY21" fmla="*/ 156090 h 6172200"/>
              <a:gd name="connsiteX22" fmla="*/ 117967 w 5749926"/>
              <a:gd name="connsiteY22" fmla="*/ 143717 h 6172200"/>
              <a:gd name="connsiteX23" fmla="*/ 175047 w 5749926"/>
              <a:gd name="connsiteY23" fmla="*/ 93273 h 6172200"/>
              <a:gd name="connsiteX24" fmla="*/ 196928 w 5749926"/>
              <a:gd name="connsiteY24" fmla="*/ 78045 h 6172200"/>
              <a:gd name="connsiteX25" fmla="*/ 199783 w 5749926"/>
              <a:gd name="connsiteY25" fmla="*/ 75190 h 6172200"/>
              <a:gd name="connsiteX26" fmla="*/ 311090 w 5749926"/>
              <a:gd name="connsiteY26" fmla="*/ 22842 h 6172200"/>
              <a:gd name="connsiteX27" fmla="*/ 359608 w 5749926"/>
              <a:gd name="connsiteY27" fmla="*/ 9518 h 6172200"/>
              <a:gd name="connsiteX28" fmla="*/ 384343 w 5749926"/>
              <a:gd name="connsiteY28" fmla="*/ 5711 h 6172200"/>
              <a:gd name="connsiteX29" fmla="*/ 385295 w 5749926"/>
              <a:gd name="connsiteY29" fmla="*/ 5711 h 6172200"/>
              <a:gd name="connsiteX30" fmla="*/ 419543 w 5749926"/>
              <a:gd name="connsiteY30" fmla="*/ 1904 h 6172200"/>
              <a:gd name="connsiteX31" fmla="*/ 444278 w 5749926"/>
              <a:gd name="connsiteY31" fmla="*/ 952 h 6172200"/>
              <a:gd name="connsiteX32" fmla="*/ 454743 w 5749926"/>
              <a:gd name="connsiteY32"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49926" h="6172200">
                <a:moveTo>
                  <a:pt x="454743" y="0"/>
                </a:moveTo>
                <a:cubicBezTo>
                  <a:pt x="454743" y="0"/>
                  <a:pt x="454743" y="0"/>
                  <a:pt x="896166" y="0"/>
                </a:cubicBezTo>
                <a:cubicBezTo>
                  <a:pt x="896166" y="0"/>
                  <a:pt x="896166" y="0"/>
                  <a:pt x="5749926" y="0"/>
                </a:cubicBezTo>
                <a:lnTo>
                  <a:pt x="5749926" y="6172200"/>
                </a:lnTo>
                <a:cubicBezTo>
                  <a:pt x="5749926" y="6172200"/>
                  <a:pt x="5749926" y="6172200"/>
                  <a:pt x="0" y="6172200"/>
                </a:cubicBezTo>
                <a:cubicBezTo>
                  <a:pt x="0" y="6172200"/>
                  <a:pt x="0" y="6172200"/>
                  <a:pt x="0" y="439716"/>
                </a:cubicBezTo>
                <a:cubicBezTo>
                  <a:pt x="0" y="433054"/>
                  <a:pt x="0" y="426391"/>
                  <a:pt x="0" y="419729"/>
                </a:cubicBezTo>
                <a:cubicBezTo>
                  <a:pt x="951" y="406404"/>
                  <a:pt x="1903" y="393079"/>
                  <a:pt x="3806" y="380706"/>
                </a:cubicBezTo>
                <a:cubicBezTo>
                  <a:pt x="4757" y="374044"/>
                  <a:pt x="5708" y="368333"/>
                  <a:pt x="6660" y="361671"/>
                </a:cubicBezTo>
                <a:cubicBezTo>
                  <a:pt x="9514" y="349298"/>
                  <a:pt x="12368" y="336925"/>
                  <a:pt x="15222" y="324552"/>
                </a:cubicBezTo>
                <a:cubicBezTo>
                  <a:pt x="19027" y="312179"/>
                  <a:pt x="22833" y="299806"/>
                  <a:pt x="27589" y="288385"/>
                </a:cubicBezTo>
                <a:cubicBezTo>
                  <a:pt x="27589" y="286482"/>
                  <a:pt x="28541" y="284578"/>
                  <a:pt x="29492" y="283626"/>
                </a:cubicBezTo>
                <a:cubicBezTo>
                  <a:pt x="31395" y="277916"/>
                  <a:pt x="33297" y="273157"/>
                  <a:pt x="35200" y="268398"/>
                </a:cubicBezTo>
                <a:cubicBezTo>
                  <a:pt x="36151" y="267446"/>
                  <a:pt x="36151" y="266494"/>
                  <a:pt x="36151" y="265543"/>
                </a:cubicBezTo>
                <a:cubicBezTo>
                  <a:pt x="39005" y="259832"/>
                  <a:pt x="41859" y="255073"/>
                  <a:pt x="44713" y="249363"/>
                </a:cubicBezTo>
                <a:cubicBezTo>
                  <a:pt x="45665" y="247459"/>
                  <a:pt x="46616" y="245556"/>
                  <a:pt x="46616" y="244604"/>
                </a:cubicBezTo>
                <a:cubicBezTo>
                  <a:pt x="49470" y="239845"/>
                  <a:pt x="52324" y="235086"/>
                  <a:pt x="54227" y="230327"/>
                </a:cubicBezTo>
                <a:cubicBezTo>
                  <a:pt x="55178" y="229376"/>
                  <a:pt x="56130" y="228424"/>
                  <a:pt x="56130" y="227472"/>
                </a:cubicBezTo>
                <a:cubicBezTo>
                  <a:pt x="62789" y="216051"/>
                  <a:pt x="69448" y="204630"/>
                  <a:pt x="77059" y="194160"/>
                </a:cubicBezTo>
                <a:cubicBezTo>
                  <a:pt x="83718" y="184643"/>
                  <a:pt x="91329" y="175125"/>
                  <a:pt x="97989" y="166559"/>
                </a:cubicBezTo>
                <a:cubicBezTo>
                  <a:pt x="99891" y="164656"/>
                  <a:pt x="101794" y="161800"/>
                  <a:pt x="103697" y="159897"/>
                </a:cubicBezTo>
                <a:cubicBezTo>
                  <a:pt x="104648" y="158945"/>
                  <a:pt x="105599" y="157041"/>
                  <a:pt x="107502" y="156090"/>
                </a:cubicBezTo>
                <a:cubicBezTo>
                  <a:pt x="110356" y="152283"/>
                  <a:pt x="114162" y="148476"/>
                  <a:pt x="117967" y="143717"/>
                </a:cubicBezTo>
                <a:cubicBezTo>
                  <a:pt x="135091" y="125633"/>
                  <a:pt x="155069" y="108501"/>
                  <a:pt x="175047" y="93273"/>
                </a:cubicBezTo>
                <a:cubicBezTo>
                  <a:pt x="182658" y="87563"/>
                  <a:pt x="189318" y="82804"/>
                  <a:pt x="196928" y="78045"/>
                </a:cubicBezTo>
                <a:cubicBezTo>
                  <a:pt x="197880" y="77093"/>
                  <a:pt x="198831" y="76141"/>
                  <a:pt x="199783" y="75190"/>
                </a:cubicBezTo>
                <a:cubicBezTo>
                  <a:pt x="234031" y="53299"/>
                  <a:pt x="271133" y="35215"/>
                  <a:pt x="311090" y="22842"/>
                </a:cubicBezTo>
                <a:cubicBezTo>
                  <a:pt x="326311" y="18084"/>
                  <a:pt x="343435" y="13325"/>
                  <a:pt x="359608" y="9518"/>
                </a:cubicBezTo>
                <a:cubicBezTo>
                  <a:pt x="368171" y="8566"/>
                  <a:pt x="375781" y="6662"/>
                  <a:pt x="384343" y="5711"/>
                </a:cubicBezTo>
                <a:cubicBezTo>
                  <a:pt x="385295" y="5711"/>
                  <a:pt x="385295" y="5711"/>
                  <a:pt x="385295" y="5711"/>
                </a:cubicBezTo>
                <a:cubicBezTo>
                  <a:pt x="396711" y="3807"/>
                  <a:pt x="408127" y="2855"/>
                  <a:pt x="419543" y="1904"/>
                </a:cubicBezTo>
                <a:cubicBezTo>
                  <a:pt x="428105" y="952"/>
                  <a:pt x="435716" y="952"/>
                  <a:pt x="444278" y="952"/>
                </a:cubicBezTo>
                <a:cubicBezTo>
                  <a:pt x="448083" y="952"/>
                  <a:pt x="450937" y="0"/>
                  <a:pt x="454743"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ctr" defTabSz="914400" rtl="0" eaLnBrk="1" latinLnBrk="0" hangingPunct="1">
              <a:lnSpc>
                <a:spcPct val="90000"/>
              </a:lnSpc>
              <a:spcBef>
                <a:spcPts val="1000"/>
              </a:spcBef>
              <a:buFontTx/>
              <a:buNone/>
              <a:defRPr/>
            </a:lvl1pPr>
          </a:lstStyle>
          <a:p>
            <a:r>
              <a:rPr lang="nl-NL" dirty="0"/>
              <a:t>[Afbeelding]</a:t>
            </a:r>
            <a:endParaRPr lang="en-NL" dirty="0"/>
          </a:p>
        </p:txBody>
      </p:sp>
      <p:sp>
        <p:nvSpPr>
          <p:cNvPr id="4" name="03_Frame date 4 (JU-Free)">
            <a:extLst>
              <a:ext uri="{FF2B5EF4-FFF2-40B4-BE49-F238E27FC236}">
                <a16:creationId xmlns:a16="http://schemas.microsoft.com/office/drawing/2014/main" id="{EFEB7B31-9E56-930B-910A-FA9C395C9926}"/>
              </a:ext>
            </a:extLst>
          </p:cNvPr>
          <p:cNvSpPr>
            <a:spLocks noGrp="1"/>
          </p:cNvSpPr>
          <p:nvPr>
            <p:ph type="dt" sz="half" idx="1007"/>
          </p:nvPr>
        </p:nvSpPr>
        <p:spPr/>
        <p:txBody>
          <a:bodyPr/>
          <a:lstStyle/>
          <a:p>
            <a:fld id="{3C256F02-65A2-4707-9446-DD6E33C2C034}" type="datetime4">
              <a:rPr lang="nl-NL" smtClean="0"/>
              <a:t>26 juni 2026</a:t>
            </a:fld>
            <a:endParaRPr lang="nl-NL" dirty="0"/>
          </a:p>
        </p:txBody>
      </p:sp>
      <p:sp>
        <p:nvSpPr>
          <p:cNvPr id="5" name="04_Frame footer 5 (JU-Free)">
            <a:extLst>
              <a:ext uri="{FF2B5EF4-FFF2-40B4-BE49-F238E27FC236}">
                <a16:creationId xmlns:a16="http://schemas.microsoft.com/office/drawing/2014/main" id="{B32A324E-49AC-86C7-2CBD-2E1ED2AD8DEA}"/>
              </a:ext>
            </a:extLst>
          </p:cNvPr>
          <p:cNvSpPr>
            <a:spLocks noGrp="1"/>
          </p:cNvSpPr>
          <p:nvPr>
            <p:ph type="ftr" sz="quarter" idx="1008"/>
          </p:nvPr>
        </p:nvSpPr>
        <p:spPr/>
        <p:txBody>
          <a:bodyPr/>
          <a:lstStyle/>
          <a:p>
            <a:r>
              <a:rPr lang="nl-NL"/>
              <a:t>Typ hier bijvoorbeeld de titel van de presentatie, via Invoegen Kop &amp; voettekst</a:t>
            </a:r>
            <a:endParaRPr lang="nl-NL" dirty="0"/>
          </a:p>
        </p:txBody>
      </p:sp>
      <p:sp>
        <p:nvSpPr>
          <p:cNvPr id="6" name="05_Frame slide number 6 (JU-Free)">
            <a:extLst>
              <a:ext uri="{FF2B5EF4-FFF2-40B4-BE49-F238E27FC236}">
                <a16:creationId xmlns:a16="http://schemas.microsoft.com/office/drawing/2014/main" id="{7643B988-E026-3E3F-D425-C99867AC13C1}"/>
              </a:ext>
            </a:extLst>
          </p:cNvPr>
          <p:cNvSpPr>
            <a:spLocks noGrp="1"/>
          </p:cNvSpPr>
          <p:nvPr>
            <p:ph type="sldNum" sz="quarter" idx="1009"/>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2526400868"/>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foto mintgroen (H2)]">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18F8B803-2302-E3CF-A879-83FA1CB3EFD4}"/>
              </a:ext>
              <a:ext uri="{C183D7F6-B498-43B3-948B-1728B52AA6E4}">
                <adec:decorative xmlns:adec="http://schemas.microsoft.com/office/drawing/2017/decorative" val="1"/>
              </a:ext>
            </a:extLst>
          </p:cNvPr>
          <p:cNvSpPr>
            <a:spLocks noSelect="1"/>
          </p:cNvSpPr>
          <p:nvPr userDrawn="1"/>
        </p:nvSpPr>
        <p:spPr bwMode="auto">
          <a:xfrm>
            <a:off x="6343650" y="3200400"/>
            <a:ext cx="5619750" cy="1828800"/>
          </a:xfrm>
          <a:custGeom>
            <a:avLst/>
            <a:gdLst>
              <a:gd name="T0" fmla="*/ 17700 w 17700"/>
              <a:gd name="T1" fmla="*/ 5760 h 5760"/>
              <a:gd name="T2" fmla="*/ 740 w 17700"/>
              <a:gd name="T3" fmla="*/ 5760 h 5760"/>
              <a:gd name="T4" fmla="*/ 0 w 17700"/>
              <a:gd name="T5" fmla="*/ 5020 h 5760"/>
              <a:gd name="T6" fmla="*/ 0 w 17700"/>
              <a:gd name="T7" fmla="*/ 0 h 5760"/>
              <a:gd name="T8" fmla="*/ 40 w 17700"/>
              <a:gd name="T9" fmla="*/ 0 h 5760"/>
              <a:gd name="T10" fmla="*/ 40 w 17700"/>
              <a:gd name="T11" fmla="*/ 5020 h 5760"/>
              <a:gd name="T12" fmla="*/ 740 w 17700"/>
              <a:gd name="T13" fmla="*/ 5720 h 5760"/>
              <a:gd name="T14" fmla="*/ 17700 w 17700"/>
              <a:gd name="T15" fmla="*/ 5720 h 5760"/>
              <a:gd name="T16" fmla="*/ 17700 w 17700"/>
              <a:gd name="T17" fmla="*/ 576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00" h="5760">
                <a:moveTo>
                  <a:pt x="17700" y="5760"/>
                </a:moveTo>
                <a:cubicBezTo>
                  <a:pt x="740" y="5760"/>
                  <a:pt x="740" y="5760"/>
                  <a:pt x="740" y="5760"/>
                </a:cubicBezTo>
                <a:cubicBezTo>
                  <a:pt x="332" y="5760"/>
                  <a:pt x="0" y="5428"/>
                  <a:pt x="0" y="5020"/>
                </a:cubicBezTo>
                <a:cubicBezTo>
                  <a:pt x="0" y="0"/>
                  <a:pt x="0" y="0"/>
                  <a:pt x="0" y="0"/>
                </a:cubicBezTo>
                <a:cubicBezTo>
                  <a:pt x="40" y="0"/>
                  <a:pt x="40" y="0"/>
                  <a:pt x="40" y="0"/>
                </a:cubicBezTo>
                <a:cubicBezTo>
                  <a:pt x="40" y="5020"/>
                  <a:pt x="40" y="5020"/>
                  <a:pt x="40" y="5020"/>
                </a:cubicBezTo>
                <a:cubicBezTo>
                  <a:pt x="40" y="5406"/>
                  <a:pt x="354" y="5720"/>
                  <a:pt x="740" y="5720"/>
                </a:cubicBezTo>
                <a:cubicBezTo>
                  <a:pt x="17700" y="5720"/>
                  <a:pt x="17700" y="5720"/>
                  <a:pt x="17700" y="5720"/>
                </a:cubicBezTo>
                <a:lnTo>
                  <a:pt x="17700" y="5760"/>
                </a:lnTo>
                <a:close/>
              </a:path>
            </a:pathLst>
          </a:custGeom>
          <a:solidFill>
            <a:srgbClr val="76D2B6"/>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7" name="01_***Title 2 (JU-Free)">
            <a:extLst>
              <a:ext uri="{FF2B5EF4-FFF2-40B4-BE49-F238E27FC236}">
                <a16:creationId xmlns:a16="http://schemas.microsoft.com/office/drawing/2014/main" id="{3425DDE8-97F5-E411-4B43-E1D822115EF1}"/>
              </a:ext>
            </a:extLst>
          </p:cNvPr>
          <p:cNvSpPr>
            <a:spLocks noGrp="1"/>
          </p:cNvSpPr>
          <p:nvPr>
            <p:ph type="title" hasCustomPrompt="1"/>
          </p:nvPr>
        </p:nvSpPr>
        <p:spPr>
          <a:xfrm>
            <a:off x="6692400" y="3136900"/>
            <a:ext cx="4889500" cy="1689100"/>
          </a:xfrm>
        </p:spPr>
        <p:txBody>
          <a:bodyPr/>
          <a:lstStyle>
            <a:lvl1pPr>
              <a:defRPr kumimoji="0" sz="2700" b="0" i="0" u="none" baseline="0">
                <a:solidFill>
                  <a:schemeClr val="tx2">
                    <a:lumMod val="100000"/>
                  </a:schemeClr>
                </a:solidFill>
                <a:latin typeface="RijksoverheidSerif" panose="020B0604020202020204" charset="0"/>
              </a:defRPr>
            </a:lvl1pPr>
          </a:lstStyle>
          <a:p>
            <a:r>
              <a:rPr lang="nl-NL"/>
              <a:t>[“Quote”]</a:t>
            </a:r>
            <a:endParaRPr lang="nl-NL" dirty="0"/>
          </a:p>
        </p:txBody>
      </p:sp>
      <p:sp>
        <p:nvSpPr>
          <p:cNvPr id="9" name="02_Frame 3 (JU-Free)">
            <a:extLst>
              <a:ext uri="{FF2B5EF4-FFF2-40B4-BE49-F238E27FC236}">
                <a16:creationId xmlns:a16="http://schemas.microsoft.com/office/drawing/2014/main" id="{74D0E7DD-132E-101C-A7F7-BFBC9974773D}"/>
              </a:ext>
            </a:extLst>
          </p:cNvPr>
          <p:cNvSpPr>
            <a:spLocks noGrp="1"/>
          </p:cNvSpPr>
          <p:nvPr>
            <p:ph type="pic" idx="1006" hasCustomPrompt="1"/>
          </p:nvPr>
        </p:nvSpPr>
        <p:spPr bwMode="auto">
          <a:xfrm>
            <a:off x="230187" y="228600"/>
            <a:ext cx="5749926" cy="6172200"/>
          </a:xfrm>
          <a:custGeom>
            <a:avLst/>
            <a:gdLst>
              <a:gd name="connsiteX0" fmla="*/ 454743 w 5749926"/>
              <a:gd name="connsiteY0" fmla="*/ 0 h 6172200"/>
              <a:gd name="connsiteX1" fmla="*/ 896166 w 5749926"/>
              <a:gd name="connsiteY1" fmla="*/ 0 h 6172200"/>
              <a:gd name="connsiteX2" fmla="*/ 5749926 w 5749926"/>
              <a:gd name="connsiteY2" fmla="*/ 0 h 6172200"/>
              <a:gd name="connsiteX3" fmla="*/ 5749926 w 5749926"/>
              <a:gd name="connsiteY3" fmla="*/ 6172200 h 6172200"/>
              <a:gd name="connsiteX4" fmla="*/ 0 w 5749926"/>
              <a:gd name="connsiteY4" fmla="*/ 6172200 h 6172200"/>
              <a:gd name="connsiteX5" fmla="*/ 0 w 5749926"/>
              <a:gd name="connsiteY5" fmla="*/ 439716 h 6172200"/>
              <a:gd name="connsiteX6" fmla="*/ 0 w 5749926"/>
              <a:gd name="connsiteY6" fmla="*/ 419729 h 6172200"/>
              <a:gd name="connsiteX7" fmla="*/ 3806 w 5749926"/>
              <a:gd name="connsiteY7" fmla="*/ 380706 h 6172200"/>
              <a:gd name="connsiteX8" fmla="*/ 6660 w 5749926"/>
              <a:gd name="connsiteY8" fmla="*/ 361671 h 6172200"/>
              <a:gd name="connsiteX9" fmla="*/ 15222 w 5749926"/>
              <a:gd name="connsiteY9" fmla="*/ 324552 h 6172200"/>
              <a:gd name="connsiteX10" fmla="*/ 27589 w 5749926"/>
              <a:gd name="connsiteY10" fmla="*/ 288385 h 6172200"/>
              <a:gd name="connsiteX11" fmla="*/ 29492 w 5749926"/>
              <a:gd name="connsiteY11" fmla="*/ 283626 h 6172200"/>
              <a:gd name="connsiteX12" fmla="*/ 35200 w 5749926"/>
              <a:gd name="connsiteY12" fmla="*/ 268398 h 6172200"/>
              <a:gd name="connsiteX13" fmla="*/ 36151 w 5749926"/>
              <a:gd name="connsiteY13" fmla="*/ 265543 h 6172200"/>
              <a:gd name="connsiteX14" fmla="*/ 44713 w 5749926"/>
              <a:gd name="connsiteY14" fmla="*/ 249363 h 6172200"/>
              <a:gd name="connsiteX15" fmla="*/ 46616 w 5749926"/>
              <a:gd name="connsiteY15" fmla="*/ 244604 h 6172200"/>
              <a:gd name="connsiteX16" fmla="*/ 54227 w 5749926"/>
              <a:gd name="connsiteY16" fmla="*/ 230327 h 6172200"/>
              <a:gd name="connsiteX17" fmla="*/ 56130 w 5749926"/>
              <a:gd name="connsiteY17" fmla="*/ 227472 h 6172200"/>
              <a:gd name="connsiteX18" fmla="*/ 77059 w 5749926"/>
              <a:gd name="connsiteY18" fmla="*/ 194160 h 6172200"/>
              <a:gd name="connsiteX19" fmla="*/ 97989 w 5749926"/>
              <a:gd name="connsiteY19" fmla="*/ 166559 h 6172200"/>
              <a:gd name="connsiteX20" fmla="*/ 103697 w 5749926"/>
              <a:gd name="connsiteY20" fmla="*/ 159897 h 6172200"/>
              <a:gd name="connsiteX21" fmla="*/ 107502 w 5749926"/>
              <a:gd name="connsiteY21" fmla="*/ 156090 h 6172200"/>
              <a:gd name="connsiteX22" fmla="*/ 117967 w 5749926"/>
              <a:gd name="connsiteY22" fmla="*/ 143717 h 6172200"/>
              <a:gd name="connsiteX23" fmla="*/ 175047 w 5749926"/>
              <a:gd name="connsiteY23" fmla="*/ 93273 h 6172200"/>
              <a:gd name="connsiteX24" fmla="*/ 196928 w 5749926"/>
              <a:gd name="connsiteY24" fmla="*/ 78045 h 6172200"/>
              <a:gd name="connsiteX25" fmla="*/ 199783 w 5749926"/>
              <a:gd name="connsiteY25" fmla="*/ 75190 h 6172200"/>
              <a:gd name="connsiteX26" fmla="*/ 311090 w 5749926"/>
              <a:gd name="connsiteY26" fmla="*/ 22842 h 6172200"/>
              <a:gd name="connsiteX27" fmla="*/ 359608 w 5749926"/>
              <a:gd name="connsiteY27" fmla="*/ 9518 h 6172200"/>
              <a:gd name="connsiteX28" fmla="*/ 384343 w 5749926"/>
              <a:gd name="connsiteY28" fmla="*/ 5711 h 6172200"/>
              <a:gd name="connsiteX29" fmla="*/ 385295 w 5749926"/>
              <a:gd name="connsiteY29" fmla="*/ 5711 h 6172200"/>
              <a:gd name="connsiteX30" fmla="*/ 419543 w 5749926"/>
              <a:gd name="connsiteY30" fmla="*/ 1904 h 6172200"/>
              <a:gd name="connsiteX31" fmla="*/ 444278 w 5749926"/>
              <a:gd name="connsiteY31" fmla="*/ 952 h 6172200"/>
              <a:gd name="connsiteX32" fmla="*/ 454743 w 5749926"/>
              <a:gd name="connsiteY32"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49926" h="6172200">
                <a:moveTo>
                  <a:pt x="454743" y="0"/>
                </a:moveTo>
                <a:cubicBezTo>
                  <a:pt x="454743" y="0"/>
                  <a:pt x="454743" y="0"/>
                  <a:pt x="896166" y="0"/>
                </a:cubicBezTo>
                <a:cubicBezTo>
                  <a:pt x="896166" y="0"/>
                  <a:pt x="896166" y="0"/>
                  <a:pt x="5749926" y="0"/>
                </a:cubicBezTo>
                <a:lnTo>
                  <a:pt x="5749926" y="6172200"/>
                </a:lnTo>
                <a:cubicBezTo>
                  <a:pt x="5749926" y="6172200"/>
                  <a:pt x="5749926" y="6172200"/>
                  <a:pt x="0" y="6172200"/>
                </a:cubicBezTo>
                <a:cubicBezTo>
                  <a:pt x="0" y="6172200"/>
                  <a:pt x="0" y="6172200"/>
                  <a:pt x="0" y="439716"/>
                </a:cubicBezTo>
                <a:cubicBezTo>
                  <a:pt x="0" y="433054"/>
                  <a:pt x="0" y="426391"/>
                  <a:pt x="0" y="419729"/>
                </a:cubicBezTo>
                <a:cubicBezTo>
                  <a:pt x="951" y="406404"/>
                  <a:pt x="1903" y="393079"/>
                  <a:pt x="3806" y="380706"/>
                </a:cubicBezTo>
                <a:cubicBezTo>
                  <a:pt x="4757" y="374044"/>
                  <a:pt x="5708" y="368333"/>
                  <a:pt x="6660" y="361671"/>
                </a:cubicBezTo>
                <a:cubicBezTo>
                  <a:pt x="9514" y="349298"/>
                  <a:pt x="12368" y="336925"/>
                  <a:pt x="15222" y="324552"/>
                </a:cubicBezTo>
                <a:cubicBezTo>
                  <a:pt x="19027" y="312179"/>
                  <a:pt x="22833" y="299806"/>
                  <a:pt x="27589" y="288385"/>
                </a:cubicBezTo>
                <a:cubicBezTo>
                  <a:pt x="27589" y="286482"/>
                  <a:pt x="28541" y="284578"/>
                  <a:pt x="29492" y="283626"/>
                </a:cubicBezTo>
                <a:cubicBezTo>
                  <a:pt x="31395" y="277916"/>
                  <a:pt x="33297" y="273157"/>
                  <a:pt x="35200" y="268398"/>
                </a:cubicBezTo>
                <a:cubicBezTo>
                  <a:pt x="36151" y="267446"/>
                  <a:pt x="36151" y="266494"/>
                  <a:pt x="36151" y="265543"/>
                </a:cubicBezTo>
                <a:cubicBezTo>
                  <a:pt x="39005" y="259832"/>
                  <a:pt x="41859" y="255073"/>
                  <a:pt x="44713" y="249363"/>
                </a:cubicBezTo>
                <a:cubicBezTo>
                  <a:pt x="45665" y="247459"/>
                  <a:pt x="46616" y="245556"/>
                  <a:pt x="46616" y="244604"/>
                </a:cubicBezTo>
                <a:cubicBezTo>
                  <a:pt x="49470" y="239845"/>
                  <a:pt x="52324" y="235086"/>
                  <a:pt x="54227" y="230327"/>
                </a:cubicBezTo>
                <a:cubicBezTo>
                  <a:pt x="55178" y="229376"/>
                  <a:pt x="56130" y="228424"/>
                  <a:pt x="56130" y="227472"/>
                </a:cubicBezTo>
                <a:cubicBezTo>
                  <a:pt x="62789" y="216051"/>
                  <a:pt x="69448" y="204630"/>
                  <a:pt x="77059" y="194160"/>
                </a:cubicBezTo>
                <a:cubicBezTo>
                  <a:pt x="83718" y="184643"/>
                  <a:pt x="91329" y="175125"/>
                  <a:pt x="97989" y="166559"/>
                </a:cubicBezTo>
                <a:cubicBezTo>
                  <a:pt x="99891" y="164656"/>
                  <a:pt x="101794" y="161800"/>
                  <a:pt x="103697" y="159897"/>
                </a:cubicBezTo>
                <a:cubicBezTo>
                  <a:pt x="104648" y="158945"/>
                  <a:pt x="105599" y="157041"/>
                  <a:pt x="107502" y="156090"/>
                </a:cubicBezTo>
                <a:cubicBezTo>
                  <a:pt x="110356" y="152283"/>
                  <a:pt x="114162" y="148476"/>
                  <a:pt x="117967" y="143717"/>
                </a:cubicBezTo>
                <a:cubicBezTo>
                  <a:pt x="135091" y="125633"/>
                  <a:pt x="155069" y="108501"/>
                  <a:pt x="175047" y="93273"/>
                </a:cubicBezTo>
                <a:cubicBezTo>
                  <a:pt x="182658" y="87563"/>
                  <a:pt x="189318" y="82804"/>
                  <a:pt x="196928" y="78045"/>
                </a:cubicBezTo>
                <a:cubicBezTo>
                  <a:pt x="197880" y="77093"/>
                  <a:pt x="198831" y="76141"/>
                  <a:pt x="199783" y="75190"/>
                </a:cubicBezTo>
                <a:cubicBezTo>
                  <a:pt x="234031" y="53299"/>
                  <a:pt x="271133" y="35215"/>
                  <a:pt x="311090" y="22842"/>
                </a:cubicBezTo>
                <a:cubicBezTo>
                  <a:pt x="326311" y="18084"/>
                  <a:pt x="343435" y="13325"/>
                  <a:pt x="359608" y="9518"/>
                </a:cubicBezTo>
                <a:cubicBezTo>
                  <a:pt x="368171" y="8566"/>
                  <a:pt x="375781" y="6662"/>
                  <a:pt x="384343" y="5711"/>
                </a:cubicBezTo>
                <a:cubicBezTo>
                  <a:pt x="385295" y="5711"/>
                  <a:pt x="385295" y="5711"/>
                  <a:pt x="385295" y="5711"/>
                </a:cubicBezTo>
                <a:cubicBezTo>
                  <a:pt x="396711" y="3807"/>
                  <a:pt x="408127" y="2855"/>
                  <a:pt x="419543" y="1904"/>
                </a:cubicBezTo>
                <a:cubicBezTo>
                  <a:pt x="428105" y="952"/>
                  <a:pt x="435716" y="952"/>
                  <a:pt x="444278" y="952"/>
                </a:cubicBezTo>
                <a:cubicBezTo>
                  <a:pt x="448083" y="952"/>
                  <a:pt x="450937" y="0"/>
                  <a:pt x="454743"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ctr" defTabSz="914400" rtl="0" eaLnBrk="1" latinLnBrk="0" hangingPunct="1">
              <a:lnSpc>
                <a:spcPct val="90000"/>
              </a:lnSpc>
              <a:spcBef>
                <a:spcPts val="1000"/>
              </a:spcBef>
              <a:buFontTx/>
              <a:buNone/>
              <a:defRPr/>
            </a:lvl1pPr>
          </a:lstStyle>
          <a:p>
            <a:r>
              <a:rPr lang="nl-NL" dirty="0"/>
              <a:t>[Afbeelding]</a:t>
            </a:r>
            <a:endParaRPr lang="en-NL" dirty="0"/>
          </a:p>
        </p:txBody>
      </p:sp>
      <p:sp>
        <p:nvSpPr>
          <p:cNvPr id="4" name="03_Frame date 4 (JU-Free)">
            <a:extLst>
              <a:ext uri="{FF2B5EF4-FFF2-40B4-BE49-F238E27FC236}">
                <a16:creationId xmlns:a16="http://schemas.microsoft.com/office/drawing/2014/main" id="{8DDB8BA3-0C34-42DF-9A27-C76B07BB5AE1}"/>
              </a:ext>
            </a:extLst>
          </p:cNvPr>
          <p:cNvSpPr>
            <a:spLocks noGrp="1"/>
          </p:cNvSpPr>
          <p:nvPr>
            <p:ph type="dt" sz="half" idx="1007"/>
          </p:nvPr>
        </p:nvSpPr>
        <p:spPr/>
        <p:txBody>
          <a:bodyPr/>
          <a:lstStyle/>
          <a:p>
            <a:fld id="{3C256F02-65A2-4707-9446-DD6E33C2C034}" type="datetime4">
              <a:rPr lang="nl-NL" smtClean="0"/>
              <a:t>26 juni 2026</a:t>
            </a:fld>
            <a:endParaRPr lang="nl-NL" dirty="0"/>
          </a:p>
        </p:txBody>
      </p:sp>
      <p:sp>
        <p:nvSpPr>
          <p:cNvPr id="5" name="04_Frame footer 5 (JU-Free)">
            <a:extLst>
              <a:ext uri="{FF2B5EF4-FFF2-40B4-BE49-F238E27FC236}">
                <a16:creationId xmlns:a16="http://schemas.microsoft.com/office/drawing/2014/main" id="{C72536E0-F556-7E54-3000-CD98E7BF6C32}"/>
              </a:ext>
            </a:extLst>
          </p:cNvPr>
          <p:cNvSpPr>
            <a:spLocks noGrp="1"/>
          </p:cNvSpPr>
          <p:nvPr>
            <p:ph type="ftr" sz="quarter" idx="1008"/>
          </p:nvPr>
        </p:nvSpPr>
        <p:spPr/>
        <p:txBody>
          <a:bodyPr/>
          <a:lstStyle/>
          <a:p>
            <a:r>
              <a:rPr lang="nl-NL"/>
              <a:t>Typ hier bijvoorbeeld de titel van de presentatie, via Invoegen Kop &amp; voettekst</a:t>
            </a:r>
            <a:endParaRPr lang="nl-NL" dirty="0"/>
          </a:p>
        </p:txBody>
      </p:sp>
      <p:sp>
        <p:nvSpPr>
          <p:cNvPr id="6" name="05_Frame slide number 6 (JU-Free)">
            <a:extLst>
              <a:ext uri="{FF2B5EF4-FFF2-40B4-BE49-F238E27FC236}">
                <a16:creationId xmlns:a16="http://schemas.microsoft.com/office/drawing/2014/main" id="{6D0492CD-7978-874D-7D54-99B25294A918}"/>
              </a:ext>
            </a:extLst>
          </p:cNvPr>
          <p:cNvSpPr>
            <a:spLocks noGrp="1"/>
          </p:cNvSpPr>
          <p:nvPr>
            <p:ph type="sldNum" sz="quarter" idx="1009"/>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138024432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 oranje (H1)]">
    <p:spTree>
      <p:nvGrpSpPr>
        <p:cNvPr id="1" name=""/>
        <p:cNvGrpSpPr/>
        <p:nvPr/>
      </p:nvGrpSpPr>
      <p:grpSpPr>
        <a:xfrm>
          <a:off x="0" y="0"/>
          <a:ext cx="0" cy="0"/>
          <a:chOff x="0" y="0"/>
          <a:chExt cx="0" cy="0"/>
        </a:xfrm>
      </p:grpSpPr>
      <p:sp>
        <p:nvSpPr>
          <p:cNvPr id="7" name="Frame 1">
            <a:extLst>
              <a:ext uri="{FF2B5EF4-FFF2-40B4-BE49-F238E27FC236}">
                <a16:creationId xmlns:a16="http://schemas.microsoft.com/office/drawing/2014/main" id="{FB3FC92B-5E9D-FC2B-CE5C-73C7B5C7321B}"/>
              </a:ext>
            </a:extLst>
          </p:cNvPr>
          <p:cNvSpPr>
            <a:spLocks noSelect="1"/>
          </p:cNvSpPr>
          <p:nvPr userDrawn="1"/>
        </p:nvSpPr>
        <p:spPr bwMode="auto">
          <a:xfrm>
            <a:off x="228600" y="1143000"/>
            <a:ext cx="11733213" cy="5486400"/>
          </a:xfrm>
          <a:custGeom>
            <a:avLst/>
            <a:gdLst>
              <a:gd name="T0" fmla="*/ 12320 w 12320"/>
              <a:gd name="T1" fmla="*/ 0 h 5760"/>
              <a:gd name="T2" fmla="*/ 478 w 12320"/>
              <a:gd name="T3" fmla="*/ 0 h 5760"/>
              <a:gd name="T4" fmla="*/ 0 w 12320"/>
              <a:gd name="T5" fmla="*/ 478 h 5760"/>
              <a:gd name="T6" fmla="*/ 0 w 12320"/>
              <a:gd name="T7" fmla="*/ 5760 h 5760"/>
              <a:gd name="T8" fmla="*/ 12320 w 12320"/>
              <a:gd name="T9" fmla="*/ 5760 h 5760"/>
              <a:gd name="T10" fmla="*/ 12320 w 12320"/>
              <a:gd name="T11" fmla="*/ 0 h 5760"/>
            </a:gdLst>
            <a:ahLst/>
            <a:cxnLst>
              <a:cxn ang="0">
                <a:pos x="T0" y="T1"/>
              </a:cxn>
              <a:cxn ang="0">
                <a:pos x="T2" y="T3"/>
              </a:cxn>
              <a:cxn ang="0">
                <a:pos x="T4" y="T5"/>
              </a:cxn>
              <a:cxn ang="0">
                <a:pos x="T6" y="T7"/>
              </a:cxn>
              <a:cxn ang="0">
                <a:pos x="T8" y="T9"/>
              </a:cxn>
              <a:cxn ang="0">
                <a:pos x="T10" y="T11"/>
              </a:cxn>
            </a:cxnLst>
            <a:rect l="0" t="0" r="r" b="b"/>
            <a:pathLst>
              <a:path w="12320" h="5760">
                <a:moveTo>
                  <a:pt x="12320" y="0"/>
                </a:moveTo>
                <a:cubicBezTo>
                  <a:pt x="478" y="0"/>
                  <a:pt x="478" y="0"/>
                  <a:pt x="478" y="0"/>
                </a:cubicBezTo>
                <a:cubicBezTo>
                  <a:pt x="214" y="0"/>
                  <a:pt x="0" y="214"/>
                  <a:pt x="0" y="478"/>
                </a:cubicBezTo>
                <a:cubicBezTo>
                  <a:pt x="0" y="5760"/>
                  <a:pt x="0" y="5760"/>
                  <a:pt x="0" y="5760"/>
                </a:cubicBezTo>
                <a:cubicBezTo>
                  <a:pt x="12320" y="5760"/>
                  <a:pt x="12320" y="5760"/>
                  <a:pt x="12320" y="5760"/>
                </a:cubicBezTo>
                <a:lnTo>
                  <a:pt x="12320" y="0"/>
                </a:lnTo>
                <a:close/>
              </a:path>
            </a:pathLst>
          </a:custGeom>
          <a:solidFill>
            <a:srgbClr val="E17000"/>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4" name="01_Rectangle 2{PHJU} (JU-Free)" descr="Logo Ministerie van Binnenlandse Zaken en Koninkrijksrelaties">
            <a:extLst>
              <a:ext uri="{FF2B5EF4-FFF2-40B4-BE49-F238E27FC236}">
                <a16:creationId xmlns:a16="http://schemas.microsoft.com/office/drawing/2014/main" id="{D8011D01-E736-5072-B5D2-97BD943ABFC2}"/>
              </a:ext>
            </a:extLst>
          </p:cNvPr>
          <p:cNvSpPr>
            <a:spLocks noGrp="1"/>
          </p:cNvSpPr>
          <p:nvPr>
            <p:ph type="body" sz="quarter" idx="1003" hasCustomPrompt="1"/>
          </p:nvPr>
        </p:nvSpPr>
        <p:spPr>
          <a:xfrm>
            <a:off x="5868988" y="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r:embed="rId2">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p>
        </p:txBody>
      </p:sp>
      <p:sp>
        <p:nvSpPr>
          <p:cNvPr id="3" name="02_Title 3 (JU-Free)">
            <a:extLst>
              <a:ext uri="{FF2B5EF4-FFF2-40B4-BE49-F238E27FC236}">
                <a16:creationId xmlns:a16="http://schemas.microsoft.com/office/drawing/2014/main" id="{21B9D053-5453-83A4-E01D-4A23BAD3B943}"/>
              </a:ext>
            </a:extLst>
          </p:cNvPr>
          <p:cNvSpPr>
            <a:spLocks noGrp="1"/>
          </p:cNvSpPr>
          <p:nvPr>
            <p:ph type="title" hasCustomPrompt="1"/>
          </p:nvPr>
        </p:nvSpPr>
        <p:spPr>
          <a:xfrm>
            <a:off x="685800" y="1752600"/>
            <a:ext cx="10820400" cy="1435100"/>
          </a:xfrm>
        </p:spPr>
        <p:txBody>
          <a:bodyPr/>
          <a:lstStyle>
            <a:lvl1pPr algn="l">
              <a:defRPr kumimoji="0" sz="5400" b="1" i="0" u="none" baseline="0">
                <a:solidFill>
                  <a:schemeClr val="bg2">
                    <a:lumMod val="100000"/>
                  </a:schemeClr>
                </a:solidFill>
                <a:latin typeface="+mj-lt"/>
              </a:defRPr>
            </a:lvl1pPr>
          </a:lstStyle>
          <a:p>
            <a:r>
              <a:rPr lang="nl-NL"/>
              <a:t>[Titel]</a:t>
            </a:r>
            <a:endParaRPr lang="nl-NL" dirty="0"/>
          </a:p>
        </p:txBody>
      </p:sp>
      <p:sp>
        <p:nvSpPr>
          <p:cNvPr id="5" name="03_Subtitle 4[PHJU] (JU-Free)"/>
          <p:cNvSpPr>
            <a:spLocks noGrp="1"/>
          </p:cNvSpPr>
          <p:nvPr>
            <p:ph type="subTitle" idx="1" hasCustomPrompt="1"/>
          </p:nvPr>
        </p:nvSpPr>
        <p:spPr>
          <a:xfrm>
            <a:off x="685800" y="3314700"/>
            <a:ext cx="10820400" cy="266700"/>
          </a:xfrm>
        </p:spPr>
        <p:txBody>
          <a:bodyPr/>
          <a:lstStyle>
            <a:lvl1pPr marL="0" indent="0" algn="l">
              <a:lnSpc>
                <a:spcPct val="100000"/>
              </a:lnSpc>
              <a:spcBef>
                <a:spcPts val="0"/>
              </a:spcBef>
              <a:buFont typeface="Arial" panose="020B0604020202020204" pitchFamily="34" charset="0"/>
              <a:buNone/>
              <a:defRPr sz="16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[Spreker: Naam Achternaam]</a:t>
            </a:r>
          </a:p>
        </p:txBody>
      </p:sp>
      <p:sp>
        <p:nvSpPr>
          <p:cNvPr id="6" name="04_Placeholder 5[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85800" y="3594100"/>
            <a:ext cx="10820400" cy="266700"/>
          </a:xfrm>
        </p:spPr>
        <p:txBody>
          <a:bodyPr/>
          <a:lstStyle>
            <a:lvl1pPr marL="0" indent="0">
              <a:lnSpc>
                <a:spcPct val="100000"/>
              </a:lnSpc>
              <a:spcBef>
                <a:spcPts val="0"/>
              </a:spcBef>
              <a:buNone/>
              <a:defRPr sz="1600">
                <a:solidFill>
                  <a:srgbClr val="000000"/>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dirty="0"/>
              <a:t>[00 maand </a:t>
            </a:r>
            <a:r>
              <a:rPr lang="nl-NL" dirty="0" err="1"/>
              <a:t>jjjj</a:t>
            </a:r>
            <a:r>
              <a:rPr lang="nl-NL" dirty="0"/>
              <a:t>]</a:t>
            </a:r>
          </a:p>
        </p:txBody>
      </p:sp>
    </p:spTree>
    <p:extLst>
      <p:ext uri="{BB962C8B-B14F-4D97-AF65-F5344CB8AC3E}">
        <p14:creationId xmlns:p14="http://schemas.microsoft.com/office/powerpoint/2010/main" val="2227500835"/>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foto oranje (H2)]">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18F8B803-2302-E3CF-A879-83FA1CB3EFD4}"/>
              </a:ext>
              <a:ext uri="{C183D7F6-B498-43B3-948B-1728B52AA6E4}">
                <adec:decorative xmlns:adec="http://schemas.microsoft.com/office/drawing/2017/decorative" val="1"/>
              </a:ext>
            </a:extLst>
          </p:cNvPr>
          <p:cNvSpPr>
            <a:spLocks noSelect="1"/>
          </p:cNvSpPr>
          <p:nvPr userDrawn="1"/>
        </p:nvSpPr>
        <p:spPr bwMode="auto">
          <a:xfrm>
            <a:off x="6343650" y="3200400"/>
            <a:ext cx="5619750" cy="1828800"/>
          </a:xfrm>
          <a:custGeom>
            <a:avLst/>
            <a:gdLst>
              <a:gd name="T0" fmla="*/ 17700 w 17700"/>
              <a:gd name="T1" fmla="*/ 5760 h 5760"/>
              <a:gd name="T2" fmla="*/ 740 w 17700"/>
              <a:gd name="T3" fmla="*/ 5760 h 5760"/>
              <a:gd name="T4" fmla="*/ 0 w 17700"/>
              <a:gd name="T5" fmla="*/ 5020 h 5760"/>
              <a:gd name="T6" fmla="*/ 0 w 17700"/>
              <a:gd name="T7" fmla="*/ 0 h 5760"/>
              <a:gd name="T8" fmla="*/ 40 w 17700"/>
              <a:gd name="T9" fmla="*/ 0 h 5760"/>
              <a:gd name="T10" fmla="*/ 40 w 17700"/>
              <a:gd name="T11" fmla="*/ 5020 h 5760"/>
              <a:gd name="T12" fmla="*/ 740 w 17700"/>
              <a:gd name="T13" fmla="*/ 5720 h 5760"/>
              <a:gd name="T14" fmla="*/ 17700 w 17700"/>
              <a:gd name="T15" fmla="*/ 5720 h 5760"/>
              <a:gd name="T16" fmla="*/ 17700 w 17700"/>
              <a:gd name="T17" fmla="*/ 576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00" h="5760">
                <a:moveTo>
                  <a:pt x="17700" y="5760"/>
                </a:moveTo>
                <a:cubicBezTo>
                  <a:pt x="740" y="5760"/>
                  <a:pt x="740" y="5760"/>
                  <a:pt x="740" y="5760"/>
                </a:cubicBezTo>
                <a:cubicBezTo>
                  <a:pt x="332" y="5760"/>
                  <a:pt x="0" y="5428"/>
                  <a:pt x="0" y="5020"/>
                </a:cubicBezTo>
                <a:cubicBezTo>
                  <a:pt x="0" y="0"/>
                  <a:pt x="0" y="0"/>
                  <a:pt x="0" y="0"/>
                </a:cubicBezTo>
                <a:cubicBezTo>
                  <a:pt x="40" y="0"/>
                  <a:pt x="40" y="0"/>
                  <a:pt x="40" y="0"/>
                </a:cubicBezTo>
                <a:cubicBezTo>
                  <a:pt x="40" y="5020"/>
                  <a:pt x="40" y="5020"/>
                  <a:pt x="40" y="5020"/>
                </a:cubicBezTo>
                <a:cubicBezTo>
                  <a:pt x="40" y="5406"/>
                  <a:pt x="354" y="5720"/>
                  <a:pt x="740" y="5720"/>
                </a:cubicBezTo>
                <a:cubicBezTo>
                  <a:pt x="17700" y="5720"/>
                  <a:pt x="17700" y="5720"/>
                  <a:pt x="17700" y="5720"/>
                </a:cubicBezTo>
                <a:lnTo>
                  <a:pt x="17700" y="5760"/>
                </a:lnTo>
                <a:close/>
              </a:path>
            </a:pathLst>
          </a:custGeom>
          <a:solidFill>
            <a:srgbClr val="E17000"/>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7" name="01_***Title 2 (JU-Free)">
            <a:extLst>
              <a:ext uri="{FF2B5EF4-FFF2-40B4-BE49-F238E27FC236}">
                <a16:creationId xmlns:a16="http://schemas.microsoft.com/office/drawing/2014/main" id="{3425DDE8-97F5-E411-4B43-E1D822115EF1}"/>
              </a:ext>
            </a:extLst>
          </p:cNvPr>
          <p:cNvSpPr>
            <a:spLocks noGrp="1"/>
          </p:cNvSpPr>
          <p:nvPr>
            <p:ph type="title" hasCustomPrompt="1"/>
          </p:nvPr>
        </p:nvSpPr>
        <p:spPr>
          <a:xfrm>
            <a:off x="6692400" y="3136900"/>
            <a:ext cx="4889500" cy="1689100"/>
          </a:xfrm>
        </p:spPr>
        <p:txBody>
          <a:bodyPr/>
          <a:lstStyle>
            <a:lvl1pPr>
              <a:defRPr kumimoji="0" sz="2700" b="0" i="0" u="none" baseline="0">
                <a:solidFill>
                  <a:srgbClr val="E17000"/>
                </a:solidFill>
                <a:latin typeface="RijksoverheidSerif" panose="020B0604020202020204" charset="0"/>
              </a:defRPr>
            </a:lvl1pPr>
          </a:lstStyle>
          <a:p>
            <a:r>
              <a:rPr lang="nl-NL"/>
              <a:t>[“Quote”]</a:t>
            </a:r>
            <a:endParaRPr lang="nl-NL" dirty="0"/>
          </a:p>
        </p:txBody>
      </p:sp>
      <p:sp>
        <p:nvSpPr>
          <p:cNvPr id="9" name="02_Frame 3 (JU-Free)">
            <a:extLst>
              <a:ext uri="{FF2B5EF4-FFF2-40B4-BE49-F238E27FC236}">
                <a16:creationId xmlns:a16="http://schemas.microsoft.com/office/drawing/2014/main" id="{74D0E7DD-132E-101C-A7F7-BFBC9974773D}"/>
              </a:ext>
            </a:extLst>
          </p:cNvPr>
          <p:cNvSpPr>
            <a:spLocks noGrp="1"/>
          </p:cNvSpPr>
          <p:nvPr>
            <p:ph type="pic" idx="1006" hasCustomPrompt="1"/>
          </p:nvPr>
        </p:nvSpPr>
        <p:spPr bwMode="auto">
          <a:xfrm>
            <a:off x="230187" y="228600"/>
            <a:ext cx="5749926" cy="6172200"/>
          </a:xfrm>
          <a:custGeom>
            <a:avLst/>
            <a:gdLst>
              <a:gd name="connsiteX0" fmla="*/ 454743 w 5749926"/>
              <a:gd name="connsiteY0" fmla="*/ 0 h 6172200"/>
              <a:gd name="connsiteX1" fmla="*/ 896166 w 5749926"/>
              <a:gd name="connsiteY1" fmla="*/ 0 h 6172200"/>
              <a:gd name="connsiteX2" fmla="*/ 5749926 w 5749926"/>
              <a:gd name="connsiteY2" fmla="*/ 0 h 6172200"/>
              <a:gd name="connsiteX3" fmla="*/ 5749926 w 5749926"/>
              <a:gd name="connsiteY3" fmla="*/ 6172200 h 6172200"/>
              <a:gd name="connsiteX4" fmla="*/ 0 w 5749926"/>
              <a:gd name="connsiteY4" fmla="*/ 6172200 h 6172200"/>
              <a:gd name="connsiteX5" fmla="*/ 0 w 5749926"/>
              <a:gd name="connsiteY5" fmla="*/ 439716 h 6172200"/>
              <a:gd name="connsiteX6" fmla="*/ 0 w 5749926"/>
              <a:gd name="connsiteY6" fmla="*/ 419729 h 6172200"/>
              <a:gd name="connsiteX7" fmla="*/ 3806 w 5749926"/>
              <a:gd name="connsiteY7" fmla="*/ 380706 h 6172200"/>
              <a:gd name="connsiteX8" fmla="*/ 6660 w 5749926"/>
              <a:gd name="connsiteY8" fmla="*/ 361671 h 6172200"/>
              <a:gd name="connsiteX9" fmla="*/ 15222 w 5749926"/>
              <a:gd name="connsiteY9" fmla="*/ 324552 h 6172200"/>
              <a:gd name="connsiteX10" fmla="*/ 27589 w 5749926"/>
              <a:gd name="connsiteY10" fmla="*/ 288385 h 6172200"/>
              <a:gd name="connsiteX11" fmla="*/ 29492 w 5749926"/>
              <a:gd name="connsiteY11" fmla="*/ 283626 h 6172200"/>
              <a:gd name="connsiteX12" fmla="*/ 35200 w 5749926"/>
              <a:gd name="connsiteY12" fmla="*/ 268398 h 6172200"/>
              <a:gd name="connsiteX13" fmla="*/ 36151 w 5749926"/>
              <a:gd name="connsiteY13" fmla="*/ 265543 h 6172200"/>
              <a:gd name="connsiteX14" fmla="*/ 44713 w 5749926"/>
              <a:gd name="connsiteY14" fmla="*/ 249363 h 6172200"/>
              <a:gd name="connsiteX15" fmla="*/ 46616 w 5749926"/>
              <a:gd name="connsiteY15" fmla="*/ 244604 h 6172200"/>
              <a:gd name="connsiteX16" fmla="*/ 54227 w 5749926"/>
              <a:gd name="connsiteY16" fmla="*/ 230327 h 6172200"/>
              <a:gd name="connsiteX17" fmla="*/ 56130 w 5749926"/>
              <a:gd name="connsiteY17" fmla="*/ 227472 h 6172200"/>
              <a:gd name="connsiteX18" fmla="*/ 77059 w 5749926"/>
              <a:gd name="connsiteY18" fmla="*/ 194160 h 6172200"/>
              <a:gd name="connsiteX19" fmla="*/ 97989 w 5749926"/>
              <a:gd name="connsiteY19" fmla="*/ 166559 h 6172200"/>
              <a:gd name="connsiteX20" fmla="*/ 103697 w 5749926"/>
              <a:gd name="connsiteY20" fmla="*/ 159897 h 6172200"/>
              <a:gd name="connsiteX21" fmla="*/ 107502 w 5749926"/>
              <a:gd name="connsiteY21" fmla="*/ 156090 h 6172200"/>
              <a:gd name="connsiteX22" fmla="*/ 117967 w 5749926"/>
              <a:gd name="connsiteY22" fmla="*/ 143717 h 6172200"/>
              <a:gd name="connsiteX23" fmla="*/ 175047 w 5749926"/>
              <a:gd name="connsiteY23" fmla="*/ 93273 h 6172200"/>
              <a:gd name="connsiteX24" fmla="*/ 196928 w 5749926"/>
              <a:gd name="connsiteY24" fmla="*/ 78045 h 6172200"/>
              <a:gd name="connsiteX25" fmla="*/ 199783 w 5749926"/>
              <a:gd name="connsiteY25" fmla="*/ 75190 h 6172200"/>
              <a:gd name="connsiteX26" fmla="*/ 311090 w 5749926"/>
              <a:gd name="connsiteY26" fmla="*/ 22842 h 6172200"/>
              <a:gd name="connsiteX27" fmla="*/ 359608 w 5749926"/>
              <a:gd name="connsiteY27" fmla="*/ 9518 h 6172200"/>
              <a:gd name="connsiteX28" fmla="*/ 384343 w 5749926"/>
              <a:gd name="connsiteY28" fmla="*/ 5711 h 6172200"/>
              <a:gd name="connsiteX29" fmla="*/ 385295 w 5749926"/>
              <a:gd name="connsiteY29" fmla="*/ 5711 h 6172200"/>
              <a:gd name="connsiteX30" fmla="*/ 419543 w 5749926"/>
              <a:gd name="connsiteY30" fmla="*/ 1904 h 6172200"/>
              <a:gd name="connsiteX31" fmla="*/ 444278 w 5749926"/>
              <a:gd name="connsiteY31" fmla="*/ 952 h 6172200"/>
              <a:gd name="connsiteX32" fmla="*/ 454743 w 5749926"/>
              <a:gd name="connsiteY32"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49926" h="6172200">
                <a:moveTo>
                  <a:pt x="454743" y="0"/>
                </a:moveTo>
                <a:cubicBezTo>
                  <a:pt x="454743" y="0"/>
                  <a:pt x="454743" y="0"/>
                  <a:pt x="896166" y="0"/>
                </a:cubicBezTo>
                <a:cubicBezTo>
                  <a:pt x="896166" y="0"/>
                  <a:pt x="896166" y="0"/>
                  <a:pt x="5749926" y="0"/>
                </a:cubicBezTo>
                <a:lnTo>
                  <a:pt x="5749926" y="6172200"/>
                </a:lnTo>
                <a:cubicBezTo>
                  <a:pt x="5749926" y="6172200"/>
                  <a:pt x="5749926" y="6172200"/>
                  <a:pt x="0" y="6172200"/>
                </a:cubicBezTo>
                <a:cubicBezTo>
                  <a:pt x="0" y="6172200"/>
                  <a:pt x="0" y="6172200"/>
                  <a:pt x="0" y="439716"/>
                </a:cubicBezTo>
                <a:cubicBezTo>
                  <a:pt x="0" y="433054"/>
                  <a:pt x="0" y="426391"/>
                  <a:pt x="0" y="419729"/>
                </a:cubicBezTo>
                <a:cubicBezTo>
                  <a:pt x="951" y="406404"/>
                  <a:pt x="1903" y="393079"/>
                  <a:pt x="3806" y="380706"/>
                </a:cubicBezTo>
                <a:cubicBezTo>
                  <a:pt x="4757" y="374044"/>
                  <a:pt x="5708" y="368333"/>
                  <a:pt x="6660" y="361671"/>
                </a:cubicBezTo>
                <a:cubicBezTo>
                  <a:pt x="9514" y="349298"/>
                  <a:pt x="12368" y="336925"/>
                  <a:pt x="15222" y="324552"/>
                </a:cubicBezTo>
                <a:cubicBezTo>
                  <a:pt x="19027" y="312179"/>
                  <a:pt x="22833" y="299806"/>
                  <a:pt x="27589" y="288385"/>
                </a:cubicBezTo>
                <a:cubicBezTo>
                  <a:pt x="27589" y="286482"/>
                  <a:pt x="28541" y="284578"/>
                  <a:pt x="29492" y="283626"/>
                </a:cubicBezTo>
                <a:cubicBezTo>
                  <a:pt x="31395" y="277916"/>
                  <a:pt x="33297" y="273157"/>
                  <a:pt x="35200" y="268398"/>
                </a:cubicBezTo>
                <a:cubicBezTo>
                  <a:pt x="36151" y="267446"/>
                  <a:pt x="36151" y="266494"/>
                  <a:pt x="36151" y="265543"/>
                </a:cubicBezTo>
                <a:cubicBezTo>
                  <a:pt x="39005" y="259832"/>
                  <a:pt x="41859" y="255073"/>
                  <a:pt x="44713" y="249363"/>
                </a:cubicBezTo>
                <a:cubicBezTo>
                  <a:pt x="45665" y="247459"/>
                  <a:pt x="46616" y="245556"/>
                  <a:pt x="46616" y="244604"/>
                </a:cubicBezTo>
                <a:cubicBezTo>
                  <a:pt x="49470" y="239845"/>
                  <a:pt x="52324" y="235086"/>
                  <a:pt x="54227" y="230327"/>
                </a:cubicBezTo>
                <a:cubicBezTo>
                  <a:pt x="55178" y="229376"/>
                  <a:pt x="56130" y="228424"/>
                  <a:pt x="56130" y="227472"/>
                </a:cubicBezTo>
                <a:cubicBezTo>
                  <a:pt x="62789" y="216051"/>
                  <a:pt x="69448" y="204630"/>
                  <a:pt x="77059" y="194160"/>
                </a:cubicBezTo>
                <a:cubicBezTo>
                  <a:pt x="83718" y="184643"/>
                  <a:pt x="91329" y="175125"/>
                  <a:pt x="97989" y="166559"/>
                </a:cubicBezTo>
                <a:cubicBezTo>
                  <a:pt x="99891" y="164656"/>
                  <a:pt x="101794" y="161800"/>
                  <a:pt x="103697" y="159897"/>
                </a:cubicBezTo>
                <a:cubicBezTo>
                  <a:pt x="104648" y="158945"/>
                  <a:pt x="105599" y="157041"/>
                  <a:pt x="107502" y="156090"/>
                </a:cubicBezTo>
                <a:cubicBezTo>
                  <a:pt x="110356" y="152283"/>
                  <a:pt x="114162" y="148476"/>
                  <a:pt x="117967" y="143717"/>
                </a:cubicBezTo>
                <a:cubicBezTo>
                  <a:pt x="135091" y="125633"/>
                  <a:pt x="155069" y="108501"/>
                  <a:pt x="175047" y="93273"/>
                </a:cubicBezTo>
                <a:cubicBezTo>
                  <a:pt x="182658" y="87563"/>
                  <a:pt x="189318" y="82804"/>
                  <a:pt x="196928" y="78045"/>
                </a:cubicBezTo>
                <a:cubicBezTo>
                  <a:pt x="197880" y="77093"/>
                  <a:pt x="198831" y="76141"/>
                  <a:pt x="199783" y="75190"/>
                </a:cubicBezTo>
                <a:cubicBezTo>
                  <a:pt x="234031" y="53299"/>
                  <a:pt x="271133" y="35215"/>
                  <a:pt x="311090" y="22842"/>
                </a:cubicBezTo>
                <a:cubicBezTo>
                  <a:pt x="326311" y="18084"/>
                  <a:pt x="343435" y="13325"/>
                  <a:pt x="359608" y="9518"/>
                </a:cubicBezTo>
                <a:cubicBezTo>
                  <a:pt x="368171" y="8566"/>
                  <a:pt x="375781" y="6662"/>
                  <a:pt x="384343" y="5711"/>
                </a:cubicBezTo>
                <a:cubicBezTo>
                  <a:pt x="385295" y="5711"/>
                  <a:pt x="385295" y="5711"/>
                  <a:pt x="385295" y="5711"/>
                </a:cubicBezTo>
                <a:cubicBezTo>
                  <a:pt x="396711" y="3807"/>
                  <a:pt x="408127" y="2855"/>
                  <a:pt x="419543" y="1904"/>
                </a:cubicBezTo>
                <a:cubicBezTo>
                  <a:pt x="428105" y="952"/>
                  <a:pt x="435716" y="952"/>
                  <a:pt x="444278" y="952"/>
                </a:cubicBezTo>
                <a:cubicBezTo>
                  <a:pt x="448083" y="952"/>
                  <a:pt x="450937" y="0"/>
                  <a:pt x="454743"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ctr" defTabSz="914400" rtl="0" eaLnBrk="1" latinLnBrk="0" hangingPunct="1">
              <a:lnSpc>
                <a:spcPct val="90000"/>
              </a:lnSpc>
              <a:spcBef>
                <a:spcPts val="1000"/>
              </a:spcBef>
              <a:buFontTx/>
              <a:buNone/>
              <a:defRPr/>
            </a:lvl1pPr>
          </a:lstStyle>
          <a:p>
            <a:r>
              <a:rPr lang="nl-NL" dirty="0"/>
              <a:t>[Afbeelding]</a:t>
            </a:r>
            <a:endParaRPr lang="en-NL" dirty="0"/>
          </a:p>
        </p:txBody>
      </p:sp>
      <p:sp>
        <p:nvSpPr>
          <p:cNvPr id="4" name="03_Frame date 4 (JU-Free)">
            <a:extLst>
              <a:ext uri="{FF2B5EF4-FFF2-40B4-BE49-F238E27FC236}">
                <a16:creationId xmlns:a16="http://schemas.microsoft.com/office/drawing/2014/main" id="{56C4CFFA-F39F-9144-AD11-CC0F69E4568F}"/>
              </a:ext>
            </a:extLst>
          </p:cNvPr>
          <p:cNvSpPr>
            <a:spLocks noGrp="1"/>
          </p:cNvSpPr>
          <p:nvPr>
            <p:ph type="dt" sz="half" idx="1007"/>
          </p:nvPr>
        </p:nvSpPr>
        <p:spPr/>
        <p:txBody>
          <a:bodyPr/>
          <a:lstStyle/>
          <a:p>
            <a:fld id="{3C256F02-65A2-4707-9446-DD6E33C2C034}" type="datetime4">
              <a:rPr lang="nl-NL" smtClean="0"/>
              <a:t>26 juni 2026</a:t>
            </a:fld>
            <a:endParaRPr lang="nl-NL" dirty="0"/>
          </a:p>
        </p:txBody>
      </p:sp>
      <p:sp>
        <p:nvSpPr>
          <p:cNvPr id="5" name="04_Frame footer 5 (JU-Free)">
            <a:extLst>
              <a:ext uri="{FF2B5EF4-FFF2-40B4-BE49-F238E27FC236}">
                <a16:creationId xmlns:a16="http://schemas.microsoft.com/office/drawing/2014/main" id="{54BF300C-6AE3-DE09-CEFB-815C9B1F5163}"/>
              </a:ext>
            </a:extLst>
          </p:cNvPr>
          <p:cNvSpPr>
            <a:spLocks noGrp="1"/>
          </p:cNvSpPr>
          <p:nvPr>
            <p:ph type="ftr" sz="quarter" idx="1008"/>
          </p:nvPr>
        </p:nvSpPr>
        <p:spPr/>
        <p:txBody>
          <a:bodyPr/>
          <a:lstStyle/>
          <a:p>
            <a:r>
              <a:rPr lang="nl-NL"/>
              <a:t>Typ hier bijvoorbeeld de titel van de presentatie, via Invoegen Kop &amp; voettekst</a:t>
            </a:r>
            <a:endParaRPr lang="nl-NL" dirty="0"/>
          </a:p>
        </p:txBody>
      </p:sp>
      <p:sp>
        <p:nvSpPr>
          <p:cNvPr id="6" name="05_Frame slide number 6 (JU-Free)">
            <a:extLst>
              <a:ext uri="{FF2B5EF4-FFF2-40B4-BE49-F238E27FC236}">
                <a16:creationId xmlns:a16="http://schemas.microsoft.com/office/drawing/2014/main" id="{15AC30EA-AD48-39FB-FA9C-57C0F8C26368}"/>
              </a:ext>
            </a:extLst>
          </p:cNvPr>
          <p:cNvSpPr>
            <a:spLocks noGrp="1"/>
          </p:cNvSpPr>
          <p:nvPr>
            <p:ph type="sldNum" sz="quarter" idx="1009"/>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4004206900"/>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foto donkergroen (H2)]">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18F8B803-2302-E3CF-A879-83FA1CB3EFD4}"/>
              </a:ext>
              <a:ext uri="{C183D7F6-B498-43B3-948B-1728B52AA6E4}">
                <adec:decorative xmlns:adec="http://schemas.microsoft.com/office/drawing/2017/decorative" val="1"/>
              </a:ext>
            </a:extLst>
          </p:cNvPr>
          <p:cNvSpPr>
            <a:spLocks noSelect="1"/>
          </p:cNvSpPr>
          <p:nvPr userDrawn="1"/>
        </p:nvSpPr>
        <p:spPr bwMode="auto">
          <a:xfrm>
            <a:off x="6343650" y="3200400"/>
            <a:ext cx="5619750" cy="1828800"/>
          </a:xfrm>
          <a:custGeom>
            <a:avLst/>
            <a:gdLst>
              <a:gd name="T0" fmla="*/ 17700 w 17700"/>
              <a:gd name="T1" fmla="*/ 5760 h 5760"/>
              <a:gd name="T2" fmla="*/ 740 w 17700"/>
              <a:gd name="T3" fmla="*/ 5760 h 5760"/>
              <a:gd name="T4" fmla="*/ 0 w 17700"/>
              <a:gd name="T5" fmla="*/ 5020 h 5760"/>
              <a:gd name="T6" fmla="*/ 0 w 17700"/>
              <a:gd name="T7" fmla="*/ 0 h 5760"/>
              <a:gd name="T8" fmla="*/ 40 w 17700"/>
              <a:gd name="T9" fmla="*/ 0 h 5760"/>
              <a:gd name="T10" fmla="*/ 40 w 17700"/>
              <a:gd name="T11" fmla="*/ 5020 h 5760"/>
              <a:gd name="T12" fmla="*/ 740 w 17700"/>
              <a:gd name="T13" fmla="*/ 5720 h 5760"/>
              <a:gd name="T14" fmla="*/ 17700 w 17700"/>
              <a:gd name="T15" fmla="*/ 5720 h 5760"/>
              <a:gd name="T16" fmla="*/ 17700 w 17700"/>
              <a:gd name="T17" fmla="*/ 576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00" h="5760">
                <a:moveTo>
                  <a:pt x="17700" y="5760"/>
                </a:moveTo>
                <a:cubicBezTo>
                  <a:pt x="740" y="5760"/>
                  <a:pt x="740" y="5760"/>
                  <a:pt x="740" y="5760"/>
                </a:cubicBezTo>
                <a:cubicBezTo>
                  <a:pt x="332" y="5760"/>
                  <a:pt x="0" y="5428"/>
                  <a:pt x="0" y="5020"/>
                </a:cubicBezTo>
                <a:cubicBezTo>
                  <a:pt x="0" y="0"/>
                  <a:pt x="0" y="0"/>
                  <a:pt x="0" y="0"/>
                </a:cubicBezTo>
                <a:cubicBezTo>
                  <a:pt x="40" y="0"/>
                  <a:pt x="40" y="0"/>
                  <a:pt x="40" y="0"/>
                </a:cubicBezTo>
                <a:cubicBezTo>
                  <a:pt x="40" y="5020"/>
                  <a:pt x="40" y="5020"/>
                  <a:pt x="40" y="5020"/>
                </a:cubicBezTo>
                <a:cubicBezTo>
                  <a:pt x="40" y="5406"/>
                  <a:pt x="354" y="5720"/>
                  <a:pt x="740" y="5720"/>
                </a:cubicBezTo>
                <a:cubicBezTo>
                  <a:pt x="17700" y="5720"/>
                  <a:pt x="17700" y="5720"/>
                  <a:pt x="17700" y="5720"/>
                </a:cubicBezTo>
                <a:lnTo>
                  <a:pt x="17700" y="5760"/>
                </a:lnTo>
                <a:close/>
              </a:path>
            </a:pathLst>
          </a:custGeom>
          <a:solidFill>
            <a:srgbClr val="275937"/>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7" name="01_***Title 2 (JU-Free)">
            <a:extLst>
              <a:ext uri="{FF2B5EF4-FFF2-40B4-BE49-F238E27FC236}">
                <a16:creationId xmlns:a16="http://schemas.microsoft.com/office/drawing/2014/main" id="{3425DDE8-97F5-E411-4B43-E1D822115EF1}"/>
              </a:ext>
            </a:extLst>
          </p:cNvPr>
          <p:cNvSpPr>
            <a:spLocks noGrp="1"/>
          </p:cNvSpPr>
          <p:nvPr>
            <p:ph type="title" hasCustomPrompt="1"/>
          </p:nvPr>
        </p:nvSpPr>
        <p:spPr>
          <a:xfrm>
            <a:off x="6692400" y="3136900"/>
            <a:ext cx="4889500" cy="1689100"/>
          </a:xfrm>
        </p:spPr>
        <p:txBody>
          <a:bodyPr/>
          <a:lstStyle>
            <a:lvl1pPr>
              <a:defRPr kumimoji="0" sz="2700" b="0" i="0" u="none" baseline="0">
                <a:solidFill>
                  <a:srgbClr val="275937"/>
                </a:solidFill>
                <a:latin typeface="RijksoverheidSerif" panose="020B0604020202020204" charset="0"/>
              </a:defRPr>
            </a:lvl1pPr>
          </a:lstStyle>
          <a:p>
            <a:r>
              <a:rPr lang="nl-NL"/>
              <a:t>[“Quote”]</a:t>
            </a:r>
            <a:endParaRPr lang="nl-NL" dirty="0"/>
          </a:p>
        </p:txBody>
      </p:sp>
      <p:sp>
        <p:nvSpPr>
          <p:cNvPr id="9" name="02_Frame 3 (JU-Free)">
            <a:extLst>
              <a:ext uri="{FF2B5EF4-FFF2-40B4-BE49-F238E27FC236}">
                <a16:creationId xmlns:a16="http://schemas.microsoft.com/office/drawing/2014/main" id="{74D0E7DD-132E-101C-A7F7-BFBC9974773D}"/>
              </a:ext>
            </a:extLst>
          </p:cNvPr>
          <p:cNvSpPr>
            <a:spLocks noGrp="1"/>
          </p:cNvSpPr>
          <p:nvPr>
            <p:ph type="pic" idx="1006" hasCustomPrompt="1"/>
          </p:nvPr>
        </p:nvSpPr>
        <p:spPr bwMode="auto">
          <a:xfrm>
            <a:off x="230187" y="228600"/>
            <a:ext cx="5749926" cy="6172200"/>
          </a:xfrm>
          <a:custGeom>
            <a:avLst/>
            <a:gdLst>
              <a:gd name="connsiteX0" fmla="*/ 454743 w 5749926"/>
              <a:gd name="connsiteY0" fmla="*/ 0 h 6172200"/>
              <a:gd name="connsiteX1" fmla="*/ 896166 w 5749926"/>
              <a:gd name="connsiteY1" fmla="*/ 0 h 6172200"/>
              <a:gd name="connsiteX2" fmla="*/ 5749926 w 5749926"/>
              <a:gd name="connsiteY2" fmla="*/ 0 h 6172200"/>
              <a:gd name="connsiteX3" fmla="*/ 5749926 w 5749926"/>
              <a:gd name="connsiteY3" fmla="*/ 6172200 h 6172200"/>
              <a:gd name="connsiteX4" fmla="*/ 0 w 5749926"/>
              <a:gd name="connsiteY4" fmla="*/ 6172200 h 6172200"/>
              <a:gd name="connsiteX5" fmla="*/ 0 w 5749926"/>
              <a:gd name="connsiteY5" fmla="*/ 439716 h 6172200"/>
              <a:gd name="connsiteX6" fmla="*/ 0 w 5749926"/>
              <a:gd name="connsiteY6" fmla="*/ 419729 h 6172200"/>
              <a:gd name="connsiteX7" fmla="*/ 3806 w 5749926"/>
              <a:gd name="connsiteY7" fmla="*/ 380706 h 6172200"/>
              <a:gd name="connsiteX8" fmla="*/ 6660 w 5749926"/>
              <a:gd name="connsiteY8" fmla="*/ 361671 h 6172200"/>
              <a:gd name="connsiteX9" fmla="*/ 15222 w 5749926"/>
              <a:gd name="connsiteY9" fmla="*/ 324552 h 6172200"/>
              <a:gd name="connsiteX10" fmla="*/ 27589 w 5749926"/>
              <a:gd name="connsiteY10" fmla="*/ 288385 h 6172200"/>
              <a:gd name="connsiteX11" fmla="*/ 29492 w 5749926"/>
              <a:gd name="connsiteY11" fmla="*/ 283626 h 6172200"/>
              <a:gd name="connsiteX12" fmla="*/ 35200 w 5749926"/>
              <a:gd name="connsiteY12" fmla="*/ 268398 h 6172200"/>
              <a:gd name="connsiteX13" fmla="*/ 36151 w 5749926"/>
              <a:gd name="connsiteY13" fmla="*/ 265543 h 6172200"/>
              <a:gd name="connsiteX14" fmla="*/ 44713 w 5749926"/>
              <a:gd name="connsiteY14" fmla="*/ 249363 h 6172200"/>
              <a:gd name="connsiteX15" fmla="*/ 46616 w 5749926"/>
              <a:gd name="connsiteY15" fmla="*/ 244604 h 6172200"/>
              <a:gd name="connsiteX16" fmla="*/ 54227 w 5749926"/>
              <a:gd name="connsiteY16" fmla="*/ 230327 h 6172200"/>
              <a:gd name="connsiteX17" fmla="*/ 56130 w 5749926"/>
              <a:gd name="connsiteY17" fmla="*/ 227472 h 6172200"/>
              <a:gd name="connsiteX18" fmla="*/ 77059 w 5749926"/>
              <a:gd name="connsiteY18" fmla="*/ 194160 h 6172200"/>
              <a:gd name="connsiteX19" fmla="*/ 97989 w 5749926"/>
              <a:gd name="connsiteY19" fmla="*/ 166559 h 6172200"/>
              <a:gd name="connsiteX20" fmla="*/ 103697 w 5749926"/>
              <a:gd name="connsiteY20" fmla="*/ 159897 h 6172200"/>
              <a:gd name="connsiteX21" fmla="*/ 107502 w 5749926"/>
              <a:gd name="connsiteY21" fmla="*/ 156090 h 6172200"/>
              <a:gd name="connsiteX22" fmla="*/ 117967 w 5749926"/>
              <a:gd name="connsiteY22" fmla="*/ 143717 h 6172200"/>
              <a:gd name="connsiteX23" fmla="*/ 175047 w 5749926"/>
              <a:gd name="connsiteY23" fmla="*/ 93273 h 6172200"/>
              <a:gd name="connsiteX24" fmla="*/ 196928 w 5749926"/>
              <a:gd name="connsiteY24" fmla="*/ 78045 h 6172200"/>
              <a:gd name="connsiteX25" fmla="*/ 199783 w 5749926"/>
              <a:gd name="connsiteY25" fmla="*/ 75190 h 6172200"/>
              <a:gd name="connsiteX26" fmla="*/ 311090 w 5749926"/>
              <a:gd name="connsiteY26" fmla="*/ 22842 h 6172200"/>
              <a:gd name="connsiteX27" fmla="*/ 359608 w 5749926"/>
              <a:gd name="connsiteY27" fmla="*/ 9518 h 6172200"/>
              <a:gd name="connsiteX28" fmla="*/ 384343 w 5749926"/>
              <a:gd name="connsiteY28" fmla="*/ 5711 h 6172200"/>
              <a:gd name="connsiteX29" fmla="*/ 385295 w 5749926"/>
              <a:gd name="connsiteY29" fmla="*/ 5711 h 6172200"/>
              <a:gd name="connsiteX30" fmla="*/ 419543 w 5749926"/>
              <a:gd name="connsiteY30" fmla="*/ 1904 h 6172200"/>
              <a:gd name="connsiteX31" fmla="*/ 444278 w 5749926"/>
              <a:gd name="connsiteY31" fmla="*/ 952 h 6172200"/>
              <a:gd name="connsiteX32" fmla="*/ 454743 w 5749926"/>
              <a:gd name="connsiteY32"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49926" h="6172200">
                <a:moveTo>
                  <a:pt x="454743" y="0"/>
                </a:moveTo>
                <a:cubicBezTo>
                  <a:pt x="454743" y="0"/>
                  <a:pt x="454743" y="0"/>
                  <a:pt x="896166" y="0"/>
                </a:cubicBezTo>
                <a:cubicBezTo>
                  <a:pt x="896166" y="0"/>
                  <a:pt x="896166" y="0"/>
                  <a:pt x="5749926" y="0"/>
                </a:cubicBezTo>
                <a:lnTo>
                  <a:pt x="5749926" y="6172200"/>
                </a:lnTo>
                <a:cubicBezTo>
                  <a:pt x="5749926" y="6172200"/>
                  <a:pt x="5749926" y="6172200"/>
                  <a:pt x="0" y="6172200"/>
                </a:cubicBezTo>
                <a:cubicBezTo>
                  <a:pt x="0" y="6172200"/>
                  <a:pt x="0" y="6172200"/>
                  <a:pt x="0" y="439716"/>
                </a:cubicBezTo>
                <a:cubicBezTo>
                  <a:pt x="0" y="433054"/>
                  <a:pt x="0" y="426391"/>
                  <a:pt x="0" y="419729"/>
                </a:cubicBezTo>
                <a:cubicBezTo>
                  <a:pt x="951" y="406404"/>
                  <a:pt x="1903" y="393079"/>
                  <a:pt x="3806" y="380706"/>
                </a:cubicBezTo>
                <a:cubicBezTo>
                  <a:pt x="4757" y="374044"/>
                  <a:pt x="5708" y="368333"/>
                  <a:pt x="6660" y="361671"/>
                </a:cubicBezTo>
                <a:cubicBezTo>
                  <a:pt x="9514" y="349298"/>
                  <a:pt x="12368" y="336925"/>
                  <a:pt x="15222" y="324552"/>
                </a:cubicBezTo>
                <a:cubicBezTo>
                  <a:pt x="19027" y="312179"/>
                  <a:pt x="22833" y="299806"/>
                  <a:pt x="27589" y="288385"/>
                </a:cubicBezTo>
                <a:cubicBezTo>
                  <a:pt x="27589" y="286482"/>
                  <a:pt x="28541" y="284578"/>
                  <a:pt x="29492" y="283626"/>
                </a:cubicBezTo>
                <a:cubicBezTo>
                  <a:pt x="31395" y="277916"/>
                  <a:pt x="33297" y="273157"/>
                  <a:pt x="35200" y="268398"/>
                </a:cubicBezTo>
                <a:cubicBezTo>
                  <a:pt x="36151" y="267446"/>
                  <a:pt x="36151" y="266494"/>
                  <a:pt x="36151" y="265543"/>
                </a:cubicBezTo>
                <a:cubicBezTo>
                  <a:pt x="39005" y="259832"/>
                  <a:pt x="41859" y="255073"/>
                  <a:pt x="44713" y="249363"/>
                </a:cubicBezTo>
                <a:cubicBezTo>
                  <a:pt x="45665" y="247459"/>
                  <a:pt x="46616" y="245556"/>
                  <a:pt x="46616" y="244604"/>
                </a:cubicBezTo>
                <a:cubicBezTo>
                  <a:pt x="49470" y="239845"/>
                  <a:pt x="52324" y="235086"/>
                  <a:pt x="54227" y="230327"/>
                </a:cubicBezTo>
                <a:cubicBezTo>
                  <a:pt x="55178" y="229376"/>
                  <a:pt x="56130" y="228424"/>
                  <a:pt x="56130" y="227472"/>
                </a:cubicBezTo>
                <a:cubicBezTo>
                  <a:pt x="62789" y="216051"/>
                  <a:pt x="69448" y="204630"/>
                  <a:pt x="77059" y="194160"/>
                </a:cubicBezTo>
                <a:cubicBezTo>
                  <a:pt x="83718" y="184643"/>
                  <a:pt x="91329" y="175125"/>
                  <a:pt x="97989" y="166559"/>
                </a:cubicBezTo>
                <a:cubicBezTo>
                  <a:pt x="99891" y="164656"/>
                  <a:pt x="101794" y="161800"/>
                  <a:pt x="103697" y="159897"/>
                </a:cubicBezTo>
                <a:cubicBezTo>
                  <a:pt x="104648" y="158945"/>
                  <a:pt x="105599" y="157041"/>
                  <a:pt x="107502" y="156090"/>
                </a:cubicBezTo>
                <a:cubicBezTo>
                  <a:pt x="110356" y="152283"/>
                  <a:pt x="114162" y="148476"/>
                  <a:pt x="117967" y="143717"/>
                </a:cubicBezTo>
                <a:cubicBezTo>
                  <a:pt x="135091" y="125633"/>
                  <a:pt x="155069" y="108501"/>
                  <a:pt x="175047" y="93273"/>
                </a:cubicBezTo>
                <a:cubicBezTo>
                  <a:pt x="182658" y="87563"/>
                  <a:pt x="189318" y="82804"/>
                  <a:pt x="196928" y="78045"/>
                </a:cubicBezTo>
                <a:cubicBezTo>
                  <a:pt x="197880" y="77093"/>
                  <a:pt x="198831" y="76141"/>
                  <a:pt x="199783" y="75190"/>
                </a:cubicBezTo>
                <a:cubicBezTo>
                  <a:pt x="234031" y="53299"/>
                  <a:pt x="271133" y="35215"/>
                  <a:pt x="311090" y="22842"/>
                </a:cubicBezTo>
                <a:cubicBezTo>
                  <a:pt x="326311" y="18084"/>
                  <a:pt x="343435" y="13325"/>
                  <a:pt x="359608" y="9518"/>
                </a:cubicBezTo>
                <a:cubicBezTo>
                  <a:pt x="368171" y="8566"/>
                  <a:pt x="375781" y="6662"/>
                  <a:pt x="384343" y="5711"/>
                </a:cubicBezTo>
                <a:cubicBezTo>
                  <a:pt x="385295" y="5711"/>
                  <a:pt x="385295" y="5711"/>
                  <a:pt x="385295" y="5711"/>
                </a:cubicBezTo>
                <a:cubicBezTo>
                  <a:pt x="396711" y="3807"/>
                  <a:pt x="408127" y="2855"/>
                  <a:pt x="419543" y="1904"/>
                </a:cubicBezTo>
                <a:cubicBezTo>
                  <a:pt x="428105" y="952"/>
                  <a:pt x="435716" y="952"/>
                  <a:pt x="444278" y="952"/>
                </a:cubicBezTo>
                <a:cubicBezTo>
                  <a:pt x="448083" y="952"/>
                  <a:pt x="450937" y="0"/>
                  <a:pt x="454743" y="0"/>
                </a:cubicBezTo>
                <a:close/>
              </a:path>
            </a:pathLst>
          </a:custGeom>
          <a:noFill/>
          <a:ln>
            <a:noFill/>
          </a:ln>
        </p:spPr>
        <p:txBody>
          <a:bodyPr vert="horz" wrap="square" lIns="0" tIns="0" rIns="0" bIns="0" numCol="1" anchor="t" anchorCtr="0" compatLnSpc="1">
            <a:prstTxWarp prst="textNoShape">
              <a:avLst/>
            </a:prstTxWarp>
            <a:noAutofit/>
          </a:bodyPr>
          <a:lstStyle>
            <a:lvl1pPr marL="0" indent="0" algn="ctr" defTabSz="914400" rtl="0" eaLnBrk="1" latinLnBrk="0" hangingPunct="1">
              <a:lnSpc>
                <a:spcPct val="90000"/>
              </a:lnSpc>
              <a:spcBef>
                <a:spcPts val="1000"/>
              </a:spcBef>
              <a:buFontTx/>
              <a:buNone/>
              <a:defRPr/>
            </a:lvl1pPr>
          </a:lstStyle>
          <a:p>
            <a:r>
              <a:rPr lang="nl-NL" dirty="0"/>
              <a:t>[Afbeelding]</a:t>
            </a:r>
            <a:endParaRPr lang="en-NL" dirty="0"/>
          </a:p>
        </p:txBody>
      </p:sp>
      <p:sp>
        <p:nvSpPr>
          <p:cNvPr id="4" name="03_Frame date 4 (JU-Free)">
            <a:extLst>
              <a:ext uri="{FF2B5EF4-FFF2-40B4-BE49-F238E27FC236}">
                <a16:creationId xmlns:a16="http://schemas.microsoft.com/office/drawing/2014/main" id="{C4B413A1-F7E6-5914-CD49-50E0DD6B0053}"/>
              </a:ext>
            </a:extLst>
          </p:cNvPr>
          <p:cNvSpPr>
            <a:spLocks noGrp="1"/>
          </p:cNvSpPr>
          <p:nvPr>
            <p:ph type="dt" sz="half" idx="1007"/>
          </p:nvPr>
        </p:nvSpPr>
        <p:spPr/>
        <p:txBody>
          <a:bodyPr/>
          <a:lstStyle/>
          <a:p>
            <a:fld id="{3C256F02-65A2-4707-9446-DD6E33C2C034}" type="datetime4">
              <a:rPr lang="nl-NL" smtClean="0"/>
              <a:t>26 juni 2026</a:t>
            </a:fld>
            <a:endParaRPr lang="nl-NL" dirty="0"/>
          </a:p>
        </p:txBody>
      </p:sp>
      <p:sp>
        <p:nvSpPr>
          <p:cNvPr id="5" name="04_Frame footer 5 (JU-Free)">
            <a:extLst>
              <a:ext uri="{FF2B5EF4-FFF2-40B4-BE49-F238E27FC236}">
                <a16:creationId xmlns:a16="http://schemas.microsoft.com/office/drawing/2014/main" id="{5C8A49A2-504B-DCEF-24CA-AC05880FCFBC}"/>
              </a:ext>
            </a:extLst>
          </p:cNvPr>
          <p:cNvSpPr>
            <a:spLocks noGrp="1"/>
          </p:cNvSpPr>
          <p:nvPr>
            <p:ph type="ftr" sz="quarter" idx="1008"/>
          </p:nvPr>
        </p:nvSpPr>
        <p:spPr/>
        <p:txBody>
          <a:bodyPr/>
          <a:lstStyle/>
          <a:p>
            <a:r>
              <a:rPr lang="nl-NL"/>
              <a:t>Typ hier bijvoorbeeld de titel van de presentatie, via Invoegen Kop &amp; voettekst</a:t>
            </a:r>
            <a:endParaRPr lang="nl-NL" dirty="0"/>
          </a:p>
        </p:txBody>
      </p:sp>
      <p:sp>
        <p:nvSpPr>
          <p:cNvPr id="6" name="05_Frame slide number 6 (JU-Free)">
            <a:extLst>
              <a:ext uri="{FF2B5EF4-FFF2-40B4-BE49-F238E27FC236}">
                <a16:creationId xmlns:a16="http://schemas.microsoft.com/office/drawing/2014/main" id="{584E5930-2126-8AD2-BCEE-87C3484BCE62}"/>
              </a:ext>
            </a:extLst>
          </p:cNvPr>
          <p:cNvSpPr>
            <a:spLocks noGrp="1"/>
          </p:cNvSpPr>
          <p:nvPr>
            <p:ph type="sldNum" sz="quarter" idx="1009"/>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20082831"/>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1160E1-4A35-4506-45BA-DA9FD89A1CB5}"/>
              </a:ext>
            </a:extLst>
          </p:cNvPr>
          <p:cNvSpPr>
            <a:spLocks noSelect="1"/>
          </p:cNvSpPr>
          <p:nvPr userDrawn="1"/>
        </p:nvSpPr>
        <p:spPr bwMode="auto">
          <a:xfrm>
            <a:off x="222250" y="222250"/>
            <a:ext cx="11739563" cy="6178550"/>
          </a:xfrm>
          <a:custGeom>
            <a:avLst/>
            <a:gdLst>
              <a:gd name="T0" fmla="*/ 485 w 12327"/>
              <a:gd name="T1" fmla="*/ 14 h 6487"/>
              <a:gd name="T2" fmla="*/ 12327 w 12327"/>
              <a:gd name="T3" fmla="*/ 14 h 6487"/>
              <a:gd name="T4" fmla="*/ 12327 w 12327"/>
              <a:gd name="T5" fmla="*/ 0 h 6487"/>
              <a:gd name="T6" fmla="*/ 485 w 12327"/>
              <a:gd name="T7" fmla="*/ 0 h 6487"/>
              <a:gd name="T8" fmla="*/ 0 w 12327"/>
              <a:gd name="T9" fmla="*/ 485 h 6487"/>
              <a:gd name="T10" fmla="*/ 0 w 12327"/>
              <a:gd name="T11" fmla="*/ 6487 h 6487"/>
              <a:gd name="T12" fmla="*/ 14 w 12327"/>
              <a:gd name="T13" fmla="*/ 6487 h 6487"/>
              <a:gd name="T14" fmla="*/ 14 w 12327"/>
              <a:gd name="T15" fmla="*/ 485 h 6487"/>
              <a:gd name="T16" fmla="*/ 485 w 12327"/>
              <a:gd name="T17" fmla="*/ 14 h 6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27" h="6487">
                <a:moveTo>
                  <a:pt x="485" y="14"/>
                </a:moveTo>
                <a:cubicBezTo>
                  <a:pt x="12327" y="14"/>
                  <a:pt x="12327" y="14"/>
                  <a:pt x="12327" y="14"/>
                </a:cubicBezTo>
                <a:cubicBezTo>
                  <a:pt x="12327" y="0"/>
                  <a:pt x="12327" y="0"/>
                  <a:pt x="12327" y="0"/>
                </a:cubicBezTo>
                <a:cubicBezTo>
                  <a:pt x="485" y="0"/>
                  <a:pt x="485" y="0"/>
                  <a:pt x="485" y="0"/>
                </a:cubicBezTo>
                <a:cubicBezTo>
                  <a:pt x="218" y="0"/>
                  <a:pt x="0" y="218"/>
                  <a:pt x="0" y="485"/>
                </a:cubicBezTo>
                <a:cubicBezTo>
                  <a:pt x="0" y="6487"/>
                  <a:pt x="0" y="6487"/>
                  <a:pt x="0" y="6487"/>
                </a:cubicBezTo>
                <a:cubicBezTo>
                  <a:pt x="14" y="6487"/>
                  <a:pt x="14" y="6487"/>
                  <a:pt x="14" y="6487"/>
                </a:cubicBezTo>
                <a:cubicBezTo>
                  <a:pt x="14" y="485"/>
                  <a:pt x="14" y="485"/>
                  <a:pt x="14" y="485"/>
                </a:cubicBezTo>
                <a:cubicBezTo>
                  <a:pt x="14" y="225"/>
                  <a:pt x="225" y="14"/>
                  <a:pt x="485" y="14"/>
                </a:cubicBezTo>
                <a:close/>
              </a:path>
            </a:pathLst>
          </a:custGeom>
          <a:solidFill>
            <a:srgbClr val="154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6" name="01_***Title 2 (JU-Free)">
            <a:extLst>
              <a:ext uri="{FF2B5EF4-FFF2-40B4-BE49-F238E27FC236}">
                <a16:creationId xmlns:a16="http://schemas.microsoft.com/office/drawing/2014/main" id="{705B5C4E-750F-3012-2CD3-36EB2A145EDD}"/>
              </a:ext>
            </a:extLst>
          </p:cNvPr>
          <p:cNvSpPr>
            <a:spLocks noGrp="1"/>
          </p:cNvSpPr>
          <p:nvPr>
            <p:ph type="title" hasCustomPrompt="1"/>
          </p:nvPr>
        </p:nvSpPr>
        <p:spPr>
          <a:xfrm>
            <a:off x="685800" y="1828800"/>
            <a:ext cx="10820400" cy="3238500"/>
          </a:xfrm>
        </p:spPr>
        <p:txBody>
          <a:bodyPr/>
          <a:lstStyle>
            <a:lvl1pPr algn="ctr">
              <a:defRPr kumimoji="0" sz="6800" b="0" i="0" u="none" baseline="0">
                <a:solidFill>
                  <a:schemeClr val="tx2">
                    <a:lumMod val="100000"/>
                  </a:schemeClr>
                </a:solidFill>
                <a:latin typeface="RijksoverheidSerif" panose="020B0604020202020204" charset="0"/>
              </a:defRPr>
            </a:lvl1pPr>
          </a:lstStyle>
          <a:p>
            <a:r>
              <a:rPr lang="nl-NL" dirty="0"/>
              <a:t>[“Quote”]</a:t>
            </a:r>
          </a:p>
        </p:txBody>
      </p:sp>
      <p:sp>
        <p:nvSpPr>
          <p:cNvPr id="4" name="02_Frame date 3 (JU-Free)">
            <a:extLst>
              <a:ext uri="{FF2B5EF4-FFF2-40B4-BE49-F238E27FC236}">
                <a16:creationId xmlns:a16="http://schemas.microsoft.com/office/drawing/2014/main" id="{F9438F3E-E7D0-F49B-ABF3-E3AD4384C10E}"/>
              </a:ext>
            </a:extLst>
          </p:cNvPr>
          <p:cNvSpPr>
            <a:spLocks noGrp="1"/>
          </p:cNvSpPr>
          <p:nvPr>
            <p:ph type="dt" sz="half" idx="10"/>
          </p:nvPr>
        </p:nvSpPr>
        <p:spPr/>
        <p:txBody>
          <a:bodyPr/>
          <a:lstStyle/>
          <a:p>
            <a:fld id="{3C256F02-65A2-4707-9446-DD6E33C2C034}" type="datetime4">
              <a:rPr lang="nl-NL" smtClean="0"/>
              <a:t>26 juni 2026</a:t>
            </a:fld>
            <a:endParaRPr lang="nl-NL" dirty="0"/>
          </a:p>
        </p:txBody>
      </p:sp>
      <p:sp>
        <p:nvSpPr>
          <p:cNvPr id="5" name="03_Frame footer 4 (JU-Free)">
            <a:extLst>
              <a:ext uri="{FF2B5EF4-FFF2-40B4-BE49-F238E27FC236}">
                <a16:creationId xmlns:a16="http://schemas.microsoft.com/office/drawing/2014/main" id="{E53BE12C-8BD2-4E1C-9C31-B3A1A2B5EE0E}"/>
              </a:ext>
            </a:extLst>
          </p:cNvPr>
          <p:cNvSpPr>
            <a:spLocks noGrp="1"/>
          </p:cNvSpPr>
          <p:nvPr>
            <p:ph type="ftr" sz="quarter" idx="11"/>
          </p:nvPr>
        </p:nvSpPr>
        <p:spPr/>
        <p:txBody>
          <a:bodyPr/>
          <a:lstStyle/>
          <a:p>
            <a:r>
              <a:rPr lang="nl-NL"/>
              <a:t>Typ hier bijvoorbeeld de titel van de presentatie, via Invoegen Kop &amp; voettekst</a:t>
            </a:r>
            <a:endParaRPr lang="nl-NL" dirty="0"/>
          </a:p>
        </p:txBody>
      </p:sp>
      <p:sp>
        <p:nvSpPr>
          <p:cNvPr id="7" name="04_Frame slide number 5 (JU-Free)">
            <a:extLst>
              <a:ext uri="{FF2B5EF4-FFF2-40B4-BE49-F238E27FC236}">
                <a16:creationId xmlns:a16="http://schemas.microsoft.com/office/drawing/2014/main" id="{C8C6899A-D10E-AC0D-C183-1E8882D3F517}"/>
              </a:ext>
            </a:extLst>
          </p:cNvPr>
          <p:cNvSpPr>
            <a:spLocks noGrp="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83397902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mintgroen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1160E1-4A35-4506-45BA-DA9FD89A1CB5}"/>
              </a:ext>
            </a:extLst>
          </p:cNvPr>
          <p:cNvSpPr>
            <a:spLocks noSelect="1"/>
          </p:cNvSpPr>
          <p:nvPr userDrawn="1"/>
        </p:nvSpPr>
        <p:spPr bwMode="auto">
          <a:xfrm>
            <a:off x="222250" y="222250"/>
            <a:ext cx="11739563" cy="6178550"/>
          </a:xfrm>
          <a:custGeom>
            <a:avLst/>
            <a:gdLst>
              <a:gd name="T0" fmla="*/ 485 w 12327"/>
              <a:gd name="T1" fmla="*/ 14 h 6487"/>
              <a:gd name="T2" fmla="*/ 12327 w 12327"/>
              <a:gd name="T3" fmla="*/ 14 h 6487"/>
              <a:gd name="T4" fmla="*/ 12327 w 12327"/>
              <a:gd name="T5" fmla="*/ 0 h 6487"/>
              <a:gd name="T6" fmla="*/ 485 w 12327"/>
              <a:gd name="T7" fmla="*/ 0 h 6487"/>
              <a:gd name="T8" fmla="*/ 0 w 12327"/>
              <a:gd name="T9" fmla="*/ 485 h 6487"/>
              <a:gd name="T10" fmla="*/ 0 w 12327"/>
              <a:gd name="T11" fmla="*/ 6487 h 6487"/>
              <a:gd name="T12" fmla="*/ 14 w 12327"/>
              <a:gd name="T13" fmla="*/ 6487 h 6487"/>
              <a:gd name="T14" fmla="*/ 14 w 12327"/>
              <a:gd name="T15" fmla="*/ 485 h 6487"/>
              <a:gd name="T16" fmla="*/ 485 w 12327"/>
              <a:gd name="T17" fmla="*/ 14 h 6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27" h="6487">
                <a:moveTo>
                  <a:pt x="485" y="14"/>
                </a:moveTo>
                <a:cubicBezTo>
                  <a:pt x="12327" y="14"/>
                  <a:pt x="12327" y="14"/>
                  <a:pt x="12327" y="14"/>
                </a:cubicBezTo>
                <a:cubicBezTo>
                  <a:pt x="12327" y="0"/>
                  <a:pt x="12327" y="0"/>
                  <a:pt x="12327" y="0"/>
                </a:cubicBezTo>
                <a:cubicBezTo>
                  <a:pt x="485" y="0"/>
                  <a:pt x="485" y="0"/>
                  <a:pt x="485" y="0"/>
                </a:cubicBezTo>
                <a:cubicBezTo>
                  <a:pt x="218" y="0"/>
                  <a:pt x="0" y="218"/>
                  <a:pt x="0" y="485"/>
                </a:cubicBezTo>
                <a:cubicBezTo>
                  <a:pt x="0" y="6487"/>
                  <a:pt x="0" y="6487"/>
                  <a:pt x="0" y="6487"/>
                </a:cubicBezTo>
                <a:cubicBezTo>
                  <a:pt x="14" y="6487"/>
                  <a:pt x="14" y="6487"/>
                  <a:pt x="14" y="6487"/>
                </a:cubicBezTo>
                <a:cubicBezTo>
                  <a:pt x="14" y="485"/>
                  <a:pt x="14" y="485"/>
                  <a:pt x="14" y="485"/>
                </a:cubicBezTo>
                <a:cubicBezTo>
                  <a:pt x="14" y="225"/>
                  <a:pt x="225" y="14"/>
                  <a:pt x="485" y="14"/>
                </a:cubicBezTo>
                <a:close/>
              </a:path>
            </a:pathLst>
          </a:custGeom>
          <a:solidFill>
            <a:srgbClr val="76D2B6"/>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6" name="01_***Title 2 (JU-Free)">
            <a:extLst>
              <a:ext uri="{FF2B5EF4-FFF2-40B4-BE49-F238E27FC236}">
                <a16:creationId xmlns:a16="http://schemas.microsoft.com/office/drawing/2014/main" id="{705B5C4E-750F-3012-2CD3-36EB2A145EDD}"/>
              </a:ext>
            </a:extLst>
          </p:cNvPr>
          <p:cNvSpPr>
            <a:spLocks noGrp="1"/>
          </p:cNvSpPr>
          <p:nvPr>
            <p:ph type="title" hasCustomPrompt="1"/>
          </p:nvPr>
        </p:nvSpPr>
        <p:spPr>
          <a:xfrm>
            <a:off x="685800" y="1828800"/>
            <a:ext cx="10820400" cy="3238500"/>
          </a:xfrm>
        </p:spPr>
        <p:txBody>
          <a:bodyPr/>
          <a:lstStyle>
            <a:lvl1pPr algn="ctr">
              <a:defRPr kumimoji="0" sz="6800" b="0" i="0" u="none" baseline="0">
                <a:solidFill>
                  <a:schemeClr val="tx2">
                    <a:lumMod val="100000"/>
                  </a:schemeClr>
                </a:solidFill>
                <a:latin typeface="RijksoverheidSerif" panose="020B0604020202020204" charset="0"/>
              </a:defRPr>
            </a:lvl1pPr>
          </a:lstStyle>
          <a:p>
            <a:r>
              <a:rPr lang="nl-NL" dirty="0"/>
              <a:t>[“Quote”]</a:t>
            </a:r>
          </a:p>
        </p:txBody>
      </p:sp>
      <p:sp>
        <p:nvSpPr>
          <p:cNvPr id="4" name="02_Frame date 3 (JU-Free)">
            <a:extLst>
              <a:ext uri="{FF2B5EF4-FFF2-40B4-BE49-F238E27FC236}">
                <a16:creationId xmlns:a16="http://schemas.microsoft.com/office/drawing/2014/main" id="{0197D395-1F11-369F-9562-9D5CE912155E}"/>
              </a:ext>
            </a:extLst>
          </p:cNvPr>
          <p:cNvSpPr>
            <a:spLocks noGrp="1"/>
          </p:cNvSpPr>
          <p:nvPr>
            <p:ph type="dt" sz="half" idx="10"/>
          </p:nvPr>
        </p:nvSpPr>
        <p:spPr/>
        <p:txBody>
          <a:bodyPr/>
          <a:lstStyle/>
          <a:p>
            <a:fld id="{3C256F02-65A2-4707-9446-DD6E33C2C034}" type="datetime4">
              <a:rPr lang="nl-NL" smtClean="0"/>
              <a:t>26 juni 2026</a:t>
            </a:fld>
            <a:endParaRPr lang="nl-NL" dirty="0"/>
          </a:p>
        </p:txBody>
      </p:sp>
      <p:sp>
        <p:nvSpPr>
          <p:cNvPr id="5" name="03_Frame footer 4 (JU-Free)">
            <a:extLst>
              <a:ext uri="{FF2B5EF4-FFF2-40B4-BE49-F238E27FC236}">
                <a16:creationId xmlns:a16="http://schemas.microsoft.com/office/drawing/2014/main" id="{187BC48A-A89A-9523-710F-46FA569E9BCC}"/>
              </a:ext>
            </a:extLst>
          </p:cNvPr>
          <p:cNvSpPr>
            <a:spLocks noGrp="1"/>
          </p:cNvSpPr>
          <p:nvPr>
            <p:ph type="ftr" sz="quarter" idx="11"/>
          </p:nvPr>
        </p:nvSpPr>
        <p:spPr/>
        <p:txBody>
          <a:bodyPr/>
          <a:lstStyle/>
          <a:p>
            <a:r>
              <a:rPr lang="nl-NL"/>
              <a:t>Typ hier bijvoorbeeld de titel van de presentatie, via Invoegen Kop &amp; voettekst</a:t>
            </a:r>
            <a:endParaRPr lang="nl-NL" dirty="0"/>
          </a:p>
        </p:txBody>
      </p:sp>
      <p:sp>
        <p:nvSpPr>
          <p:cNvPr id="7" name="04_Frame slide number 5 (JU-Free)">
            <a:extLst>
              <a:ext uri="{FF2B5EF4-FFF2-40B4-BE49-F238E27FC236}">
                <a16:creationId xmlns:a16="http://schemas.microsoft.com/office/drawing/2014/main" id="{0F02D011-D72D-F0E3-135D-13498A2DBC1B}"/>
              </a:ext>
            </a:extLst>
          </p:cNvPr>
          <p:cNvSpPr>
            <a:spLocks noGrp="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273563419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oranje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1160E1-4A35-4506-45BA-DA9FD89A1CB5}"/>
              </a:ext>
            </a:extLst>
          </p:cNvPr>
          <p:cNvSpPr>
            <a:spLocks noSelect="1"/>
          </p:cNvSpPr>
          <p:nvPr userDrawn="1"/>
        </p:nvSpPr>
        <p:spPr bwMode="auto">
          <a:xfrm>
            <a:off x="222250" y="222250"/>
            <a:ext cx="11739563" cy="6178550"/>
          </a:xfrm>
          <a:custGeom>
            <a:avLst/>
            <a:gdLst>
              <a:gd name="T0" fmla="*/ 485 w 12327"/>
              <a:gd name="T1" fmla="*/ 14 h 6487"/>
              <a:gd name="T2" fmla="*/ 12327 w 12327"/>
              <a:gd name="T3" fmla="*/ 14 h 6487"/>
              <a:gd name="T4" fmla="*/ 12327 w 12327"/>
              <a:gd name="T5" fmla="*/ 0 h 6487"/>
              <a:gd name="T6" fmla="*/ 485 w 12327"/>
              <a:gd name="T7" fmla="*/ 0 h 6487"/>
              <a:gd name="T8" fmla="*/ 0 w 12327"/>
              <a:gd name="T9" fmla="*/ 485 h 6487"/>
              <a:gd name="T10" fmla="*/ 0 w 12327"/>
              <a:gd name="T11" fmla="*/ 6487 h 6487"/>
              <a:gd name="T12" fmla="*/ 14 w 12327"/>
              <a:gd name="T13" fmla="*/ 6487 h 6487"/>
              <a:gd name="T14" fmla="*/ 14 w 12327"/>
              <a:gd name="T15" fmla="*/ 485 h 6487"/>
              <a:gd name="T16" fmla="*/ 485 w 12327"/>
              <a:gd name="T17" fmla="*/ 14 h 6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27" h="6487">
                <a:moveTo>
                  <a:pt x="485" y="14"/>
                </a:moveTo>
                <a:cubicBezTo>
                  <a:pt x="12327" y="14"/>
                  <a:pt x="12327" y="14"/>
                  <a:pt x="12327" y="14"/>
                </a:cubicBezTo>
                <a:cubicBezTo>
                  <a:pt x="12327" y="0"/>
                  <a:pt x="12327" y="0"/>
                  <a:pt x="12327" y="0"/>
                </a:cubicBezTo>
                <a:cubicBezTo>
                  <a:pt x="485" y="0"/>
                  <a:pt x="485" y="0"/>
                  <a:pt x="485" y="0"/>
                </a:cubicBezTo>
                <a:cubicBezTo>
                  <a:pt x="218" y="0"/>
                  <a:pt x="0" y="218"/>
                  <a:pt x="0" y="485"/>
                </a:cubicBezTo>
                <a:cubicBezTo>
                  <a:pt x="0" y="6487"/>
                  <a:pt x="0" y="6487"/>
                  <a:pt x="0" y="6487"/>
                </a:cubicBezTo>
                <a:cubicBezTo>
                  <a:pt x="14" y="6487"/>
                  <a:pt x="14" y="6487"/>
                  <a:pt x="14" y="6487"/>
                </a:cubicBezTo>
                <a:cubicBezTo>
                  <a:pt x="14" y="485"/>
                  <a:pt x="14" y="485"/>
                  <a:pt x="14" y="485"/>
                </a:cubicBezTo>
                <a:cubicBezTo>
                  <a:pt x="14" y="225"/>
                  <a:pt x="225" y="14"/>
                  <a:pt x="485" y="14"/>
                </a:cubicBezTo>
                <a:close/>
              </a:path>
            </a:pathLst>
          </a:custGeom>
          <a:solidFill>
            <a:srgbClr val="E17000"/>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6" name="01_***Title 2 (JU-Free)">
            <a:extLst>
              <a:ext uri="{FF2B5EF4-FFF2-40B4-BE49-F238E27FC236}">
                <a16:creationId xmlns:a16="http://schemas.microsoft.com/office/drawing/2014/main" id="{705B5C4E-750F-3012-2CD3-36EB2A145EDD}"/>
              </a:ext>
            </a:extLst>
          </p:cNvPr>
          <p:cNvSpPr>
            <a:spLocks noGrp="1"/>
          </p:cNvSpPr>
          <p:nvPr>
            <p:ph type="title" hasCustomPrompt="1"/>
          </p:nvPr>
        </p:nvSpPr>
        <p:spPr>
          <a:xfrm>
            <a:off x="685800" y="1828800"/>
            <a:ext cx="10820400" cy="3238500"/>
          </a:xfrm>
        </p:spPr>
        <p:txBody>
          <a:bodyPr/>
          <a:lstStyle>
            <a:lvl1pPr algn="ctr">
              <a:defRPr kumimoji="0" sz="6800" b="0" i="0" u="none" baseline="0">
                <a:solidFill>
                  <a:srgbClr val="E17000"/>
                </a:solidFill>
                <a:latin typeface="RijksoverheidSerif" panose="020B0604020202020204" charset="0"/>
              </a:defRPr>
            </a:lvl1pPr>
          </a:lstStyle>
          <a:p>
            <a:r>
              <a:rPr lang="nl-NL" dirty="0"/>
              <a:t>[“Quote”]</a:t>
            </a:r>
          </a:p>
        </p:txBody>
      </p:sp>
      <p:sp>
        <p:nvSpPr>
          <p:cNvPr id="4" name="02_Frame date 3 (JU-Free)">
            <a:extLst>
              <a:ext uri="{FF2B5EF4-FFF2-40B4-BE49-F238E27FC236}">
                <a16:creationId xmlns:a16="http://schemas.microsoft.com/office/drawing/2014/main" id="{EE84F985-C8CA-8BC0-A17E-A0D4D8A7DCCC}"/>
              </a:ext>
            </a:extLst>
          </p:cNvPr>
          <p:cNvSpPr>
            <a:spLocks noGrp="1"/>
          </p:cNvSpPr>
          <p:nvPr>
            <p:ph type="dt" sz="half" idx="10"/>
          </p:nvPr>
        </p:nvSpPr>
        <p:spPr/>
        <p:txBody>
          <a:bodyPr/>
          <a:lstStyle/>
          <a:p>
            <a:fld id="{3C256F02-65A2-4707-9446-DD6E33C2C034}" type="datetime4">
              <a:rPr lang="nl-NL" smtClean="0"/>
              <a:t>26 juni 2026</a:t>
            </a:fld>
            <a:endParaRPr lang="nl-NL" dirty="0"/>
          </a:p>
        </p:txBody>
      </p:sp>
      <p:sp>
        <p:nvSpPr>
          <p:cNvPr id="5" name="03_Frame footer 4 (JU-Free)">
            <a:extLst>
              <a:ext uri="{FF2B5EF4-FFF2-40B4-BE49-F238E27FC236}">
                <a16:creationId xmlns:a16="http://schemas.microsoft.com/office/drawing/2014/main" id="{8EEC86FF-9F4A-D0DF-4A58-0BCC54BAF190}"/>
              </a:ext>
            </a:extLst>
          </p:cNvPr>
          <p:cNvSpPr>
            <a:spLocks noGrp="1"/>
          </p:cNvSpPr>
          <p:nvPr>
            <p:ph type="ftr" sz="quarter" idx="11"/>
          </p:nvPr>
        </p:nvSpPr>
        <p:spPr/>
        <p:txBody>
          <a:bodyPr/>
          <a:lstStyle/>
          <a:p>
            <a:r>
              <a:rPr lang="nl-NL"/>
              <a:t>Typ hier bijvoorbeeld de titel van de presentatie, via Invoegen Kop &amp; voettekst</a:t>
            </a:r>
            <a:endParaRPr lang="nl-NL" dirty="0"/>
          </a:p>
        </p:txBody>
      </p:sp>
      <p:sp>
        <p:nvSpPr>
          <p:cNvPr id="7" name="04_Frame slide number 5 (JU-Free)">
            <a:extLst>
              <a:ext uri="{FF2B5EF4-FFF2-40B4-BE49-F238E27FC236}">
                <a16:creationId xmlns:a16="http://schemas.microsoft.com/office/drawing/2014/main" id="{FEB7F92E-FB21-9953-5288-F805835537BF}"/>
              </a:ext>
            </a:extLst>
          </p:cNvPr>
          <p:cNvSpPr>
            <a:spLocks noGrp="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1749267157"/>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donkergroen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71160E1-4A35-4506-45BA-DA9FD89A1CB5}"/>
              </a:ext>
            </a:extLst>
          </p:cNvPr>
          <p:cNvSpPr>
            <a:spLocks noSelect="1"/>
          </p:cNvSpPr>
          <p:nvPr userDrawn="1"/>
        </p:nvSpPr>
        <p:spPr bwMode="auto">
          <a:xfrm>
            <a:off x="222250" y="222250"/>
            <a:ext cx="11739563" cy="6178550"/>
          </a:xfrm>
          <a:custGeom>
            <a:avLst/>
            <a:gdLst>
              <a:gd name="T0" fmla="*/ 485 w 12327"/>
              <a:gd name="T1" fmla="*/ 14 h 6487"/>
              <a:gd name="T2" fmla="*/ 12327 w 12327"/>
              <a:gd name="T3" fmla="*/ 14 h 6487"/>
              <a:gd name="T4" fmla="*/ 12327 w 12327"/>
              <a:gd name="T5" fmla="*/ 0 h 6487"/>
              <a:gd name="T6" fmla="*/ 485 w 12327"/>
              <a:gd name="T7" fmla="*/ 0 h 6487"/>
              <a:gd name="T8" fmla="*/ 0 w 12327"/>
              <a:gd name="T9" fmla="*/ 485 h 6487"/>
              <a:gd name="T10" fmla="*/ 0 w 12327"/>
              <a:gd name="T11" fmla="*/ 6487 h 6487"/>
              <a:gd name="T12" fmla="*/ 14 w 12327"/>
              <a:gd name="T13" fmla="*/ 6487 h 6487"/>
              <a:gd name="T14" fmla="*/ 14 w 12327"/>
              <a:gd name="T15" fmla="*/ 485 h 6487"/>
              <a:gd name="T16" fmla="*/ 485 w 12327"/>
              <a:gd name="T17" fmla="*/ 14 h 6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27" h="6487">
                <a:moveTo>
                  <a:pt x="485" y="14"/>
                </a:moveTo>
                <a:cubicBezTo>
                  <a:pt x="12327" y="14"/>
                  <a:pt x="12327" y="14"/>
                  <a:pt x="12327" y="14"/>
                </a:cubicBezTo>
                <a:cubicBezTo>
                  <a:pt x="12327" y="0"/>
                  <a:pt x="12327" y="0"/>
                  <a:pt x="12327" y="0"/>
                </a:cubicBezTo>
                <a:cubicBezTo>
                  <a:pt x="485" y="0"/>
                  <a:pt x="485" y="0"/>
                  <a:pt x="485" y="0"/>
                </a:cubicBezTo>
                <a:cubicBezTo>
                  <a:pt x="218" y="0"/>
                  <a:pt x="0" y="218"/>
                  <a:pt x="0" y="485"/>
                </a:cubicBezTo>
                <a:cubicBezTo>
                  <a:pt x="0" y="6487"/>
                  <a:pt x="0" y="6487"/>
                  <a:pt x="0" y="6487"/>
                </a:cubicBezTo>
                <a:cubicBezTo>
                  <a:pt x="14" y="6487"/>
                  <a:pt x="14" y="6487"/>
                  <a:pt x="14" y="6487"/>
                </a:cubicBezTo>
                <a:cubicBezTo>
                  <a:pt x="14" y="485"/>
                  <a:pt x="14" y="485"/>
                  <a:pt x="14" y="485"/>
                </a:cubicBezTo>
                <a:cubicBezTo>
                  <a:pt x="14" y="225"/>
                  <a:pt x="225" y="14"/>
                  <a:pt x="485" y="14"/>
                </a:cubicBezTo>
                <a:close/>
              </a:path>
            </a:pathLst>
          </a:custGeom>
          <a:solidFill>
            <a:srgbClr val="275937"/>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6" name="01_***Title 2 (JU-Free)">
            <a:extLst>
              <a:ext uri="{FF2B5EF4-FFF2-40B4-BE49-F238E27FC236}">
                <a16:creationId xmlns:a16="http://schemas.microsoft.com/office/drawing/2014/main" id="{705B5C4E-750F-3012-2CD3-36EB2A145EDD}"/>
              </a:ext>
            </a:extLst>
          </p:cNvPr>
          <p:cNvSpPr>
            <a:spLocks noGrp="1"/>
          </p:cNvSpPr>
          <p:nvPr>
            <p:ph type="title" hasCustomPrompt="1"/>
          </p:nvPr>
        </p:nvSpPr>
        <p:spPr>
          <a:xfrm>
            <a:off x="685800" y="1828800"/>
            <a:ext cx="10820400" cy="3238500"/>
          </a:xfrm>
        </p:spPr>
        <p:txBody>
          <a:bodyPr/>
          <a:lstStyle>
            <a:lvl1pPr algn="ctr">
              <a:defRPr kumimoji="0" sz="6800" b="0" i="0" u="none" baseline="0">
                <a:solidFill>
                  <a:srgbClr val="275937"/>
                </a:solidFill>
                <a:latin typeface="RijksoverheidSerif" panose="020B0604020202020204" charset="0"/>
              </a:defRPr>
            </a:lvl1pPr>
          </a:lstStyle>
          <a:p>
            <a:r>
              <a:rPr lang="nl-NL" dirty="0"/>
              <a:t>[“Quote”]</a:t>
            </a:r>
          </a:p>
        </p:txBody>
      </p:sp>
      <p:sp>
        <p:nvSpPr>
          <p:cNvPr id="4" name="02_Frame date 3 (JU-Free)">
            <a:extLst>
              <a:ext uri="{FF2B5EF4-FFF2-40B4-BE49-F238E27FC236}">
                <a16:creationId xmlns:a16="http://schemas.microsoft.com/office/drawing/2014/main" id="{B8145681-A74A-65A8-7BD5-8D52A704D5BF}"/>
              </a:ext>
            </a:extLst>
          </p:cNvPr>
          <p:cNvSpPr>
            <a:spLocks noGrp="1"/>
          </p:cNvSpPr>
          <p:nvPr>
            <p:ph type="dt" sz="half" idx="10"/>
          </p:nvPr>
        </p:nvSpPr>
        <p:spPr/>
        <p:txBody>
          <a:bodyPr/>
          <a:lstStyle/>
          <a:p>
            <a:fld id="{3C256F02-65A2-4707-9446-DD6E33C2C034}" type="datetime4">
              <a:rPr lang="nl-NL" smtClean="0"/>
              <a:t>26 juni 2026</a:t>
            </a:fld>
            <a:endParaRPr lang="nl-NL" dirty="0"/>
          </a:p>
        </p:txBody>
      </p:sp>
      <p:sp>
        <p:nvSpPr>
          <p:cNvPr id="5" name="03_Frame footer 4 (JU-Free)">
            <a:extLst>
              <a:ext uri="{FF2B5EF4-FFF2-40B4-BE49-F238E27FC236}">
                <a16:creationId xmlns:a16="http://schemas.microsoft.com/office/drawing/2014/main" id="{1240A30A-A873-16B6-1230-FF9BEF847058}"/>
              </a:ext>
            </a:extLst>
          </p:cNvPr>
          <p:cNvSpPr>
            <a:spLocks noGrp="1"/>
          </p:cNvSpPr>
          <p:nvPr>
            <p:ph type="ftr" sz="quarter" idx="11"/>
          </p:nvPr>
        </p:nvSpPr>
        <p:spPr/>
        <p:txBody>
          <a:bodyPr/>
          <a:lstStyle/>
          <a:p>
            <a:r>
              <a:rPr lang="nl-NL"/>
              <a:t>Typ hier bijvoorbeeld de titel van de presentatie, via Invoegen Kop &amp; voettekst</a:t>
            </a:r>
            <a:endParaRPr lang="nl-NL" dirty="0"/>
          </a:p>
        </p:txBody>
      </p:sp>
      <p:sp>
        <p:nvSpPr>
          <p:cNvPr id="7" name="04_Frame slide number 5 (JU-Free)">
            <a:extLst>
              <a:ext uri="{FF2B5EF4-FFF2-40B4-BE49-F238E27FC236}">
                <a16:creationId xmlns:a16="http://schemas.microsoft.com/office/drawing/2014/main" id="{9B4B3F07-425D-9009-02B7-B5893EB74D8E}"/>
              </a:ext>
            </a:extLst>
          </p:cNvPr>
          <p:cNvSpPr>
            <a:spLocks noGrp="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201599930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kleurvlak (H2)]">
    <p:spTree>
      <p:nvGrpSpPr>
        <p:cNvPr id="1" name=""/>
        <p:cNvGrpSpPr/>
        <p:nvPr/>
      </p:nvGrpSpPr>
      <p:grpSpPr>
        <a:xfrm>
          <a:off x="0" y="0"/>
          <a:ext cx="0" cy="0"/>
          <a:chOff x="0" y="0"/>
          <a:chExt cx="0" cy="0"/>
        </a:xfrm>
      </p:grpSpPr>
      <p:sp>
        <p:nvSpPr>
          <p:cNvPr id="3" name="Frame 1">
            <a:extLst>
              <a:ext uri="{FF2B5EF4-FFF2-40B4-BE49-F238E27FC236}">
                <a16:creationId xmlns:a16="http://schemas.microsoft.com/office/drawing/2014/main" id="{87D2FC89-2BFB-BE7E-429B-344BEF20CFEF}"/>
              </a:ext>
            </a:extLst>
          </p:cNvPr>
          <p:cNvSpPr>
            <a:spLocks noSelect="1"/>
          </p:cNvSpPr>
          <p:nvPr userDrawn="1"/>
        </p:nvSpPr>
        <p:spPr bwMode="auto">
          <a:xfrm>
            <a:off x="228600" y="228600"/>
            <a:ext cx="11733213" cy="6172200"/>
          </a:xfrm>
          <a:custGeom>
            <a:avLst/>
            <a:gdLst>
              <a:gd name="T0" fmla="*/ 12320 w 12320"/>
              <a:gd name="T1" fmla="*/ 0 h 6480"/>
              <a:gd name="T2" fmla="*/ 478 w 12320"/>
              <a:gd name="T3" fmla="*/ 0 h 6480"/>
              <a:gd name="T4" fmla="*/ 0 w 12320"/>
              <a:gd name="T5" fmla="*/ 461 h 6480"/>
              <a:gd name="T6" fmla="*/ 0 w 12320"/>
              <a:gd name="T7" fmla="*/ 6480 h 6480"/>
              <a:gd name="T8" fmla="*/ 12320 w 12320"/>
              <a:gd name="T9" fmla="*/ 6480 h 6480"/>
              <a:gd name="T10" fmla="*/ 12320 w 12320"/>
              <a:gd name="T11" fmla="*/ 0 h 6480"/>
            </a:gdLst>
            <a:ahLst/>
            <a:cxnLst>
              <a:cxn ang="0">
                <a:pos x="T0" y="T1"/>
              </a:cxn>
              <a:cxn ang="0">
                <a:pos x="T2" y="T3"/>
              </a:cxn>
              <a:cxn ang="0">
                <a:pos x="T4" y="T5"/>
              </a:cxn>
              <a:cxn ang="0">
                <a:pos x="T6" y="T7"/>
              </a:cxn>
              <a:cxn ang="0">
                <a:pos x="T8" y="T9"/>
              </a:cxn>
              <a:cxn ang="0">
                <a:pos x="T10" y="T11"/>
              </a:cxn>
            </a:cxnLst>
            <a:rect l="0" t="0" r="r" b="b"/>
            <a:pathLst>
              <a:path w="12320" h="6480">
                <a:moveTo>
                  <a:pt x="12320" y="0"/>
                </a:moveTo>
                <a:cubicBezTo>
                  <a:pt x="478" y="0"/>
                  <a:pt x="478" y="0"/>
                  <a:pt x="478" y="0"/>
                </a:cubicBezTo>
                <a:cubicBezTo>
                  <a:pt x="214" y="0"/>
                  <a:pt x="0" y="206"/>
                  <a:pt x="0" y="461"/>
                </a:cubicBezTo>
                <a:cubicBezTo>
                  <a:pt x="0" y="6480"/>
                  <a:pt x="0" y="6480"/>
                  <a:pt x="0" y="6480"/>
                </a:cubicBezTo>
                <a:cubicBezTo>
                  <a:pt x="12320" y="6480"/>
                  <a:pt x="12320" y="6480"/>
                  <a:pt x="12320" y="6480"/>
                </a:cubicBezTo>
                <a:lnTo>
                  <a:pt x="12320" y="0"/>
                </a:lnTo>
                <a:close/>
              </a:path>
            </a:pathLst>
          </a:custGeom>
          <a:solidFill>
            <a:srgbClr val="154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6" name="01_***Title 2 (JU-Free)">
            <a:extLst>
              <a:ext uri="{FF2B5EF4-FFF2-40B4-BE49-F238E27FC236}">
                <a16:creationId xmlns:a16="http://schemas.microsoft.com/office/drawing/2014/main" id="{DEBB3034-CA9B-F9DF-618D-08C0512A9AF1}"/>
              </a:ext>
            </a:extLst>
          </p:cNvPr>
          <p:cNvSpPr>
            <a:spLocks noGrp="1"/>
          </p:cNvSpPr>
          <p:nvPr>
            <p:ph type="title" hasCustomPrompt="1"/>
          </p:nvPr>
        </p:nvSpPr>
        <p:spPr>
          <a:xfrm>
            <a:off x="685800" y="1828800"/>
            <a:ext cx="10820400" cy="3238500"/>
          </a:xfrm>
        </p:spPr>
        <p:txBody>
          <a:bodyPr/>
          <a:lstStyle>
            <a:lvl1pPr algn="ctr">
              <a:defRPr kumimoji="0" sz="6800" b="0" i="0" u="none" baseline="0">
                <a:solidFill>
                  <a:schemeClr val="bg1">
                    <a:lumMod val="100000"/>
                  </a:schemeClr>
                </a:solidFill>
                <a:latin typeface="RijksoverheidSerif" panose="020B0604020202020204" charset="0"/>
              </a:defRPr>
            </a:lvl1pPr>
          </a:lstStyle>
          <a:p>
            <a:r>
              <a:rPr lang="nl-NL"/>
              <a:t>[“Quote”]</a:t>
            </a:r>
            <a:endParaRPr lang="nl-NL" dirty="0"/>
          </a:p>
        </p:txBody>
      </p:sp>
      <p:sp>
        <p:nvSpPr>
          <p:cNvPr id="4" name="02_Frame date 3 (JU-Free)">
            <a:extLst>
              <a:ext uri="{FF2B5EF4-FFF2-40B4-BE49-F238E27FC236}">
                <a16:creationId xmlns:a16="http://schemas.microsoft.com/office/drawing/2014/main" id="{FD432F5C-3567-32D1-0ABE-E65535AC1F36}"/>
              </a:ext>
            </a:extLst>
          </p:cNvPr>
          <p:cNvSpPr>
            <a:spLocks noGrp="1"/>
          </p:cNvSpPr>
          <p:nvPr>
            <p:ph type="dt" sz="half" idx="10"/>
          </p:nvPr>
        </p:nvSpPr>
        <p:spPr/>
        <p:txBody>
          <a:bodyPr/>
          <a:lstStyle/>
          <a:p>
            <a:fld id="{3C256F02-65A2-4707-9446-DD6E33C2C034}" type="datetime4">
              <a:rPr lang="nl-NL" smtClean="0"/>
              <a:t>26 juni 2026</a:t>
            </a:fld>
            <a:endParaRPr lang="nl-NL" dirty="0"/>
          </a:p>
        </p:txBody>
      </p:sp>
      <p:sp>
        <p:nvSpPr>
          <p:cNvPr id="5" name="03_Frame footer 4 (JU-Free)">
            <a:extLst>
              <a:ext uri="{FF2B5EF4-FFF2-40B4-BE49-F238E27FC236}">
                <a16:creationId xmlns:a16="http://schemas.microsoft.com/office/drawing/2014/main" id="{DE5F8747-3FD9-4276-FE5F-7D331FF97A4B}"/>
              </a:ext>
            </a:extLst>
          </p:cNvPr>
          <p:cNvSpPr>
            <a:spLocks noGrp="1"/>
          </p:cNvSpPr>
          <p:nvPr>
            <p:ph type="ftr" sz="quarter" idx="11"/>
          </p:nvPr>
        </p:nvSpPr>
        <p:spPr/>
        <p:txBody>
          <a:bodyPr/>
          <a:lstStyle/>
          <a:p>
            <a:r>
              <a:rPr lang="nl-NL"/>
              <a:t>Typ hier bijvoorbeeld de titel van de presentatie, via Invoegen Kop &amp; voettekst</a:t>
            </a:r>
            <a:endParaRPr lang="nl-NL" dirty="0"/>
          </a:p>
        </p:txBody>
      </p:sp>
      <p:sp>
        <p:nvSpPr>
          <p:cNvPr id="8" name="04_Frame slide number 5 (JU-Free)">
            <a:extLst>
              <a:ext uri="{FF2B5EF4-FFF2-40B4-BE49-F238E27FC236}">
                <a16:creationId xmlns:a16="http://schemas.microsoft.com/office/drawing/2014/main" id="{F91B3FC1-3B81-CD3F-94D2-0CC58CB36B85}"/>
              </a:ext>
            </a:extLst>
          </p:cNvPr>
          <p:cNvSpPr>
            <a:spLocks noGrp="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98090308"/>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houd van twee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0B7B363E-F045-5EC5-411E-E7F6924CE55D}"/>
              </a:ext>
            </a:extLst>
          </p:cNvPr>
          <p:cNvSpPr>
            <a:spLocks noSelect="1"/>
          </p:cNvSpPr>
          <p:nvPr userDrawn="1"/>
        </p:nvSpPr>
        <p:spPr bwMode="auto">
          <a:xfrm>
            <a:off x="222250" y="222250"/>
            <a:ext cx="11739563" cy="6178550"/>
          </a:xfrm>
          <a:custGeom>
            <a:avLst/>
            <a:gdLst>
              <a:gd name="T0" fmla="*/ 485 w 12327"/>
              <a:gd name="T1" fmla="*/ 14 h 6487"/>
              <a:gd name="T2" fmla="*/ 12327 w 12327"/>
              <a:gd name="T3" fmla="*/ 14 h 6487"/>
              <a:gd name="T4" fmla="*/ 12327 w 12327"/>
              <a:gd name="T5" fmla="*/ 0 h 6487"/>
              <a:gd name="T6" fmla="*/ 485 w 12327"/>
              <a:gd name="T7" fmla="*/ 0 h 6487"/>
              <a:gd name="T8" fmla="*/ 0 w 12327"/>
              <a:gd name="T9" fmla="*/ 485 h 6487"/>
              <a:gd name="T10" fmla="*/ 0 w 12327"/>
              <a:gd name="T11" fmla="*/ 6487 h 6487"/>
              <a:gd name="T12" fmla="*/ 14 w 12327"/>
              <a:gd name="T13" fmla="*/ 6487 h 6487"/>
              <a:gd name="T14" fmla="*/ 14 w 12327"/>
              <a:gd name="T15" fmla="*/ 485 h 6487"/>
              <a:gd name="T16" fmla="*/ 485 w 12327"/>
              <a:gd name="T17" fmla="*/ 14 h 6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27" h="6487">
                <a:moveTo>
                  <a:pt x="485" y="14"/>
                </a:moveTo>
                <a:cubicBezTo>
                  <a:pt x="12327" y="14"/>
                  <a:pt x="12327" y="14"/>
                  <a:pt x="12327" y="14"/>
                </a:cubicBezTo>
                <a:cubicBezTo>
                  <a:pt x="12327" y="0"/>
                  <a:pt x="12327" y="0"/>
                  <a:pt x="12327" y="0"/>
                </a:cubicBezTo>
                <a:cubicBezTo>
                  <a:pt x="485" y="0"/>
                  <a:pt x="485" y="0"/>
                  <a:pt x="485" y="0"/>
                </a:cubicBezTo>
                <a:cubicBezTo>
                  <a:pt x="218" y="0"/>
                  <a:pt x="0" y="218"/>
                  <a:pt x="0" y="485"/>
                </a:cubicBezTo>
                <a:cubicBezTo>
                  <a:pt x="0" y="6487"/>
                  <a:pt x="0" y="6487"/>
                  <a:pt x="0" y="6487"/>
                </a:cubicBezTo>
                <a:cubicBezTo>
                  <a:pt x="14" y="6487"/>
                  <a:pt x="14" y="6487"/>
                  <a:pt x="14" y="6487"/>
                </a:cubicBezTo>
                <a:cubicBezTo>
                  <a:pt x="14" y="485"/>
                  <a:pt x="14" y="485"/>
                  <a:pt x="14" y="485"/>
                </a:cubicBezTo>
                <a:cubicBezTo>
                  <a:pt x="14" y="225"/>
                  <a:pt x="225" y="14"/>
                  <a:pt x="485" y="14"/>
                </a:cubicBezTo>
                <a:close/>
              </a:path>
            </a:pathLst>
          </a:custGeom>
          <a:solidFill>
            <a:srgbClr val="154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3" name="01_Title 2 (JU-Free)">
            <a:extLst>
              <a:ext uri="{FF2B5EF4-FFF2-40B4-BE49-F238E27FC236}">
                <a16:creationId xmlns:a16="http://schemas.microsoft.com/office/drawing/2014/main" id="{F3BD7073-9B91-D377-9971-69B564849E60}"/>
              </a:ext>
            </a:extLst>
          </p:cNvPr>
          <p:cNvSpPr>
            <a:spLocks noGrp="1"/>
          </p:cNvSpPr>
          <p:nvPr>
            <p:ph type="title" hasCustomPrompt="1"/>
          </p:nvPr>
        </p:nvSpPr>
        <p:spPr>
          <a:xfrm>
            <a:off x="685800" y="673100"/>
            <a:ext cx="10820400" cy="901700"/>
          </a:xfrm>
        </p:spPr>
        <p:txBody>
          <a:bodyPr/>
          <a:lstStyle>
            <a:lvl1pPr>
              <a:defRPr kumimoji="0" sz="3600" b="1" i="0" u="none" baseline="0">
                <a:solidFill>
                  <a:srgbClr val="154273">
                    <a:lumMod val="100000"/>
                  </a:srgbClr>
                </a:solidFill>
                <a:latin typeface="+mj-lt"/>
              </a:defRPr>
            </a:lvl1pPr>
          </a:lstStyle>
          <a:p>
            <a:r>
              <a:rPr lang="nl-NL"/>
              <a:t>[Titel]</a:t>
            </a:r>
            <a:endParaRPr lang="nl-NL" dirty="0"/>
          </a:p>
        </p:txBody>
      </p:sp>
      <p:sp>
        <p:nvSpPr>
          <p:cNvPr id="4" name="02_Frame content 3[PHJU] (JU-Free)"/>
          <p:cNvSpPr>
            <a:spLocks noGrp="1"/>
          </p:cNvSpPr>
          <p:nvPr>
            <p:ph sz="half" idx="1" hasCustomPrompt="1"/>
          </p:nvPr>
        </p:nvSpPr>
        <p:spPr>
          <a:xfrm>
            <a:off x="685800" y="1752600"/>
            <a:ext cx="4965700" cy="4013200"/>
          </a:xfrm>
        </p:spPr>
        <p:txBody>
          <a:bodyPr/>
          <a:lstStyle/>
          <a:p>
            <a:pPr lvl="0"/>
            <a:r>
              <a:rPr lang="nl-NL" dirty="0"/>
              <a:t>[Typ tekst of klik op een pictogram om een object in te voegen]</a:t>
            </a:r>
          </a:p>
        </p:txBody>
      </p:sp>
      <p:sp>
        <p:nvSpPr>
          <p:cNvPr id="5" name="03_Frame content 4[PHJU] (JU-Free)"/>
          <p:cNvSpPr>
            <a:spLocks noGrp="1"/>
          </p:cNvSpPr>
          <p:nvPr>
            <p:ph sz="half" idx="2" hasCustomPrompt="1"/>
          </p:nvPr>
        </p:nvSpPr>
        <p:spPr>
          <a:xfrm>
            <a:off x="6540500" y="1752600"/>
            <a:ext cx="4965700" cy="4013200"/>
          </a:xfrm>
        </p:spPr>
        <p:txBody>
          <a:bodyPr/>
          <a:lstStyle/>
          <a:p>
            <a:pPr lvl="0"/>
            <a:r>
              <a:rPr lang="nl-NL" dirty="0"/>
              <a:t>[Typ tekst of klik op een pictogram om een object in te voegen]</a:t>
            </a:r>
          </a:p>
        </p:txBody>
      </p:sp>
      <p:sp>
        <p:nvSpPr>
          <p:cNvPr id="7" name="04_Frame date 5 (JU-Free)">
            <a:extLst>
              <a:ext uri="{FF2B5EF4-FFF2-40B4-BE49-F238E27FC236}">
                <a16:creationId xmlns:a16="http://schemas.microsoft.com/office/drawing/2014/main" id="{85A7CC16-BE1C-EC53-B0DE-2B0E226FD1CA}"/>
              </a:ext>
            </a:extLst>
          </p:cNvPr>
          <p:cNvSpPr>
            <a:spLocks noGrp="1"/>
          </p:cNvSpPr>
          <p:nvPr>
            <p:ph type="dt" sz="half" idx="10"/>
          </p:nvPr>
        </p:nvSpPr>
        <p:spPr/>
        <p:txBody>
          <a:bodyPr/>
          <a:lstStyle/>
          <a:p>
            <a:fld id="{3C256F02-65A2-4707-9446-DD6E33C2C034}" type="datetime4">
              <a:rPr lang="nl-NL" smtClean="0"/>
              <a:t>26 juni 2026</a:t>
            </a:fld>
            <a:endParaRPr lang="nl-NL" dirty="0"/>
          </a:p>
        </p:txBody>
      </p:sp>
      <p:sp>
        <p:nvSpPr>
          <p:cNvPr id="8" name="05_Frame footer 6 (JU-Free)">
            <a:extLst>
              <a:ext uri="{FF2B5EF4-FFF2-40B4-BE49-F238E27FC236}">
                <a16:creationId xmlns:a16="http://schemas.microsoft.com/office/drawing/2014/main" id="{35ECD3D7-50B7-09A0-AC8A-A920F59FFACD}"/>
              </a:ext>
            </a:extLst>
          </p:cNvPr>
          <p:cNvSpPr>
            <a:spLocks noGrp="1"/>
          </p:cNvSpPr>
          <p:nvPr>
            <p:ph type="ftr" sz="quarter" idx="11"/>
          </p:nvPr>
        </p:nvSpPr>
        <p:spPr/>
        <p:txBody>
          <a:bodyPr/>
          <a:lstStyle/>
          <a:p>
            <a:r>
              <a:rPr lang="nl-NL"/>
              <a:t>Typ hier bijvoorbeeld de titel van de presentatie, via Invoegen Kop &amp; voettekst</a:t>
            </a:r>
            <a:endParaRPr lang="nl-NL" dirty="0"/>
          </a:p>
        </p:txBody>
      </p:sp>
      <p:sp>
        <p:nvSpPr>
          <p:cNvPr id="9" name="06_Frame slide number 7 (JU-Free)">
            <a:extLst>
              <a:ext uri="{FF2B5EF4-FFF2-40B4-BE49-F238E27FC236}">
                <a16:creationId xmlns:a16="http://schemas.microsoft.com/office/drawing/2014/main" id="{DFA0DBD0-5226-2EFC-B477-8C73DBB4482C}"/>
              </a:ext>
            </a:extLst>
          </p:cNvPr>
          <p:cNvSpPr>
            <a:spLocks noGrp="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233764236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houd van twee mintgroen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0B7B363E-F045-5EC5-411E-E7F6924CE55D}"/>
              </a:ext>
            </a:extLst>
          </p:cNvPr>
          <p:cNvSpPr>
            <a:spLocks noSelect="1"/>
          </p:cNvSpPr>
          <p:nvPr userDrawn="1"/>
        </p:nvSpPr>
        <p:spPr bwMode="auto">
          <a:xfrm>
            <a:off x="222250" y="222250"/>
            <a:ext cx="11739563" cy="6178550"/>
          </a:xfrm>
          <a:custGeom>
            <a:avLst/>
            <a:gdLst>
              <a:gd name="T0" fmla="*/ 485 w 12327"/>
              <a:gd name="T1" fmla="*/ 14 h 6487"/>
              <a:gd name="T2" fmla="*/ 12327 w 12327"/>
              <a:gd name="T3" fmla="*/ 14 h 6487"/>
              <a:gd name="T4" fmla="*/ 12327 w 12327"/>
              <a:gd name="T5" fmla="*/ 0 h 6487"/>
              <a:gd name="T6" fmla="*/ 485 w 12327"/>
              <a:gd name="T7" fmla="*/ 0 h 6487"/>
              <a:gd name="T8" fmla="*/ 0 w 12327"/>
              <a:gd name="T9" fmla="*/ 485 h 6487"/>
              <a:gd name="T10" fmla="*/ 0 w 12327"/>
              <a:gd name="T11" fmla="*/ 6487 h 6487"/>
              <a:gd name="T12" fmla="*/ 14 w 12327"/>
              <a:gd name="T13" fmla="*/ 6487 h 6487"/>
              <a:gd name="T14" fmla="*/ 14 w 12327"/>
              <a:gd name="T15" fmla="*/ 485 h 6487"/>
              <a:gd name="T16" fmla="*/ 485 w 12327"/>
              <a:gd name="T17" fmla="*/ 14 h 6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27" h="6487">
                <a:moveTo>
                  <a:pt x="485" y="14"/>
                </a:moveTo>
                <a:cubicBezTo>
                  <a:pt x="12327" y="14"/>
                  <a:pt x="12327" y="14"/>
                  <a:pt x="12327" y="14"/>
                </a:cubicBezTo>
                <a:cubicBezTo>
                  <a:pt x="12327" y="0"/>
                  <a:pt x="12327" y="0"/>
                  <a:pt x="12327" y="0"/>
                </a:cubicBezTo>
                <a:cubicBezTo>
                  <a:pt x="485" y="0"/>
                  <a:pt x="485" y="0"/>
                  <a:pt x="485" y="0"/>
                </a:cubicBezTo>
                <a:cubicBezTo>
                  <a:pt x="218" y="0"/>
                  <a:pt x="0" y="218"/>
                  <a:pt x="0" y="485"/>
                </a:cubicBezTo>
                <a:cubicBezTo>
                  <a:pt x="0" y="6487"/>
                  <a:pt x="0" y="6487"/>
                  <a:pt x="0" y="6487"/>
                </a:cubicBezTo>
                <a:cubicBezTo>
                  <a:pt x="14" y="6487"/>
                  <a:pt x="14" y="6487"/>
                  <a:pt x="14" y="6487"/>
                </a:cubicBezTo>
                <a:cubicBezTo>
                  <a:pt x="14" y="485"/>
                  <a:pt x="14" y="485"/>
                  <a:pt x="14" y="485"/>
                </a:cubicBezTo>
                <a:cubicBezTo>
                  <a:pt x="14" y="225"/>
                  <a:pt x="225" y="14"/>
                  <a:pt x="485" y="14"/>
                </a:cubicBezTo>
                <a:close/>
              </a:path>
            </a:pathLst>
          </a:custGeom>
          <a:solidFill>
            <a:srgbClr val="76D2B6"/>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3" name="01_Title 2 (JU-Free)">
            <a:extLst>
              <a:ext uri="{FF2B5EF4-FFF2-40B4-BE49-F238E27FC236}">
                <a16:creationId xmlns:a16="http://schemas.microsoft.com/office/drawing/2014/main" id="{F3BD7073-9B91-D377-9971-69B564849E60}"/>
              </a:ext>
            </a:extLst>
          </p:cNvPr>
          <p:cNvSpPr>
            <a:spLocks noGrp="1"/>
          </p:cNvSpPr>
          <p:nvPr>
            <p:ph type="title" hasCustomPrompt="1"/>
          </p:nvPr>
        </p:nvSpPr>
        <p:spPr>
          <a:xfrm>
            <a:off x="685800" y="673100"/>
            <a:ext cx="10820400" cy="901700"/>
          </a:xfrm>
        </p:spPr>
        <p:txBody>
          <a:bodyPr/>
          <a:lstStyle>
            <a:lvl1pPr>
              <a:defRPr kumimoji="0" sz="3600" b="1" i="0" u="none" baseline="0">
                <a:solidFill>
                  <a:srgbClr val="154273">
                    <a:lumMod val="100000"/>
                  </a:srgbClr>
                </a:solidFill>
                <a:latin typeface="+mj-lt"/>
              </a:defRPr>
            </a:lvl1pPr>
          </a:lstStyle>
          <a:p>
            <a:r>
              <a:rPr lang="nl-NL"/>
              <a:t>[Titel]</a:t>
            </a:r>
            <a:endParaRPr lang="nl-NL" dirty="0"/>
          </a:p>
        </p:txBody>
      </p:sp>
      <p:sp>
        <p:nvSpPr>
          <p:cNvPr id="4" name="02_Frame content 3[PHJU] (JU-Free)"/>
          <p:cNvSpPr>
            <a:spLocks noGrp="1"/>
          </p:cNvSpPr>
          <p:nvPr>
            <p:ph sz="half" idx="1" hasCustomPrompt="1"/>
          </p:nvPr>
        </p:nvSpPr>
        <p:spPr>
          <a:xfrm>
            <a:off x="685800" y="1752600"/>
            <a:ext cx="4965700" cy="4013200"/>
          </a:xfrm>
        </p:spPr>
        <p:txBody>
          <a:bodyPr/>
          <a:lstStyle/>
          <a:p>
            <a:pPr lvl="0"/>
            <a:r>
              <a:rPr lang="nl-NL" dirty="0"/>
              <a:t>[Typ tekst of klik op een pictogram om een object in te voegen]</a:t>
            </a:r>
          </a:p>
        </p:txBody>
      </p:sp>
      <p:sp>
        <p:nvSpPr>
          <p:cNvPr id="5" name="03_Frame content 4[PHJU] (JU-Free)"/>
          <p:cNvSpPr>
            <a:spLocks noGrp="1"/>
          </p:cNvSpPr>
          <p:nvPr>
            <p:ph sz="half" idx="2" hasCustomPrompt="1"/>
          </p:nvPr>
        </p:nvSpPr>
        <p:spPr>
          <a:xfrm>
            <a:off x="6540500" y="1752600"/>
            <a:ext cx="4965700" cy="4013200"/>
          </a:xfrm>
        </p:spPr>
        <p:txBody>
          <a:bodyPr/>
          <a:lstStyle/>
          <a:p>
            <a:pPr lvl="0"/>
            <a:r>
              <a:rPr lang="nl-NL" dirty="0"/>
              <a:t>[Typ tekst of klik op een pictogram om een object in te voegen]</a:t>
            </a:r>
          </a:p>
        </p:txBody>
      </p:sp>
      <p:sp>
        <p:nvSpPr>
          <p:cNvPr id="7" name="04_Frame date 5 (JU-Free)">
            <a:extLst>
              <a:ext uri="{FF2B5EF4-FFF2-40B4-BE49-F238E27FC236}">
                <a16:creationId xmlns:a16="http://schemas.microsoft.com/office/drawing/2014/main" id="{EA27DB2C-7098-EBAF-FB03-1F04AA23157A}"/>
              </a:ext>
            </a:extLst>
          </p:cNvPr>
          <p:cNvSpPr>
            <a:spLocks noGrp="1"/>
          </p:cNvSpPr>
          <p:nvPr>
            <p:ph type="dt" sz="half" idx="10"/>
          </p:nvPr>
        </p:nvSpPr>
        <p:spPr/>
        <p:txBody>
          <a:bodyPr/>
          <a:lstStyle/>
          <a:p>
            <a:fld id="{3C256F02-65A2-4707-9446-DD6E33C2C034}" type="datetime4">
              <a:rPr lang="nl-NL" smtClean="0"/>
              <a:t>26 juni 2026</a:t>
            </a:fld>
            <a:endParaRPr lang="nl-NL" dirty="0"/>
          </a:p>
        </p:txBody>
      </p:sp>
      <p:sp>
        <p:nvSpPr>
          <p:cNvPr id="8" name="05_Frame footer 6 (JU-Free)">
            <a:extLst>
              <a:ext uri="{FF2B5EF4-FFF2-40B4-BE49-F238E27FC236}">
                <a16:creationId xmlns:a16="http://schemas.microsoft.com/office/drawing/2014/main" id="{91293156-0015-11A9-9F13-B2E88BC9626F}"/>
              </a:ext>
            </a:extLst>
          </p:cNvPr>
          <p:cNvSpPr>
            <a:spLocks noGrp="1"/>
          </p:cNvSpPr>
          <p:nvPr>
            <p:ph type="ftr" sz="quarter" idx="11"/>
          </p:nvPr>
        </p:nvSpPr>
        <p:spPr/>
        <p:txBody>
          <a:bodyPr/>
          <a:lstStyle/>
          <a:p>
            <a:r>
              <a:rPr lang="nl-NL"/>
              <a:t>Typ hier bijvoorbeeld de titel van de presentatie, via Invoegen Kop &amp; voettekst</a:t>
            </a:r>
            <a:endParaRPr lang="nl-NL" dirty="0"/>
          </a:p>
        </p:txBody>
      </p:sp>
      <p:sp>
        <p:nvSpPr>
          <p:cNvPr id="9" name="06_Frame slide number 7 (JU-Free)">
            <a:extLst>
              <a:ext uri="{FF2B5EF4-FFF2-40B4-BE49-F238E27FC236}">
                <a16:creationId xmlns:a16="http://schemas.microsoft.com/office/drawing/2014/main" id="{E6077269-9597-0A12-6558-9C3E020E27E1}"/>
              </a:ext>
            </a:extLst>
          </p:cNvPr>
          <p:cNvSpPr>
            <a:spLocks noGrp="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2929190379"/>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houd van twee oranje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0B7B363E-F045-5EC5-411E-E7F6924CE55D}"/>
              </a:ext>
            </a:extLst>
          </p:cNvPr>
          <p:cNvSpPr>
            <a:spLocks noSelect="1"/>
          </p:cNvSpPr>
          <p:nvPr userDrawn="1"/>
        </p:nvSpPr>
        <p:spPr bwMode="auto">
          <a:xfrm>
            <a:off x="222250" y="222250"/>
            <a:ext cx="11739563" cy="6178550"/>
          </a:xfrm>
          <a:custGeom>
            <a:avLst/>
            <a:gdLst>
              <a:gd name="T0" fmla="*/ 485 w 12327"/>
              <a:gd name="T1" fmla="*/ 14 h 6487"/>
              <a:gd name="T2" fmla="*/ 12327 w 12327"/>
              <a:gd name="T3" fmla="*/ 14 h 6487"/>
              <a:gd name="T4" fmla="*/ 12327 w 12327"/>
              <a:gd name="T5" fmla="*/ 0 h 6487"/>
              <a:gd name="T6" fmla="*/ 485 w 12327"/>
              <a:gd name="T7" fmla="*/ 0 h 6487"/>
              <a:gd name="T8" fmla="*/ 0 w 12327"/>
              <a:gd name="T9" fmla="*/ 485 h 6487"/>
              <a:gd name="T10" fmla="*/ 0 w 12327"/>
              <a:gd name="T11" fmla="*/ 6487 h 6487"/>
              <a:gd name="T12" fmla="*/ 14 w 12327"/>
              <a:gd name="T13" fmla="*/ 6487 h 6487"/>
              <a:gd name="T14" fmla="*/ 14 w 12327"/>
              <a:gd name="T15" fmla="*/ 485 h 6487"/>
              <a:gd name="T16" fmla="*/ 485 w 12327"/>
              <a:gd name="T17" fmla="*/ 14 h 6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27" h="6487">
                <a:moveTo>
                  <a:pt x="485" y="14"/>
                </a:moveTo>
                <a:cubicBezTo>
                  <a:pt x="12327" y="14"/>
                  <a:pt x="12327" y="14"/>
                  <a:pt x="12327" y="14"/>
                </a:cubicBezTo>
                <a:cubicBezTo>
                  <a:pt x="12327" y="0"/>
                  <a:pt x="12327" y="0"/>
                  <a:pt x="12327" y="0"/>
                </a:cubicBezTo>
                <a:cubicBezTo>
                  <a:pt x="485" y="0"/>
                  <a:pt x="485" y="0"/>
                  <a:pt x="485" y="0"/>
                </a:cubicBezTo>
                <a:cubicBezTo>
                  <a:pt x="218" y="0"/>
                  <a:pt x="0" y="218"/>
                  <a:pt x="0" y="485"/>
                </a:cubicBezTo>
                <a:cubicBezTo>
                  <a:pt x="0" y="6487"/>
                  <a:pt x="0" y="6487"/>
                  <a:pt x="0" y="6487"/>
                </a:cubicBezTo>
                <a:cubicBezTo>
                  <a:pt x="14" y="6487"/>
                  <a:pt x="14" y="6487"/>
                  <a:pt x="14" y="6487"/>
                </a:cubicBezTo>
                <a:cubicBezTo>
                  <a:pt x="14" y="485"/>
                  <a:pt x="14" y="485"/>
                  <a:pt x="14" y="485"/>
                </a:cubicBezTo>
                <a:cubicBezTo>
                  <a:pt x="14" y="225"/>
                  <a:pt x="225" y="14"/>
                  <a:pt x="485" y="14"/>
                </a:cubicBezTo>
                <a:close/>
              </a:path>
            </a:pathLst>
          </a:custGeom>
          <a:solidFill>
            <a:srgbClr val="E17000"/>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3" name="01_Title 2 (JU-Free)">
            <a:extLst>
              <a:ext uri="{FF2B5EF4-FFF2-40B4-BE49-F238E27FC236}">
                <a16:creationId xmlns:a16="http://schemas.microsoft.com/office/drawing/2014/main" id="{F3BD7073-9B91-D377-9971-69B564849E60}"/>
              </a:ext>
            </a:extLst>
          </p:cNvPr>
          <p:cNvSpPr>
            <a:spLocks noGrp="1"/>
          </p:cNvSpPr>
          <p:nvPr>
            <p:ph type="title" hasCustomPrompt="1"/>
          </p:nvPr>
        </p:nvSpPr>
        <p:spPr>
          <a:xfrm>
            <a:off x="685800" y="673100"/>
            <a:ext cx="10820400" cy="901700"/>
          </a:xfrm>
        </p:spPr>
        <p:txBody>
          <a:bodyPr/>
          <a:lstStyle>
            <a:lvl1pPr>
              <a:defRPr kumimoji="0" sz="3600" b="1" i="0" u="none" baseline="0">
                <a:solidFill>
                  <a:srgbClr val="154273">
                    <a:lumMod val="100000"/>
                  </a:srgbClr>
                </a:solidFill>
                <a:latin typeface="+mj-lt"/>
              </a:defRPr>
            </a:lvl1pPr>
          </a:lstStyle>
          <a:p>
            <a:r>
              <a:rPr lang="nl-NL"/>
              <a:t>[Titel]</a:t>
            </a:r>
            <a:endParaRPr lang="nl-NL" dirty="0"/>
          </a:p>
        </p:txBody>
      </p:sp>
      <p:sp>
        <p:nvSpPr>
          <p:cNvPr id="4" name="02_Frame content 3[PHJU] (JU-Free)"/>
          <p:cNvSpPr>
            <a:spLocks noGrp="1"/>
          </p:cNvSpPr>
          <p:nvPr>
            <p:ph sz="half" idx="1" hasCustomPrompt="1"/>
          </p:nvPr>
        </p:nvSpPr>
        <p:spPr>
          <a:xfrm>
            <a:off x="685800" y="1752600"/>
            <a:ext cx="4965700" cy="4013200"/>
          </a:xfrm>
        </p:spPr>
        <p:txBody>
          <a:bodyPr/>
          <a:lstStyle/>
          <a:p>
            <a:pPr lvl="0"/>
            <a:r>
              <a:rPr lang="nl-NL" dirty="0"/>
              <a:t>[Typ tekst of klik op een pictogram om een object in te voegen]</a:t>
            </a:r>
          </a:p>
        </p:txBody>
      </p:sp>
      <p:sp>
        <p:nvSpPr>
          <p:cNvPr id="5" name="03_Frame content 4[PHJU] (JU-Free)"/>
          <p:cNvSpPr>
            <a:spLocks noGrp="1"/>
          </p:cNvSpPr>
          <p:nvPr>
            <p:ph sz="half" idx="2" hasCustomPrompt="1"/>
          </p:nvPr>
        </p:nvSpPr>
        <p:spPr>
          <a:xfrm>
            <a:off x="6540500" y="1752600"/>
            <a:ext cx="4965700" cy="4013200"/>
          </a:xfrm>
        </p:spPr>
        <p:txBody>
          <a:bodyPr/>
          <a:lstStyle/>
          <a:p>
            <a:pPr lvl="0"/>
            <a:r>
              <a:rPr lang="nl-NL" dirty="0"/>
              <a:t>[Typ tekst of klik op een pictogram om een object in te voegen]</a:t>
            </a:r>
          </a:p>
        </p:txBody>
      </p:sp>
      <p:sp>
        <p:nvSpPr>
          <p:cNvPr id="7" name="04_Frame date 5 (JU-Free)">
            <a:extLst>
              <a:ext uri="{FF2B5EF4-FFF2-40B4-BE49-F238E27FC236}">
                <a16:creationId xmlns:a16="http://schemas.microsoft.com/office/drawing/2014/main" id="{ABEE90CD-BFAE-0AB3-7AFF-CDC1A6855CA1}"/>
              </a:ext>
            </a:extLst>
          </p:cNvPr>
          <p:cNvSpPr>
            <a:spLocks noGrp="1"/>
          </p:cNvSpPr>
          <p:nvPr>
            <p:ph type="dt" sz="half" idx="10"/>
          </p:nvPr>
        </p:nvSpPr>
        <p:spPr/>
        <p:txBody>
          <a:bodyPr/>
          <a:lstStyle/>
          <a:p>
            <a:fld id="{3C256F02-65A2-4707-9446-DD6E33C2C034}" type="datetime4">
              <a:rPr lang="nl-NL" smtClean="0"/>
              <a:t>26 juni 2026</a:t>
            </a:fld>
            <a:endParaRPr lang="nl-NL" dirty="0"/>
          </a:p>
        </p:txBody>
      </p:sp>
      <p:sp>
        <p:nvSpPr>
          <p:cNvPr id="8" name="05_Frame footer 6 (JU-Free)">
            <a:extLst>
              <a:ext uri="{FF2B5EF4-FFF2-40B4-BE49-F238E27FC236}">
                <a16:creationId xmlns:a16="http://schemas.microsoft.com/office/drawing/2014/main" id="{21DFF288-7F42-0642-8707-D939F34D1DC3}"/>
              </a:ext>
            </a:extLst>
          </p:cNvPr>
          <p:cNvSpPr>
            <a:spLocks noGrp="1"/>
          </p:cNvSpPr>
          <p:nvPr>
            <p:ph type="ftr" sz="quarter" idx="11"/>
          </p:nvPr>
        </p:nvSpPr>
        <p:spPr/>
        <p:txBody>
          <a:bodyPr/>
          <a:lstStyle/>
          <a:p>
            <a:r>
              <a:rPr lang="nl-NL"/>
              <a:t>Typ hier bijvoorbeeld de titel van de presentatie, via Invoegen Kop &amp; voettekst</a:t>
            </a:r>
            <a:endParaRPr lang="nl-NL" dirty="0"/>
          </a:p>
        </p:txBody>
      </p:sp>
      <p:sp>
        <p:nvSpPr>
          <p:cNvPr id="9" name="06_Frame slide number 7 (JU-Free)">
            <a:extLst>
              <a:ext uri="{FF2B5EF4-FFF2-40B4-BE49-F238E27FC236}">
                <a16:creationId xmlns:a16="http://schemas.microsoft.com/office/drawing/2014/main" id="{E5A4FF03-ED46-AA38-6A57-4529DFF86D4C}"/>
              </a:ext>
            </a:extLst>
          </p:cNvPr>
          <p:cNvSpPr>
            <a:spLocks noGrp="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66327092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 donkergroen (H1)]">
    <p:spTree>
      <p:nvGrpSpPr>
        <p:cNvPr id="1" name=""/>
        <p:cNvGrpSpPr/>
        <p:nvPr/>
      </p:nvGrpSpPr>
      <p:grpSpPr>
        <a:xfrm>
          <a:off x="0" y="0"/>
          <a:ext cx="0" cy="0"/>
          <a:chOff x="0" y="0"/>
          <a:chExt cx="0" cy="0"/>
        </a:xfrm>
      </p:grpSpPr>
      <p:sp>
        <p:nvSpPr>
          <p:cNvPr id="7" name="Frame 1">
            <a:extLst>
              <a:ext uri="{FF2B5EF4-FFF2-40B4-BE49-F238E27FC236}">
                <a16:creationId xmlns:a16="http://schemas.microsoft.com/office/drawing/2014/main" id="{FB3FC92B-5E9D-FC2B-CE5C-73C7B5C7321B}"/>
              </a:ext>
            </a:extLst>
          </p:cNvPr>
          <p:cNvSpPr>
            <a:spLocks noSelect="1"/>
          </p:cNvSpPr>
          <p:nvPr userDrawn="1"/>
        </p:nvSpPr>
        <p:spPr bwMode="auto">
          <a:xfrm>
            <a:off x="228600" y="1143000"/>
            <a:ext cx="11733213" cy="5486400"/>
          </a:xfrm>
          <a:custGeom>
            <a:avLst/>
            <a:gdLst>
              <a:gd name="T0" fmla="*/ 12320 w 12320"/>
              <a:gd name="T1" fmla="*/ 0 h 5760"/>
              <a:gd name="T2" fmla="*/ 478 w 12320"/>
              <a:gd name="T3" fmla="*/ 0 h 5760"/>
              <a:gd name="T4" fmla="*/ 0 w 12320"/>
              <a:gd name="T5" fmla="*/ 478 h 5760"/>
              <a:gd name="T6" fmla="*/ 0 w 12320"/>
              <a:gd name="T7" fmla="*/ 5760 h 5760"/>
              <a:gd name="T8" fmla="*/ 12320 w 12320"/>
              <a:gd name="T9" fmla="*/ 5760 h 5760"/>
              <a:gd name="T10" fmla="*/ 12320 w 12320"/>
              <a:gd name="T11" fmla="*/ 0 h 5760"/>
            </a:gdLst>
            <a:ahLst/>
            <a:cxnLst>
              <a:cxn ang="0">
                <a:pos x="T0" y="T1"/>
              </a:cxn>
              <a:cxn ang="0">
                <a:pos x="T2" y="T3"/>
              </a:cxn>
              <a:cxn ang="0">
                <a:pos x="T4" y="T5"/>
              </a:cxn>
              <a:cxn ang="0">
                <a:pos x="T6" y="T7"/>
              </a:cxn>
              <a:cxn ang="0">
                <a:pos x="T8" y="T9"/>
              </a:cxn>
              <a:cxn ang="0">
                <a:pos x="T10" y="T11"/>
              </a:cxn>
            </a:cxnLst>
            <a:rect l="0" t="0" r="r" b="b"/>
            <a:pathLst>
              <a:path w="12320" h="5760">
                <a:moveTo>
                  <a:pt x="12320" y="0"/>
                </a:moveTo>
                <a:cubicBezTo>
                  <a:pt x="478" y="0"/>
                  <a:pt x="478" y="0"/>
                  <a:pt x="478" y="0"/>
                </a:cubicBezTo>
                <a:cubicBezTo>
                  <a:pt x="214" y="0"/>
                  <a:pt x="0" y="214"/>
                  <a:pt x="0" y="478"/>
                </a:cubicBezTo>
                <a:cubicBezTo>
                  <a:pt x="0" y="5760"/>
                  <a:pt x="0" y="5760"/>
                  <a:pt x="0" y="5760"/>
                </a:cubicBezTo>
                <a:cubicBezTo>
                  <a:pt x="12320" y="5760"/>
                  <a:pt x="12320" y="5760"/>
                  <a:pt x="12320" y="5760"/>
                </a:cubicBezTo>
                <a:lnTo>
                  <a:pt x="12320" y="0"/>
                </a:lnTo>
                <a:close/>
              </a:path>
            </a:pathLst>
          </a:custGeom>
          <a:solidFill>
            <a:srgbClr val="275937"/>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4" name="01_Rectangle 2{PHJU} (JU-Free)" descr="Logo Ministerie van Binnenlandse Zaken en Koninkrijksrelaties">
            <a:extLst>
              <a:ext uri="{FF2B5EF4-FFF2-40B4-BE49-F238E27FC236}">
                <a16:creationId xmlns:a16="http://schemas.microsoft.com/office/drawing/2014/main" id="{EEC680B5-00ED-978F-6831-558D732E85C6}"/>
              </a:ext>
            </a:extLst>
          </p:cNvPr>
          <p:cNvSpPr>
            <a:spLocks noGrp="1"/>
          </p:cNvSpPr>
          <p:nvPr>
            <p:ph type="body" sz="quarter" idx="1003" hasCustomPrompt="1"/>
          </p:nvPr>
        </p:nvSpPr>
        <p:spPr>
          <a:xfrm>
            <a:off x="5868988" y="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r:embed="rId2">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p>
        </p:txBody>
      </p:sp>
      <p:sp>
        <p:nvSpPr>
          <p:cNvPr id="3" name="02_Title 3 (JU-Free)">
            <a:extLst>
              <a:ext uri="{FF2B5EF4-FFF2-40B4-BE49-F238E27FC236}">
                <a16:creationId xmlns:a16="http://schemas.microsoft.com/office/drawing/2014/main" id="{21B9D053-5453-83A4-E01D-4A23BAD3B943}"/>
              </a:ext>
            </a:extLst>
          </p:cNvPr>
          <p:cNvSpPr>
            <a:spLocks noGrp="1"/>
          </p:cNvSpPr>
          <p:nvPr>
            <p:ph type="title" hasCustomPrompt="1"/>
          </p:nvPr>
        </p:nvSpPr>
        <p:spPr>
          <a:xfrm>
            <a:off x="685800" y="1752600"/>
            <a:ext cx="10820400" cy="1435100"/>
          </a:xfrm>
        </p:spPr>
        <p:txBody>
          <a:bodyPr/>
          <a:lstStyle>
            <a:lvl1pPr algn="l">
              <a:defRPr kumimoji="0" sz="5400" b="1" i="0" u="none" baseline="0">
                <a:solidFill>
                  <a:schemeClr val="bg2">
                    <a:lumMod val="100000"/>
                  </a:schemeClr>
                </a:solidFill>
                <a:latin typeface="+mj-lt"/>
              </a:defRPr>
            </a:lvl1pPr>
          </a:lstStyle>
          <a:p>
            <a:r>
              <a:rPr lang="nl-NL"/>
              <a:t>[Titel]</a:t>
            </a:r>
            <a:endParaRPr lang="nl-NL" dirty="0"/>
          </a:p>
        </p:txBody>
      </p:sp>
      <p:sp>
        <p:nvSpPr>
          <p:cNvPr id="5" name="03_Subtitle 4[PHJU] (JU-Free)"/>
          <p:cNvSpPr>
            <a:spLocks noGrp="1"/>
          </p:cNvSpPr>
          <p:nvPr>
            <p:ph type="subTitle" idx="1" hasCustomPrompt="1"/>
          </p:nvPr>
        </p:nvSpPr>
        <p:spPr>
          <a:xfrm>
            <a:off x="685800" y="3314700"/>
            <a:ext cx="10820400" cy="266700"/>
          </a:xfrm>
        </p:spPr>
        <p:txBody>
          <a:bodyPr/>
          <a:lstStyle>
            <a:lvl1pPr marL="0" indent="0" algn="l">
              <a:lnSpc>
                <a:spcPct val="100000"/>
              </a:lnSpc>
              <a:spcBef>
                <a:spcPts val="0"/>
              </a:spcBef>
              <a:buFont typeface="Arial" panose="020B0604020202020204" pitchFamily="34" charset="0"/>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[Spreker: Naam Achternaam]</a:t>
            </a:r>
          </a:p>
        </p:txBody>
      </p:sp>
      <p:sp>
        <p:nvSpPr>
          <p:cNvPr id="6" name="04_Placeholder 5[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85800" y="3594100"/>
            <a:ext cx="10820400" cy="266700"/>
          </a:xfrm>
        </p:spPr>
        <p:txBody>
          <a:bodyPr/>
          <a:lstStyle>
            <a:lvl1pPr marL="0" indent="0">
              <a:lnSpc>
                <a:spcPct val="100000"/>
              </a:lnSpc>
              <a:spcBef>
                <a:spcPts val="0"/>
              </a:spcBef>
              <a:buNone/>
              <a:defRPr sz="1600">
                <a:solidFill>
                  <a:schemeClr val="bg2"/>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dirty="0"/>
              <a:t>[00 maand </a:t>
            </a:r>
            <a:r>
              <a:rPr lang="nl-NL" dirty="0" err="1"/>
              <a:t>jjjj</a:t>
            </a:r>
            <a:r>
              <a:rPr lang="nl-NL" dirty="0"/>
              <a:t>]</a:t>
            </a:r>
          </a:p>
        </p:txBody>
      </p:sp>
    </p:spTree>
    <p:extLst>
      <p:ext uri="{BB962C8B-B14F-4D97-AF65-F5344CB8AC3E}">
        <p14:creationId xmlns:p14="http://schemas.microsoft.com/office/powerpoint/2010/main" val="3305642986"/>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houd van twee donkergroen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0B7B363E-F045-5EC5-411E-E7F6924CE55D}"/>
              </a:ext>
            </a:extLst>
          </p:cNvPr>
          <p:cNvSpPr>
            <a:spLocks noSelect="1"/>
          </p:cNvSpPr>
          <p:nvPr userDrawn="1"/>
        </p:nvSpPr>
        <p:spPr bwMode="auto">
          <a:xfrm>
            <a:off x="222250" y="222250"/>
            <a:ext cx="11739563" cy="6178550"/>
          </a:xfrm>
          <a:custGeom>
            <a:avLst/>
            <a:gdLst>
              <a:gd name="T0" fmla="*/ 485 w 12327"/>
              <a:gd name="T1" fmla="*/ 14 h 6487"/>
              <a:gd name="T2" fmla="*/ 12327 w 12327"/>
              <a:gd name="T3" fmla="*/ 14 h 6487"/>
              <a:gd name="T4" fmla="*/ 12327 w 12327"/>
              <a:gd name="T5" fmla="*/ 0 h 6487"/>
              <a:gd name="T6" fmla="*/ 485 w 12327"/>
              <a:gd name="T7" fmla="*/ 0 h 6487"/>
              <a:gd name="T8" fmla="*/ 0 w 12327"/>
              <a:gd name="T9" fmla="*/ 485 h 6487"/>
              <a:gd name="T10" fmla="*/ 0 w 12327"/>
              <a:gd name="T11" fmla="*/ 6487 h 6487"/>
              <a:gd name="T12" fmla="*/ 14 w 12327"/>
              <a:gd name="T13" fmla="*/ 6487 h 6487"/>
              <a:gd name="T14" fmla="*/ 14 w 12327"/>
              <a:gd name="T15" fmla="*/ 485 h 6487"/>
              <a:gd name="T16" fmla="*/ 485 w 12327"/>
              <a:gd name="T17" fmla="*/ 14 h 6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27" h="6487">
                <a:moveTo>
                  <a:pt x="485" y="14"/>
                </a:moveTo>
                <a:cubicBezTo>
                  <a:pt x="12327" y="14"/>
                  <a:pt x="12327" y="14"/>
                  <a:pt x="12327" y="14"/>
                </a:cubicBezTo>
                <a:cubicBezTo>
                  <a:pt x="12327" y="0"/>
                  <a:pt x="12327" y="0"/>
                  <a:pt x="12327" y="0"/>
                </a:cubicBezTo>
                <a:cubicBezTo>
                  <a:pt x="485" y="0"/>
                  <a:pt x="485" y="0"/>
                  <a:pt x="485" y="0"/>
                </a:cubicBezTo>
                <a:cubicBezTo>
                  <a:pt x="218" y="0"/>
                  <a:pt x="0" y="218"/>
                  <a:pt x="0" y="485"/>
                </a:cubicBezTo>
                <a:cubicBezTo>
                  <a:pt x="0" y="6487"/>
                  <a:pt x="0" y="6487"/>
                  <a:pt x="0" y="6487"/>
                </a:cubicBezTo>
                <a:cubicBezTo>
                  <a:pt x="14" y="6487"/>
                  <a:pt x="14" y="6487"/>
                  <a:pt x="14" y="6487"/>
                </a:cubicBezTo>
                <a:cubicBezTo>
                  <a:pt x="14" y="485"/>
                  <a:pt x="14" y="485"/>
                  <a:pt x="14" y="485"/>
                </a:cubicBezTo>
                <a:cubicBezTo>
                  <a:pt x="14" y="225"/>
                  <a:pt x="225" y="14"/>
                  <a:pt x="485" y="14"/>
                </a:cubicBezTo>
                <a:close/>
              </a:path>
            </a:pathLst>
          </a:custGeom>
          <a:solidFill>
            <a:srgbClr val="275937"/>
          </a:solidFill>
          <a:ln>
            <a:noFill/>
          </a:ln>
        </p:spPr>
        <p:txBody>
          <a:bodyPr vert="horz" wrap="square" lIns="91440" tIns="45720" rIns="91440" bIns="45720" numCol="1" anchor="t" anchorCtr="0" compatLnSpc="1">
            <a:prstTxWarp prst="textNoShape">
              <a:avLst/>
            </a:prstTxWarp>
          </a:bodyPr>
          <a:lstStyle/>
          <a:p>
            <a:endParaRPr lang="nl-NL" dirty="0"/>
          </a:p>
        </p:txBody>
      </p:sp>
      <p:sp>
        <p:nvSpPr>
          <p:cNvPr id="3" name="01_Title 2 (JU-Free)">
            <a:extLst>
              <a:ext uri="{FF2B5EF4-FFF2-40B4-BE49-F238E27FC236}">
                <a16:creationId xmlns:a16="http://schemas.microsoft.com/office/drawing/2014/main" id="{F3BD7073-9B91-D377-9971-69B564849E60}"/>
              </a:ext>
            </a:extLst>
          </p:cNvPr>
          <p:cNvSpPr>
            <a:spLocks noGrp="1"/>
          </p:cNvSpPr>
          <p:nvPr>
            <p:ph type="title" hasCustomPrompt="1"/>
          </p:nvPr>
        </p:nvSpPr>
        <p:spPr>
          <a:xfrm>
            <a:off x="685800" y="673100"/>
            <a:ext cx="10820400" cy="901700"/>
          </a:xfrm>
        </p:spPr>
        <p:txBody>
          <a:bodyPr/>
          <a:lstStyle>
            <a:lvl1pPr>
              <a:defRPr kumimoji="0" sz="3600" b="1" i="0" u="none" baseline="0">
                <a:solidFill>
                  <a:srgbClr val="154273">
                    <a:lumMod val="100000"/>
                  </a:srgbClr>
                </a:solidFill>
                <a:latin typeface="+mj-lt"/>
              </a:defRPr>
            </a:lvl1pPr>
          </a:lstStyle>
          <a:p>
            <a:r>
              <a:rPr lang="nl-NL"/>
              <a:t>[Titel]</a:t>
            </a:r>
            <a:endParaRPr lang="nl-NL" dirty="0"/>
          </a:p>
        </p:txBody>
      </p:sp>
      <p:sp>
        <p:nvSpPr>
          <p:cNvPr id="4" name="02_Frame content 3[PHJU] (JU-Free)"/>
          <p:cNvSpPr>
            <a:spLocks noGrp="1"/>
          </p:cNvSpPr>
          <p:nvPr>
            <p:ph sz="half" idx="1" hasCustomPrompt="1"/>
          </p:nvPr>
        </p:nvSpPr>
        <p:spPr>
          <a:xfrm>
            <a:off x="685800" y="1752600"/>
            <a:ext cx="4965700" cy="4013200"/>
          </a:xfrm>
        </p:spPr>
        <p:txBody>
          <a:bodyPr/>
          <a:lstStyle/>
          <a:p>
            <a:pPr lvl="0"/>
            <a:r>
              <a:rPr lang="nl-NL" dirty="0"/>
              <a:t>[Typ tekst of klik op een pictogram om een object in te voegen]</a:t>
            </a:r>
          </a:p>
        </p:txBody>
      </p:sp>
      <p:sp>
        <p:nvSpPr>
          <p:cNvPr id="5" name="03_Frame content 4[PHJU] (JU-Free)"/>
          <p:cNvSpPr>
            <a:spLocks noGrp="1"/>
          </p:cNvSpPr>
          <p:nvPr>
            <p:ph sz="half" idx="2" hasCustomPrompt="1"/>
          </p:nvPr>
        </p:nvSpPr>
        <p:spPr>
          <a:xfrm>
            <a:off x="6540500" y="1752600"/>
            <a:ext cx="4965700" cy="4013200"/>
          </a:xfrm>
        </p:spPr>
        <p:txBody>
          <a:bodyPr/>
          <a:lstStyle/>
          <a:p>
            <a:pPr lvl="0"/>
            <a:r>
              <a:rPr lang="nl-NL" dirty="0"/>
              <a:t>[Typ tekst of klik op een pictogram om een object in te voegen]</a:t>
            </a:r>
          </a:p>
        </p:txBody>
      </p:sp>
      <p:sp>
        <p:nvSpPr>
          <p:cNvPr id="7" name="04_Frame date 5 (JU-Free)">
            <a:extLst>
              <a:ext uri="{FF2B5EF4-FFF2-40B4-BE49-F238E27FC236}">
                <a16:creationId xmlns:a16="http://schemas.microsoft.com/office/drawing/2014/main" id="{59FC3649-5B28-9183-30B6-BFA598497702}"/>
              </a:ext>
            </a:extLst>
          </p:cNvPr>
          <p:cNvSpPr>
            <a:spLocks noGrp="1"/>
          </p:cNvSpPr>
          <p:nvPr>
            <p:ph type="dt" sz="half" idx="10"/>
          </p:nvPr>
        </p:nvSpPr>
        <p:spPr/>
        <p:txBody>
          <a:bodyPr/>
          <a:lstStyle/>
          <a:p>
            <a:fld id="{3C256F02-65A2-4707-9446-DD6E33C2C034}" type="datetime4">
              <a:rPr lang="nl-NL" smtClean="0"/>
              <a:t>26 juni 2026</a:t>
            </a:fld>
            <a:endParaRPr lang="nl-NL" dirty="0"/>
          </a:p>
        </p:txBody>
      </p:sp>
      <p:sp>
        <p:nvSpPr>
          <p:cNvPr id="8" name="05_Frame footer 6 (JU-Free)">
            <a:extLst>
              <a:ext uri="{FF2B5EF4-FFF2-40B4-BE49-F238E27FC236}">
                <a16:creationId xmlns:a16="http://schemas.microsoft.com/office/drawing/2014/main" id="{237372C4-D191-7691-2028-D4C8814020C7}"/>
              </a:ext>
            </a:extLst>
          </p:cNvPr>
          <p:cNvSpPr>
            <a:spLocks noGrp="1"/>
          </p:cNvSpPr>
          <p:nvPr>
            <p:ph type="ftr" sz="quarter" idx="11"/>
          </p:nvPr>
        </p:nvSpPr>
        <p:spPr/>
        <p:txBody>
          <a:bodyPr/>
          <a:lstStyle/>
          <a:p>
            <a:r>
              <a:rPr lang="nl-NL"/>
              <a:t>Typ hier bijvoorbeeld de titel van de presentatie, via Invoegen Kop &amp; voettekst</a:t>
            </a:r>
            <a:endParaRPr lang="nl-NL" dirty="0"/>
          </a:p>
        </p:txBody>
      </p:sp>
      <p:sp>
        <p:nvSpPr>
          <p:cNvPr id="9" name="06_Frame slide number 7 (JU-Free)">
            <a:extLst>
              <a:ext uri="{FF2B5EF4-FFF2-40B4-BE49-F238E27FC236}">
                <a16:creationId xmlns:a16="http://schemas.microsoft.com/office/drawing/2014/main" id="{6067273D-5EAB-5C78-0B2A-CEE0DB374610}"/>
              </a:ext>
            </a:extLst>
          </p:cNvPr>
          <p:cNvSpPr>
            <a:spLocks noGrp="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829369827"/>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lleen titel (H2)]">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BE5A2270-700D-64FF-00F7-F19305989D2F}"/>
              </a:ext>
            </a:extLst>
          </p:cNvPr>
          <p:cNvSpPr>
            <a:spLocks noSelect="1"/>
          </p:cNvSpPr>
          <p:nvPr userDrawn="1"/>
        </p:nvSpPr>
        <p:spPr bwMode="auto">
          <a:xfrm>
            <a:off x="222250" y="222250"/>
            <a:ext cx="11739563" cy="6178550"/>
          </a:xfrm>
          <a:custGeom>
            <a:avLst/>
            <a:gdLst>
              <a:gd name="T0" fmla="*/ 485 w 12327"/>
              <a:gd name="T1" fmla="*/ 14 h 6487"/>
              <a:gd name="T2" fmla="*/ 12327 w 12327"/>
              <a:gd name="T3" fmla="*/ 14 h 6487"/>
              <a:gd name="T4" fmla="*/ 12327 w 12327"/>
              <a:gd name="T5" fmla="*/ 0 h 6487"/>
              <a:gd name="T6" fmla="*/ 485 w 12327"/>
              <a:gd name="T7" fmla="*/ 0 h 6487"/>
              <a:gd name="T8" fmla="*/ 0 w 12327"/>
              <a:gd name="T9" fmla="*/ 485 h 6487"/>
              <a:gd name="T10" fmla="*/ 0 w 12327"/>
              <a:gd name="T11" fmla="*/ 6487 h 6487"/>
              <a:gd name="T12" fmla="*/ 14 w 12327"/>
              <a:gd name="T13" fmla="*/ 6487 h 6487"/>
              <a:gd name="T14" fmla="*/ 14 w 12327"/>
              <a:gd name="T15" fmla="*/ 485 h 6487"/>
              <a:gd name="T16" fmla="*/ 485 w 12327"/>
              <a:gd name="T17" fmla="*/ 14 h 6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27" h="6487">
                <a:moveTo>
                  <a:pt x="485" y="14"/>
                </a:moveTo>
                <a:cubicBezTo>
                  <a:pt x="12327" y="14"/>
                  <a:pt x="12327" y="14"/>
                  <a:pt x="12327" y="14"/>
                </a:cubicBezTo>
                <a:cubicBezTo>
                  <a:pt x="12327" y="0"/>
                  <a:pt x="12327" y="0"/>
                  <a:pt x="12327" y="0"/>
                </a:cubicBezTo>
                <a:cubicBezTo>
                  <a:pt x="485" y="0"/>
                  <a:pt x="485" y="0"/>
                  <a:pt x="485" y="0"/>
                </a:cubicBezTo>
                <a:cubicBezTo>
                  <a:pt x="218" y="0"/>
                  <a:pt x="0" y="218"/>
                  <a:pt x="0" y="485"/>
                </a:cubicBezTo>
                <a:cubicBezTo>
                  <a:pt x="0" y="6487"/>
                  <a:pt x="0" y="6487"/>
                  <a:pt x="0" y="6487"/>
                </a:cubicBezTo>
                <a:cubicBezTo>
                  <a:pt x="14" y="6487"/>
                  <a:pt x="14" y="6487"/>
                  <a:pt x="14" y="6487"/>
                </a:cubicBezTo>
                <a:cubicBezTo>
                  <a:pt x="14" y="485"/>
                  <a:pt x="14" y="485"/>
                  <a:pt x="14" y="485"/>
                </a:cubicBezTo>
                <a:cubicBezTo>
                  <a:pt x="14" y="225"/>
                  <a:pt x="225" y="14"/>
                  <a:pt x="485" y="14"/>
                </a:cubicBezTo>
                <a:close/>
              </a:path>
            </a:pathLst>
          </a:custGeom>
          <a:solidFill>
            <a:srgbClr val="154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6" name="01_Title 2 (JU-Free)">
            <a:extLst>
              <a:ext uri="{FF2B5EF4-FFF2-40B4-BE49-F238E27FC236}">
                <a16:creationId xmlns:a16="http://schemas.microsoft.com/office/drawing/2014/main" id="{6A21129E-6C95-4808-7BA8-E110C1D716AA}"/>
              </a:ext>
            </a:extLst>
          </p:cNvPr>
          <p:cNvSpPr>
            <a:spLocks noGrp="1"/>
          </p:cNvSpPr>
          <p:nvPr>
            <p:ph type="title" hasCustomPrompt="1"/>
          </p:nvPr>
        </p:nvSpPr>
        <p:spPr>
          <a:xfrm>
            <a:off x="685800" y="673100"/>
            <a:ext cx="10820400" cy="901700"/>
          </a:xfrm>
        </p:spPr>
        <p:txBody>
          <a:bodyPr/>
          <a:lstStyle>
            <a:lvl1pPr>
              <a:defRPr kumimoji="0" sz="3600" b="1" i="0" u="none" baseline="0">
                <a:solidFill>
                  <a:srgbClr val="154273">
                    <a:lumMod val="100000"/>
                  </a:srgbClr>
                </a:solidFill>
                <a:latin typeface="+mj-lt"/>
              </a:defRPr>
            </a:lvl1pPr>
          </a:lstStyle>
          <a:p>
            <a:r>
              <a:rPr lang="nl-NL"/>
              <a:t>[Titel]</a:t>
            </a:r>
            <a:endParaRPr lang="nl-NL" dirty="0"/>
          </a:p>
        </p:txBody>
      </p:sp>
      <p:sp>
        <p:nvSpPr>
          <p:cNvPr id="4" name="02_Frame date 3 (JU-Free)">
            <a:extLst>
              <a:ext uri="{FF2B5EF4-FFF2-40B4-BE49-F238E27FC236}">
                <a16:creationId xmlns:a16="http://schemas.microsoft.com/office/drawing/2014/main" id="{5344C6D6-2857-AA86-98A9-21708E596659}"/>
              </a:ext>
            </a:extLst>
          </p:cNvPr>
          <p:cNvSpPr>
            <a:spLocks noGrp="1"/>
          </p:cNvSpPr>
          <p:nvPr>
            <p:ph type="dt" sz="half" idx="10"/>
          </p:nvPr>
        </p:nvSpPr>
        <p:spPr/>
        <p:txBody>
          <a:bodyPr/>
          <a:lstStyle/>
          <a:p>
            <a:fld id="{3C256F02-65A2-4707-9446-DD6E33C2C034}" type="datetime4">
              <a:rPr lang="nl-NL" smtClean="0"/>
              <a:t>26 juni 2026</a:t>
            </a:fld>
            <a:endParaRPr lang="nl-NL" dirty="0"/>
          </a:p>
        </p:txBody>
      </p:sp>
      <p:sp>
        <p:nvSpPr>
          <p:cNvPr id="5" name="03_Frame footer 4 (JU-Free)">
            <a:extLst>
              <a:ext uri="{FF2B5EF4-FFF2-40B4-BE49-F238E27FC236}">
                <a16:creationId xmlns:a16="http://schemas.microsoft.com/office/drawing/2014/main" id="{905C9850-CEDD-F3EA-5D2B-E147E9B8CE3D}"/>
              </a:ext>
            </a:extLst>
          </p:cNvPr>
          <p:cNvSpPr>
            <a:spLocks noGrp="1"/>
          </p:cNvSpPr>
          <p:nvPr>
            <p:ph type="ftr" sz="quarter" idx="11"/>
          </p:nvPr>
        </p:nvSpPr>
        <p:spPr/>
        <p:txBody>
          <a:bodyPr/>
          <a:lstStyle/>
          <a:p>
            <a:r>
              <a:rPr lang="nl-NL"/>
              <a:t>Typ hier bijvoorbeeld de titel van de presentatie, via Invoegen Kop &amp; voettekst</a:t>
            </a:r>
            <a:endParaRPr lang="nl-NL" dirty="0"/>
          </a:p>
        </p:txBody>
      </p:sp>
      <p:sp>
        <p:nvSpPr>
          <p:cNvPr id="9" name="04_Frame slide number 5 (JU-Free)">
            <a:extLst>
              <a:ext uri="{FF2B5EF4-FFF2-40B4-BE49-F238E27FC236}">
                <a16:creationId xmlns:a16="http://schemas.microsoft.com/office/drawing/2014/main" id="{4C8D494C-75DE-B6F2-F9F5-C1A2939DE1BC}"/>
              </a:ext>
            </a:extLst>
          </p:cNvPr>
          <p:cNvSpPr>
            <a:spLocks noGrp="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198154722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6" name="Frame 1">
            <a:extLst>
              <a:ext uri="{FF2B5EF4-FFF2-40B4-BE49-F238E27FC236}">
                <a16:creationId xmlns:a16="http://schemas.microsoft.com/office/drawing/2014/main" id="{64CBF2DE-7EB5-32DF-4904-F0BE312BBEFF}"/>
              </a:ext>
            </a:extLst>
          </p:cNvPr>
          <p:cNvSpPr>
            <a:spLocks noSelect="1"/>
          </p:cNvSpPr>
          <p:nvPr userDrawn="1"/>
        </p:nvSpPr>
        <p:spPr bwMode="auto">
          <a:xfrm>
            <a:off x="222250" y="222250"/>
            <a:ext cx="11739563" cy="6178550"/>
          </a:xfrm>
          <a:custGeom>
            <a:avLst/>
            <a:gdLst>
              <a:gd name="T0" fmla="*/ 485 w 12327"/>
              <a:gd name="T1" fmla="*/ 14 h 6487"/>
              <a:gd name="T2" fmla="*/ 12327 w 12327"/>
              <a:gd name="T3" fmla="*/ 14 h 6487"/>
              <a:gd name="T4" fmla="*/ 12327 w 12327"/>
              <a:gd name="T5" fmla="*/ 0 h 6487"/>
              <a:gd name="T6" fmla="*/ 485 w 12327"/>
              <a:gd name="T7" fmla="*/ 0 h 6487"/>
              <a:gd name="T8" fmla="*/ 0 w 12327"/>
              <a:gd name="T9" fmla="*/ 485 h 6487"/>
              <a:gd name="T10" fmla="*/ 0 w 12327"/>
              <a:gd name="T11" fmla="*/ 6487 h 6487"/>
              <a:gd name="T12" fmla="*/ 14 w 12327"/>
              <a:gd name="T13" fmla="*/ 6487 h 6487"/>
              <a:gd name="T14" fmla="*/ 14 w 12327"/>
              <a:gd name="T15" fmla="*/ 485 h 6487"/>
              <a:gd name="T16" fmla="*/ 485 w 12327"/>
              <a:gd name="T17" fmla="*/ 14 h 6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27" h="6487">
                <a:moveTo>
                  <a:pt x="485" y="14"/>
                </a:moveTo>
                <a:cubicBezTo>
                  <a:pt x="12327" y="14"/>
                  <a:pt x="12327" y="14"/>
                  <a:pt x="12327" y="14"/>
                </a:cubicBezTo>
                <a:cubicBezTo>
                  <a:pt x="12327" y="0"/>
                  <a:pt x="12327" y="0"/>
                  <a:pt x="12327" y="0"/>
                </a:cubicBezTo>
                <a:cubicBezTo>
                  <a:pt x="485" y="0"/>
                  <a:pt x="485" y="0"/>
                  <a:pt x="485" y="0"/>
                </a:cubicBezTo>
                <a:cubicBezTo>
                  <a:pt x="218" y="0"/>
                  <a:pt x="0" y="218"/>
                  <a:pt x="0" y="485"/>
                </a:cubicBezTo>
                <a:cubicBezTo>
                  <a:pt x="0" y="6487"/>
                  <a:pt x="0" y="6487"/>
                  <a:pt x="0" y="6487"/>
                </a:cubicBezTo>
                <a:cubicBezTo>
                  <a:pt x="14" y="6487"/>
                  <a:pt x="14" y="6487"/>
                  <a:pt x="14" y="6487"/>
                </a:cubicBezTo>
                <a:cubicBezTo>
                  <a:pt x="14" y="485"/>
                  <a:pt x="14" y="485"/>
                  <a:pt x="14" y="485"/>
                </a:cubicBezTo>
                <a:cubicBezTo>
                  <a:pt x="14" y="225"/>
                  <a:pt x="225" y="14"/>
                  <a:pt x="485" y="14"/>
                </a:cubicBezTo>
                <a:close/>
              </a:path>
            </a:pathLst>
          </a:custGeom>
          <a:solidFill>
            <a:srgbClr val="154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7" name="01_Frame date 2 (JU-Free)">
            <a:extLst>
              <a:ext uri="{FF2B5EF4-FFF2-40B4-BE49-F238E27FC236}">
                <a16:creationId xmlns:a16="http://schemas.microsoft.com/office/drawing/2014/main" id="{9FAA5D39-5011-2BB2-F086-93F4FF583F34}"/>
              </a:ext>
            </a:extLst>
          </p:cNvPr>
          <p:cNvSpPr>
            <a:spLocks noGrp="1"/>
          </p:cNvSpPr>
          <p:nvPr>
            <p:ph type="dt" sz="half" idx="10"/>
          </p:nvPr>
        </p:nvSpPr>
        <p:spPr/>
        <p:txBody>
          <a:bodyPr/>
          <a:lstStyle/>
          <a:p>
            <a:fld id="{3C256F02-65A2-4707-9446-DD6E33C2C034}" type="datetime4">
              <a:rPr lang="nl-NL" smtClean="0"/>
              <a:t>26 juni 2026</a:t>
            </a:fld>
            <a:endParaRPr lang="nl-NL" dirty="0"/>
          </a:p>
        </p:txBody>
      </p:sp>
      <p:sp>
        <p:nvSpPr>
          <p:cNvPr id="8" name="02_Frame footer 3 (JU-Free)">
            <a:extLst>
              <a:ext uri="{FF2B5EF4-FFF2-40B4-BE49-F238E27FC236}">
                <a16:creationId xmlns:a16="http://schemas.microsoft.com/office/drawing/2014/main" id="{CF60C63B-3E4D-C0C8-A94A-2DBCDBBD0142}"/>
              </a:ext>
            </a:extLst>
          </p:cNvPr>
          <p:cNvSpPr>
            <a:spLocks noGrp="1"/>
          </p:cNvSpPr>
          <p:nvPr>
            <p:ph type="ftr" sz="quarter" idx="11"/>
          </p:nvPr>
        </p:nvSpPr>
        <p:spPr/>
        <p:txBody>
          <a:bodyPr/>
          <a:lstStyle/>
          <a:p>
            <a:r>
              <a:rPr lang="nl-NL"/>
              <a:t>Typ hier bijvoorbeeld de titel van de presentatie, via Invoegen Kop &amp; voettekst</a:t>
            </a:r>
            <a:endParaRPr lang="nl-NL" dirty="0"/>
          </a:p>
        </p:txBody>
      </p:sp>
      <p:sp>
        <p:nvSpPr>
          <p:cNvPr id="9" name="03_Frame slide number 4 (JU-Free)">
            <a:extLst>
              <a:ext uri="{FF2B5EF4-FFF2-40B4-BE49-F238E27FC236}">
                <a16:creationId xmlns:a16="http://schemas.microsoft.com/office/drawing/2014/main" id="{694E0969-A378-C478-B1C0-7EA590A8B4AA}"/>
              </a:ext>
            </a:extLst>
          </p:cNvPr>
          <p:cNvSpPr>
            <a:spLocks noGrp="1"/>
          </p:cNvSpPr>
          <p:nvPr>
            <p:ph type="sldNum" sz="quarter" idx="12"/>
          </p:nvPr>
        </p:nvSpPr>
        <p:spPr/>
        <p:txBody>
          <a:bodyPr/>
          <a:lstStyle/>
          <a:p>
            <a:fld id="{8F18802B-E4C7-4B2D-B37A-6B7CC3C134EA}" type="slidenum">
              <a:rPr lang="nl-NL" smtClean="0"/>
              <a:pPr/>
              <a:t>‹nr.›</a:t>
            </a:fld>
            <a:endParaRPr lang="nl-NL" dirty="0"/>
          </a:p>
        </p:txBody>
      </p:sp>
    </p:spTree>
    <p:extLst>
      <p:ext uri="{BB962C8B-B14F-4D97-AF65-F5344CB8AC3E}">
        <p14:creationId xmlns:p14="http://schemas.microsoft.com/office/powerpoint/2010/main" val="3122485968"/>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inddia+foto]">
    <p:spTree>
      <p:nvGrpSpPr>
        <p:cNvPr id="1" name=""/>
        <p:cNvGrpSpPr/>
        <p:nvPr/>
      </p:nvGrpSpPr>
      <p:grpSpPr>
        <a:xfrm>
          <a:off x="0" y="0"/>
          <a:ext cx="0" cy="0"/>
          <a:chOff x="0" y="0"/>
          <a:chExt cx="0" cy="0"/>
        </a:xfrm>
      </p:grpSpPr>
      <p:sp>
        <p:nvSpPr>
          <p:cNvPr id="9" name="Freeform: vorm 1">
            <a:extLst>
              <a:ext uri="{FF2B5EF4-FFF2-40B4-BE49-F238E27FC236}">
                <a16:creationId xmlns:a16="http://schemas.microsoft.com/office/drawing/2014/main" id="{3B589DA3-B497-B116-3029-50DB5B1CDC84}"/>
              </a:ext>
            </a:extLst>
          </p:cNvPr>
          <p:cNvSpPr>
            <a:spLocks noSelect="1"/>
          </p:cNvSpPr>
          <p:nvPr userDrawn="1"/>
        </p:nvSpPr>
        <p:spPr bwMode="auto">
          <a:xfrm>
            <a:off x="228600" y="3968750"/>
            <a:ext cx="3949700" cy="2660650"/>
          </a:xfrm>
          <a:custGeom>
            <a:avLst/>
            <a:gdLst>
              <a:gd name="connsiteX0" fmla="*/ 0 w 3954101"/>
              <a:gd name="connsiteY0" fmla="*/ 0 h 2435379"/>
              <a:gd name="connsiteX1" fmla="*/ 3496309 w 3954101"/>
              <a:gd name="connsiteY1" fmla="*/ 0 h 2435379"/>
              <a:gd name="connsiteX2" fmla="*/ 3954101 w 3954101"/>
              <a:gd name="connsiteY2" fmla="*/ 459208 h 2435379"/>
              <a:gd name="connsiteX3" fmla="*/ 3954101 w 3954101"/>
              <a:gd name="connsiteY3" fmla="*/ 2275886 h 2435379"/>
              <a:gd name="connsiteX4" fmla="*/ 3954101 w 3954101"/>
              <a:gd name="connsiteY4" fmla="*/ 2435379 h 2435379"/>
              <a:gd name="connsiteX5" fmla="*/ 0 w 3954101"/>
              <a:gd name="connsiteY5" fmla="*/ 2435379 h 2435379"/>
              <a:gd name="connsiteX6" fmla="*/ 0 w 3954101"/>
              <a:gd name="connsiteY6" fmla="*/ 2389601 h 2435379"/>
              <a:gd name="connsiteX7" fmla="*/ 0 w 3954101"/>
              <a:gd name="connsiteY7" fmla="*/ 0 h 243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4101" h="2435379">
                <a:moveTo>
                  <a:pt x="0" y="0"/>
                </a:moveTo>
                <a:cubicBezTo>
                  <a:pt x="0" y="0"/>
                  <a:pt x="0" y="0"/>
                  <a:pt x="3496309" y="0"/>
                </a:cubicBezTo>
                <a:cubicBezTo>
                  <a:pt x="3748718" y="0"/>
                  <a:pt x="3954101" y="205587"/>
                  <a:pt x="3954101" y="459208"/>
                </a:cubicBezTo>
                <a:cubicBezTo>
                  <a:pt x="3954101" y="459208"/>
                  <a:pt x="3954101" y="459208"/>
                  <a:pt x="3954101" y="2275886"/>
                </a:cubicBezTo>
                <a:lnTo>
                  <a:pt x="3954101" y="2435379"/>
                </a:lnTo>
                <a:lnTo>
                  <a:pt x="0" y="2435379"/>
                </a:lnTo>
                <a:lnTo>
                  <a:pt x="0" y="2389601"/>
                </a:lnTo>
                <a:cubicBezTo>
                  <a:pt x="0" y="2078635"/>
                  <a:pt x="0" y="1415241"/>
                  <a:pt x="0" y="0"/>
                </a:cubicBezTo>
                <a:close/>
              </a:path>
            </a:pathLst>
          </a:custGeom>
          <a:solidFill>
            <a:srgbClr val="154273"/>
          </a:solidFill>
          <a:ln>
            <a:noFill/>
          </a:ln>
        </p:spPr>
        <p:txBody>
          <a:bodyPr vert="horz" wrap="square" lIns="91440" tIns="45720" rIns="91440" bIns="45720" numCol="1" anchor="t" anchorCtr="0" compatLnSpc="1">
            <a:prstTxWarp prst="textNoShape">
              <a:avLst/>
            </a:prstTxWarp>
            <a:noAutofit/>
          </a:bodyPr>
          <a:lstStyle/>
          <a:p>
            <a:endParaRPr lang="nl-NL" dirty="0"/>
          </a:p>
        </p:txBody>
      </p:sp>
      <p:sp>
        <p:nvSpPr>
          <p:cNvPr id="3" name="01_Rectangle 2{PHJU} (JU-Free)" descr="Logo Ministerie van Binnenlandse Zaken en Koninkrijksrelaties">
            <a:extLst>
              <a:ext uri="{FF2B5EF4-FFF2-40B4-BE49-F238E27FC236}">
                <a16:creationId xmlns:a16="http://schemas.microsoft.com/office/drawing/2014/main" id="{2B37864E-F7C1-CCD4-22B5-D68340D3AD6C}"/>
              </a:ext>
            </a:extLst>
          </p:cNvPr>
          <p:cNvSpPr>
            <a:spLocks noGrp="1"/>
          </p:cNvSpPr>
          <p:nvPr>
            <p:ph type="body" sz="quarter" idx="1003" hasCustomPrompt="1"/>
          </p:nvPr>
        </p:nvSpPr>
        <p:spPr>
          <a:xfrm>
            <a:off x="5868988" y="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r:embed="rId2">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p>
        </p:txBody>
      </p:sp>
      <p:sp>
        <p:nvSpPr>
          <p:cNvPr id="4" name="02_Title 3 (JU-Free)">
            <a:extLst>
              <a:ext uri="{FF2B5EF4-FFF2-40B4-BE49-F238E27FC236}">
                <a16:creationId xmlns:a16="http://schemas.microsoft.com/office/drawing/2014/main" id="{4A1F4068-A107-1814-4B1B-0DA468943C44}"/>
              </a:ext>
            </a:extLst>
          </p:cNvPr>
          <p:cNvSpPr>
            <a:spLocks noGrp="1"/>
          </p:cNvSpPr>
          <p:nvPr>
            <p:ph type="title" hasCustomPrompt="1"/>
          </p:nvPr>
        </p:nvSpPr>
        <p:spPr>
          <a:xfrm>
            <a:off x="685800" y="4279900"/>
            <a:ext cx="2882900" cy="711200"/>
          </a:xfrm>
        </p:spPr>
        <p:txBody>
          <a:bodyPr/>
          <a:lstStyle>
            <a:lvl1pPr algn="l">
              <a:defRPr kumimoji="0" sz="5400" b="1" i="0" u="none" baseline="0">
                <a:solidFill>
                  <a:schemeClr val="bg2">
                    <a:lumMod val="100000"/>
                  </a:schemeClr>
                </a:solidFill>
                <a:latin typeface="+mj-lt"/>
              </a:defRPr>
            </a:lvl1pPr>
          </a:lstStyle>
          <a:p>
            <a:r>
              <a:rPr lang="nl-NL" dirty="0"/>
              <a:t>[Bedankt]</a:t>
            </a:r>
          </a:p>
        </p:txBody>
      </p:sp>
      <p:sp>
        <p:nvSpPr>
          <p:cNvPr id="6" name="03_Subtitle 4[PHJU] (JU-Free)"/>
          <p:cNvSpPr>
            <a:spLocks noGrp="1"/>
          </p:cNvSpPr>
          <p:nvPr>
            <p:ph type="subTitle" idx="1" hasCustomPrompt="1"/>
          </p:nvPr>
        </p:nvSpPr>
        <p:spPr>
          <a:xfrm>
            <a:off x="685800" y="5130800"/>
            <a:ext cx="2882900" cy="1092200"/>
          </a:xfrm>
        </p:spPr>
        <p:txBody>
          <a:bodyPr/>
          <a:lstStyle>
            <a:lvl1pPr marL="0" indent="0" algn="l">
              <a:lnSpc>
                <a:spcPct val="105000"/>
              </a:lnSpc>
              <a:spcBef>
                <a:spcPts val="0"/>
              </a:spcBef>
              <a:buFont typeface="Arial" panose="020B0604020202020204" pitchFamily="34" charset="0"/>
              <a:buNone/>
              <a:defRPr sz="17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[Tekst]</a:t>
            </a:r>
          </a:p>
        </p:txBody>
      </p:sp>
      <p:sp>
        <p:nvSpPr>
          <p:cNvPr id="2" name="04_Picture Placeholder 5 (JU-Free)">
            <a:extLst>
              <a:ext uri="{FF2B5EF4-FFF2-40B4-BE49-F238E27FC236}">
                <a16:creationId xmlns:a16="http://schemas.microsoft.com/office/drawing/2014/main" id="{7B4D77DE-4E30-49F5-37ED-85CB60C353B9}"/>
              </a:ext>
            </a:extLst>
          </p:cNvPr>
          <p:cNvSpPr>
            <a:spLocks noGrp="1"/>
          </p:cNvSpPr>
          <p:nvPr>
            <p:ph type="pic" sz="quarter" idx="10" hasCustomPrompt="1"/>
          </p:nvPr>
        </p:nvSpPr>
        <p:spPr>
          <a:xfrm>
            <a:off x="228600" y="1143000"/>
            <a:ext cx="11733213" cy="5486400"/>
          </a:xfrm>
          <a:custGeom>
            <a:avLst/>
            <a:gdLst>
              <a:gd name="connsiteX0" fmla="*/ 455234 w 11733213"/>
              <a:gd name="connsiteY0" fmla="*/ 0 h 5486400"/>
              <a:gd name="connsiteX1" fmla="*/ 457987 w 11733213"/>
              <a:gd name="connsiteY1" fmla="*/ 0 h 5486400"/>
              <a:gd name="connsiteX2" fmla="*/ 477261 w 11733213"/>
              <a:gd name="connsiteY2" fmla="*/ 0 h 5486400"/>
              <a:gd name="connsiteX3" fmla="*/ 529576 w 11733213"/>
              <a:gd name="connsiteY3" fmla="*/ 0 h 5486400"/>
              <a:gd name="connsiteX4" fmla="*/ 573286 w 11733213"/>
              <a:gd name="connsiteY4" fmla="*/ 0 h 5486400"/>
              <a:gd name="connsiteX5" fmla="*/ 631452 w 11733213"/>
              <a:gd name="connsiteY5" fmla="*/ 0 h 5486400"/>
              <a:gd name="connsiteX6" fmla="*/ 706138 w 11733213"/>
              <a:gd name="connsiteY6" fmla="*/ 0 h 5486400"/>
              <a:gd name="connsiteX7" fmla="*/ 799410 w 11733213"/>
              <a:gd name="connsiteY7" fmla="*/ 0 h 5486400"/>
              <a:gd name="connsiteX8" fmla="*/ 913333 w 11733213"/>
              <a:gd name="connsiteY8" fmla="*/ 0 h 5486400"/>
              <a:gd name="connsiteX9" fmla="*/ 1049971 w 11733213"/>
              <a:gd name="connsiteY9" fmla="*/ 0 h 5486400"/>
              <a:gd name="connsiteX10" fmla="*/ 1211390 w 11733213"/>
              <a:gd name="connsiteY10" fmla="*/ 0 h 5486400"/>
              <a:gd name="connsiteX11" fmla="*/ 1399654 w 11733213"/>
              <a:gd name="connsiteY11" fmla="*/ 0 h 5486400"/>
              <a:gd name="connsiteX12" fmla="*/ 1616830 w 11733213"/>
              <a:gd name="connsiteY12" fmla="*/ 0 h 5486400"/>
              <a:gd name="connsiteX13" fmla="*/ 1864981 w 11733213"/>
              <a:gd name="connsiteY13" fmla="*/ 0 h 5486400"/>
              <a:gd name="connsiteX14" fmla="*/ 2146173 w 11733213"/>
              <a:gd name="connsiteY14" fmla="*/ 0 h 5486400"/>
              <a:gd name="connsiteX15" fmla="*/ 2462472 w 11733213"/>
              <a:gd name="connsiteY15" fmla="*/ 0 h 5486400"/>
              <a:gd name="connsiteX16" fmla="*/ 2815941 w 11733213"/>
              <a:gd name="connsiteY16" fmla="*/ 0 h 5486400"/>
              <a:gd name="connsiteX17" fmla="*/ 3208647 w 11733213"/>
              <a:gd name="connsiteY17" fmla="*/ 0 h 5486400"/>
              <a:gd name="connsiteX18" fmla="*/ 3642653 w 11733213"/>
              <a:gd name="connsiteY18" fmla="*/ 0 h 5486400"/>
              <a:gd name="connsiteX19" fmla="*/ 4120026 w 11733213"/>
              <a:gd name="connsiteY19" fmla="*/ 0 h 5486400"/>
              <a:gd name="connsiteX20" fmla="*/ 4642831 w 11733213"/>
              <a:gd name="connsiteY20" fmla="*/ 0 h 5486400"/>
              <a:gd name="connsiteX21" fmla="*/ 5213131 w 11733213"/>
              <a:gd name="connsiteY21" fmla="*/ 0 h 5486400"/>
              <a:gd name="connsiteX22" fmla="*/ 5832993 w 11733213"/>
              <a:gd name="connsiteY22" fmla="*/ 0 h 5486400"/>
              <a:gd name="connsiteX23" fmla="*/ 6504482 w 11733213"/>
              <a:gd name="connsiteY23" fmla="*/ 0 h 5486400"/>
              <a:gd name="connsiteX24" fmla="*/ 7229662 w 11733213"/>
              <a:gd name="connsiteY24" fmla="*/ 0 h 5486400"/>
              <a:gd name="connsiteX25" fmla="*/ 8010599 w 11733213"/>
              <a:gd name="connsiteY25" fmla="*/ 0 h 5486400"/>
              <a:gd name="connsiteX26" fmla="*/ 8849357 w 11733213"/>
              <a:gd name="connsiteY26" fmla="*/ 0 h 5486400"/>
              <a:gd name="connsiteX27" fmla="*/ 9748002 w 11733213"/>
              <a:gd name="connsiteY27" fmla="*/ 0 h 5486400"/>
              <a:gd name="connsiteX28" fmla="*/ 10708599 w 11733213"/>
              <a:gd name="connsiteY28" fmla="*/ 0 h 5486400"/>
              <a:gd name="connsiteX29" fmla="*/ 11212775 w 11733213"/>
              <a:gd name="connsiteY29" fmla="*/ 0 h 5486400"/>
              <a:gd name="connsiteX30" fmla="*/ 11733213 w 11733213"/>
              <a:gd name="connsiteY30" fmla="*/ 0 h 5486400"/>
              <a:gd name="connsiteX31" fmla="*/ 11733213 w 11733213"/>
              <a:gd name="connsiteY31" fmla="*/ 1340 h 5486400"/>
              <a:gd name="connsiteX32" fmla="*/ 11733213 w 11733213"/>
              <a:gd name="connsiteY32" fmla="*/ 10716 h 5486400"/>
              <a:gd name="connsiteX33" fmla="*/ 11733213 w 11733213"/>
              <a:gd name="connsiteY33" fmla="*/ 36165 h 5486400"/>
              <a:gd name="connsiteX34" fmla="*/ 11733213 w 11733213"/>
              <a:gd name="connsiteY34" fmla="*/ 57429 h 5486400"/>
              <a:gd name="connsiteX35" fmla="*/ 11733213 w 11733213"/>
              <a:gd name="connsiteY35" fmla="*/ 85725 h 5486400"/>
              <a:gd name="connsiteX36" fmla="*/ 11733213 w 11733213"/>
              <a:gd name="connsiteY36" fmla="*/ 122058 h 5486400"/>
              <a:gd name="connsiteX37" fmla="*/ 11733213 w 11733213"/>
              <a:gd name="connsiteY37" fmla="*/ 167432 h 5486400"/>
              <a:gd name="connsiteX38" fmla="*/ 11733213 w 11733213"/>
              <a:gd name="connsiteY38" fmla="*/ 222852 h 5486400"/>
              <a:gd name="connsiteX39" fmla="*/ 11733213 w 11733213"/>
              <a:gd name="connsiteY39" fmla="*/ 289322 h 5486400"/>
              <a:gd name="connsiteX40" fmla="*/ 11733213 w 11733213"/>
              <a:gd name="connsiteY40" fmla="*/ 367847 h 5486400"/>
              <a:gd name="connsiteX41" fmla="*/ 11733213 w 11733213"/>
              <a:gd name="connsiteY41" fmla="*/ 459433 h 5486400"/>
              <a:gd name="connsiteX42" fmla="*/ 11733213 w 11733213"/>
              <a:gd name="connsiteY42" fmla="*/ 565082 h 5486400"/>
              <a:gd name="connsiteX43" fmla="*/ 11733213 w 11733213"/>
              <a:gd name="connsiteY43" fmla="*/ 685800 h 5486400"/>
              <a:gd name="connsiteX44" fmla="*/ 11733213 w 11733213"/>
              <a:gd name="connsiteY44" fmla="*/ 822592 h 5486400"/>
              <a:gd name="connsiteX45" fmla="*/ 11733213 w 11733213"/>
              <a:gd name="connsiteY45" fmla="*/ 976462 h 5486400"/>
              <a:gd name="connsiteX46" fmla="*/ 11733213 w 11733213"/>
              <a:gd name="connsiteY46" fmla="*/ 1148414 h 5486400"/>
              <a:gd name="connsiteX47" fmla="*/ 11733213 w 11733213"/>
              <a:gd name="connsiteY47" fmla="*/ 1339453 h 5486400"/>
              <a:gd name="connsiteX48" fmla="*/ 11733213 w 11733213"/>
              <a:gd name="connsiteY48" fmla="*/ 1550585 h 5486400"/>
              <a:gd name="connsiteX49" fmla="*/ 11733213 w 11733213"/>
              <a:gd name="connsiteY49" fmla="*/ 1782812 h 5486400"/>
              <a:gd name="connsiteX50" fmla="*/ 11733213 w 11733213"/>
              <a:gd name="connsiteY50" fmla="*/ 2037141 h 5486400"/>
              <a:gd name="connsiteX51" fmla="*/ 11733213 w 11733213"/>
              <a:gd name="connsiteY51" fmla="*/ 2314575 h 5486400"/>
              <a:gd name="connsiteX52" fmla="*/ 11733213 w 11733213"/>
              <a:gd name="connsiteY52" fmla="*/ 2616120 h 5486400"/>
              <a:gd name="connsiteX53" fmla="*/ 11733213 w 11733213"/>
              <a:gd name="connsiteY53" fmla="*/ 2942779 h 5486400"/>
              <a:gd name="connsiteX54" fmla="*/ 11733213 w 11733213"/>
              <a:gd name="connsiteY54" fmla="*/ 3295557 h 5486400"/>
              <a:gd name="connsiteX55" fmla="*/ 11733213 w 11733213"/>
              <a:gd name="connsiteY55" fmla="*/ 3675460 h 5486400"/>
              <a:gd name="connsiteX56" fmla="*/ 11733213 w 11733213"/>
              <a:gd name="connsiteY56" fmla="*/ 4083491 h 5486400"/>
              <a:gd name="connsiteX57" fmla="*/ 11733213 w 11733213"/>
              <a:gd name="connsiteY57" fmla="*/ 4298368 h 5486400"/>
              <a:gd name="connsiteX58" fmla="*/ 11733213 w 11733213"/>
              <a:gd name="connsiteY58" fmla="*/ 4520655 h 5486400"/>
              <a:gd name="connsiteX59" fmla="*/ 11733213 w 11733213"/>
              <a:gd name="connsiteY59" fmla="*/ 4750475 h 5486400"/>
              <a:gd name="connsiteX60" fmla="*/ 11733213 w 11733213"/>
              <a:gd name="connsiteY60" fmla="*/ 4987956 h 5486400"/>
              <a:gd name="connsiteX61" fmla="*/ 11733213 w 11733213"/>
              <a:gd name="connsiteY61" fmla="*/ 5233223 h 5486400"/>
              <a:gd name="connsiteX62" fmla="*/ 11733213 w 11733213"/>
              <a:gd name="connsiteY62" fmla="*/ 5486400 h 5486400"/>
              <a:gd name="connsiteX63" fmla="*/ 11730348 w 11733213"/>
              <a:gd name="connsiteY63" fmla="*/ 5486400 h 5486400"/>
              <a:gd name="connsiteX64" fmla="*/ 11710297 w 11733213"/>
              <a:gd name="connsiteY64" fmla="*/ 5486400 h 5486400"/>
              <a:gd name="connsiteX65" fmla="*/ 11655870 w 11733213"/>
              <a:gd name="connsiteY65" fmla="*/ 5486400 h 5486400"/>
              <a:gd name="connsiteX66" fmla="*/ 11610395 w 11733213"/>
              <a:gd name="connsiteY66" fmla="*/ 5486400 h 5486400"/>
              <a:gd name="connsiteX67" fmla="*/ 11549881 w 11733213"/>
              <a:gd name="connsiteY67" fmla="*/ 5486400 h 5486400"/>
              <a:gd name="connsiteX68" fmla="*/ 11472180 w 11733213"/>
              <a:gd name="connsiteY68" fmla="*/ 5486400 h 5486400"/>
              <a:gd name="connsiteX69" fmla="*/ 11375144 w 11733213"/>
              <a:gd name="connsiteY69" fmla="*/ 5486400 h 5486400"/>
              <a:gd name="connsiteX70" fmla="*/ 11256623 w 11733213"/>
              <a:gd name="connsiteY70" fmla="*/ 5486400 h 5486400"/>
              <a:gd name="connsiteX71" fmla="*/ 11114469 w 11733213"/>
              <a:gd name="connsiteY71" fmla="*/ 5486400 h 5486400"/>
              <a:gd name="connsiteX72" fmla="*/ 10946535 w 11733213"/>
              <a:gd name="connsiteY72" fmla="*/ 5486400 h 5486400"/>
              <a:gd name="connsiteX73" fmla="*/ 10750671 w 11733213"/>
              <a:gd name="connsiteY73" fmla="*/ 5486400 h 5486400"/>
              <a:gd name="connsiteX74" fmla="*/ 10524729 w 11733213"/>
              <a:gd name="connsiteY74" fmla="*/ 5486400 h 5486400"/>
              <a:gd name="connsiteX75" fmla="*/ 10266561 w 11733213"/>
              <a:gd name="connsiteY75" fmla="*/ 5486400 h 5486400"/>
              <a:gd name="connsiteX76" fmla="*/ 9974019 w 11733213"/>
              <a:gd name="connsiteY76" fmla="*/ 5486400 h 5486400"/>
              <a:gd name="connsiteX77" fmla="*/ 9644953 w 11733213"/>
              <a:gd name="connsiteY77" fmla="*/ 5486400 h 5486400"/>
              <a:gd name="connsiteX78" fmla="*/ 9277216 w 11733213"/>
              <a:gd name="connsiteY78" fmla="*/ 5486400 h 5486400"/>
              <a:gd name="connsiteX79" fmla="*/ 8868659 w 11733213"/>
              <a:gd name="connsiteY79" fmla="*/ 5486400 h 5486400"/>
              <a:gd name="connsiteX80" fmla="*/ 8417134 w 11733213"/>
              <a:gd name="connsiteY80" fmla="*/ 5486400 h 5486400"/>
              <a:gd name="connsiteX81" fmla="*/ 7920492 w 11733213"/>
              <a:gd name="connsiteY81" fmla="*/ 5486400 h 5486400"/>
              <a:gd name="connsiteX82" fmla="*/ 7376585 w 11733213"/>
              <a:gd name="connsiteY82" fmla="*/ 5486400 h 5486400"/>
              <a:gd name="connsiteX83" fmla="*/ 6783264 w 11733213"/>
              <a:gd name="connsiteY83" fmla="*/ 5486400 h 5486400"/>
              <a:gd name="connsiteX84" fmla="*/ 6138381 w 11733213"/>
              <a:gd name="connsiteY84" fmla="*/ 5486400 h 5486400"/>
              <a:gd name="connsiteX85" fmla="*/ 5439788 w 11733213"/>
              <a:gd name="connsiteY85" fmla="*/ 5486400 h 5486400"/>
              <a:gd name="connsiteX86" fmla="*/ 4685336 w 11733213"/>
              <a:gd name="connsiteY86" fmla="*/ 5486400 h 5486400"/>
              <a:gd name="connsiteX87" fmla="*/ 3937000 w 11733213"/>
              <a:gd name="connsiteY87" fmla="*/ 5486400 h 5486400"/>
              <a:gd name="connsiteX88" fmla="*/ 3937000 w 11733213"/>
              <a:gd name="connsiteY88" fmla="*/ 5312570 h 5486400"/>
              <a:gd name="connsiteX89" fmla="*/ 3937000 w 11733213"/>
              <a:gd name="connsiteY89" fmla="*/ 3332587 h 5486400"/>
              <a:gd name="connsiteX90" fmla="*/ 3481188 w 11733213"/>
              <a:gd name="connsiteY90" fmla="*/ 2832100 h 5486400"/>
              <a:gd name="connsiteX91" fmla="*/ 0 w 11733213"/>
              <a:gd name="connsiteY91" fmla="*/ 2832100 h 5486400"/>
              <a:gd name="connsiteX92" fmla="*/ 0 w 11733213"/>
              <a:gd name="connsiteY92" fmla="*/ 2787831 h 5486400"/>
              <a:gd name="connsiteX93" fmla="*/ 0 w 11733213"/>
              <a:gd name="connsiteY93" fmla="*/ 2464329 h 5486400"/>
              <a:gd name="connsiteX94" fmla="*/ 0 w 11733213"/>
              <a:gd name="connsiteY94" fmla="*/ 2115953 h 5486400"/>
              <a:gd name="connsiteX95" fmla="*/ 0 w 11733213"/>
              <a:gd name="connsiteY95" fmla="*/ 1741783 h 5486400"/>
              <a:gd name="connsiteX96" fmla="*/ 0 w 11733213"/>
              <a:gd name="connsiteY96" fmla="*/ 1340897 h 5486400"/>
              <a:gd name="connsiteX97" fmla="*/ 0 w 11733213"/>
              <a:gd name="connsiteY97" fmla="*/ 912375 h 5486400"/>
              <a:gd name="connsiteX98" fmla="*/ 0 w 11733213"/>
              <a:gd name="connsiteY98" fmla="*/ 455295 h 5486400"/>
              <a:gd name="connsiteX99" fmla="*/ 455234 w 11733213"/>
              <a:gd name="connsiteY9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1733213" h="5486400">
                <a:moveTo>
                  <a:pt x="455234" y="0"/>
                </a:moveTo>
                <a:lnTo>
                  <a:pt x="457987" y="0"/>
                </a:lnTo>
                <a:lnTo>
                  <a:pt x="477261" y="0"/>
                </a:lnTo>
                <a:lnTo>
                  <a:pt x="529576" y="0"/>
                </a:lnTo>
                <a:lnTo>
                  <a:pt x="573286" y="0"/>
                </a:lnTo>
                <a:lnTo>
                  <a:pt x="631452" y="0"/>
                </a:lnTo>
                <a:lnTo>
                  <a:pt x="706138" y="0"/>
                </a:lnTo>
                <a:lnTo>
                  <a:pt x="799410" y="0"/>
                </a:lnTo>
                <a:lnTo>
                  <a:pt x="913333" y="0"/>
                </a:lnTo>
                <a:lnTo>
                  <a:pt x="1049971" y="0"/>
                </a:lnTo>
                <a:lnTo>
                  <a:pt x="1211390" y="0"/>
                </a:lnTo>
                <a:lnTo>
                  <a:pt x="1399654" y="0"/>
                </a:lnTo>
                <a:lnTo>
                  <a:pt x="1616830" y="0"/>
                </a:lnTo>
                <a:lnTo>
                  <a:pt x="1864981" y="0"/>
                </a:lnTo>
                <a:lnTo>
                  <a:pt x="2146173" y="0"/>
                </a:lnTo>
                <a:lnTo>
                  <a:pt x="2462472" y="0"/>
                </a:lnTo>
                <a:lnTo>
                  <a:pt x="2815941" y="0"/>
                </a:lnTo>
                <a:lnTo>
                  <a:pt x="3208647" y="0"/>
                </a:lnTo>
                <a:lnTo>
                  <a:pt x="3642653" y="0"/>
                </a:lnTo>
                <a:lnTo>
                  <a:pt x="4120026" y="0"/>
                </a:lnTo>
                <a:lnTo>
                  <a:pt x="4642831" y="0"/>
                </a:lnTo>
                <a:lnTo>
                  <a:pt x="5213131" y="0"/>
                </a:lnTo>
                <a:lnTo>
                  <a:pt x="5832993" y="0"/>
                </a:lnTo>
                <a:lnTo>
                  <a:pt x="6504482" y="0"/>
                </a:lnTo>
                <a:lnTo>
                  <a:pt x="7229662" y="0"/>
                </a:lnTo>
                <a:lnTo>
                  <a:pt x="8010599" y="0"/>
                </a:lnTo>
                <a:lnTo>
                  <a:pt x="8849357" y="0"/>
                </a:lnTo>
                <a:lnTo>
                  <a:pt x="9748002" y="0"/>
                </a:lnTo>
                <a:lnTo>
                  <a:pt x="10708599" y="0"/>
                </a:lnTo>
                <a:lnTo>
                  <a:pt x="11212775" y="0"/>
                </a:lnTo>
                <a:lnTo>
                  <a:pt x="11733213" y="0"/>
                </a:lnTo>
                <a:lnTo>
                  <a:pt x="11733213" y="1340"/>
                </a:lnTo>
                <a:lnTo>
                  <a:pt x="11733213" y="10716"/>
                </a:lnTo>
                <a:lnTo>
                  <a:pt x="11733213" y="36165"/>
                </a:lnTo>
                <a:lnTo>
                  <a:pt x="11733213" y="57429"/>
                </a:lnTo>
                <a:lnTo>
                  <a:pt x="11733213" y="85725"/>
                </a:lnTo>
                <a:lnTo>
                  <a:pt x="11733213" y="122058"/>
                </a:lnTo>
                <a:lnTo>
                  <a:pt x="11733213" y="167432"/>
                </a:lnTo>
                <a:lnTo>
                  <a:pt x="11733213" y="222852"/>
                </a:lnTo>
                <a:lnTo>
                  <a:pt x="11733213" y="289322"/>
                </a:lnTo>
                <a:lnTo>
                  <a:pt x="11733213" y="367847"/>
                </a:lnTo>
                <a:lnTo>
                  <a:pt x="11733213" y="459433"/>
                </a:lnTo>
                <a:lnTo>
                  <a:pt x="11733213" y="565082"/>
                </a:lnTo>
                <a:lnTo>
                  <a:pt x="11733213" y="685800"/>
                </a:lnTo>
                <a:lnTo>
                  <a:pt x="11733213" y="822592"/>
                </a:lnTo>
                <a:lnTo>
                  <a:pt x="11733213" y="976462"/>
                </a:lnTo>
                <a:lnTo>
                  <a:pt x="11733213" y="1148414"/>
                </a:lnTo>
                <a:lnTo>
                  <a:pt x="11733213" y="1339453"/>
                </a:lnTo>
                <a:lnTo>
                  <a:pt x="11733213" y="1550585"/>
                </a:lnTo>
                <a:lnTo>
                  <a:pt x="11733213" y="1782812"/>
                </a:lnTo>
                <a:lnTo>
                  <a:pt x="11733213" y="2037141"/>
                </a:lnTo>
                <a:lnTo>
                  <a:pt x="11733213" y="2314575"/>
                </a:lnTo>
                <a:lnTo>
                  <a:pt x="11733213" y="2616120"/>
                </a:lnTo>
                <a:lnTo>
                  <a:pt x="11733213" y="2942779"/>
                </a:lnTo>
                <a:lnTo>
                  <a:pt x="11733213" y="3295557"/>
                </a:lnTo>
                <a:lnTo>
                  <a:pt x="11733213" y="3675460"/>
                </a:lnTo>
                <a:lnTo>
                  <a:pt x="11733213" y="4083491"/>
                </a:lnTo>
                <a:lnTo>
                  <a:pt x="11733213" y="4298368"/>
                </a:lnTo>
                <a:lnTo>
                  <a:pt x="11733213" y="4520655"/>
                </a:lnTo>
                <a:lnTo>
                  <a:pt x="11733213" y="4750475"/>
                </a:lnTo>
                <a:lnTo>
                  <a:pt x="11733213" y="4987956"/>
                </a:lnTo>
                <a:lnTo>
                  <a:pt x="11733213" y="5233223"/>
                </a:lnTo>
                <a:lnTo>
                  <a:pt x="11733213" y="5486400"/>
                </a:lnTo>
                <a:lnTo>
                  <a:pt x="11730348" y="5486400"/>
                </a:lnTo>
                <a:lnTo>
                  <a:pt x="11710297" y="5486400"/>
                </a:lnTo>
                <a:lnTo>
                  <a:pt x="11655870" y="5486400"/>
                </a:lnTo>
                <a:lnTo>
                  <a:pt x="11610395" y="5486400"/>
                </a:lnTo>
                <a:lnTo>
                  <a:pt x="11549881" y="5486400"/>
                </a:lnTo>
                <a:lnTo>
                  <a:pt x="11472180" y="5486400"/>
                </a:lnTo>
                <a:lnTo>
                  <a:pt x="11375144" y="5486400"/>
                </a:lnTo>
                <a:lnTo>
                  <a:pt x="11256623" y="5486400"/>
                </a:lnTo>
                <a:lnTo>
                  <a:pt x="11114469" y="5486400"/>
                </a:lnTo>
                <a:lnTo>
                  <a:pt x="10946535" y="5486400"/>
                </a:lnTo>
                <a:lnTo>
                  <a:pt x="10750671" y="5486400"/>
                </a:lnTo>
                <a:lnTo>
                  <a:pt x="10524729" y="5486400"/>
                </a:lnTo>
                <a:lnTo>
                  <a:pt x="10266561" y="5486400"/>
                </a:lnTo>
                <a:lnTo>
                  <a:pt x="9974019" y="5486400"/>
                </a:lnTo>
                <a:lnTo>
                  <a:pt x="9644953" y="5486400"/>
                </a:lnTo>
                <a:lnTo>
                  <a:pt x="9277216" y="5486400"/>
                </a:lnTo>
                <a:lnTo>
                  <a:pt x="8868659" y="5486400"/>
                </a:lnTo>
                <a:lnTo>
                  <a:pt x="8417134" y="5486400"/>
                </a:lnTo>
                <a:lnTo>
                  <a:pt x="7920492" y="5486400"/>
                </a:lnTo>
                <a:lnTo>
                  <a:pt x="7376585" y="5486400"/>
                </a:lnTo>
                <a:lnTo>
                  <a:pt x="6783264" y="5486400"/>
                </a:lnTo>
                <a:lnTo>
                  <a:pt x="6138381" y="5486400"/>
                </a:lnTo>
                <a:lnTo>
                  <a:pt x="5439788" y="5486400"/>
                </a:lnTo>
                <a:lnTo>
                  <a:pt x="4685336" y="5486400"/>
                </a:lnTo>
                <a:lnTo>
                  <a:pt x="3937000" y="5486400"/>
                </a:lnTo>
                <a:lnTo>
                  <a:pt x="3937000" y="5312570"/>
                </a:lnTo>
                <a:cubicBezTo>
                  <a:pt x="3937000" y="3332587"/>
                  <a:pt x="3937000" y="3332587"/>
                  <a:pt x="3937000" y="3332587"/>
                </a:cubicBezTo>
                <a:cubicBezTo>
                  <a:pt x="3937000" y="3056168"/>
                  <a:pt x="3732505" y="2832100"/>
                  <a:pt x="3481188" y="2832100"/>
                </a:cubicBezTo>
                <a:cubicBezTo>
                  <a:pt x="0" y="2832100"/>
                  <a:pt x="0" y="2832100"/>
                  <a:pt x="0" y="2832100"/>
                </a:cubicBezTo>
                <a:lnTo>
                  <a:pt x="0" y="2787831"/>
                </a:lnTo>
                <a:lnTo>
                  <a:pt x="0" y="2464329"/>
                </a:lnTo>
                <a:lnTo>
                  <a:pt x="0" y="2115953"/>
                </a:lnTo>
                <a:lnTo>
                  <a:pt x="0" y="1741783"/>
                </a:lnTo>
                <a:lnTo>
                  <a:pt x="0" y="1340897"/>
                </a:lnTo>
                <a:lnTo>
                  <a:pt x="0" y="912375"/>
                </a:lnTo>
                <a:lnTo>
                  <a:pt x="0" y="455295"/>
                </a:lnTo>
                <a:cubicBezTo>
                  <a:pt x="0" y="203835"/>
                  <a:pt x="203808" y="0"/>
                  <a:pt x="455234" y="0"/>
                </a:cubicBezTo>
                <a:close/>
              </a:path>
            </a:pathLst>
          </a:custGeom>
          <a:noFill/>
        </p:spPr>
        <p:txBody>
          <a:bodyPr wrap="square" lIns="0" tIns="0" rIns="0" bIns="0" anchor="t">
            <a:noAutofit/>
          </a:bodyPr>
          <a:lstStyle>
            <a:lvl1pPr marL="0" indent="0" algn="ctr" defTabSz="914400" rtl="0" eaLnBrk="1" latinLnBrk="0" hangingPunct="1">
              <a:lnSpc>
                <a:spcPct val="100000"/>
              </a:lnSpc>
              <a:spcBef>
                <a:spcPts val="0"/>
              </a:spcBef>
              <a:buFontTx/>
              <a:buNone/>
              <a:defRPr sz="1700"/>
            </a:lvl1pPr>
          </a:lstStyle>
          <a:p>
            <a:r>
              <a:rPr lang="nl-NL" dirty="0"/>
              <a:t>[Afbeelding]</a:t>
            </a:r>
          </a:p>
        </p:txBody>
      </p:sp>
    </p:spTree>
    <p:extLst>
      <p:ext uri="{BB962C8B-B14F-4D97-AF65-F5344CB8AC3E}">
        <p14:creationId xmlns:p14="http://schemas.microsoft.com/office/powerpoint/2010/main" val="3823222554"/>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inddia+foto mintgroen]">
    <p:spTree>
      <p:nvGrpSpPr>
        <p:cNvPr id="1" name=""/>
        <p:cNvGrpSpPr/>
        <p:nvPr/>
      </p:nvGrpSpPr>
      <p:grpSpPr>
        <a:xfrm>
          <a:off x="0" y="0"/>
          <a:ext cx="0" cy="0"/>
          <a:chOff x="0" y="0"/>
          <a:chExt cx="0" cy="0"/>
        </a:xfrm>
      </p:grpSpPr>
      <p:sp>
        <p:nvSpPr>
          <p:cNvPr id="9" name="Freeform: vorm 1">
            <a:extLst>
              <a:ext uri="{FF2B5EF4-FFF2-40B4-BE49-F238E27FC236}">
                <a16:creationId xmlns:a16="http://schemas.microsoft.com/office/drawing/2014/main" id="{3B589DA3-B497-B116-3029-50DB5B1CDC84}"/>
              </a:ext>
            </a:extLst>
          </p:cNvPr>
          <p:cNvSpPr>
            <a:spLocks noSelect="1"/>
          </p:cNvSpPr>
          <p:nvPr userDrawn="1"/>
        </p:nvSpPr>
        <p:spPr bwMode="auto">
          <a:xfrm>
            <a:off x="228600" y="3968750"/>
            <a:ext cx="3949700" cy="2660650"/>
          </a:xfrm>
          <a:custGeom>
            <a:avLst/>
            <a:gdLst>
              <a:gd name="connsiteX0" fmla="*/ 0 w 3954101"/>
              <a:gd name="connsiteY0" fmla="*/ 0 h 2435379"/>
              <a:gd name="connsiteX1" fmla="*/ 3496309 w 3954101"/>
              <a:gd name="connsiteY1" fmla="*/ 0 h 2435379"/>
              <a:gd name="connsiteX2" fmla="*/ 3954101 w 3954101"/>
              <a:gd name="connsiteY2" fmla="*/ 459208 h 2435379"/>
              <a:gd name="connsiteX3" fmla="*/ 3954101 w 3954101"/>
              <a:gd name="connsiteY3" fmla="*/ 2275886 h 2435379"/>
              <a:gd name="connsiteX4" fmla="*/ 3954101 w 3954101"/>
              <a:gd name="connsiteY4" fmla="*/ 2435379 h 2435379"/>
              <a:gd name="connsiteX5" fmla="*/ 0 w 3954101"/>
              <a:gd name="connsiteY5" fmla="*/ 2435379 h 2435379"/>
              <a:gd name="connsiteX6" fmla="*/ 0 w 3954101"/>
              <a:gd name="connsiteY6" fmla="*/ 2389601 h 2435379"/>
              <a:gd name="connsiteX7" fmla="*/ 0 w 3954101"/>
              <a:gd name="connsiteY7" fmla="*/ 0 h 243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4101" h="2435379">
                <a:moveTo>
                  <a:pt x="0" y="0"/>
                </a:moveTo>
                <a:cubicBezTo>
                  <a:pt x="0" y="0"/>
                  <a:pt x="0" y="0"/>
                  <a:pt x="3496309" y="0"/>
                </a:cubicBezTo>
                <a:cubicBezTo>
                  <a:pt x="3748718" y="0"/>
                  <a:pt x="3954101" y="205587"/>
                  <a:pt x="3954101" y="459208"/>
                </a:cubicBezTo>
                <a:cubicBezTo>
                  <a:pt x="3954101" y="459208"/>
                  <a:pt x="3954101" y="459208"/>
                  <a:pt x="3954101" y="2275886"/>
                </a:cubicBezTo>
                <a:lnTo>
                  <a:pt x="3954101" y="2435379"/>
                </a:lnTo>
                <a:lnTo>
                  <a:pt x="0" y="2435379"/>
                </a:lnTo>
                <a:lnTo>
                  <a:pt x="0" y="2389601"/>
                </a:lnTo>
                <a:cubicBezTo>
                  <a:pt x="0" y="2078635"/>
                  <a:pt x="0" y="1415241"/>
                  <a:pt x="0" y="0"/>
                </a:cubicBezTo>
                <a:close/>
              </a:path>
            </a:pathLst>
          </a:custGeom>
          <a:solidFill>
            <a:srgbClr val="76D2B6"/>
          </a:solidFill>
          <a:ln>
            <a:noFill/>
          </a:ln>
        </p:spPr>
        <p:txBody>
          <a:bodyPr vert="horz" wrap="square" lIns="91440" tIns="45720" rIns="91440" bIns="45720" numCol="1" anchor="t" anchorCtr="0" compatLnSpc="1">
            <a:prstTxWarp prst="textNoShape">
              <a:avLst/>
            </a:prstTxWarp>
            <a:noAutofit/>
          </a:bodyPr>
          <a:lstStyle/>
          <a:p>
            <a:endParaRPr lang="nl-NL" dirty="0"/>
          </a:p>
        </p:txBody>
      </p:sp>
      <p:sp>
        <p:nvSpPr>
          <p:cNvPr id="3" name="01_Rectangle 2{PHJU} (JU-Free)" descr="Logo Ministerie van Binnenlandse Zaken en Koninkrijksrelaties">
            <a:extLst>
              <a:ext uri="{FF2B5EF4-FFF2-40B4-BE49-F238E27FC236}">
                <a16:creationId xmlns:a16="http://schemas.microsoft.com/office/drawing/2014/main" id="{9E0A2CD0-7C21-A0C7-3336-B3963D6E0880}"/>
              </a:ext>
            </a:extLst>
          </p:cNvPr>
          <p:cNvSpPr>
            <a:spLocks noGrp="1"/>
          </p:cNvSpPr>
          <p:nvPr>
            <p:ph type="body" sz="quarter" idx="1003" hasCustomPrompt="1"/>
          </p:nvPr>
        </p:nvSpPr>
        <p:spPr>
          <a:xfrm>
            <a:off x="5868988" y="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r:embed="rId2">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p>
        </p:txBody>
      </p:sp>
      <p:sp>
        <p:nvSpPr>
          <p:cNvPr id="4" name="02_Title 3 (JU-Free)">
            <a:extLst>
              <a:ext uri="{FF2B5EF4-FFF2-40B4-BE49-F238E27FC236}">
                <a16:creationId xmlns:a16="http://schemas.microsoft.com/office/drawing/2014/main" id="{4A1F4068-A107-1814-4B1B-0DA468943C44}"/>
              </a:ext>
            </a:extLst>
          </p:cNvPr>
          <p:cNvSpPr>
            <a:spLocks noGrp="1"/>
          </p:cNvSpPr>
          <p:nvPr>
            <p:ph type="title" hasCustomPrompt="1"/>
          </p:nvPr>
        </p:nvSpPr>
        <p:spPr>
          <a:xfrm>
            <a:off x="685800" y="4279900"/>
            <a:ext cx="2882900" cy="711200"/>
          </a:xfrm>
        </p:spPr>
        <p:txBody>
          <a:bodyPr/>
          <a:lstStyle>
            <a:lvl1pPr algn="l">
              <a:defRPr kumimoji="0" sz="5400" b="1" i="0" u="none" baseline="0">
                <a:solidFill>
                  <a:srgbClr val="154273"/>
                </a:solidFill>
                <a:latin typeface="+mj-lt"/>
              </a:defRPr>
            </a:lvl1pPr>
          </a:lstStyle>
          <a:p>
            <a:r>
              <a:rPr lang="nl-NL" dirty="0"/>
              <a:t>[Bedankt]</a:t>
            </a:r>
          </a:p>
        </p:txBody>
      </p:sp>
      <p:sp>
        <p:nvSpPr>
          <p:cNvPr id="6" name="03_Subtitle 4[PHJU] (JU-Free)"/>
          <p:cNvSpPr>
            <a:spLocks noGrp="1"/>
          </p:cNvSpPr>
          <p:nvPr>
            <p:ph type="subTitle" idx="1" hasCustomPrompt="1"/>
          </p:nvPr>
        </p:nvSpPr>
        <p:spPr>
          <a:xfrm>
            <a:off x="685800" y="5130800"/>
            <a:ext cx="2882900" cy="1092200"/>
          </a:xfrm>
        </p:spPr>
        <p:txBody>
          <a:bodyPr/>
          <a:lstStyle>
            <a:lvl1pPr marL="0" indent="0" algn="l">
              <a:lnSpc>
                <a:spcPct val="105000"/>
              </a:lnSpc>
              <a:spcBef>
                <a:spcPts val="0"/>
              </a:spcBef>
              <a:buFont typeface="Arial" panose="020B0604020202020204" pitchFamily="34" charset="0"/>
              <a:buNone/>
              <a:defRPr sz="1700">
                <a:solidFill>
                  <a:srgbClr val="15427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[Tekst]</a:t>
            </a:r>
          </a:p>
        </p:txBody>
      </p:sp>
      <p:sp>
        <p:nvSpPr>
          <p:cNvPr id="2" name="04_Picture Placeholder 5 (JU-Free)">
            <a:extLst>
              <a:ext uri="{FF2B5EF4-FFF2-40B4-BE49-F238E27FC236}">
                <a16:creationId xmlns:a16="http://schemas.microsoft.com/office/drawing/2014/main" id="{7B4D77DE-4E30-49F5-37ED-85CB60C353B9}"/>
              </a:ext>
            </a:extLst>
          </p:cNvPr>
          <p:cNvSpPr>
            <a:spLocks noGrp="1"/>
          </p:cNvSpPr>
          <p:nvPr>
            <p:ph type="pic" sz="quarter" idx="10" hasCustomPrompt="1"/>
          </p:nvPr>
        </p:nvSpPr>
        <p:spPr>
          <a:xfrm>
            <a:off x="228600" y="1143000"/>
            <a:ext cx="11733213" cy="5486400"/>
          </a:xfrm>
          <a:custGeom>
            <a:avLst/>
            <a:gdLst>
              <a:gd name="connsiteX0" fmla="*/ 455234 w 11733213"/>
              <a:gd name="connsiteY0" fmla="*/ 0 h 5486400"/>
              <a:gd name="connsiteX1" fmla="*/ 457987 w 11733213"/>
              <a:gd name="connsiteY1" fmla="*/ 0 h 5486400"/>
              <a:gd name="connsiteX2" fmla="*/ 477261 w 11733213"/>
              <a:gd name="connsiteY2" fmla="*/ 0 h 5486400"/>
              <a:gd name="connsiteX3" fmla="*/ 529576 w 11733213"/>
              <a:gd name="connsiteY3" fmla="*/ 0 h 5486400"/>
              <a:gd name="connsiteX4" fmla="*/ 573286 w 11733213"/>
              <a:gd name="connsiteY4" fmla="*/ 0 h 5486400"/>
              <a:gd name="connsiteX5" fmla="*/ 631452 w 11733213"/>
              <a:gd name="connsiteY5" fmla="*/ 0 h 5486400"/>
              <a:gd name="connsiteX6" fmla="*/ 706138 w 11733213"/>
              <a:gd name="connsiteY6" fmla="*/ 0 h 5486400"/>
              <a:gd name="connsiteX7" fmla="*/ 799410 w 11733213"/>
              <a:gd name="connsiteY7" fmla="*/ 0 h 5486400"/>
              <a:gd name="connsiteX8" fmla="*/ 913333 w 11733213"/>
              <a:gd name="connsiteY8" fmla="*/ 0 h 5486400"/>
              <a:gd name="connsiteX9" fmla="*/ 1049971 w 11733213"/>
              <a:gd name="connsiteY9" fmla="*/ 0 h 5486400"/>
              <a:gd name="connsiteX10" fmla="*/ 1211390 w 11733213"/>
              <a:gd name="connsiteY10" fmla="*/ 0 h 5486400"/>
              <a:gd name="connsiteX11" fmla="*/ 1399654 w 11733213"/>
              <a:gd name="connsiteY11" fmla="*/ 0 h 5486400"/>
              <a:gd name="connsiteX12" fmla="*/ 1616830 w 11733213"/>
              <a:gd name="connsiteY12" fmla="*/ 0 h 5486400"/>
              <a:gd name="connsiteX13" fmla="*/ 1864981 w 11733213"/>
              <a:gd name="connsiteY13" fmla="*/ 0 h 5486400"/>
              <a:gd name="connsiteX14" fmla="*/ 2146173 w 11733213"/>
              <a:gd name="connsiteY14" fmla="*/ 0 h 5486400"/>
              <a:gd name="connsiteX15" fmla="*/ 2462472 w 11733213"/>
              <a:gd name="connsiteY15" fmla="*/ 0 h 5486400"/>
              <a:gd name="connsiteX16" fmla="*/ 2815941 w 11733213"/>
              <a:gd name="connsiteY16" fmla="*/ 0 h 5486400"/>
              <a:gd name="connsiteX17" fmla="*/ 3208647 w 11733213"/>
              <a:gd name="connsiteY17" fmla="*/ 0 h 5486400"/>
              <a:gd name="connsiteX18" fmla="*/ 3642653 w 11733213"/>
              <a:gd name="connsiteY18" fmla="*/ 0 h 5486400"/>
              <a:gd name="connsiteX19" fmla="*/ 4120026 w 11733213"/>
              <a:gd name="connsiteY19" fmla="*/ 0 h 5486400"/>
              <a:gd name="connsiteX20" fmla="*/ 4642831 w 11733213"/>
              <a:gd name="connsiteY20" fmla="*/ 0 h 5486400"/>
              <a:gd name="connsiteX21" fmla="*/ 5213131 w 11733213"/>
              <a:gd name="connsiteY21" fmla="*/ 0 h 5486400"/>
              <a:gd name="connsiteX22" fmla="*/ 5832993 w 11733213"/>
              <a:gd name="connsiteY22" fmla="*/ 0 h 5486400"/>
              <a:gd name="connsiteX23" fmla="*/ 6504482 w 11733213"/>
              <a:gd name="connsiteY23" fmla="*/ 0 h 5486400"/>
              <a:gd name="connsiteX24" fmla="*/ 7229662 w 11733213"/>
              <a:gd name="connsiteY24" fmla="*/ 0 h 5486400"/>
              <a:gd name="connsiteX25" fmla="*/ 8010599 w 11733213"/>
              <a:gd name="connsiteY25" fmla="*/ 0 h 5486400"/>
              <a:gd name="connsiteX26" fmla="*/ 8849357 w 11733213"/>
              <a:gd name="connsiteY26" fmla="*/ 0 h 5486400"/>
              <a:gd name="connsiteX27" fmla="*/ 9748002 w 11733213"/>
              <a:gd name="connsiteY27" fmla="*/ 0 h 5486400"/>
              <a:gd name="connsiteX28" fmla="*/ 10708599 w 11733213"/>
              <a:gd name="connsiteY28" fmla="*/ 0 h 5486400"/>
              <a:gd name="connsiteX29" fmla="*/ 11212775 w 11733213"/>
              <a:gd name="connsiteY29" fmla="*/ 0 h 5486400"/>
              <a:gd name="connsiteX30" fmla="*/ 11733213 w 11733213"/>
              <a:gd name="connsiteY30" fmla="*/ 0 h 5486400"/>
              <a:gd name="connsiteX31" fmla="*/ 11733213 w 11733213"/>
              <a:gd name="connsiteY31" fmla="*/ 1340 h 5486400"/>
              <a:gd name="connsiteX32" fmla="*/ 11733213 w 11733213"/>
              <a:gd name="connsiteY32" fmla="*/ 10716 h 5486400"/>
              <a:gd name="connsiteX33" fmla="*/ 11733213 w 11733213"/>
              <a:gd name="connsiteY33" fmla="*/ 36165 h 5486400"/>
              <a:gd name="connsiteX34" fmla="*/ 11733213 w 11733213"/>
              <a:gd name="connsiteY34" fmla="*/ 57429 h 5486400"/>
              <a:gd name="connsiteX35" fmla="*/ 11733213 w 11733213"/>
              <a:gd name="connsiteY35" fmla="*/ 85725 h 5486400"/>
              <a:gd name="connsiteX36" fmla="*/ 11733213 w 11733213"/>
              <a:gd name="connsiteY36" fmla="*/ 122058 h 5486400"/>
              <a:gd name="connsiteX37" fmla="*/ 11733213 w 11733213"/>
              <a:gd name="connsiteY37" fmla="*/ 167432 h 5486400"/>
              <a:gd name="connsiteX38" fmla="*/ 11733213 w 11733213"/>
              <a:gd name="connsiteY38" fmla="*/ 222852 h 5486400"/>
              <a:gd name="connsiteX39" fmla="*/ 11733213 w 11733213"/>
              <a:gd name="connsiteY39" fmla="*/ 289322 h 5486400"/>
              <a:gd name="connsiteX40" fmla="*/ 11733213 w 11733213"/>
              <a:gd name="connsiteY40" fmla="*/ 367847 h 5486400"/>
              <a:gd name="connsiteX41" fmla="*/ 11733213 w 11733213"/>
              <a:gd name="connsiteY41" fmla="*/ 459433 h 5486400"/>
              <a:gd name="connsiteX42" fmla="*/ 11733213 w 11733213"/>
              <a:gd name="connsiteY42" fmla="*/ 565082 h 5486400"/>
              <a:gd name="connsiteX43" fmla="*/ 11733213 w 11733213"/>
              <a:gd name="connsiteY43" fmla="*/ 685800 h 5486400"/>
              <a:gd name="connsiteX44" fmla="*/ 11733213 w 11733213"/>
              <a:gd name="connsiteY44" fmla="*/ 822592 h 5486400"/>
              <a:gd name="connsiteX45" fmla="*/ 11733213 w 11733213"/>
              <a:gd name="connsiteY45" fmla="*/ 976462 h 5486400"/>
              <a:gd name="connsiteX46" fmla="*/ 11733213 w 11733213"/>
              <a:gd name="connsiteY46" fmla="*/ 1148414 h 5486400"/>
              <a:gd name="connsiteX47" fmla="*/ 11733213 w 11733213"/>
              <a:gd name="connsiteY47" fmla="*/ 1339453 h 5486400"/>
              <a:gd name="connsiteX48" fmla="*/ 11733213 w 11733213"/>
              <a:gd name="connsiteY48" fmla="*/ 1550585 h 5486400"/>
              <a:gd name="connsiteX49" fmla="*/ 11733213 w 11733213"/>
              <a:gd name="connsiteY49" fmla="*/ 1782812 h 5486400"/>
              <a:gd name="connsiteX50" fmla="*/ 11733213 w 11733213"/>
              <a:gd name="connsiteY50" fmla="*/ 2037141 h 5486400"/>
              <a:gd name="connsiteX51" fmla="*/ 11733213 w 11733213"/>
              <a:gd name="connsiteY51" fmla="*/ 2314575 h 5486400"/>
              <a:gd name="connsiteX52" fmla="*/ 11733213 w 11733213"/>
              <a:gd name="connsiteY52" fmla="*/ 2616120 h 5486400"/>
              <a:gd name="connsiteX53" fmla="*/ 11733213 w 11733213"/>
              <a:gd name="connsiteY53" fmla="*/ 2942779 h 5486400"/>
              <a:gd name="connsiteX54" fmla="*/ 11733213 w 11733213"/>
              <a:gd name="connsiteY54" fmla="*/ 3295557 h 5486400"/>
              <a:gd name="connsiteX55" fmla="*/ 11733213 w 11733213"/>
              <a:gd name="connsiteY55" fmla="*/ 3675460 h 5486400"/>
              <a:gd name="connsiteX56" fmla="*/ 11733213 w 11733213"/>
              <a:gd name="connsiteY56" fmla="*/ 4083491 h 5486400"/>
              <a:gd name="connsiteX57" fmla="*/ 11733213 w 11733213"/>
              <a:gd name="connsiteY57" fmla="*/ 4298368 h 5486400"/>
              <a:gd name="connsiteX58" fmla="*/ 11733213 w 11733213"/>
              <a:gd name="connsiteY58" fmla="*/ 4520655 h 5486400"/>
              <a:gd name="connsiteX59" fmla="*/ 11733213 w 11733213"/>
              <a:gd name="connsiteY59" fmla="*/ 4750475 h 5486400"/>
              <a:gd name="connsiteX60" fmla="*/ 11733213 w 11733213"/>
              <a:gd name="connsiteY60" fmla="*/ 4987956 h 5486400"/>
              <a:gd name="connsiteX61" fmla="*/ 11733213 w 11733213"/>
              <a:gd name="connsiteY61" fmla="*/ 5233223 h 5486400"/>
              <a:gd name="connsiteX62" fmla="*/ 11733213 w 11733213"/>
              <a:gd name="connsiteY62" fmla="*/ 5486400 h 5486400"/>
              <a:gd name="connsiteX63" fmla="*/ 11730348 w 11733213"/>
              <a:gd name="connsiteY63" fmla="*/ 5486400 h 5486400"/>
              <a:gd name="connsiteX64" fmla="*/ 11710297 w 11733213"/>
              <a:gd name="connsiteY64" fmla="*/ 5486400 h 5486400"/>
              <a:gd name="connsiteX65" fmla="*/ 11655870 w 11733213"/>
              <a:gd name="connsiteY65" fmla="*/ 5486400 h 5486400"/>
              <a:gd name="connsiteX66" fmla="*/ 11610395 w 11733213"/>
              <a:gd name="connsiteY66" fmla="*/ 5486400 h 5486400"/>
              <a:gd name="connsiteX67" fmla="*/ 11549881 w 11733213"/>
              <a:gd name="connsiteY67" fmla="*/ 5486400 h 5486400"/>
              <a:gd name="connsiteX68" fmla="*/ 11472180 w 11733213"/>
              <a:gd name="connsiteY68" fmla="*/ 5486400 h 5486400"/>
              <a:gd name="connsiteX69" fmla="*/ 11375144 w 11733213"/>
              <a:gd name="connsiteY69" fmla="*/ 5486400 h 5486400"/>
              <a:gd name="connsiteX70" fmla="*/ 11256623 w 11733213"/>
              <a:gd name="connsiteY70" fmla="*/ 5486400 h 5486400"/>
              <a:gd name="connsiteX71" fmla="*/ 11114469 w 11733213"/>
              <a:gd name="connsiteY71" fmla="*/ 5486400 h 5486400"/>
              <a:gd name="connsiteX72" fmla="*/ 10946535 w 11733213"/>
              <a:gd name="connsiteY72" fmla="*/ 5486400 h 5486400"/>
              <a:gd name="connsiteX73" fmla="*/ 10750671 w 11733213"/>
              <a:gd name="connsiteY73" fmla="*/ 5486400 h 5486400"/>
              <a:gd name="connsiteX74" fmla="*/ 10524729 w 11733213"/>
              <a:gd name="connsiteY74" fmla="*/ 5486400 h 5486400"/>
              <a:gd name="connsiteX75" fmla="*/ 10266561 w 11733213"/>
              <a:gd name="connsiteY75" fmla="*/ 5486400 h 5486400"/>
              <a:gd name="connsiteX76" fmla="*/ 9974019 w 11733213"/>
              <a:gd name="connsiteY76" fmla="*/ 5486400 h 5486400"/>
              <a:gd name="connsiteX77" fmla="*/ 9644953 w 11733213"/>
              <a:gd name="connsiteY77" fmla="*/ 5486400 h 5486400"/>
              <a:gd name="connsiteX78" fmla="*/ 9277216 w 11733213"/>
              <a:gd name="connsiteY78" fmla="*/ 5486400 h 5486400"/>
              <a:gd name="connsiteX79" fmla="*/ 8868659 w 11733213"/>
              <a:gd name="connsiteY79" fmla="*/ 5486400 h 5486400"/>
              <a:gd name="connsiteX80" fmla="*/ 8417134 w 11733213"/>
              <a:gd name="connsiteY80" fmla="*/ 5486400 h 5486400"/>
              <a:gd name="connsiteX81" fmla="*/ 7920492 w 11733213"/>
              <a:gd name="connsiteY81" fmla="*/ 5486400 h 5486400"/>
              <a:gd name="connsiteX82" fmla="*/ 7376585 w 11733213"/>
              <a:gd name="connsiteY82" fmla="*/ 5486400 h 5486400"/>
              <a:gd name="connsiteX83" fmla="*/ 6783264 w 11733213"/>
              <a:gd name="connsiteY83" fmla="*/ 5486400 h 5486400"/>
              <a:gd name="connsiteX84" fmla="*/ 6138381 w 11733213"/>
              <a:gd name="connsiteY84" fmla="*/ 5486400 h 5486400"/>
              <a:gd name="connsiteX85" fmla="*/ 5439788 w 11733213"/>
              <a:gd name="connsiteY85" fmla="*/ 5486400 h 5486400"/>
              <a:gd name="connsiteX86" fmla="*/ 4685336 w 11733213"/>
              <a:gd name="connsiteY86" fmla="*/ 5486400 h 5486400"/>
              <a:gd name="connsiteX87" fmla="*/ 3937000 w 11733213"/>
              <a:gd name="connsiteY87" fmla="*/ 5486400 h 5486400"/>
              <a:gd name="connsiteX88" fmla="*/ 3937000 w 11733213"/>
              <a:gd name="connsiteY88" fmla="*/ 5312570 h 5486400"/>
              <a:gd name="connsiteX89" fmla="*/ 3937000 w 11733213"/>
              <a:gd name="connsiteY89" fmla="*/ 3332587 h 5486400"/>
              <a:gd name="connsiteX90" fmla="*/ 3481188 w 11733213"/>
              <a:gd name="connsiteY90" fmla="*/ 2832100 h 5486400"/>
              <a:gd name="connsiteX91" fmla="*/ 0 w 11733213"/>
              <a:gd name="connsiteY91" fmla="*/ 2832100 h 5486400"/>
              <a:gd name="connsiteX92" fmla="*/ 0 w 11733213"/>
              <a:gd name="connsiteY92" fmla="*/ 2787831 h 5486400"/>
              <a:gd name="connsiteX93" fmla="*/ 0 w 11733213"/>
              <a:gd name="connsiteY93" fmla="*/ 2464329 h 5486400"/>
              <a:gd name="connsiteX94" fmla="*/ 0 w 11733213"/>
              <a:gd name="connsiteY94" fmla="*/ 2115953 h 5486400"/>
              <a:gd name="connsiteX95" fmla="*/ 0 w 11733213"/>
              <a:gd name="connsiteY95" fmla="*/ 1741783 h 5486400"/>
              <a:gd name="connsiteX96" fmla="*/ 0 w 11733213"/>
              <a:gd name="connsiteY96" fmla="*/ 1340897 h 5486400"/>
              <a:gd name="connsiteX97" fmla="*/ 0 w 11733213"/>
              <a:gd name="connsiteY97" fmla="*/ 912375 h 5486400"/>
              <a:gd name="connsiteX98" fmla="*/ 0 w 11733213"/>
              <a:gd name="connsiteY98" fmla="*/ 455295 h 5486400"/>
              <a:gd name="connsiteX99" fmla="*/ 455234 w 11733213"/>
              <a:gd name="connsiteY9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1733213" h="5486400">
                <a:moveTo>
                  <a:pt x="455234" y="0"/>
                </a:moveTo>
                <a:lnTo>
                  <a:pt x="457987" y="0"/>
                </a:lnTo>
                <a:lnTo>
                  <a:pt x="477261" y="0"/>
                </a:lnTo>
                <a:lnTo>
                  <a:pt x="529576" y="0"/>
                </a:lnTo>
                <a:lnTo>
                  <a:pt x="573286" y="0"/>
                </a:lnTo>
                <a:lnTo>
                  <a:pt x="631452" y="0"/>
                </a:lnTo>
                <a:lnTo>
                  <a:pt x="706138" y="0"/>
                </a:lnTo>
                <a:lnTo>
                  <a:pt x="799410" y="0"/>
                </a:lnTo>
                <a:lnTo>
                  <a:pt x="913333" y="0"/>
                </a:lnTo>
                <a:lnTo>
                  <a:pt x="1049971" y="0"/>
                </a:lnTo>
                <a:lnTo>
                  <a:pt x="1211390" y="0"/>
                </a:lnTo>
                <a:lnTo>
                  <a:pt x="1399654" y="0"/>
                </a:lnTo>
                <a:lnTo>
                  <a:pt x="1616830" y="0"/>
                </a:lnTo>
                <a:lnTo>
                  <a:pt x="1864981" y="0"/>
                </a:lnTo>
                <a:lnTo>
                  <a:pt x="2146173" y="0"/>
                </a:lnTo>
                <a:lnTo>
                  <a:pt x="2462472" y="0"/>
                </a:lnTo>
                <a:lnTo>
                  <a:pt x="2815941" y="0"/>
                </a:lnTo>
                <a:lnTo>
                  <a:pt x="3208647" y="0"/>
                </a:lnTo>
                <a:lnTo>
                  <a:pt x="3642653" y="0"/>
                </a:lnTo>
                <a:lnTo>
                  <a:pt x="4120026" y="0"/>
                </a:lnTo>
                <a:lnTo>
                  <a:pt x="4642831" y="0"/>
                </a:lnTo>
                <a:lnTo>
                  <a:pt x="5213131" y="0"/>
                </a:lnTo>
                <a:lnTo>
                  <a:pt x="5832993" y="0"/>
                </a:lnTo>
                <a:lnTo>
                  <a:pt x="6504482" y="0"/>
                </a:lnTo>
                <a:lnTo>
                  <a:pt x="7229662" y="0"/>
                </a:lnTo>
                <a:lnTo>
                  <a:pt x="8010599" y="0"/>
                </a:lnTo>
                <a:lnTo>
                  <a:pt x="8849357" y="0"/>
                </a:lnTo>
                <a:lnTo>
                  <a:pt x="9748002" y="0"/>
                </a:lnTo>
                <a:lnTo>
                  <a:pt x="10708599" y="0"/>
                </a:lnTo>
                <a:lnTo>
                  <a:pt x="11212775" y="0"/>
                </a:lnTo>
                <a:lnTo>
                  <a:pt x="11733213" y="0"/>
                </a:lnTo>
                <a:lnTo>
                  <a:pt x="11733213" y="1340"/>
                </a:lnTo>
                <a:lnTo>
                  <a:pt x="11733213" y="10716"/>
                </a:lnTo>
                <a:lnTo>
                  <a:pt x="11733213" y="36165"/>
                </a:lnTo>
                <a:lnTo>
                  <a:pt x="11733213" y="57429"/>
                </a:lnTo>
                <a:lnTo>
                  <a:pt x="11733213" y="85725"/>
                </a:lnTo>
                <a:lnTo>
                  <a:pt x="11733213" y="122058"/>
                </a:lnTo>
                <a:lnTo>
                  <a:pt x="11733213" y="167432"/>
                </a:lnTo>
                <a:lnTo>
                  <a:pt x="11733213" y="222852"/>
                </a:lnTo>
                <a:lnTo>
                  <a:pt x="11733213" y="289322"/>
                </a:lnTo>
                <a:lnTo>
                  <a:pt x="11733213" y="367847"/>
                </a:lnTo>
                <a:lnTo>
                  <a:pt x="11733213" y="459433"/>
                </a:lnTo>
                <a:lnTo>
                  <a:pt x="11733213" y="565082"/>
                </a:lnTo>
                <a:lnTo>
                  <a:pt x="11733213" y="685800"/>
                </a:lnTo>
                <a:lnTo>
                  <a:pt x="11733213" y="822592"/>
                </a:lnTo>
                <a:lnTo>
                  <a:pt x="11733213" y="976462"/>
                </a:lnTo>
                <a:lnTo>
                  <a:pt x="11733213" y="1148414"/>
                </a:lnTo>
                <a:lnTo>
                  <a:pt x="11733213" y="1339453"/>
                </a:lnTo>
                <a:lnTo>
                  <a:pt x="11733213" y="1550585"/>
                </a:lnTo>
                <a:lnTo>
                  <a:pt x="11733213" y="1782812"/>
                </a:lnTo>
                <a:lnTo>
                  <a:pt x="11733213" y="2037141"/>
                </a:lnTo>
                <a:lnTo>
                  <a:pt x="11733213" y="2314575"/>
                </a:lnTo>
                <a:lnTo>
                  <a:pt x="11733213" y="2616120"/>
                </a:lnTo>
                <a:lnTo>
                  <a:pt x="11733213" y="2942779"/>
                </a:lnTo>
                <a:lnTo>
                  <a:pt x="11733213" y="3295557"/>
                </a:lnTo>
                <a:lnTo>
                  <a:pt x="11733213" y="3675460"/>
                </a:lnTo>
                <a:lnTo>
                  <a:pt x="11733213" y="4083491"/>
                </a:lnTo>
                <a:lnTo>
                  <a:pt x="11733213" y="4298368"/>
                </a:lnTo>
                <a:lnTo>
                  <a:pt x="11733213" y="4520655"/>
                </a:lnTo>
                <a:lnTo>
                  <a:pt x="11733213" y="4750475"/>
                </a:lnTo>
                <a:lnTo>
                  <a:pt x="11733213" y="4987956"/>
                </a:lnTo>
                <a:lnTo>
                  <a:pt x="11733213" y="5233223"/>
                </a:lnTo>
                <a:lnTo>
                  <a:pt x="11733213" y="5486400"/>
                </a:lnTo>
                <a:lnTo>
                  <a:pt x="11730348" y="5486400"/>
                </a:lnTo>
                <a:lnTo>
                  <a:pt x="11710297" y="5486400"/>
                </a:lnTo>
                <a:lnTo>
                  <a:pt x="11655870" y="5486400"/>
                </a:lnTo>
                <a:lnTo>
                  <a:pt x="11610395" y="5486400"/>
                </a:lnTo>
                <a:lnTo>
                  <a:pt x="11549881" y="5486400"/>
                </a:lnTo>
                <a:lnTo>
                  <a:pt x="11472180" y="5486400"/>
                </a:lnTo>
                <a:lnTo>
                  <a:pt x="11375144" y="5486400"/>
                </a:lnTo>
                <a:lnTo>
                  <a:pt x="11256623" y="5486400"/>
                </a:lnTo>
                <a:lnTo>
                  <a:pt x="11114469" y="5486400"/>
                </a:lnTo>
                <a:lnTo>
                  <a:pt x="10946535" y="5486400"/>
                </a:lnTo>
                <a:lnTo>
                  <a:pt x="10750671" y="5486400"/>
                </a:lnTo>
                <a:lnTo>
                  <a:pt x="10524729" y="5486400"/>
                </a:lnTo>
                <a:lnTo>
                  <a:pt x="10266561" y="5486400"/>
                </a:lnTo>
                <a:lnTo>
                  <a:pt x="9974019" y="5486400"/>
                </a:lnTo>
                <a:lnTo>
                  <a:pt x="9644953" y="5486400"/>
                </a:lnTo>
                <a:lnTo>
                  <a:pt x="9277216" y="5486400"/>
                </a:lnTo>
                <a:lnTo>
                  <a:pt x="8868659" y="5486400"/>
                </a:lnTo>
                <a:lnTo>
                  <a:pt x="8417134" y="5486400"/>
                </a:lnTo>
                <a:lnTo>
                  <a:pt x="7920492" y="5486400"/>
                </a:lnTo>
                <a:lnTo>
                  <a:pt x="7376585" y="5486400"/>
                </a:lnTo>
                <a:lnTo>
                  <a:pt x="6783264" y="5486400"/>
                </a:lnTo>
                <a:lnTo>
                  <a:pt x="6138381" y="5486400"/>
                </a:lnTo>
                <a:lnTo>
                  <a:pt x="5439788" y="5486400"/>
                </a:lnTo>
                <a:lnTo>
                  <a:pt x="4685336" y="5486400"/>
                </a:lnTo>
                <a:lnTo>
                  <a:pt x="3937000" y="5486400"/>
                </a:lnTo>
                <a:lnTo>
                  <a:pt x="3937000" y="5312570"/>
                </a:lnTo>
                <a:cubicBezTo>
                  <a:pt x="3937000" y="3332587"/>
                  <a:pt x="3937000" y="3332587"/>
                  <a:pt x="3937000" y="3332587"/>
                </a:cubicBezTo>
                <a:cubicBezTo>
                  <a:pt x="3937000" y="3056168"/>
                  <a:pt x="3732505" y="2832100"/>
                  <a:pt x="3481188" y="2832100"/>
                </a:cubicBezTo>
                <a:cubicBezTo>
                  <a:pt x="0" y="2832100"/>
                  <a:pt x="0" y="2832100"/>
                  <a:pt x="0" y="2832100"/>
                </a:cubicBezTo>
                <a:lnTo>
                  <a:pt x="0" y="2787831"/>
                </a:lnTo>
                <a:lnTo>
                  <a:pt x="0" y="2464329"/>
                </a:lnTo>
                <a:lnTo>
                  <a:pt x="0" y="2115953"/>
                </a:lnTo>
                <a:lnTo>
                  <a:pt x="0" y="1741783"/>
                </a:lnTo>
                <a:lnTo>
                  <a:pt x="0" y="1340897"/>
                </a:lnTo>
                <a:lnTo>
                  <a:pt x="0" y="912375"/>
                </a:lnTo>
                <a:lnTo>
                  <a:pt x="0" y="455295"/>
                </a:lnTo>
                <a:cubicBezTo>
                  <a:pt x="0" y="203835"/>
                  <a:pt x="203808" y="0"/>
                  <a:pt x="455234" y="0"/>
                </a:cubicBezTo>
                <a:close/>
              </a:path>
            </a:pathLst>
          </a:custGeom>
          <a:noFill/>
        </p:spPr>
        <p:txBody>
          <a:bodyPr wrap="square" lIns="0" tIns="0" rIns="0" bIns="0" anchor="t">
            <a:noAutofit/>
          </a:bodyPr>
          <a:lstStyle>
            <a:lvl1pPr marL="0" indent="0" algn="ctr" defTabSz="914400" rtl="0" eaLnBrk="1" latinLnBrk="0" hangingPunct="1">
              <a:lnSpc>
                <a:spcPct val="100000"/>
              </a:lnSpc>
              <a:spcBef>
                <a:spcPts val="0"/>
              </a:spcBef>
              <a:buFontTx/>
              <a:buNone/>
              <a:defRPr sz="1700"/>
            </a:lvl1pPr>
          </a:lstStyle>
          <a:p>
            <a:r>
              <a:rPr lang="nl-NL" dirty="0"/>
              <a:t>[Afbeelding]</a:t>
            </a:r>
          </a:p>
        </p:txBody>
      </p:sp>
    </p:spTree>
    <p:extLst>
      <p:ext uri="{BB962C8B-B14F-4D97-AF65-F5344CB8AC3E}">
        <p14:creationId xmlns:p14="http://schemas.microsoft.com/office/powerpoint/2010/main" val="72905615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inddia+foto oranje]">
    <p:spTree>
      <p:nvGrpSpPr>
        <p:cNvPr id="1" name=""/>
        <p:cNvGrpSpPr/>
        <p:nvPr/>
      </p:nvGrpSpPr>
      <p:grpSpPr>
        <a:xfrm>
          <a:off x="0" y="0"/>
          <a:ext cx="0" cy="0"/>
          <a:chOff x="0" y="0"/>
          <a:chExt cx="0" cy="0"/>
        </a:xfrm>
      </p:grpSpPr>
      <p:sp>
        <p:nvSpPr>
          <p:cNvPr id="9" name="Freeform: vorm 1">
            <a:extLst>
              <a:ext uri="{FF2B5EF4-FFF2-40B4-BE49-F238E27FC236}">
                <a16:creationId xmlns:a16="http://schemas.microsoft.com/office/drawing/2014/main" id="{3B589DA3-B497-B116-3029-50DB5B1CDC84}"/>
              </a:ext>
            </a:extLst>
          </p:cNvPr>
          <p:cNvSpPr>
            <a:spLocks noSelect="1"/>
          </p:cNvSpPr>
          <p:nvPr userDrawn="1"/>
        </p:nvSpPr>
        <p:spPr bwMode="auto">
          <a:xfrm>
            <a:off x="228600" y="3968750"/>
            <a:ext cx="3949700" cy="2660650"/>
          </a:xfrm>
          <a:custGeom>
            <a:avLst/>
            <a:gdLst>
              <a:gd name="connsiteX0" fmla="*/ 0 w 3954101"/>
              <a:gd name="connsiteY0" fmla="*/ 0 h 2435379"/>
              <a:gd name="connsiteX1" fmla="*/ 3496309 w 3954101"/>
              <a:gd name="connsiteY1" fmla="*/ 0 h 2435379"/>
              <a:gd name="connsiteX2" fmla="*/ 3954101 w 3954101"/>
              <a:gd name="connsiteY2" fmla="*/ 459208 h 2435379"/>
              <a:gd name="connsiteX3" fmla="*/ 3954101 w 3954101"/>
              <a:gd name="connsiteY3" fmla="*/ 2275886 h 2435379"/>
              <a:gd name="connsiteX4" fmla="*/ 3954101 w 3954101"/>
              <a:gd name="connsiteY4" fmla="*/ 2435379 h 2435379"/>
              <a:gd name="connsiteX5" fmla="*/ 0 w 3954101"/>
              <a:gd name="connsiteY5" fmla="*/ 2435379 h 2435379"/>
              <a:gd name="connsiteX6" fmla="*/ 0 w 3954101"/>
              <a:gd name="connsiteY6" fmla="*/ 2389601 h 2435379"/>
              <a:gd name="connsiteX7" fmla="*/ 0 w 3954101"/>
              <a:gd name="connsiteY7" fmla="*/ 0 h 243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4101" h="2435379">
                <a:moveTo>
                  <a:pt x="0" y="0"/>
                </a:moveTo>
                <a:cubicBezTo>
                  <a:pt x="0" y="0"/>
                  <a:pt x="0" y="0"/>
                  <a:pt x="3496309" y="0"/>
                </a:cubicBezTo>
                <a:cubicBezTo>
                  <a:pt x="3748718" y="0"/>
                  <a:pt x="3954101" y="205587"/>
                  <a:pt x="3954101" y="459208"/>
                </a:cubicBezTo>
                <a:cubicBezTo>
                  <a:pt x="3954101" y="459208"/>
                  <a:pt x="3954101" y="459208"/>
                  <a:pt x="3954101" y="2275886"/>
                </a:cubicBezTo>
                <a:lnTo>
                  <a:pt x="3954101" y="2435379"/>
                </a:lnTo>
                <a:lnTo>
                  <a:pt x="0" y="2435379"/>
                </a:lnTo>
                <a:lnTo>
                  <a:pt x="0" y="2389601"/>
                </a:lnTo>
                <a:cubicBezTo>
                  <a:pt x="0" y="2078635"/>
                  <a:pt x="0" y="1415241"/>
                  <a:pt x="0" y="0"/>
                </a:cubicBezTo>
                <a:close/>
              </a:path>
            </a:pathLst>
          </a:custGeom>
          <a:solidFill>
            <a:srgbClr val="E17000"/>
          </a:solidFill>
          <a:ln>
            <a:noFill/>
          </a:ln>
        </p:spPr>
        <p:txBody>
          <a:bodyPr vert="horz" wrap="square" lIns="91440" tIns="45720" rIns="91440" bIns="45720" numCol="1" anchor="t" anchorCtr="0" compatLnSpc="1">
            <a:prstTxWarp prst="textNoShape">
              <a:avLst/>
            </a:prstTxWarp>
            <a:noAutofit/>
          </a:bodyPr>
          <a:lstStyle/>
          <a:p>
            <a:endParaRPr lang="nl-NL" dirty="0"/>
          </a:p>
        </p:txBody>
      </p:sp>
      <p:sp>
        <p:nvSpPr>
          <p:cNvPr id="3" name="01_Rectangle 2{PHJU} (JU-Free)" descr="Logo Ministerie van Binnenlandse Zaken en Koninkrijksrelaties">
            <a:extLst>
              <a:ext uri="{FF2B5EF4-FFF2-40B4-BE49-F238E27FC236}">
                <a16:creationId xmlns:a16="http://schemas.microsoft.com/office/drawing/2014/main" id="{B057A9BD-EAC9-AFF2-6A46-429AF4AB9AAF}"/>
              </a:ext>
            </a:extLst>
          </p:cNvPr>
          <p:cNvSpPr>
            <a:spLocks noGrp="1"/>
          </p:cNvSpPr>
          <p:nvPr>
            <p:ph type="body" sz="quarter" idx="1003" hasCustomPrompt="1"/>
          </p:nvPr>
        </p:nvSpPr>
        <p:spPr>
          <a:xfrm>
            <a:off x="5868988" y="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r:embed="rId2">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p>
        </p:txBody>
      </p:sp>
      <p:sp>
        <p:nvSpPr>
          <p:cNvPr id="4" name="02_Title 3 (JU-Free)">
            <a:extLst>
              <a:ext uri="{FF2B5EF4-FFF2-40B4-BE49-F238E27FC236}">
                <a16:creationId xmlns:a16="http://schemas.microsoft.com/office/drawing/2014/main" id="{4A1F4068-A107-1814-4B1B-0DA468943C44}"/>
              </a:ext>
            </a:extLst>
          </p:cNvPr>
          <p:cNvSpPr>
            <a:spLocks noGrp="1"/>
          </p:cNvSpPr>
          <p:nvPr>
            <p:ph type="title" hasCustomPrompt="1"/>
          </p:nvPr>
        </p:nvSpPr>
        <p:spPr>
          <a:xfrm>
            <a:off x="685800" y="4279900"/>
            <a:ext cx="2882900" cy="711200"/>
          </a:xfrm>
        </p:spPr>
        <p:txBody>
          <a:bodyPr/>
          <a:lstStyle>
            <a:lvl1pPr algn="l">
              <a:defRPr kumimoji="0" sz="5400" b="1" i="0" u="none" baseline="0">
                <a:solidFill>
                  <a:schemeClr val="bg2">
                    <a:lumMod val="100000"/>
                  </a:schemeClr>
                </a:solidFill>
                <a:latin typeface="+mj-lt"/>
              </a:defRPr>
            </a:lvl1pPr>
          </a:lstStyle>
          <a:p>
            <a:r>
              <a:rPr lang="nl-NL" dirty="0"/>
              <a:t>[Bedankt]</a:t>
            </a:r>
          </a:p>
        </p:txBody>
      </p:sp>
      <p:sp>
        <p:nvSpPr>
          <p:cNvPr id="6" name="03_Subtitle 4[PHJU] (JU-Free)"/>
          <p:cNvSpPr>
            <a:spLocks noGrp="1"/>
          </p:cNvSpPr>
          <p:nvPr>
            <p:ph type="subTitle" idx="1" hasCustomPrompt="1"/>
          </p:nvPr>
        </p:nvSpPr>
        <p:spPr>
          <a:xfrm>
            <a:off x="685800" y="5130800"/>
            <a:ext cx="2882900" cy="1092200"/>
          </a:xfrm>
        </p:spPr>
        <p:txBody>
          <a:bodyPr/>
          <a:lstStyle>
            <a:lvl1pPr marL="0" indent="0" algn="l">
              <a:lnSpc>
                <a:spcPct val="105000"/>
              </a:lnSpc>
              <a:spcBef>
                <a:spcPts val="0"/>
              </a:spcBef>
              <a:buFont typeface="Arial" panose="020B0604020202020204" pitchFamily="34" charset="0"/>
              <a:buNone/>
              <a:defRPr sz="17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[Tekst]</a:t>
            </a:r>
          </a:p>
        </p:txBody>
      </p:sp>
      <p:sp>
        <p:nvSpPr>
          <p:cNvPr id="2" name="04_Picture Placeholder 5 (JU-Free)">
            <a:extLst>
              <a:ext uri="{FF2B5EF4-FFF2-40B4-BE49-F238E27FC236}">
                <a16:creationId xmlns:a16="http://schemas.microsoft.com/office/drawing/2014/main" id="{7B4D77DE-4E30-49F5-37ED-85CB60C353B9}"/>
              </a:ext>
            </a:extLst>
          </p:cNvPr>
          <p:cNvSpPr>
            <a:spLocks noGrp="1"/>
          </p:cNvSpPr>
          <p:nvPr>
            <p:ph type="pic" sz="quarter" idx="10" hasCustomPrompt="1"/>
          </p:nvPr>
        </p:nvSpPr>
        <p:spPr>
          <a:xfrm>
            <a:off x="228600" y="1143000"/>
            <a:ext cx="11733213" cy="5486400"/>
          </a:xfrm>
          <a:custGeom>
            <a:avLst/>
            <a:gdLst>
              <a:gd name="connsiteX0" fmla="*/ 455234 w 11733213"/>
              <a:gd name="connsiteY0" fmla="*/ 0 h 5486400"/>
              <a:gd name="connsiteX1" fmla="*/ 457987 w 11733213"/>
              <a:gd name="connsiteY1" fmla="*/ 0 h 5486400"/>
              <a:gd name="connsiteX2" fmla="*/ 477261 w 11733213"/>
              <a:gd name="connsiteY2" fmla="*/ 0 h 5486400"/>
              <a:gd name="connsiteX3" fmla="*/ 529576 w 11733213"/>
              <a:gd name="connsiteY3" fmla="*/ 0 h 5486400"/>
              <a:gd name="connsiteX4" fmla="*/ 573286 w 11733213"/>
              <a:gd name="connsiteY4" fmla="*/ 0 h 5486400"/>
              <a:gd name="connsiteX5" fmla="*/ 631452 w 11733213"/>
              <a:gd name="connsiteY5" fmla="*/ 0 h 5486400"/>
              <a:gd name="connsiteX6" fmla="*/ 706138 w 11733213"/>
              <a:gd name="connsiteY6" fmla="*/ 0 h 5486400"/>
              <a:gd name="connsiteX7" fmla="*/ 799410 w 11733213"/>
              <a:gd name="connsiteY7" fmla="*/ 0 h 5486400"/>
              <a:gd name="connsiteX8" fmla="*/ 913333 w 11733213"/>
              <a:gd name="connsiteY8" fmla="*/ 0 h 5486400"/>
              <a:gd name="connsiteX9" fmla="*/ 1049971 w 11733213"/>
              <a:gd name="connsiteY9" fmla="*/ 0 h 5486400"/>
              <a:gd name="connsiteX10" fmla="*/ 1211390 w 11733213"/>
              <a:gd name="connsiteY10" fmla="*/ 0 h 5486400"/>
              <a:gd name="connsiteX11" fmla="*/ 1399654 w 11733213"/>
              <a:gd name="connsiteY11" fmla="*/ 0 h 5486400"/>
              <a:gd name="connsiteX12" fmla="*/ 1616830 w 11733213"/>
              <a:gd name="connsiteY12" fmla="*/ 0 h 5486400"/>
              <a:gd name="connsiteX13" fmla="*/ 1864981 w 11733213"/>
              <a:gd name="connsiteY13" fmla="*/ 0 h 5486400"/>
              <a:gd name="connsiteX14" fmla="*/ 2146173 w 11733213"/>
              <a:gd name="connsiteY14" fmla="*/ 0 h 5486400"/>
              <a:gd name="connsiteX15" fmla="*/ 2462472 w 11733213"/>
              <a:gd name="connsiteY15" fmla="*/ 0 h 5486400"/>
              <a:gd name="connsiteX16" fmla="*/ 2815941 w 11733213"/>
              <a:gd name="connsiteY16" fmla="*/ 0 h 5486400"/>
              <a:gd name="connsiteX17" fmla="*/ 3208647 w 11733213"/>
              <a:gd name="connsiteY17" fmla="*/ 0 h 5486400"/>
              <a:gd name="connsiteX18" fmla="*/ 3642653 w 11733213"/>
              <a:gd name="connsiteY18" fmla="*/ 0 h 5486400"/>
              <a:gd name="connsiteX19" fmla="*/ 4120026 w 11733213"/>
              <a:gd name="connsiteY19" fmla="*/ 0 h 5486400"/>
              <a:gd name="connsiteX20" fmla="*/ 4642831 w 11733213"/>
              <a:gd name="connsiteY20" fmla="*/ 0 h 5486400"/>
              <a:gd name="connsiteX21" fmla="*/ 5213131 w 11733213"/>
              <a:gd name="connsiteY21" fmla="*/ 0 h 5486400"/>
              <a:gd name="connsiteX22" fmla="*/ 5832993 w 11733213"/>
              <a:gd name="connsiteY22" fmla="*/ 0 h 5486400"/>
              <a:gd name="connsiteX23" fmla="*/ 6504482 w 11733213"/>
              <a:gd name="connsiteY23" fmla="*/ 0 h 5486400"/>
              <a:gd name="connsiteX24" fmla="*/ 7229662 w 11733213"/>
              <a:gd name="connsiteY24" fmla="*/ 0 h 5486400"/>
              <a:gd name="connsiteX25" fmla="*/ 8010599 w 11733213"/>
              <a:gd name="connsiteY25" fmla="*/ 0 h 5486400"/>
              <a:gd name="connsiteX26" fmla="*/ 8849357 w 11733213"/>
              <a:gd name="connsiteY26" fmla="*/ 0 h 5486400"/>
              <a:gd name="connsiteX27" fmla="*/ 9748002 w 11733213"/>
              <a:gd name="connsiteY27" fmla="*/ 0 h 5486400"/>
              <a:gd name="connsiteX28" fmla="*/ 10708599 w 11733213"/>
              <a:gd name="connsiteY28" fmla="*/ 0 h 5486400"/>
              <a:gd name="connsiteX29" fmla="*/ 11212775 w 11733213"/>
              <a:gd name="connsiteY29" fmla="*/ 0 h 5486400"/>
              <a:gd name="connsiteX30" fmla="*/ 11733213 w 11733213"/>
              <a:gd name="connsiteY30" fmla="*/ 0 h 5486400"/>
              <a:gd name="connsiteX31" fmla="*/ 11733213 w 11733213"/>
              <a:gd name="connsiteY31" fmla="*/ 1340 h 5486400"/>
              <a:gd name="connsiteX32" fmla="*/ 11733213 w 11733213"/>
              <a:gd name="connsiteY32" fmla="*/ 10716 h 5486400"/>
              <a:gd name="connsiteX33" fmla="*/ 11733213 w 11733213"/>
              <a:gd name="connsiteY33" fmla="*/ 36165 h 5486400"/>
              <a:gd name="connsiteX34" fmla="*/ 11733213 w 11733213"/>
              <a:gd name="connsiteY34" fmla="*/ 57429 h 5486400"/>
              <a:gd name="connsiteX35" fmla="*/ 11733213 w 11733213"/>
              <a:gd name="connsiteY35" fmla="*/ 85725 h 5486400"/>
              <a:gd name="connsiteX36" fmla="*/ 11733213 w 11733213"/>
              <a:gd name="connsiteY36" fmla="*/ 122058 h 5486400"/>
              <a:gd name="connsiteX37" fmla="*/ 11733213 w 11733213"/>
              <a:gd name="connsiteY37" fmla="*/ 167432 h 5486400"/>
              <a:gd name="connsiteX38" fmla="*/ 11733213 w 11733213"/>
              <a:gd name="connsiteY38" fmla="*/ 222852 h 5486400"/>
              <a:gd name="connsiteX39" fmla="*/ 11733213 w 11733213"/>
              <a:gd name="connsiteY39" fmla="*/ 289322 h 5486400"/>
              <a:gd name="connsiteX40" fmla="*/ 11733213 w 11733213"/>
              <a:gd name="connsiteY40" fmla="*/ 367847 h 5486400"/>
              <a:gd name="connsiteX41" fmla="*/ 11733213 w 11733213"/>
              <a:gd name="connsiteY41" fmla="*/ 459433 h 5486400"/>
              <a:gd name="connsiteX42" fmla="*/ 11733213 w 11733213"/>
              <a:gd name="connsiteY42" fmla="*/ 565082 h 5486400"/>
              <a:gd name="connsiteX43" fmla="*/ 11733213 w 11733213"/>
              <a:gd name="connsiteY43" fmla="*/ 685800 h 5486400"/>
              <a:gd name="connsiteX44" fmla="*/ 11733213 w 11733213"/>
              <a:gd name="connsiteY44" fmla="*/ 822592 h 5486400"/>
              <a:gd name="connsiteX45" fmla="*/ 11733213 w 11733213"/>
              <a:gd name="connsiteY45" fmla="*/ 976462 h 5486400"/>
              <a:gd name="connsiteX46" fmla="*/ 11733213 w 11733213"/>
              <a:gd name="connsiteY46" fmla="*/ 1148414 h 5486400"/>
              <a:gd name="connsiteX47" fmla="*/ 11733213 w 11733213"/>
              <a:gd name="connsiteY47" fmla="*/ 1339453 h 5486400"/>
              <a:gd name="connsiteX48" fmla="*/ 11733213 w 11733213"/>
              <a:gd name="connsiteY48" fmla="*/ 1550585 h 5486400"/>
              <a:gd name="connsiteX49" fmla="*/ 11733213 w 11733213"/>
              <a:gd name="connsiteY49" fmla="*/ 1782812 h 5486400"/>
              <a:gd name="connsiteX50" fmla="*/ 11733213 w 11733213"/>
              <a:gd name="connsiteY50" fmla="*/ 2037141 h 5486400"/>
              <a:gd name="connsiteX51" fmla="*/ 11733213 w 11733213"/>
              <a:gd name="connsiteY51" fmla="*/ 2314575 h 5486400"/>
              <a:gd name="connsiteX52" fmla="*/ 11733213 w 11733213"/>
              <a:gd name="connsiteY52" fmla="*/ 2616120 h 5486400"/>
              <a:gd name="connsiteX53" fmla="*/ 11733213 w 11733213"/>
              <a:gd name="connsiteY53" fmla="*/ 2942779 h 5486400"/>
              <a:gd name="connsiteX54" fmla="*/ 11733213 w 11733213"/>
              <a:gd name="connsiteY54" fmla="*/ 3295557 h 5486400"/>
              <a:gd name="connsiteX55" fmla="*/ 11733213 w 11733213"/>
              <a:gd name="connsiteY55" fmla="*/ 3675460 h 5486400"/>
              <a:gd name="connsiteX56" fmla="*/ 11733213 w 11733213"/>
              <a:gd name="connsiteY56" fmla="*/ 4083491 h 5486400"/>
              <a:gd name="connsiteX57" fmla="*/ 11733213 w 11733213"/>
              <a:gd name="connsiteY57" fmla="*/ 4298368 h 5486400"/>
              <a:gd name="connsiteX58" fmla="*/ 11733213 w 11733213"/>
              <a:gd name="connsiteY58" fmla="*/ 4520655 h 5486400"/>
              <a:gd name="connsiteX59" fmla="*/ 11733213 w 11733213"/>
              <a:gd name="connsiteY59" fmla="*/ 4750475 h 5486400"/>
              <a:gd name="connsiteX60" fmla="*/ 11733213 w 11733213"/>
              <a:gd name="connsiteY60" fmla="*/ 4987956 h 5486400"/>
              <a:gd name="connsiteX61" fmla="*/ 11733213 w 11733213"/>
              <a:gd name="connsiteY61" fmla="*/ 5233223 h 5486400"/>
              <a:gd name="connsiteX62" fmla="*/ 11733213 w 11733213"/>
              <a:gd name="connsiteY62" fmla="*/ 5486400 h 5486400"/>
              <a:gd name="connsiteX63" fmla="*/ 11730348 w 11733213"/>
              <a:gd name="connsiteY63" fmla="*/ 5486400 h 5486400"/>
              <a:gd name="connsiteX64" fmla="*/ 11710297 w 11733213"/>
              <a:gd name="connsiteY64" fmla="*/ 5486400 h 5486400"/>
              <a:gd name="connsiteX65" fmla="*/ 11655870 w 11733213"/>
              <a:gd name="connsiteY65" fmla="*/ 5486400 h 5486400"/>
              <a:gd name="connsiteX66" fmla="*/ 11610395 w 11733213"/>
              <a:gd name="connsiteY66" fmla="*/ 5486400 h 5486400"/>
              <a:gd name="connsiteX67" fmla="*/ 11549881 w 11733213"/>
              <a:gd name="connsiteY67" fmla="*/ 5486400 h 5486400"/>
              <a:gd name="connsiteX68" fmla="*/ 11472180 w 11733213"/>
              <a:gd name="connsiteY68" fmla="*/ 5486400 h 5486400"/>
              <a:gd name="connsiteX69" fmla="*/ 11375144 w 11733213"/>
              <a:gd name="connsiteY69" fmla="*/ 5486400 h 5486400"/>
              <a:gd name="connsiteX70" fmla="*/ 11256623 w 11733213"/>
              <a:gd name="connsiteY70" fmla="*/ 5486400 h 5486400"/>
              <a:gd name="connsiteX71" fmla="*/ 11114469 w 11733213"/>
              <a:gd name="connsiteY71" fmla="*/ 5486400 h 5486400"/>
              <a:gd name="connsiteX72" fmla="*/ 10946535 w 11733213"/>
              <a:gd name="connsiteY72" fmla="*/ 5486400 h 5486400"/>
              <a:gd name="connsiteX73" fmla="*/ 10750671 w 11733213"/>
              <a:gd name="connsiteY73" fmla="*/ 5486400 h 5486400"/>
              <a:gd name="connsiteX74" fmla="*/ 10524729 w 11733213"/>
              <a:gd name="connsiteY74" fmla="*/ 5486400 h 5486400"/>
              <a:gd name="connsiteX75" fmla="*/ 10266561 w 11733213"/>
              <a:gd name="connsiteY75" fmla="*/ 5486400 h 5486400"/>
              <a:gd name="connsiteX76" fmla="*/ 9974019 w 11733213"/>
              <a:gd name="connsiteY76" fmla="*/ 5486400 h 5486400"/>
              <a:gd name="connsiteX77" fmla="*/ 9644953 w 11733213"/>
              <a:gd name="connsiteY77" fmla="*/ 5486400 h 5486400"/>
              <a:gd name="connsiteX78" fmla="*/ 9277216 w 11733213"/>
              <a:gd name="connsiteY78" fmla="*/ 5486400 h 5486400"/>
              <a:gd name="connsiteX79" fmla="*/ 8868659 w 11733213"/>
              <a:gd name="connsiteY79" fmla="*/ 5486400 h 5486400"/>
              <a:gd name="connsiteX80" fmla="*/ 8417134 w 11733213"/>
              <a:gd name="connsiteY80" fmla="*/ 5486400 h 5486400"/>
              <a:gd name="connsiteX81" fmla="*/ 7920492 w 11733213"/>
              <a:gd name="connsiteY81" fmla="*/ 5486400 h 5486400"/>
              <a:gd name="connsiteX82" fmla="*/ 7376585 w 11733213"/>
              <a:gd name="connsiteY82" fmla="*/ 5486400 h 5486400"/>
              <a:gd name="connsiteX83" fmla="*/ 6783264 w 11733213"/>
              <a:gd name="connsiteY83" fmla="*/ 5486400 h 5486400"/>
              <a:gd name="connsiteX84" fmla="*/ 6138381 w 11733213"/>
              <a:gd name="connsiteY84" fmla="*/ 5486400 h 5486400"/>
              <a:gd name="connsiteX85" fmla="*/ 5439788 w 11733213"/>
              <a:gd name="connsiteY85" fmla="*/ 5486400 h 5486400"/>
              <a:gd name="connsiteX86" fmla="*/ 4685336 w 11733213"/>
              <a:gd name="connsiteY86" fmla="*/ 5486400 h 5486400"/>
              <a:gd name="connsiteX87" fmla="*/ 3937000 w 11733213"/>
              <a:gd name="connsiteY87" fmla="*/ 5486400 h 5486400"/>
              <a:gd name="connsiteX88" fmla="*/ 3937000 w 11733213"/>
              <a:gd name="connsiteY88" fmla="*/ 5312570 h 5486400"/>
              <a:gd name="connsiteX89" fmla="*/ 3937000 w 11733213"/>
              <a:gd name="connsiteY89" fmla="*/ 3332587 h 5486400"/>
              <a:gd name="connsiteX90" fmla="*/ 3481188 w 11733213"/>
              <a:gd name="connsiteY90" fmla="*/ 2832100 h 5486400"/>
              <a:gd name="connsiteX91" fmla="*/ 0 w 11733213"/>
              <a:gd name="connsiteY91" fmla="*/ 2832100 h 5486400"/>
              <a:gd name="connsiteX92" fmla="*/ 0 w 11733213"/>
              <a:gd name="connsiteY92" fmla="*/ 2787831 h 5486400"/>
              <a:gd name="connsiteX93" fmla="*/ 0 w 11733213"/>
              <a:gd name="connsiteY93" fmla="*/ 2464329 h 5486400"/>
              <a:gd name="connsiteX94" fmla="*/ 0 w 11733213"/>
              <a:gd name="connsiteY94" fmla="*/ 2115953 h 5486400"/>
              <a:gd name="connsiteX95" fmla="*/ 0 w 11733213"/>
              <a:gd name="connsiteY95" fmla="*/ 1741783 h 5486400"/>
              <a:gd name="connsiteX96" fmla="*/ 0 w 11733213"/>
              <a:gd name="connsiteY96" fmla="*/ 1340897 h 5486400"/>
              <a:gd name="connsiteX97" fmla="*/ 0 w 11733213"/>
              <a:gd name="connsiteY97" fmla="*/ 912375 h 5486400"/>
              <a:gd name="connsiteX98" fmla="*/ 0 w 11733213"/>
              <a:gd name="connsiteY98" fmla="*/ 455295 h 5486400"/>
              <a:gd name="connsiteX99" fmla="*/ 455234 w 11733213"/>
              <a:gd name="connsiteY9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1733213" h="5486400">
                <a:moveTo>
                  <a:pt x="455234" y="0"/>
                </a:moveTo>
                <a:lnTo>
                  <a:pt x="457987" y="0"/>
                </a:lnTo>
                <a:lnTo>
                  <a:pt x="477261" y="0"/>
                </a:lnTo>
                <a:lnTo>
                  <a:pt x="529576" y="0"/>
                </a:lnTo>
                <a:lnTo>
                  <a:pt x="573286" y="0"/>
                </a:lnTo>
                <a:lnTo>
                  <a:pt x="631452" y="0"/>
                </a:lnTo>
                <a:lnTo>
                  <a:pt x="706138" y="0"/>
                </a:lnTo>
                <a:lnTo>
                  <a:pt x="799410" y="0"/>
                </a:lnTo>
                <a:lnTo>
                  <a:pt x="913333" y="0"/>
                </a:lnTo>
                <a:lnTo>
                  <a:pt x="1049971" y="0"/>
                </a:lnTo>
                <a:lnTo>
                  <a:pt x="1211390" y="0"/>
                </a:lnTo>
                <a:lnTo>
                  <a:pt x="1399654" y="0"/>
                </a:lnTo>
                <a:lnTo>
                  <a:pt x="1616830" y="0"/>
                </a:lnTo>
                <a:lnTo>
                  <a:pt x="1864981" y="0"/>
                </a:lnTo>
                <a:lnTo>
                  <a:pt x="2146173" y="0"/>
                </a:lnTo>
                <a:lnTo>
                  <a:pt x="2462472" y="0"/>
                </a:lnTo>
                <a:lnTo>
                  <a:pt x="2815941" y="0"/>
                </a:lnTo>
                <a:lnTo>
                  <a:pt x="3208647" y="0"/>
                </a:lnTo>
                <a:lnTo>
                  <a:pt x="3642653" y="0"/>
                </a:lnTo>
                <a:lnTo>
                  <a:pt x="4120026" y="0"/>
                </a:lnTo>
                <a:lnTo>
                  <a:pt x="4642831" y="0"/>
                </a:lnTo>
                <a:lnTo>
                  <a:pt x="5213131" y="0"/>
                </a:lnTo>
                <a:lnTo>
                  <a:pt x="5832993" y="0"/>
                </a:lnTo>
                <a:lnTo>
                  <a:pt x="6504482" y="0"/>
                </a:lnTo>
                <a:lnTo>
                  <a:pt x="7229662" y="0"/>
                </a:lnTo>
                <a:lnTo>
                  <a:pt x="8010599" y="0"/>
                </a:lnTo>
                <a:lnTo>
                  <a:pt x="8849357" y="0"/>
                </a:lnTo>
                <a:lnTo>
                  <a:pt x="9748002" y="0"/>
                </a:lnTo>
                <a:lnTo>
                  <a:pt x="10708599" y="0"/>
                </a:lnTo>
                <a:lnTo>
                  <a:pt x="11212775" y="0"/>
                </a:lnTo>
                <a:lnTo>
                  <a:pt x="11733213" y="0"/>
                </a:lnTo>
                <a:lnTo>
                  <a:pt x="11733213" y="1340"/>
                </a:lnTo>
                <a:lnTo>
                  <a:pt x="11733213" y="10716"/>
                </a:lnTo>
                <a:lnTo>
                  <a:pt x="11733213" y="36165"/>
                </a:lnTo>
                <a:lnTo>
                  <a:pt x="11733213" y="57429"/>
                </a:lnTo>
                <a:lnTo>
                  <a:pt x="11733213" y="85725"/>
                </a:lnTo>
                <a:lnTo>
                  <a:pt x="11733213" y="122058"/>
                </a:lnTo>
                <a:lnTo>
                  <a:pt x="11733213" y="167432"/>
                </a:lnTo>
                <a:lnTo>
                  <a:pt x="11733213" y="222852"/>
                </a:lnTo>
                <a:lnTo>
                  <a:pt x="11733213" y="289322"/>
                </a:lnTo>
                <a:lnTo>
                  <a:pt x="11733213" y="367847"/>
                </a:lnTo>
                <a:lnTo>
                  <a:pt x="11733213" y="459433"/>
                </a:lnTo>
                <a:lnTo>
                  <a:pt x="11733213" y="565082"/>
                </a:lnTo>
                <a:lnTo>
                  <a:pt x="11733213" y="685800"/>
                </a:lnTo>
                <a:lnTo>
                  <a:pt x="11733213" y="822592"/>
                </a:lnTo>
                <a:lnTo>
                  <a:pt x="11733213" y="976462"/>
                </a:lnTo>
                <a:lnTo>
                  <a:pt x="11733213" y="1148414"/>
                </a:lnTo>
                <a:lnTo>
                  <a:pt x="11733213" y="1339453"/>
                </a:lnTo>
                <a:lnTo>
                  <a:pt x="11733213" y="1550585"/>
                </a:lnTo>
                <a:lnTo>
                  <a:pt x="11733213" y="1782812"/>
                </a:lnTo>
                <a:lnTo>
                  <a:pt x="11733213" y="2037141"/>
                </a:lnTo>
                <a:lnTo>
                  <a:pt x="11733213" y="2314575"/>
                </a:lnTo>
                <a:lnTo>
                  <a:pt x="11733213" y="2616120"/>
                </a:lnTo>
                <a:lnTo>
                  <a:pt x="11733213" y="2942779"/>
                </a:lnTo>
                <a:lnTo>
                  <a:pt x="11733213" y="3295557"/>
                </a:lnTo>
                <a:lnTo>
                  <a:pt x="11733213" y="3675460"/>
                </a:lnTo>
                <a:lnTo>
                  <a:pt x="11733213" y="4083491"/>
                </a:lnTo>
                <a:lnTo>
                  <a:pt x="11733213" y="4298368"/>
                </a:lnTo>
                <a:lnTo>
                  <a:pt x="11733213" y="4520655"/>
                </a:lnTo>
                <a:lnTo>
                  <a:pt x="11733213" y="4750475"/>
                </a:lnTo>
                <a:lnTo>
                  <a:pt x="11733213" y="4987956"/>
                </a:lnTo>
                <a:lnTo>
                  <a:pt x="11733213" y="5233223"/>
                </a:lnTo>
                <a:lnTo>
                  <a:pt x="11733213" y="5486400"/>
                </a:lnTo>
                <a:lnTo>
                  <a:pt x="11730348" y="5486400"/>
                </a:lnTo>
                <a:lnTo>
                  <a:pt x="11710297" y="5486400"/>
                </a:lnTo>
                <a:lnTo>
                  <a:pt x="11655870" y="5486400"/>
                </a:lnTo>
                <a:lnTo>
                  <a:pt x="11610395" y="5486400"/>
                </a:lnTo>
                <a:lnTo>
                  <a:pt x="11549881" y="5486400"/>
                </a:lnTo>
                <a:lnTo>
                  <a:pt x="11472180" y="5486400"/>
                </a:lnTo>
                <a:lnTo>
                  <a:pt x="11375144" y="5486400"/>
                </a:lnTo>
                <a:lnTo>
                  <a:pt x="11256623" y="5486400"/>
                </a:lnTo>
                <a:lnTo>
                  <a:pt x="11114469" y="5486400"/>
                </a:lnTo>
                <a:lnTo>
                  <a:pt x="10946535" y="5486400"/>
                </a:lnTo>
                <a:lnTo>
                  <a:pt x="10750671" y="5486400"/>
                </a:lnTo>
                <a:lnTo>
                  <a:pt x="10524729" y="5486400"/>
                </a:lnTo>
                <a:lnTo>
                  <a:pt x="10266561" y="5486400"/>
                </a:lnTo>
                <a:lnTo>
                  <a:pt x="9974019" y="5486400"/>
                </a:lnTo>
                <a:lnTo>
                  <a:pt x="9644953" y="5486400"/>
                </a:lnTo>
                <a:lnTo>
                  <a:pt x="9277216" y="5486400"/>
                </a:lnTo>
                <a:lnTo>
                  <a:pt x="8868659" y="5486400"/>
                </a:lnTo>
                <a:lnTo>
                  <a:pt x="8417134" y="5486400"/>
                </a:lnTo>
                <a:lnTo>
                  <a:pt x="7920492" y="5486400"/>
                </a:lnTo>
                <a:lnTo>
                  <a:pt x="7376585" y="5486400"/>
                </a:lnTo>
                <a:lnTo>
                  <a:pt x="6783264" y="5486400"/>
                </a:lnTo>
                <a:lnTo>
                  <a:pt x="6138381" y="5486400"/>
                </a:lnTo>
                <a:lnTo>
                  <a:pt x="5439788" y="5486400"/>
                </a:lnTo>
                <a:lnTo>
                  <a:pt x="4685336" y="5486400"/>
                </a:lnTo>
                <a:lnTo>
                  <a:pt x="3937000" y="5486400"/>
                </a:lnTo>
                <a:lnTo>
                  <a:pt x="3937000" y="5312570"/>
                </a:lnTo>
                <a:cubicBezTo>
                  <a:pt x="3937000" y="3332587"/>
                  <a:pt x="3937000" y="3332587"/>
                  <a:pt x="3937000" y="3332587"/>
                </a:cubicBezTo>
                <a:cubicBezTo>
                  <a:pt x="3937000" y="3056168"/>
                  <a:pt x="3732505" y="2832100"/>
                  <a:pt x="3481188" y="2832100"/>
                </a:cubicBezTo>
                <a:cubicBezTo>
                  <a:pt x="0" y="2832100"/>
                  <a:pt x="0" y="2832100"/>
                  <a:pt x="0" y="2832100"/>
                </a:cubicBezTo>
                <a:lnTo>
                  <a:pt x="0" y="2787831"/>
                </a:lnTo>
                <a:lnTo>
                  <a:pt x="0" y="2464329"/>
                </a:lnTo>
                <a:lnTo>
                  <a:pt x="0" y="2115953"/>
                </a:lnTo>
                <a:lnTo>
                  <a:pt x="0" y="1741783"/>
                </a:lnTo>
                <a:lnTo>
                  <a:pt x="0" y="1340897"/>
                </a:lnTo>
                <a:lnTo>
                  <a:pt x="0" y="912375"/>
                </a:lnTo>
                <a:lnTo>
                  <a:pt x="0" y="455295"/>
                </a:lnTo>
                <a:cubicBezTo>
                  <a:pt x="0" y="203835"/>
                  <a:pt x="203808" y="0"/>
                  <a:pt x="455234" y="0"/>
                </a:cubicBezTo>
                <a:close/>
              </a:path>
            </a:pathLst>
          </a:custGeom>
          <a:noFill/>
        </p:spPr>
        <p:txBody>
          <a:bodyPr wrap="square" lIns="0" tIns="0" rIns="0" bIns="0" anchor="t">
            <a:noAutofit/>
          </a:bodyPr>
          <a:lstStyle>
            <a:lvl1pPr marL="0" indent="0" algn="ctr" defTabSz="914400" rtl="0" eaLnBrk="1" latinLnBrk="0" hangingPunct="1">
              <a:lnSpc>
                <a:spcPct val="100000"/>
              </a:lnSpc>
              <a:spcBef>
                <a:spcPts val="0"/>
              </a:spcBef>
              <a:buFontTx/>
              <a:buNone/>
              <a:defRPr sz="1700"/>
            </a:lvl1pPr>
          </a:lstStyle>
          <a:p>
            <a:r>
              <a:rPr lang="nl-NL" dirty="0"/>
              <a:t>[Afbeelding]</a:t>
            </a:r>
          </a:p>
        </p:txBody>
      </p:sp>
    </p:spTree>
    <p:extLst>
      <p:ext uri="{BB962C8B-B14F-4D97-AF65-F5344CB8AC3E}">
        <p14:creationId xmlns:p14="http://schemas.microsoft.com/office/powerpoint/2010/main" val="33375629"/>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Einddia+foto donkergroen]">
    <p:spTree>
      <p:nvGrpSpPr>
        <p:cNvPr id="1" name=""/>
        <p:cNvGrpSpPr/>
        <p:nvPr/>
      </p:nvGrpSpPr>
      <p:grpSpPr>
        <a:xfrm>
          <a:off x="0" y="0"/>
          <a:ext cx="0" cy="0"/>
          <a:chOff x="0" y="0"/>
          <a:chExt cx="0" cy="0"/>
        </a:xfrm>
      </p:grpSpPr>
      <p:sp>
        <p:nvSpPr>
          <p:cNvPr id="9" name="Freeform: vorm 1">
            <a:extLst>
              <a:ext uri="{FF2B5EF4-FFF2-40B4-BE49-F238E27FC236}">
                <a16:creationId xmlns:a16="http://schemas.microsoft.com/office/drawing/2014/main" id="{3B589DA3-B497-B116-3029-50DB5B1CDC84}"/>
              </a:ext>
            </a:extLst>
          </p:cNvPr>
          <p:cNvSpPr>
            <a:spLocks noSelect="1"/>
          </p:cNvSpPr>
          <p:nvPr userDrawn="1"/>
        </p:nvSpPr>
        <p:spPr bwMode="auto">
          <a:xfrm>
            <a:off x="228600" y="3968750"/>
            <a:ext cx="3949700" cy="2660650"/>
          </a:xfrm>
          <a:custGeom>
            <a:avLst/>
            <a:gdLst>
              <a:gd name="connsiteX0" fmla="*/ 0 w 3954101"/>
              <a:gd name="connsiteY0" fmla="*/ 0 h 2435379"/>
              <a:gd name="connsiteX1" fmla="*/ 3496309 w 3954101"/>
              <a:gd name="connsiteY1" fmla="*/ 0 h 2435379"/>
              <a:gd name="connsiteX2" fmla="*/ 3954101 w 3954101"/>
              <a:gd name="connsiteY2" fmla="*/ 459208 h 2435379"/>
              <a:gd name="connsiteX3" fmla="*/ 3954101 w 3954101"/>
              <a:gd name="connsiteY3" fmla="*/ 2275886 h 2435379"/>
              <a:gd name="connsiteX4" fmla="*/ 3954101 w 3954101"/>
              <a:gd name="connsiteY4" fmla="*/ 2435379 h 2435379"/>
              <a:gd name="connsiteX5" fmla="*/ 0 w 3954101"/>
              <a:gd name="connsiteY5" fmla="*/ 2435379 h 2435379"/>
              <a:gd name="connsiteX6" fmla="*/ 0 w 3954101"/>
              <a:gd name="connsiteY6" fmla="*/ 2389601 h 2435379"/>
              <a:gd name="connsiteX7" fmla="*/ 0 w 3954101"/>
              <a:gd name="connsiteY7" fmla="*/ 0 h 243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4101" h="2435379">
                <a:moveTo>
                  <a:pt x="0" y="0"/>
                </a:moveTo>
                <a:cubicBezTo>
                  <a:pt x="0" y="0"/>
                  <a:pt x="0" y="0"/>
                  <a:pt x="3496309" y="0"/>
                </a:cubicBezTo>
                <a:cubicBezTo>
                  <a:pt x="3748718" y="0"/>
                  <a:pt x="3954101" y="205587"/>
                  <a:pt x="3954101" y="459208"/>
                </a:cubicBezTo>
                <a:cubicBezTo>
                  <a:pt x="3954101" y="459208"/>
                  <a:pt x="3954101" y="459208"/>
                  <a:pt x="3954101" y="2275886"/>
                </a:cubicBezTo>
                <a:lnTo>
                  <a:pt x="3954101" y="2435379"/>
                </a:lnTo>
                <a:lnTo>
                  <a:pt x="0" y="2435379"/>
                </a:lnTo>
                <a:lnTo>
                  <a:pt x="0" y="2389601"/>
                </a:lnTo>
                <a:cubicBezTo>
                  <a:pt x="0" y="2078635"/>
                  <a:pt x="0" y="1415241"/>
                  <a:pt x="0" y="0"/>
                </a:cubicBezTo>
                <a:close/>
              </a:path>
            </a:pathLst>
          </a:custGeom>
          <a:solidFill>
            <a:srgbClr val="275937"/>
          </a:solidFill>
          <a:ln>
            <a:noFill/>
          </a:ln>
        </p:spPr>
        <p:txBody>
          <a:bodyPr vert="horz" wrap="square" lIns="91440" tIns="45720" rIns="91440" bIns="45720" numCol="1" anchor="t" anchorCtr="0" compatLnSpc="1">
            <a:prstTxWarp prst="textNoShape">
              <a:avLst/>
            </a:prstTxWarp>
            <a:noAutofit/>
          </a:bodyPr>
          <a:lstStyle/>
          <a:p>
            <a:endParaRPr lang="nl-NL" dirty="0"/>
          </a:p>
        </p:txBody>
      </p:sp>
      <p:sp>
        <p:nvSpPr>
          <p:cNvPr id="3" name="01_Rectangle 2{PHJU} (JU-Free)" descr="Logo Ministerie van Binnenlandse Zaken en Koninkrijksrelaties">
            <a:extLst>
              <a:ext uri="{FF2B5EF4-FFF2-40B4-BE49-F238E27FC236}">
                <a16:creationId xmlns:a16="http://schemas.microsoft.com/office/drawing/2014/main" id="{1987ED06-A712-C782-2F3D-D3F161405A31}"/>
              </a:ext>
            </a:extLst>
          </p:cNvPr>
          <p:cNvSpPr>
            <a:spLocks noGrp="1"/>
          </p:cNvSpPr>
          <p:nvPr>
            <p:ph type="body" sz="quarter" idx="1003" hasCustomPrompt="1"/>
          </p:nvPr>
        </p:nvSpPr>
        <p:spPr>
          <a:xfrm>
            <a:off x="5868988" y="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r:embed="rId2">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p>
        </p:txBody>
      </p:sp>
      <p:sp>
        <p:nvSpPr>
          <p:cNvPr id="4" name="02_Title 3 (JU-Free)">
            <a:extLst>
              <a:ext uri="{FF2B5EF4-FFF2-40B4-BE49-F238E27FC236}">
                <a16:creationId xmlns:a16="http://schemas.microsoft.com/office/drawing/2014/main" id="{4A1F4068-A107-1814-4B1B-0DA468943C44}"/>
              </a:ext>
            </a:extLst>
          </p:cNvPr>
          <p:cNvSpPr>
            <a:spLocks noGrp="1"/>
          </p:cNvSpPr>
          <p:nvPr>
            <p:ph type="title" hasCustomPrompt="1"/>
          </p:nvPr>
        </p:nvSpPr>
        <p:spPr>
          <a:xfrm>
            <a:off x="685800" y="4279900"/>
            <a:ext cx="2882900" cy="711200"/>
          </a:xfrm>
        </p:spPr>
        <p:txBody>
          <a:bodyPr/>
          <a:lstStyle>
            <a:lvl1pPr algn="l">
              <a:defRPr kumimoji="0" sz="5400" b="1" i="0" u="none" baseline="0">
                <a:solidFill>
                  <a:schemeClr val="bg2">
                    <a:lumMod val="100000"/>
                  </a:schemeClr>
                </a:solidFill>
                <a:latin typeface="+mj-lt"/>
              </a:defRPr>
            </a:lvl1pPr>
          </a:lstStyle>
          <a:p>
            <a:r>
              <a:rPr lang="nl-NL" dirty="0"/>
              <a:t>[Bedankt]</a:t>
            </a:r>
          </a:p>
        </p:txBody>
      </p:sp>
      <p:sp>
        <p:nvSpPr>
          <p:cNvPr id="6" name="03_Subtitle 4[PHJU] (JU-Free)"/>
          <p:cNvSpPr>
            <a:spLocks noGrp="1"/>
          </p:cNvSpPr>
          <p:nvPr>
            <p:ph type="subTitle" idx="1" hasCustomPrompt="1"/>
          </p:nvPr>
        </p:nvSpPr>
        <p:spPr>
          <a:xfrm>
            <a:off x="685800" y="5130800"/>
            <a:ext cx="2882900" cy="1092200"/>
          </a:xfrm>
        </p:spPr>
        <p:txBody>
          <a:bodyPr/>
          <a:lstStyle>
            <a:lvl1pPr marL="0" indent="0" algn="l">
              <a:lnSpc>
                <a:spcPct val="105000"/>
              </a:lnSpc>
              <a:spcBef>
                <a:spcPts val="0"/>
              </a:spcBef>
              <a:buFont typeface="Arial" panose="020B0604020202020204" pitchFamily="34" charset="0"/>
              <a:buNone/>
              <a:defRPr sz="17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[Tekst]</a:t>
            </a:r>
          </a:p>
        </p:txBody>
      </p:sp>
      <p:sp>
        <p:nvSpPr>
          <p:cNvPr id="2" name="04_Picture Placeholder 5 (JU-Free)">
            <a:extLst>
              <a:ext uri="{FF2B5EF4-FFF2-40B4-BE49-F238E27FC236}">
                <a16:creationId xmlns:a16="http://schemas.microsoft.com/office/drawing/2014/main" id="{7B4D77DE-4E30-49F5-37ED-85CB60C353B9}"/>
              </a:ext>
            </a:extLst>
          </p:cNvPr>
          <p:cNvSpPr>
            <a:spLocks noGrp="1"/>
          </p:cNvSpPr>
          <p:nvPr>
            <p:ph type="pic" sz="quarter" idx="10" hasCustomPrompt="1"/>
          </p:nvPr>
        </p:nvSpPr>
        <p:spPr>
          <a:xfrm>
            <a:off x="228600" y="1143000"/>
            <a:ext cx="11733213" cy="5486400"/>
          </a:xfrm>
          <a:custGeom>
            <a:avLst/>
            <a:gdLst>
              <a:gd name="connsiteX0" fmla="*/ 455234 w 11733213"/>
              <a:gd name="connsiteY0" fmla="*/ 0 h 5486400"/>
              <a:gd name="connsiteX1" fmla="*/ 457987 w 11733213"/>
              <a:gd name="connsiteY1" fmla="*/ 0 h 5486400"/>
              <a:gd name="connsiteX2" fmla="*/ 477261 w 11733213"/>
              <a:gd name="connsiteY2" fmla="*/ 0 h 5486400"/>
              <a:gd name="connsiteX3" fmla="*/ 529576 w 11733213"/>
              <a:gd name="connsiteY3" fmla="*/ 0 h 5486400"/>
              <a:gd name="connsiteX4" fmla="*/ 573286 w 11733213"/>
              <a:gd name="connsiteY4" fmla="*/ 0 h 5486400"/>
              <a:gd name="connsiteX5" fmla="*/ 631452 w 11733213"/>
              <a:gd name="connsiteY5" fmla="*/ 0 h 5486400"/>
              <a:gd name="connsiteX6" fmla="*/ 706138 w 11733213"/>
              <a:gd name="connsiteY6" fmla="*/ 0 h 5486400"/>
              <a:gd name="connsiteX7" fmla="*/ 799410 w 11733213"/>
              <a:gd name="connsiteY7" fmla="*/ 0 h 5486400"/>
              <a:gd name="connsiteX8" fmla="*/ 913333 w 11733213"/>
              <a:gd name="connsiteY8" fmla="*/ 0 h 5486400"/>
              <a:gd name="connsiteX9" fmla="*/ 1049971 w 11733213"/>
              <a:gd name="connsiteY9" fmla="*/ 0 h 5486400"/>
              <a:gd name="connsiteX10" fmla="*/ 1211390 w 11733213"/>
              <a:gd name="connsiteY10" fmla="*/ 0 h 5486400"/>
              <a:gd name="connsiteX11" fmla="*/ 1399654 w 11733213"/>
              <a:gd name="connsiteY11" fmla="*/ 0 h 5486400"/>
              <a:gd name="connsiteX12" fmla="*/ 1616830 w 11733213"/>
              <a:gd name="connsiteY12" fmla="*/ 0 h 5486400"/>
              <a:gd name="connsiteX13" fmla="*/ 1864981 w 11733213"/>
              <a:gd name="connsiteY13" fmla="*/ 0 h 5486400"/>
              <a:gd name="connsiteX14" fmla="*/ 2146173 w 11733213"/>
              <a:gd name="connsiteY14" fmla="*/ 0 h 5486400"/>
              <a:gd name="connsiteX15" fmla="*/ 2462472 w 11733213"/>
              <a:gd name="connsiteY15" fmla="*/ 0 h 5486400"/>
              <a:gd name="connsiteX16" fmla="*/ 2815941 w 11733213"/>
              <a:gd name="connsiteY16" fmla="*/ 0 h 5486400"/>
              <a:gd name="connsiteX17" fmla="*/ 3208647 w 11733213"/>
              <a:gd name="connsiteY17" fmla="*/ 0 h 5486400"/>
              <a:gd name="connsiteX18" fmla="*/ 3642653 w 11733213"/>
              <a:gd name="connsiteY18" fmla="*/ 0 h 5486400"/>
              <a:gd name="connsiteX19" fmla="*/ 4120026 w 11733213"/>
              <a:gd name="connsiteY19" fmla="*/ 0 h 5486400"/>
              <a:gd name="connsiteX20" fmla="*/ 4642831 w 11733213"/>
              <a:gd name="connsiteY20" fmla="*/ 0 h 5486400"/>
              <a:gd name="connsiteX21" fmla="*/ 5213131 w 11733213"/>
              <a:gd name="connsiteY21" fmla="*/ 0 h 5486400"/>
              <a:gd name="connsiteX22" fmla="*/ 5832993 w 11733213"/>
              <a:gd name="connsiteY22" fmla="*/ 0 h 5486400"/>
              <a:gd name="connsiteX23" fmla="*/ 6504482 w 11733213"/>
              <a:gd name="connsiteY23" fmla="*/ 0 h 5486400"/>
              <a:gd name="connsiteX24" fmla="*/ 7229662 w 11733213"/>
              <a:gd name="connsiteY24" fmla="*/ 0 h 5486400"/>
              <a:gd name="connsiteX25" fmla="*/ 8010599 w 11733213"/>
              <a:gd name="connsiteY25" fmla="*/ 0 h 5486400"/>
              <a:gd name="connsiteX26" fmla="*/ 8849357 w 11733213"/>
              <a:gd name="connsiteY26" fmla="*/ 0 h 5486400"/>
              <a:gd name="connsiteX27" fmla="*/ 9748002 w 11733213"/>
              <a:gd name="connsiteY27" fmla="*/ 0 h 5486400"/>
              <a:gd name="connsiteX28" fmla="*/ 10708599 w 11733213"/>
              <a:gd name="connsiteY28" fmla="*/ 0 h 5486400"/>
              <a:gd name="connsiteX29" fmla="*/ 11212775 w 11733213"/>
              <a:gd name="connsiteY29" fmla="*/ 0 h 5486400"/>
              <a:gd name="connsiteX30" fmla="*/ 11733213 w 11733213"/>
              <a:gd name="connsiteY30" fmla="*/ 0 h 5486400"/>
              <a:gd name="connsiteX31" fmla="*/ 11733213 w 11733213"/>
              <a:gd name="connsiteY31" fmla="*/ 1340 h 5486400"/>
              <a:gd name="connsiteX32" fmla="*/ 11733213 w 11733213"/>
              <a:gd name="connsiteY32" fmla="*/ 10716 h 5486400"/>
              <a:gd name="connsiteX33" fmla="*/ 11733213 w 11733213"/>
              <a:gd name="connsiteY33" fmla="*/ 36165 h 5486400"/>
              <a:gd name="connsiteX34" fmla="*/ 11733213 w 11733213"/>
              <a:gd name="connsiteY34" fmla="*/ 57429 h 5486400"/>
              <a:gd name="connsiteX35" fmla="*/ 11733213 w 11733213"/>
              <a:gd name="connsiteY35" fmla="*/ 85725 h 5486400"/>
              <a:gd name="connsiteX36" fmla="*/ 11733213 w 11733213"/>
              <a:gd name="connsiteY36" fmla="*/ 122058 h 5486400"/>
              <a:gd name="connsiteX37" fmla="*/ 11733213 w 11733213"/>
              <a:gd name="connsiteY37" fmla="*/ 167432 h 5486400"/>
              <a:gd name="connsiteX38" fmla="*/ 11733213 w 11733213"/>
              <a:gd name="connsiteY38" fmla="*/ 222852 h 5486400"/>
              <a:gd name="connsiteX39" fmla="*/ 11733213 w 11733213"/>
              <a:gd name="connsiteY39" fmla="*/ 289322 h 5486400"/>
              <a:gd name="connsiteX40" fmla="*/ 11733213 w 11733213"/>
              <a:gd name="connsiteY40" fmla="*/ 367847 h 5486400"/>
              <a:gd name="connsiteX41" fmla="*/ 11733213 w 11733213"/>
              <a:gd name="connsiteY41" fmla="*/ 459433 h 5486400"/>
              <a:gd name="connsiteX42" fmla="*/ 11733213 w 11733213"/>
              <a:gd name="connsiteY42" fmla="*/ 565082 h 5486400"/>
              <a:gd name="connsiteX43" fmla="*/ 11733213 w 11733213"/>
              <a:gd name="connsiteY43" fmla="*/ 685800 h 5486400"/>
              <a:gd name="connsiteX44" fmla="*/ 11733213 w 11733213"/>
              <a:gd name="connsiteY44" fmla="*/ 822592 h 5486400"/>
              <a:gd name="connsiteX45" fmla="*/ 11733213 w 11733213"/>
              <a:gd name="connsiteY45" fmla="*/ 976462 h 5486400"/>
              <a:gd name="connsiteX46" fmla="*/ 11733213 w 11733213"/>
              <a:gd name="connsiteY46" fmla="*/ 1148414 h 5486400"/>
              <a:gd name="connsiteX47" fmla="*/ 11733213 w 11733213"/>
              <a:gd name="connsiteY47" fmla="*/ 1339453 h 5486400"/>
              <a:gd name="connsiteX48" fmla="*/ 11733213 w 11733213"/>
              <a:gd name="connsiteY48" fmla="*/ 1550585 h 5486400"/>
              <a:gd name="connsiteX49" fmla="*/ 11733213 w 11733213"/>
              <a:gd name="connsiteY49" fmla="*/ 1782812 h 5486400"/>
              <a:gd name="connsiteX50" fmla="*/ 11733213 w 11733213"/>
              <a:gd name="connsiteY50" fmla="*/ 2037141 h 5486400"/>
              <a:gd name="connsiteX51" fmla="*/ 11733213 w 11733213"/>
              <a:gd name="connsiteY51" fmla="*/ 2314575 h 5486400"/>
              <a:gd name="connsiteX52" fmla="*/ 11733213 w 11733213"/>
              <a:gd name="connsiteY52" fmla="*/ 2616120 h 5486400"/>
              <a:gd name="connsiteX53" fmla="*/ 11733213 w 11733213"/>
              <a:gd name="connsiteY53" fmla="*/ 2942779 h 5486400"/>
              <a:gd name="connsiteX54" fmla="*/ 11733213 w 11733213"/>
              <a:gd name="connsiteY54" fmla="*/ 3295557 h 5486400"/>
              <a:gd name="connsiteX55" fmla="*/ 11733213 w 11733213"/>
              <a:gd name="connsiteY55" fmla="*/ 3675460 h 5486400"/>
              <a:gd name="connsiteX56" fmla="*/ 11733213 w 11733213"/>
              <a:gd name="connsiteY56" fmla="*/ 4083491 h 5486400"/>
              <a:gd name="connsiteX57" fmla="*/ 11733213 w 11733213"/>
              <a:gd name="connsiteY57" fmla="*/ 4298368 h 5486400"/>
              <a:gd name="connsiteX58" fmla="*/ 11733213 w 11733213"/>
              <a:gd name="connsiteY58" fmla="*/ 4520655 h 5486400"/>
              <a:gd name="connsiteX59" fmla="*/ 11733213 w 11733213"/>
              <a:gd name="connsiteY59" fmla="*/ 4750475 h 5486400"/>
              <a:gd name="connsiteX60" fmla="*/ 11733213 w 11733213"/>
              <a:gd name="connsiteY60" fmla="*/ 4987956 h 5486400"/>
              <a:gd name="connsiteX61" fmla="*/ 11733213 w 11733213"/>
              <a:gd name="connsiteY61" fmla="*/ 5233223 h 5486400"/>
              <a:gd name="connsiteX62" fmla="*/ 11733213 w 11733213"/>
              <a:gd name="connsiteY62" fmla="*/ 5486400 h 5486400"/>
              <a:gd name="connsiteX63" fmla="*/ 11730348 w 11733213"/>
              <a:gd name="connsiteY63" fmla="*/ 5486400 h 5486400"/>
              <a:gd name="connsiteX64" fmla="*/ 11710297 w 11733213"/>
              <a:gd name="connsiteY64" fmla="*/ 5486400 h 5486400"/>
              <a:gd name="connsiteX65" fmla="*/ 11655870 w 11733213"/>
              <a:gd name="connsiteY65" fmla="*/ 5486400 h 5486400"/>
              <a:gd name="connsiteX66" fmla="*/ 11610395 w 11733213"/>
              <a:gd name="connsiteY66" fmla="*/ 5486400 h 5486400"/>
              <a:gd name="connsiteX67" fmla="*/ 11549881 w 11733213"/>
              <a:gd name="connsiteY67" fmla="*/ 5486400 h 5486400"/>
              <a:gd name="connsiteX68" fmla="*/ 11472180 w 11733213"/>
              <a:gd name="connsiteY68" fmla="*/ 5486400 h 5486400"/>
              <a:gd name="connsiteX69" fmla="*/ 11375144 w 11733213"/>
              <a:gd name="connsiteY69" fmla="*/ 5486400 h 5486400"/>
              <a:gd name="connsiteX70" fmla="*/ 11256623 w 11733213"/>
              <a:gd name="connsiteY70" fmla="*/ 5486400 h 5486400"/>
              <a:gd name="connsiteX71" fmla="*/ 11114469 w 11733213"/>
              <a:gd name="connsiteY71" fmla="*/ 5486400 h 5486400"/>
              <a:gd name="connsiteX72" fmla="*/ 10946535 w 11733213"/>
              <a:gd name="connsiteY72" fmla="*/ 5486400 h 5486400"/>
              <a:gd name="connsiteX73" fmla="*/ 10750671 w 11733213"/>
              <a:gd name="connsiteY73" fmla="*/ 5486400 h 5486400"/>
              <a:gd name="connsiteX74" fmla="*/ 10524729 w 11733213"/>
              <a:gd name="connsiteY74" fmla="*/ 5486400 h 5486400"/>
              <a:gd name="connsiteX75" fmla="*/ 10266561 w 11733213"/>
              <a:gd name="connsiteY75" fmla="*/ 5486400 h 5486400"/>
              <a:gd name="connsiteX76" fmla="*/ 9974019 w 11733213"/>
              <a:gd name="connsiteY76" fmla="*/ 5486400 h 5486400"/>
              <a:gd name="connsiteX77" fmla="*/ 9644953 w 11733213"/>
              <a:gd name="connsiteY77" fmla="*/ 5486400 h 5486400"/>
              <a:gd name="connsiteX78" fmla="*/ 9277216 w 11733213"/>
              <a:gd name="connsiteY78" fmla="*/ 5486400 h 5486400"/>
              <a:gd name="connsiteX79" fmla="*/ 8868659 w 11733213"/>
              <a:gd name="connsiteY79" fmla="*/ 5486400 h 5486400"/>
              <a:gd name="connsiteX80" fmla="*/ 8417134 w 11733213"/>
              <a:gd name="connsiteY80" fmla="*/ 5486400 h 5486400"/>
              <a:gd name="connsiteX81" fmla="*/ 7920492 w 11733213"/>
              <a:gd name="connsiteY81" fmla="*/ 5486400 h 5486400"/>
              <a:gd name="connsiteX82" fmla="*/ 7376585 w 11733213"/>
              <a:gd name="connsiteY82" fmla="*/ 5486400 h 5486400"/>
              <a:gd name="connsiteX83" fmla="*/ 6783264 w 11733213"/>
              <a:gd name="connsiteY83" fmla="*/ 5486400 h 5486400"/>
              <a:gd name="connsiteX84" fmla="*/ 6138381 w 11733213"/>
              <a:gd name="connsiteY84" fmla="*/ 5486400 h 5486400"/>
              <a:gd name="connsiteX85" fmla="*/ 5439788 w 11733213"/>
              <a:gd name="connsiteY85" fmla="*/ 5486400 h 5486400"/>
              <a:gd name="connsiteX86" fmla="*/ 4685336 w 11733213"/>
              <a:gd name="connsiteY86" fmla="*/ 5486400 h 5486400"/>
              <a:gd name="connsiteX87" fmla="*/ 3937000 w 11733213"/>
              <a:gd name="connsiteY87" fmla="*/ 5486400 h 5486400"/>
              <a:gd name="connsiteX88" fmla="*/ 3937000 w 11733213"/>
              <a:gd name="connsiteY88" fmla="*/ 5312570 h 5486400"/>
              <a:gd name="connsiteX89" fmla="*/ 3937000 w 11733213"/>
              <a:gd name="connsiteY89" fmla="*/ 3332587 h 5486400"/>
              <a:gd name="connsiteX90" fmla="*/ 3481188 w 11733213"/>
              <a:gd name="connsiteY90" fmla="*/ 2832100 h 5486400"/>
              <a:gd name="connsiteX91" fmla="*/ 0 w 11733213"/>
              <a:gd name="connsiteY91" fmla="*/ 2832100 h 5486400"/>
              <a:gd name="connsiteX92" fmla="*/ 0 w 11733213"/>
              <a:gd name="connsiteY92" fmla="*/ 2787831 h 5486400"/>
              <a:gd name="connsiteX93" fmla="*/ 0 w 11733213"/>
              <a:gd name="connsiteY93" fmla="*/ 2464329 h 5486400"/>
              <a:gd name="connsiteX94" fmla="*/ 0 w 11733213"/>
              <a:gd name="connsiteY94" fmla="*/ 2115953 h 5486400"/>
              <a:gd name="connsiteX95" fmla="*/ 0 w 11733213"/>
              <a:gd name="connsiteY95" fmla="*/ 1741783 h 5486400"/>
              <a:gd name="connsiteX96" fmla="*/ 0 w 11733213"/>
              <a:gd name="connsiteY96" fmla="*/ 1340897 h 5486400"/>
              <a:gd name="connsiteX97" fmla="*/ 0 w 11733213"/>
              <a:gd name="connsiteY97" fmla="*/ 912375 h 5486400"/>
              <a:gd name="connsiteX98" fmla="*/ 0 w 11733213"/>
              <a:gd name="connsiteY98" fmla="*/ 455295 h 5486400"/>
              <a:gd name="connsiteX99" fmla="*/ 455234 w 11733213"/>
              <a:gd name="connsiteY9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1733213" h="5486400">
                <a:moveTo>
                  <a:pt x="455234" y="0"/>
                </a:moveTo>
                <a:lnTo>
                  <a:pt x="457987" y="0"/>
                </a:lnTo>
                <a:lnTo>
                  <a:pt x="477261" y="0"/>
                </a:lnTo>
                <a:lnTo>
                  <a:pt x="529576" y="0"/>
                </a:lnTo>
                <a:lnTo>
                  <a:pt x="573286" y="0"/>
                </a:lnTo>
                <a:lnTo>
                  <a:pt x="631452" y="0"/>
                </a:lnTo>
                <a:lnTo>
                  <a:pt x="706138" y="0"/>
                </a:lnTo>
                <a:lnTo>
                  <a:pt x="799410" y="0"/>
                </a:lnTo>
                <a:lnTo>
                  <a:pt x="913333" y="0"/>
                </a:lnTo>
                <a:lnTo>
                  <a:pt x="1049971" y="0"/>
                </a:lnTo>
                <a:lnTo>
                  <a:pt x="1211390" y="0"/>
                </a:lnTo>
                <a:lnTo>
                  <a:pt x="1399654" y="0"/>
                </a:lnTo>
                <a:lnTo>
                  <a:pt x="1616830" y="0"/>
                </a:lnTo>
                <a:lnTo>
                  <a:pt x="1864981" y="0"/>
                </a:lnTo>
                <a:lnTo>
                  <a:pt x="2146173" y="0"/>
                </a:lnTo>
                <a:lnTo>
                  <a:pt x="2462472" y="0"/>
                </a:lnTo>
                <a:lnTo>
                  <a:pt x="2815941" y="0"/>
                </a:lnTo>
                <a:lnTo>
                  <a:pt x="3208647" y="0"/>
                </a:lnTo>
                <a:lnTo>
                  <a:pt x="3642653" y="0"/>
                </a:lnTo>
                <a:lnTo>
                  <a:pt x="4120026" y="0"/>
                </a:lnTo>
                <a:lnTo>
                  <a:pt x="4642831" y="0"/>
                </a:lnTo>
                <a:lnTo>
                  <a:pt x="5213131" y="0"/>
                </a:lnTo>
                <a:lnTo>
                  <a:pt x="5832993" y="0"/>
                </a:lnTo>
                <a:lnTo>
                  <a:pt x="6504482" y="0"/>
                </a:lnTo>
                <a:lnTo>
                  <a:pt x="7229662" y="0"/>
                </a:lnTo>
                <a:lnTo>
                  <a:pt x="8010599" y="0"/>
                </a:lnTo>
                <a:lnTo>
                  <a:pt x="8849357" y="0"/>
                </a:lnTo>
                <a:lnTo>
                  <a:pt x="9748002" y="0"/>
                </a:lnTo>
                <a:lnTo>
                  <a:pt x="10708599" y="0"/>
                </a:lnTo>
                <a:lnTo>
                  <a:pt x="11212775" y="0"/>
                </a:lnTo>
                <a:lnTo>
                  <a:pt x="11733213" y="0"/>
                </a:lnTo>
                <a:lnTo>
                  <a:pt x="11733213" y="1340"/>
                </a:lnTo>
                <a:lnTo>
                  <a:pt x="11733213" y="10716"/>
                </a:lnTo>
                <a:lnTo>
                  <a:pt x="11733213" y="36165"/>
                </a:lnTo>
                <a:lnTo>
                  <a:pt x="11733213" y="57429"/>
                </a:lnTo>
                <a:lnTo>
                  <a:pt x="11733213" y="85725"/>
                </a:lnTo>
                <a:lnTo>
                  <a:pt x="11733213" y="122058"/>
                </a:lnTo>
                <a:lnTo>
                  <a:pt x="11733213" y="167432"/>
                </a:lnTo>
                <a:lnTo>
                  <a:pt x="11733213" y="222852"/>
                </a:lnTo>
                <a:lnTo>
                  <a:pt x="11733213" y="289322"/>
                </a:lnTo>
                <a:lnTo>
                  <a:pt x="11733213" y="367847"/>
                </a:lnTo>
                <a:lnTo>
                  <a:pt x="11733213" y="459433"/>
                </a:lnTo>
                <a:lnTo>
                  <a:pt x="11733213" y="565082"/>
                </a:lnTo>
                <a:lnTo>
                  <a:pt x="11733213" y="685800"/>
                </a:lnTo>
                <a:lnTo>
                  <a:pt x="11733213" y="822592"/>
                </a:lnTo>
                <a:lnTo>
                  <a:pt x="11733213" y="976462"/>
                </a:lnTo>
                <a:lnTo>
                  <a:pt x="11733213" y="1148414"/>
                </a:lnTo>
                <a:lnTo>
                  <a:pt x="11733213" y="1339453"/>
                </a:lnTo>
                <a:lnTo>
                  <a:pt x="11733213" y="1550585"/>
                </a:lnTo>
                <a:lnTo>
                  <a:pt x="11733213" y="1782812"/>
                </a:lnTo>
                <a:lnTo>
                  <a:pt x="11733213" y="2037141"/>
                </a:lnTo>
                <a:lnTo>
                  <a:pt x="11733213" y="2314575"/>
                </a:lnTo>
                <a:lnTo>
                  <a:pt x="11733213" y="2616120"/>
                </a:lnTo>
                <a:lnTo>
                  <a:pt x="11733213" y="2942779"/>
                </a:lnTo>
                <a:lnTo>
                  <a:pt x="11733213" y="3295557"/>
                </a:lnTo>
                <a:lnTo>
                  <a:pt x="11733213" y="3675460"/>
                </a:lnTo>
                <a:lnTo>
                  <a:pt x="11733213" y="4083491"/>
                </a:lnTo>
                <a:lnTo>
                  <a:pt x="11733213" y="4298368"/>
                </a:lnTo>
                <a:lnTo>
                  <a:pt x="11733213" y="4520655"/>
                </a:lnTo>
                <a:lnTo>
                  <a:pt x="11733213" y="4750475"/>
                </a:lnTo>
                <a:lnTo>
                  <a:pt x="11733213" y="4987956"/>
                </a:lnTo>
                <a:lnTo>
                  <a:pt x="11733213" y="5233223"/>
                </a:lnTo>
                <a:lnTo>
                  <a:pt x="11733213" y="5486400"/>
                </a:lnTo>
                <a:lnTo>
                  <a:pt x="11730348" y="5486400"/>
                </a:lnTo>
                <a:lnTo>
                  <a:pt x="11710297" y="5486400"/>
                </a:lnTo>
                <a:lnTo>
                  <a:pt x="11655870" y="5486400"/>
                </a:lnTo>
                <a:lnTo>
                  <a:pt x="11610395" y="5486400"/>
                </a:lnTo>
                <a:lnTo>
                  <a:pt x="11549881" y="5486400"/>
                </a:lnTo>
                <a:lnTo>
                  <a:pt x="11472180" y="5486400"/>
                </a:lnTo>
                <a:lnTo>
                  <a:pt x="11375144" y="5486400"/>
                </a:lnTo>
                <a:lnTo>
                  <a:pt x="11256623" y="5486400"/>
                </a:lnTo>
                <a:lnTo>
                  <a:pt x="11114469" y="5486400"/>
                </a:lnTo>
                <a:lnTo>
                  <a:pt x="10946535" y="5486400"/>
                </a:lnTo>
                <a:lnTo>
                  <a:pt x="10750671" y="5486400"/>
                </a:lnTo>
                <a:lnTo>
                  <a:pt x="10524729" y="5486400"/>
                </a:lnTo>
                <a:lnTo>
                  <a:pt x="10266561" y="5486400"/>
                </a:lnTo>
                <a:lnTo>
                  <a:pt x="9974019" y="5486400"/>
                </a:lnTo>
                <a:lnTo>
                  <a:pt x="9644953" y="5486400"/>
                </a:lnTo>
                <a:lnTo>
                  <a:pt x="9277216" y="5486400"/>
                </a:lnTo>
                <a:lnTo>
                  <a:pt x="8868659" y="5486400"/>
                </a:lnTo>
                <a:lnTo>
                  <a:pt x="8417134" y="5486400"/>
                </a:lnTo>
                <a:lnTo>
                  <a:pt x="7920492" y="5486400"/>
                </a:lnTo>
                <a:lnTo>
                  <a:pt x="7376585" y="5486400"/>
                </a:lnTo>
                <a:lnTo>
                  <a:pt x="6783264" y="5486400"/>
                </a:lnTo>
                <a:lnTo>
                  <a:pt x="6138381" y="5486400"/>
                </a:lnTo>
                <a:lnTo>
                  <a:pt x="5439788" y="5486400"/>
                </a:lnTo>
                <a:lnTo>
                  <a:pt x="4685336" y="5486400"/>
                </a:lnTo>
                <a:lnTo>
                  <a:pt x="3937000" y="5486400"/>
                </a:lnTo>
                <a:lnTo>
                  <a:pt x="3937000" y="5312570"/>
                </a:lnTo>
                <a:cubicBezTo>
                  <a:pt x="3937000" y="3332587"/>
                  <a:pt x="3937000" y="3332587"/>
                  <a:pt x="3937000" y="3332587"/>
                </a:cubicBezTo>
                <a:cubicBezTo>
                  <a:pt x="3937000" y="3056168"/>
                  <a:pt x="3732505" y="2832100"/>
                  <a:pt x="3481188" y="2832100"/>
                </a:cubicBezTo>
                <a:cubicBezTo>
                  <a:pt x="0" y="2832100"/>
                  <a:pt x="0" y="2832100"/>
                  <a:pt x="0" y="2832100"/>
                </a:cubicBezTo>
                <a:lnTo>
                  <a:pt x="0" y="2787831"/>
                </a:lnTo>
                <a:lnTo>
                  <a:pt x="0" y="2464329"/>
                </a:lnTo>
                <a:lnTo>
                  <a:pt x="0" y="2115953"/>
                </a:lnTo>
                <a:lnTo>
                  <a:pt x="0" y="1741783"/>
                </a:lnTo>
                <a:lnTo>
                  <a:pt x="0" y="1340897"/>
                </a:lnTo>
                <a:lnTo>
                  <a:pt x="0" y="912375"/>
                </a:lnTo>
                <a:lnTo>
                  <a:pt x="0" y="455295"/>
                </a:lnTo>
                <a:cubicBezTo>
                  <a:pt x="0" y="203835"/>
                  <a:pt x="203808" y="0"/>
                  <a:pt x="455234" y="0"/>
                </a:cubicBezTo>
                <a:close/>
              </a:path>
            </a:pathLst>
          </a:custGeom>
          <a:noFill/>
        </p:spPr>
        <p:txBody>
          <a:bodyPr wrap="square" lIns="0" tIns="0" rIns="0" bIns="0" anchor="t">
            <a:noAutofit/>
          </a:bodyPr>
          <a:lstStyle>
            <a:lvl1pPr marL="0" indent="0" algn="ctr" defTabSz="914400" rtl="0" eaLnBrk="1" latinLnBrk="0" hangingPunct="1">
              <a:lnSpc>
                <a:spcPct val="100000"/>
              </a:lnSpc>
              <a:spcBef>
                <a:spcPts val="0"/>
              </a:spcBef>
              <a:buFontTx/>
              <a:buNone/>
              <a:defRPr sz="1700"/>
            </a:lvl1pPr>
          </a:lstStyle>
          <a:p>
            <a:r>
              <a:rPr lang="nl-NL" dirty="0"/>
              <a:t>[Afbeelding]</a:t>
            </a:r>
          </a:p>
        </p:txBody>
      </p:sp>
    </p:spTree>
    <p:extLst>
      <p:ext uri="{BB962C8B-B14F-4D97-AF65-F5344CB8AC3E}">
        <p14:creationId xmlns:p14="http://schemas.microsoft.com/office/powerpoint/2010/main" val="1828595561"/>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inddia]">
    <p:spTree>
      <p:nvGrpSpPr>
        <p:cNvPr id="1" name=""/>
        <p:cNvGrpSpPr/>
        <p:nvPr/>
      </p:nvGrpSpPr>
      <p:grpSpPr>
        <a:xfrm>
          <a:off x="0" y="0"/>
          <a:ext cx="0" cy="0"/>
          <a:chOff x="0" y="0"/>
          <a:chExt cx="0" cy="0"/>
        </a:xfrm>
      </p:grpSpPr>
      <p:sp>
        <p:nvSpPr>
          <p:cNvPr id="4" name="Frame 1">
            <a:extLst>
              <a:ext uri="{FF2B5EF4-FFF2-40B4-BE49-F238E27FC236}">
                <a16:creationId xmlns:a16="http://schemas.microsoft.com/office/drawing/2014/main" id="{32ED5063-1C76-2BCF-AFCD-6F13FC1CCADF}"/>
              </a:ext>
            </a:extLst>
          </p:cNvPr>
          <p:cNvSpPr>
            <a:spLocks noSelect="1"/>
          </p:cNvSpPr>
          <p:nvPr userDrawn="1"/>
        </p:nvSpPr>
        <p:spPr bwMode="auto">
          <a:xfrm>
            <a:off x="228600" y="1143000"/>
            <a:ext cx="11733213" cy="5486400"/>
          </a:xfrm>
          <a:custGeom>
            <a:avLst/>
            <a:gdLst>
              <a:gd name="T0" fmla="*/ 0 w 12320"/>
              <a:gd name="T1" fmla="*/ 478 h 5760"/>
              <a:gd name="T2" fmla="*/ 0 w 12320"/>
              <a:gd name="T3" fmla="*/ 5760 h 5760"/>
              <a:gd name="T4" fmla="*/ 12320 w 12320"/>
              <a:gd name="T5" fmla="*/ 5760 h 5760"/>
              <a:gd name="T6" fmla="*/ 12320 w 12320"/>
              <a:gd name="T7" fmla="*/ 0 h 5760"/>
              <a:gd name="T8" fmla="*/ 478 w 12320"/>
              <a:gd name="T9" fmla="*/ 0 h 5760"/>
              <a:gd name="T10" fmla="*/ 0 w 12320"/>
              <a:gd name="T11" fmla="*/ 478 h 5760"/>
            </a:gdLst>
            <a:ahLst/>
            <a:cxnLst>
              <a:cxn ang="0">
                <a:pos x="T0" y="T1"/>
              </a:cxn>
              <a:cxn ang="0">
                <a:pos x="T2" y="T3"/>
              </a:cxn>
              <a:cxn ang="0">
                <a:pos x="T4" y="T5"/>
              </a:cxn>
              <a:cxn ang="0">
                <a:pos x="T6" y="T7"/>
              </a:cxn>
              <a:cxn ang="0">
                <a:pos x="T8" y="T9"/>
              </a:cxn>
              <a:cxn ang="0">
                <a:pos x="T10" y="T11"/>
              </a:cxn>
            </a:cxnLst>
            <a:rect l="0" t="0" r="r" b="b"/>
            <a:pathLst>
              <a:path w="12320" h="5760">
                <a:moveTo>
                  <a:pt x="0" y="478"/>
                </a:moveTo>
                <a:cubicBezTo>
                  <a:pt x="0" y="5760"/>
                  <a:pt x="0" y="5760"/>
                  <a:pt x="0" y="5760"/>
                </a:cubicBezTo>
                <a:cubicBezTo>
                  <a:pt x="12320" y="5760"/>
                  <a:pt x="12320" y="5760"/>
                  <a:pt x="12320" y="5760"/>
                </a:cubicBezTo>
                <a:cubicBezTo>
                  <a:pt x="12320" y="0"/>
                  <a:pt x="12320" y="0"/>
                  <a:pt x="12320" y="0"/>
                </a:cubicBezTo>
                <a:cubicBezTo>
                  <a:pt x="478" y="0"/>
                  <a:pt x="478" y="0"/>
                  <a:pt x="478" y="0"/>
                </a:cubicBezTo>
                <a:cubicBezTo>
                  <a:pt x="214" y="0"/>
                  <a:pt x="0" y="214"/>
                  <a:pt x="0" y="478"/>
                </a:cubicBezTo>
                <a:close/>
              </a:path>
            </a:pathLst>
          </a:custGeom>
          <a:solidFill>
            <a:srgbClr val="154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 name="01_Rectangle 2{PHJU} (JU-Free)" descr="Logo Ministerie van Binnenlandse Zaken en Koninkrijksrelaties">
            <a:extLst>
              <a:ext uri="{FF2B5EF4-FFF2-40B4-BE49-F238E27FC236}">
                <a16:creationId xmlns:a16="http://schemas.microsoft.com/office/drawing/2014/main" id="{610FE19E-36D3-298A-D2A0-FD42C33FCBF1}"/>
              </a:ext>
            </a:extLst>
          </p:cNvPr>
          <p:cNvSpPr>
            <a:spLocks noGrp="1"/>
          </p:cNvSpPr>
          <p:nvPr>
            <p:ph type="body" sz="quarter" idx="1003" hasCustomPrompt="1"/>
          </p:nvPr>
        </p:nvSpPr>
        <p:spPr>
          <a:xfrm>
            <a:off x="5868988" y="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r:embed="rId2">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p>
        </p:txBody>
      </p:sp>
      <p:sp>
        <p:nvSpPr>
          <p:cNvPr id="5" name="02_Title 3 (JU-Free)">
            <a:extLst>
              <a:ext uri="{FF2B5EF4-FFF2-40B4-BE49-F238E27FC236}">
                <a16:creationId xmlns:a16="http://schemas.microsoft.com/office/drawing/2014/main" id="{48F28CD2-AE7F-2979-62DE-59DF4B66890C}"/>
              </a:ext>
            </a:extLst>
          </p:cNvPr>
          <p:cNvSpPr>
            <a:spLocks noGrp="1"/>
          </p:cNvSpPr>
          <p:nvPr>
            <p:ph type="title" hasCustomPrompt="1"/>
          </p:nvPr>
        </p:nvSpPr>
        <p:spPr>
          <a:xfrm>
            <a:off x="685800" y="1752600"/>
            <a:ext cx="2882900" cy="711200"/>
          </a:xfrm>
        </p:spPr>
        <p:txBody>
          <a:bodyPr/>
          <a:lstStyle>
            <a:lvl1pPr algn="l">
              <a:defRPr kumimoji="0" sz="5400" b="1" i="0" u="none" baseline="0">
                <a:solidFill>
                  <a:schemeClr val="bg1">
                    <a:lumMod val="100000"/>
                  </a:schemeClr>
                </a:solidFill>
                <a:latin typeface="+mj-lt"/>
              </a:defRPr>
            </a:lvl1pPr>
          </a:lstStyle>
          <a:p>
            <a:r>
              <a:rPr lang="nl-NL" dirty="0"/>
              <a:t>[Bedankt]</a:t>
            </a:r>
          </a:p>
        </p:txBody>
      </p:sp>
      <p:sp>
        <p:nvSpPr>
          <p:cNvPr id="7" name="03_Subtitle 4[PHJU] (JU-Free)">
            <a:extLst>
              <a:ext uri="{FF2B5EF4-FFF2-40B4-BE49-F238E27FC236}">
                <a16:creationId xmlns:a16="http://schemas.microsoft.com/office/drawing/2014/main" id="{27682656-D723-D61F-BBE6-4B2FD06E2759}"/>
              </a:ext>
            </a:extLst>
          </p:cNvPr>
          <p:cNvSpPr>
            <a:spLocks noGrp="1"/>
          </p:cNvSpPr>
          <p:nvPr>
            <p:ph type="subTitle" idx="1" hasCustomPrompt="1"/>
          </p:nvPr>
        </p:nvSpPr>
        <p:spPr>
          <a:xfrm>
            <a:off x="685800" y="2592000"/>
            <a:ext cx="2882900" cy="1092200"/>
          </a:xfrm>
        </p:spPr>
        <p:txBody>
          <a:bodyPr/>
          <a:lstStyle>
            <a:lvl1pPr marL="0" indent="0" algn="l">
              <a:lnSpc>
                <a:spcPct val="105000"/>
              </a:lnSpc>
              <a:spcBef>
                <a:spcPts val="0"/>
              </a:spcBef>
              <a:buFont typeface="Arial" panose="020B0604020202020204" pitchFamily="34" charset="0"/>
              <a:buNone/>
              <a:defRPr sz="17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[Tekst]</a:t>
            </a:r>
          </a:p>
        </p:txBody>
      </p:sp>
    </p:spTree>
    <p:extLst>
      <p:ext uri="{BB962C8B-B14F-4D97-AF65-F5344CB8AC3E}">
        <p14:creationId xmlns:p14="http://schemas.microsoft.com/office/powerpoint/2010/main" val="4089781892"/>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05042D52-83F1-4B1A-9A5C-EEBB951057E1}" type="datetime4">
              <a:rPr lang="nl-NL" smtClean="0"/>
              <a:pPr/>
              <a:t>26 juni 2026</a:t>
            </a:fld>
            <a:r>
              <a:rPr lang="en-US" dirty="0"/>
              <a:t> | </a:t>
            </a:r>
            <a:r>
              <a:rPr lang="en-US" dirty="0" err="1"/>
              <a:t>Voettekst</a:t>
            </a:r>
            <a:endParaRPr lang="nl-NL" dirty="0"/>
          </a:p>
        </p:txBody>
      </p:sp>
    </p:spTree>
    <p:extLst>
      <p:ext uri="{BB962C8B-B14F-4D97-AF65-F5344CB8AC3E}">
        <p14:creationId xmlns:p14="http://schemas.microsoft.com/office/powerpoint/2010/main" val="36645174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05042D52-83F1-4B1A-9A5C-EEBB951057E1}" type="datetime4">
              <a:rPr lang="nl-NL" smtClean="0"/>
              <a:pPr/>
              <a:t>26 juni 2026</a:t>
            </a:fld>
            <a:r>
              <a:rPr lang="en-US" dirty="0"/>
              <a:t> | </a:t>
            </a:r>
            <a:r>
              <a:rPr lang="en-US" dirty="0" err="1"/>
              <a:t>Voettekst</a:t>
            </a:r>
            <a:endParaRPr lang="nl-NL" dirty="0"/>
          </a:p>
        </p:txBody>
      </p:sp>
    </p:spTree>
    <p:extLst>
      <p:ext uri="{BB962C8B-B14F-4D97-AF65-F5344CB8AC3E}">
        <p14:creationId xmlns:p14="http://schemas.microsoft.com/office/powerpoint/2010/main" val="84072032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eldia+rand (H1)]">
    <p:spTree>
      <p:nvGrpSpPr>
        <p:cNvPr id="1" name=""/>
        <p:cNvGrpSpPr/>
        <p:nvPr/>
      </p:nvGrpSpPr>
      <p:grpSpPr>
        <a:xfrm>
          <a:off x="0" y="0"/>
          <a:ext cx="0" cy="0"/>
          <a:chOff x="0" y="0"/>
          <a:chExt cx="0" cy="0"/>
        </a:xfrm>
      </p:grpSpPr>
      <p:sp>
        <p:nvSpPr>
          <p:cNvPr id="10" name="Freeform: vorm 1">
            <a:extLst>
              <a:ext uri="{FF2B5EF4-FFF2-40B4-BE49-F238E27FC236}">
                <a16:creationId xmlns:a16="http://schemas.microsoft.com/office/drawing/2014/main" id="{E4F70E1A-3999-F1A0-83F4-7E2F3236765C}"/>
              </a:ext>
            </a:extLst>
          </p:cNvPr>
          <p:cNvSpPr>
            <a:spLocks noSelect="1"/>
          </p:cNvSpPr>
          <p:nvPr userDrawn="1"/>
        </p:nvSpPr>
        <p:spPr bwMode="auto">
          <a:xfrm flipH="1" flipV="1">
            <a:off x="228600" y="1143000"/>
            <a:ext cx="11739563" cy="5486400"/>
          </a:xfrm>
          <a:custGeom>
            <a:avLst/>
            <a:gdLst>
              <a:gd name="connsiteX0" fmla="*/ 11277675 w 11739563"/>
              <a:gd name="connsiteY0" fmla="*/ 5486400 h 5486400"/>
              <a:gd name="connsiteX1" fmla="*/ 0 w 11739563"/>
              <a:gd name="connsiteY1" fmla="*/ 5486400 h 5486400"/>
              <a:gd name="connsiteX2" fmla="*/ 0 w 11739563"/>
              <a:gd name="connsiteY2" fmla="*/ 5473065 h 5486400"/>
              <a:gd name="connsiteX3" fmla="*/ 11277675 w 11739563"/>
              <a:gd name="connsiteY3" fmla="*/ 5473065 h 5486400"/>
              <a:gd name="connsiteX4" fmla="*/ 11726230 w 11739563"/>
              <a:gd name="connsiteY4" fmla="*/ 5024460 h 5486400"/>
              <a:gd name="connsiteX5" fmla="*/ 11726230 w 11739563"/>
              <a:gd name="connsiteY5" fmla="*/ 137370 h 5486400"/>
              <a:gd name="connsiteX6" fmla="*/ 11726230 w 11739563"/>
              <a:gd name="connsiteY6" fmla="*/ 0 h 5486400"/>
              <a:gd name="connsiteX7" fmla="*/ 11739563 w 11739563"/>
              <a:gd name="connsiteY7" fmla="*/ 0 h 5486400"/>
              <a:gd name="connsiteX8" fmla="*/ 11739563 w 11739563"/>
              <a:gd name="connsiteY8" fmla="*/ 125758 h 5486400"/>
              <a:gd name="connsiteX9" fmla="*/ 11739563 w 11739563"/>
              <a:gd name="connsiteY9" fmla="*/ 5024460 h 5486400"/>
              <a:gd name="connsiteX10" fmla="*/ 11277675 w 11739563"/>
              <a:gd name="connsiteY10" fmla="*/ 548640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39563" h="5486400">
                <a:moveTo>
                  <a:pt x="11277675" y="5486400"/>
                </a:moveTo>
                <a:cubicBezTo>
                  <a:pt x="0" y="5486400"/>
                  <a:pt x="0" y="5486400"/>
                  <a:pt x="0" y="5486400"/>
                </a:cubicBezTo>
                <a:cubicBezTo>
                  <a:pt x="0" y="5473065"/>
                  <a:pt x="0" y="5473065"/>
                  <a:pt x="0" y="5473065"/>
                </a:cubicBezTo>
                <a:cubicBezTo>
                  <a:pt x="11277675" y="5473065"/>
                  <a:pt x="11277675" y="5473065"/>
                  <a:pt x="11277675" y="5473065"/>
                </a:cubicBezTo>
                <a:cubicBezTo>
                  <a:pt x="11525285" y="5473065"/>
                  <a:pt x="11726230" y="5272098"/>
                  <a:pt x="11726230" y="5024460"/>
                </a:cubicBezTo>
                <a:cubicBezTo>
                  <a:pt x="11726230" y="2423431"/>
                  <a:pt x="11726230" y="960352"/>
                  <a:pt x="11726230" y="137370"/>
                </a:cubicBezTo>
                <a:lnTo>
                  <a:pt x="11726230" y="0"/>
                </a:lnTo>
                <a:lnTo>
                  <a:pt x="11739563" y="0"/>
                </a:lnTo>
                <a:lnTo>
                  <a:pt x="11739563" y="125758"/>
                </a:lnTo>
                <a:cubicBezTo>
                  <a:pt x="11739563" y="5024460"/>
                  <a:pt x="11739563" y="5024460"/>
                  <a:pt x="11739563" y="5024460"/>
                </a:cubicBezTo>
                <a:cubicBezTo>
                  <a:pt x="11739563" y="5278765"/>
                  <a:pt x="11531952" y="5486400"/>
                  <a:pt x="11277675" y="5486400"/>
                </a:cubicBezTo>
                <a:close/>
              </a:path>
            </a:pathLst>
          </a:custGeom>
          <a:solidFill>
            <a:srgbClr val="154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dirty="0"/>
          </a:p>
        </p:txBody>
      </p:sp>
      <p:sp>
        <p:nvSpPr>
          <p:cNvPr id="2" name="01_Rectangle 2{PHJU} (JU-Free)" descr="Logo Ministerie van Binnenlandse Zaken en Koninkrijksrelaties">
            <a:extLst>
              <a:ext uri="{FF2B5EF4-FFF2-40B4-BE49-F238E27FC236}">
                <a16:creationId xmlns:a16="http://schemas.microsoft.com/office/drawing/2014/main" id="{3390A843-836F-8FC4-BD1C-A7D842C43725}"/>
              </a:ext>
            </a:extLst>
          </p:cNvPr>
          <p:cNvSpPr>
            <a:spLocks noGrp="1"/>
          </p:cNvSpPr>
          <p:nvPr>
            <p:ph type="body" sz="quarter" idx="1003" hasCustomPrompt="1"/>
          </p:nvPr>
        </p:nvSpPr>
        <p:spPr>
          <a:xfrm>
            <a:off x="5868988" y="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r:embed="rId2">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p>
        </p:txBody>
      </p:sp>
      <p:sp>
        <p:nvSpPr>
          <p:cNvPr id="5" name="02_Title 3 (JU-Free)">
            <a:extLst>
              <a:ext uri="{FF2B5EF4-FFF2-40B4-BE49-F238E27FC236}">
                <a16:creationId xmlns:a16="http://schemas.microsoft.com/office/drawing/2014/main" id="{4BCD30C9-FC33-BB88-6C5C-8ED28D340499}"/>
              </a:ext>
            </a:extLst>
          </p:cNvPr>
          <p:cNvSpPr>
            <a:spLocks noGrp="1"/>
          </p:cNvSpPr>
          <p:nvPr>
            <p:ph type="title" hasCustomPrompt="1"/>
          </p:nvPr>
        </p:nvSpPr>
        <p:spPr>
          <a:xfrm>
            <a:off x="685800" y="1752600"/>
            <a:ext cx="10820400" cy="1435100"/>
          </a:xfrm>
        </p:spPr>
        <p:txBody>
          <a:bodyPr/>
          <a:lstStyle>
            <a:lvl1pPr algn="l">
              <a:defRPr kumimoji="0" sz="5400" b="1" i="0" u="none" baseline="0">
                <a:solidFill>
                  <a:schemeClr val="tx2">
                    <a:lumMod val="100000"/>
                  </a:schemeClr>
                </a:solidFill>
                <a:latin typeface="+mj-lt"/>
              </a:defRPr>
            </a:lvl1pPr>
          </a:lstStyle>
          <a:p>
            <a:r>
              <a:rPr lang="nl-NL" dirty="0"/>
              <a:t>[Titel]</a:t>
            </a:r>
          </a:p>
        </p:txBody>
      </p:sp>
      <p:sp>
        <p:nvSpPr>
          <p:cNvPr id="6" name="03_Subtitle 4[PHJU] (JU-Free)"/>
          <p:cNvSpPr>
            <a:spLocks noGrp="1"/>
          </p:cNvSpPr>
          <p:nvPr>
            <p:ph type="subTitle" idx="1" hasCustomPrompt="1"/>
          </p:nvPr>
        </p:nvSpPr>
        <p:spPr>
          <a:xfrm>
            <a:off x="685800" y="3314700"/>
            <a:ext cx="10820400" cy="266700"/>
          </a:xfrm>
        </p:spPr>
        <p:txBody>
          <a:bodyPr/>
          <a:lstStyle>
            <a:lvl1pPr marL="0" indent="0" algn="l">
              <a:lnSpc>
                <a:spcPct val="100000"/>
              </a:lnSpc>
              <a:spcBef>
                <a:spcPts val="0"/>
              </a:spcBef>
              <a:buFont typeface="Arial" panose="020B0604020202020204" pitchFamily="34" charset="0"/>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[Spreker: Naam Achternaam]</a:t>
            </a:r>
          </a:p>
        </p:txBody>
      </p:sp>
      <p:sp>
        <p:nvSpPr>
          <p:cNvPr id="7" name="04_Placeholder 5[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85800" y="3594100"/>
            <a:ext cx="10820400" cy="266700"/>
          </a:xfrm>
        </p:spPr>
        <p:txBody>
          <a:bodyPr/>
          <a:lstStyle>
            <a:lvl1pPr marL="0" indent="0">
              <a:lnSpc>
                <a:spcPct val="100000"/>
              </a:lnSpc>
              <a:spcBef>
                <a:spcPts val="0"/>
              </a:spcBef>
              <a:buNone/>
              <a:defRPr sz="1600">
                <a:solidFill>
                  <a:schemeClr val="tx1"/>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dirty="0"/>
              <a:t>[00 maand </a:t>
            </a:r>
            <a:r>
              <a:rPr lang="nl-NL" dirty="0" err="1"/>
              <a:t>jjjj</a:t>
            </a:r>
            <a:r>
              <a:rPr lang="nl-NL" dirty="0"/>
              <a:t>]</a:t>
            </a:r>
          </a:p>
        </p:txBody>
      </p:sp>
    </p:spTree>
    <p:extLst>
      <p:ext uri="{BB962C8B-B14F-4D97-AF65-F5344CB8AC3E}">
        <p14:creationId xmlns:p14="http://schemas.microsoft.com/office/powerpoint/2010/main" val="57693610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eldia+rand mintgroen (H1)]">
    <p:spTree>
      <p:nvGrpSpPr>
        <p:cNvPr id="1" name=""/>
        <p:cNvGrpSpPr/>
        <p:nvPr/>
      </p:nvGrpSpPr>
      <p:grpSpPr>
        <a:xfrm>
          <a:off x="0" y="0"/>
          <a:ext cx="0" cy="0"/>
          <a:chOff x="0" y="0"/>
          <a:chExt cx="0" cy="0"/>
        </a:xfrm>
      </p:grpSpPr>
      <p:sp>
        <p:nvSpPr>
          <p:cNvPr id="10" name="Freeform: vorm 1">
            <a:extLst>
              <a:ext uri="{FF2B5EF4-FFF2-40B4-BE49-F238E27FC236}">
                <a16:creationId xmlns:a16="http://schemas.microsoft.com/office/drawing/2014/main" id="{E4F70E1A-3999-F1A0-83F4-7E2F3236765C}"/>
              </a:ext>
            </a:extLst>
          </p:cNvPr>
          <p:cNvSpPr>
            <a:spLocks noSelect="1"/>
          </p:cNvSpPr>
          <p:nvPr userDrawn="1"/>
        </p:nvSpPr>
        <p:spPr bwMode="auto">
          <a:xfrm flipH="1" flipV="1">
            <a:off x="228600" y="1143000"/>
            <a:ext cx="11739563" cy="5486400"/>
          </a:xfrm>
          <a:custGeom>
            <a:avLst/>
            <a:gdLst>
              <a:gd name="connsiteX0" fmla="*/ 11277675 w 11739563"/>
              <a:gd name="connsiteY0" fmla="*/ 5486400 h 5486400"/>
              <a:gd name="connsiteX1" fmla="*/ 0 w 11739563"/>
              <a:gd name="connsiteY1" fmla="*/ 5486400 h 5486400"/>
              <a:gd name="connsiteX2" fmla="*/ 0 w 11739563"/>
              <a:gd name="connsiteY2" fmla="*/ 5473065 h 5486400"/>
              <a:gd name="connsiteX3" fmla="*/ 11277675 w 11739563"/>
              <a:gd name="connsiteY3" fmla="*/ 5473065 h 5486400"/>
              <a:gd name="connsiteX4" fmla="*/ 11726230 w 11739563"/>
              <a:gd name="connsiteY4" fmla="*/ 5024460 h 5486400"/>
              <a:gd name="connsiteX5" fmla="*/ 11726230 w 11739563"/>
              <a:gd name="connsiteY5" fmla="*/ 137370 h 5486400"/>
              <a:gd name="connsiteX6" fmla="*/ 11726230 w 11739563"/>
              <a:gd name="connsiteY6" fmla="*/ 0 h 5486400"/>
              <a:gd name="connsiteX7" fmla="*/ 11739563 w 11739563"/>
              <a:gd name="connsiteY7" fmla="*/ 0 h 5486400"/>
              <a:gd name="connsiteX8" fmla="*/ 11739563 w 11739563"/>
              <a:gd name="connsiteY8" fmla="*/ 125758 h 5486400"/>
              <a:gd name="connsiteX9" fmla="*/ 11739563 w 11739563"/>
              <a:gd name="connsiteY9" fmla="*/ 5024460 h 5486400"/>
              <a:gd name="connsiteX10" fmla="*/ 11277675 w 11739563"/>
              <a:gd name="connsiteY10" fmla="*/ 548640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39563" h="5486400">
                <a:moveTo>
                  <a:pt x="11277675" y="5486400"/>
                </a:moveTo>
                <a:cubicBezTo>
                  <a:pt x="0" y="5486400"/>
                  <a:pt x="0" y="5486400"/>
                  <a:pt x="0" y="5486400"/>
                </a:cubicBezTo>
                <a:cubicBezTo>
                  <a:pt x="0" y="5473065"/>
                  <a:pt x="0" y="5473065"/>
                  <a:pt x="0" y="5473065"/>
                </a:cubicBezTo>
                <a:cubicBezTo>
                  <a:pt x="11277675" y="5473065"/>
                  <a:pt x="11277675" y="5473065"/>
                  <a:pt x="11277675" y="5473065"/>
                </a:cubicBezTo>
                <a:cubicBezTo>
                  <a:pt x="11525285" y="5473065"/>
                  <a:pt x="11726230" y="5272098"/>
                  <a:pt x="11726230" y="5024460"/>
                </a:cubicBezTo>
                <a:cubicBezTo>
                  <a:pt x="11726230" y="2423431"/>
                  <a:pt x="11726230" y="960352"/>
                  <a:pt x="11726230" y="137370"/>
                </a:cubicBezTo>
                <a:lnTo>
                  <a:pt x="11726230" y="0"/>
                </a:lnTo>
                <a:lnTo>
                  <a:pt x="11739563" y="0"/>
                </a:lnTo>
                <a:lnTo>
                  <a:pt x="11739563" y="125758"/>
                </a:lnTo>
                <a:cubicBezTo>
                  <a:pt x="11739563" y="5024460"/>
                  <a:pt x="11739563" y="5024460"/>
                  <a:pt x="11739563" y="5024460"/>
                </a:cubicBezTo>
                <a:cubicBezTo>
                  <a:pt x="11739563" y="5278765"/>
                  <a:pt x="11531952" y="5486400"/>
                  <a:pt x="11277675" y="5486400"/>
                </a:cubicBezTo>
                <a:close/>
              </a:path>
            </a:pathLst>
          </a:custGeom>
          <a:solidFill>
            <a:srgbClr val="76D2B6"/>
          </a:solidFill>
          <a:ln>
            <a:noFill/>
          </a:ln>
        </p:spPr>
        <p:txBody>
          <a:bodyPr vert="horz" wrap="square" lIns="91440" tIns="45720" rIns="91440" bIns="45720" numCol="1" anchor="t" anchorCtr="0" compatLnSpc="1">
            <a:prstTxWarp prst="textNoShape">
              <a:avLst/>
            </a:prstTxWarp>
            <a:noAutofit/>
          </a:bodyPr>
          <a:lstStyle/>
          <a:p>
            <a:endParaRPr lang="nl-NL" dirty="0"/>
          </a:p>
        </p:txBody>
      </p:sp>
      <p:sp>
        <p:nvSpPr>
          <p:cNvPr id="2" name="01_Rectangle 2{PHJU} (JU-Free)" descr="Logo Ministerie van Binnenlandse Zaken en Koninkrijksrelaties">
            <a:extLst>
              <a:ext uri="{FF2B5EF4-FFF2-40B4-BE49-F238E27FC236}">
                <a16:creationId xmlns:a16="http://schemas.microsoft.com/office/drawing/2014/main" id="{B6043DFE-4F08-9394-EDCF-B47C549C512B}"/>
              </a:ext>
            </a:extLst>
          </p:cNvPr>
          <p:cNvSpPr>
            <a:spLocks noGrp="1"/>
          </p:cNvSpPr>
          <p:nvPr>
            <p:ph type="body" sz="quarter" idx="1003" hasCustomPrompt="1"/>
          </p:nvPr>
        </p:nvSpPr>
        <p:spPr>
          <a:xfrm>
            <a:off x="5868988" y="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r:embed="rId2">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p>
        </p:txBody>
      </p:sp>
      <p:sp>
        <p:nvSpPr>
          <p:cNvPr id="5" name="02_Title 3 (JU-Free)">
            <a:extLst>
              <a:ext uri="{FF2B5EF4-FFF2-40B4-BE49-F238E27FC236}">
                <a16:creationId xmlns:a16="http://schemas.microsoft.com/office/drawing/2014/main" id="{4BCD30C9-FC33-BB88-6C5C-8ED28D340499}"/>
              </a:ext>
            </a:extLst>
          </p:cNvPr>
          <p:cNvSpPr>
            <a:spLocks noGrp="1"/>
          </p:cNvSpPr>
          <p:nvPr>
            <p:ph type="title" hasCustomPrompt="1"/>
          </p:nvPr>
        </p:nvSpPr>
        <p:spPr>
          <a:xfrm>
            <a:off x="685800" y="1752600"/>
            <a:ext cx="10820400" cy="1435100"/>
          </a:xfrm>
        </p:spPr>
        <p:txBody>
          <a:bodyPr/>
          <a:lstStyle>
            <a:lvl1pPr algn="l">
              <a:defRPr kumimoji="0" sz="5400" b="1" i="0" u="none" baseline="0">
                <a:solidFill>
                  <a:schemeClr val="tx2">
                    <a:lumMod val="100000"/>
                  </a:schemeClr>
                </a:solidFill>
                <a:latin typeface="+mj-lt"/>
              </a:defRPr>
            </a:lvl1pPr>
          </a:lstStyle>
          <a:p>
            <a:r>
              <a:rPr lang="nl-NL" dirty="0"/>
              <a:t>[Titel]</a:t>
            </a:r>
          </a:p>
        </p:txBody>
      </p:sp>
      <p:sp>
        <p:nvSpPr>
          <p:cNvPr id="6" name="03_Subtitle 4[PHJU] (JU-Free)"/>
          <p:cNvSpPr>
            <a:spLocks noGrp="1"/>
          </p:cNvSpPr>
          <p:nvPr>
            <p:ph type="subTitle" idx="1" hasCustomPrompt="1"/>
          </p:nvPr>
        </p:nvSpPr>
        <p:spPr>
          <a:xfrm>
            <a:off x="685800" y="3314700"/>
            <a:ext cx="10820400" cy="266700"/>
          </a:xfrm>
        </p:spPr>
        <p:txBody>
          <a:bodyPr/>
          <a:lstStyle>
            <a:lvl1pPr marL="0" indent="0" algn="l">
              <a:lnSpc>
                <a:spcPct val="100000"/>
              </a:lnSpc>
              <a:spcBef>
                <a:spcPts val="0"/>
              </a:spcBef>
              <a:buFont typeface="Arial" panose="020B0604020202020204" pitchFamily="34" charset="0"/>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[Spreker: Naam Achternaam]</a:t>
            </a:r>
          </a:p>
        </p:txBody>
      </p:sp>
      <p:sp>
        <p:nvSpPr>
          <p:cNvPr id="7" name="04_Placeholder 5[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85800" y="3594100"/>
            <a:ext cx="10820400" cy="266700"/>
          </a:xfrm>
        </p:spPr>
        <p:txBody>
          <a:bodyPr/>
          <a:lstStyle>
            <a:lvl1pPr marL="0" indent="0">
              <a:lnSpc>
                <a:spcPct val="100000"/>
              </a:lnSpc>
              <a:spcBef>
                <a:spcPts val="0"/>
              </a:spcBef>
              <a:buNone/>
              <a:defRPr sz="1600">
                <a:solidFill>
                  <a:schemeClr val="tx1"/>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dirty="0"/>
              <a:t>[00 maand </a:t>
            </a:r>
            <a:r>
              <a:rPr lang="nl-NL" dirty="0" err="1"/>
              <a:t>jjjj</a:t>
            </a:r>
            <a:r>
              <a:rPr lang="nl-NL" dirty="0"/>
              <a:t>]</a:t>
            </a:r>
          </a:p>
        </p:txBody>
      </p:sp>
    </p:spTree>
    <p:extLst>
      <p:ext uri="{BB962C8B-B14F-4D97-AF65-F5344CB8AC3E}">
        <p14:creationId xmlns:p14="http://schemas.microsoft.com/office/powerpoint/2010/main" val="33648503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eldia+rand oranje (H1)]">
    <p:spTree>
      <p:nvGrpSpPr>
        <p:cNvPr id="1" name=""/>
        <p:cNvGrpSpPr/>
        <p:nvPr/>
      </p:nvGrpSpPr>
      <p:grpSpPr>
        <a:xfrm>
          <a:off x="0" y="0"/>
          <a:ext cx="0" cy="0"/>
          <a:chOff x="0" y="0"/>
          <a:chExt cx="0" cy="0"/>
        </a:xfrm>
      </p:grpSpPr>
      <p:sp>
        <p:nvSpPr>
          <p:cNvPr id="10" name="Freeform: vorm 1">
            <a:extLst>
              <a:ext uri="{FF2B5EF4-FFF2-40B4-BE49-F238E27FC236}">
                <a16:creationId xmlns:a16="http://schemas.microsoft.com/office/drawing/2014/main" id="{E4F70E1A-3999-F1A0-83F4-7E2F3236765C}"/>
              </a:ext>
            </a:extLst>
          </p:cNvPr>
          <p:cNvSpPr>
            <a:spLocks noSelect="1"/>
          </p:cNvSpPr>
          <p:nvPr userDrawn="1"/>
        </p:nvSpPr>
        <p:spPr bwMode="auto">
          <a:xfrm flipH="1" flipV="1">
            <a:off x="228600" y="1143000"/>
            <a:ext cx="11739563" cy="5486400"/>
          </a:xfrm>
          <a:custGeom>
            <a:avLst/>
            <a:gdLst>
              <a:gd name="connsiteX0" fmla="*/ 11277675 w 11739563"/>
              <a:gd name="connsiteY0" fmla="*/ 5486400 h 5486400"/>
              <a:gd name="connsiteX1" fmla="*/ 0 w 11739563"/>
              <a:gd name="connsiteY1" fmla="*/ 5486400 h 5486400"/>
              <a:gd name="connsiteX2" fmla="*/ 0 w 11739563"/>
              <a:gd name="connsiteY2" fmla="*/ 5473065 h 5486400"/>
              <a:gd name="connsiteX3" fmla="*/ 11277675 w 11739563"/>
              <a:gd name="connsiteY3" fmla="*/ 5473065 h 5486400"/>
              <a:gd name="connsiteX4" fmla="*/ 11726230 w 11739563"/>
              <a:gd name="connsiteY4" fmla="*/ 5024460 h 5486400"/>
              <a:gd name="connsiteX5" fmla="*/ 11726230 w 11739563"/>
              <a:gd name="connsiteY5" fmla="*/ 137370 h 5486400"/>
              <a:gd name="connsiteX6" fmla="*/ 11726230 w 11739563"/>
              <a:gd name="connsiteY6" fmla="*/ 0 h 5486400"/>
              <a:gd name="connsiteX7" fmla="*/ 11739563 w 11739563"/>
              <a:gd name="connsiteY7" fmla="*/ 0 h 5486400"/>
              <a:gd name="connsiteX8" fmla="*/ 11739563 w 11739563"/>
              <a:gd name="connsiteY8" fmla="*/ 125758 h 5486400"/>
              <a:gd name="connsiteX9" fmla="*/ 11739563 w 11739563"/>
              <a:gd name="connsiteY9" fmla="*/ 5024460 h 5486400"/>
              <a:gd name="connsiteX10" fmla="*/ 11277675 w 11739563"/>
              <a:gd name="connsiteY10" fmla="*/ 548640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39563" h="5486400">
                <a:moveTo>
                  <a:pt x="11277675" y="5486400"/>
                </a:moveTo>
                <a:cubicBezTo>
                  <a:pt x="0" y="5486400"/>
                  <a:pt x="0" y="5486400"/>
                  <a:pt x="0" y="5486400"/>
                </a:cubicBezTo>
                <a:cubicBezTo>
                  <a:pt x="0" y="5473065"/>
                  <a:pt x="0" y="5473065"/>
                  <a:pt x="0" y="5473065"/>
                </a:cubicBezTo>
                <a:cubicBezTo>
                  <a:pt x="11277675" y="5473065"/>
                  <a:pt x="11277675" y="5473065"/>
                  <a:pt x="11277675" y="5473065"/>
                </a:cubicBezTo>
                <a:cubicBezTo>
                  <a:pt x="11525285" y="5473065"/>
                  <a:pt x="11726230" y="5272098"/>
                  <a:pt x="11726230" y="5024460"/>
                </a:cubicBezTo>
                <a:cubicBezTo>
                  <a:pt x="11726230" y="2423431"/>
                  <a:pt x="11726230" y="960352"/>
                  <a:pt x="11726230" y="137370"/>
                </a:cubicBezTo>
                <a:lnTo>
                  <a:pt x="11726230" y="0"/>
                </a:lnTo>
                <a:lnTo>
                  <a:pt x="11739563" y="0"/>
                </a:lnTo>
                <a:lnTo>
                  <a:pt x="11739563" y="125758"/>
                </a:lnTo>
                <a:cubicBezTo>
                  <a:pt x="11739563" y="5024460"/>
                  <a:pt x="11739563" y="5024460"/>
                  <a:pt x="11739563" y="5024460"/>
                </a:cubicBezTo>
                <a:cubicBezTo>
                  <a:pt x="11739563" y="5278765"/>
                  <a:pt x="11531952" y="5486400"/>
                  <a:pt x="11277675" y="5486400"/>
                </a:cubicBezTo>
                <a:close/>
              </a:path>
            </a:pathLst>
          </a:custGeom>
          <a:solidFill>
            <a:srgbClr val="E17000"/>
          </a:solidFill>
          <a:ln>
            <a:noFill/>
          </a:ln>
        </p:spPr>
        <p:txBody>
          <a:bodyPr vert="horz" wrap="square" lIns="91440" tIns="45720" rIns="91440" bIns="45720" numCol="1" anchor="t" anchorCtr="0" compatLnSpc="1">
            <a:prstTxWarp prst="textNoShape">
              <a:avLst/>
            </a:prstTxWarp>
            <a:noAutofit/>
          </a:bodyPr>
          <a:lstStyle/>
          <a:p>
            <a:endParaRPr lang="nl-NL" dirty="0"/>
          </a:p>
        </p:txBody>
      </p:sp>
      <p:sp>
        <p:nvSpPr>
          <p:cNvPr id="2" name="01_Rectangle 2{PHJU} (JU-Free)" descr="Logo Ministerie van Binnenlandse Zaken en Koninkrijksrelaties">
            <a:extLst>
              <a:ext uri="{FF2B5EF4-FFF2-40B4-BE49-F238E27FC236}">
                <a16:creationId xmlns:a16="http://schemas.microsoft.com/office/drawing/2014/main" id="{FC564D30-5306-7477-6FBB-74CB49120684}"/>
              </a:ext>
            </a:extLst>
          </p:cNvPr>
          <p:cNvSpPr>
            <a:spLocks noGrp="1"/>
          </p:cNvSpPr>
          <p:nvPr>
            <p:ph type="body" sz="quarter" idx="1003" hasCustomPrompt="1"/>
          </p:nvPr>
        </p:nvSpPr>
        <p:spPr>
          <a:xfrm>
            <a:off x="5868988" y="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r:embed="rId2">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p>
        </p:txBody>
      </p:sp>
      <p:sp>
        <p:nvSpPr>
          <p:cNvPr id="5" name="02_Title 3 (JU-Free)">
            <a:extLst>
              <a:ext uri="{FF2B5EF4-FFF2-40B4-BE49-F238E27FC236}">
                <a16:creationId xmlns:a16="http://schemas.microsoft.com/office/drawing/2014/main" id="{4BCD30C9-FC33-BB88-6C5C-8ED28D340499}"/>
              </a:ext>
            </a:extLst>
          </p:cNvPr>
          <p:cNvSpPr>
            <a:spLocks noGrp="1"/>
          </p:cNvSpPr>
          <p:nvPr>
            <p:ph type="title" hasCustomPrompt="1"/>
          </p:nvPr>
        </p:nvSpPr>
        <p:spPr>
          <a:xfrm>
            <a:off x="685800" y="1752600"/>
            <a:ext cx="10820400" cy="1435100"/>
          </a:xfrm>
        </p:spPr>
        <p:txBody>
          <a:bodyPr/>
          <a:lstStyle>
            <a:lvl1pPr algn="l">
              <a:defRPr kumimoji="0" sz="5400" b="1" i="0" u="none" baseline="0">
                <a:solidFill>
                  <a:srgbClr val="E17000"/>
                </a:solidFill>
                <a:latin typeface="+mj-lt"/>
              </a:defRPr>
            </a:lvl1pPr>
          </a:lstStyle>
          <a:p>
            <a:r>
              <a:rPr lang="nl-NL" dirty="0"/>
              <a:t>[Titel]</a:t>
            </a:r>
          </a:p>
        </p:txBody>
      </p:sp>
      <p:sp>
        <p:nvSpPr>
          <p:cNvPr id="6" name="03_Subtitle 4[PHJU] (JU-Free)"/>
          <p:cNvSpPr>
            <a:spLocks noGrp="1"/>
          </p:cNvSpPr>
          <p:nvPr>
            <p:ph type="subTitle" idx="1" hasCustomPrompt="1"/>
          </p:nvPr>
        </p:nvSpPr>
        <p:spPr>
          <a:xfrm>
            <a:off x="685800" y="3314700"/>
            <a:ext cx="10820400" cy="266700"/>
          </a:xfrm>
        </p:spPr>
        <p:txBody>
          <a:bodyPr/>
          <a:lstStyle>
            <a:lvl1pPr marL="0" indent="0" algn="l">
              <a:lnSpc>
                <a:spcPct val="100000"/>
              </a:lnSpc>
              <a:spcBef>
                <a:spcPts val="0"/>
              </a:spcBef>
              <a:buFont typeface="Arial" panose="020B0604020202020204" pitchFamily="34" charset="0"/>
              <a:buNone/>
              <a:defRPr sz="16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[Spreker: Naam Achternaam]</a:t>
            </a:r>
          </a:p>
        </p:txBody>
      </p:sp>
      <p:sp>
        <p:nvSpPr>
          <p:cNvPr id="7" name="04_Placeholder 5[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85800" y="3594100"/>
            <a:ext cx="10820400" cy="266700"/>
          </a:xfrm>
        </p:spPr>
        <p:txBody>
          <a:bodyPr/>
          <a:lstStyle>
            <a:lvl1pPr marL="0" indent="0">
              <a:lnSpc>
                <a:spcPct val="100000"/>
              </a:lnSpc>
              <a:spcBef>
                <a:spcPts val="0"/>
              </a:spcBef>
              <a:buNone/>
              <a:defRPr sz="1600">
                <a:solidFill>
                  <a:srgbClr val="000000"/>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dirty="0"/>
              <a:t>[00 maand </a:t>
            </a:r>
            <a:r>
              <a:rPr lang="nl-NL" dirty="0" err="1"/>
              <a:t>jjjj</a:t>
            </a:r>
            <a:r>
              <a:rPr lang="nl-NL" dirty="0"/>
              <a:t>]</a:t>
            </a:r>
          </a:p>
        </p:txBody>
      </p:sp>
    </p:spTree>
    <p:extLst>
      <p:ext uri="{BB962C8B-B14F-4D97-AF65-F5344CB8AC3E}">
        <p14:creationId xmlns:p14="http://schemas.microsoft.com/office/powerpoint/2010/main" val="293132357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eldia+rand donkergroen (H1)]">
    <p:spTree>
      <p:nvGrpSpPr>
        <p:cNvPr id="1" name=""/>
        <p:cNvGrpSpPr/>
        <p:nvPr/>
      </p:nvGrpSpPr>
      <p:grpSpPr>
        <a:xfrm>
          <a:off x="0" y="0"/>
          <a:ext cx="0" cy="0"/>
          <a:chOff x="0" y="0"/>
          <a:chExt cx="0" cy="0"/>
        </a:xfrm>
      </p:grpSpPr>
      <p:sp>
        <p:nvSpPr>
          <p:cNvPr id="10" name="Freeform: vorm 1">
            <a:extLst>
              <a:ext uri="{FF2B5EF4-FFF2-40B4-BE49-F238E27FC236}">
                <a16:creationId xmlns:a16="http://schemas.microsoft.com/office/drawing/2014/main" id="{E4F70E1A-3999-F1A0-83F4-7E2F3236765C}"/>
              </a:ext>
            </a:extLst>
          </p:cNvPr>
          <p:cNvSpPr>
            <a:spLocks noSelect="1"/>
          </p:cNvSpPr>
          <p:nvPr userDrawn="1"/>
        </p:nvSpPr>
        <p:spPr bwMode="auto">
          <a:xfrm flipH="1" flipV="1">
            <a:off x="228600" y="1143000"/>
            <a:ext cx="11739563" cy="5486400"/>
          </a:xfrm>
          <a:custGeom>
            <a:avLst/>
            <a:gdLst>
              <a:gd name="connsiteX0" fmla="*/ 11277675 w 11739563"/>
              <a:gd name="connsiteY0" fmla="*/ 5486400 h 5486400"/>
              <a:gd name="connsiteX1" fmla="*/ 0 w 11739563"/>
              <a:gd name="connsiteY1" fmla="*/ 5486400 h 5486400"/>
              <a:gd name="connsiteX2" fmla="*/ 0 w 11739563"/>
              <a:gd name="connsiteY2" fmla="*/ 5473065 h 5486400"/>
              <a:gd name="connsiteX3" fmla="*/ 11277675 w 11739563"/>
              <a:gd name="connsiteY3" fmla="*/ 5473065 h 5486400"/>
              <a:gd name="connsiteX4" fmla="*/ 11726230 w 11739563"/>
              <a:gd name="connsiteY4" fmla="*/ 5024460 h 5486400"/>
              <a:gd name="connsiteX5" fmla="*/ 11726230 w 11739563"/>
              <a:gd name="connsiteY5" fmla="*/ 137370 h 5486400"/>
              <a:gd name="connsiteX6" fmla="*/ 11726230 w 11739563"/>
              <a:gd name="connsiteY6" fmla="*/ 0 h 5486400"/>
              <a:gd name="connsiteX7" fmla="*/ 11739563 w 11739563"/>
              <a:gd name="connsiteY7" fmla="*/ 0 h 5486400"/>
              <a:gd name="connsiteX8" fmla="*/ 11739563 w 11739563"/>
              <a:gd name="connsiteY8" fmla="*/ 125758 h 5486400"/>
              <a:gd name="connsiteX9" fmla="*/ 11739563 w 11739563"/>
              <a:gd name="connsiteY9" fmla="*/ 5024460 h 5486400"/>
              <a:gd name="connsiteX10" fmla="*/ 11277675 w 11739563"/>
              <a:gd name="connsiteY10" fmla="*/ 548640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39563" h="5486400">
                <a:moveTo>
                  <a:pt x="11277675" y="5486400"/>
                </a:moveTo>
                <a:cubicBezTo>
                  <a:pt x="0" y="5486400"/>
                  <a:pt x="0" y="5486400"/>
                  <a:pt x="0" y="5486400"/>
                </a:cubicBezTo>
                <a:cubicBezTo>
                  <a:pt x="0" y="5473065"/>
                  <a:pt x="0" y="5473065"/>
                  <a:pt x="0" y="5473065"/>
                </a:cubicBezTo>
                <a:cubicBezTo>
                  <a:pt x="11277675" y="5473065"/>
                  <a:pt x="11277675" y="5473065"/>
                  <a:pt x="11277675" y="5473065"/>
                </a:cubicBezTo>
                <a:cubicBezTo>
                  <a:pt x="11525285" y="5473065"/>
                  <a:pt x="11726230" y="5272098"/>
                  <a:pt x="11726230" y="5024460"/>
                </a:cubicBezTo>
                <a:cubicBezTo>
                  <a:pt x="11726230" y="2423431"/>
                  <a:pt x="11726230" y="960352"/>
                  <a:pt x="11726230" y="137370"/>
                </a:cubicBezTo>
                <a:lnTo>
                  <a:pt x="11726230" y="0"/>
                </a:lnTo>
                <a:lnTo>
                  <a:pt x="11739563" y="0"/>
                </a:lnTo>
                <a:lnTo>
                  <a:pt x="11739563" y="125758"/>
                </a:lnTo>
                <a:cubicBezTo>
                  <a:pt x="11739563" y="5024460"/>
                  <a:pt x="11739563" y="5024460"/>
                  <a:pt x="11739563" y="5024460"/>
                </a:cubicBezTo>
                <a:cubicBezTo>
                  <a:pt x="11739563" y="5278765"/>
                  <a:pt x="11531952" y="5486400"/>
                  <a:pt x="11277675" y="5486400"/>
                </a:cubicBezTo>
                <a:close/>
              </a:path>
            </a:pathLst>
          </a:custGeom>
          <a:solidFill>
            <a:srgbClr val="275937"/>
          </a:solidFill>
          <a:ln>
            <a:noFill/>
          </a:ln>
        </p:spPr>
        <p:txBody>
          <a:bodyPr vert="horz" wrap="square" lIns="91440" tIns="45720" rIns="91440" bIns="45720" numCol="1" anchor="t" anchorCtr="0" compatLnSpc="1">
            <a:prstTxWarp prst="textNoShape">
              <a:avLst/>
            </a:prstTxWarp>
            <a:noAutofit/>
          </a:bodyPr>
          <a:lstStyle/>
          <a:p>
            <a:endParaRPr lang="nl-NL" dirty="0"/>
          </a:p>
        </p:txBody>
      </p:sp>
      <p:sp>
        <p:nvSpPr>
          <p:cNvPr id="2" name="01_Rectangle 2{PHJU} (JU-Free)" descr="Logo Ministerie van Binnenlandse Zaken en Koninkrijksrelaties">
            <a:extLst>
              <a:ext uri="{FF2B5EF4-FFF2-40B4-BE49-F238E27FC236}">
                <a16:creationId xmlns:a16="http://schemas.microsoft.com/office/drawing/2014/main" id="{41B6EC98-133B-9C76-6E65-520849CE8F61}"/>
              </a:ext>
            </a:extLst>
          </p:cNvPr>
          <p:cNvSpPr>
            <a:spLocks noGrp="1"/>
          </p:cNvSpPr>
          <p:nvPr>
            <p:ph type="body" sz="quarter" idx="1003" hasCustomPrompt="1"/>
          </p:nvPr>
        </p:nvSpPr>
        <p:spPr>
          <a:xfrm>
            <a:off x="5868988" y="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r:embed="rId2">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p>
        </p:txBody>
      </p:sp>
      <p:sp>
        <p:nvSpPr>
          <p:cNvPr id="5" name="02_Title 3 (JU-Free)">
            <a:extLst>
              <a:ext uri="{FF2B5EF4-FFF2-40B4-BE49-F238E27FC236}">
                <a16:creationId xmlns:a16="http://schemas.microsoft.com/office/drawing/2014/main" id="{4BCD30C9-FC33-BB88-6C5C-8ED28D340499}"/>
              </a:ext>
            </a:extLst>
          </p:cNvPr>
          <p:cNvSpPr>
            <a:spLocks noGrp="1"/>
          </p:cNvSpPr>
          <p:nvPr>
            <p:ph type="title" hasCustomPrompt="1"/>
          </p:nvPr>
        </p:nvSpPr>
        <p:spPr>
          <a:xfrm>
            <a:off x="685800" y="1752600"/>
            <a:ext cx="10820400" cy="1435100"/>
          </a:xfrm>
        </p:spPr>
        <p:txBody>
          <a:bodyPr/>
          <a:lstStyle>
            <a:lvl1pPr algn="l">
              <a:defRPr kumimoji="0" sz="5400" b="1" i="0" u="none" baseline="0">
                <a:solidFill>
                  <a:srgbClr val="275937"/>
                </a:solidFill>
                <a:latin typeface="+mj-lt"/>
              </a:defRPr>
            </a:lvl1pPr>
          </a:lstStyle>
          <a:p>
            <a:r>
              <a:rPr lang="nl-NL" dirty="0"/>
              <a:t>[Titel]</a:t>
            </a:r>
          </a:p>
        </p:txBody>
      </p:sp>
      <p:sp>
        <p:nvSpPr>
          <p:cNvPr id="6" name="03_Subtitle 4[PHJU] (JU-Free)"/>
          <p:cNvSpPr>
            <a:spLocks noGrp="1"/>
          </p:cNvSpPr>
          <p:nvPr>
            <p:ph type="subTitle" idx="1" hasCustomPrompt="1"/>
          </p:nvPr>
        </p:nvSpPr>
        <p:spPr>
          <a:xfrm>
            <a:off x="685800" y="3314700"/>
            <a:ext cx="10820400" cy="266700"/>
          </a:xfrm>
        </p:spPr>
        <p:txBody>
          <a:bodyPr/>
          <a:lstStyle>
            <a:lvl1pPr marL="0" indent="0" algn="l">
              <a:lnSpc>
                <a:spcPct val="100000"/>
              </a:lnSpc>
              <a:spcBef>
                <a:spcPts val="0"/>
              </a:spcBef>
              <a:buFont typeface="Arial" panose="020B0604020202020204" pitchFamily="34" charset="0"/>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[Spreker: Naam Achternaam]</a:t>
            </a:r>
          </a:p>
        </p:txBody>
      </p:sp>
      <p:sp>
        <p:nvSpPr>
          <p:cNvPr id="7" name="04_Placeholder 5[PHJU] (JU-Free)">
            <a:extLst>
              <a:ext uri="{FF2B5EF4-FFF2-40B4-BE49-F238E27FC236}">
                <a16:creationId xmlns:a16="http://schemas.microsoft.com/office/drawing/2014/main" id="{E46105B6-720D-AC3A-1A4F-EBC6160790D4}"/>
              </a:ext>
            </a:extLst>
          </p:cNvPr>
          <p:cNvSpPr>
            <a:spLocks noGrp="1"/>
          </p:cNvSpPr>
          <p:nvPr>
            <p:ph type="body" sz="quarter" idx="1002" hasCustomPrompt="1"/>
          </p:nvPr>
        </p:nvSpPr>
        <p:spPr>
          <a:xfrm>
            <a:off x="685800" y="3594100"/>
            <a:ext cx="10820400" cy="266700"/>
          </a:xfrm>
        </p:spPr>
        <p:txBody>
          <a:bodyPr/>
          <a:lstStyle>
            <a:lvl1pPr marL="0" indent="0">
              <a:lnSpc>
                <a:spcPct val="100000"/>
              </a:lnSpc>
              <a:spcBef>
                <a:spcPts val="0"/>
              </a:spcBef>
              <a:buNone/>
              <a:defRPr sz="1600">
                <a:solidFill>
                  <a:schemeClr val="tx1"/>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dirty="0"/>
              <a:t>[00 maand </a:t>
            </a:r>
            <a:r>
              <a:rPr lang="nl-NL" dirty="0" err="1"/>
              <a:t>jjjj</a:t>
            </a:r>
            <a:r>
              <a:rPr lang="nl-NL" dirty="0"/>
              <a:t>]</a:t>
            </a:r>
          </a:p>
        </p:txBody>
      </p:sp>
    </p:spTree>
    <p:extLst>
      <p:ext uri="{BB962C8B-B14F-4D97-AF65-F5344CB8AC3E}">
        <p14:creationId xmlns:p14="http://schemas.microsoft.com/office/powerpoint/2010/main" val="285255230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eldia+foto(1/2)+vlak (H1)]">
    <p:spTree>
      <p:nvGrpSpPr>
        <p:cNvPr id="1" name=""/>
        <p:cNvGrpSpPr/>
        <p:nvPr/>
      </p:nvGrpSpPr>
      <p:grpSpPr>
        <a:xfrm>
          <a:off x="0" y="0"/>
          <a:ext cx="0" cy="0"/>
          <a:chOff x="0" y="0"/>
          <a:chExt cx="0" cy="0"/>
        </a:xfrm>
      </p:grpSpPr>
      <p:sp>
        <p:nvSpPr>
          <p:cNvPr id="4" name="Frame 1">
            <a:extLst>
              <a:ext uri="{FF2B5EF4-FFF2-40B4-BE49-F238E27FC236}">
                <a16:creationId xmlns:a16="http://schemas.microsoft.com/office/drawing/2014/main" id="{D5AE8E30-05E7-CD42-8027-5D2BB00E3CCB}"/>
              </a:ext>
            </a:extLst>
          </p:cNvPr>
          <p:cNvSpPr>
            <a:spLocks noSelect="1"/>
          </p:cNvSpPr>
          <p:nvPr userDrawn="1"/>
        </p:nvSpPr>
        <p:spPr bwMode="auto">
          <a:xfrm>
            <a:off x="228600" y="1143000"/>
            <a:ext cx="11733213" cy="5486400"/>
          </a:xfrm>
          <a:custGeom>
            <a:avLst/>
            <a:gdLst>
              <a:gd name="T0" fmla="*/ 12320 w 12320"/>
              <a:gd name="T1" fmla="*/ 0 h 5760"/>
              <a:gd name="T2" fmla="*/ 478 w 12320"/>
              <a:gd name="T3" fmla="*/ 0 h 5760"/>
              <a:gd name="T4" fmla="*/ 0 w 12320"/>
              <a:gd name="T5" fmla="*/ 478 h 5760"/>
              <a:gd name="T6" fmla="*/ 0 w 12320"/>
              <a:gd name="T7" fmla="*/ 5760 h 5760"/>
              <a:gd name="T8" fmla="*/ 12320 w 12320"/>
              <a:gd name="T9" fmla="*/ 5760 h 5760"/>
              <a:gd name="T10" fmla="*/ 12320 w 12320"/>
              <a:gd name="T11" fmla="*/ 0 h 5760"/>
            </a:gdLst>
            <a:ahLst/>
            <a:cxnLst>
              <a:cxn ang="0">
                <a:pos x="T0" y="T1"/>
              </a:cxn>
              <a:cxn ang="0">
                <a:pos x="T2" y="T3"/>
              </a:cxn>
              <a:cxn ang="0">
                <a:pos x="T4" y="T5"/>
              </a:cxn>
              <a:cxn ang="0">
                <a:pos x="T6" y="T7"/>
              </a:cxn>
              <a:cxn ang="0">
                <a:pos x="T8" y="T9"/>
              </a:cxn>
              <a:cxn ang="0">
                <a:pos x="T10" y="T11"/>
              </a:cxn>
            </a:cxnLst>
            <a:rect l="0" t="0" r="r" b="b"/>
            <a:pathLst>
              <a:path w="12320" h="5760">
                <a:moveTo>
                  <a:pt x="12320" y="0"/>
                </a:moveTo>
                <a:cubicBezTo>
                  <a:pt x="478" y="0"/>
                  <a:pt x="478" y="0"/>
                  <a:pt x="478" y="0"/>
                </a:cubicBezTo>
                <a:cubicBezTo>
                  <a:pt x="214" y="0"/>
                  <a:pt x="0" y="214"/>
                  <a:pt x="0" y="478"/>
                </a:cubicBezTo>
                <a:cubicBezTo>
                  <a:pt x="0" y="5760"/>
                  <a:pt x="0" y="5760"/>
                  <a:pt x="0" y="5760"/>
                </a:cubicBezTo>
                <a:cubicBezTo>
                  <a:pt x="12320" y="5760"/>
                  <a:pt x="12320" y="5760"/>
                  <a:pt x="12320" y="5760"/>
                </a:cubicBezTo>
                <a:lnTo>
                  <a:pt x="12320" y="0"/>
                </a:lnTo>
                <a:close/>
              </a:path>
            </a:pathLst>
          </a:custGeom>
          <a:solidFill>
            <a:srgbClr val="DCE3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 name="01_Rectangle 2{PHJU} (JU-Free)" descr="Logo Ministerie van Binnenlandse Zaken en Koninkrijksrelaties">
            <a:extLst>
              <a:ext uri="{FF2B5EF4-FFF2-40B4-BE49-F238E27FC236}">
                <a16:creationId xmlns:a16="http://schemas.microsoft.com/office/drawing/2014/main" id="{55F36BA4-A169-96F1-D88F-9D31323EBC88}"/>
              </a:ext>
            </a:extLst>
          </p:cNvPr>
          <p:cNvSpPr>
            <a:spLocks noGrp="1"/>
          </p:cNvSpPr>
          <p:nvPr>
            <p:ph type="body" sz="quarter" idx="1003" hasCustomPrompt="1"/>
          </p:nvPr>
        </p:nvSpPr>
        <p:spPr>
          <a:xfrm>
            <a:off x="5868988" y="0"/>
            <a:ext cx="2543175" cy="911225"/>
          </a:xfrm>
          <a:custGeom>
            <a:avLst/>
            <a:gdLst>
              <a:gd name="connsiteX0" fmla="*/ 0 w 2543175"/>
              <a:gd name="connsiteY0" fmla="*/ 0 h 911225"/>
              <a:gd name="connsiteX1" fmla="*/ 2543175 w 2543175"/>
              <a:gd name="connsiteY1" fmla="*/ 0 h 911225"/>
              <a:gd name="connsiteX2" fmla="*/ 2543175 w 2543175"/>
              <a:gd name="connsiteY2" fmla="*/ 911225 h 911225"/>
              <a:gd name="connsiteX3" fmla="*/ 0 w 2543175"/>
              <a:gd name="connsiteY3" fmla="*/ 911225 h 911225"/>
            </a:gdLst>
            <a:ahLst/>
            <a:cxnLst>
              <a:cxn ang="0">
                <a:pos x="connsiteX0" y="connsiteY0"/>
              </a:cxn>
              <a:cxn ang="0">
                <a:pos x="connsiteX1" y="connsiteY1"/>
              </a:cxn>
              <a:cxn ang="0">
                <a:pos x="connsiteX2" y="connsiteY2"/>
              </a:cxn>
              <a:cxn ang="0">
                <a:pos x="connsiteX3" y="connsiteY3"/>
              </a:cxn>
            </a:cxnLst>
            <a:rect l="l" t="t" r="r" b="b"/>
            <a:pathLst>
              <a:path w="2543175" h="911225">
                <a:moveTo>
                  <a:pt x="0" y="0"/>
                </a:moveTo>
                <a:lnTo>
                  <a:pt x="2543175" y="0"/>
                </a:lnTo>
                <a:lnTo>
                  <a:pt x="2543175" y="911225"/>
                </a:lnTo>
                <a:lnTo>
                  <a:pt x="0" y="911225"/>
                </a:lnTo>
                <a:close/>
              </a:path>
            </a:pathLst>
          </a:custGeom>
          <a:blipFill>
            <a:blip r:embed="rId2">
              <a:extLst>
                <a:ext uri="{96DAC541-7B7A-43D3-8B79-37D633B846F1}">
                  <asvg:svgBlip xmlns:asvg="http://schemas.microsoft.com/office/drawing/2016/SVG/main" r:embed="rId3"/>
                </a:ext>
              </a:extLst>
            </a:blip>
            <a:stretch>
              <a:fillRect/>
            </a:stretch>
          </a:blipFill>
          <a:ln w="0" cap="flat" cmpd="sng" algn="ctr">
            <a:solidFill>
              <a:srgbClr val="000000">
                <a:alpha val="0"/>
              </a:srgbClr>
            </a:solidFill>
            <a:prstDash val="solid"/>
            <a:round/>
            <a:headEnd type="none" w="med" len="med"/>
            <a:tailEnd type="none" w="med" len="med"/>
          </a:ln>
        </p:spPr>
        <p:txBody>
          <a:bodyPr wrap="square" lIns="0" tIns="0" rIns="0" bIns="0" anchor="t">
            <a:noAutofit/>
          </a:bodyPr>
          <a:lstStyle>
            <a:lvl1pPr marL="0" indent="0" algn="l" defTabSz="914400" rtl="0" eaLnBrk="1" latinLnBrk="0" hangingPunct="1">
              <a:lnSpc>
                <a:spcPct val="100000"/>
              </a:lnSpc>
              <a:spcBef>
                <a:spcPts val="0"/>
              </a:spcBef>
              <a:buFontTx/>
              <a:buNone/>
              <a:defRPr sz="330">
                <a:latin typeface="Arial" panose="020B0604020202020204" pitchFamily="34" charset="0"/>
              </a:defRPr>
            </a:lvl1pPr>
            <a:lvl2pPr marL="0" indent="0" algn="l" defTabSz="914400" rtl="0" eaLnBrk="1" latinLnBrk="0" hangingPunct="1">
              <a:lnSpc>
                <a:spcPct val="100000"/>
              </a:lnSpc>
              <a:spcBef>
                <a:spcPts val="0"/>
              </a:spcBef>
              <a:buFontTx/>
              <a:buNone/>
              <a:defRPr sz="1700"/>
            </a:lvl2pPr>
            <a:lvl3pPr marL="0" indent="0" algn="l" defTabSz="914400" rtl="0" eaLnBrk="1" latinLnBrk="0" hangingPunct="1">
              <a:lnSpc>
                <a:spcPct val="100000"/>
              </a:lnSpc>
              <a:spcBef>
                <a:spcPts val="0"/>
              </a:spcBef>
              <a:buFontTx/>
              <a:buNone/>
              <a:defRPr sz="1700"/>
            </a:lvl3pPr>
            <a:lvl4pPr marL="0" indent="0" algn="l" defTabSz="914400" rtl="0" eaLnBrk="1" latinLnBrk="0" hangingPunct="1">
              <a:lnSpc>
                <a:spcPct val="100000"/>
              </a:lnSpc>
              <a:spcBef>
                <a:spcPts val="0"/>
              </a:spcBef>
              <a:buFontTx/>
              <a:buNone/>
              <a:defRPr sz="1700"/>
            </a:lvl4pPr>
            <a:lvl5pPr marL="0" indent="0" algn="l" defTabSz="914400" rtl="0" eaLnBrk="1" latinLnBrk="0" hangingPunct="1">
              <a:lnSpc>
                <a:spcPct val="100000"/>
              </a:lnSpc>
              <a:spcBef>
                <a:spcPts val="0"/>
              </a:spcBef>
              <a:buFontTx/>
              <a:buNone/>
              <a:defRPr sz="1700"/>
            </a:lvl5pPr>
          </a:lstStyle>
          <a:p>
            <a:pPr lvl="0"/>
            <a:r>
              <a:rPr lang="nl-NL"/>
              <a:t> </a:t>
            </a:r>
          </a:p>
        </p:txBody>
      </p:sp>
      <p:sp>
        <p:nvSpPr>
          <p:cNvPr id="5" name="02_Title 3 (JU-Free)">
            <a:extLst>
              <a:ext uri="{FF2B5EF4-FFF2-40B4-BE49-F238E27FC236}">
                <a16:creationId xmlns:a16="http://schemas.microsoft.com/office/drawing/2014/main" id="{4B34B590-229D-AF52-FD12-D4E6254854D2}"/>
              </a:ext>
            </a:extLst>
          </p:cNvPr>
          <p:cNvSpPr>
            <a:spLocks noGrp="1"/>
          </p:cNvSpPr>
          <p:nvPr>
            <p:ph type="title" hasCustomPrompt="1"/>
          </p:nvPr>
        </p:nvSpPr>
        <p:spPr>
          <a:xfrm>
            <a:off x="685800" y="1752600"/>
            <a:ext cx="4902200" cy="1181100"/>
          </a:xfrm>
        </p:spPr>
        <p:txBody>
          <a:bodyPr/>
          <a:lstStyle>
            <a:lvl1pPr algn="l">
              <a:defRPr kumimoji="0" sz="5400" b="1" i="0" u="none" baseline="0">
                <a:solidFill>
                  <a:schemeClr val="tx2">
                    <a:lumMod val="100000"/>
                  </a:schemeClr>
                </a:solidFill>
                <a:latin typeface="+mj-lt"/>
              </a:defRPr>
            </a:lvl1pPr>
          </a:lstStyle>
          <a:p>
            <a:r>
              <a:rPr lang="nl-NL"/>
              <a:t>[Titel]</a:t>
            </a:r>
            <a:endParaRPr lang="nl-NL" dirty="0"/>
          </a:p>
        </p:txBody>
      </p:sp>
      <p:sp>
        <p:nvSpPr>
          <p:cNvPr id="6" name="03_Subtitle 4[PHJU] (JU-Free)">
            <a:extLst>
              <a:ext uri="{FF2B5EF4-FFF2-40B4-BE49-F238E27FC236}">
                <a16:creationId xmlns:a16="http://schemas.microsoft.com/office/drawing/2014/main" id="{F13147D6-C2AA-E525-52E0-5DB1E68C1C07}"/>
              </a:ext>
            </a:extLst>
          </p:cNvPr>
          <p:cNvSpPr>
            <a:spLocks noGrp="1"/>
          </p:cNvSpPr>
          <p:nvPr>
            <p:ph type="subTitle" idx="1" hasCustomPrompt="1"/>
          </p:nvPr>
        </p:nvSpPr>
        <p:spPr>
          <a:xfrm>
            <a:off x="685800" y="3314700"/>
            <a:ext cx="4864100" cy="266700"/>
          </a:xfrm>
        </p:spPr>
        <p:txBody>
          <a:bodyPr/>
          <a:lstStyle>
            <a:lvl1pPr marL="0" indent="0" algn="l">
              <a:lnSpc>
                <a:spcPct val="100000"/>
              </a:lnSpc>
              <a:spcBef>
                <a:spcPts val="0"/>
              </a:spcBef>
              <a:buFont typeface="Arial" panose="020B0604020202020204" pitchFamily="34" charset="0"/>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[Spreker: Naam Achternaam]</a:t>
            </a:r>
          </a:p>
        </p:txBody>
      </p:sp>
      <p:sp>
        <p:nvSpPr>
          <p:cNvPr id="8" name="04_Placeholder 5[PHJU] (JU-Free)">
            <a:extLst>
              <a:ext uri="{FF2B5EF4-FFF2-40B4-BE49-F238E27FC236}">
                <a16:creationId xmlns:a16="http://schemas.microsoft.com/office/drawing/2014/main" id="{FCBE5088-F8E0-2841-87E9-CADB5DC1C5CE}"/>
              </a:ext>
            </a:extLst>
          </p:cNvPr>
          <p:cNvSpPr>
            <a:spLocks noGrp="1"/>
          </p:cNvSpPr>
          <p:nvPr>
            <p:ph type="body" sz="quarter" idx="1002" hasCustomPrompt="1"/>
          </p:nvPr>
        </p:nvSpPr>
        <p:spPr>
          <a:xfrm>
            <a:off x="685800" y="3594100"/>
            <a:ext cx="4864100" cy="266700"/>
          </a:xfrm>
        </p:spPr>
        <p:txBody>
          <a:bodyPr/>
          <a:lstStyle>
            <a:lvl1pPr marL="0" indent="0">
              <a:lnSpc>
                <a:spcPct val="100000"/>
              </a:lnSpc>
              <a:spcBef>
                <a:spcPts val="0"/>
              </a:spcBef>
              <a:buNone/>
              <a:defRPr sz="1600">
                <a:solidFill>
                  <a:schemeClr val="tx1"/>
                </a:solidFill>
              </a:defRPr>
            </a:lvl1pPr>
            <a:lvl2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2pPr>
            <a:lvl3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3pPr>
            <a:lvl4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4pPr>
            <a:lvl5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5pPr>
            <a:lvl6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6pPr>
            <a:lvl7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7pPr>
            <a:lvl8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8pPr>
            <a:lvl9pPr marL="0" marR="0" indent="0" algn="l" fontAlgn="auto">
              <a:lnSpc>
                <a:spcPct val="100000"/>
              </a:lnSpc>
              <a:spcBef>
                <a:spcPts val="0"/>
              </a:spcBef>
              <a:spcAft>
                <a:spcPts val="0"/>
              </a:spcAft>
              <a:buFontTx/>
              <a:buNone/>
              <a:defRPr kumimoji="0" sz="1600" b="0" i="0" u="none" baseline="0">
                <a:solidFill>
                  <a:schemeClr val="tx1">
                    <a:lumMod val="100000"/>
                  </a:schemeClr>
                </a:solidFill>
                <a:latin typeface="RijksSansTT Light" panose="020B0404010101010104" pitchFamily="34" charset="0"/>
              </a:defRPr>
            </a:lvl9pPr>
          </a:lstStyle>
          <a:p>
            <a:pPr lvl="0"/>
            <a:r>
              <a:rPr lang="nl-NL" dirty="0"/>
              <a:t>[00 maand </a:t>
            </a:r>
            <a:r>
              <a:rPr lang="nl-NL" dirty="0" err="1"/>
              <a:t>jjjj</a:t>
            </a:r>
            <a:r>
              <a:rPr lang="nl-NL" dirty="0"/>
              <a:t>]</a:t>
            </a:r>
          </a:p>
        </p:txBody>
      </p:sp>
      <p:sp>
        <p:nvSpPr>
          <p:cNvPr id="10" name="05_Frame 6[PHJU] (JU-Free)">
            <a:extLst>
              <a:ext uri="{FF2B5EF4-FFF2-40B4-BE49-F238E27FC236}">
                <a16:creationId xmlns:a16="http://schemas.microsoft.com/office/drawing/2014/main" id="{F54EE106-50DB-937E-2D02-789DCD4039AB}"/>
              </a:ext>
            </a:extLst>
          </p:cNvPr>
          <p:cNvSpPr>
            <a:spLocks noGrp="1" noChangeArrowheads="1"/>
          </p:cNvSpPr>
          <p:nvPr>
            <p:ph type="pic" idx="1000" hasCustomPrompt="1"/>
          </p:nvPr>
        </p:nvSpPr>
        <p:spPr bwMode="auto">
          <a:xfrm>
            <a:off x="6134100" y="1143000"/>
            <a:ext cx="5827713" cy="5486400"/>
          </a:xfrm>
          <a:prstGeom prst="rect">
            <a:avLst/>
          </a:prstGeom>
          <a:noFill/>
          <a:ln>
            <a:noFill/>
          </a:ln>
        </p:spPr>
        <p:txBody>
          <a:bodyPr vert="horz" wrap="square" lIns="0" tIns="0" rIns="0" bIns="0" numCol="1" anchor="t" anchorCtr="0" compatLnSpc="1">
            <a:prstTxWarp prst="textNoShape">
              <a:avLst/>
            </a:prstTxWarp>
          </a:bodyPr>
          <a:lstStyle>
            <a:lvl1pPr marL="0" indent="0" algn="l" defTabSz="914400" rtl="0" eaLnBrk="1" latinLnBrk="0" hangingPunct="1">
              <a:lnSpc>
                <a:spcPct val="90000"/>
              </a:lnSpc>
              <a:spcBef>
                <a:spcPts val="1000"/>
              </a:spcBef>
              <a:buFontTx/>
              <a:buNone/>
              <a:defRPr/>
            </a:lvl1pPr>
          </a:lstStyle>
          <a:p>
            <a:r>
              <a:rPr lang="nl-NL" dirty="0"/>
              <a:t>[Afbeelding]</a:t>
            </a:r>
          </a:p>
        </p:txBody>
      </p:sp>
    </p:spTree>
    <p:extLst>
      <p:ext uri="{BB962C8B-B14F-4D97-AF65-F5344CB8AC3E}">
        <p14:creationId xmlns:p14="http://schemas.microsoft.com/office/powerpoint/2010/main" val="210759213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01_Title Placeholder 1 (JU-Free)"/>
          <p:cNvSpPr>
            <a:spLocks noGrp="1"/>
          </p:cNvSpPr>
          <p:nvPr>
            <p:ph type="title"/>
          </p:nvPr>
        </p:nvSpPr>
        <p:spPr>
          <a:xfrm>
            <a:off x="685800" y="673100"/>
            <a:ext cx="10820400" cy="901700"/>
          </a:xfrm>
          <a:prstGeom prst="rect">
            <a:avLst/>
          </a:prstGeom>
        </p:spPr>
        <p:txBody>
          <a:bodyPr vert="horz" lIns="0" tIns="0" rIns="0" bIns="0" rtlCol="0" anchor="t">
            <a:noAutofit/>
          </a:bodyPr>
          <a:lstStyle/>
          <a:p>
            <a:r>
              <a:rPr lang="nl-NL"/>
              <a:t>[Titel]</a:t>
            </a:r>
            <a:endParaRPr lang="nl-NL" dirty="0"/>
          </a:p>
        </p:txBody>
      </p:sp>
      <p:sp>
        <p:nvSpPr>
          <p:cNvPr id="3" name="02_Placeholder 2[PHJU] (JU-Free)"/>
          <p:cNvSpPr>
            <a:spLocks noGrp="1"/>
          </p:cNvSpPr>
          <p:nvPr>
            <p:ph type="body" idx="1"/>
          </p:nvPr>
        </p:nvSpPr>
        <p:spPr>
          <a:xfrm>
            <a:off x="685800" y="1752600"/>
            <a:ext cx="10820400" cy="4013200"/>
          </a:xfrm>
          <a:prstGeom prst="rect">
            <a:avLst/>
          </a:prstGeom>
        </p:spPr>
        <p:txBody>
          <a:bodyPr vert="horz" lIns="0" tIns="0" rIns="0" bIns="0" rtlCol="0">
            <a:noAutofit/>
          </a:bodyPr>
          <a:lstStyle/>
          <a:p>
            <a:pPr lvl="0"/>
            <a:r>
              <a:rPr lang="nl-NL"/>
              <a:t>[Tekst]</a:t>
            </a:r>
            <a:endParaRPr lang="nl-NL" dirty="0"/>
          </a:p>
        </p:txBody>
      </p:sp>
      <p:sp>
        <p:nvSpPr>
          <p:cNvPr id="4" name="03_Date Placeholder 3 (JU-Free)"/>
          <p:cNvSpPr>
            <a:spLocks noGrp="1"/>
          </p:cNvSpPr>
          <p:nvPr>
            <p:ph type="dt" sz="half" idx="2"/>
          </p:nvPr>
        </p:nvSpPr>
        <p:spPr>
          <a:xfrm>
            <a:off x="10744200" y="6553200"/>
            <a:ext cx="762000" cy="254000"/>
          </a:xfrm>
          <a:prstGeom prst="rect">
            <a:avLst/>
          </a:prstGeom>
        </p:spPr>
        <p:txBody>
          <a:bodyPr vert="horz" lIns="0" tIns="0" rIns="0" bIns="0" rtlCol="0" anchor="t">
            <a:noAutofit/>
          </a:bodyPr>
          <a:lstStyle>
            <a:lvl1pPr algn="r">
              <a:defRPr sz="700">
                <a:solidFill>
                  <a:schemeClr val="tx1"/>
                </a:solidFill>
              </a:defRPr>
            </a:lvl1pPr>
          </a:lstStyle>
          <a:p>
            <a:fld id="{3C256F02-65A2-4707-9446-DD6E33C2C034}" type="datetime4">
              <a:rPr lang="nl-NL" smtClean="0"/>
              <a:t>26 juni 2026</a:t>
            </a:fld>
            <a:endParaRPr lang="nl-NL" dirty="0"/>
          </a:p>
        </p:txBody>
      </p:sp>
      <p:sp>
        <p:nvSpPr>
          <p:cNvPr id="5" name="04_Footer Placeholder 4 (JU-Free)"/>
          <p:cNvSpPr>
            <a:spLocks noGrp="1"/>
          </p:cNvSpPr>
          <p:nvPr>
            <p:ph type="ftr" sz="quarter" idx="3"/>
          </p:nvPr>
        </p:nvSpPr>
        <p:spPr>
          <a:xfrm>
            <a:off x="4361032" y="6553200"/>
            <a:ext cx="6045200" cy="254000"/>
          </a:xfrm>
          <a:prstGeom prst="rect">
            <a:avLst/>
          </a:prstGeom>
        </p:spPr>
        <p:txBody>
          <a:bodyPr vert="horz" lIns="0" tIns="0" rIns="0" bIns="0" rtlCol="0" anchor="t">
            <a:noAutofit/>
          </a:bodyPr>
          <a:lstStyle>
            <a:lvl1pPr algn="ctr">
              <a:defRPr sz="700">
                <a:solidFill>
                  <a:schemeClr val="tx1"/>
                </a:solidFill>
              </a:defRPr>
            </a:lvl1pPr>
          </a:lstStyle>
          <a:p>
            <a:r>
              <a:rPr lang="nl-NL" dirty="0"/>
              <a:t>Typ hier bijvoorbeeld de titel van de presentatie, via Invoegen Kop &amp; voettekst</a:t>
            </a:r>
          </a:p>
        </p:txBody>
      </p:sp>
      <p:sp>
        <p:nvSpPr>
          <p:cNvPr id="6" name="05_Slide Number Placeholder 5 (JU-Free)"/>
          <p:cNvSpPr>
            <a:spLocks noGrp="1"/>
          </p:cNvSpPr>
          <p:nvPr>
            <p:ph type="sldNum" sz="quarter" idx="4"/>
          </p:nvPr>
        </p:nvSpPr>
        <p:spPr>
          <a:xfrm>
            <a:off x="11569700" y="6553200"/>
            <a:ext cx="393700" cy="254000"/>
          </a:xfrm>
          <a:prstGeom prst="rect">
            <a:avLst/>
          </a:prstGeom>
        </p:spPr>
        <p:txBody>
          <a:bodyPr vert="horz" lIns="0" tIns="0" rIns="0" bIns="0" rtlCol="0" anchor="t">
            <a:noAutofit/>
          </a:bodyPr>
          <a:lstStyle>
            <a:lvl1pPr algn="r">
              <a:defRPr sz="700">
                <a:solidFill>
                  <a:schemeClr val="tx1"/>
                </a:solidFill>
              </a:defRPr>
            </a:lvl1pPr>
          </a:lstStyle>
          <a:p>
            <a:fld id="{8F18802B-E4C7-4B2D-B37A-6B7CC3C134EA}" type="slidenum">
              <a:rPr lang="nl-NL" smtClean="0"/>
              <a:pPr/>
              <a:t>‹nr.›</a:t>
            </a:fld>
            <a:endParaRPr lang="nl-NL" dirty="0"/>
          </a:p>
        </p:txBody>
      </p:sp>
      <p:sp>
        <p:nvSpPr>
          <p:cNvPr id="8" name="Rectangle 6 (JU-Free)">
            <a:extLst>
              <a:ext uri="{FF2B5EF4-FFF2-40B4-BE49-F238E27FC236}">
                <a16:creationId xmlns:a16="http://schemas.microsoft.com/office/drawing/2014/main" id="{8EC39F05-C669-C106-934F-DD4C6D6A69E3}"/>
              </a:ext>
            </a:extLst>
          </p:cNvPr>
          <p:cNvSpPr>
            <a:spLocks/>
          </p:cNvSpPr>
          <p:nvPr userDrawn="1"/>
        </p:nvSpPr>
        <p:spPr>
          <a:xfrm>
            <a:off x="228599" y="6553200"/>
            <a:ext cx="4110135" cy="254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gn="l"/>
            <a:r>
              <a:rPr lang="nl-NL" sz="700" b="1" noProof="1">
                <a:solidFill>
                  <a:schemeClr val="tx1"/>
                </a:solidFill>
                <a:latin typeface="+mj-lt"/>
              </a:rPr>
              <a:t>Ministerie van Binnenlandse Zaken en Koninkrijksrelaties I Volkshuisvesting en Ruimtelijke Ordening</a:t>
            </a:r>
          </a:p>
        </p:txBody>
      </p:sp>
    </p:spTree>
    <p:extLst>
      <p:ext uri="{BB962C8B-B14F-4D97-AF65-F5344CB8AC3E}">
        <p14:creationId xmlns:p14="http://schemas.microsoft.com/office/powerpoint/2010/main" val="215585301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 id="2147483849" r:id="rId30"/>
    <p:sldLayoutId id="2147483850" r:id="rId31"/>
    <p:sldLayoutId id="2147483851" r:id="rId32"/>
    <p:sldLayoutId id="2147483852" r:id="rId33"/>
    <p:sldLayoutId id="2147483853" r:id="rId34"/>
    <p:sldLayoutId id="2147483854" r:id="rId35"/>
    <p:sldLayoutId id="2147483855" r:id="rId36"/>
    <p:sldLayoutId id="2147483856" r:id="rId37"/>
    <p:sldLayoutId id="2147483857" r:id="rId38"/>
    <p:sldLayoutId id="2147483858" r:id="rId39"/>
    <p:sldLayoutId id="2147483859" r:id="rId40"/>
    <p:sldLayoutId id="2147483860" r:id="rId41"/>
    <p:sldLayoutId id="2147483861" r:id="rId42"/>
    <p:sldLayoutId id="2147483862" r:id="rId43"/>
    <p:sldLayoutId id="2147483863" r:id="rId44"/>
    <p:sldLayoutId id="2147483864" r:id="rId45"/>
    <p:sldLayoutId id="2147483865" r:id="rId46"/>
    <p:sldLayoutId id="2147483866" r:id="rId47"/>
    <p:sldLayoutId id="2147483868" r:id="rId48"/>
    <p:sldLayoutId id="2147483869" r:id="rId49"/>
  </p:sldLayoutIdLst>
  <p:hf hdr="0" ftr="0" dt="0"/>
  <p:txStyles>
    <p:titleStyle>
      <a:lvl1pPr algn="l" defTabSz="914400" rtl="0" eaLnBrk="1" latinLnBrk="0" hangingPunct="1">
        <a:lnSpc>
          <a:spcPct val="87000"/>
        </a:lnSpc>
        <a:spcBef>
          <a:spcPct val="0"/>
        </a:spcBef>
        <a:buNone/>
        <a:defRPr sz="3600" b="1" kern="1200">
          <a:solidFill>
            <a:schemeClr val="tx1"/>
          </a:solidFill>
          <a:latin typeface="+mj-lt"/>
          <a:ea typeface="+mj-ea"/>
          <a:cs typeface="+mj-cs"/>
        </a:defRPr>
      </a:lvl1pPr>
    </p:titleStyle>
    <p:bodyStyle>
      <a:lvl1pPr marL="162000" indent="-162000" algn="l" defTabSz="914400" rtl="0" eaLnBrk="1" latinLnBrk="0" hangingPunct="1">
        <a:lnSpc>
          <a:spcPct val="105000"/>
        </a:lnSpc>
        <a:spcBef>
          <a:spcPts val="900"/>
        </a:spcBef>
        <a:buFont typeface="RijksSansTT ExtraBold" panose="020B0904010101010104" pitchFamily="34" charset="0"/>
        <a:buChar char="•"/>
        <a:defRPr sz="1700" kern="1200">
          <a:solidFill>
            <a:schemeClr val="tx1"/>
          </a:solidFill>
          <a:latin typeface="+mn-lt"/>
          <a:ea typeface="+mn-ea"/>
          <a:cs typeface="+mn-cs"/>
        </a:defRPr>
      </a:lvl1pPr>
      <a:lvl2pPr marL="324000" indent="-162000" algn="l" defTabSz="914400" rtl="0" eaLnBrk="1" latinLnBrk="0" hangingPunct="1">
        <a:lnSpc>
          <a:spcPct val="105000"/>
        </a:lnSpc>
        <a:spcBef>
          <a:spcPts val="900"/>
        </a:spcBef>
        <a:buFont typeface="RijksSansTT ExtraBold" panose="020B0904010101010104" pitchFamily="34" charset="0"/>
        <a:buChar char="-"/>
        <a:defRPr sz="1700" kern="1200" baseline="0">
          <a:solidFill>
            <a:schemeClr val="tx1"/>
          </a:solidFill>
          <a:latin typeface="+mn-lt"/>
          <a:ea typeface="+mn-ea"/>
          <a:cs typeface="+mn-cs"/>
        </a:defRPr>
      </a:lvl2pPr>
      <a:lvl3pPr marL="486000" indent="-162000" algn="l" defTabSz="914400" rtl="0" eaLnBrk="1" latinLnBrk="0" hangingPunct="1">
        <a:lnSpc>
          <a:spcPct val="105000"/>
        </a:lnSpc>
        <a:spcBef>
          <a:spcPts val="900"/>
        </a:spcBef>
        <a:buFont typeface="RijksSansTT ExtraBold" panose="020B0904010101010104" pitchFamily="34" charset="0"/>
        <a:buChar char="&gt;"/>
        <a:defRPr sz="1700" kern="1200">
          <a:solidFill>
            <a:schemeClr val="tx1"/>
          </a:solidFill>
          <a:latin typeface="+mn-lt"/>
          <a:ea typeface="+mn-ea"/>
          <a:cs typeface="+mn-cs"/>
        </a:defRPr>
      </a:lvl3pPr>
      <a:lvl4pPr marL="162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4pPr>
      <a:lvl5pPr marL="324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5pPr>
      <a:lvl6pPr marL="486000" indent="-162000" algn="l" defTabSz="914400" rtl="0" eaLnBrk="1" latinLnBrk="0" hangingPunct="1">
        <a:lnSpc>
          <a:spcPct val="105000"/>
        </a:lnSpc>
        <a:spcBef>
          <a:spcPts val="900"/>
        </a:spcBef>
        <a:buFont typeface="+mj-lt"/>
        <a:buAutoNum type="arabicPeriod"/>
        <a:defRPr sz="1700" b="0" kern="1200">
          <a:solidFill>
            <a:schemeClr val="tx1"/>
          </a:solidFill>
          <a:latin typeface="+mn-lt"/>
          <a:ea typeface="+mn-ea"/>
          <a:cs typeface="+mn-cs"/>
        </a:defRPr>
      </a:lvl6pPr>
      <a:lvl7pPr marL="0" indent="0" algn="l" defTabSz="914400" rtl="0" eaLnBrk="1" latinLnBrk="0" hangingPunct="1">
        <a:lnSpc>
          <a:spcPct val="105000"/>
        </a:lnSpc>
        <a:spcBef>
          <a:spcPts val="0"/>
        </a:spcBef>
        <a:buFont typeface="Arial" panose="020B0604020202020204" pitchFamily="34" charset="0"/>
        <a:buNone/>
        <a:defRPr sz="1700" b="0" kern="1200">
          <a:solidFill>
            <a:schemeClr val="tx1"/>
          </a:solidFill>
          <a:latin typeface="+mn-lt"/>
          <a:ea typeface="+mn-ea"/>
          <a:cs typeface="+mn-cs"/>
        </a:defRPr>
      </a:lvl7pPr>
      <a:lvl8pPr marL="0" indent="0" algn="l" defTabSz="914400" rtl="0" eaLnBrk="1" latinLnBrk="0" hangingPunct="1">
        <a:lnSpc>
          <a:spcPct val="105000"/>
        </a:lnSpc>
        <a:spcBef>
          <a:spcPts val="900"/>
        </a:spcBef>
        <a:buFont typeface="Arial" panose="020B0604020202020204" pitchFamily="34" charset="0"/>
        <a:buNone/>
        <a:defRPr sz="1700" b="1" kern="1200">
          <a:solidFill>
            <a:schemeClr val="tx1"/>
          </a:solidFill>
          <a:latin typeface="+mj-lt"/>
          <a:ea typeface="+mn-ea"/>
          <a:cs typeface="+mn-cs"/>
        </a:defRPr>
      </a:lvl8pPr>
      <a:lvl9pPr marL="162000" indent="0" algn="l" defTabSz="914400" rtl="0" eaLnBrk="1" latinLnBrk="0" hangingPunct="1">
        <a:lnSpc>
          <a:spcPct val="105000"/>
        </a:lnSpc>
        <a:spcBef>
          <a:spcPts val="0"/>
        </a:spcBef>
        <a:buFont typeface="Arial" panose="020B0604020202020204" pitchFamily="34" charset="0"/>
        <a:buNone/>
        <a:defRPr sz="1700" kern="1200">
          <a:solidFill>
            <a:schemeClr val="tx1"/>
          </a:solidFill>
          <a:latin typeface="+mn-lt"/>
          <a:ea typeface="+mn-ea"/>
          <a:cs typeface="+mn-cs"/>
        </a:defRPr>
      </a:lvl9pPr>
    </p:bodyStyle>
    <p:otherStyle>
      <a:defPPr>
        <a:defRPr lang="nl-NL"/>
      </a:defPPr>
      <a:lvl1pPr marL="0" algn="l" defTabSz="914400" rtl="0" eaLnBrk="1" latinLnBrk="0" hangingPunct="1">
        <a:defRPr sz="1300" kern="1200">
          <a:solidFill>
            <a:schemeClr val="tx1"/>
          </a:solidFill>
          <a:latin typeface="+mn-lt"/>
          <a:ea typeface="+mn-ea"/>
          <a:cs typeface="+mn-cs"/>
        </a:defRPr>
      </a:lvl1pPr>
      <a:lvl2pPr marL="457200" algn="l" defTabSz="914400" rtl="0" eaLnBrk="1" latinLnBrk="0" hangingPunct="1">
        <a:defRPr sz="1300" kern="1200">
          <a:solidFill>
            <a:schemeClr val="tx1"/>
          </a:solidFill>
          <a:latin typeface="+mn-lt"/>
          <a:ea typeface="+mn-ea"/>
          <a:cs typeface="+mn-cs"/>
        </a:defRPr>
      </a:lvl2pPr>
      <a:lvl3pPr marL="914400" algn="l" defTabSz="914400" rtl="0" eaLnBrk="1" latinLnBrk="0" hangingPunct="1">
        <a:defRPr sz="1300" kern="1200">
          <a:solidFill>
            <a:schemeClr val="tx1"/>
          </a:solidFill>
          <a:latin typeface="+mn-lt"/>
          <a:ea typeface="+mn-ea"/>
          <a:cs typeface="+mn-cs"/>
        </a:defRPr>
      </a:lvl3pPr>
      <a:lvl4pPr marL="1371600" algn="l" defTabSz="914400" rtl="0" eaLnBrk="1" latinLnBrk="0" hangingPunct="1">
        <a:defRPr sz="1300" kern="1200">
          <a:solidFill>
            <a:schemeClr val="tx1"/>
          </a:solidFill>
          <a:latin typeface="+mn-lt"/>
          <a:ea typeface="+mn-ea"/>
          <a:cs typeface="+mn-cs"/>
        </a:defRPr>
      </a:lvl4pPr>
      <a:lvl5pPr marL="1828800" algn="l" defTabSz="914400" rtl="0" eaLnBrk="1" latinLnBrk="0" hangingPunct="1">
        <a:defRPr sz="1300" kern="1200">
          <a:solidFill>
            <a:schemeClr val="tx1"/>
          </a:solidFill>
          <a:latin typeface="+mn-lt"/>
          <a:ea typeface="+mn-ea"/>
          <a:cs typeface="+mn-cs"/>
        </a:defRPr>
      </a:lvl5pPr>
      <a:lvl6pPr marL="2286000" algn="l" defTabSz="914400" rtl="0" eaLnBrk="1" latinLnBrk="0" hangingPunct="1">
        <a:defRPr sz="1300" kern="1200">
          <a:solidFill>
            <a:schemeClr val="tx1"/>
          </a:solidFill>
          <a:latin typeface="+mn-lt"/>
          <a:ea typeface="+mn-ea"/>
          <a:cs typeface="+mn-cs"/>
        </a:defRPr>
      </a:lvl6pPr>
      <a:lvl7pPr marL="2743200" algn="l" defTabSz="914400" rtl="0" eaLnBrk="1" latinLnBrk="0" hangingPunct="1">
        <a:defRPr sz="1300" kern="1200">
          <a:solidFill>
            <a:schemeClr val="tx1"/>
          </a:solidFill>
          <a:latin typeface="+mn-lt"/>
          <a:ea typeface="+mn-ea"/>
          <a:cs typeface="+mn-cs"/>
        </a:defRPr>
      </a:lvl7pPr>
      <a:lvl8pPr marL="3200400" algn="l" defTabSz="914400" rtl="0" eaLnBrk="1" latinLnBrk="0" hangingPunct="1">
        <a:defRPr sz="1300" kern="1200">
          <a:solidFill>
            <a:schemeClr val="tx1"/>
          </a:solidFill>
          <a:latin typeface="+mn-lt"/>
          <a:ea typeface="+mn-ea"/>
          <a:cs typeface="+mn-cs"/>
        </a:defRPr>
      </a:lvl8pPr>
      <a:lvl9pPr marL="3657600" algn="l" defTabSz="914400"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s://omgevingswet.overheid.nl/regels-op-de-kaart/documenten/_akn_nl_act_pv30_2025_projectbesluit_20250925_115121_akn_nl_bill_pv30_2025_besluit_projectbesluit_20251127_084431/overzicht?session=a3221ea2-965e-4aaf-90c7-23f335f4e08a" TargetMode="External"/><Relationship Id="rId7" Type="http://schemas.openxmlformats.org/officeDocument/2006/relationships/hyperlink" Target="https://omgevingswet.overheid.nl/regels-op-de-kaart/documenten/_akn_nl_act_mnre1130_2025_000011/overzicht?session=e78988c2-b753-4228-98cc-5690db7682e8"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hyperlink" Target="https://omgevingswet.overheid.nl/regels-op-de-kaart/documenten/_akn_nl_act_pv24_2025_5_36/overzicht?regelsandere=regels&amp;session=6329fcfd-6db6-4f89-a3ee-8b848aa66d70" TargetMode="External"/><Relationship Id="rId5" Type="http://schemas.openxmlformats.org/officeDocument/2006/relationships/hyperlink" Target="https://omgevingswet.overheid.nl/regels-op-de-kaart/documenten/_akn_nl_act_mnre1182_2025_000008_akn_nl_bill_mnre1182_2025_000008/overzicht?session=ddfa46c3-6125-44bd-93f0-8aee13714c4a" TargetMode="External"/><Relationship Id="rId4" Type="http://schemas.openxmlformats.org/officeDocument/2006/relationships/hyperlink" Target="https://omgevingswet.overheid.nl/regels-op-de-kaart/documenten/_akn_nl_act_mnre1045_2024_ontwerpPBAramis/overzicht?session=9e0b436b-03e3-4882-932a-5e66172ada8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omgevingswet.overheid.nl/regels-op-de-kaart/documenten/_akn_nl_act_pv30_2025_projectbesluit_20250925_115121_akn_nl_bill_pv30_2025_besluit_projectbesluit_20251127_084431/overzicht?session=a3221ea2-965e-4aaf-90c7-23f335f4e08a" TargetMode="External"/><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hyperlink" Target="https://omgevingswet.overheid.nl/regels-op-de-kaart/documenten/_akn_nl_act_mnre1182_2025_000008_akn_nl_bill_mnre1182_2025_000008/overzicht?session=ddfa46c3-6125-44bd-93f0-8aee13714c4a" TargetMode="External"/><Relationship Id="rId5" Type="http://schemas.openxmlformats.org/officeDocument/2006/relationships/hyperlink" Target="https://omgevingswet.overheid.nl/regels-op-de-kaart/documenten/_akn_nl_act_mnre1130_2026_000024_akn_nl_bill_mnre1130_2026_000024/overzicht?regelsandere=regels&amp;session=ddfa46c3-6125-44bd-93f0-8aee13714c4a" TargetMode="External"/><Relationship Id="rId4" Type="http://schemas.openxmlformats.org/officeDocument/2006/relationships/hyperlink" Target="https://zoek.officielebekendmakingen.nl/stcrt-2026-13267.html"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s://omgevingswet.overheid.nl/regels-op-de-kaart/documenten/_akn_nl_act_ws0654_2025_Regelingcdf0eb3d84fb4e2c9902abe272fbd335/overzicht?regelsandere=regels&amp;session=6329fcfd-6db6-4f89-a3ee-8b848aa66d70" TargetMode="External"/><Relationship Id="rId7"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hyperlink" Target="https://omgevingswet.overheid.nl/regels-op-de-kaart/documenten/_akn_nl_act_mnre1130_2025_000010_akn_nl_bill_mnre1130_2025_000018/overzicht?regelsandere=regels&amp;session=f19cd7e4-8754-4f18-9d4d-9a66c6f68097" TargetMode="External"/><Relationship Id="rId5" Type="http://schemas.openxmlformats.org/officeDocument/2006/relationships/hyperlink" Target="https://omgevingswet.overheid.nl/regels-op-de-kaart/documenten/_akn_nl_act_mnre1130_2025_000019_akn_nl_bill_mnre1130_2025_000019/inhoud?regelsandere=regels&amp;session=f19cd7e4-8754-4f18-9d4d-9a66c6f68097#_akn_nl_act_mnre1130_2025_000019_akn_nl_bill_mnre1130_2025_000019,div_1__content_4" TargetMode="External"/><Relationship Id="rId4" Type="http://schemas.openxmlformats.org/officeDocument/2006/relationships/hyperlink" Target="https://lokaleregelgeving.overheid.nl/CVDR744052/1"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omgevingswet.overheid.nl/regels-op-de-kaart/documenten/_akn_nl_act_pv30_2025_projectbesluit_20250925_115121_akn_nl_bill_pv30_2025_besluit_projectbesluit_20251127_084431/overzicht?session=a3221ea2-965e-4aaf-90c7-23f335f4e08a"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4.jpg"/><Relationship Id="rId4" Type="http://schemas.openxmlformats.org/officeDocument/2006/relationships/hyperlink" Target="https://omgevingswet.overheid.nl/regels-op-de-kaart/documenten/_akn_nl_act_mnre1182_2025_000008_akn_nl_bill_mnre1182_2025_000008/overzicht?regelsandere=regels&amp;session=f19cd7e4-8754-4f18-9d4d-9a66c6f6809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omgevingswet.overheid.nl/regels-op-de-kaart/documenten/_akn_nl_act_mnre1130_2024_ontwerp_akn_nl_bill_mnre1130_2025_000016/inhoud?regelsandere=regels&amp;session=f19cd7e4-8754-4f18-9d4d-9a66c6f68097#_akn_nl_act_mnre1130_2024_ontwerp_akn_nl_bill_mnre1130_2025_000016,div_3" TargetMode="Externa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https://www.plannenvoordeleefomgeving.nl/dashboard/p/2026-06-18T19:00Z" TargetMode="External"/><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hyperlink" Target="https://www.tweedekamer.nl/kamerstukken/brieven_regering/detail?id=2026Z04762&amp;did=2026D10856" TargetMode="External"/><Relationship Id="rId3" Type="http://schemas.openxmlformats.org/officeDocument/2006/relationships/hyperlink" Target="https://zoek.officielebekendmakingen.nl/stb-2026-94.html" TargetMode="External"/><Relationship Id="rId7" Type="http://schemas.openxmlformats.org/officeDocument/2006/relationships/hyperlink" Target="https://www.raadvanstate.nl/actueel/nieuws/april/advies-wetsvoorstel-reparatiewet-varkens/" TargetMode="External"/><Relationship Id="rId2" Type="http://schemas.openxmlformats.org/officeDocument/2006/relationships/notesSlide" Target="../notesSlides/notesSlide12.xml"/><Relationship Id="rId1" Type="http://schemas.openxmlformats.org/officeDocument/2006/relationships/slideLayout" Target="../slideLayouts/slideLayout49.xml"/><Relationship Id="rId6" Type="http://schemas.openxmlformats.org/officeDocument/2006/relationships/hyperlink" Target="https://www.internetconsultatie.nl/wijzigingswetomgevingswet/b1" TargetMode="External"/><Relationship Id="rId5" Type="http://schemas.openxmlformats.org/officeDocument/2006/relationships/hyperlink" Target="https://www.eerstekamer.nl/wetsvoorstel/36512_wet_versterking_regie" TargetMode="External"/><Relationship Id="rId4" Type="http://schemas.openxmlformats.org/officeDocument/2006/relationships/hyperlink" Target="https://www.tweedekamer.nl/kamerstukken/wetsvoorstellen/detail?cfg=wetsvoorsteldetails&amp;qry=wetsvoorstel%3A36512"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omgevingswet.overheid.nl/regels-op-de-kaart/documenten/_akn_nl_act_ws0621_2025_08_15_b6ac202a_cfd0_4b27_958c_e3d2d844d735/inhoud?regelsandere=regels&amp;session=f19cd7e4-8754-4f18-9d4d-9a66c6f68097#_akn_nl_act_ws0621_2025_08_15_b6ac202a_cfd0_4b27_958c_e3d2d844d735,content_8.3"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hyperlink" Target="https://omgevingswet.overheid.nl/regels-op-de-kaart/documenten/_akn_nl_act_mnre1130_2024_000007/inhoud?session=6329fcfd-6db6-4f89-a3ee-8b848aa66d7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ame text 1" descr="Logo Ministerie van Binnenlandse Zaken en Koninkrijksrelaties">
            <a:extLst>
              <a:ext uri="{FF2B5EF4-FFF2-40B4-BE49-F238E27FC236}">
                <a16:creationId xmlns:a16="http://schemas.microsoft.com/office/drawing/2014/main" id="{81CD1254-235B-2DD0-47A3-28C888EFCB75}"/>
              </a:ext>
              <a:ext uri="{C183D7F6-B498-43B3-948B-1728B52AA6E4}">
                <adec:decorative xmlns:adec="http://schemas.microsoft.com/office/drawing/2017/decorative" val="0"/>
              </a:ext>
            </a:extLst>
          </p:cNvPr>
          <p:cNvSpPr>
            <a:spLocks noGrp="1"/>
          </p:cNvSpPr>
          <p:nvPr>
            <p:ph type="body" sz="quarter" idx="1003"/>
          </p:nvPr>
        </p:nvSpPr>
        <p:spPr/>
        <p:txBody>
          <a:bodyPr/>
          <a:lstStyle/>
          <a:p>
            <a:endParaRPr lang="nl-NL"/>
          </a:p>
        </p:txBody>
      </p:sp>
      <p:sp>
        <p:nvSpPr>
          <p:cNvPr id="11" name="Subtitle 3">
            <a:extLst>
              <a:ext uri="{FF2B5EF4-FFF2-40B4-BE49-F238E27FC236}">
                <a16:creationId xmlns:a16="http://schemas.microsoft.com/office/drawing/2014/main" id="{F228DFAA-424B-8F16-600C-6B60761CAE34}"/>
              </a:ext>
            </a:extLst>
          </p:cNvPr>
          <p:cNvSpPr>
            <a:spLocks noGrp="1"/>
          </p:cNvSpPr>
          <p:nvPr>
            <p:ph type="subTitle" idx="1"/>
          </p:nvPr>
        </p:nvSpPr>
        <p:spPr>
          <a:xfrm>
            <a:off x="745958" y="5919537"/>
            <a:ext cx="10820400" cy="266700"/>
          </a:xfrm>
        </p:spPr>
        <p:txBody>
          <a:bodyPr/>
          <a:lstStyle/>
          <a:p>
            <a:r>
              <a:rPr lang="nl-NL" dirty="0"/>
              <a:t>Saskia van Holten – VRO – Directie ruimtelijk beleid</a:t>
            </a:r>
          </a:p>
        </p:txBody>
      </p:sp>
      <p:sp>
        <p:nvSpPr>
          <p:cNvPr id="12" name="Frame text 4">
            <a:extLst>
              <a:ext uri="{FF2B5EF4-FFF2-40B4-BE49-F238E27FC236}">
                <a16:creationId xmlns:a16="http://schemas.microsoft.com/office/drawing/2014/main" id="{82283D10-E90D-5ED6-B285-D7AE6B497490}"/>
              </a:ext>
            </a:extLst>
          </p:cNvPr>
          <p:cNvSpPr>
            <a:spLocks noGrp="1"/>
          </p:cNvSpPr>
          <p:nvPr>
            <p:ph type="body" sz="quarter" idx="1002"/>
          </p:nvPr>
        </p:nvSpPr>
        <p:spPr>
          <a:xfrm>
            <a:off x="745958" y="5531184"/>
            <a:ext cx="10820400" cy="266700"/>
          </a:xfrm>
        </p:spPr>
        <p:txBody>
          <a:bodyPr/>
          <a:lstStyle/>
          <a:p>
            <a:r>
              <a:rPr lang="nl-NL" dirty="0"/>
              <a:t>25-06-2026</a:t>
            </a:r>
          </a:p>
        </p:txBody>
      </p:sp>
      <p:sp>
        <p:nvSpPr>
          <p:cNvPr id="2" name="Rectangle 1">
            <a:extLst>
              <a:ext uri="{FF2B5EF4-FFF2-40B4-BE49-F238E27FC236}">
                <a16:creationId xmlns:a16="http://schemas.microsoft.com/office/drawing/2014/main" id="{5F6CA39C-AA91-73ED-3AD7-DAA044AC2BAD}"/>
              </a:ext>
            </a:extLst>
          </p:cNvPr>
          <p:cNvSpPr>
            <a:spLocks noGrp="1" noChangeArrowheads="1"/>
          </p:cNvSpPr>
          <p:nvPr>
            <p:ph type="title"/>
          </p:nvPr>
        </p:nvSpPr>
        <p:spPr bwMode="auto">
          <a:xfrm>
            <a:off x="397042" y="1358100"/>
            <a:ext cx="619432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lnSpc>
                <a:spcPct val="100000"/>
              </a:lnSpc>
              <a:spcAft>
                <a:spcPct val="0"/>
              </a:spcAft>
            </a:pPr>
            <a:r>
              <a:rPr kumimoji="0" lang="nl-NL" altLang="nl-NL" sz="3600" b="0" i="0" u="none" strike="noStrike" cap="none" normalizeH="0" baseline="0" dirty="0">
                <a:ln>
                  <a:noFill/>
                </a:ln>
                <a:solidFill>
                  <a:schemeClr val="bg1"/>
                </a:solidFill>
                <a:effectLst/>
                <a:ea typeface="Calibri" panose="020F0502020204030204" pitchFamily="34" charset="0"/>
              </a:rPr>
              <a:t>Het projectbesluit beproefd,</a:t>
            </a:r>
            <a:br>
              <a:rPr kumimoji="0" lang="nl-NL" altLang="nl-NL" sz="3600" b="0" i="0" u="none" strike="noStrike" cap="none" normalizeH="0" baseline="0" dirty="0">
                <a:ln>
                  <a:noFill/>
                </a:ln>
                <a:solidFill>
                  <a:schemeClr val="bg1"/>
                </a:solidFill>
                <a:effectLst/>
                <a:ea typeface="Calibri" panose="020F0502020204030204" pitchFamily="34" charset="0"/>
              </a:rPr>
            </a:br>
            <a:r>
              <a:rPr kumimoji="0" lang="nl-NL" altLang="nl-NL" sz="3600" b="0" i="0" u="none" strike="noStrike" cap="none" normalizeH="0" baseline="0" dirty="0">
                <a:ln>
                  <a:noFill/>
                </a:ln>
                <a:solidFill>
                  <a:schemeClr val="bg1"/>
                </a:solidFill>
                <a:effectLst/>
                <a:ea typeface="Calibri" panose="020F0502020204030204" pitchFamily="34" charset="0"/>
              </a:rPr>
              <a:t>de eerste projectbesluiten </a:t>
            </a:r>
            <a:br>
              <a:rPr kumimoji="0" lang="nl-NL" altLang="nl-NL" sz="3600" b="0" i="0" u="none" strike="noStrike" cap="none" normalizeH="0" baseline="0" dirty="0">
                <a:ln>
                  <a:noFill/>
                </a:ln>
                <a:solidFill>
                  <a:schemeClr val="bg1"/>
                </a:solidFill>
                <a:effectLst/>
                <a:ea typeface="Calibri" panose="020F0502020204030204" pitchFamily="34" charset="0"/>
              </a:rPr>
            </a:br>
            <a:r>
              <a:rPr kumimoji="0" lang="nl-NL" altLang="nl-NL" sz="3600" b="0" i="0" u="none" strike="noStrike" cap="none" normalizeH="0" baseline="0" dirty="0">
                <a:ln>
                  <a:noFill/>
                </a:ln>
                <a:solidFill>
                  <a:schemeClr val="bg1"/>
                </a:solidFill>
                <a:effectLst/>
                <a:ea typeface="Calibri" panose="020F0502020204030204" pitchFamily="34" charset="0"/>
              </a:rPr>
              <a:t>van </a:t>
            </a:r>
            <a:r>
              <a:rPr lang="nl-NL" altLang="nl-NL" sz="3600" b="0" dirty="0">
                <a:solidFill>
                  <a:schemeClr val="bg1"/>
                </a:solidFill>
                <a:ea typeface="Calibri" panose="020F0502020204030204" pitchFamily="34" charset="0"/>
              </a:rPr>
              <a:t>waterschappen, </a:t>
            </a:r>
            <a:r>
              <a:rPr kumimoji="0" lang="nl-NL" altLang="nl-NL" sz="3600" b="0" i="0" u="none" strike="noStrike" cap="none" normalizeH="0" baseline="0" dirty="0">
                <a:ln>
                  <a:noFill/>
                </a:ln>
                <a:solidFill>
                  <a:schemeClr val="bg1"/>
                </a:solidFill>
                <a:effectLst/>
                <a:ea typeface="Calibri" panose="020F0502020204030204" pitchFamily="34" charset="0"/>
              </a:rPr>
              <a:t>provincies, </a:t>
            </a:r>
            <a:br>
              <a:rPr kumimoji="0" lang="nl-NL" altLang="nl-NL" sz="3600" b="0" i="0" u="none" strike="noStrike" cap="none" normalizeH="0" baseline="0" dirty="0">
                <a:ln>
                  <a:noFill/>
                </a:ln>
                <a:solidFill>
                  <a:schemeClr val="bg1"/>
                </a:solidFill>
                <a:effectLst/>
                <a:ea typeface="Calibri" panose="020F0502020204030204" pitchFamily="34" charset="0"/>
              </a:rPr>
            </a:br>
            <a:r>
              <a:rPr lang="nl-NL" altLang="nl-NL" sz="3600" b="0" dirty="0">
                <a:solidFill>
                  <a:schemeClr val="bg1"/>
                </a:solidFill>
                <a:ea typeface="Calibri" panose="020F0502020204030204" pitchFamily="34" charset="0"/>
              </a:rPr>
              <a:t>en het Rijk </a:t>
            </a:r>
          </a:p>
        </p:txBody>
      </p:sp>
      <p:pic>
        <p:nvPicPr>
          <p:cNvPr id="4" name="Afbeelding 3" descr="Twee personen met spraakballonnen">
            <a:extLst>
              <a:ext uri="{FF2B5EF4-FFF2-40B4-BE49-F238E27FC236}">
                <a16:creationId xmlns:a16="http://schemas.microsoft.com/office/drawing/2014/main" id="{C82A757B-F36E-70E7-6C51-CAB764B5D5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66183" y="1153901"/>
            <a:ext cx="4099605" cy="5481361"/>
          </a:xfrm>
          <a:prstGeom prst="rect">
            <a:avLst/>
          </a:prstGeom>
        </p:spPr>
      </p:pic>
    </p:spTree>
    <p:extLst>
      <p:ext uri="{BB962C8B-B14F-4D97-AF65-F5344CB8AC3E}">
        <p14:creationId xmlns:p14="http://schemas.microsoft.com/office/powerpoint/2010/main" val="265693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28D3FC-4095-AFBA-6B2B-C77E9199F475}"/>
              </a:ext>
            </a:extLst>
          </p:cNvPr>
          <p:cNvSpPr>
            <a:spLocks noGrp="1"/>
          </p:cNvSpPr>
          <p:nvPr>
            <p:ph type="title"/>
          </p:nvPr>
        </p:nvSpPr>
        <p:spPr>
          <a:xfrm>
            <a:off x="685800" y="342906"/>
            <a:ext cx="5345052" cy="901700"/>
          </a:xfrm>
        </p:spPr>
        <p:txBody>
          <a:bodyPr/>
          <a:lstStyle/>
          <a:p>
            <a:r>
              <a:rPr lang="nl-NL" dirty="0"/>
              <a:t>Wijziging omgevingsplan of BOPA - I</a:t>
            </a:r>
          </a:p>
        </p:txBody>
      </p:sp>
      <p:sp>
        <p:nvSpPr>
          <p:cNvPr id="3" name="Tijdelijke aanduiding voor tekst 2">
            <a:extLst>
              <a:ext uri="{FF2B5EF4-FFF2-40B4-BE49-F238E27FC236}">
                <a16:creationId xmlns:a16="http://schemas.microsoft.com/office/drawing/2014/main" id="{C053694D-97C1-12BA-66E6-342546EB711B}"/>
              </a:ext>
            </a:extLst>
          </p:cNvPr>
          <p:cNvSpPr>
            <a:spLocks noGrp="1"/>
          </p:cNvSpPr>
          <p:nvPr>
            <p:ph type="body" sz="quarter" idx="1004"/>
          </p:nvPr>
        </p:nvSpPr>
        <p:spPr>
          <a:xfrm>
            <a:off x="685800" y="1564530"/>
            <a:ext cx="5135647" cy="4723424"/>
          </a:xfrm>
        </p:spPr>
        <p:txBody>
          <a:bodyPr/>
          <a:lstStyle/>
          <a:p>
            <a:pPr marL="285750" indent="-285750">
              <a:buFont typeface="Arial" panose="020B0604020202020204" pitchFamily="34" charset="0"/>
              <a:buChar char="•"/>
            </a:pPr>
            <a:r>
              <a:rPr lang="nl-NL" sz="2000" dirty="0"/>
              <a:t>Meestal wordt er gekozen voor een BOPA. Maar wijziging Omgevingsplan in opkomst:</a:t>
            </a:r>
          </a:p>
          <a:p>
            <a:pPr marL="0" indent="0">
              <a:buNone/>
            </a:pPr>
            <a:r>
              <a:rPr lang="nl-NL" sz="1400" dirty="0">
                <a:hlinkClick r:id="rId3"/>
              </a:rPr>
              <a:t>Projectbesluit Herinrichting N270 West </a:t>
            </a:r>
            <a:endParaRPr lang="nl-NL" sz="1400" dirty="0"/>
          </a:p>
          <a:p>
            <a:pPr marL="0" indent="0">
              <a:buNone/>
            </a:pPr>
            <a:r>
              <a:rPr lang="nl-NL" sz="1400" dirty="0">
                <a:hlinkClick r:id="rId4"/>
              </a:rPr>
              <a:t>Projectbesluit </a:t>
            </a:r>
            <a:r>
              <a:rPr lang="nl-NL" sz="1400" dirty="0" err="1">
                <a:hlinkClick r:id="rId4"/>
              </a:rPr>
              <a:t>Aramis</a:t>
            </a:r>
            <a:r>
              <a:rPr lang="nl-NL" sz="1400" dirty="0">
                <a:hlinkClick r:id="rId4"/>
              </a:rPr>
              <a:t> (EZK/KGG)</a:t>
            </a:r>
            <a:endParaRPr lang="nl-NL" sz="1400" dirty="0"/>
          </a:p>
          <a:p>
            <a:pPr marL="0" indent="0">
              <a:buNone/>
            </a:pPr>
            <a:r>
              <a:rPr lang="nl-NL" sz="1400" dirty="0">
                <a:hlinkClick r:id="rId5"/>
              </a:rPr>
              <a:t>Ontwerpprojectbesluit Hoog- en </a:t>
            </a:r>
            <a:r>
              <a:rPr lang="nl-NL" sz="1400" dirty="0" err="1">
                <a:hlinkClick r:id="rId5"/>
              </a:rPr>
              <a:t>middenspanningsstations</a:t>
            </a:r>
            <a:r>
              <a:rPr lang="nl-NL" sz="1400" dirty="0">
                <a:hlinkClick r:id="rId5"/>
              </a:rPr>
              <a:t> Farmsum (EZK/KGG)</a:t>
            </a:r>
            <a:endParaRPr lang="nl-NL" sz="1400" dirty="0"/>
          </a:p>
          <a:p>
            <a:pPr marL="285750" indent="-285750">
              <a:buFont typeface="Arial" panose="020B0604020202020204" pitchFamily="34" charset="0"/>
              <a:buChar char="•"/>
            </a:pPr>
            <a:r>
              <a:rPr lang="nl-NL" sz="2000" dirty="0"/>
              <a:t>Als het projectbesluit geldt als een BOPA wordt er veelal niet aangegeven van welke regels er wordt afgeweken. </a:t>
            </a:r>
          </a:p>
          <a:p>
            <a:pPr marL="0" indent="0">
              <a:buNone/>
            </a:pPr>
            <a:r>
              <a:rPr lang="nl-NL" sz="1600" dirty="0">
                <a:hlinkClick r:id="rId6"/>
              </a:rPr>
              <a:t>Projectbesluit Rondweg Lelystad-Zuid</a:t>
            </a:r>
            <a:endParaRPr lang="nl-NL" sz="1600" dirty="0"/>
          </a:p>
          <a:p>
            <a:pPr marL="0" indent="0">
              <a:buNone/>
            </a:pPr>
            <a:r>
              <a:rPr lang="nl-NL" sz="1400" dirty="0">
                <a:hlinkClick r:id="rId7"/>
              </a:rPr>
              <a:t>Projectbesluit KRW Maas , maatregelen Noordelijke Grensmaas, De Weerd-Reuver en </a:t>
            </a:r>
            <a:r>
              <a:rPr lang="nl-NL" sz="1400" dirty="0" err="1">
                <a:hlinkClick r:id="rId7"/>
              </a:rPr>
              <a:t>Hansummerweerd</a:t>
            </a:r>
            <a:r>
              <a:rPr lang="nl-NL" sz="1400" dirty="0">
                <a:hlinkClick r:id="rId7"/>
              </a:rPr>
              <a:t>-Oude </a:t>
            </a:r>
            <a:r>
              <a:rPr lang="nl-NL" sz="1400" dirty="0" err="1">
                <a:hlinkClick r:id="rId7"/>
              </a:rPr>
              <a:t>Maasarm</a:t>
            </a:r>
            <a:r>
              <a:rPr lang="nl-NL" sz="1400" dirty="0">
                <a:hlinkClick r:id="rId7"/>
              </a:rPr>
              <a:t>  </a:t>
            </a:r>
            <a:r>
              <a:rPr lang="nl-NL" sz="1400" dirty="0"/>
              <a:t>(</a:t>
            </a:r>
            <a:r>
              <a:rPr lang="nl-NL" sz="1400" dirty="0" err="1"/>
              <a:t>IenW</a:t>
            </a:r>
            <a:r>
              <a:rPr lang="nl-NL" sz="1400" dirty="0"/>
              <a:t>) </a:t>
            </a:r>
          </a:p>
          <a:p>
            <a:pPr marL="0" indent="0">
              <a:buNone/>
            </a:pPr>
            <a:endParaRPr lang="nl-NL" sz="2000" dirty="0"/>
          </a:p>
        </p:txBody>
      </p:sp>
      <p:pic>
        <p:nvPicPr>
          <p:cNvPr id="7" name="Tijdelijke aanduiding voor afbeelding 6" descr="Geel vraagteken">
            <a:extLst>
              <a:ext uri="{FF2B5EF4-FFF2-40B4-BE49-F238E27FC236}">
                <a16:creationId xmlns:a16="http://schemas.microsoft.com/office/drawing/2014/main" id="{CB1613BB-FF98-F208-1684-BD2D84D54015}"/>
              </a:ext>
            </a:extLst>
          </p:cNvPr>
          <p:cNvPicPr>
            <a:picLocks noGrp="1" noChangeAspect="1"/>
          </p:cNvPicPr>
          <p:nvPr>
            <p:ph type="pic" sz="quarter" idx="10"/>
          </p:nvPr>
        </p:nvPicPr>
        <p:blipFill>
          <a:blip r:embed="rId8" cstate="print">
            <a:extLst>
              <a:ext uri="{28A0092B-C50C-407E-A947-70E740481C1C}">
                <a14:useLocalDpi xmlns:a14="http://schemas.microsoft.com/office/drawing/2010/main" val="0"/>
              </a:ext>
            </a:extLst>
          </a:blip>
          <a:srcRect l="21483" r="21483"/>
          <a:stretch>
            <a:fillRect/>
          </a:stretch>
        </p:blipFill>
        <p:spPr/>
      </p:pic>
      <p:sp>
        <p:nvSpPr>
          <p:cNvPr id="5" name="Tijdelijke aanduiding voor dianummer 4">
            <a:extLst>
              <a:ext uri="{FF2B5EF4-FFF2-40B4-BE49-F238E27FC236}">
                <a16:creationId xmlns:a16="http://schemas.microsoft.com/office/drawing/2014/main" id="{52A5B9EE-A12F-9921-A323-8F864E2E2EE9}"/>
              </a:ext>
            </a:extLst>
          </p:cNvPr>
          <p:cNvSpPr>
            <a:spLocks noGrp="1"/>
          </p:cNvSpPr>
          <p:nvPr>
            <p:ph type="sldNum" sz="quarter" idx="1007"/>
          </p:nvPr>
        </p:nvSpPr>
        <p:spPr/>
        <p:txBody>
          <a:bodyPr/>
          <a:lstStyle/>
          <a:p>
            <a:fld id="{8F18802B-E4C7-4B2D-B37A-6B7CC3C134EA}" type="slidenum">
              <a:rPr lang="nl-NL" smtClean="0"/>
              <a:pPr/>
              <a:t>10</a:t>
            </a:fld>
            <a:endParaRPr lang="nl-NL" dirty="0"/>
          </a:p>
        </p:txBody>
      </p:sp>
    </p:spTree>
    <p:extLst>
      <p:ext uri="{BB962C8B-B14F-4D97-AF65-F5344CB8AC3E}">
        <p14:creationId xmlns:p14="http://schemas.microsoft.com/office/powerpoint/2010/main" val="2111486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DCF26B-42D2-CDE9-1B69-B7D5B73ACEA8}"/>
              </a:ext>
            </a:extLst>
          </p:cNvPr>
          <p:cNvSpPr>
            <a:spLocks noGrp="1"/>
          </p:cNvSpPr>
          <p:nvPr>
            <p:ph type="title"/>
          </p:nvPr>
        </p:nvSpPr>
        <p:spPr>
          <a:xfrm>
            <a:off x="558219" y="419100"/>
            <a:ext cx="5041900" cy="901700"/>
          </a:xfrm>
        </p:spPr>
        <p:txBody>
          <a:bodyPr/>
          <a:lstStyle/>
          <a:p>
            <a:r>
              <a:rPr lang="nl-NL" dirty="0"/>
              <a:t>BOPA of wijziging omgevingsplan - II</a:t>
            </a:r>
          </a:p>
        </p:txBody>
      </p:sp>
      <p:sp>
        <p:nvSpPr>
          <p:cNvPr id="3" name="Tijdelijke aanduiding voor tekst 2">
            <a:extLst>
              <a:ext uri="{FF2B5EF4-FFF2-40B4-BE49-F238E27FC236}">
                <a16:creationId xmlns:a16="http://schemas.microsoft.com/office/drawing/2014/main" id="{C9CF7B35-FB2C-616A-1EF1-2CB217693F22}"/>
              </a:ext>
            </a:extLst>
          </p:cNvPr>
          <p:cNvSpPr>
            <a:spLocks noGrp="1"/>
          </p:cNvSpPr>
          <p:nvPr>
            <p:ph type="body" sz="quarter" idx="1004"/>
          </p:nvPr>
        </p:nvSpPr>
        <p:spPr>
          <a:xfrm>
            <a:off x="558219" y="1498600"/>
            <a:ext cx="5041900" cy="4737100"/>
          </a:xfrm>
        </p:spPr>
        <p:txBody>
          <a:bodyPr/>
          <a:lstStyle/>
          <a:p>
            <a:pPr marL="285750" indent="-285750">
              <a:buFont typeface="Arial" panose="020B0604020202020204" pitchFamily="34" charset="0"/>
              <a:buChar char="•"/>
            </a:pPr>
            <a:r>
              <a:rPr lang="nl-NL" sz="1800" dirty="0"/>
              <a:t>BOPA werkt voor veel projecten goed. Maar als je verbod wilt toevoegen, of een vergunningplicht of een ander beschermingsregime dan is een Omgevingsplanwijziging geschikter. </a:t>
            </a:r>
          </a:p>
          <a:p>
            <a:pPr marL="285750" indent="-285750">
              <a:buFont typeface="Arial" panose="020B0604020202020204" pitchFamily="34" charset="0"/>
              <a:buChar char="•"/>
            </a:pPr>
            <a:r>
              <a:rPr lang="nl-NL" sz="1800" dirty="0"/>
              <a:t>Met een Omgevingsplanwijziging kan je daarnaast vergunningsplichten uitschakelen </a:t>
            </a:r>
            <a:r>
              <a:rPr lang="nl-NL" sz="1400" dirty="0">
                <a:hlinkClick r:id="rId3"/>
              </a:rPr>
              <a:t>Projectbesluit Herinrichting N270 West </a:t>
            </a:r>
            <a:endParaRPr lang="nl-NL" sz="1400" dirty="0"/>
          </a:p>
          <a:p>
            <a:pPr marL="285750" indent="-285750">
              <a:buFont typeface="Arial" panose="020B0604020202020204" pitchFamily="34" charset="0"/>
              <a:buChar char="•"/>
            </a:pPr>
            <a:r>
              <a:rPr lang="nl-NL" sz="1800" dirty="0"/>
              <a:t>Kan beide? </a:t>
            </a:r>
            <a:r>
              <a:rPr lang="nl-NL" sz="1400" dirty="0">
                <a:hlinkClick r:id="rId4"/>
              </a:rPr>
              <a:t>Projectbesluit Gebied</a:t>
            </a:r>
            <a:r>
              <a:rPr lang="nl-NL" sz="1400" dirty="0">
                <a:hlinkClick r:id="rId5"/>
              </a:rPr>
              <a:t>sontwikkeling Groene Well</a:t>
            </a:r>
            <a:r>
              <a:rPr lang="nl-NL" sz="1400" dirty="0"/>
              <a:t>. </a:t>
            </a:r>
          </a:p>
          <a:p>
            <a:pPr marL="0" indent="0">
              <a:buNone/>
            </a:pPr>
            <a:r>
              <a:rPr lang="nl-NL" sz="1800" u="sng" dirty="0"/>
              <a:t>Aandachtspunt:</a:t>
            </a:r>
            <a:r>
              <a:rPr lang="nl-NL" sz="1800" dirty="0"/>
              <a:t> formulering van de regels, wordt er aangesloten bij de structuur van het omgevingsplan van de betreffende gemeente, zijn de regels wel allemaal nodig voor de realisatie, instandhouding, beheer van het project? </a:t>
            </a:r>
            <a:r>
              <a:rPr lang="nl-NL" sz="1400" dirty="0">
                <a:hlinkClick r:id="rId6"/>
              </a:rPr>
              <a:t>Ontwerpprojectbesluit Hoog- en </a:t>
            </a:r>
            <a:r>
              <a:rPr lang="nl-NL" sz="1400" dirty="0" err="1">
                <a:hlinkClick r:id="rId6"/>
              </a:rPr>
              <a:t>middenspanningsstations</a:t>
            </a:r>
            <a:r>
              <a:rPr lang="nl-NL" sz="1400" dirty="0">
                <a:hlinkClick r:id="rId6"/>
              </a:rPr>
              <a:t> Farmsum (EZK/KGG)</a:t>
            </a:r>
            <a:endParaRPr lang="nl-NL" sz="1400" dirty="0"/>
          </a:p>
          <a:p>
            <a:pPr marL="0" indent="0">
              <a:buNone/>
            </a:pPr>
            <a:endParaRPr lang="nl-NL" dirty="0"/>
          </a:p>
        </p:txBody>
      </p:sp>
      <p:sp>
        <p:nvSpPr>
          <p:cNvPr id="5" name="Tijdelijke aanduiding voor dianummer 4">
            <a:extLst>
              <a:ext uri="{FF2B5EF4-FFF2-40B4-BE49-F238E27FC236}">
                <a16:creationId xmlns:a16="http://schemas.microsoft.com/office/drawing/2014/main" id="{38C7B0CB-5270-6581-0C31-F0FBCA5CE147}"/>
              </a:ext>
            </a:extLst>
          </p:cNvPr>
          <p:cNvSpPr>
            <a:spLocks noGrp="1"/>
          </p:cNvSpPr>
          <p:nvPr>
            <p:ph type="sldNum" sz="quarter" idx="1007"/>
          </p:nvPr>
        </p:nvSpPr>
        <p:spPr/>
        <p:txBody>
          <a:bodyPr/>
          <a:lstStyle/>
          <a:p>
            <a:fld id="{8F18802B-E4C7-4B2D-B37A-6B7CC3C134EA}" type="slidenum">
              <a:rPr lang="nl-NL" smtClean="0"/>
              <a:pPr/>
              <a:t>11</a:t>
            </a:fld>
            <a:endParaRPr lang="nl-NL" dirty="0"/>
          </a:p>
        </p:txBody>
      </p:sp>
      <p:pic>
        <p:nvPicPr>
          <p:cNvPr id="6" name="Tijdelijke aanduiding voor afbeelding 6" descr="Geel vraagteken">
            <a:extLst>
              <a:ext uri="{FF2B5EF4-FFF2-40B4-BE49-F238E27FC236}">
                <a16:creationId xmlns:a16="http://schemas.microsoft.com/office/drawing/2014/main" id="{461308ED-D80C-707A-CFEA-4B4985D40B44}"/>
              </a:ext>
            </a:extLst>
          </p:cNvPr>
          <p:cNvPicPr>
            <a:picLocks noGrp="1" noChangeAspect="1"/>
          </p:cNvPicPr>
          <p:nvPr>
            <p:ph type="pic" sz="quarter" idx="10"/>
          </p:nvPr>
        </p:nvPicPr>
        <p:blipFill>
          <a:blip r:embed="rId7" cstate="print">
            <a:extLst>
              <a:ext uri="{28A0092B-C50C-407E-A947-70E740481C1C}">
                <a14:useLocalDpi xmlns:a14="http://schemas.microsoft.com/office/drawing/2010/main" val="0"/>
              </a:ext>
            </a:extLst>
          </a:blip>
          <a:srcRect l="21478" r="21478"/>
          <a:stretch>
            <a:fillRect/>
          </a:stretch>
        </p:blipFill>
        <p:spPr>
          <a:xfrm>
            <a:off x="6094413" y="228600"/>
            <a:ext cx="5867400" cy="6172200"/>
          </a:xfrm>
        </p:spPr>
      </p:pic>
    </p:spTree>
    <p:extLst>
      <p:ext uri="{BB962C8B-B14F-4D97-AF65-F5344CB8AC3E}">
        <p14:creationId xmlns:p14="http://schemas.microsoft.com/office/powerpoint/2010/main" val="1257995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5BCF3-6456-73A1-A616-0FACD87926C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582061-A053-38F2-65F9-111D05AB6262}"/>
              </a:ext>
            </a:extLst>
          </p:cNvPr>
          <p:cNvSpPr>
            <a:spLocks noGrp="1"/>
          </p:cNvSpPr>
          <p:nvPr>
            <p:ph type="title"/>
          </p:nvPr>
        </p:nvSpPr>
        <p:spPr/>
        <p:txBody>
          <a:bodyPr/>
          <a:lstStyle/>
          <a:p>
            <a:r>
              <a:rPr lang="nl-NL" dirty="0"/>
              <a:t>Ervaringen?</a:t>
            </a:r>
          </a:p>
        </p:txBody>
      </p:sp>
      <p:sp>
        <p:nvSpPr>
          <p:cNvPr id="5" name="Tijdelijke aanduiding voor dianummer 4">
            <a:extLst>
              <a:ext uri="{FF2B5EF4-FFF2-40B4-BE49-F238E27FC236}">
                <a16:creationId xmlns:a16="http://schemas.microsoft.com/office/drawing/2014/main" id="{79015A8C-0AE0-7C58-1FB8-DDA8F49A8E2F}"/>
              </a:ext>
            </a:extLst>
          </p:cNvPr>
          <p:cNvSpPr>
            <a:spLocks noGrp="1"/>
          </p:cNvSpPr>
          <p:nvPr>
            <p:ph type="sldNum" sz="quarter" idx="1007"/>
          </p:nvPr>
        </p:nvSpPr>
        <p:spPr/>
        <p:txBody>
          <a:bodyPr/>
          <a:lstStyle/>
          <a:p>
            <a:fld id="{8F18802B-E4C7-4B2D-B37A-6B7CC3C134EA}" type="slidenum">
              <a:rPr lang="nl-NL" smtClean="0"/>
              <a:pPr/>
              <a:t>12</a:t>
            </a:fld>
            <a:endParaRPr lang="nl-NL" dirty="0"/>
          </a:p>
        </p:txBody>
      </p:sp>
      <p:pic>
        <p:nvPicPr>
          <p:cNvPr id="6" name="Tijdelijke aanduiding voor afbeelding 9" descr="Twee personen met spraakballonnen">
            <a:extLst>
              <a:ext uri="{FF2B5EF4-FFF2-40B4-BE49-F238E27FC236}">
                <a16:creationId xmlns:a16="http://schemas.microsoft.com/office/drawing/2014/main" id="{9A214D6E-6DE5-833E-95B8-64274EEFB957}"/>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0669" b="10669"/>
          <a:stretch>
            <a:fillRect/>
          </a:stretch>
        </p:blipFill>
        <p:spPr>
          <a:xfrm>
            <a:off x="6094413" y="228600"/>
            <a:ext cx="5867400" cy="6172200"/>
          </a:xfrm>
        </p:spPr>
      </p:pic>
    </p:spTree>
    <p:extLst>
      <p:ext uri="{BB962C8B-B14F-4D97-AF65-F5344CB8AC3E}">
        <p14:creationId xmlns:p14="http://schemas.microsoft.com/office/powerpoint/2010/main" val="2795575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CEC178-56EF-A2A1-0570-58095787CC30}"/>
              </a:ext>
            </a:extLst>
          </p:cNvPr>
          <p:cNvSpPr>
            <a:spLocks noGrp="1"/>
          </p:cNvSpPr>
          <p:nvPr>
            <p:ph type="title"/>
          </p:nvPr>
        </p:nvSpPr>
        <p:spPr>
          <a:xfrm>
            <a:off x="614680" y="693547"/>
            <a:ext cx="5041900" cy="901700"/>
          </a:xfrm>
        </p:spPr>
        <p:txBody>
          <a:bodyPr/>
          <a:lstStyle/>
          <a:p>
            <a:r>
              <a:rPr lang="nl-NL" dirty="0"/>
              <a:t>Integreren van andere besluiten</a:t>
            </a:r>
          </a:p>
        </p:txBody>
      </p:sp>
      <p:sp>
        <p:nvSpPr>
          <p:cNvPr id="3" name="Tijdelijke aanduiding voor tekst 2">
            <a:extLst>
              <a:ext uri="{FF2B5EF4-FFF2-40B4-BE49-F238E27FC236}">
                <a16:creationId xmlns:a16="http://schemas.microsoft.com/office/drawing/2014/main" id="{B21B86D6-AE5A-E5E1-70C3-4BB8F9AFC6AF}"/>
              </a:ext>
            </a:extLst>
          </p:cNvPr>
          <p:cNvSpPr>
            <a:spLocks noGrp="1"/>
          </p:cNvSpPr>
          <p:nvPr>
            <p:ph type="body" sz="quarter" idx="1004"/>
          </p:nvPr>
        </p:nvSpPr>
        <p:spPr>
          <a:xfrm>
            <a:off x="614680" y="1869424"/>
            <a:ext cx="5041900" cy="4013200"/>
          </a:xfrm>
        </p:spPr>
        <p:txBody>
          <a:bodyPr/>
          <a:lstStyle/>
          <a:p>
            <a:pPr marL="0" indent="0">
              <a:buNone/>
            </a:pPr>
            <a:r>
              <a:rPr lang="nl-NL" sz="1800" dirty="0"/>
              <a:t>Komt met enige regelmaat voor.  </a:t>
            </a:r>
          </a:p>
          <a:p>
            <a:pPr marL="285750" indent="-285750">
              <a:buFont typeface="Arial" panose="020B0604020202020204" pitchFamily="34" charset="0"/>
              <a:buChar char="•"/>
            </a:pPr>
            <a:r>
              <a:rPr lang="nl-NL" sz="1400" u="sng" dirty="0">
                <a:hlinkClick r:id="rId3"/>
              </a:rPr>
              <a:t>Dijkverbetering Doeveren (Waterschap Aa en Maas) </a:t>
            </a:r>
            <a:r>
              <a:rPr lang="nl-NL" sz="1400" dirty="0"/>
              <a:t>Beperkingengebiedactiviteit</a:t>
            </a:r>
          </a:p>
          <a:p>
            <a:pPr marL="285750" indent="-285750">
              <a:buFont typeface="Arial" panose="020B0604020202020204" pitchFamily="34" charset="0"/>
              <a:buChar char="•"/>
            </a:pPr>
            <a:r>
              <a:rPr lang="nl-NL" sz="1400" dirty="0">
                <a:hlinkClick r:id="rId4"/>
              </a:rPr>
              <a:t>Windpark Echteld Lienden (provincie Gelderland)</a:t>
            </a:r>
            <a:r>
              <a:rPr lang="nl-NL" sz="1400" dirty="0"/>
              <a:t> Bouwactiviteit, binnenplanse omgevingsplanactiviteit, MBA, flora- en faunactiviteit.</a:t>
            </a:r>
          </a:p>
          <a:p>
            <a:pPr marL="285750" indent="-285750">
              <a:buFont typeface="Arial" panose="020B0604020202020204" pitchFamily="34" charset="0"/>
              <a:buChar char="•"/>
            </a:pPr>
            <a:r>
              <a:rPr lang="nl-NL" sz="1400" u="sng" dirty="0">
                <a:hlinkClick r:id="rId5"/>
              </a:rPr>
              <a:t>KRW Visconnectiviteit Geul Coehoorn</a:t>
            </a:r>
            <a:r>
              <a:rPr lang="nl-NL" sz="1400" u="sng" dirty="0"/>
              <a:t> (</a:t>
            </a:r>
            <a:r>
              <a:rPr lang="nl-NL" sz="1400" u="sng" dirty="0" err="1"/>
              <a:t>IenW</a:t>
            </a:r>
            <a:r>
              <a:rPr lang="nl-NL" sz="1400" u="sng" dirty="0"/>
              <a:t>) </a:t>
            </a:r>
            <a:r>
              <a:rPr lang="nl-NL" sz="1400" dirty="0"/>
              <a:t>Beperkingenbiedactiviteit, flora en fauna-activiteit, binnenplanse omgevingsplanactiviteit (voorschrift archeologische waarden).</a:t>
            </a:r>
          </a:p>
          <a:p>
            <a:pPr marL="285750" indent="-285750">
              <a:buFont typeface="Arial" panose="020B0604020202020204" pitchFamily="34" charset="0"/>
              <a:buChar char="•"/>
            </a:pPr>
            <a:r>
              <a:rPr lang="nl-NL" sz="1400" u="sng" dirty="0">
                <a:hlinkClick r:id="rId6"/>
              </a:rPr>
              <a:t>KRW </a:t>
            </a:r>
            <a:r>
              <a:rPr lang="nl-NL" sz="1400" u="sng" dirty="0" err="1">
                <a:hlinkClick r:id="rId6"/>
              </a:rPr>
              <a:t>Sliedrechtse</a:t>
            </a:r>
            <a:r>
              <a:rPr lang="nl-NL" sz="1400" u="sng" dirty="0">
                <a:hlinkClick r:id="rId6"/>
              </a:rPr>
              <a:t> Biesbosch</a:t>
            </a:r>
            <a:r>
              <a:rPr lang="nl-NL" sz="1400" u="sng" dirty="0"/>
              <a:t> </a:t>
            </a:r>
            <a:r>
              <a:rPr lang="nl-NL" sz="1400" u="sng" dirty="0" err="1"/>
              <a:t>IenW</a:t>
            </a:r>
            <a:r>
              <a:rPr lang="nl-NL" sz="1400" u="sng" dirty="0"/>
              <a:t> </a:t>
            </a:r>
            <a:r>
              <a:rPr lang="nl-NL" sz="1400" dirty="0"/>
              <a:t>Beperkingebiedactiviteit, binnenplanse omgevingsplanactiviteit (voorschrift archeologische waarden)</a:t>
            </a:r>
          </a:p>
          <a:p>
            <a:pPr marL="285750" indent="-285750">
              <a:buFont typeface="Arial" panose="020B0604020202020204" pitchFamily="34" charset="0"/>
              <a:buChar char="•"/>
            </a:pPr>
            <a:endParaRPr lang="nl-NL" u="sng" dirty="0"/>
          </a:p>
        </p:txBody>
      </p:sp>
      <p:pic>
        <p:nvPicPr>
          <p:cNvPr id="7" name="Tijdelijke aanduiding voor afbeelding 6" descr="Meerkleurige pijlen die in verschillende richtingen wijzen">
            <a:extLst>
              <a:ext uri="{FF2B5EF4-FFF2-40B4-BE49-F238E27FC236}">
                <a16:creationId xmlns:a16="http://schemas.microsoft.com/office/drawing/2014/main" id="{4A795B0D-92F8-1960-2B24-92791C39082F}"/>
              </a:ext>
            </a:extLst>
          </p:cNvPr>
          <p:cNvPicPr>
            <a:picLocks noGrp="1" noChangeAspect="1"/>
          </p:cNvPicPr>
          <p:nvPr>
            <p:ph type="pic" sz="quarter" idx="10"/>
          </p:nvPr>
        </p:nvPicPr>
        <p:blipFill>
          <a:blip r:embed="rId7" cstate="print">
            <a:extLst>
              <a:ext uri="{28A0092B-C50C-407E-A947-70E740481C1C}">
                <a14:useLocalDpi xmlns:a14="http://schemas.microsoft.com/office/drawing/2010/main" val="0"/>
              </a:ext>
            </a:extLst>
          </a:blip>
          <a:srcRect l="18321" r="18321"/>
          <a:stretch>
            <a:fillRect/>
          </a:stretch>
        </p:blipFill>
        <p:spPr/>
      </p:pic>
      <p:sp>
        <p:nvSpPr>
          <p:cNvPr id="5" name="Tijdelijke aanduiding voor dianummer 4">
            <a:extLst>
              <a:ext uri="{FF2B5EF4-FFF2-40B4-BE49-F238E27FC236}">
                <a16:creationId xmlns:a16="http://schemas.microsoft.com/office/drawing/2014/main" id="{3FD1F32A-C820-4B5B-3B89-BD622132644B}"/>
              </a:ext>
            </a:extLst>
          </p:cNvPr>
          <p:cNvSpPr>
            <a:spLocks noGrp="1"/>
          </p:cNvSpPr>
          <p:nvPr>
            <p:ph type="sldNum" sz="quarter" idx="1007"/>
          </p:nvPr>
        </p:nvSpPr>
        <p:spPr/>
        <p:txBody>
          <a:bodyPr/>
          <a:lstStyle/>
          <a:p>
            <a:fld id="{8F18802B-E4C7-4B2D-B37A-6B7CC3C134EA}" type="slidenum">
              <a:rPr lang="nl-NL" smtClean="0"/>
              <a:pPr/>
              <a:t>13</a:t>
            </a:fld>
            <a:endParaRPr lang="nl-NL" dirty="0"/>
          </a:p>
        </p:txBody>
      </p:sp>
    </p:spTree>
    <p:extLst>
      <p:ext uri="{BB962C8B-B14F-4D97-AF65-F5344CB8AC3E}">
        <p14:creationId xmlns:p14="http://schemas.microsoft.com/office/powerpoint/2010/main" val="2184535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03003-B2BD-81DF-91B2-5E4D917717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258B286-0856-95B0-13A4-4C6F67DA4F2A}"/>
              </a:ext>
            </a:extLst>
          </p:cNvPr>
          <p:cNvSpPr>
            <a:spLocks noGrp="1"/>
          </p:cNvSpPr>
          <p:nvPr>
            <p:ph type="title"/>
          </p:nvPr>
        </p:nvSpPr>
        <p:spPr/>
        <p:txBody>
          <a:bodyPr/>
          <a:lstStyle/>
          <a:p>
            <a:r>
              <a:rPr lang="nl-NL" dirty="0"/>
              <a:t>Ervaringen?</a:t>
            </a:r>
          </a:p>
        </p:txBody>
      </p:sp>
      <p:sp>
        <p:nvSpPr>
          <p:cNvPr id="5" name="Tijdelijke aanduiding voor dianummer 4">
            <a:extLst>
              <a:ext uri="{FF2B5EF4-FFF2-40B4-BE49-F238E27FC236}">
                <a16:creationId xmlns:a16="http://schemas.microsoft.com/office/drawing/2014/main" id="{E4D356BB-79F9-DEF1-1A37-D9411C997D94}"/>
              </a:ext>
            </a:extLst>
          </p:cNvPr>
          <p:cNvSpPr>
            <a:spLocks noGrp="1"/>
          </p:cNvSpPr>
          <p:nvPr>
            <p:ph type="sldNum" sz="quarter" idx="1007"/>
          </p:nvPr>
        </p:nvSpPr>
        <p:spPr/>
        <p:txBody>
          <a:bodyPr/>
          <a:lstStyle/>
          <a:p>
            <a:fld id="{8F18802B-E4C7-4B2D-B37A-6B7CC3C134EA}" type="slidenum">
              <a:rPr lang="nl-NL" smtClean="0"/>
              <a:pPr/>
              <a:t>14</a:t>
            </a:fld>
            <a:endParaRPr lang="nl-NL" dirty="0"/>
          </a:p>
        </p:txBody>
      </p:sp>
      <p:sp>
        <p:nvSpPr>
          <p:cNvPr id="4" name="Tijdelijke aanduiding voor afbeelding 3">
            <a:extLst>
              <a:ext uri="{FF2B5EF4-FFF2-40B4-BE49-F238E27FC236}">
                <a16:creationId xmlns:a16="http://schemas.microsoft.com/office/drawing/2014/main" id="{E04BF8DB-9F3A-3530-7558-157CE28B6754}"/>
              </a:ext>
            </a:extLst>
          </p:cNvPr>
          <p:cNvSpPr>
            <a:spLocks noGrp="1"/>
          </p:cNvSpPr>
          <p:nvPr>
            <p:ph type="pic" sz="quarter" idx="10"/>
          </p:nvPr>
        </p:nvSpPr>
        <p:spPr/>
        <p:txBody>
          <a:bodyPr/>
          <a:lstStyle/>
          <a:p>
            <a:endParaRPr lang="nl-NL"/>
          </a:p>
        </p:txBody>
      </p:sp>
      <p:pic>
        <p:nvPicPr>
          <p:cNvPr id="6" name="Tijdelijke aanduiding voor afbeelding 9" descr="Twee personen met spraakballonnen">
            <a:extLst>
              <a:ext uri="{FF2B5EF4-FFF2-40B4-BE49-F238E27FC236}">
                <a16:creationId xmlns:a16="http://schemas.microsoft.com/office/drawing/2014/main" id="{E57E922C-8A21-CAE5-3391-B88C5130E154}"/>
              </a:ext>
            </a:extLst>
          </p:cNvPr>
          <p:cNvPicPr>
            <a:picLocks noChangeAspect="1"/>
          </p:cNvPicPr>
          <p:nvPr/>
        </p:nvPicPr>
        <p:blipFill>
          <a:blip r:embed="rId2" cstate="print">
            <a:extLst>
              <a:ext uri="{28A0092B-C50C-407E-A947-70E740481C1C}">
                <a14:useLocalDpi xmlns:a14="http://schemas.microsoft.com/office/drawing/2010/main" val="0"/>
              </a:ext>
            </a:extLst>
          </a:blip>
          <a:srcRect t="10661" b="10661"/>
          <a:stretch>
            <a:fillRect/>
          </a:stretch>
        </p:blipFill>
        <p:spPr>
          <a:xfrm>
            <a:off x="6094413" y="228600"/>
            <a:ext cx="5867400" cy="6172200"/>
          </a:xfrm>
          <a:custGeom>
            <a:avLst/>
            <a:gdLst>
              <a:gd name="connsiteX0" fmla="*/ 0 w 5867400"/>
              <a:gd name="connsiteY0" fmla="*/ 0 h 6172200"/>
              <a:gd name="connsiteX1" fmla="*/ 5867400 w 5867400"/>
              <a:gd name="connsiteY1" fmla="*/ 0 h 6172200"/>
              <a:gd name="connsiteX2" fmla="*/ 5867400 w 5867400"/>
              <a:gd name="connsiteY2" fmla="*/ 6172200 h 6172200"/>
              <a:gd name="connsiteX3" fmla="*/ 0 w 5867400"/>
              <a:gd name="connsiteY3" fmla="*/ 6172200 h 6172200"/>
            </a:gdLst>
            <a:ahLst/>
            <a:cxnLst>
              <a:cxn ang="0">
                <a:pos x="connsiteX0" y="connsiteY0"/>
              </a:cxn>
              <a:cxn ang="0">
                <a:pos x="connsiteX1" y="connsiteY1"/>
              </a:cxn>
              <a:cxn ang="0">
                <a:pos x="connsiteX2" y="connsiteY2"/>
              </a:cxn>
              <a:cxn ang="0">
                <a:pos x="connsiteX3" y="connsiteY3"/>
              </a:cxn>
            </a:cxnLst>
            <a:rect l="l" t="t" r="r" b="b"/>
            <a:pathLst>
              <a:path w="5867400" h="6172200">
                <a:moveTo>
                  <a:pt x="0" y="0"/>
                </a:moveTo>
                <a:lnTo>
                  <a:pt x="5867400" y="0"/>
                </a:lnTo>
                <a:lnTo>
                  <a:pt x="5867400" y="6172200"/>
                </a:lnTo>
                <a:lnTo>
                  <a:pt x="0" y="6172200"/>
                </a:lnTo>
                <a:close/>
              </a:path>
            </a:pathLst>
          </a:custGeom>
        </p:spPr>
      </p:pic>
    </p:spTree>
    <p:extLst>
      <p:ext uri="{BB962C8B-B14F-4D97-AF65-F5344CB8AC3E}">
        <p14:creationId xmlns:p14="http://schemas.microsoft.com/office/powerpoint/2010/main" val="1913773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7A8A7-C663-4F7C-721E-8372E57C66F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608472C-A934-4C87-0C00-DFC42FCC1406}"/>
              </a:ext>
            </a:extLst>
          </p:cNvPr>
          <p:cNvSpPr>
            <a:spLocks noGrp="1"/>
          </p:cNvSpPr>
          <p:nvPr>
            <p:ph type="title"/>
          </p:nvPr>
        </p:nvSpPr>
        <p:spPr>
          <a:xfrm>
            <a:off x="455929" y="490621"/>
            <a:ext cx="5733855" cy="1549194"/>
          </a:xfrm>
        </p:spPr>
        <p:txBody>
          <a:bodyPr/>
          <a:lstStyle/>
          <a:p>
            <a:r>
              <a:rPr lang="nl-NL" sz="3400" dirty="0"/>
              <a:t>Termijn niet vaststellen belemmerd ruimtelijk besluit</a:t>
            </a:r>
          </a:p>
        </p:txBody>
      </p:sp>
      <p:sp>
        <p:nvSpPr>
          <p:cNvPr id="3" name="Tijdelijke aanduiding voor tekst 2">
            <a:extLst>
              <a:ext uri="{FF2B5EF4-FFF2-40B4-BE49-F238E27FC236}">
                <a16:creationId xmlns:a16="http://schemas.microsoft.com/office/drawing/2014/main" id="{01C5F7AE-D7A4-C325-A55F-3FCBA4D8F377}"/>
              </a:ext>
            </a:extLst>
          </p:cNvPr>
          <p:cNvSpPr>
            <a:spLocks noGrp="1"/>
          </p:cNvSpPr>
          <p:nvPr>
            <p:ph type="body" sz="quarter" idx="1004"/>
          </p:nvPr>
        </p:nvSpPr>
        <p:spPr>
          <a:xfrm>
            <a:off x="525145" y="1710804"/>
            <a:ext cx="5501640" cy="4702696"/>
          </a:xfrm>
        </p:spPr>
        <p:txBody>
          <a:bodyPr/>
          <a:lstStyle/>
          <a:p>
            <a:pPr marL="285750" indent="-285750">
              <a:buFont typeface="Arial" panose="020B0604020202020204" pitchFamily="34" charset="0"/>
              <a:buChar char="•"/>
            </a:pPr>
            <a:r>
              <a:rPr lang="nl-NL" sz="1800" dirty="0"/>
              <a:t>Geldt voor omgevingsplan + voorbereidingsbesluit en projectbesluit provincie in geval van een rijksprojectbesluit.</a:t>
            </a:r>
          </a:p>
          <a:p>
            <a:pPr marL="285750" indent="-285750">
              <a:buFont typeface="Arial" panose="020B0604020202020204" pitchFamily="34" charset="0"/>
              <a:buChar char="•"/>
            </a:pPr>
            <a:r>
              <a:rPr lang="nl-NL" sz="1800" dirty="0"/>
              <a:t>Concrete termijn. </a:t>
            </a:r>
          </a:p>
          <a:p>
            <a:pPr marL="285750" indent="-285750">
              <a:buFont typeface="Arial" panose="020B0604020202020204" pitchFamily="34" charset="0"/>
              <a:buChar char="•"/>
            </a:pPr>
            <a:r>
              <a:rPr lang="nl-NL" sz="1800" dirty="0"/>
              <a:t>Geen termijn.</a:t>
            </a:r>
          </a:p>
          <a:p>
            <a:pPr marL="285750" indent="-285750">
              <a:buFont typeface="Arial" panose="020B0604020202020204" pitchFamily="34" charset="0"/>
              <a:buChar char="•"/>
            </a:pPr>
            <a:r>
              <a:rPr lang="nl-NL" sz="1800" dirty="0"/>
              <a:t>Concrete termijn, tenzij… op andere wijze geborgd wordt dat zicht bestaat op de realisatie van het project.</a:t>
            </a:r>
            <a:r>
              <a:rPr lang="nl-NL" sz="1800" dirty="0">
                <a:hlinkClick r:id="rId3"/>
              </a:rPr>
              <a:t> </a:t>
            </a:r>
            <a:r>
              <a:rPr lang="nl-NL" sz="1200" dirty="0">
                <a:hlinkClick r:id="rId3"/>
              </a:rPr>
              <a:t>Projectbesluit Herinrichting N270 West </a:t>
            </a:r>
            <a:endParaRPr lang="nl-NL" sz="1200" dirty="0"/>
          </a:p>
          <a:p>
            <a:pPr marL="285750" indent="-285750">
              <a:buFont typeface="Arial" panose="020B0604020202020204" pitchFamily="34" charset="0"/>
              <a:buChar char="•"/>
            </a:pPr>
            <a:r>
              <a:rPr lang="nl-NL" sz="1800" dirty="0"/>
              <a:t>Concrete termijn en optie tot verlenging (maar hoe?). </a:t>
            </a:r>
            <a:r>
              <a:rPr lang="nl-NL" sz="1400" u="sng" dirty="0">
                <a:hlinkClick r:id="rId4"/>
              </a:rPr>
              <a:t>Hoog- en </a:t>
            </a:r>
            <a:r>
              <a:rPr lang="nl-NL" sz="1400" u="sng" dirty="0" err="1">
                <a:hlinkClick r:id="rId4"/>
              </a:rPr>
              <a:t>middenspanningsstations</a:t>
            </a:r>
            <a:r>
              <a:rPr lang="nl-NL" sz="1400" u="sng" dirty="0">
                <a:hlinkClick r:id="rId4"/>
              </a:rPr>
              <a:t> Farmsum</a:t>
            </a:r>
            <a:r>
              <a:rPr lang="nl-NL" sz="1400" u="sng" dirty="0"/>
              <a:t> (EZK)</a:t>
            </a:r>
          </a:p>
        </p:txBody>
      </p:sp>
      <p:pic>
        <p:nvPicPr>
          <p:cNvPr id="7" name="Tijdelijke aanduiding voor afbeelding 6" descr="Kalenderdatums">
            <a:extLst>
              <a:ext uri="{FF2B5EF4-FFF2-40B4-BE49-F238E27FC236}">
                <a16:creationId xmlns:a16="http://schemas.microsoft.com/office/drawing/2014/main" id="{5D4B85CB-1D79-E0B1-AEE1-FCED935FC2B8}"/>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8320" r="18320"/>
          <a:stretch/>
        </p:blipFill>
        <p:spPr>
          <a:xfrm>
            <a:off x="6096000" y="241300"/>
            <a:ext cx="5867400" cy="6172200"/>
          </a:xfrm>
        </p:spPr>
      </p:pic>
      <p:sp>
        <p:nvSpPr>
          <p:cNvPr id="5" name="Tijdelijke aanduiding voor dianummer 4">
            <a:extLst>
              <a:ext uri="{FF2B5EF4-FFF2-40B4-BE49-F238E27FC236}">
                <a16:creationId xmlns:a16="http://schemas.microsoft.com/office/drawing/2014/main" id="{97640BA8-6172-291C-A019-D2FD1C669A31}"/>
              </a:ext>
            </a:extLst>
          </p:cNvPr>
          <p:cNvSpPr>
            <a:spLocks noGrp="1"/>
          </p:cNvSpPr>
          <p:nvPr>
            <p:ph type="sldNum" sz="quarter" idx="1007"/>
          </p:nvPr>
        </p:nvSpPr>
        <p:spPr/>
        <p:txBody>
          <a:bodyPr/>
          <a:lstStyle/>
          <a:p>
            <a:fld id="{8F18802B-E4C7-4B2D-B37A-6B7CC3C134EA}" type="slidenum">
              <a:rPr lang="nl-NL" smtClean="0"/>
              <a:pPr/>
              <a:t>15</a:t>
            </a:fld>
            <a:endParaRPr lang="nl-NL" dirty="0"/>
          </a:p>
        </p:txBody>
      </p:sp>
    </p:spTree>
    <p:extLst>
      <p:ext uri="{BB962C8B-B14F-4D97-AF65-F5344CB8AC3E}">
        <p14:creationId xmlns:p14="http://schemas.microsoft.com/office/powerpoint/2010/main" val="3384954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1C0070-BE4E-FA73-BA87-A9A3E47C58F9}"/>
              </a:ext>
            </a:extLst>
          </p:cNvPr>
          <p:cNvSpPr>
            <a:spLocks noGrp="1"/>
          </p:cNvSpPr>
          <p:nvPr>
            <p:ph type="title"/>
          </p:nvPr>
        </p:nvSpPr>
        <p:spPr>
          <a:xfrm>
            <a:off x="545123" y="693616"/>
            <a:ext cx="5041900" cy="901700"/>
          </a:xfrm>
        </p:spPr>
        <p:txBody>
          <a:bodyPr/>
          <a:lstStyle/>
          <a:p>
            <a:r>
              <a:rPr lang="nl-NL" dirty="0"/>
              <a:t>Termijn niet vaststellen belemmerd Omgevingsplan en projectbesluit</a:t>
            </a:r>
          </a:p>
        </p:txBody>
      </p:sp>
      <p:sp>
        <p:nvSpPr>
          <p:cNvPr id="3" name="Tijdelijke aanduiding voor tekst 2">
            <a:extLst>
              <a:ext uri="{FF2B5EF4-FFF2-40B4-BE49-F238E27FC236}">
                <a16:creationId xmlns:a16="http://schemas.microsoft.com/office/drawing/2014/main" id="{DF4A6013-89F7-115E-A199-64E7238C805F}"/>
              </a:ext>
            </a:extLst>
          </p:cNvPr>
          <p:cNvSpPr>
            <a:spLocks noGrp="1"/>
          </p:cNvSpPr>
          <p:nvPr>
            <p:ph type="body" sz="quarter" idx="1004"/>
          </p:nvPr>
        </p:nvSpPr>
        <p:spPr>
          <a:xfrm>
            <a:off x="685800" y="2907322"/>
            <a:ext cx="5041900" cy="2368063"/>
          </a:xfrm>
        </p:spPr>
        <p:txBody>
          <a:bodyPr/>
          <a:lstStyle/>
          <a:p>
            <a:pPr marL="285750" indent="-285750">
              <a:buFont typeface="Arial" panose="020B0604020202020204" pitchFamily="34" charset="0"/>
              <a:buChar char="•"/>
            </a:pPr>
            <a:r>
              <a:rPr lang="nl-NL" sz="1600" dirty="0"/>
              <a:t>Concrete termijn maar indien eerder afgerond dan herleeft de mogelijkheid om voor het gebied een ruimtelijk besluit vast te stellen eerder. Soms opgenomen dat gemeenten hierover worden geïnformeerd. </a:t>
            </a:r>
            <a:r>
              <a:rPr lang="nl-NL" sz="1200" u="sng" dirty="0">
                <a:hlinkClick r:id="rId2"/>
              </a:rPr>
              <a:t>KRW Maas, maatregelen Doornwaard, </a:t>
            </a:r>
            <a:r>
              <a:rPr lang="nl-NL" sz="1200" u="sng" dirty="0" err="1">
                <a:hlinkClick r:id="rId2"/>
              </a:rPr>
              <a:t>Slijkwellsewaard</a:t>
            </a:r>
            <a:r>
              <a:rPr lang="nl-NL" sz="1200" u="sng" dirty="0">
                <a:hlinkClick r:id="rId2"/>
              </a:rPr>
              <a:t> en </a:t>
            </a:r>
            <a:r>
              <a:rPr lang="nl-NL" sz="1200" u="sng" dirty="0" err="1">
                <a:hlinkClick r:id="rId2"/>
              </a:rPr>
              <a:t>Poederoijense</a:t>
            </a:r>
            <a:r>
              <a:rPr lang="nl-NL" sz="1200" u="sng" dirty="0">
                <a:hlinkClick r:id="rId2"/>
              </a:rPr>
              <a:t> Waard</a:t>
            </a:r>
            <a:r>
              <a:rPr lang="nl-NL" sz="1200" u="sng" dirty="0"/>
              <a:t> (</a:t>
            </a:r>
            <a:r>
              <a:rPr lang="nl-NL" sz="1200" u="sng" dirty="0" err="1"/>
              <a:t>IenW</a:t>
            </a:r>
            <a:r>
              <a:rPr lang="nl-NL" sz="1200" u="sng" dirty="0"/>
              <a:t>)</a:t>
            </a:r>
          </a:p>
          <a:p>
            <a:endParaRPr lang="nl-NL" dirty="0"/>
          </a:p>
        </p:txBody>
      </p:sp>
      <p:sp>
        <p:nvSpPr>
          <p:cNvPr id="5" name="Tijdelijke aanduiding voor dianummer 4">
            <a:extLst>
              <a:ext uri="{FF2B5EF4-FFF2-40B4-BE49-F238E27FC236}">
                <a16:creationId xmlns:a16="http://schemas.microsoft.com/office/drawing/2014/main" id="{D534F837-388C-C62B-74F1-CE0BCD1D9614}"/>
              </a:ext>
            </a:extLst>
          </p:cNvPr>
          <p:cNvSpPr>
            <a:spLocks noGrp="1"/>
          </p:cNvSpPr>
          <p:nvPr>
            <p:ph type="sldNum" sz="quarter" idx="1007"/>
          </p:nvPr>
        </p:nvSpPr>
        <p:spPr/>
        <p:txBody>
          <a:bodyPr/>
          <a:lstStyle/>
          <a:p>
            <a:fld id="{8F18802B-E4C7-4B2D-B37A-6B7CC3C134EA}" type="slidenum">
              <a:rPr lang="nl-NL" smtClean="0"/>
              <a:pPr/>
              <a:t>16</a:t>
            </a:fld>
            <a:endParaRPr lang="nl-NL" dirty="0"/>
          </a:p>
        </p:txBody>
      </p:sp>
      <p:pic>
        <p:nvPicPr>
          <p:cNvPr id="6" name="Tijdelijke aanduiding voor afbeelding 6" descr="Kalenderdatums">
            <a:extLst>
              <a:ext uri="{FF2B5EF4-FFF2-40B4-BE49-F238E27FC236}">
                <a16:creationId xmlns:a16="http://schemas.microsoft.com/office/drawing/2014/main" id="{5BD3E849-34B2-2891-2C6A-EFCDEFD9B11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20" r="18320"/>
          <a:stretch/>
        </p:blipFill>
        <p:spPr>
          <a:xfrm>
            <a:off x="6000750" y="204788"/>
            <a:ext cx="5867400" cy="6172200"/>
          </a:xfrm>
        </p:spPr>
      </p:pic>
    </p:spTree>
    <p:extLst>
      <p:ext uri="{BB962C8B-B14F-4D97-AF65-F5344CB8AC3E}">
        <p14:creationId xmlns:p14="http://schemas.microsoft.com/office/powerpoint/2010/main" val="4286351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FEFF4-7D75-4BD5-7925-61F803612C9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F519205-E28B-DA5C-4468-2D8DB433E189}"/>
              </a:ext>
            </a:extLst>
          </p:cNvPr>
          <p:cNvSpPr>
            <a:spLocks noGrp="1"/>
          </p:cNvSpPr>
          <p:nvPr>
            <p:ph type="title"/>
          </p:nvPr>
        </p:nvSpPr>
        <p:spPr/>
        <p:txBody>
          <a:bodyPr/>
          <a:lstStyle/>
          <a:p>
            <a:r>
              <a:rPr lang="nl-NL" dirty="0"/>
              <a:t>Ervaringen?</a:t>
            </a:r>
          </a:p>
        </p:txBody>
      </p:sp>
      <p:sp>
        <p:nvSpPr>
          <p:cNvPr id="5" name="Tijdelijke aanduiding voor dianummer 4">
            <a:extLst>
              <a:ext uri="{FF2B5EF4-FFF2-40B4-BE49-F238E27FC236}">
                <a16:creationId xmlns:a16="http://schemas.microsoft.com/office/drawing/2014/main" id="{74782824-FCB2-CEBA-ADEE-8A4E2074B230}"/>
              </a:ext>
            </a:extLst>
          </p:cNvPr>
          <p:cNvSpPr>
            <a:spLocks noGrp="1"/>
          </p:cNvSpPr>
          <p:nvPr>
            <p:ph type="sldNum" sz="quarter" idx="1007"/>
          </p:nvPr>
        </p:nvSpPr>
        <p:spPr/>
        <p:txBody>
          <a:bodyPr/>
          <a:lstStyle/>
          <a:p>
            <a:fld id="{8F18802B-E4C7-4B2D-B37A-6B7CC3C134EA}" type="slidenum">
              <a:rPr lang="nl-NL" smtClean="0"/>
              <a:pPr/>
              <a:t>17</a:t>
            </a:fld>
            <a:endParaRPr lang="nl-NL" dirty="0"/>
          </a:p>
        </p:txBody>
      </p:sp>
      <p:pic>
        <p:nvPicPr>
          <p:cNvPr id="6" name="Tijdelijke aanduiding voor afbeelding 9" descr="Twee personen met spraakballonnen">
            <a:extLst>
              <a:ext uri="{FF2B5EF4-FFF2-40B4-BE49-F238E27FC236}">
                <a16:creationId xmlns:a16="http://schemas.microsoft.com/office/drawing/2014/main" id="{04D0CD19-50F8-9DF4-AD3A-59BD5796B15C}"/>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0669" b="10669"/>
          <a:stretch>
            <a:fillRect/>
          </a:stretch>
        </p:blipFill>
        <p:spPr>
          <a:xfrm>
            <a:off x="6094413" y="228600"/>
            <a:ext cx="5867400" cy="6172200"/>
          </a:xfrm>
        </p:spPr>
      </p:pic>
    </p:spTree>
    <p:extLst>
      <p:ext uri="{BB962C8B-B14F-4D97-AF65-F5344CB8AC3E}">
        <p14:creationId xmlns:p14="http://schemas.microsoft.com/office/powerpoint/2010/main" val="2197668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26669-F3B6-070A-4939-DB14B6B4AE6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41546C-3CAB-0B61-EB48-BED0C2B26F19}"/>
              </a:ext>
            </a:extLst>
          </p:cNvPr>
          <p:cNvSpPr>
            <a:spLocks noGrp="1"/>
          </p:cNvSpPr>
          <p:nvPr>
            <p:ph type="title"/>
          </p:nvPr>
        </p:nvSpPr>
        <p:spPr>
          <a:xfrm>
            <a:off x="638810" y="701636"/>
            <a:ext cx="5041900" cy="901700"/>
          </a:xfrm>
        </p:spPr>
        <p:txBody>
          <a:bodyPr/>
          <a:lstStyle/>
          <a:p>
            <a:r>
              <a:rPr lang="nl-NL" dirty="0"/>
              <a:t>Goedkeuringsbesluit - I</a:t>
            </a:r>
          </a:p>
        </p:txBody>
      </p:sp>
      <p:sp>
        <p:nvSpPr>
          <p:cNvPr id="3" name="Tijdelijke aanduiding voor tekst 2">
            <a:extLst>
              <a:ext uri="{FF2B5EF4-FFF2-40B4-BE49-F238E27FC236}">
                <a16:creationId xmlns:a16="http://schemas.microsoft.com/office/drawing/2014/main" id="{391981A0-D93D-5988-1EFD-C03716C1F97F}"/>
              </a:ext>
            </a:extLst>
          </p:cNvPr>
          <p:cNvSpPr>
            <a:spLocks noGrp="1"/>
          </p:cNvSpPr>
          <p:nvPr>
            <p:ph type="body" sz="quarter" idx="1004"/>
          </p:nvPr>
        </p:nvSpPr>
        <p:spPr>
          <a:xfrm>
            <a:off x="638810" y="1769224"/>
            <a:ext cx="5273040" cy="3886782"/>
          </a:xfrm>
        </p:spPr>
        <p:txBody>
          <a:bodyPr/>
          <a:lstStyle/>
          <a:p>
            <a:pPr marL="285750" indent="-285750">
              <a:buFont typeface="Arial" panose="020B0604020202020204" pitchFamily="34" charset="0"/>
              <a:buChar char="•"/>
            </a:pPr>
            <a:r>
              <a:rPr lang="nl-NL" sz="2000" dirty="0"/>
              <a:t>Vorig jaar gesproken over de praktijkervaringen met het goedkeuringsbesluit. </a:t>
            </a:r>
          </a:p>
          <a:p>
            <a:pPr marL="285750" indent="-285750">
              <a:buFont typeface="Arial" panose="020B0604020202020204" pitchFamily="34" charset="0"/>
              <a:buChar char="•"/>
            </a:pPr>
            <a:r>
              <a:rPr lang="nl-NL" sz="2000" dirty="0"/>
              <a:t>Inwerkingtreding projectbesluit gekoppeld aan de bekendmaking van het goedkeuringsbesluit. De start beroepstermijn beide besluiten is ook gekoppeld aan die bekendmaking. </a:t>
            </a:r>
          </a:p>
          <a:p>
            <a:pPr marL="285750" indent="-285750">
              <a:buFont typeface="Arial" panose="020B0604020202020204" pitchFamily="34" charset="0"/>
              <a:buChar char="•"/>
            </a:pPr>
            <a:r>
              <a:rPr lang="nl-NL" sz="2000" dirty="0"/>
              <a:t>Bekendmaking vindt plaats door toezending goedkeuringsbesluit aan het waterschap</a:t>
            </a:r>
            <a:r>
              <a:rPr lang="nl-NL" dirty="0"/>
              <a:t>.</a:t>
            </a:r>
            <a:r>
              <a:rPr lang="nl-NL" i="1" dirty="0"/>
              <a:t> </a:t>
            </a:r>
            <a:endParaRPr lang="nl-NL" dirty="0"/>
          </a:p>
          <a:p>
            <a:pPr marL="285750" indent="-285750">
              <a:buFont typeface="Arial" panose="020B0604020202020204" pitchFamily="34" charset="0"/>
              <a:buChar char="•"/>
            </a:pPr>
            <a:endParaRPr lang="nl-NL" sz="2000" dirty="0"/>
          </a:p>
          <a:p>
            <a:pPr marL="285750" indent="-285750">
              <a:buFont typeface="Arial" panose="020B0604020202020204" pitchFamily="34" charset="0"/>
              <a:buChar char="•"/>
            </a:pPr>
            <a:endParaRPr lang="nl-NL" sz="2000" dirty="0"/>
          </a:p>
        </p:txBody>
      </p:sp>
      <p:pic>
        <p:nvPicPr>
          <p:cNvPr id="7" name="Tijdelijke aanduiding voor afbeelding 6" descr="Zakenmensen die duimen omhoog doen">
            <a:extLst>
              <a:ext uri="{FF2B5EF4-FFF2-40B4-BE49-F238E27FC236}">
                <a16:creationId xmlns:a16="http://schemas.microsoft.com/office/drawing/2014/main" id="{8A7133DB-7E9B-FB33-502B-42AE9E19327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9523" r="19523"/>
          <a:stretch/>
        </p:blipFill>
        <p:spPr>
          <a:xfrm>
            <a:off x="6096000" y="241300"/>
            <a:ext cx="5867400" cy="6172200"/>
          </a:xfrm>
        </p:spPr>
      </p:pic>
      <p:sp>
        <p:nvSpPr>
          <p:cNvPr id="5" name="Tijdelijke aanduiding voor dianummer 4">
            <a:extLst>
              <a:ext uri="{FF2B5EF4-FFF2-40B4-BE49-F238E27FC236}">
                <a16:creationId xmlns:a16="http://schemas.microsoft.com/office/drawing/2014/main" id="{CCB2C824-C3FB-0AED-9448-DC46E8467D8E}"/>
              </a:ext>
            </a:extLst>
          </p:cNvPr>
          <p:cNvSpPr>
            <a:spLocks noGrp="1"/>
          </p:cNvSpPr>
          <p:nvPr>
            <p:ph type="sldNum" sz="quarter" idx="1007"/>
          </p:nvPr>
        </p:nvSpPr>
        <p:spPr/>
        <p:txBody>
          <a:bodyPr/>
          <a:lstStyle/>
          <a:p>
            <a:fld id="{8F18802B-E4C7-4B2D-B37A-6B7CC3C134EA}" type="slidenum">
              <a:rPr lang="nl-NL" smtClean="0"/>
              <a:pPr/>
              <a:t>18</a:t>
            </a:fld>
            <a:endParaRPr lang="nl-NL" dirty="0"/>
          </a:p>
        </p:txBody>
      </p:sp>
    </p:spTree>
    <p:extLst>
      <p:ext uri="{BB962C8B-B14F-4D97-AF65-F5344CB8AC3E}">
        <p14:creationId xmlns:p14="http://schemas.microsoft.com/office/powerpoint/2010/main" val="1128121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B2DC96-324D-E261-C639-DC9BAEE51CC1}"/>
              </a:ext>
            </a:extLst>
          </p:cNvPr>
          <p:cNvSpPr>
            <a:spLocks noGrp="1"/>
          </p:cNvSpPr>
          <p:nvPr>
            <p:ph type="title"/>
          </p:nvPr>
        </p:nvSpPr>
        <p:spPr>
          <a:xfrm>
            <a:off x="685800" y="579247"/>
            <a:ext cx="5041900" cy="901700"/>
          </a:xfrm>
        </p:spPr>
        <p:txBody>
          <a:bodyPr/>
          <a:lstStyle/>
          <a:p>
            <a:r>
              <a:rPr lang="nl-NL" dirty="0"/>
              <a:t>Goedkeuringsbesluit - II</a:t>
            </a:r>
          </a:p>
        </p:txBody>
      </p:sp>
      <p:sp>
        <p:nvSpPr>
          <p:cNvPr id="3" name="Tijdelijke aanduiding voor tekst 2">
            <a:extLst>
              <a:ext uri="{FF2B5EF4-FFF2-40B4-BE49-F238E27FC236}">
                <a16:creationId xmlns:a16="http://schemas.microsoft.com/office/drawing/2014/main" id="{DF1F6751-CAC4-9D92-7ABA-26A8C8C196FF}"/>
              </a:ext>
            </a:extLst>
          </p:cNvPr>
          <p:cNvSpPr>
            <a:spLocks noGrp="1"/>
          </p:cNvSpPr>
          <p:nvPr>
            <p:ph type="body" sz="quarter" idx="1004"/>
          </p:nvPr>
        </p:nvSpPr>
        <p:spPr>
          <a:xfrm>
            <a:off x="685800" y="1301262"/>
            <a:ext cx="5041900" cy="4977491"/>
          </a:xfrm>
        </p:spPr>
        <p:txBody>
          <a:bodyPr/>
          <a:lstStyle/>
          <a:p>
            <a:pPr marL="0" lvl="1" indent="0">
              <a:buNone/>
            </a:pPr>
            <a:r>
              <a:rPr lang="nl-NL" sz="1800" dirty="0"/>
              <a:t>Goedkeuringsbesluit is het </a:t>
            </a:r>
            <a:r>
              <a:rPr lang="nl-NL" sz="1800" dirty="0" err="1"/>
              <a:t>mer</a:t>
            </a:r>
            <a:r>
              <a:rPr lang="nl-NL" sz="1800" dirty="0"/>
              <a:t>(</a:t>
            </a:r>
            <a:r>
              <a:rPr lang="nl-NL" sz="1800" dirty="0" err="1"/>
              <a:t>beoordelings</a:t>
            </a:r>
            <a:r>
              <a:rPr lang="nl-NL" sz="1800" dirty="0"/>
              <a:t>)plichtige besluit. Dit betekent dat afdeling 3.4 moet worden toegepast als er een MER-plicht bestaat. </a:t>
            </a:r>
          </a:p>
          <a:p>
            <a:pPr marL="285750" lvl="1" indent="-285750">
              <a:buFont typeface="Arial" panose="020B0604020202020204" pitchFamily="34" charset="0"/>
              <a:buChar char="•"/>
            </a:pPr>
            <a:r>
              <a:rPr lang="nl-NL" sz="1800" dirty="0"/>
              <a:t>de MER moet ter inzage gelegd worden gelegd samen met het ontwerp goedkeuringsbesluit, </a:t>
            </a:r>
          </a:p>
          <a:p>
            <a:pPr marL="285750" lvl="1" indent="-285750">
              <a:buFont typeface="Arial" panose="020B0604020202020204" pitchFamily="34" charset="0"/>
              <a:buChar char="•"/>
            </a:pPr>
            <a:r>
              <a:rPr lang="nl-NL" sz="1800" dirty="0"/>
              <a:t>in de kennisgeving van het goedkeuringsbesluit moet ook kennisgegeven worden van de MER,</a:t>
            </a:r>
          </a:p>
          <a:p>
            <a:pPr marL="285750" lvl="1" indent="-285750">
              <a:buFont typeface="Arial" panose="020B0604020202020204" pitchFamily="34" charset="0"/>
              <a:buChar char="•"/>
            </a:pPr>
            <a:r>
              <a:rPr lang="nl-NL" sz="1800" dirty="0"/>
              <a:t>zienswijzen op het goedkeuringsbesluit kunnen ook zien op het MER.</a:t>
            </a:r>
          </a:p>
          <a:p>
            <a:pPr marL="0" indent="0">
              <a:buNone/>
            </a:pPr>
            <a:r>
              <a:rPr lang="nl-NL" sz="1800" dirty="0"/>
              <a:t>Zie artikel 16.50, tweede lid jo. art. 16.40, tweede, derde en vierde lid, artikel 16.43, vijfde lid.</a:t>
            </a:r>
          </a:p>
          <a:p>
            <a:pPr marL="0" indent="0">
              <a:buNone/>
            </a:pPr>
            <a:endParaRPr lang="nl-NL" sz="1800" dirty="0"/>
          </a:p>
          <a:p>
            <a:endParaRPr lang="nl-NL" dirty="0"/>
          </a:p>
        </p:txBody>
      </p:sp>
      <p:pic>
        <p:nvPicPr>
          <p:cNvPr id="6" name="Tijdelijke aanduiding voor afbeelding 5">
            <a:extLst>
              <a:ext uri="{FF2B5EF4-FFF2-40B4-BE49-F238E27FC236}">
                <a16:creationId xmlns:a16="http://schemas.microsoft.com/office/drawing/2014/main" id="{C22C7EE5-DAC3-4667-D098-500CBBA10A32}"/>
              </a:ext>
            </a:extLst>
          </p:cNvPr>
          <p:cNvPicPr>
            <a:picLocks noGrp="1" noChangeAspect="1"/>
          </p:cNvPicPr>
          <p:nvPr>
            <p:ph type="pic" sz="quarter" idx="10"/>
          </p:nvPr>
        </p:nvPicPr>
        <p:blipFill>
          <a:blip r:embed="rId2"/>
          <a:srcRect l="51" r="51"/>
          <a:stretch>
            <a:fillRect/>
          </a:stretch>
        </p:blipFill>
        <p:spPr>
          <a:prstGeom prst="rect">
            <a:avLst/>
          </a:prstGeom>
        </p:spPr>
      </p:pic>
      <p:sp>
        <p:nvSpPr>
          <p:cNvPr id="5" name="Tijdelijke aanduiding voor dianummer 4">
            <a:extLst>
              <a:ext uri="{FF2B5EF4-FFF2-40B4-BE49-F238E27FC236}">
                <a16:creationId xmlns:a16="http://schemas.microsoft.com/office/drawing/2014/main" id="{3ADB70D3-D1EC-0262-C098-1092A3A9BBBA}"/>
              </a:ext>
            </a:extLst>
          </p:cNvPr>
          <p:cNvSpPr>
            <a:spLocks noGrp="1"/>
          </p:cNvSpPr>
          <p:nvPr>
            <p:ph type="sldNum" sz="quarter" idx="1007"/>
          </p:nvPr>
        </p:nvSpPr>
        <p:spPr/>
        <p:txBody>
          <a:bodyPr/>
          <a:lstStyle/>
          <a:p>
            <a:fld id="{8F18802B-E4C7-4B2D-B37A-6B7CC3C134EA}" type="slidenum">
              <a:rPr lang="nl-NL" smtClean="0"/>
              <a:pPr/>
              <a:t>19</a:t>
            </a:fld>
            <a:endParaRPr lang="nl-NL" dirty="0"/>
          </a:p>
        </p:txBody>
      </p:sp>
    </p:spTree>
    <p:extLst>
      <p:ext uri="{BB962C8B-B14F-4D97-AF65-F5344CB8AC3E}">
        <p14:creationId xmlns:p14="http://schemas.microsoft.com/office/powerpoint/2010/main" val="376322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A028C1A-EF30-723D-B3DD-F60FE50F9611}"/>
              </a:ext>
            </a:extLst>
          </p:cNvPr>
          <p:cNvSpPr>
            <a:spLocks noGrp="1"/>
          </p:cNvSpPr>
          <p:nvPr>
            <p:ph idx="1"/>
          </p:nvPr>
        </p:nvSpPr>
        <p:spPr>
          <a:xfrm>
            <a:off x="685800" y="1752600"/>
            <a:ext cx="10820400" cy="4257174"/>
          </a:xfrm>
        </p:spPr>
        <p:txBody>
          <a:bodyPr/>
          <a:lstStyle/>
          <a:p>
            <a:r>
              <a:rPr lang="nl-NL" sz="2000" dirty="0"/>
              <a:t>In de monitoring Omgevingswet is voor 2025 in beeld gebracht hoeveel (ontwerp)projectbesluiten er zijn vastgesteld in 2024 en 2025. 40 Ontwerpprojectbesluiten en 22 projectbesluiten.</a:t>
            </a:r>
          </a:p>
          <a:p>
            <a:r>
              <a:rPr lang="nl-NL" sz="2000" dirty="0">
                <a:hlinkClick r:id="rId3"/>
              </a:rPr>
              <a:t>Plannen voor de leefomgeving. </a:t>
            </a:r>
            <a:endParaRPr lang="nl-NL" sz="2000" dirty="0"/>
          </a:p>
          <a:p>
            <a:r>
              <a:rPr lang="nl-NL" sz="2000" dirty="0"/>
              <a:t>Handig om te raadplegen als je in één keer een overzicht wilt van de projectbesluiten die in te raadplegen zijn via het Omgevingsloket.</a:t>
            </a:r>
          </a:p>
          <a:p>
            <a:r>
              <a:rPr lang="nl-NL" sz="2000" dirty="0"/>
              <a:t>Deze website maakt gebruik van het DSO maar heeft geen juridische status. Raadpleeg hiervoor altijd het Omgevingsloket. </a:t>
            </a:r>
          </a:p>
          <a:p>
            <a:endParaRPr lang="nl-NL" sz="2000" dirty="0"/>
          </a:p>
        </p:txBody>
      </p:sp>
      <p:sp>
        <p:nvSpPr>
          <p:cNvPr id="3" name="Titel 2">
            <a:extLst>
              <a:ext uri="{FF2B5EF4-FFF2-40B4-BE49-F238E27FC236}">
                <a16:creationId xmlns:a16="http://schemas.microsoft.com/office/drawing/2014/main" id="{FC32590A-A734-FAF3-4C21-4F176FF9F143}"/>
              </a:ext>
            </a:extLst>
          </p:cNvPr>
          <p:cNvSpPr>
            <a:spLocks noGrp="1"/>
          </p:cNvSpPr>
          <p:nvPr>
            <p:ph type="title"/>
          </p:nvPr>
        </p:nvSpPr>
        <p:spPr/>
        <p:txBody>
          <a:bodyPr/>
          <a:lstStyle/>
          <a:p>
            <a:r>
              <a:rPr lang="nl-NL" dirty="0"/>
              <a:t>Inzet projectbesluit sinds inwerkingtreding Ow</a:t>
            </a:r>
          </a:p>
        </p:txBody>
      </p:sp>
      <p:sp>
        <p:nvSpPr>
          <p:cNvPr id="4" name="Tijdelijke aanduiding voor dianummer 3">
            <a:extLst>
              <a:ext uri="{FF2B5EF4-FFF2-40B4-BE49-F238E27FC236}">
                <a16:creationId xmlns:a16="http://schemas.microsoft.com/office/drawing/2014/main" id="{19644CC9-A9B2-2E19-3E53-5F56AD6F54BE}"/>
              </a:ext>
            </a:extLst>
          </p:cNvPr>
          <p:cNvSpPr>
            <a:spLocks noGrp="1"/>
          </p:cNvSpPr>
          <p:nvPr>
            <p:ph type="sldNum" sz="quarter" idx="12"/>
          </p:nvPr>
        </p:nvSpPr>
        <p:spPr/>
        <p:txBody>
          <a:bodyPr/>
          <a:lstStyle/>
          <a:p>
            <a:fld id="{10A0A6AF-03C5-477E-939A-E28F7E7F05EA}" type="slidenum">
              <a:rPr lang="nl-NL" smtClean="0"/>
              <a:pPr/>
              <a:t>2</a:t>
            </a:fld>
            <a:endParaRPr lang="nl-NL" dirty="0"/>
          </a:p>
        </p:txBody>
      </p:sp>
      <p:graphicFrame>
        <p:nvGraphicFramePr>
          <p:cNvPr id="11" name="Grafiek 10">
            <a:extLst>
              <a:ext uri="{FF2B5EF4-FFF2-40B4-BE49-F238E27FC236}">
                <a16:creationId xmlns:a16="http://schemas.microsoft.com/office/drawing/2014/main" id="{D24BF110-9059-5A47-4E3A-AD1814A89062}"/>
              </a:ext>
            </a:extLst>
          </p:cNvPr>
          <p:cNvGraphicFramePr/>
          <p:nvPr>
            <p:extLst>
              <p:ext uri="{D42A27DB-BD31-4B8C-83A1-F6EECF244321}">
                <p14:modId xmlns:p14="http://schemas.microsoft.com/office/powerpoint/2010/main" val="2994119481"/>
              </p:ext>
            </p:extLst>
          </p:nvPr>
        </p:nvGraphicFramePr>
        <p:xfrm>
          <a:off x="6453698" y="1574800"/>
          <a:ext cx="5116002" cy="41154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95946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CF0021-6531-A77D-F309-7392B4656CE6}"/>
              </a:ext>
            </a:extLst>
          </p:cNvPr>
          <p:cNvSpPr>
            <a:spLocks noGrp="1"/>
          </p:cNvSpPr>
          <p:nvPr>
            <p:ph type="title"/>
          </p:nvPr>
        </p:nvSpPr>
        <p:spPr>
          <a:xfrm>
            <a:off x="685800" y="579247"/>
            <a:ext cx="5041900" cy="901700"/>
          </a:xfrm>
        </p:spPr>
        <p:txBody>
          <a:bodyPr/>
          <a:lstStyle/>
          <a:p>
            <a:r>
              <a:rPr lang="nl-NL" dirty="0"/>
              <a:t>Goedkeuringsbesluit</a:t>
            </a:r>
            <a:r>
              <a:rPr lang="nl-NL" baseline="0" dirty="0"/>
              <a:t> - III</a:t>
            </a:r>
            <a:endParaRPr lang="nl-NL" dirty="0"/>
          </a:p>
        </p:txBody>
      </p:sp>
      <p:sp>
        <p:nvSpPr>
          <p:cNvPr id="3" name="Tijdelijke aanduiding voor tekst 2">
            <a:extLst>
              <a:ext uri="{FF2B5EF4-FFF2-40B4-BE49-F238E27FC236}">
                <a16:creationId xmlns:a16="http://schemas.microsoft.com/office/drawing/2014/main" id="{0E94BE7D-6DB5-11D7-6730-D86443F534EE}"/>
              </a:ext>
            </a:extLst>
          </p:cNvPr>
          <p:cNvSpPr>
            <a:spLocks noGrp="1"/>
          </p:cNvSpPr>
          <p:nvPr>
            <p:ph type="body" sz="quarter" idx="1004"/>
          </p:nvPr>
        </p:nvSpPr>
        <p:spPr>
          <a:xfrm>
            <a:off x="685800" y="1480947"/>
            <a:ext cx="5041900" cy="4013200"/>
          </a:xfrm>
        </p:spPr>
        <p:txBody>
          <a:bodyPr/>
          <a:lstStyle/>
          <a:p>
            <a:pPr marL="0" indent="0">
              <a:buNone/>
            </a:pPr>
            <a:r>
              <a:rPr lang="nl-NL" sz="2000" b="1" dirty="0"/>
              <a:t>Dus.. MER</a:t>
            </a:r>
          </a:p>
          <a:p>
            <a:pPr marL="0" indent="0">
              <a:buNone/>
            </a:pPr>
            <a:r>
              <a:rPr lang="nl-NL" sz="2000" dirty="0"/>
              <a:t>Ontwerpgoedkeuringsbesluit plus MER (opgesteld door het waterschap)  </a:t>
            </a:r>
          </a:p>
          <a:p>
            <a:pPr marL="0" indent="0">
              <a:buNone/>
            </a:pPr>
            <a:r>
              <a:rPr lang="nl-NL" sz="2000" dirty="0"/>
              <a:t>Goedkeuringsbesluit </a:t>
            </a:r>
          </a:p>
          <a:p>
            <a:pPr marL="0" indent="0">
              <a:buNone/>
            </a:pPr>
            <a:r>
              <a:rPr lang="nl-NL" sz="2000" b="1" dirty="0"/>
              <a:t>Dus.. </a:t>
            </a:r>
            <a:r>
              <a:rPr lang="nl-NL" sz="2000" b="1" dirty="0" err="1"/>
              <a:t>Mer</a:t>
            </a:r>
            <a:r>
              <a:rPr lang="nl-NL" sz="2000" b="1" dirty="0"/>
              <a:t>-beoordeling</a:t>
            </a:r>
          </a:p>
          <a:p>
            <a:pPr marL="0" indent="0">
              <a:buNone/>
            </a:pPr>
            <a:r>
              <a:rPr lang="nl-NL" sz="2000" dirty="0"/>
              <a:t>Goedkeuringsbesluit en MER-beoordeling</a:t>
            </a:r>
          </a:p>
          <a:p>
            <a:pPr marL="0" indent="0">
              <a:buNone/>
            </a:pPr>
            <a:r>
              <a:rPr lang="nl-NL" sz="2000" dirty="0"/>
              <a:t>Wat zijn de ervaringen vanuit de zaal? Welke keuzes worden hier gemaakt?</a:t>
            </a:r>
          </a:p>
          <a:p>
            <a:pPr marL="0" indent="0">
              <a:buNone/>
            </a:pPr>
            <a:endParaRPr lang="nl-NL" dirty="0"/>
          </a:p>
        </p:txBody>
      </p:sp>
      <p:pic>
        <p:nvPicPr>
          <p:cNvPr id="6" name="Tijdelijke aanduiding voor afbeelding 5">
            <a:extLst>
              <a:ext uri="{FF2B5EF4-FFF2-40B4-BE49-F238E27FC236}">
                <a16:creationId xmlns:a16="http://schemas.microsoft.com/office/drawing/2014/main" id="{B7B1EB95-6ED0-03B3-8DFF-A8BB2FAF9666}"/>
              </a:ext>
            </a:extLst>
          </p:cNvPr>
          <p:cNvPicPr>
            <a:picLocks noGrp="1" noChangeAspect="1"/>
          </p:cNvPicPr>
          <p:nvPr>
            <p:ph type="pic" sz="quarter" idx="10"/>
          </p:nvPr>
        </p:nvPicPr>
        <p:blipFill>
          <a:blip r:embed="rId2"/>
          <a:srcRect l="51" r="51"/>
          <a:stretch>
            <a:fillRect/>
          </a:stretch>
        </p:blipFill>
        <p:spPr>
          <a:prstGeom prst="rect">
            <a:avLst/>
          </a:prstGeom>
        </p:spPr>
      </p:pic>
      <p:sp>
        <p:nvSpPr>
          <p:cNvPr id="5" name="Tijdelijke aanduiding voor dianummer 4">
            <a:extLst>
              <a:ext uri="{FF2B5EF4-FFF2-40B4-BE49-F238E27FC236}">
                <a16:creationId xmlns:a16="http://schemas.microsoft.com/office/drawing/2014/main" id="{7F2B503C-82D6-1FD9-29AE-F1ED66754608}"/>
              </a:ext>
            </a:extLst>
          </p:cNvPr>
          <p:cNvSpPr>
            <a:spLocks noGrp="1"/>
          </p:cNvSpPr>
          <p:nvPr>
            <p:ph type="sldNum" sz="quarter" idx="1007"/>
          </p:nvPr>
        </p:nvSpPr>
        <p:spPr/>
        <p:txBody>
          <a:bodyPr/>
          <a:lstStyle/>
          <a:p>
            <a:fld id="{8F18802B-E4C7-4B2D-B37A-6B7CC3C134EA}" type="slidenum">
              <a:rPr lang="nl-NL" smtClean="0"/>
              <a:pPr/>
              <a:t>20</a:t>
            </a:fld>
            <a:endParaRPr lang="nl-NL" dirty="0"/>
          </a:p>
        </p:txBody>
      </p:sp>
    </p:spTree>
    <p:extLst>
      <p:ext uri="{BB962C8B-B14F-4D97-AF65-F5344CB8AC3E}">
        <p14:creationId xmlns:p14="http://schemas.microsoft.com/office/powerpoint/2010/main" val="2769322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3D5FD4-3975-B81D-1807-9A7913AF82E6}"/>
              </a:ext>
            </a:extLst>
          </p:cNvPr>
          <p:cNvSpPr>
            <a:spLocks noGrp="1"/>
          </p:cNvSpPr>
          <p:nvPr>
            <p:ph type="title"/>
          </p:nvPr>
        </p:nvSpPr>
        <p:spPr/>
        <p:txBody>
          <a:bodyPr/>
          <a:lstStyle/>
          <a:p>
            <a:r>
              <a:rPr lang="nl-NL" dirty="0"/>
              <a:t>Ervaringen?</a:t>
            </a:r>
          </a:p>
        </p:txBody>
      </p:sp>
      <p:sp>
        <p:nvSpPr>
          <p:cNvPr id="5" name="Tijdelijke aanduiding voor dianummer 4">
            <a:extLst>
              <a:ext uri="{FF2B5EF4-FFF2-40B4-BE49-F238E27FC236}">
                <a16:creationId xmlns:a16="http://schemas.microsoft.com/office/drawing/2014/main" id="{4153DC7E-12F0-585F-A97F-940C5B2B9828}"/>
              </a:ext>
            </a:extLst>
          </p:cNvPr>
          <p:cNvSpPr>
            <a:spLocks noGrp="1"/>
          </p:cNvSpPr>
          <p:nvPr>
            <p:ph type="sldNum" sz="quarter" idx="1007"/>
          </p:nvPr>
        </p:nvSpPr>
        <p:spPr/>
        <p:txBody>
          <a:bodyPr/>
          <a:lstStyle/>
          <a:p>
            <a:fld id="{8F18802B-E4C7-4B2D-B37A-6B7CC3C134EA}" type="slidenum">
              <a:rPr lang="nl-NL" smtClean="0"/>
              <a:pPr/>
              <a:t>21</a:t>
            </a:fld>
            <a:endParaRPr lang="nl-NL" dirty="0"/>
          </a:p>
        </p:txBody>
      </p:sp>
      <p:pic>
        <p:nvPicPr>
          <p:cNvPr id="10" name="Tijdelijke aanduiding voor afbeelding 9" descr="Twee personen met spraakballonnen">
            <a:extLst>
              <a:ext uri="{FF2B5EF4-FFF2-40B4-BE49-F238E27FC236}">
                <a16:creationId xmlns:a16="http://schemas.microsoft.com/office/drawing/2014/main" id="{360C49F7-975D-CE01-D9D7-AEE862AE675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0661" b="10661"/>
          <a:stretch>
            <a:fillRect/>
          </a:stretch>
        </p:blipFill>
        <p:spPr/>
      </p:pic>
    </p:spTree>
    <p:extLst>
      <p:ext uri="{BB962C8B-B14F-4D97-AF65-F5344CB8AC3E}">
        <p14:creationId xmlns:p14="http://schemas.microsoft.com/office/powerpoint/2010/main" val="4204098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824EDA2-49E8-52F9-8047-14E405B9CAFE}"/>
              </a:ext>
            </a:extLst>
          </p:cNvPr>
          <p:cNvSpPr>
            <a:spLocks noGrp="1"/>
          </p:cNvSpPr>
          <p:nvPr>
            <p:ph sz="half" idx="1"/>
          </p:nvPr>
        </p:nvSpPr>
        <p:spPr>
          <a:xfrm>
            <a:off x="634801" y="1574800"/>
            <a:ext cx="5683937" cy="4610100"/>
          </a:xfrm>
        </p:spPr>
        <p:txBody>
          <a:bodyPr>
            <a:normAutofit/>
          </a:bodyPr>
          <a:lstStyle/>
          <a:p>
            <a:r>
              <a:rPr lang="nl-NL" sz="2000" dirty="0">
                <a:hlinkClick r:id="rId3"/>
              </a:rPr>
              <a:t>Technische verzamelwet VRO/BZK </a:t>
            </a:r>
            <a:r>
              <a:rPr lang="nl-NL" sz="2000" dirty="0"/>
              <a:t>(voorkeursrecht kunnen vestigen als een projectbesluit geldt als een BOPA)</a:t>
            </a:r>
          </a:p>
          <a:p>
            <a:r>
              <a:rPr lang="nl-NL" sz="2000" dirty="0">
                <a:hlinkClick r:id="rId4"/>
              </a:rPr>
              <a:t>Wetsvoorstel versterking regie </a:t>
            </a:r>
            <a:r>
              <a:rPr lang="nl-NL" sz="2000" dirty="0">
                <a:hlinkClick r:id="rId5"/>
              </a:rPr>
              <a:t>volkshuisvesting</a:t>
            </a:r>
            <a:r>
              <a:rPr lang="nl-NL" sz="2000" dirty="0"/>
              <a:t> (wijziging art. 16.77b en 16.87 – </a:t>
            </a:r>
            <a:r>
              <a:rPr lang="nl-NL" sz="2000" dirty="0" err="1"/>
              <a:t>StAB</a:t>
            </a:r>
            <a:r>
              <a:rPr lang="nl-NL" sz="2000" dirty="0"/>
              <a:t> binnen 2 </a:t>
            </a:r>
            <a:r>
              <a:rPr lang="nl-NL" sz="2000" dirty="0" err="1"/>
              <a:t>mnd</a:t>
            </a:r>
            <a:r>
              <a:rPr lang="nl-NL" sz="2000" dirty="0"/>
              <a:t> advies, uitzondering op de 6 </a:t>
            </a:r>
            <a:r>
              <a:rPr lang="nl-NL" sz="2000" dirty="0" err="1"/>
              <a:t>mnd</a:t>
            </a:r>
            <a:r>
              <a:rPr lang="nl-NL" sz="2000" dirty="0"/>
              <a:t> termijn uitspraak ABRvS, versnelde behandeling door ABRvS conform afdeling 8.2.3 Awb)</a:t>
            </a:r>
          </a:p>
          <a:p>
            <a:r>
              <a:rPr lang="nl-NL" sz="2000" dirty="0">
                <a:hlinkClick r:id="rId6"/>
              </a:rPr>
              <a:t>Wijzigingswet Omgevingswet stelselaspecten (</a:t>
            </a:r>
            <a:r>
              <a:rPr lang="nl-NL" sz="2000" dirty="0" err="1">
                <a:hlinkClick r:id="rId6"/>
              </a:rPr>
              <a:t>WOws</a:t>
            </a:r>
            <a:r>
              <a:rPr lang="nl-NL" sz="2000" dirty="0">
                <a:hlinkClick r:id="rId6"/>
              </a:rPr>
              <a:t>) </a:t>
            </a:r>
            <a:endParaRPr lang="nl-NL" sz="2000" dirty="0"/>
          </a:p>
          <a:p>
            <a:r>
              <a:rPr lang="nl-NL" sz="2000" dirty="0"/>
              <a:t>Reparatiewetsvoorstel vanwege het Varkens in Nood arrest. </a:t>
            </a:r>
            <a:r>
              <a:rPr lang="nl-NL" sz="2000" dirty="0">
                <a:hlinkClick r:id="rId7"/>
              </a:rPr>
              <a:t>Raad van State advies.</a:t>
            </a:r>
            <a:endParaRPr lang="nl-NL" sz="2000" dirty="0"/>
          </a:p>
          <a:p>
            <a:endParaRPr lang="nl-NL" dirty="0"/>
          </a:p>
          <a:p>
            <a:endParaRPr lang="nl-NL" dirty="0"/>
          </a:p>
        </p:txBody>
      </p:sp>
      <p:sp>
        <p:nvSpPr>
          <p:cNvPr id="3" name="Tijdelijke aanduiding voor inhoud 2">
            <a:extLst>
              <a:ext uri="{FF2B5EF4-FFF2-40B4-BE49-F238E27FC236}">
                <a16:creationId xmlns:a16="http://schemas.microsoft.com/office/drawing/2014/main" id="{91EB5C6F-00C1-F32B-168E-B456B1A7AC3C}"/>
              </a:ext>
            </a:extLst>
          </p:cNvPr>
          <p:cNvSpPr>
            <a:spLocks noGrp="1"/>
          </p:cNvSpPr>
          <p:nvPr>
            <p:ph sz="half" idx="2"/>
          </p:nvPr>
        </p:nvSpPr>
        <p:spPr>
          <a:xfrm>
            <a:off x="6502200" y="1574800"/>
            <a:ext cx="5004000" cy="4220853"/>
          </a:xfrm>
        </p:spPr>
        <p:txBody>
          <a:bodyPr>
            <a:normAutofit/>
          </a:bodyPr>
          <a:lstStyle/>
          <a:p>
            <a:r>
              <a:rPr lang="nl-NL" sz="2000" dirty="0"/>
              <a:t>Tweede </a:t>
            </a:r>
            <a:r>
              <a:rPr lang="nl-NL" sz="2000" dirty="0">
                <a:hlinkClick r:id="rId8"/>
              </a:rPr>
              <a:t>reflectierapport</a:t>
            </a:r>
            <a:r>
              <a:rPr lang="nl-NL" sz="2000" dirty="0"/>
              <a:t> over 2025: Werk aan de winkel plus de Kabinetsreactie. </a:t>
            </a:r>
          </a:p>
          <a:p>
            <a:r>
              <a:rPr lang="nl-NL" sz="2000" dirty="0"/>
              <a:t>Tweede  monitoringsrapport Omgevingswet over 2025 volgt voor de zomer.</a:t>
            </a:r>
          </a:p>
        </p:txBody>
      </p:sp>
      <p:sp>
        <p:nvSpPr>
          <p:cNvPr id="4" name="Titel 3">
            <a:extLst>
              <a:ext uri="{FF2B5EF4-FFF2-40B4-BE49-F238E27FC236}">
                <a16:creationId xmlns:a16="http://schemas.microsoft.com/office/drawing/2014/main" id="{AC3417D0-F88D-5A7A-23AA-2A349C785426}"/>
              </a:ext>
            </a:extLst>
          </p:cNvPr>
          <p:cNvSpPr>
            <a:spLocks noGrp="1"/>
          </p:cNvSpPr>
          <p:nvPr>
            <p:ph type="title"/>
          </p:nvPr>
        </p:nvSpPr>
        <p:spPr/>
        <p:txBody>
          <a:bodyPr/>
          <a:lstStyle/>
          <a:p>
            <a:r>
              <a:rPr lang="nl-NL" dirty="0"/>
              <a:t>Ontwikkelingen</a:t>
            </a:r>
          </a:p>
        </p:txBody>
      </p:sp>
      <p:sp>
        <p:nvSpPr>
          <p:cNvPr id="5" name="Tijdelijke aanduiding voor dianummer 4">
            <a:extLst>
              <a:ext uri="{FF2B5EF4-FFF2-40B4-BE49-F238E27FC236}">
                <a16:creationId xmlns:a16="http://schemas.microsoft.com/office/drawing/2014/main" id="{4E2194A0-20CF-5A71-05AB-2F924A71FB84}"/>
              </a:ext>
            </a:extLst>
          </p:cNvPr>
          <p:cNvSpPr>
            <a:spLocks noGrp="1"/>
          </p:cNvSpPr>
          <p:nvPr>
            <p:ph type="sldNum" sz="quarter" idx="12"/>
          </p:nvPr>
        </p:nvSpPr>
        <p:spPr/>
        <p:txBody>
          <a:bodyPr/>
          <a:lstStyle/>
          <a:p>
            <a:fld id="{10A0A6AF-03C5-477E-939A-E28F7E7F05EA}" type="slidenum">
              <a:rPr lang="nl-NL" smtClean="0"/>
              <a:pPr/>
              <a:t>22</a:t>
            </a:fld>
            <a:endParaRPr lang="nl-NL" dirty="0"/>
          </a:p>
        </p:txBody>
      </p:sp>
    </p:spTree>
    <p:extLst>
      <p:ext uri="{BB962C8B-B14F-4D97-AF65-F5344CB8AC3E}">
        <p14:creationId xmlns:p14="http://schemas.microsoft.com/office/powerpoint/2010/main" val="2453110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92089-76D8-6C4A-BE64-A66A09F5C47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1F716D5-7CDC-D1C0-2D89-F5DBDEA54040}"/>
              </a:ext>
            </a:extLst>
          </p:cNvPr>
          <p:cNvSpPr>
            <a:spLocks noGrp="1"/>
          </p:cNvSpPr>
          <p:nvPr>
            <p:ph type="title"/>
          </p:nvPr>
        </p:nvSpPr>
        <p:spPr/>
        <p:txBody>
          <a:bodyPr/>
          <a:lstStyle/>
          <a:p>
            <a:r>
              <a:rPr lang="nl-NL" dirty="0"/>
              <a:t>Bedankt!</a:t>
            </a:r>
            <a:br>
              <a:rPr lang="nl-NL" dirty="0"/>
            </a:br>
            <a:br>
              <a:rPr lang="nl-NL" dirty="0"/>
            </a:br>
            <a:br>
              <a:rPr lang="nl-NL" dirty="0"/>
            </a:br>
            <a:endParaRPr lang="nl-NL" dirty="0"/>
          </a:p>
        </p:txBody>
      </p:sp>
      <p:sp>
        <p:nvSpPr>
          <p:cNvPr id="5" name="Tijdelijke aanduiding voor dianummer 4">
            <a:extLst>
              <a:ext uri="{FF2B5EF4-FFF2-40B4-BE49-F238E27FC236}">
                <a16:creationId xmlns:a16="http://schemas.microsoft.com/office/drawing/2014/main" id="{AD6AA507-5CB1-6720-0177-C80293603477}"/>
              </a:ext>
            </a:extLst>
          </p:cNvPr>
          <p:cNvSpPr>
            <a:spLocks noGrp="1"/>
          </p:cNvSpPr>
          <p:nvPr>
            <p:ph type="sldNum" sz="quarter" idx="100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8802B-E4C7-4B2D-B37A-6B7CC3C134EA}" type="slidenum">
              <a:rPr kumimoji="0" lang="nl-NL" sz="700" b="0" i="0" u="none" strike="noStrike" kern="1200" cap="none" spc="0" normalizeH="0" baseline="0" noProof="0" smtClean="0">
                <a:ln>
                  <a:noFill/>
                </a:ln>
                <a:solidFill>
                  <a:srgbClr val="154273"/>
                </a:solidFill>
                <a:effectLst/>
                <a:uLnTx/>
                <a:uFillTx/>
                <a:latin typeface="RijksSansT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700" b="0" i="0" u="none" strike="noStrike" kern="1200" cap="none" spc="0" normalizeH="0" baseline="0" noProof="0" dirty="0">
              <a:ln>
                <a:noFill/>
              </a:ln>
              <a:solidFill>
                <a:srgbClr val="154273"/>
              </a:solidFill>
              <a:effectLst/>
              <a:uLnTx/>
              <a:uFillTx/>
              <a:latin typeface="RijksSansTT Light"/>
              <a:ea typeface="+mn-ea"/>
              <a:cs typeface="+mn-cs"/>
            </a:endParaRPr>
          </a:p>
        </p:txBody>
      </p:sp>
      <p:pic>
        <p:nvPicPr>
          <p:cNvPr id="10" name="Tijdelijke aanduiding voor afbeelding 9" descr="Twee personen met spraakballonnen">
            <a:extLst>
              <a:ext uri="{FF2B5EF4-FFF2-40B4-BE49-F238E27FC236}">
                <a16:creationId xmlns:a16="http://schemas.microsoft.com/office/drawing/2014/main" id="{DA06EC1B-E292-145B-DB1F-F857FEA5FC5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0661" b="10661"/>
          <a:stretch>
            <a:fillRect/>
          </a:stretch>
        </p:blipFill>
        <p:spPr/>
      </p:pic>
    </p:spTree>
    <p:extLst>
      <p:ext uri="{BB962C8B-B14F-4D97-AF65-F5344CB8AC3E}">
        <p14:creationId xmlns:p14="http://schemas.microsoft.com/office/powerpoint/2010/main" val="768981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F3763-ADBA-21D3-0E86-8DAC48AE5AC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3454799-CBF8-09A3-F6D8-502DEE7FF19B}"/>
              </a:ext>
            </a:extLst>
          </p:cNvPr>
          <p:cNvSpPr>
            <a:spLocks noGrp="1"/>
          </p:cNvSpPr>
          <p:nvPr>
            <p:ph type="title"/>
          </p:nvPr>
        </p:nvSpPr>
        <p:spPr>
          <a:xfrm>
            <a:off x="685800" y="490621"/>
            <a:ext cx="5041900" cy="901700"/>
          </a:xfrm>
        </p:spPr>
        <p:txBody>
          <a:bodyPr/>
          <a:lstStyle/>
          <a:p>
            <a:r>
              <a:rPr lang="nl-NL" dirty="0"/>
              <a:t>Instrumentkeuze</a:t>
            </a:r>
          </a:p>
        </p:txBody>
      </p:sp>
      <p:sp>
        <p:nvSpPr>
          <p:cNvPr id="3" name="Tijdelijke aanduiding voor tekst 2">
            <a:extLst>
              <a:ext uri="{FF2B5EF4-FFF2-40B4-BE49-F238E27FC236}">
                <a16:creationId xmlns:a16="http://schemas.microsoft.com/office/drawing/2014/main" id="{61C1C1BB-46F9-88CD-7341-FDBCA78E6F29}"/>
              </a:ext>
            </a:extLst>
          </p:cNvPr>
          <p:cNvSpPr>
            <a:spLocks noGrp="1"/>
          </p:cNvSpPr>
          <p:nvPr>
            <p:ph type="body" sz="quarter" idx="1004"/>
          </p:nvPr>
        </p:nvSpPr>
        <p:spPr>
          <a:xfrm>
            <a:off x="685800" y="1035124"/>
            <a:ext cx="5146041" cy="4013200"/>
          </a:xfrm>
        </p:spPr>
        <p:txBody>
          <a:bodyPr/>
          <a:lstStyle/>
          <a:p>
            <a:pPr marL="342900" indent="-342900">
              <a:buFont typeface="Arial" panose="020B0604020202020204" pitchFamily="34" charset="0"/>
              <a:buChar char="•"/>
            </a:pPr>
            <a:r>
              <a:rPr lang="nl-NL" sz="1800" dirty="0"/>
              <a:t>In bepaalde gevallen verplicht doorlopen projectprocedure.</a:t>
            </a:r>
          </a:p>
          <a:p>
            <a:pPr marL="342900" indent="-342900">
              <a:buFont typeface="Arial" panose="020B0604020202020204" pitchFamily="34" charset="0"/>
              <a:buChar char="•"/>
            </a:pPr>
            <a:r>
              <a:rPr lang="nl-NL" sz="1800" dirty="0"/>
              <a:t>Vrijwillig :toets aan nationaal of provinciaal belang en het subsidiariteitsbeginsel. </a:t>
            </a:r>
          </a:p>
          <a:p>
            <a:pPr marL="342900" indent="-342900">
              <a:buFont typeface="Arial" panose="020B0604020202020204" pitchFamily="34" charset="0"/>
              <a:buChar char="•"/>
            </a:pPr>
            <a:r>
              <a:rPr lang="nl-NL" sz="1800" dirty="0"/>
              <a:t>Vrijwillig: dagelijks bestuur waterschappen alleen </a:t>
            </a:r>
            <a:r>
              <a:rPr lang="nl-NL" sz="1800" dirty="0" err="1"/>
              <a:t>ivm</a:t>
            </a:r>
            <a:r>
              <a:rPr lang="nl-NL" sz="1800" dirty="0"/>
              <a:t> waterschapstaken.</a:t>
            </a:r>
          </a:p>
          <a:p>
            <a:pPr marL="342900" indent="-342900">
              <a:buFont typeface="Arial" panose="020B0604020202020204" pitchFamily="34" charset="0"/>
              <a:buChar char="•"/>
            </a:pPr>
            <a:r>
              <a:rPr lang="nl-NL" sz="1800" dirty="0"/>
              <a:t>Er kan een projectbesluit worden vastgesteld voor het uitvoeren van een </a:t>
            </a:r>
            <a:r>
              <a:rPr lang="nl-NL" sz="1800" u="sng" dirty="0"/>
              <a:t>project</a:t>
            </a:r>
            <a:r>
              <a:rPr lang="nl-NL" sz="1800" dirty="0"/>
              <a:t>, en het in werking hebben/houden (complexe en ingrijpende projecten met een publiek belang).</a:t>
            </a:r>
          </a:p>
          <a:p>
            <a:pPr marL="342900" indent="-342900">
              <a:buFont typeface="Arial" panose="020B0604020202020204" pitchFamily="34" charset="0"/>
              <a:buChar char="•"/>
            </a:pPr>
            <a:r>
              <a:rPr lang="nl-NL" sz="1800" dirty="0"/>
              <a:t>Alternatieven: wijziging omgevingsplan, omgevingsvergunning BOPA of losse vergunningen? Wanneer kiest het BG voor het instrument projectbesluit?</a:t>
            </a:r>
          </a:p>
        </p:txBody>
      </p:sp>
      <p:pic>
        <p:nvPicPr>
          <p:cNvPr id="7" name="Tijdelijke aanduiding voor afbeelding 6" descr="Houten gereedschapskist">
            <a:extLst>
              <a:ext uri="{FF2B5EF4-FFF2-40B4-BE49-F238E27FC236}">
                <a16:creationId xmlns:a16="http://schemas.microsoft.com/office/drawing/2014/main" id="{8C7A5D11-75C4-32C4-17E5-E071B9225F8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25" r="18325"/>
          <a:stretch/>
        </p:blipFill>
        <p:spPr>
          <a:xfrm>
            <a:off x="6192981" y="234373"/>
            <a:ext cx="5867400" cy="6172200"/>
          </a:xfrm>
        </p:spPr>
      </p:pic>
      <p:sp>
        <p:nvSpPr>
          <p:cNvPr id="5" name="Tijdelijke aanduiding voor dianummer 4">
            <a:extLst>
              <a:ext uri="{FF2B5EF4-FFF2-40B4-BE49-F238E27FC236}">
                <a16:creationId xmlns:a16="http://schemas.microsoft.com/office/drawing/2014/main" id="{5F7D074B-1B58-45BF-D50C-A1526F27D4CA}"/>
              </a:ext>
            </a:extLst>
          </p:cNvPr>
          <p:cNvSpPr>
            <a:spLocks noGrp="1"/>
          </p:cNvSpPr>
          <p:nvPr>
            <p:ph type="sldNum" sz="quarter" idx="1007"/>
          </p:nvPr>
        </p:nvSpPr>
        <p:spPr/>
        <p:txBody>
          <a:bodyPr/>
          <a:lstStyle/>
          <a:p>
            <a:fld id="{8F18802B-E4C7-4B2D-B37A-6B7CC3C134EA}" type="slidenum">
              <a:rPr lang="nl-NL" smtClean="0"/>
              <a:pPr/>
              <a:t>3</a:t>
            </a:fld>
            <a:endParaRPr lang="nl-NL" dirty="0"/>
          </a:p>
        </p:txBody>
      </p:sp>
    </p:spTree>
    <p:extLst>
      <p:ext uri="{BB962C8B-B14F-4D97-AF65-F5344CB8AC3E}">
        <p14:creationId xmlns:p14="http://schemas.microsoft.com/office/powerpoint/2010/main" val="4033368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3EBD-476C-8A20-8BB5-A1ABDBEB46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17DBC2-71DE-8626-660C-8B154B2386DD}"/>
              </a:ext>
            </a:extLst>
          </p:cNvPr>
          <p:cNvSpPr>
            <a:spLocks noGrp="1"/>
          </p:cNvSpPr>
          <p:nvPr>
            <p:ph type="title"/>
          </p:nvPr>
        </p:nvSpPr>
        <p:spPr>
          <a:xfrm>
            <a:off x="685800" y="490621"/>
            <a:ext cx="5041900" cy="901700"/>
          </a:xfrm>
        </p:spPr>
        <p:txBody>
          <a:bodyPr/>
          <a:lstStyle/>
          <a:p>
            <a:r>
              <a:rPr lang="nl-NL" dirty="0"/>
              <a:t>Afwegingen</a:t>
            </a:r>
          </a:p>
        </p:txBody>
      </p:sp>
      <p:sp>
        <p:nvSpPr>
          <p:cNvPr id="3" name="Tijdelijke aanduiding voor tekst 2">
            <a:extLst>
              <a:ext uri="{FF2B5EF4-FFF2-40B4-BE49-F238E27FC236}">
                <a16:creationId xmlns:a16="http://schemas.microsoft.com/office/drawing/2014/main" id="{F4AD1A40-0E69-A639-FDB3-AB7E94FDAA06}"/>
              </a:ext>
            </a:extLst>
          </p:cNvPr>
          <p:cNvSpPr>
            <a:spLocks noGrp="1"/>
          </p:cNvSpPr>
          <p:nvPr>
            <p:ph type="body" sz="quarter" idx="1004"/>
          </p:nvPr>
        </p:nvSpPr>
        <p:spPr>
          <a:xfrm>
            <a:off x="685800" y="1106905"/>
            <a:ext cx="6070600" cy="5260473"/>
          </a:xfrm>
        </p:spPr>
        <p:txBody>
          <a:bodyPr/>
          <a:lstStyle/>
          <a:p>
            <a:r>
              <a:rPr lang="nl-NL" sz="1600" dirty="0"/>
              <a:t>project </a:t>
            </a:r>
            <a:r>
              <a:rPr lang="nl-NL" sz="1600" b="1" dirty="0"/>
              <a:t>past niet binnen het omgevingsplan</a:t>
            </a:r>
            <a:r>
              <a:rPr lang="nl-NL" sz="1600" dirty="0"/>
              <a:t>; </a:t>
            </a:r>
          </a:p>
          <a:p>
            <a:r>
              <a:rPr lang="nl-NL" sz="1600" dirty="0"/>
              <a:t>wens om regie in eigen hand te houden; </a:t>
            </a:r>
          </a:p>
          <a:p>
            <a:r>
              <a:rPr lang="nl-NL" sz="1600" dirty="0"/>
              <a:t>het gaat om een complex project met veel belangen; </a:t>
            </a:r>
          </a:p>
          <a:p>
            <a:r>
              <a:rPr lang="nl-NL" sz="1600" dirty="0"/>
              <a:t>wens verkenning uit te voeren met trechtering via voorkeursbeslissing; </a:t>
            </a:r>
          </a:p>
          <a:p>
            <a:r>
              <a:rPr lang="nl-NL" sz="1600" dirty="0"/>
              <a:t>wens om een voorbereidingsbesluit te nemen; </a:t>
            </a:r>
          </a:p>
          <a:p>
            <a:r>
              <a:rPr lang="nl-NL" sz="1600" dirty="0"/>
              <a:t>wens om een integraal besluit te nemen; </a:t>
            </a:r>
          </a:p>
          <a:p>
            <a:r>
              <a:rPr lang="nl-NL" sz="1600" b="1" dirty="0"/>
              <a:t>wens van een juridische procedure met beroep in </a:t>
            </a:r>
            <a:r>
              <a:rPr lang="nl-NL" sz="1600" b="1" dirty="0" err="1"/>
              <a:t>één</a:t>
            </a:r>
            <a:r>
              <a:rPr lang="nl-NL" sz="1600" b="1" dirty="0"/>
              <a:t> instantie; </a:t>
            </a:r>
          </a:p>
          <a:p>
            <a:r>
              <a:rPr lang="nl-NL" sz="1600" b="1" dirty="0"/>
              <a:t>wens om ten behoeve van het project een onteigeningsprocedure te starten; </a:t>
            </a:r>
          </a:p>
          <a:p>
            <a:r>
              <a:rPr lang="nl-NL" sz="1600" dirty="0"/>
              <a:t>wens om voor een gezamenlijk project </a:t>
            </a:r>
            <a:r>
              <a:rPr lang="nl-NL" sz="1600" dirty="0" err="1"/>
              <a:t>één</a:t>
            </a:r>
            <a:r>
              <a:rPr lang="nl-NL" sz="1600" dirty="0"/>
              <a:t> projectbesluit te nemen. </a:t>
            </a:r>
          </a:p>
        </p:txBody>
      </p:sp>
      <p:pic>
        <p:nvPicPr>
          <p:cNvPr id="7" name="Tijdelijke aanduiding voor afbeelding 6" descr="Schalen van justitie op een blauwe achtergrond">
            <a:extLst>
              <a:ext uri="{FF2B5EF4-FFF2-40B4-BE49-F238E27FC236}">
                <a16:creationId xmlns:a16="http://schemas.microsoft.com/office/drawing/2014/main" id="{A55B0638-9BCB-2C01-6CE5-B24FA38C405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8330" r="18330"/>
          <a:stretch/>
        </p:blipFill>
        <p:spPr>
          <a:xfrm>
            <a:off x="6888480" y="234373"/>
            <a:ext cx="5171900" cy="6172200"/>
          </a:xfrm>
        </p:spPr>
      </p:pic>
      <p:sp>
        <p:nvSpPr>
          <p:cNvPr id="5" name="Tijdelijke aanduiding voor dianummer 4">
            <a:extLst>
              <a:ext uri="{FF2B5EF4-FFF2-40B4-BE49-F238E27FC236}">
                <a16:creationId xmlns:a16="http://schemas.microsoft.com/office/drawing/2014/main" id="{EA85715E-99A3-A36E-B476-D4135103AE12}"/>
              </a:ext>
            </a:extLst>
          </p:cNvPr>
          <p:cNvSpPr>
            <a:spLocks noGrp="1"/>
          </p:cNvSpPr>
          <p:nvPr>
            <p:ph type="sldNum" sz="quarter" idx="1007"/>
          </p:nvPr>
        </p:nvSpPr>
        <p:spPr/>
        <p:txBody>
          <a:bodyPr/>
          <a:lstStyle/>
          <a:p>
            <a:fld id="{8F18802B-E4C7-4B2D-B37A-6B7CC3C134EA}" type="slidenum">
              <a:rPr lang="nl-NL" smtClean="0"/>
              <a:pPr/>
              <a:t>4</a:t>
            </a:fld>
            <a:endParaRPr lang="nl-NL" dirty="0"/>
          </a:p>
        </p:txBody>
      </p:sp>
    </p:spTree>
    <p:extLst>
      <p:ext uri="{BB962C8B-B14F-4D97-AF65-F5344CB8AC3E}">
        <p14:creationId xmlns:p14="http://schemas.microsoft.com/office/powerpoint/2010/main" val="737596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6D34D-2C7A-A413-F098-222A0802F73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1C22D7A-9061-4138-633D-90191A17E07F}"/>
              </a:ext>
            </a:extLst>
          </p:cNvPr>
          <p:cNvSpPr>
            <a:spLocks noGrp="1"/>
          </p:cNvSpPr>
          <p:nvPr>
            <p:ph type="title"/>
          </p:nvPr>
        </p:nvSpPr>
        <p:spPr>
          <a:xfrm>
            <a:off x="519254" y="546636"/>
            <a:ext cx="5041900" cy="901700"/>
          </a:xfrm>
        </p:spPr>
        <p:txBody>
          <a:bodyPr/>
          <a:lstStyle/>
          <a:p>
            <a:r>
              <a:rPr lang="nl-NL" dirty="0"/>
              <a:t>Past niet in het omgevingsplan?</a:t>
            </a:r>
          </a:p>
        </p:txBody>
      </p:sp>
      <p:sp>
        <p:nvSpPr>
          <p:cNvPr id="3" name="Tijdelijke aanduiding voor tekst 2">
            <a:extLst>
              <a:ext uri="{FF2B5EF4-FFF2-40B4-BE49-F238E27FC236}">
                <a16:creationId xmlns:a16="http://schemas.microsoft.com/office/drawing/2014/main" id="{4326E752-B2EC-5239-5E0F-C8719D95B111}"/>
              </a:ext>
            </a:extLst>
          </p:cNvPr>
          <p:cNvSpPr>
            <a:spLocks noGrp="1"/>
          </p:cNvSpPr>
          <p:nvPr>
            <p:ph type="body" sz="quarter" idx="1004"/>
          </p:nvPr>
        </p:nvSpPr>
        <p:spPr>
          <a:xfrm>
            <a:off x="352709" y="1688123"/>
            <a:ext cx="5374989" cy="3773806"/>
          </a:xfrm>
        </p:spPr>
        <p:txBody>
          <a:bodyPr/>
          <a:lstStyle/>
          <a:p>
            <a:pPr marL="342900" indent="-342900">
              <a:buFont typeface="Arial" panose="020B0604020202020204" pitchFamily="34" charset="0"/>
              <a:buChar char="•"/>
            </a:pPr>
            <a:r>
              <a:rPr lang="nl-NL" sz="2000" dirty="0"/>
              <a:t>Opvallend er worden regelmatig projectbesluiten vastgesteld  voor projecten die binnen het omgevingsplan passen.</a:t>
            </a:r>
          </a:p>
          <a:p>
            <a:pPr marL="342900" indent="-342900">
              <a:buFont typeface="Arial" panose="020B0604020202020204" pitchFamily="34" charset="0"/>
              <a:buChar char="•"/>
            </a:pPr>
            <a:r>
              <a:rPr lang="nl-NL" sz="2000" dirty="0"/>
              <a:t>Voorbeelden: </a:t>
            </a:r>
          </a:p>
          <a:p>
            <a:pPr marL="0" indent="0">
              <a:buNone/>
            </a:pPr>
            <a:r>
              <a:rPr lang="nl-NL" sz="1400" u="sng">
                <a:hlinkClick r:id="rId3"/>
              </a:rPr>
              <a:t>Kadeverbetering </a:t>
            </a:r>
            <a:r>
              <a:rPr lang="nl-NL" sz="1400" u="sng" dirty="0">
                <a:hlinkClick r:id="rId3"/>
              </a:rPr>
              <a:t>Kade Kortland</a:t>
            </a:r>
            <a:endParaRPr lang="nl-NL" sz="1400" u="sng" dirty="0"/>
          </a:p>
          <a:p>
            <a:pPr marL="0" indent="0">
              <a:buNone/>
            </a:pPr>
            <a:r>
              <a:rPr lang="nl-NL" sz="1400" dirty="0">
                <a:hlinkClick r:id="rId4"/>
              </a:rPr>
              <a:t>Projectbesluit KRW Maas, maatregelen </a:t>
            </a:r>
            <a:r>
              <a:rPr lang="nl-NL" sz="1400" dirty="0" err="1">
                <a:hlinkClick r:id="rId4"/>
              </a:rPr>
              <a:t>Bokhovense</a:t>
            </a:r>
            <a:r>
              <a:rPr lang="nl-NL" sz="1400" dirty="0">
                <a:hlinkClick r:id="rId4"/>
              </a:rPr>
              <a:t> waard, oever Casterens Hoeve en oever </a:t>
            </a:r>
            <a:r>
              <a:rPr lang="nl-NL" sz="1400" dirty="0" err="1">
                <a:hlinkClick r:id="rId4"/>
              </a:rPr>
              <a:t>Benedenwaarden</a:t>
            </a:r>
            <a:endParaRPr lang="nl-NL" sz="1400" dirty="0"/>
          </a:p>
          <a:p>
            <a:pPr marL="342900" indent="-342900">
              <a:buFont typeface="Arial" panose="020B0604020202020204" pitchFamily="34" charset="0"/>
              <a:buChar char="•"/>
            </a:pPr>
            <a:r>
              <a:rPr lang="nl-NL" sz="2000" dirty="0"/>
              <a:t>Opvallend dat er niet altijd wordt toegelicht in het projectbesluit of er sprake is van strijdigheid met het omgevingsplan.</a:t>
            </a:r>
          </a:p>
          <a:p>
            <a:pPr marL="0" indent="0">
              <a:buNone/>
            </a:pPr>
            <a:endParaRPr lang="nl-NL" sz="1800" dirty="0"/>
          </a:p>
        </p:txBody>
      </p:sp>
      <p:sp>
        <p:nvSpPr>
          <p:cNvPr id="5" name="Tijdelijke aanduiding voor dianummer 4">
            <a:extLst>
              <a:ext uri="{FF2B5EF4-FFF2-40B4-BE49-F238E27FC236}">
                <a16:creationId xmlns:a16="http://schemas.microsoft.com/office/drawing/2014/main" id="{5CF48736-1C89-5208-8999-FDC79AB310A5}"/>
              </a:ext>
            </a:extLst>
          </p:cNvPr>
          <p:cNvSpPr>
            <a:spLocks noGrp="1"/>
          </p:cNvSpPr>
          <p:nvPr>
            <p:ph type="sldNum" sz="quarter" idx="1007"/>
          </p:nvPr>
        </p:nvSpPr>
        <p:spPr/>
        <p:txBody>
          <a:bodyPr/>
          <a:lstStyle/>
          <a:p>
            <a:fld id="{8F18802B-E4C7-4B2D-B37A-6B7CC3C134EA}" type="slidenum">
              <a:rPr lang="nl-NL" smtClean="0"/>
              <a:pPr/>
              <a:t>5</a:t>
            </a:fld>
            <a:endParaRPr lang="nl-NL" dirty="0"/>
          </a:p>
        </p:txBody>
      </p:sp>
      <p:pic>
        <p:nvPicPr>
          <p:cNvPr id="11" name="Tijdelijke aanduiding voor afbeelding 10">
            <a:extLst>
              <a:ext uri="{FF2B5EF4-FFF2-40B4-BE49-F238E27FC236}">
                <a16:creationId xmlns:a16="http://schemas.microsoft.com/office/drawing/2014/main" id="{51BC59C6-FCF8-1E27-F025-C8322EEC31F7}"/>
              </a:ext>
            </a:extLst>
          </p:cNvPr>
          <p:cNvPicPr>
            <a:picLocks noGrp="1" noChangeAspect="1"/>
          </p:cNvPicPr>
          <p:nvPr>
            <p:ph type="pic" sz="quarter" idx="10"/>
          </p:nvPr>
        </p:nvPicPr>
        <p:blipFill>
          <a:blip r:embed="rId5"/>
          <a:srcRect l="5253" r="5253"/>
          <a:stretch>
            <a:fillRect/>
          </a:stretch>
        </p:blipFill>
        <p:spPr>
          <a:prstGeom prst="rect">
            <a:avLst/>
          </a:prstGeom>
        </p:spPr>
      </p:pic>
    </p:spTree>
    <p:extLst>
      <p:ext uri="{BB962C8B-B14F-4D97-AF65-F5344CB8AC3E}">
        <p14:creationId xmlns:p14="http://schemas.microsoft.com/office/powerpoint/2010/main" val="365802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B00455-5ECA-E01A-D836-FEA140BC6B3B}"/>
              </a:ext>
            </a:extLst>
          </p:cNvPr>
          <p:cNvSpPr>
            <a:spLocks noGrp="1"/>
          </p:cNvSpPr>
          <p:nvPr>
            <p:ph type="title"/>
          </p:nvPr>
        </p:nvSpPr>
        <p:spPr>
          <a:xfrm>
            <a:off x="643689" y="684069"/>
            <a:ext cx="5041900" cy="901700"/>
          </a:xfrm>
        </p:spPr>
        <p:txBody>
          <a:bodyPr/>
          <a:lstStyle/>
          <a:p>
            <a:r>
              <a:rPr lang="nl-NL" dirty="0"/>
              <a:t>Beroep in één instantie</a:t>
            </a:r>
          </a:p>
        </p:txBody>
      </p:sp>
      <p:sp>
        <p:nvSpPr>
          <p:cNvPr id="3" name="Tijdelijke aanduiding voor tekst 2">
            <a:extLst>
              <a:ext uri="{FF2B5EF4-FFF2-40B4-BE49-F238E27FC236}">
                <a16:creationId xmlns:a16="http://schemas.microsoft.com/office/drawing/2014/main" id="{108F1139-5CE6-FDE8-6CA8-5BB49E9547EF}"/>
              </a:ext>
            </a:extLst>
          </p:cNvPr>
          <p:cNvSpPr>
            <a:spLocks noGrp="1"/>
          </p:cNvSpPr>
          <p:nvPr>
            <p:ph type="body" sz="quarter" idx="1004"/>
          </p:nvPr>
        </p:nvSpPr>
        <p:spPr>
          <a:xfrm>
            <a:off x="643689" y="1371600"/>
            <a:ext cx="5041900" cy="4624805"/>
          </a:xfrm>
        </p:spPr>
        <p:txBody>
          <a:bodyPr/>
          <a:lstStyle/>
          <a:p>
            <a:pPr marL="285750" indent="-285750">
              <a:buFont typeface="Arial" panose="020B0604020202020204" pitchFamily="34" charset="0"/>
              <a:buChar char="•"/>
            </a:pPr>
            <a:r>
              <a:rPr lang="nl-NL" sz="2000" dirty="0"/>
              <a:t>De </a:t>
            </a:r>
            <a:r>
              <a:rPr lang="nl-NL" sz="2000" dirty="0" err="1"/>
              <a:t>Wvrv</a:t>
            </a:r>
            <a:r>
              <a:rPr lang="nl-NL" sz="2000" dirty="0"/>
              <a:t> biedt een grondslag om projecten (van zwaarwegend maatschappelijk belang) en besluiten aan te wijzen waarvoor - net zoals het projectbesluit - beroep in één instantie mogelijk is (max. 10 jaar). </a:t>
            </a:r>
          </a:p>
          <a:p>
            <a:pPr marL="285750" indent="-285750">
              <a:buFont typeface="Arial" panose="020B0604020202020204" pitchFamily="34" charset="0"/>
              <a:buChar char="•"/>
            </a:pPr>
            <a:r>
              <a:rPr lang="nl-NL" sz="2000" dirty="0"/>
              <a:t>Zie het </a:t>
            </a:r>
            <a:r>
              <a:rPr lang="nl-NL" sz="2000" dirty="0" err="1"/>
              <a:t>Bvrv</a:t>
            </a:r>
            <a:r>
              <a:rPr lang="nl-NL" sz="2000" dirty="0"/>
              <a:t> (1 jan) en Besluit procedurele versnellingen energieprojecten (1 okt). </a:t>
            </a:r>
          </a:p>
          <a:p>
            <a:pPr marL="285750" indent="-285750">
              <a:buFont typeface="Arial" panose="020B0604020202020204" pitchFamily="34" charset="0"/>
              <a:buChar char="•"/>
            </a:pPr>
            <a:r>
              <a:rPr lang="nl-NL" sz="2000" dirty="0"/>
              <a:t>Biedt een mogelijkheid om voor meer projecten en besluiten beroep in één instantie te creëren waardoor deze overweging minder vaak een rol speelt bij de keuze voor een vrijwillig projectbesluit. </a:t>
            </a:r>
          </a:p>
        </p:txBody>
      </p:sp>
      <p:pic>
        <p:nvPicPr>
          <p:cNvPr id="7" name="Tijdelijke aanduiding voor afbeelding 6" descr="Voorzittershamer die rust op een blok">
            <a:extLst>
              <a:ext uri="{FF2B5EF4-FFF2-40B4-BE49-F238E27FC236}">
                <a16:creationId xmlns:a16="http://schemas.microsoft.com/office/drawing/2014/main" id="{8AE84275-C176-AE3B-A3B8-1B7782DC1A0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8313" r="18313"/>
          <a:stretch>
            <a:fillRect/>
          </a:stretch>
        </p:blipFill>
        <p:spPr>
          <a:xfrm>
            <a:off x="6096000" y="235528"/>
            <a:ext cx="5867400" cy="6172200"/>
          </a:xfrm>
        </p:spPr>
      </p:pic>
      <p:sp>
        <p:nvSpPr>
          <p:cNvPr id="5" name="Tijdelijke aanduiding voor dianummer 4">
            <a:extLst>
              <a:ext uri="{FF2B5EF4-FFF2-40B4-BE49-F238E27FC236}">
                <a16:creationId xmlns:a16="http://schemas.microsoft.com/office/drawing/2014/main" id="{88613A85-38AC-64D3-1F3F-DDDAF8CC0485}"/>
              </a:ext>
            </a:extLst>
          </p:cNvPr>
          <p:cNvSpPr>
            <a:spLocks noGrp="1"/>
          </p:cNvSpPr>
          <p:nvPr>
            <p:ph type="sldNum" sz="quarter" idx="1007"/>
          </p:nvPr>
        </p:nvSpPr>
        <p:spPr/>
        <p:txBody>
          <a:bodyPr/>
          <a:lstStyle/>
          <a:p>
            <a:fld id="{8F18802B-E4C7-4B2D-B37A-6B7CC3C134EA}" type="slidenum">
              <a:rPr lang="nl-NL" smtClean="0"/>
              <a:pPr/>
              <a:t>6</a:t>
            </a:fld>
            <a:endParaRPr lang="nl-NL" dirty="0"/>
          </a:p>
        </p:txBody>
      </p:sp>
    </p:spTree>
    <p:extLst>
      <p:ext uri="{BB962C8B-B14F-4D97-AF65-F5344CB8AC3E}">
        <p14:creationId xmlns:p14="http://schemas.microsoft.com/office/powerpoint/2010/main" val="2012582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00798A-9A9F-04A2-AA49-3EC3B2D1D104}"/>
              </a:ext>
            </a:extLst>
          </p:cNvPr>
          <p:cNvSpPr>
            <a:spLocks noGrp="1"/>
          </p:cNvSpPr>
          <p:nvPr>
            <p:ph type="title"/>
          </p:nvPr>
        </p:nvSpPr>
        <p:spPr>
          <a:xfrm>
            <a:off x="685800" y="490621"/>
            <a:ext cx="5041900" cy="901700"/>
          </a:xfrm>
        </p:spPr>
        <p:txBody>
          <a:bodyPr/>
          <a:lstStyle/>
          <a:p>
            <a:r>
              <a:rPr lang="nl-NL" dirty="0"/>
              <a:t>Onteigeningsprocedure</a:t>
            </a:r>
          </a:p>
        </p:txBody>
      </p:sp>
      <p:sp>
        <p:nvSpPr>
          <p:cNvPr id="3" name="Tijdelijke aanduiding voor tekst 2">
            <a:extLst>
              <a:ext uri="{FF2B5EF4-FFF2-40B4-BE49-F238E27FC236}">
                <a16:creationId xmlns:a16="http://schemas.microsoft.com/office/drawing/2014/main" id="{1B0DB99E-425D-C2E4-85C7-1C97B1CD01EF}"/>
              </a:ext>
            </a:extLst>
          </p:cNvPr>
          <p:cNvSpPr>
            <a:spLocks noGrp="1"/>
          </p:cNvSpPr>
          <p:nvPr>
            <p:ph type="body" sz="quarter" idx="1004"/>
          </p:nvPr>
        </p:nvSpPr>
        <p:spPr>
          <a:xfrm>
            <a:off x="685800" y="1228164"/>
            <a:ext cx="5041900" cy="4857676"/>
          </a:xfrm>
        </p:spPr>
        <p:txBody>
          <a:bodyPr/>
          <a:lstStyle/>
          <a:p>
            <a:pPr marL="285750" indent="-285750">
              <a:buFont typeface="Arial" panose="020B0604020202020204" pitchFamily="34" charset="0"/>
              <a:buChar char="•"/>
            </a:pPr>
            <a:r>
              <a:rPr lang="nl-NL" sz="2000" dirty="0"/>
              <a:t>Verruimen van grondslagen onteigeningsbelang. </a:t>
            </a:r>
          </a:p>
          <a:p>
            <a:pPr marL="285750" indent="-285750">
              <a:buFont typeface="Arial" panose="020B0604020202020204" pitchFamily="34" charset="0"/>
              <a:buChar char="•"/>
            </a:pPr>
            <a:r>
              <a:rPr lang="nl-NL" sz="2000" dirty="0"/>
              <a:t>Onteigeningsbelang ook aanwezig als er geen ruimtelijk besluit is genomen. </a:t>
            </a:r>
          </a:p>
          <a:p>
            <a:pPr marL="285750" indent="-285750">
              <a:buFont typeface="Arial" panose="020B0604020202020204" pitchFamily="34" charset="0"/>
              <a:buChar char="•"/>
            </a:pPr>
            <a:r>
              <a:rPr lang="nl-NL" sz="2000" dirty="0"/>
              <a:t>Het gaat met o.a. om werkzaamheden die ruimtelijk vergunningvrij.</a:t>
            </a:r>
          </a:p>
          <a:p>
            <a:pPr marL="285750" indent="-285750">
              <a:buFont typeface="Arial" panose="020B0604020202020204" pitchFamily="34" charset="0"/>
              <a:buChar char="•"/>
            </a:pPr>
            <a:r>
              <a:rPr lang="nl-NL" sz="2000" dirty="0"/>
              <a:t>Maar ziet ook op onderhouden, vervangen of het vanwege de verkeersveiligheid of doorstroming van het verkeer verbeteren van een bestaande weg, vaarweg, spoorweg of haven of het herstellen of onderhouden of vervangen van een waterkering.</a:t>
            </a:r>
          </a:p>
        </p:txBody>
      </p:sp>
      <p:pic>
        <p:nvPicPr>
          <p:cNvPr id="7" name="Tijdelijke aanduiding voor afbeelding 6" descr="Pad door het deinende gras">
            <a:extLst>
              <a:ext uri="{FF2B5EF4-FFF2-40B4-BE49-F238E27FC236}">
                <a16:creationId xmlns:a16="http://schemas.microsoft.com/office/drawing/2014/main" id="{96704C34-02B5-F258-7D98-0579A409309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274" r="18274"/>
          <a:stretch/>
        </p:blipFill>
        <p:spPr>
          <a:xfrm>
            <a:off x="6096000" y="241300"/>
            <a:ext cx="5867400" cy="6172200"/>
          </a:xfrm>
        </p:spPr>
      </p:pic>
      <p:sp>
        <p:nvSpPr>
          <p:cNvPr id="5" name="Tijdelijke aanduiding voor dianummer 4">
            <a:extLst>
              <a:ext uri="{FF2B5EF4-FFF2-40B4-BE49-F238E27FC236}">
                <a16:creationId xmlns:a16="http://schemas.microsoft.com/office/drawing/2014/main" id="{3807A74C-E96E-E826-86C9-BBDCD9E85931}"/>
              </a:ext>
            </a:extLst>
          </p:cNvPr>
          <p:cNvSpPr>
            <a:spLocks noGrp="1"/>
          </p:cNvSpPr>
          <p:nvPr>
            <p:ph type="sldNum" sz="quarter" idx="1007"/>
          </p:nvPr>
        </p:nvSpPr>
        <p:spPr/>
        <p:txBody>
          <a:bodyPr/>
          <a:lstStyle/>
          <a:p>
            <a:fld id="{8F18802B-E4C7-4B2D-B37A-6B7CC3C134EA}" type="slidenum">
              <a:rPr lang="nl-NL" smtClean="0"/>
              <a:pPr/>
              <a:t>7</a:t>
            </a:fld>
            <a:endParaRPr lang="nl-NL" dirty="0"/>
          </a:p>
        </p:txBody>
      </p:sp>
    </p:spTree>
    <p:extLst>
      <p:ext uri="{BB962C8B-B14F-4D97-AF65-F5344CB8AC3E}">
        <p14:creationId xmlns:p14="http://schemas.microsoft.com/office/powerpoint/2010/main" val="3136836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7981AB-504B-2B08-AC74-0A57045958AB}"/>
              </a:ext>
            </a:extLst>
          </p:cNvPr>
          <p:cNvSpPr>
            <a:spLocks noGrp="1"/>
          </p:cNvSpPr>
          <p:nvPr>
            <p:ph type="title"/>
          </p:nvPr>
        </p:nvSpPr>
        <p:spPr>
          <a:xfrm>
            <a:off x="685800" y="739775"/>
            <a:ext cx="5041900" cy="901700"/>
          </a:xfrm>
        </p:spPr>
        <p:txBody>
          <a:bodyPr/>
          <a:lstStyle/>
          <a:p>
            <a:r>
              <a:rPr lang="nl-NL" dirty="0"/>
              <a:t>Thema’s</a:t>
            </a:r>
          </a:p>
        </p:txBody>
      </p:sp>
      <p:sp>
        <p:nvSpPr>
          <p:cNvPr id="3" name="Tijdelijke aanduiding voor tekst 2">
            <a:extLst>
              <a:ext uri="{FF2B5EF4-FFF2-40B4-BE49-F238E27FC236}">
                <a16:creationId xmlns:a16="http://schemas.microsoft.com/office/drawing/2014/main" id="{586EE526-F230-D94F-F2CE-71B8E4AB887E}"/>
              </a:ext>
            </a:extLst>
          </p:cNvPr>
          <p:cNvSpPr>
            <a:spLocks noGrp="1"/>
          </p:cNvSpPr>
          <p:nvPr>
            <p:ph type="body" sz="quarter" idx="1004"/>
          </p:nvPr>
        </p:nvSpPr>
        <p:spPr>
          <a:xfrm>
            <a:off x="685800" y="1641475"/>
            <a:ext cx="5041900" cy="4013200"/>
          </a:xfrm>
        </p:spPr>
        <p:txBody>
          <a:bodyPr/>
          <a:lstStyle/>
          <a:p>
            <a:r>
              <a:rPr lang="nl-NL" dirty="0"/>
              <a:t>Integraal projectbesluit :</a:t>
            </a:r>
          </a:p>
          <a:p>
            <a:pPr marL="0" indent="0">
              <a:buNone/>
            </a:pPr>
            <a:r>
              <a:rPr lang="nl-NL" dirty="0"/>
              <a:t>Omgevingsplanwijziging v. BOPA</a:t>
            </a:r>
          </a:p>
          <a:p>
            <a:pPr marL="0" indent="0">
              <a:buNone/>
            </a:pPr>
            <a:r>
              <a:rPr lang="nl-NL" dirty="0"/>
              <a:t>Integreren van andere besluiten</a:t>
            </a:r>
          </a:p>
          <a:p>
            <a:pPr marL="0" indent="0">
              <a:buNone/>
            </a:pPr>
            <a:r>
              <a:rPr lang="nl-NL" dirty="0"/>
              <a:t>2. Termijn niet vaststellen belemmerend ruimtelijke besluit</a:t>
            </a:r>
          </a:p>
          <a:p>
            <a:pPr marL="0" indent="0">
              <a:buNone/>
            </a:pPr>
            <a:r>
              <a:rPr lang="nl-NL" dirty="0"/>
              <a:t>3. Goedkeuringsbesluit provincie</a:t>
            </a:r>
          </a:p>
        </p:txBody>
      </p:sp>
      <p:pic>
        <p:nvPicPr>
          <p:cNvPr id="7" name="Tijdelijke aanduiding voor afbeelding 6" descr="3D-puzzelstukken">
            <a:extLst>
              <a:ext uri="{FF2B5EF4-FFF2-40B4-BE49-F238E27FC236}">
                <a16:creationId xmlns:a16="http://schemas.microsoft.com/office/drawing/2014/main" id="{7F4DE0DC-E9E9-9B2C-4641-F11139A081DD}"/>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2870" r="12870"/>
          <a:stretch>
            <a:fillRect/>
          </a:stretch>
        </p:blipFill>
        <p:spPr/>
      </p:pic>
      <p:sp>
        <p:nvSpPr>
          <p:cNvPr id="5" name="Tijdelijke aanduiding voor dianummer 4">
            <a:extLst>
              <a:ext uri="{FF2B5EF4-FFF2-40B4-BE49-F238E27FC236}">
                <a16:creationId xmlns:a16="http://schemas.microsoft.com/office/drawing/2014/main" id="{FCF4AA30-1110-FD98-F9FB-4AD3797E69E7}"/>
              </a:ext>
            </a:extLst>
          </p:cNvPr>
          <p:cNvSpPr>
            <a:spLocks noGrp="1"/>
          </p:cNvSpPr>
          <p:nvPr>
            <p:ph type="sldNum" sz="quarter" idx="1007"/>
          </p:nvPr>
        </p:nvSpPr>
        <p:spPr/>
        <p:txBody>
          <a:bodyPr/>
          <a:lstStyle/>
          <a:p>
            <a:fld id="{8F18802B-E4C7-4B2D-B37A-6B7CC3C134EA}" type="slidenum">
              <a:rPr lang="nl-NL" smtClean="0"/>
              <a:pPr/>
              <a:t>8</a:t>
            </a:fld>
            <a:endParaRPr lang="nl-NL" dirty="0"/>
          </a:p>
        </p:txBody>
      </p:sp>
    </p:spTree>
    <p:extLst>
      <p:ext uri="{BB962C8B-B14F-4D97-AF65-F5344CB8AC3E}">
        <p14:creationId xmlns:p14="http://schemas.microsoft.com/office/powerpoint/2010/main" val="4146426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314B7-585C-A78A-9441-C8E8F191A2A9}"/>
              </a:ext>
            </a:extLst>
          </p:cNvPr>
          <p:cNvSpPr>
            <a:spLocks noGrp="1"/>
          </p:cNvSpPr>
          <p:nvPr>
            <p:ph type="title"/>
          </p:nvPr>
        </p:nvSpPr>
        <p:spPr/>
        <p:txBody>
          <a:bodyPr/>
          <a:lstStyle/>
          <a:p>
            <a:r>
              <a:rPr lang="nl-NL" dirty="0"/>
              <a:t>Intergraal projectbesluit</a:t>
            </a:r>
          </a:p>
        </p:txBody>
      </p:sp>
      <p:sp>
        <p:nvSpPr>
          <p:cNvPr id="3" name="Tijdelijke aanduiding voor tekst 2">
            <a:extLst>
              <a:ext uri="{FF2B5EF4-FFF2-40B4-BE49-F238E27FC236}">
                <a16:creationId xmlns:a16="http://schemas.microsoft.com/office/drawing/2014/main" id="{15D14AFC-C22E-1423-B4CE-124BDE987ABA}"/>
              </a:ext>
            </a:extLst>
          </p:cNvPr>
          <p:cNvSpPr>
            <a:spLocks noGrp="1"/>
          </p:cNvSpPr>
          <p:nvPr>
            <p:ph type="body" sz="quarter" idx="1004"/>
          </p:nvPr>
        </p:nvSpPr>
        <p:spPr/>
        <p:txBody>
          <a:bodyPr/>
          <a:lstStyle/>
          <a:p>
            <a:r>
              <a:rPr lang="nl-NL" sz="2000" dirty="0"/>
              <a:t>Omgevingsplan/BOPA</a:t>
            </a:r>
          </a:p>
          <a:p>
            <a:r>
              <a:rPr lang="nl-NL" sz="2000" dirty="0"/>
              <a:t>Andere besluiten integreren of coördineren (incl. vergunningen).</a:t>
            </a:r>
          </a:p>
        </p:txBody>
      </p:sp>
      <p:pic>
        <p:nvPicPr>
          <p:cNvPr id="7" name="Tijdelijke aanduiding voor afbeelding 6" descr="Houten bal met houten kubus">
            <a:extLst>
              <a:ext uri="{FF2B5EF4-FFF2-40B4-BE49-F238E27FC236}">
                <a16:creationId xmlns:a16="http://schemas.microsoft.com/office/drawing/2014/main" id="{6EC7C8CF-DB4F-163B-4640-2AC511A12BD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4352" r="14352"/>
          <a:stretch>
            <a:fillRect/>
          </a:stretch>
        </p:blipFill>
        <p:spPr/>
      </p:pic>
      <p:sp>
        <p:nvSpPr>
          <p:cNvPr id="5" name="Tijdelijke aanduiding voor dianummer 4">
            <a:extLst>
              <a:ext uri="{FF2B5EF4-FFF2-40B4-BE49-F238E27FC236}">
                <a16:creationId xmlns:a16="http://schemas.microsoft.com/office/drawing/2014/main" id="{5D8B5596-D079-9216-5193-857599262919}"/>
              </a:ext>
            </a:extLst>
          </p:cNvPr>
          <p:cNvSpPr>
            <a:spLocks noGrp="1"/>
          </p:cNvSpPr>
          <p:nvPr>
            <p:ph type="sldNum" sz="quarter" idx="1007"/>
          </p:nvPr>
        </p:nvSpPr>
        <p:spPr/>
        <p:txBody>
          <a:bodyPr/>
          <a:lstStyle/>
          <a:p>
            <a:fld id="{8F18802B-E4C7-4B2D-B37A-6B7CC3C134EA}" type="slidenum">
              <a:rPr lang="nl-NL" smtClean="0"/>
              <a:pPr/>
              <a:t>9</a:t>
            </a:fld>
            <a:endParaRPr lang="nl-NL" dirty="0"/>
          </a:p>
        </p:txBody>
      </p:sp>
    </p:spTree>
    <p:extLst>
      <p:ext uri="{BB962C8B-B14F-4D97-AF65-F5344CB8AC3E}">
        <p14:creationId xmlns:p14="http://schemas.microsoft.com/office/powerpoint/2010/main" val="243534829"/>
      </p:ext>
    </p:extLst>
  </p:cSld>
  <p:clrMapOvr>
    <a:masterClrMapping/>
  </p:clrMapOvr>
</p:sld>
</file>

<file path=ppt/theme/theme1.xml><?xml version="1.0" encoding="utf-8"?>
<a:theme xmlns:a="http://schemas.openxmlformats.org/drawingml/2006/main" name="Huisstijl">
  <a:themeElements>
    <a:clrScheme name="Kleuren Ministerie - Lintblauw">
      <a:dk1>
        <a:srgbClr val="154273"/>
      </a:dk1>
      <a:lt1>
        <a:srgbClr val="FFFFFF"/>
      </a:lt1>
      <a:dk2>
        <a:srgbClr val="154273"/>
      </a:dk2>
      <a:lt2>
        <a:srgbClr val="FFFFFF"/>
      </a:lt2>
      <a:accent1>
        <a:srgbClr val="154273"/>
      </a:accent1>
      <a:accent2>
        <a:srgbClr val="4F7196"/>
      </a:accent2>
      <a:accent3>
        <a:srgbClr val="738EAB"/>
      </a:accent3>
      <a:accent4>
        <a:srgbClr val="95A9C0"/>
      </a:accent4>
      <a:accent5>
        <a:srgbClr val="B8C6D5"/>
      </a:accent5>
      <a:accent6>
        <a:srgbClr val="DCE3EA"/>
      </a:accent6>
      <a:hlink>
        <a:srgbClr val="154273"/>
      </a:hlink>
      <a:folHlink>
        <a:srgbClr val="154273"/>
      </a:folHlink>
    </a:clrScheme>
    <a:fontScheme name="Lettertypen Ministerie">
      <a:majorFont>
        <a:latin typeface="RijksSansTT"/>
        <a:ea typeface=""/>
        <a:cs typeface=""/>
      </a:majorFont>
      <a:minorFont>
        <a:latin typeface="RijksSansTT Light"/>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ntblauw">
      <a:srgbClr val="154273"/>
    </a:custClr>
    <a:custClr name="lintblauw 75%">
      <a:srgbClr val="4F7196"/>
    </a:custClr>
    <a:custClr name="lintblauw 60%">
      <a:srgbClr val="738EAB"/>
    </a:custClr>
    <a:custClr name="Lintblauw 45%">
      <a:srgbClr val="95A9C0"/>
    </a:custClr>
    <a:custClr name="Lintblauw 30%">
      <a:srgbClr val="B8C6D5"/>
    </a:custClr>
    <a:custClr name="lintblauw 15%">
      <a:srgbClr val="DCE3EA"/>
    </a:custClr>
    <a:custClr>
      <a:srgbClr val="FFFFFF"/>
    </a:custClr>
    <a:custClr>
      <a:srgbClr val="FFFFFF"/>
    </a:custClr>
    <a:custClr>
      <a:srgbClr val="FFFFFF"/>
    </a:custClr>
    <a:custClr>
      <a:srgbClr val="FFFFFF"/>
    </a:custClr>
    <a:custClr name="Mintgroen">
      <a:srgbClr val="76D2B6"/>
    </a:custClr>
    <a:custClr name="Mintgroen 75%">
      <a:srgbClr val="98DDC8"/>
    </a:custClr>
    <a:custClr name="Mintgroen 60%">
      <a:srgbClr val="ACE4D3"/>
    </a:custClr>
    <a:custClr name="Mintgroen 45%">
      <a:srgbClr val="C1EBDE"/>
    </a:custClr>
    <a:custClr name="Mintgroen 30%">
      <a:srgbClr val="D5F1E9"/>
    </a:custClr>
    <a:custClr name="Mintgroen 15%">
      <a:srgbClr val="EAF8F4"/>
    </a:custClr>
    <a:custClr>
      <a:srgbClr val="FFFFFF"/>
    </a:custClr>
    <a:custClr>
      <a:srgbClr val="FFFFFF"/>
    </a:custClr>
    <a:custClr>
      <a:srgbClr val="FFFFFF"/>
    </a:custClr>
    <a:custClr>
      <a:srgbClr val="FFFFFF"/>
    </a:custClr>
    <a:custClr name="Oranje">
      <a:srgbClr val="E17000"/>
    </a:custClr>
    <a:custClr name="Oranje 75%">
      <a:srgbClr val="E89440"/>
    </a:custClr>
    <a:custClr name="Oranje 60%">
      <a:srgbClr val="EDA966"/>
    </a:custClr>
    <a:custClr name="Oranje 45%">
      <a:srgbClr val="F1BE8C"/>
    </a:custClr>
    <a:custClr name="Oranje 30%">
      <a:srgbClr val="F6D4B2"/>
    </a:custClr>
    <a:custClr name="Oranje 15%">
      <a:srgbClr val="FBEAD9"/>
    </a:custClr>
    <a:custClr>
      <a:srgbClr val="FFFFFF"/>
    </a:custClr>
    <a:custClr>
      <a:srgbClr val="FFFFFF"/>
    </a:custClr>
    <a:custClr>
      <a:srgbClr val="FFFFFF"/>
    </a:custClr>
    <a:custClr>
      <a:srgbClr val="FFFFFF"/>
    </a:custClr>
    <a:custClr name="Donkergroen">
      <a:srgbClr val="275937"/>
    </a:custClr>
    <a:custClr name="Donkergroen 75%">
      <a:srgbClr val="5D8269"/>
    </a:custClr>
    <a:custClr name="Donkergroen 60%">
      <a:srgbClr val="7D9B87"/>
    </a:custClr>
    <a:custClr name="Donkergroen 45%">
      <a:srgbClr val="9DB4A4"/>
    </a:custClr>
    <a:custClr name="Donkergroen 30%">
      <a:srgbClr val="BDCDC2"/>
    </a:custClr>
    <a:custClr name="Donkergroen 15%">
      <a:srgbClr val="DEE6E1"/>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Presentatie (NL) VRO.potx" id="{1C070848-0888-42AD-B4AD-484F2DF14BD6}" vid="{98D7A52F-1768-4268-A904-9723D987185B}"/>
    </a:ext>
  </a:extLst>
</a:theme>
</file>

<file path=ppt/theme/theme2.xml><?xml version="1.0" encoding="utf-8"?>
<a:theme xmlns:a="http://schemas.openxmlformats.org/drawingml/2006/main" name="Kantoorthema">
  <a:themeElements>
    <a:clrScheme name="Notes colors">
      <a:dk1>
        <a:srgbClr val="154273"/>
      </a:dk1>
      <a:lt1>
        <a:srgbClr val="FFFFFF"/>
      </a:lt1>
      <a:dk2>
        <a:srgbClr val="154273"/>
      </a:dk2>
      <a:lt2>
        <a:srgbClr val="FFFFFF"/>
      </a:lt2>
      <a:accent1>
        <a:srgbClr val="154273"/>
      </a:accent1>
      <a:accent2>
        <a:srgbClr val="4F7196"/>
      </a:accent2>
      <a:accent3>
        <a:srgbClr val="738EAB"/>
      </a:accent3>
      <a:accent4>
        <a:srgbClr val="95A9C0"/>
      </a:accent4>
      <a:accent5>
        <a:srgbClr val="B8C6D5"/>
      </a:accent5>
      <a:accent6>
        <a:srgbClr val="DCE3EA"/>
      </a:accent6>
      <a:hlink>
        <a:srgbClr val="154273"/>
      </a:hlink>
      <a:folHlink>
        <a:srgbClr val="154273"/>
      </a:folHlink>
    </a:clrScheme>
    <a:fontScheme name="Notes fonts">
      <a:majorFont>
        <a:latin typeface="RijksSansT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ijksSansTT Light"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Handout colors">
      <a:dk1>
        <a:srgbClr val="154273"/>
      </a:dk1>
      <a:lt1>
        <a:srgbClr val="FFFFFF"/>
      </a:lt1>
      <a:dk2>
        <a:srgbClr val="154273"/>
      </a:dk2>
      <a:lt2>
        <a:srgbClr val="FFFFFF"/>
      </a:lt2>
      <a:accent1>
        <a:srgbClr val="154273"/>
      </a:accent1>
      <a:accent2>
        <a:srgbClr val="4F7196"/>
      </a:accent2>
      <a:accent3>
        <a:srgbClr val="738EAB"/>
      </a:accent3>
      <a:accent4>
        <a:srgbClr val="95A9C0"/>
      </a:accent4>
      <a:accent5>
        <a:srgbClr val="B8C6D5"/>
      </a:accent5>
      <a:accent6>
        <a:srgbClr val="DCE3EA"/>
      </a:accent6>
      <a:hlink>
        <a:srgbClr val="154273"/>
      </a:hlink>
      <a:folHlink>
        <a:srgbClr val="154273"/>
      </a:folHlink>
    </a:clrScheme>
    <a:fontScheme name="Handout fonts">
      <a:majorFont>
        <a:latin typeface="RijksSansT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ijksSansTT Light"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Presentatie (NL) VRO</Template>
  <TotalTime>0</TotalTime>
  <Words>1233</Words>
  <Application>Microsoft Office PowerPoint</Application>
  <PresentationFormat>Breedbeeld</PresentationFormat>
  <Paragraphs>141</Paragraphs>
  <Slides>23</Slides>
  <Notes>12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23</vt:i4>
      </vt:variant>
    </vt:vector>
  </HeadingPairs>
  <TitlesOfParts>
    <vt:vector size="30" baseType="lpstr">
      <vt:lpstr>RijksSansTT ExtraBold</vt:lpstr>
      <vt:lpstr>RijksSansTT</vt:lpstr>
      <vt:lpstr>Calibri</vt:lpstr>
      <vt:lpstr>RijksoverheidSerif</vt:lpstr>
      <vt:lpstr>Arial</vt:lpstr>
      <vt:lpstr>RijksSansTT Light</vt:lpstr>
      <vt:lpstr>Huisstijl</vt:lpstr>
      <vt:lpstr>Het projectbesluit beproefd, de eerste projectbesluiten  van waterschappen, provincies,  en het Rijk </vt:lpstr>
      <vt:lpstr>Inzet projectbesluit sinds inwerkingtreding Ow</vt:lpstr>
      <vt:lpstr>Instrumentkeuze</vt:lpstr>
      <vt:lpstr>Afwegingen</vt:lpstr>
      <vt:lpstr>Past niet in het omgevingsplan?</vt:lpstr>
      <vt:lpstr>Beroep in één instantie</vt:lpstr>
      <vt:lpstr>Onteigeningsprocedure</vt:lpstr>
      <vt:lpstr>Thema’s</vt:lpstr>
      <vt:lpstr>Intergraal projectbesluit</vt:lpstr>
      <vt:lpstr>Wijziging omgevingsplan of BOPA - I</vt:lpstr>
      <vt:lpstr>BOPA of wijziging omgevingsplan - II</vt:lpstr>
      <vt:lpstr>Ervaringen?</vt:lpstr>
      <vt:lpstr>Integreren van andere besluiten</vt:lpstr>
      <vt:lpstr>Ervaringen?</vt:lpstr>
      <vt:lpstr>Termijn niet vaststellen belemmerd ruimtelijk besluit</vt:lpstr>
      <vt:lpstr>Termijn niet vaststellen belemmerd Omgevingsplan en projectbesluit</vt:lpstr>
      <vt:lpstr>Ervaringen?</vt:lpstr>
      <vt:lpstr>Goedkeuringsbesluit - I</vt:lpstr>
      <vt:lpstr>Goedkeuringsbesluit - II</vt:lpstr>
      <vt:lpstr>Goedkeuringsbesluit - III</vt:lpstr>
      <vt:lpstr>Ervaringen?</vt:lpstr>
      <vt:lpstr>Ontwikkelingen</vt:lpstr>
      <vt:lpstr>Bedankt!   </vt:lpstr>
    </vt:vector>
  </TitlesOfParts>
  <Manager/>
  <Company>Rijksoverheid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Rijksoverheid</dc:creator>
  <cp:keywords/>
  <dc:description>Sjabloonversie: 2.4a - 6 maart 2026_x000d_
Vormgeving: www.Today.nl_x000d_
Sjablonen: www.JoulesUnlimited.com</dc:description>
  <cp:lastModifiedBy>Holten, Saskia van</cp:lastModifiedBy>
  <cp:revision>144</cp:revision>
  <dcterms:created xsi:type="dcterms:W3CDTF">2025-07-28T09:29:22Z</dcterms:created>
  <dcterms:modified xsi:type="dcterms:W3CDTF">2026-06-26T09:15:59Z</dcterms:modified>
  <cp:category/>
</cp:coreProperties>
</file>