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16"/>
  </p:notesMasterIdLst>
  <p:handoutMasterIdLst>
    <p:handoutMasterId r:id="rId17"/>
  </p:handoutMasterIdLst>
  <p:sldIdLst>
    <p:sldId id="262" r:id="rId2"/>
    <p:sldId id="264" r:id="rId3"/>
    <p:sldId id="265" r:id="rId4"/>
    <p:sldId id="266" r:id="rId5"/>
    <p:sldId id="268" r:id="rId6"/>
    <p:sldId id="269" r:id="rId7"/>
    <p:sldId id="267" r:id="rId8"/>
    <p:sldId id="956" r:id="rId9"/>
    <p:sldId id="270" r:id="rId10"/>
    <p:sldId id="271" r:id="rId11"/>
    <p:sldId id="272" r:id="rId12"/>
    <p:sldId id="273" r:id="rId13"/>
    <p:sldId id="955" r:id="rId14"/>
    <p:sldId id="261" r:id="rId15"/>
  </p:sldIdLst>
  <p:sldSz cx="12192000" cy="6858000"/>
  <p:notesSz cx="6858000" cy="9144000"/>
  <p:embeddedFontLst>
    <p:embeddedFont>
      <p:font typeface="RijksoverheidSerif" panose="020B0604020202020204" charset="0"/>
      <p:regular r:id="rId18"/>
      <p:bold r:id="rId19"/>
      <p:italic r:id="rId20"/>
      <p:boldItalic r:id="rId21"/>
    </p:embeddedFont>
    <p:embeddedFont>
      <p:font typeface="RijksSansTT" panose="020B0604020202020204" charset="0"/>
      <p:regular r:id="rId22"/>
      <p:bold r:id="rId23"/>
      <p:italic r:id="rId24"/>
      <p:boldItalic r:id="rId25"/>
    </p:embeddedFont>
    <p:embeddedFont>
      <p:font typeface="RijksSansTT ExtraBold" panose="020B0604020202020204" charset="0"/>
      <p:bold r:id="rId26"/>
      <p:italic r:id="rId27"/>
      <p:boldItalic r:id="rId28"/>
    </p:embeddedFont>
    <p:embeddedFont>
      <p:font typeface="RijksSansTT Light" panose="020B0604020202020204" charset="0"/>
      <p:regular r:id="rId29"/>
      <p:italic r:id="rId30"/>
    </p:embeddedFont>
    <p:embeddedFont>
      <p:font typeface="Verdana" panose="020B0604030504040204" pitchFamily="34" charset="0"/>
      <p:regular r:id="rId31"/>
      <p:bold r:id="rId32"/>
      <p:italic r:id="rId33"/>
      <p:boldItalic r:id="rId34"/>
    </p:embeddedFont>
  </p:embeddedFontLst>
  <p:defaultTextStyle>
    <a:defPPr lvl="0">
      <a:defRPr lang="nl-NL"/>
    </a:defPPr>
    <a:lvl1pPr marL="0" lvl="1" algn="l" defTabSz="914400" rtl="0" eaLnBrk="1" latinLnBrk="0" hangingPunct="1">
      <a:defRPr sz="1800" kern="1200">
        <a:solidFill>
          <a:schemeClr val="tx1"/>
        </a:solidFill>
        <a:latin typeface="+mn-lt"/>
        <a:ea typeface="+mn-ea"/>
        <a:cs typeface="+mn-cs"/>
      </a:defRPr>
    </a:lvl1pPr>
    <a:lvl2pPr marL="457200" lvl="2" algn="l" defTabSz="914400" rtl="0" eaLnBrk="1" latinLnBrk="0" hangingPunct="1">
      <a:defRPr sz="1800" kern="1200">
        <a:solidFill>
          <a:schemeClr val="tx1"/>
        </a:solidFill>
        <a:latin typeface="+mn-lt"/>
        <a:ea typeface="+mn-ea"/>
        <a:cs typeface="+mn-cs"/>
      </a:defRPr>
    </a:lvl2pPr>
    <a:lvl3pPr marL="914400" lvl="3" algn="l" defTabSz="914400" rtl="0" eaLnBrk="1" latinLnBrk="0" hangingPunct="1">
      <a:defRPr sz="1800" kern="1200">
        <a:solidFill>
          <a:schemeClr val="tx1"/>
        </a:solidFill>
        <a:latin typeface="+mn-lt"/>
        <a:ea typeface="+mn-ea"/>
        <a:cs typeface="+mn-cs"/>
      </a:defRPr>
    </a:lvl3pPr>
    <a:lvl4pPr marL="1371600" lvl="4"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421E3BE3-0FEA-4E9F-A4C9-9C145CDE4499}">
  <a:tblStyle styleId="{421E3BE3-0FEA-4E9F-A4C9-9C145CDE4499}" styleName="Tabelstijl Rijksoverheid">
    <a:wholeTbl>
      <a:tcTxStyle b="off" i="off">
        <a:font>
          <a:latin typeface="RijksSansTT Light"/>
          <a:ea typeface="RijksSansTT Light"/>
          <a:cs typeface="RijksSansTT Light"/>
        </a:font>
        <a:srgbClr val="154273"/>
      </a:tcTxStyle>
      <a:tcStyle>
        <a:tcBdr>
          <a:left>
            <a:ln>
              <a:noFill/>
            </a:ln>
          </a:left>
          <a:right>
            <a:ln>
              <a:noFill/>
            </a:ln>
          </a:right>
          <a:top>
            <a:ln>
              <a:noFill/>
            </a:ln>
          </a:top>
          <a:bottom>
            <a:ln>
              <a:noFill/>
            </a:ln>
          </a:bottom>
          <a:insideH>
            <a:ln w="9525" cmpd="sng">
              <a:solidFill>
                <a:srgbClr val="FFFFFF"/>
              </a:solidFill>
            </a:ln>
          </a:insideH>
          <a:insideV>
            <a:ln w="9525" cmpd="sng">
              <a:solidFill>
                <a:srgbClr val="FFFFFF"/>
              </a:solidFill>
            </a:ln>
          </a:insideV>
        </a:tcBdr>
        <a:fill>
          <a:solidFill>
            <a:schemeClr val="accent6"/>
          </a:solidFill>
        </a:fill>
      </a:tcStyle>
    </a:wholeTbl>
    <a:firstRow>
      <a:tcTxStyle b="off" i="off">
        <a:font>
          <a:latin typeface="RijksSansTT SemiBold"/>
          <a:ea typeface="RijksSansTT SemiBold"/>
          <a:cs typeface="RijksSansTT SemiBold"/>
        </a:font>
        <a:schemeClr val="lt2"/>
      </a:tcTxStyle>
      <a:tcStyle>
        <a:tcBdr>
          <a:insideV>
            <a:ln w="9525" cmpd="sng">
              <a:solidFill>
                <a:srgbClr val="FFFFFF"/>
              </a:solidFill>
            </a:ln>
          </a:insideV>
        </a:tcBdr>
        <a:fill>
          <a:solidFill>
            <a:schemeClr val="accent1"/>
          </a:solidFill>
        </a:fill>
      </a:tcStyle>
    </a:firstRow>
    <a:extLst>
      <a:ext uri="http://www.joulesunlimited.com/pptTableStyle"/>
    </a:extLst>
  </a:tblStyle>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15" autoAdjust="0"/>
    <p:restoredTop sz="94660"/>
  </p:normalViewPr>
  <p:slideViewPr>
    <p:cSldViewPr snapToGrid="0">
      <p:cViewPr varScale="1">
        <p:scale>
          <a:sx n="99" d="100"/>
          <a:sy n="99" d="100"/>
        </p:scale>
        <p:origin x="144" y="48"/>
      </p:cViewPr>
      <p:guideLst/>
    </p:cSldViewPr>
  </p:slideViewPr>
  <p:notesTextViewPr>
    <p:cViewPr>
      <p:scale>
        <a:sx n="1" d="1"/>
        <a:sy n="1" d="1"/>
      </p:scale>
      <p:origin x="0" y="0"/>
    </p:cViewPr>
  </p:notesTextViewPr>
  <p:notesViewPr>
    <p:cSldViewPr snapToGrid="0">
      <p:cViewPr varScale="1">
        <p:scale>
          <a:sx n="79" d="100"/>
          <a:sy n="79" d="100"/>
        </p:scale>
        <p:origin x="3942" y="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font" Target="fonts/font9.fntdata"/><Relationship Id="rId39" Type="http://schemas.microsoft.com/office/2016/11/relationships/changesInfo" Target="changesInfos/changesInfo1.xml"/><Relationship Id="rId21" Type="http://schemas.openxmlformats.org/officeDocument/2006/relationships/font" Target="fonts/font4.fntdata"/><Relationship Id="rId34" Type="http://schemas.openxmlformats.org/officeDocument/2006/relationships/font" Target="fonts/font1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5" Type="http://schemas.openxmlformats.org/officeDocument/2006/relationships/font" Target="fonts/font8.fntdata"/><Relationship Id="rId33" Type="http://schemas.openxmlformats.org/officeDocument/2006/relationships/font" Target="fonts/font16.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3.fntdata"/><Relationship Id="rId29"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32" Type="http://schemas.openxmlformats.org/officeDocument/2006/relationships/font" Target="fonts/font15.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font" Target="fonts/font11.fntdata"/><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2.fntdata"/><Relationship Id="rId31" Type="http://schemas.openxmlformats.org/officeDocument/2006/relationships/font" Target="fonts/font1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font" Target="fonts/font13.fntdata"/><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melink H.M. (Heleen)" userId="b64496ee-3941-40c4-84b2-aa236a689231" providerId="ADAL" clId="{4048A0F2-8123-4F34-A356-155D29D25FC1}"/>
    <pc:docChg chg="undo custSel addSld delSld modSld">
      <pc:chgData name="Hamelink H.M. (Heleen)" userId="b64496ee-3941-40c4-84b2-aa236a689231" providerId="ADAL" clId="{4048A0F2-8123-4F34-A356-155D29D25FC1}" dt="2026-06-24T10:17:08.483" v="708" actId="20577"/>
      <pc:docMkLst>
        <pc:docMk/>
      </pc:docMkLst>
      <pc:sldChg chg="modSp mod">
        <pc:chgData name="Hamelink H.M. (Heleen)" userId="b64496ee-3941-40c4-84b2-aa236a689231" providerId="ADAL" clId="{4048A0F2-8123-4F34-A356-155D29D25FC1}" dt="2026-06-24T10:09:09.607" v="571" actId="20577"/>
        <pc:sldMkLst>
          <pc:docMk/>
          <pc:sldMk cId="265693913" sldId="262"/>
        </pc:sldMkLst>
        <pc:spChg chg="mod">
          <ac:chgData name="Hamelink H.M. (Heleen)" userId="b64496ee-3941-40c4-84b2-aa236a689231" providerId="ADAL" clId="{4048A0F2-8123-4F34-A356-155D29D25FC1}" dt="2026-06-24T10:09:09.607" v="571" actId="20577"/>
          <ac:spMkLst>
            <pc:docMk/>
            <pc:sldMk cId="265693913" sldId="262"/>
            <ac:spMk id="10" creationId="{ADE5D0D6-2213-7F53-4468-CD7751D8616D}"/>
          </ac:spMkLst>
        </pc:spChg>
        <pc:spChg chg="mod">
          <ac:chgData name="Hamelink H.M. (Heleen)" userId="b64496ee-3941-40c4-84b2-aa236a689231" providerId="ADAL" clId="{4048A0F2-8123-4F34-A356-155D29D25FC1}" dt="2026-06-24T10:08:02.712" v="523" actId="1076"/>
          <ac:spMkLst>
            <pc:docMk/>
            <pc:sldMk cId="265693913" sldId="262"/>
            <ac:spMk id="11" creationId="{F228DFAA-424B-8F16-600C-6B60761CAE34}"/>
          </ac:spMkLst>
        </pc:spChg>
        <pc:spChg chg="mod">
          <ac:chgData name="Hamelink H.M. (Heleen)" userId="b64496ee-3941-40c4-84b2-aa236a689231" providerId="ADAL" clId="{4048A0F2-8123-4F34-A356-155D29D25FC1}" dt="2026-06-24T10:07:57.578" v="522" actId="1076"/>
          <ac:spMkLst>
            <pc:docMk/>
            <pc:sldMk cId="265693913" sldId="262"/>
            <ac:spMk id="12" creationId="{82283D10-E90D-5ED6-B285-D7AE6B497490}"/>
          </ac:spMkLst>
        </pc:spChg>
      </pc:sldChg>
      <pc:sldChg chg="modSp mod">
        <pc:chgData name="Hamelink H.M. (Heleen)" userId="b64496ee-3941-40c4-84b2-aa236a689231" providerId="ADAL" clId="{4048A0F2-8123-4F34-A356-155D29D25FC1}" dt="2026-06-24T10:09:47.598" v="572" actId="20577"/>
        <pc:sldMkLst>
          <pc:docMk/>
          <pc:sldMk cId="2577259374" sldId="264"/>
        </pc:sldMkLst>
        <pc:spChg chg="mod">
          <ac:chgData name="Hamelink H.M. (Heleen)" userId="b64496ee-3941-40c4-84b2-aa236a689231" providerId="ADAL" clId="{4048A0F2-8123-4F34-A356-155D29D25FC1}" dt="2026-06-24T10:09:47.598" v="572" actId="20577"/>
          <ac:spMkLst>
            <pc:docMk/>
            <pc:sldMk cId="2577259374" sldId="264"/>
            <ac:spMk id="12" creationId="{82283D10-E90D-5ED6-B285-D7AE6B497490}"/>
          </ac:spMkLst>
        </pc:spChg>
      </pc:sldChg>
      <pc:sldChg chg="modSp mod">
        <pc:chgData name="Hamelink H.M. (Heleen)" userId="b64496ee-3941-40c4-84b2-aa236a689231" providerId="ADAL" clId="{4048A0F2-8123-4F34-A356-155D29D25FC1}" dt="2026-06-24T09:45:43.200" v="241" actId="20577"/>
        <pc:sldMkLst>
          <pc:docMk/>
          <pc:sldMk cId="1718976486" sldId="265"/>
        </pc:sldMkLst>
        <pc:spChg chg="mod">
          <ac:chgData name="Hamelink H.M. (Heleen)" userId="b64496ee-3941-40c4-84b2-aa236a689231" providerId="ADAL" clId="{4048A0F2-8123-4F34-A356-155D29D25FC1}" dt="2026-06-24T09:45:43.200" v="241" actId="20577"/>
          <ac:spMkLst>
            <pc:docMk/>
            <pc:sldMk cId="1718976486" sldId="265"/>
            <ac:spMk id="12" creationId="{82283D10-E90D-5ED6-B285-D7AE6B497490}"/>
          </ac:spMkLst>
        </pc:spChg>
      </pc:sldChg>
      <pc:sldChg chg="addSp modSp mod">
        <pc:chgData name="Hamelink H.M. (Heleen)" userId="b64496ee-3941-40c4-84b2-aa236a689231" providerId="ADAL" clId="{4048A0F2-8123-4F34-A356-155D29D25FC1}" dt="2026-06-24T10:12:13.016" v="592" actId="20577"/>
        <pc:sldMkLst>
          <pc:docMk/>
          <pc:sldMk cId="946799423" sldId="266"/>
        </pc:sldMkLst>
        <pc:spChg chg="add mod">
          <ac:chgData name="Hamelink H.M. (Heleen)" userId="b64496ee-3941-40c4-84b2-aa236a689231" providerId="ADAL" clId="{4048A0F2-8123-4F34-A356-155D29D25FC1}" dt="2026-06-24T10:11:04.957" v="581" actId="20577"/>
          <ac:spMkLst>
            <pc:docMk/>
            <pc:sldMk cId="946799423" sldId="266"/>
            <ac:spMk id="3" creationId="{58363C67-B6A4-2DC1-2518-43DAF1268C47}"/>
          </ac:spMkLst>
        </pc:spChg>
        <pc:spChg chg="mod">
          <ac:chgData name="Hamelink H.M. (Heleen)" userId="b64496ee-3941-40c4-84b2-aa236a689231" providerId="ADAL" clId="{4048A0F2-8123-4F34-A356-155D29D25FC1}" dt="2026-06-24T10:12:13.016" v="592" actId="20577"/>
          <ac:spMkLst>
            <pc:docMk/>
            <pc:sldMk cId="946799423" sldId="266"/>
            <ac:spMk id="12" creationId="{82283D10-E90D-5ED6-B285-D7AE6B497490}"/>
          </ac:spMkLst>
        </pc:spChg>
      </pc:sldChg>
      <pc:sldChg chg="addSp modSp mod">
        <pc:chgData name="Hamelink H.M. (Heleen)" userId="b64496ee-3941-40c4-84b2-aa236a689231" providerId="ADAL" clId="{4048A0F2-8123-4F34-A356-155D29D25FC1}" dt="2026-06-24T10:00:52.852" v="479" actId="20577"/>
        <pc:sldMkLst>
          <pc:docMk/>
          <pc:sldMk cId="2480857095" sldId="267"/>
        </pc:sldMkLst>
        <pc:spChg chg="add mod">
          <ac:chgData name="Hamelink H.M. (Heleen)" userId="b64496ee-3941-40c4-84b2-aa236a689231" providerId="ADAL" clId="{4048A0F2-8123-4F34-A356-155D29D25FC1}" dt="2026-06-24T09:55:37.350" v="399" actId="20577"/>
          <ac:spMkLst>
            <pc:docMk/>
            <pc:sldMk cId="2480857095" sldId="267"/>
            <ac:spMk id="2" creationId="{342D5F11-9D74-0F80-B453-6E824BF9799B}"/>
          </ac:spMkLst>
        </pc:spChg>
        <pc:spChg chg="mod">
          <ac:chgData name="Hamelink H.M. (Heleen)" userId="b64496ee-3941-40c4-84b2-aa236a689231" providerId="ADAL" clId="{4048A0F2-8123-4F34-A356-155D29D25FC1}" dt="2026-06-24T10:00:52.852" v="479" actId="20577"/>
          <ac:spMkLst>
            <pc:docMk/>
            <pc:sldMk cId="2480857095" sldId="267"/>
            <ac:spMk id="12" creationId="{82283D10-E90D-5ED6-B285-D7AE6B497490}"/>
          </ac:spMkLst>
        </pc:spChg>
      </pc:sldChg>
      <pc:sldChg chg="modSp mod">
        <pc:chgData name="Hamelink H.M. (Heleen)" userId="b64496ee-3941-40c4-84b2-aa236a689231" providerId="ADAL" clId="{4048A0F2-8123-4F34-A356-155D29D25FC1}" dt="2026-06-24T09:49:33.153" v="332" actId="20577"/>
        <pc:sldMkLst>
          <pc:docMk/>
          <pc:sldMk cId="2841590871" sldId="268"/>
        </pc:sldMkLst>
        <pc:spChg chg="mod">
          <ac:chgData name="Hamelink H.M. (Heleen)" userId="b64496ee-3941-40c4-84b2-aa236a689231" providerId="ADAL" clId="{4048A0F2-8123-4F34-A356-155D29D25FC1}" dt="2026-06-24T09:49:33.153" v="332" actId="20577"/>
          <ac:spMkLst>
            <pc:docMk/>
            <pc:sldMk cId="2841590871" sldId="268"/>
            <ac:spMk id="12" creationId="{82283D10-E90D-5ED6-B285-D7AE6B497490}"/>
          </ac:spMkLst>
        </pc:spChg>
      </pc:sldChg>
      <pc:sldChg chg="modSp mod">
        <pc:chgData name="Hamelink H.M. (Heleen)" userId="b64496ee-3941-40c4-84b2-aa236a689231" providerId="ADAL" clId="{4048A0F2-8123-4F34-A356-155D29D25FC1}" dt="2026-06-24T09:57:25.101" v="422" actId="20577"/>
        <pc:sldMkLst>
          <pc:docMk/>
          <pc:sldMk cId="3478722708" sldId="269"/>
        </pc:sldMkLst>
        <pc:spChg chg="mod">
          <ac:chgData name="Hamelink H.M. (Heleen)" userId="b64496ee-3941-40c4-84b2-aa236a689231" providerId="ADAL" clId="{4048A0F2-8123-4F34-A356-155D29D25FC1}" dt="2026-06-24T09:57:25.101" v="422" actId="20577"/>
          <ac:spMkLst>
            <pc:docMk/>
            <pc:sldMk cId="3478722708" sldId="269"/>
            <ac:spMk id="12" creationId="{82283D10-E90D-5ED6-B285-D7AE6B497490}"/>
          </ac:spMkLst>
        </pc:spChg>
      </pc:sldChg>
      <pc:sldChg chg="modSp mod">
        <pc:chgData name="Hamelink H.M. (Heleen)" userId="b64496ee-3941-40c4-84b2-aa236a689231" providerId="ADAL" clId="{4048A0F2-8123-4F34-A356-155D29D25FC1}" dt="2026-06-24T10:16:58.998" v="682" actId="20577"/>
        <pc:sldMkLst>
          <pc:docMk/>
          <pc:sldMk cId="1207753040" sldId="270"/>
        </pc:sldMkLst>
        <pc:spChg chg="mod">
          <ac:chgData name="Hamelink H.M. (Heleen)" userId="b64496ee-3941-40c4-84b2-aa236a689231" providerId="ADAL" clId="{4048A0F2-8123-4F34-A356-155D29D25FC1}" dt="2026-06-24T10:16:58.998" v="682" actId="20577"/>
          <ac:spMkLst>
            <pc:docMk/>
            <pc:sldMk cId="1207753040" sldId="270"/>
            <ac:spMk id="11" creationId="{F228DFAA-424B-8F16-600C-6B60761CAE34}"/>
          </ac:spMkLst>
        </pc:spChg>
        <pc:spChg chg="mod">
          <ac:chgData name="Hamelink H.M. (Heleen)" userId="b64496ee-3941-40c4-84b2-aa236a689231" providerId="ADAL" clId="{4048A0F2-8123-4F34-A356-155D29D25FC1}" dt="2026-06-24T10:01:22.187" v="481" actId="20577"/>
          <ac:spMkLst>
            <pc:docMk/>
            <pc:sldMk cId="1207753040" sldId="270"/>
            <ac:spMk id="12" creationId="{82283D10-E90D-5ED6-B285-D7AE6B497490}"/>
          </ac:spMkLst>
        </pc:spChg>
      </pc:sldChg>
      <pc:sldChg chg="modSp mod">
        <pc:chgData name="Hamelink H.M. (Heleen)" userId="b64496ee-3941-40c4-84b2-aa236a689231" providerId="ADAL" clId="{4048A0F2-8123-4F34-A356-155D29D25FC1}" dt="2026-06-24T10:17:08.483" v="708" actId="20577"/>
        <pc:sldMkLst>
          <pc:docMk/>
          <pc:sldMk cId="3020256748" sldId="271"/>
        </pc:sldMkLst>
        <pc:spChg chg="mod">
          <ac:chgData name="Hamelink H.M. (Heleen)" userId="b64496ee-3941-40c4-84b2-aa236a689231" providerId="ADAL" clId="{4048A0F2-8123-4F34-A356-155D29D25FC1}" dt="2026-06-24T10:17:08.483" v="708" actId="20577"/>
          <ac:spMkLst>
            <pc:docMk/>
            <pc:sldMk cId="3020256748" sldId="271"/>
            <ac:spMk id="11" creationId="{F228DFAA-424B-8F16-600C-6B60761CAE34}"/>
          </ac:spMkLst>
        </pc:spChg>
        <pc:spChg chg="mod">
          <ac:chgData name="Hamelink H.M. (Heleen)" userId="b64496ee-3941-40c4-84b2-aa236a689231" providerId="ADAL" clId="{4048A0F2-8123-4F34-A356-155D29D25FC1}" dt="2026-06-24T10:02:17.987" v="509" actId="20577"/>
          <ac:spMkLst>
            <pc:docMk/>
            <pc:sldMk cId="3020256748" sldId="271"/>
            <ac:spMk id="12" creationId="{82283D10-E90D-5ED6-B285-D7AE6B497490}"/>
          </ac:spMkLst>
        </pc:spChg>
      </pc:sldChg>
      <pc:sldChg chg="modSp mod">
        <pc:chgData name="Hamelink H.M. (Heleen)" userId="b64496ee-3941-40c4-84b2-aa236a689231" providerId="ADAL" clId="{4048A0F2-8123-4F34-A356-155D29D25FC1}" dt="2026-06-24T09:59:31.369" v="446" actId="5793"/>
        <pc:sldMkLst>
          <pc:docMk/>
          <pc:sldMk cId="1061237984" sldId="272"/>
        </pc:sldMkLst>
        <pc:spChg chg="mod">
          <ac:chgData name="Hamelink H.M. (Heleen)" userId="b64496ee-3941-40c4-84b2-aa236a689231" providerId="ADAL" clId="{4048A0F2-8123-4F34-A356-155D29D25FC1}" dt="2026-06-24T09:59:31.369" v="446" actId="5793"/>
          <ac:spMkLst>
            <pc:docMk/>
            <pc:sldMk cId="1061237984" sldId="272"/>
            <ac:spMk id="12" creationId="{82283D10-E90D-5ED6-B285-D7AE6B497490}"/>
          </ac:spMkLst>
        </pc:spChg>
      </pc:sldChg>
      <pc:sldChg chg="modSp mod">
        <pc:chgData name="Hamelink H.M. (Heleen)" userId="b64496ee-3941-40c4-84b2-aa236a689231" providerId="ADAL" clId="{4048A0F2-8123-4F34-A356-155D29D25FC1}" dt="2026-06-24T10:04:58.781" v="510" actId="20577"/>
        <pc:sldMkLst>
          <pc:docMk/>
          <pc:sldMk cId="3087859759" sldId="273"/>
        </pc:sldMkLst>
        <pc:spChg chg="mod">
          <ac:chgData name="Hamelink H.M. (Heleen)" userId="b64496ee-3941-40c4-84b2-aa236a689231" providerId="ADAL" clId="{4048A0F2-8123-4F34-A356-155D29D25FC1}" dt="2026-06-24T10:04:58.781" v="510" actId="20577"/>
          <ac:spMkLst>
            <pc:docMk/>
            <pc:sldMk cId="3087859759" sldId="273"/>
            <ac:spMk id="12" creationId="{82283D10-E90D-5ED6-B285-D7AE6B497490}"/>
          </ac:spMkLst>
        </pc:spChg>
      </pc:sldChg>
      <pc:sldChg chg="addSp modSp add mod">
        <pc:chgData name="Hamelink H.M. (Heleen)" userId="b64496ee-3941-40c4-84b2-aa236a689231" providerId="ADAL" clId="{4048A0F2-8123-4F34-A356-155D29D25FC1}" dt="2026-06-24T10:14:36.544" v="676" actId="20577"/>
        <pc:sldMkLst>
          <pc:docMk/>
          <pc:sldMk cId="1235107289" sldId="956"/>
        </pc:sldMkLst>
        <pc:spChg chg="add mod">
          <ac:chgData name="Hamelink H.M. (Heleen)" userId="b64496ee-3941-40c4-84b2-aa236a689231" providerId="ADAL" clId="{4048A0F2-8123-4F34-A356-155D29D25FC1}" dt="2026-06-24T09:52:01.262" v="342"/>
          <ac:spMkLst>
            <pc:docMk/>
            <pc:sldMk cId="1235107289" sldId="956"/>
            <ac:spMk id="2" creationId="{6C43C7A9-E238-9958-12A6-7CD278906562}"/>
          </ac:spMkLst>
        </pc:spChg>
        <pc:spChg chg="mod">
          <ac:chgData name="Hamelink H.M. (Heleen)" userId="b64496ee-3941-40c4-84b2-aa236a689231" providerId="ADAL" clId="{4048A0F2-8123-4F34-A356-155D29D25FC1}" dt="2026-06-24T10:14:36.544" v="676" actId="20577"/>
          <ac:spMkLst>
            <pc:docMk/>
            <pc:sldMk cId="1235107289" sldId="956"/>
            <ac:spMk id="12" creationId="{82283D10-E90D-5ED6-B285-D7AE6B497490}"/>
          </ac:spMkLst>
        </pc:spChg>
      </pc:sldChg>
      <pc:sldChg chg="new del">
        <pc:chgData name="Hamelink H.M. (Heleen)" userId="b64496ee-3941-40c4-84b2-aa236a689231" providerId="ADAL" clId="{4048A0F2-8123-4F34-A356-155D29D25FC1}" dt="2026-06-24T09:41:06.877" v="230" actId="2696"/>
        <pc:sldMkLst>
          <pc:docMk/>
          <pc:sldMk cId="2891198258" sldId="956"/>
        </pc:sldMkLst>
      </pc:sldChg>
      <pc:sldChg chg="add del">
        <pc:chgData name="Hamelink H.M. (Heleen)" userId="b64496ee-3941-40c4-84b2-aa236a689231" providerId="ADAL" clId="{4048A0F2-8123-4F34-A356-155D29D25FC1}" dt="2026-06-24T09:41:37.093" v="233" actId="2696"/>
        <pc:sldMkLst>
          <pc:docMk/>
          <pc:sldMk cId="4049182390" sldId="956"/>
        </pc:sldMkLst>
      </pc:sldChg>
      <pc:sldChg chg="new del">
        <pc:chgData name="Hamelink H.M. (Heleen)" userId="b64496ee-3941-40c4-84b2-aa236a689231" providerId="ADAL" clId="{4048A0F2-8123-4F34-A356-155D29D25FC1}" dt="2026-06-24T09:41:13.214" v="231" actId="2696"/>
        <pc:sldMkLst>
          <pc:docMk/>
          <pc:sldMk cId="3875114286" sldId="957"/>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C19B8B2-E502-4346-A2C4-B5D7B3866A47}" type="datetimeFigureOut">
              <a:rPr lang="nl-NL" smtClean="0"/>
              <a:t>24-6-2026</a:t>
            </a:fld>
            <a:endParaRPr lang="nl-NL"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89DEE86-6240-4C91-9195-1DD56CA6AE1F}" type="slidenum">
              <a:rPr lang="nl-NL" smtClean="0"/>
              <a:t>‹nr.›</a:t>
            </a:fld>
            <a:endParaRPr lang="nl-NL" dirty="0"/>
          </a:p>
        </p:txBody>
      </p:sp>
    </p:spTree>
    <p:extLst>
      <p:ext uri="{BB962C8B-B14F-4D97-AF65-F5344CB8AC3E}">
        <p14:creationId xmlns:p14="http://schemas.microsoft.com/office/powerpoint/2010/main" val="26290389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E723DA9-8EEA-4442-AD04-D20FEB943E53}" type="datetimeFigureOut">
              <a:rPr lang="nl-NL" smtClean="0"/>
              <a:t>24-6-2026</a:t>
            </a:fld>
            <a:endParaRPr lang="nl-NL"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BFFFD2D-E339-48D0-8E51-8C7BC4E3C46A}" type="slidenum">
              <a:rPr lang="nl-NL" smtClean="0"/>
              <a:t>‹nr.›</a:t>
            </a:fld>
            <a:endParaRPr lang="nl-NL" dirty="0"/>
          </a:p>
        </p:txBody>
      </p:sp>
    </p:spTree>
    <p:extLst>
      <p:ext uri="{BB962C8B-B14F-4D97-AF65-F5344CB8AC3E}">
        <p14:creationId xmlns:p14="http://schemas.microsoft.com/office/powerpoint/2010/main" val="1228492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Picture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a:p>
        </p:txBody>
      </p:sp>
      <p:sp>
        <p:nvSpPr>
          <p:cNvPr id="4" name="Placeholdernummer 3"/>
          <p:cNvSpPr>
            <a:spLocks noGrp="1"/>
          </p:cNvSpPr>
          <p:nvPr>
            <p:ph type="sldNum" sz="quarter" idx="5"/>
          </p:nvPr>
        </p:nvSpPr>
        <p:spPr/>
        <p:txBody>
          <a:bodyPr/>
          <a:lstStyle/>
          <a:p>
            <a:fld id="{DBFFFD2D-E339-48D0-8E51-8C7BC4E3C46A}" type="slidenum">
              <a:rPr lang="nl-NL" smtClean="0"/>
              <a:t>1</a:t>
            </a:fld>
            <a:endParaRPr lang="nl-NL" dirty="0"/>
          </a:p>
        </p:txBody>
      </p:sp>
    </p:spTree>
    <p:extLst>
      <p:ext uri="{BB962C8B-B14F-4D97-AF65-F5344CB8AC3E}">
        <p14:creationId xmlns:p14="http://schemas.microsoft.com/office/powerpoint/2010/main" val="16215999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Picture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a:p>
        </p:txBody>
      </p:sp>
      <p:sp>
        <p:nvSpPr>
          <p:cNvPr id="4" name="Placeholdernummer 3"/>
          <p:cNvSpPr>
            <a:spLocks noGrp="1"/>
          </p:cNvSpPr>
          <p:nvPr>
            <p:ph type="sldNum" sz="quarter" idx="5"/>
          </p:nvPr>
        </p:nvSpPr>
        <p:spPr/>
        <p:txBody>
          <a:bodyPr/>
          <a:lstStyle/>
          <a:p>
            <a:fld id="{DBFFFD2D-E339-48D0-8E51-8C7BC4E3C46A}" type="slidenum">
              <a:rPr lang="nl-NL" smtClean="0"/>
              <a:t>10</a:t>
            </a:fld>
            <a:endParaRPr lang="nl-NL" dirty="0"/>
          </a:p>
        </p:txBody>
      </p:sp>
    </p:spTree>
    <p:extLst>
      <p:ext uri="{BB962C8B-B14F-4D97-AF65-F5344CB8AC3E}">
        <p14:creationId xmlns:p14="http://schemas.microsoft.com/office/powerpoint/2010/main" val="21376315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Picture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a:p>
        </p:txBody>
      </p:sp>
      <p:sp>
        <p:nvSpPr>
          <p:cNvPr id="4" name="Placeholdernummer 3"/>
          <p:cNvSpPr>
            <a:spLocks noGrp="1"/>
          </p:cNvSpPr>
          <p:nvPr>
            <p:ph type="sldNum" sz="quarter" idx="5"/>
          </p:nvPr>
        </p:nvSpPr>
        <p:spPr/>
        <p:txBody>
          <a:bodyPr/>
          <a:lstStyle/>
          <a:p>
            <a:fld id="{DBFFFD2D-E339-48D0-8E51-8C7BC4E3C46A}" type="slidenum">
              <a:rPr lang="nl-NL" smtClean="0"/>
              <a:t>11</a:t>
            </a:fld>
            <a:endParaRPr lang="nl-NL" dirty="0"/>
          </a:p>
        </p:txBody>
      </p:sp>
    </p:spTree>
    <p:extLst>
      <p:ext uri="{BB962C8B-B14F-4D97-AF65-F5344CB8AC3E}">
        <p14:creationId xmlns:p14="http://schemas.microsoft.com/office/powerpoint/2010/main" val="16148169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Picture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a:p>
        </p:txBody>
      </p:sp>
      <p:sp>
        <p:nvSpPr>
          <p:cNvPr id="4" name="Placeholdernummer 3"/>
          <p:cNvSpPr>
            <a:spLocks noGrp="1"/>
          </p:cNvSpPr>
          <p:nvPr>
            <p:ph type="sldNum" sz="quarter" idx="5"/>
          </p:nvPr>
        </p:nvSpPr>
        <p:spPr/>
        <p:txBody>
          <a:bodyPr/>
          <a:lstStyle/>
          <a:p>
            <a:fld id="{DBFFFD2D-E339-48D0-8E51-8C7BC4E3C46A}" type="slidenum">
              <a:rPr lang="nl-NL" smtClean="0"/>
              <a:t>12</a:t>
            </a:fld>
            <a:endParaRPr lang="nl-NL" dirty="0"/>
          </a:p>
        </p:txBody>
      </p:sp>
    </p:spTree>
    <p:extLst>
      <p:ext uri="{BB962C8B-B14F-4D97-AF65-F5344CB8AC3E}">
        <p14:creationId xmlns:p14="http://schemas.microsoft.com/office/powerpoint/2010/main" val="952734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10"/>
          </p:nvPr>
        </p:nvSpPr>
        <p:spPr/>
        <p:txBody>
          <a:bodyPr/>
          <a:lstStyle/>
          <a:p>
            <a:fld id="{DBFFFD2D-E339-48D0-8E51-8C7BC4E3C46A}" type="slidenum">
              <a:rPr lang="nl-NL" smtClean="0"/>
              <a:t>14</a:t>
            </a:fld>
            <a:endParaRPr lang="nl-NL" dirty="0"/>
          </a:p>
        </p:txBody>
      </p:sp>
    </p:spTree>
    <p:extLst>
      <p:ext uri="{BB962C8B-B14F-4D97-AF65-F5344CB8AC3E}">
        <p14:creationId xmlns:p14="http://schemas.microsoft.com/office/powerpoint/2010/main" val="39591884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Picture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a:p>
        </p:txBody>
      </p:sp>
      <p:sp>
        <p:nvSpPr>
          <p:cNvPr id="4" name="Placeholdernummer 3"/>
          <p:cNvSpPr>
            <a:spLocks noGrp="1"/>
          </p:cNvSpPr>
          <p:nvPr>
            <p:ph type="sldNum" sz="quarter" idx="5"/>
          </p:nvPr>
        </p:nvSpPr>
        <p:spPr/>
        <p:txBody>
          <a:bodyPr/>
          <a:lstStyle/>
          <a:p>
            <a:fld id="{DBFFFD2D-E339-48D0-8E51-8C7BC4E3C46A}" type="slidenum">
              <a:rPr lang="nl-NL" smtClean="0"/>
              <a:t>2</a:t>
            </a:fld>
            <a:endParaRPr lang="nl-NL" dirty="0"/>
          </a:p>
        </p:txBody>
      </p:sp>
    </p:spTree>
    <p:extLst>
      <p:ext uri="{BB962C8B-B14F-4D97-AF65-F5344CB8AC3E}">
        <p14:creationId xmlns:p14="http://schemas.microsoft.com/office/powerpoint/2010/main" val="28484829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Picture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a:p>
        </p:txBody>
      </p:sp>
      <p:sp>
        <p:nvSpPr>
          <p:cNvPr id="4" name="Placeholdernummer 3"/>
          <p:cNvSpPr>
            <a:spLocks noGrp="1"/>
          </p:cNvSpPr>
          <p:nvPr>
            <p:ph type="sldNum" sz="quarter" idx="5"/>
          </p:nvPr>
        </p:nvSpPr>
        <p:spPr/>
        <p:txBody>
          <a:bodyPr/>
          <a:lstStyle/>
          <a:p>
            <a:fld id="{DBFFFD2D-E339-48D0-8E51-8C7BC4E3C46A}" type="slidenum">
              <a:rPr lang="nl-NL" smtClean="0"/>
              <a:t>3</a:t>
            </a:fld>
            <a:endParaRPr lang="nl-NL" dirty="0"/>
          </a:p>
        </p:txBody>
      </p:sp>
    </p:spTree>
    <p:extLst>
      <p:ext uri="{BB962C8B-B14F-4D97-AF65-F5344CB8AC3E}">
        <p14:creationId xmlns:p14="http://schemas.microsoft.com/office/powerpoint/2010/main" val="41385537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Picture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a:p>
        </p:txBody>
      </p:sp>
      <p:sp>
        <p:nvSpPr>
          <p:cNvPr id="4" name="Placeholdernummer 3"/>
          <p:cNvSpPr>
            <a:spLocks noGrp="1"/>
          </p:cNvSpPr>
          <p:nvPr>
            <p:ph type="sldNum" sz="quarter" idx="5"/>
          </p:nvPr>
        </p:nvSpPr>
        <p:spPr/>
        <p:txBody>
          <a:bodyPr/>
          <a:lstStyle/>
          <a:p>
            <a:fld id="{DBFFFD2D-E339-48D0-8E51-8C7BC4E3C46A}" type="slidenum">
              <a:rPr lang="nl-NL" smtClean="0"/>
              <a:t>4</a:t>
            </a:fld>
            <a:endParaRPr lang="nl-NL" dirty="0"/>
          </a:p>
        </p:txBody>
      </p:sp>
    </p:spTree>
    <p:extLst>
      <p:ext uri="{BB962C8B-B14F-4D97-AF65-F5344CB8AC3E}">
        <p14:creationId xmlns:p14="http://schemas.microsoft.com/office/powerpoint/2010/main" val="11016910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Picture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a:p>
        </p:txBody>
      </p:sp>
      <p:sp>
        <p:nvSpPr>
          <p:cNvPr id="4" name="Placeholdernummer 3"/>
          <p:cNvSpPr>
            <a:spLocks noGrp="1"/>
          </p:cNvSpPr>
          <p:nvPr>
            <p:ph type="sldNum" sz="quarter" idx="5"/>
          </p:nvPr>
        </p:nvSpPr>
        <p:spPr/>
        <p:txBody>
          <a:bodyPr/>
          <a:lstStyle/>
          <a:p>
            <a:fld id="{DBFFFD2D-E339-48D0-8E51-8C7BC4E3C46A}" type="slidenum">
              <a:rPr lang="nl-NL" smtClean="0"/>
              <a:t>5</a:t>
            </a:fld>
            <a:endParaRPr lang="nl-NL" dirty="0"/>
          </a:p>
        </p:txBody>
      </p:sp>
    </p:spTree>
    <p:extLst>
      <p:ext uri="{BB962C8B-B14F-4D97-AF65-F5344CB8AC3E}">
        <p14:creationId xmlns:p14="http://schemas.microsoft.com/office/powerpoint/2010/main" val="23333889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Picture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a:p>
        </p:txBody>
      </p:sp>
      <p:sp>
        <p:nvSpPr>
          <p:cNvPr id="4" name="Placeholdernummer 3"/>
          <p:cNvSpPr>
            <a:spLocks noGrp="1"/>
          </p:cNvSpPr>
          <p:nvPr>
            <p:ph type="sldNum" sz="quarter" idx="5"/>
          </p:nvPr>
        </p:nvSpPr>
        <p:spPr/>
        <p:txBody>
          <a:bodyPr/>
          <a:lstStyle/>
          <a:p>
            <a:fld id="{DBFFFD2D-E339-48D0-8E51-8C7BC4E3C46A}" type="slidenum">
              <a:rPr lang="nl-NL" smtClean="0"/>
              <a:t>6</a:t>
            </a:fld>
            <a:endParaRPr lang="nl-NL" dirty="0"/>
          </a:p>
        </p:txBody>
      </p:sp>
    </p:spTree>
    <p:extLst>
      <p:ext uri="{BB962C8B-B14F-4D97-AF65-F5344CB8AC3E}">
        <p14:creationId xmlns:p14="http://schemas.microsoft.com/office/powerpoint/2010/main" val="17964830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Picture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a:p>
        </p:txBody>
      </p:sp>
      <p:sp>
        <p:nvSpPr>
          <p:cNvPr id="4" name="Placeholdernummer 3"/>
          <p:cNvSpPr>
            <a:spLocks noGrp="1"/>
          </p:cNvSpPr>
          <p:nvPr>
            <p:ph type="sldNum" sz="quarter" idx="5"/>
          </p:nvPr>
        </p:nvSpPr>
        <p:spPr/>
        <p:txBody>
          <a:bodyPr/>
          <a:lstStyle/>
          <a:p>
            <a:fld id="{DBFFFD2D-E339-48D0-8E51-8C7BC4E3C46A}" type="slidenum">
              <a:rPr lang="nl-NL" smtClean="0"/>
              <a:t>7</a:t>
            </a:fld>
            <a:endParaRPr lang="nl-NL" dirty="0"/>
          </a:p>
        </p:txBody>
      </p:sp>
    </p:spTree>
    <p:extLst>
      <p:ext uri="{BB962C8B-B14F-4D97-AF65-F5344CB8AC3E}">
        <p14:creationId xmlns:p14="http://schemas.microsoft.com/office/powerpoint/2010/main" val="26361586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Picture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a:p>
        </p:txBody>
      </p:sp>
      <p:sp>
        <p:nvSpPr>
          <p:cNvPr id="4" name="Placeholdernummer 3"/>
          <p:cNvSpPr>
            <a:spLocks noGrp="1"/>
          </p:cNvSpPr>
          <p:nvPr>
            <p:ph type="sldNum" sz="quarter" idx="5"/>
          </p:nvPr>
        </p:nvSpPr>
        <p:spPr/>
        <p:txBody>
          <a:bodyPr/>
          <a:lstStyle/>
          <a:p>
            <a:fld id="{DBFFFD2D-E339-48D0-8E51-8C7BC4E3C46A}" type="slidenum">
              <a:rPr lang="nl-NL" smtClean="0"/>
              <a:t>8</a:t>
            </a:fld>
            <a:endParaRPr lang="nl-NL" dirty="0"/>
          </a:p>
        </p:txBody>
      </p:sp>
    </p:spTree>
    <p:extLst>
      <p:ext uri="{BB962C8B-B14F-4D97-AF65-F5344CB8AC3E}">
        <p14:creationId xmlns:p14="http://schemas.microsoft.com/office/powerpoint/2010/main" val="31048737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Picture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a:p>
        </p:txBody>
      </p:sp>
      <p:sp>
        <p:nvSpPr>
          <p:cNvPr id="4" name="Placeholdernummer 3"/>
          <p:cNvSpPr>
            <a:spLocks noGrp="1"/>
          </p:cNvSpPr>
          <p:nvPr>
            <p:ph type="sldNum" sz="quarter" idx="5"/>
          </p:nvPr>
        </p:nvSpPr>
        <p:spPr/>
        <p:txBody>
          <a:bodyPr/>
          <a:lstStyle/>
          <a:p>
            <a:fld id="{DBFFFD2D-E339-48D0-8E51-8C7BC4E3C46A}" type="slidenum">
              <a:rPr lang="nl-NL" smtClean="0"/>
              <a:t>9</a:t>
            </a:fld>
            <a:endParaRPr lang="nl-NL" dirty="0"/>
          </a:p>
        </p:txBody>
      </p:sp>
    </p:spTree>
    <p:extLst>
      <p:ext uri="{BB962C8B-B14F-4D97-AF65-F5344CB8AC3E}">
        <p14:creationId xmlns:p14="http://schemas.microsoft.com/office/powerpoint/2010/main" val="414759970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 (H1)]">
    <p:spTree>
      <p:nvGrpSpPr>
        <p:cNvPr id="1" name=""/>
        <p:cNvGrpSpPr/>
        <p:nvPr/>
      </p:nvGrpSpPr>
      <p:grpSpPr>
        <a:xfrm>
          <a:off x="0" y="0"/>
          <a:ext cx="0" cy="0"/>
          <a:chOff x="0" y="0"/>
          <a:chExt cx="0" cy="0"/>
        </a:xfrm>
      </p:grpSpPr>
      <p:sp>
        <p:nvSpPr>
          <p:cNvPr id="7" name="Frame 1">
            <a:extLst>
              <a:ext uri="{FF2B5EF4-FFF2-40B4-BE49-F238E27FC236}">
                <a16:creationId xmlns:a16="http://schemas.microsoft.com/office/drawing/2014/main" id="{FB3FC92B-5E9D-FC2B-CE5C-73C7B5C7321B}"/>
              </a:ext>
            </a:extLst>
          </p:cNvPr>
          <p:cNvSpPr>
            <a:spLocks noSelect="1"/>
          </p:cNvSpPr>
          <p:nvPr userDrawn="1"/>
        </p:nvSpPr>
        <p:spPr bwMode="auto">
          <a:xfrm>
            <a:off x="228600" y="1143000"/>
            <a:ext cx="11733213" cy="5486400"/>
          </a:xfrm>
          <a:custGeom>
            <a:avLst/>
            <a:gdLst>
              <a:gd name="T0" fmla="*/ 12320 w 12320"/>
              <a:gd name="T1" fmla="*/ 0 h 5760"/>
              <a:gd name="T2" fmla="*/ 478 w 12320"/>
              <a:gd name="T3" fmla="*/ 0 h 5760"/>
              <a:gd name="T4" fmla="*/ 0 w 12320"/>
              <a:gd name="T5" fmla="*/ 478 h 5760"/>
              <a:gd name="T6" fmla="*/ 0 w 12320"/>
              <a:gd name="T7" fmla="*/ 5760 h 5760"/>
              <a:gd name="T8" fmla="*/ 12320 w 12320"/>
              <a:gd name="T9" fmla="*/ 5760 h 5760"/>
              <a:gd name="T10" fmla="*/ 12320 w 12320"/>
              <a:gd name="T11" fmla="*/ 0 h 5760"/>
            </a:gdLst>
            <a:ahLst/>
            <a:cxnLst>
              <a:cxn ang="0">
                <a:pos x="T0" y="T1"/>
              </a:cxn>
              <a:cxn ang="0">
                <a:pos x="T2" y="T3"/>
              </a:cxn>
              <a:cxn ang="0">
                <a:pos x="T4" y="T5"/>
              </a:cxn>
              <a:cxn ang="0">
                <a:pos x="T6" y="T7"/>
              </a:cxn>
              <a:cxn ang="0">
                <a:pos x="T8" y="T9"/>
              </a:cxn>
              <a:cxn ang="0">
                <a:pos x="T10" y="T11"/>
              </a:cxn>
            </a:cxnLst>
            <a:rect l="0" t="0" r="r" b="b"/>
            <a:pathLst>
              <a:path w="12320" h="5760">
                <a:moveTo>
                  <a:pt x="12320" y="0"/>
                </a:moveTo>
                <a:cubicBezTo>
                  <a:pt x="478" y="0"/>
                  <a:pt x="478" y="0"/>
                  <a:pt x="478" y="0"/>
                </a:cubicBezTo>
                <a:cubicBezTo>
                  <a:pt x="214" y="0"/>
                  <a:pt x="0" y="214"/>
                  <a:pt x="0" y="478"/>
                </a:cubicBezTo>
                <a:cubicBezTo>
                  <a:pt x="0" y="5760"/>
                  <a:pt x="0" y="5760"/>
                  <a:pt x="0" y="5760"/>
                </a:cubicBezTo>
                <a:cubicBezTo>
                  <a:pt x="12320" y="5760"/>
                  <a:pt x="12320" y="5760"/>
                  <a:pt x="12320" y="5760"/>
                </a:cubicBezTo>
                <a:lnTo>
                  <a:pt x="12320" y="0"/>
                </a:lnTo>
                <a:close/>
              </a:path>
            </a:pathLst>
          </a:custGeom>
          <a:solidFill>
            <a:srgbClr val="1543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13" name="01_Rectangle 2{PHJU} (JU-Free)" descr="Logo Ministerie van Binnenlandse Zaken en Koninkrijksrelaties">
            <a:extLst>
              <a:ext uri="{FF2B5EF4-FFF2-40B4-BE49-F238E27FC236}">
                <a16:creationId xmlns:a16="http://schemas.microsoft.com/office/drawing/2014/main" id="{616A6010-74CC-0CCF-307A-2B1A423F33D5}"/>
              </a:ext>
            </a:extLst>
          </p:cNvPr>
          <p:cNvSpPr>
            <a:spLocks noGrp="1"/>
          </p:cNvSpPr>
          <p:nvPr>
            <p:ph type="body" sz="quarter" idx="1003" hasCustomPrompt="1"/>
          </p:nvPr>
        </p:nvSpPr>
        <p:spPr>
          <a:xfrm>
            <a:off x="5868988" y="0"/>
            <a:ext cx="2543175" cy="911225"/>
          </a:xfrm>
          <a:custGeom>
            <a:avLst/>
            <a:gdLst>
              <a:gd name="connsiteX0" fmla="*/ 0 w 2543175"/>
              <a:gd name="connsiteY0" fmla="*/ 0 h 911225"/>
              <a:gd name="connsiteX1" fmla="*/ 2543175 w 2543175"/>
              <a:gd name="connsiteY1" fmla="*/ 0 h 911225"/>
              <a:gd name="connsiteX2" fmla="*/ 2543175 w 2543175"/>
              <a:gd name="connsiteY2" fmla="*/ 911225 h 911225"/>
              <a:gd name="connsiteX3" fmla="*/ 0 w 2543175"/>
              <a:gd name="connsiteY3" fmla="*/ 911225 h 911225"/>
            </a:gdLst>
            <a:ahLst/>
            <a:cxnLst>
              <a:cxn ang="0">
                <a:pos x="connsiteX0" y="connsiteY0"/>
              </a:cxn>
              <a:cxn ang="0">
                <a:pos x="connsiteX1" y="connsiteY1"/>
              </a:cxn>
              <a:cxn ang="0">
                <a:pos x="connsiteX2" y="connsiteY2"/>
              </a:cxn>
              <a:cxn ang="0">
                <a:pos x="connsiteX3" y="connsiteY3"/>
              </a:cxn>
            </a:cxnLst>
            <a:rect l="l" t="t" r="r" b="b"/>
            <a:pathLst>
              <a:path w="2543175" h="911225">
                <a:moveTo>
                  <a:pt x="0" y="0"/>
                </a:moveTo>
                <a:lnTo>
                  <a:pt x="2543175" y="0"/>
                </a:lnTo>
                <a:lnTo>
                  <a:pt x="2543175" y="911225"/>
                </a:lnTo>
                <a:lnTo>
                  <a:pt x="0" y="911225"/>
                </a:lnTo>
                <a:close/>
              </a:path>
            </a:pathLst>
          </a:custGeom>
          <a:blipFill>
            <a:blip r:embed="rId2">
              <a:extLst>
                <a:ext uri="{96DAC541-7B7A-43D3-8B79-37D633B846F1}">
                  <asvg:svgBlip xmlns:asvg="http://schemas.microsoft.com/office/drawing/2016/SVG/main" r:embed="rId3"/>
                </a:ext>
              </a:extLst>
            </a:blip>
            <a:stretch>
              <a:fillRect/>
            </a:stretch>
          </a:blipFill>
          <a:ln w="0" cap="flat" cmpd="sng" algn="ctr">
            <a:solidFill>
              <a:srgbClr val="000000">
                <a:alpha val="0"/>
              </a:srgbClr>
            </a:solidFill>
            <a:prstDash val="solid"/>
            <a:round/>
            <a:headEnd type="none" w="med" len="med"/>
            <a:tailEnd type="none" w="med" len="med"/>
          </a:ln>
        </p:spPr>
        <p:txBody>
          <a:bodyPr wrap="square" lIns="0" tIns="0" rIns="0" bIns="0" anchor="t">
            <a:noAutofit/>
          </a:bodyPr>
          <a:lstStyle>
            <a:lvl1pPr marL="0" indent="0" algn="l" defTabSz="914400" rtl="0" eaLnBrk="1" latinLnBrk="0" hangingPunct="1">
              <a:lnSpc>
                <a:spcPct val="100000"/>
              </a:lnSpc>
              <a:spcBef>
                <a:spcPts val="0"/>
              </a:spcBef>
              <a:buFontTx/>
              <a:buNone/>
              <a:defRPr sz="330">
                <a:latin typeface="Arial" panose="020B0604020202020204" pitchFamily="34" charset="0"/>
              </a:defRPr>
            </a:lvl1pPr>
            <a:lvl2pPr marL="0" indent="0" algn="l" defTabSz="914400" rtl="0" eaLnBrk="1" latinLnBrk="0" hangingPunct="1">
              <a:lnSpc>
                <a:spcPct val="100000"/>
              </a:lnSpc>
              <a:spcBef>
                <a:spcPts val="0"/>
              </a:spcBef>
              <a:buFontTx/>
              <a:buNone/>
              <a:defRPr sz="1700"/>
            </a:lvl2pPr>
            <a:lvl3pPr marL="0" indent="0" algn="l" defTabSz="914400" rtl="0" eaLnBrk="1" latinLnBrk="0" hangingPunct="1">
              <a:lnSpc>
                <a:spcPct val="100000"/>
              </a:lnSpc>
              <a:spcBef>
                <a:spcPts val="0"/>
              </a:spcBef>
              <a:buFontTx/>
              <a:buNone/>
              <a:defRPr sz="1700"/>
            </a:lvl3pPr>
            <a:lvl4pPr marL="0" indent="0" algn="l" defTabSz="914400" rtl="0" eaLnBrk="1" latinLnBrk="0" hangingPunct="1">
              <a:lnSpc>
                <a:spcPct val="100000"/>
              </a:lnSpc>
              <a:spcBef>
                <a:spcPts val="0"/>
              </a:spcBef>
              <a:buFontTx/>
              <a:buNone/>
              <a:defRPr sz="1700"/>
            </a:lvl4pPr>
            <a:lvl5pPr marL="0" indent="0" algn="l" defTabSz="914400" rtl="0" eaLnBrk="1" latinLnBrk="0" hangingPunct="1">
              <a:lnSpc>
                <a:spcPct val="100000"/>
              </a:lnSpc>
              <a:spcBef>
                <a:spcPts val="0"/>
              </a:spcBef>
              <a:buFontTx/>
              <a:buNone/>
              <a:defRPr sz="1700"/>
            </a:lvl5pPr>
          </a:lstStyle>
          <a:p>
            <a:pPr lvl="0"/>
            <a:r>
              <a:rPr lang="nl-NL"/>
              <a:t> </a:t>
            </a:r>
          </a:p>
        </p:txBody>
      </p:sp>
      <p:sp>
        <p:nvSpPr>
          <p:cNvPr id="3" name="02_Title 3 (JU-Free)">
            <a:extLst>
              <a:ext uri="{FF2B5EF4-FFF2-40B4-BE49-F238E27FC236}">
                <a16:creationId xmlns:a16="http://schemas.microsoft.com/office/drawing/2014/main" id="{21B9D053-5453-83A4-E01D-4A23BAD3B943}"/>
              </a:ext>
            </a:extLst>
          </p:cNvPr>
          <p:cNvSpPr>
            <a:spLocks noGrp="1"/>
          </p:cNvSpPr>
          <p:nvPr>
            <p:ph type="title" hasCustomPrompt="1"/>
          </p:nvPr>
        </p:nvSpPr>
        <p:spPr>
          <a:xfrm>
            <a:off x="685800" y="1752600"/>
            <a:ext cx="10820400" cy="1435100"/>
          </a:xfrm>
        </p:spPr>
        <p:txBody>
          <a:bodyPr/>
          <a:lstStyle>
            <a:lvl1pPr algn="l">
              <a:defRPr kumimoji="0" sz="5400" b="1" i="0" u="none" baseline="0">
                <a:solidFill>
                  <a:schemeClr val="bg2">
                    <a:lumMod val="100000"/>
                  </a:schemeClr>
                </a:solidFill>
                <a:latin typeface="+mj-lt"/>
              </a:defRPr>
            </a:lvl1pPr>
          </a:lstStyle>
          <a:p>
            <a:r>
              <a:rPr lang="nl-NL"/>
              <a:t>[Titel]</a:t>
            </a:r>
            <a:endParaRPr lang="nl-NL" dirty="0"/>
          </a:p>
        </p:txBody>
      </p:sp>
      <p:sp>
        <p:nvSpPr>
          <p:cNvPr id="5" name="03_Subtitle 4[PHJU] (JU-Free)"/>
          <p:cNvSpPr>
            <a:spLocks noGrp="1"/>
          </p:cNvSpPr>
          <p:nvPr>
            <p:ph type="subTitle" idx="1" hasCustomPrompt="1"/>
          </p:nvPr>
        </p:nvSpPr>
        <p:spPr>
          <a:xfrm>
            <a:off x="685800" y="3314700"/>
            <a:ext cx="10820400" cy="266700"/>
          </a:xfrm>
        </p:spPr>
        <p:txBody>
          <a:bodyPr/>
          <a:lstStyle>
            <a:lvl1pPr marL="0" indent="0" algn="l">
              <a:lnSpc>
                <a:spcPct val="100000"/>
              </a:lnSpc>
              <a:spcBef>
                <a:spcPts val="0"/>
              </a:spcBef>
              <a:buFont typeface="Arial" panose="020B0604020202020204" pitchFamily="34" charset="0"/>
              <a:buNone/>
              <a:defRPr sz="16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[Spreker: Naam Achternaam]</a:t>
            </a:r>
          </a:p>
        </p:txBody>
      </p:sp>
      <p:sp>
        <p:nvSpPr>
          <p:cNvPr id="6" name="04_Placeholder 5[PHJU] (JU-Free)">
            <a:extLst>
              <a:ext uri="{FF2B5EF4-FFF2-40B4-BE49-F238E27FC236}">
                <a16:creationId xmlns:a16="http://schemas.microsoft.com/office/drawing/2014/main" id="{E46105B6-720D-AC3A-1A4F-EBC6160790D4}"/>
              </a:ext>
            </a:extLst>
          </p:cNvPr>
          <p:cNvSpPr>
            <a:spLocks noGrp="1"/>
          </p:cNvSpPr>
          <p:nvPr>
            <p:ph type="body" sz="quarter" idx="1002" hasCustomPrompt="1"/>
          </p:nvPr>
        </p:nvSpPr>
        <p:spPr>
          <a:xfrm>
            <a:off x="685800" y="3594100"/>
            <a:ext cx="10820400" cy="266700"/>
          </a:xfrm>
        </p:spPr>
        <p:txBody>
          <a:bodyPr/>
          <a:lstStyle>
            <a:lvl1pPr marL="0" indent="0">
              <a:lnSpc>
                <a:spcPct val="100000"/>
              </a:lnSpc>
              <a:spcBef>
                <a:spcPts val="0"/>
              </a:spcBef>
              <a:buNone/>
              <a:defRPr sz="1600">
                <a:solidFill>
                  <a:schemeClr val="bg2"/>
                </a:solidFill>
              </a:defRPr>
            </a:lvl1pPr>
            <a:lvl2pPr marL="0" marR="0" indent="0" algn="l" fontAlgn="auto">
              <a:lnSpc>
                <a:spcPct val="100000"/>
              </a:lnSpc>
              <a:spcBef>
                <a:spcPts val="0"/>
              </a:spcBef>
              <a:spcAft>
                <a:spcPts val="0"/>
              </a:spcAft>
              <a:buFontTx/>
              <a:buNone/>
              <a:defRPr kumimoji="0" sz="1600" b="0" i="0" u="none" baseline="0">
                <a:solidFill>
                  <a:schemeClr val="tx1">
                    <a:lumMod val="100000"/>
                  </a:schemeClr>
                </a:solidFill>
                <a:latin typeface="RijksSansTT Light" panose="020B0404010101010104" pitchFamily="34" charset="0"/>
              </a:defRPr>
            </a:lvl2pPr>
            <a:lvl3pPr marL="0" marR="0" indent="0" algn="l" fontAlgn="auto">
              <a:lnSpc>
                <a:spcPct val="100000"/>
              </a:lnSpc>
              <a:spcBef>
                <a:spcPts val="0"/>
              </a:spcBef>
              <a:spcAft>
                <a:spcPts val="0"/>
              </a:spcAft>
              <a:buFontTx/>
              <a:buNone/>
              <a:defRPr kumimoji="0" sz="1600" b="0" i="0" u="none" baseline="0">
                <a:solidFill>
                  <a:schemeClr val="tx1">
                    <a:lumMod val="100000"/>
                  </a:schemeClr>
                </a:solidFill>
                <a:latin typeface="RijksSansTT Light" panose="020B0404010101010104" pitchFamily="34" charset="0"/>
              </a:defRPr>
            </a:lvl3pPr>
            <a:lvl4pPr marL="0" marR="0" indent="0" algn="l" fontAlgn="auto">
              <a:lnSpc>
                <a:spcPct val="100000"/>
              </a:lnSpc>
              <a:spcBef>
                <a:spcPts val="0"/>
              </a:spcBef>
              <a:spcAft>
                <a:spcPts val="0"/>
              </a:spcAft>
              <a:buFontTx/>
              <a:buNone/>
              <a:defRPr kumimoji="0" sz="1600" b="0" i="0" u="none" baseline="0">
                <a:solidFill>
                  <a:schemeClr val="tx1">
                    <a:lumMod val="100000"/>
                  </a:schemeClr>
                </a:solidFill>
                <a:latin typeface="RijksSansTT Light" panose="020B0404010101010104" pitchFamily="34" charset="0"/>
              </a:defRPr>
            </a:lvl4pPr>
            <a:lvl5pPr marL="0" marR="0" indent="0" algn="l" fontAlgn="auto">
              <a:lnSpc>
                <a:spcPct val="100000"/>
              </a:lnSpc>
              <a:spcBef>
                <a:spcPts val="0"/>
              </a:spcBef>
              <a:spcAft>
                <a:spcPts val="0"/>
              </a:spcAft>
              <a:buFontTx/>
              <a:buNone/>
              <a:defRPr kumimoji="0" sz="1600" b="0" i="0" u="none" baseline="0">
                <a:solidFill>
                  <a:schemeClr val="tx1">
                    <a:lumMod val="100000"/>
                  </a:schemeClr>
                </a:solidFill>
                <a:latin typeface="RijksSansTT Light" panose="020B0404010101010104" pitchFamily="34" charset="0"/>
              </a:defRPr>
            </a:lvl5pPr>
            <a:lvl6pPr marL="0" marR="0" indent="0" algn="l" fontAlgn="auto">
              <a:lnSpc>
                <a:spcPct val="100000"/>
              </a:lnSpc>
              <a:spcBef>
                <a:spcPts val="0"/>
              </a:spcBef>
              <a:spcAft>
                <a:spcPts val="0"/>
              </a:spcAft>
              <a:buFontTx/>
              <a:buNone/>
              <a:defRPr kumimoji="0" sz="1600" b="0" i="0" u="none" baseline="0">
                <a:solidFill>
                  <a:schemeClr val="tx1">
                    <a:lumMod val="100000"/>
                  </a:schemeClr>
                </a:solidFill>
                <a:latin typeface="RijksSansTT Light" panose="020B0404010101010104" pitchFamily="34" charset="0"/>
              </a:defRPr>
            </a:lvl6pPr>
            <a:lvl7pPr marL="0" marR="0" indent="0" algn="l" fontAlgn="auto">
              <a:lnSpc>
                <a:spcPct val="100000"/>
              </a:lnSpc>
              <a:spcBef>
                <a:spcPts val="0"/>
              </a:spcBef>
              <a:spcAft>
                <a:spcPts val="0"/>
              </a:spcAft>
              <a:buFontTx/>
              <a:buNone/>
              <a:defRPr kumimoji="0" sz="1600" b="0" i="0" u="none" baseline="0">
                <a:solidFill>
                  <a:schemeClr val="tx1">
                    <a:lumMod val="100000"/>
                  </a:schemeClr>
                </a:solidFill>
                <a:latin typeface="RijksSansTT Light" panose="020B0404010101010104" pitchFamily="34" charset="0"/>
              </a:defRPr>
            </a:lvl7pPr>
            <a:lvl8pPr marL="0" marR="0" indent="0" algn="l" fontAlgn="auto">
              <a:lnSpc>
                <a:spcPct val="100000"/>
              </a:lnSpc>
              <a:spcBef>
                <a:spcPts val="0"/>
              </a:spcBef>
              <a:spcAft>
                <a:spcPts val="0"/>
              </a:spcAft>
              <a:buFontTx/>
              <a:buNone/>
              <a:defRPr kumimoji="0" sz="1600" b="0" i="0" u="none" baseline="0">
                <a:solidFill>
                  <a:schemeClr val="tx1">
                    <a:lumMod val="100000"/>
                  </a:schemeClr>
                </a:solidFill>
                <a:latin typeface="RijksSansTT Light" panose="020B0404010101010104" pitchFamily="34" charset="0"/>
              </a:defRPr>
            </a:lvl8pPr>
            <a:lvl9pPr marL="0" marR="0" indent="0" algn="l" fontAlgn="auto">
              <a:lnSpc>
                <a:spcPct val="100000"/>
              </a:lnSpc>
              <a:spcBef>
                <a:spcPts val="0"/>
              </a:spcBef>
              <a:spcAft>
                <a:spcPts val="0"/>
              </a:spcAft>
              <a:buFontTx/>
              <a:buNone/>
              <a:defRPr kumimoji="0" sz="1600" b="0" i="0" u="none" baseline="0">
                <a:solidFill>
                  <a:schemeClr val="tx1">
                    <a:lumMod val="100000"/>
                  </a:schemeClr>
                </a:solidFill>
                <a:latin typeface="RijksSansTT Light" panose="020B0404010101010104" pitchFamily="34" charset="0"/>
              </a:defRPr>
            </a:lvl9pPr>
          </a:lstStyle>
          <a:p>
            <a:pPr lvl="0"/>
            <a:r>
              <a:rPr lang="nl-NL" dirty="0"/>
              <a:t>[00 maand </a:t>
            </a:r>
            <a:r>
              <a:rPr lang="nl-NL" dirty="0" err="1"/>
              <a:t>jjjj</a:t>
            </a:r>
            <a:r>
              <a:rPr lang="nl-NL" dirty="0"/>
              <a:t>]</a:t>
            </a:r>
          </a:p>
        </p:txBody>
      </p:sp>
    </p:spTree>
    <p:extLst>
      <p:ext uri="{BB962C8B-B14F-4D97-AF65-F5344CB8AC3E}">
        <p14:creationId xmlns:p14="http://schemas.microsoft.com/office/powerpoint/2010/main" val="164138348"/>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itle" preserve="1">
  <p:cSld name="[Titeldia+foto+kleurvlak (H1)]">
    <p:spTree>
      <p:nvGrpSpPr>
        <p:cNvPr id="1" name=""/>
        <p:cNvGrpSpPr/>
        <p:nvPr/>
      </p:nvGrpSpPr>
      <p:grpSpPr>
        <a:xfrm>
          <a:off x="0" y="0"/>
          <a:ext cx="0" cy="0"/>
          <a:chOff x="0" y="0"/>
          <a:chExt cx="0" cy="0"/>
        </a:xfrm>
      </p:grpSpPr>
      <p:sp>
        <p:nvSpPr>
          <p:cNvPr id="3" name="Frame 1">
            <a:extLst>
              <a:ext uri="{FF2B5EF4-FFF2-40B4-BE49-F238E27FC236}">
                <a16:creationId xmlns:a16="http://schemas.microsoft.com/office/drawing/2014/main" id="{9C4DAFCC-C949-7BC4-ACB3-E59B78B16E6E}"/>
              </a:ext>
            </a:extLst>
          </p:cNvPr>
          <p:cNvSpPr>
            <a:spLocks noSelect="1"/>
          </p:cNvSpPr>
          <p:nvPr userDrawn="1"/>
        </p:nvSpPr>
        <p:spPr bwMode="auto">
          <a:xfrm>
            <a:off x="6094413" y="3908425"/>
            <a:ext cx="5867400" cy="2743200"/>
          </a:xfrm>
          <a:custGeom>
            <a:avLst/>
            <a:gdLst>
              <a:gd name="T0" fmla="*/ 478 w 6160"/>
              <a:gd name="T1" fmla="*/ 0 h 2880"/>
              <a:gd name="T2" fmla="*/ 0 w 6160"/>
              <a:gd name="T3" fmla="*/ 478 h 2880"/>
              <a:gd name="T4" fmla="*/ 0 w 6160"/>
              <a:gd name="T5" fmla="*/ 2880 h 2880"/>
              <a:gd name="T6" fmla="*/ 6160 w 6160"/>
              <a:gd name="T7" fmla="*/ 2880 h 2880"/>
              <a:gd name="T8" fmla="*/ 6160 w 6160"/>
              <a:gd name="T9" fmla="*/ 0 h 2880"/>
              <a:gd name="T10" fmla="*/ 478 w 6160"/>
              <a:gd name="T11" fmla="*/ 0 h 2880"/>
            </a:gdLst>
            <a:ahLst/>
            <a:cxnLst>
              <a:cxn ang="0">
                <a:pos x="T0" y="T1"/>
              </a:cxn>
              <a:cxn ang="0">
                <a:pos x="T2" y="T3"/>
              </a:cxn>
              <a:cxn ang="0">
                <a:pos x="T4" y="T5"/>
              </a:cxn>
              <a:cxn ang="0">
                <a:pos x="T6" y="T7"/>
              </a:cxn>
              <a:cxn ang="0">
                <a:pos x="T8" y="T9"/>
              </a:cxn>
              <a:cxn ang="0">
                <a:pos x="T10" y="T11"/>
              </a:cxn>
            </a:cxnLst>
            <a:rect l="0" t="0" r="r" b="b"/>
            <a:pathLst>
              <a:path w="6160" h="2880">
                <a:moveTo>
                  <a:pt x="478" y="0"/>
                </a:moveTo>
                <a:cubicBezTo>
                  <a:pt x="214" y="0"/>
                  <a:pt x="0" y="214"/>
                  <a:pt x="0" y="478"/>
                </a:cubicBezTo>
                <a:cubicBezTo>
                  <a:pt x="0" y="2880"/>
                  <a:pt x="0" y="2880"/>
                  <a:pt x="0" y="2880"/>
                </a:cubicBezTo>
                <a:cubicBezTo>
                  <a:pt x="6160" y="2880"/>
                  <a:pt x="6160" y="2880"/>
                  <a:pt x="6160" y="2880"/>
                </a:cubicBezTo>
                <a:cubicBezTo>
                  <a:pt x="6160" y="0"/>
                  <a:pt x="6160" y="0"/>
                  <a:pt x="6160" y="0"/>
                </a:cubicBezTo>
                <a:lnTo>
                  <a:pt x="478" y="0"/>
                </a:lnTo>
                <a:close/>
              </a:path>
            </a:pathLst>
          </a:custGeom>
          <a:solidFill>
            <a:srgbClr val="154273"/>
          </a:solidFill>
          <a:ln>
            <a:noFill/>
          </a:ln>
        </p:spPr>
        <p:txBody>
          <a:bodyPr vert="horz" wrap="square" lIns="91440" tIns="45720" rIns="91440" bIns="45720" numCol="1" anchor="t" anchorCtr="0" compatLnSpc="1">
            <a:prstTxWarp prst="textNoShape">
              <a:avLst/>
            </a:prstTxWarp>
          </a:bodyPr>
          <a:lstStyle/>
          <a:p>
            <a:endParaRPr lang="nl-NL" dirty="0"/>
          </a:p>
        </p:txBody>
      </p:sp>
      <p:sp>
        <p:nvSpPr>
          <p:cNvPr id="5" name="01_Rectangle 2{PHJU} (JU-Free)" descr="Logo Ministerie van Binnenlandse Zaken en Koninkrijksrelaties">
            <a:extLst>
              <a:ext uri="{FF2B5EF4-FFF2-40B4-BE49-F238E27FC236}">
                <a16:creationId xmlns:a16="http://schemas.microsoft.com/office/drawing/2014/main" id="{FCD1E611-AD45-E14C-62CC-5F27D8A7E13A}"/>
              </a:ext>
            </a:extLst>
          </p:cNvPr>
          <p:cNvSpPr>
            <a:spLocks noGrp="1"/>
          </p:cNvSpPr>
          <p:nvPr>
            <p:ph type="body" sz="quarter" idx="1003" hasCustomPrompt="1"/>
          </p:nvPr>
        </p:nvSpPr>
        <p:spPr>
          <a:xfrm>
            <a:off x="5868988" y="0"/>
            <a:ext cx="2543175" cy="911225"/>
          </a:xfrm>
          <a:custGeom>
            <a:avLst/>
            <a:gdLst>
              <a:gd name="connsiteX0" fmla="*/ 0 w 2543175"/>
              <a:gd name="connsiteY0" fmla="*/ 0 h 911225"/>
              <a:gd name="connsiteX1" fmla="*/ 2543175 w 2543175"/>
              <a:gd name="connsiteY1" fmla="*/ 0 h 911225"/>
              <a:gd name="connsiteX2" fmla="*/ 2543175 w 2543175"/>
              <a:gd name="connsiteY2" fmla="*/ 911225 h 911225"/>
              <a:gd name="connsiteX3" fmla="*/ 0 w 2543175"/>
              <a:gd name="connsiteY3" fmla="*/ 911225 h 911225"/>
            </a:gdLst>
            <a:ahLst/>
            <a:cxnLst>
              <a:cxn ang="0">
                <a:pos x="connsiteX0" y="connsiteY0"/>
              </a:cxn>
              <a:cxn ang="0">
                <a:pos x="connsiteX1" y="connsiteY1"/>
              </a:cxn>
              <a:cxn ang="0">
                <a:pos x="connsiteX2" y="connsiteY2"/>
              </a:cxn>
              <a:cxn ang="0">
                <a:pos x="connsiteX3" y="connsiteY3"/>
              </a:cxn>
            </a:cxnLst>
            <a:rect l="l" t="t" r="r" b="b"/>
            <a:pathLst>
              <a:path w="2543175" h="911225">
                <a:moveTo>
                  <a:pt x="0" y="0"/>
                </a:moveTo>
                <a:lnTo>
                  <a:pt x="2543175" y="0"/>
                </a:lnTo>
                <a:lnTo>
                  <a:pt x="2543175" y="911225"/>
                </a:lnTo>
                <a:lnTo>
                  <a:pt x="0" y="911225"/>
                </a:lnTo>
                <a:close/>
              </a:path>
            </a:pathLst>
          </a:custGeom>
          <a:blipFill>
            <a:blip r:embed="rId2">
              <a:extLst>
                <a:ext uri="{96DAC541-7B7A-43D3-8B79-37D633B846F1}">
                  <asvg:svgBlip xmlns:asvg="http://schemas.microsoft.com/office/drawing/2016/SVG/main" r:embed="rId3"/>
                </a:ext>
              </a:extLst>
            </a:blip>
            <a:stretch>
              <a:fillRect/>
            </a:stretch>
          </a:blipFill>
          <a:ln w="0" cap="flat" cmpd="sng" algn="ctr">
            <a:solidFill>
              <a:srgbClr val="000000">
                <a:alpha val="0"/>
              </a:srgbClr>
            </a:solidFill>
            <a:prstDash val="solid"/>
            <a:round/>
            <a:headEnd type="none" w="med" len="med"/>
            <a:tailEnd type="none" w="med" len="med"/>
          </a:ln>
        </p:spPr>
        <p:txBody>
          <a:bodyPr wrap="square" lIns="0" tIns="0" rIns="0" bIns="0" anchor="t">
            <a:noAutofit/>
          </a:bodyPr>
          <a:lstStyle>
            <a:lvl1pPr marL="0" indent="0" algn="l" defTabSz="914400" rtl="0" eaLnBrk="1" latinLnBrk="0" hangingPunct="1">
              <a:lnSpc>
                <a:spcPct val="100000"/>
              </a:lnSpc>
              <a:spcBef>
                <a:spcPts val="0"/>
              </a:spcBef>
              <a:buFontTx/>
              <a:buNone/>
              <a:defRPr sz="330">
                <a:latin typeface="Arial" panose="020B0604020202020204" pitchFamily="34" charset="0"/>
              </a:defRPr>
            </a:lvl1pPr>
            <a:lvl2pPr marL="0" indent="0" algn="l" defTabSz="914400" rtl="0" eaLnBrk="1" latinLnBrk="0" hangingPunct="1">
              <a:lnSpc>
                <a:spcPct val="100000"/>
              </a:lnSpc>
              <a:spcBef>
                <a:spcPts val="0"/>
              </a:spcBef>
              <a:buFontTx/>
              <a:buNone/>
              <a:defRPr sz="1700"/>
            </a:lvl2pPr>
            <a:lvl3pPr marL="0" indent="0" algn="l" defTabSz="914400" rtl="0" eaLnBrk="1" latinLnBrk="0" hangingPunct="1">
              <a:lnSpc>
                <a:spcPct val="100000"/>
              </a:lnSpc>
              <a:spcBef>
                <a:spcPts val="0"/>
              </a:spcBef>
              <a:buFontTx/>
              <a:buNone/>
              <a:defRPr sz="1700"/>
            </a:lvl3pPr>
            <a:lvl4pPr marL="0" indent="0" algn="l" defTabSz="914400" rtl="0" eaLnBrk="1" latinLnBrk="0" hangingPunct="1">
              <a:lnSpc>
                <a:spcPct val="100000"/>
              </a:lnSpc>
              <a:spcBef>
                <a:spcPts val="0"/>
              </a:spcBef>
              <a:buFontTx/>
              <a:buNone/>
              <a:defRPr sz="1700"/>
            </a:lvl4pPr>
            <a:lvl5pPr marL="0" indent="0" algn="l" defTabSz="914400" rtl="0" eaLnBrk="1" latinLnBrk="0" hangingPunct="1">
              <a:lnSpc>
                <a:spcPct val="100000"/>
              </a:lnSpc>
              <a:spcBef>
                <a:spcPts val="0"/>
              </a:spcBef>
              <a:buFontTx/>
              <a:buNone/>
              <a:defRPr sz="1700"/>
            </a:lvl5pPr>
          </a:lstStyle>
          <a:p>
            <a:pPr lvl="0"/>
            <a:r>
              <a:rPr lang="nl-NL"/>
              <a:t> </a:t>
            </a:r>
          </a:p>
        </p:txBody>
      </p:sp>
      <p:sp>
        <p:nvSpPr>
          <p:cNvPr id="6" name="02_Title 3 (JU-Free)">
            <a:extLst>
              <a:ext uri="{FF2B5EF4-FFF2-40B4-BE49-F238E27FC236}">
                <a16:creationId xmlns:a16="http://schemas.microsoft.com/office/drawing/2014/main" id="{1FEA5442-CAD6-B7A3-FD0D-D0764E27D826}"/>
              </a:ext>
            </a:extLst>
          </p:cNvPr>
          <p:cNvSpPr>
            <a:spLocks noGrp="1"/>
          </p:cNvSpPr>
          <p:nvPr>
            <p:ph type="title" hasCustomPrompt="1"/>
          </p:nvPr>
        </p:nvSpPr>
        <p:spPr>
          <a:xfrm>
            <a:off x="6699600" y="4229100"/>
            <a:ext cx="4864100" cy="1181100"/>
          </a:xfrm>
        </p:spPr>
        <p:txBody>
          <a:bodyPr/>
          <a:lstStyle>
            <a:lvl1pPr algn="l">
              <a:defRPr kumimoji="0" sz="3600" b="1" i="0" u="none" baseline="0">
                <a:solidFill>
                  <a:schemeClr val="bg2">
                    <a:lumMod val="100000"/>
                  </a:schemeClr>
                </a:solidFill>
                <a:latin typeface="+mj-lt"/>
              </a:defRPr>
            </a:lvl1pPr>
          </a:lstStyle>
          <a:p>
            <a:r>
              <a:rPr lang="nl-NL" dirty="0"/>
              <a:t>[Titel]</a:t>
            </a:r>
          </a:p>
        </p:txBody>
      </p:sp>
      <p:sp>
        <p:nvSpPr>
          <p:cNvPr id="7" name="03_Subtitle 4[PHJU] (JU-Free)"/>
          <p:cNvSpPr>
            <a:spLocks noGrp="1"/>
          </p:cNvSpPr>
          <p:nvPr>
            <p:ph type="subTitle" idx="1" hasCustomPrompt="1"/>
          </p:nvPr>
        </p:nvSpPr>
        <p:spPr>
          <a:xfrm>
            <a:off x="6699600" y="5473704"/>
            <a:ext cx="4864100" cy="266700"/>
          </a:xfrm>
        </p:spPr>
        <p:txBody>
          <a:bodyPr/>
          <a:lstStyle>
            <a:lvl1pPr marL="0" indent="0" algn="l">
              <a:lnSpc>
                <a:spcPct val="100000"/>
              </a:lnSpc>
              <a:spcBef>
                <a:spcPts val="0"/>
              </a:spcBef>
              <a:buFont typeface="Arial" panose="020B0604020202020204" pitchFamily="34" charset="0"/>
              <a:buNone/>
              <a:defRPr sz="16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[Spreker: Naam Achternaam]</a:t>
            </a:r>
          </a:p>
        </p:txBody>
      </p:sp>
      <p:sp>
        <p:nvSpPr>
          <p:cNvPr id="12" name="04_Placeholder 5[PHJU] (JU-Free)">
            <a:extLst>
              <a:ext uri="{FF2B5EF4-FFF2-40B4-BE49-F238E27FC236}">
                <a16:creationId xmlns:a16="http://schemas.microsoft.com/office/drawing/2014/main" id="{E46105B6-720D-AC3A-1A4F-EBC6160790D4}"/>
              </a:ext>
            </a:extLst>
          </p:cNvPr>
          <p:cNvSpPr>
            <a:spLocks noGrp="1"/>
          </p:cNvSpPr>
          <p:nvPr>
            <p:ph type="body" sz="quarter" idx="1002" hasCustomPrompt="1"/>
          </p:nvPr>
        </p:nvSpPr>
        <p:spPr>
          <a:xfrm>
            <a:off x="6699600" y="5753104"/>
            <a:ext cx="4864100" cy="266700"/>
          </a:xfrm>
        </p:spPr>
        <p:txBody>
          <a:bodyPr/>
          <a:lstStyle>
            <a:lvl1pPr marL="0" indent="0">
              <a:lnSpc>
                <a:spcPct val="100000"/>
              </a:lnSpc>
              <a:spcBef>
                <a:spcPts val="0"/>
              </a:spcBef>
              <a:buNone/>
              <a:defRPr sz="1600">
                <a:solidFill>
                  <a:schemeClr val="bg2"/>
                </a:solidFill>
              </a:defRPr>
            </a:lvl1pPr>
            <a:lvl2pPr marL="0" marR="0" indent="0" algn="l" fontAlgn="auto">
              <a:lnSpc>
                <a:spcPct val="100000"/>
              </a:lnSpc>
              <a:spcBef>
                <a:spcPts val="0"/>
              </a:spcBef>
              <a:spcAft>
                <a:spcPts val="0"/>
              </a:spcAft>
              <a:buFontTx/>
              <a:buNone/>
              <a:defRPr kumimoji="0" sz="1600" b="0" i="0" u="none" baseline="0">
                <a:solidFill>
                  <a:schemeClr val="tx1">
                    <a:lumMod val="100000"/>
                  </a:schemeClr>
                </a:solidFill>
                <a:latin typeface="RijksSansTT Light" panose="020B0404010101010104" pitchFamily="34" charset="0"/>
              </a:defRPr>
            </a:lvl2pPr>
            <a:lvl3pPr marL="0" marR="0" indent="0" algn="l" fontAlgn="auto">
              <a:lnSpc>
                <a:spcPct val="100000"/>
              </a:lnSpc>
              <a:spcBef>
                <a:spcPts val="0"/>
              </a:spcBef>
              <a:spcAft>
                <a:spcPts val="0"/>
              </a:spcAft>
              <a:buFontTx/>
              <a:buNone/>
              <a:defRPr kumimoji="0" sz="1600" b="0" i="0" u="none" baseline="0">
                <a:solidFill>
                  <a:schemeClr val="tx1">
                    <a:lumMod val="100000"/>
                  </a:schemeClr>
                </a:solidFill>
                <a:latin typeface="RijksSansTT Light" panose="020B0404010101010104" pitchFamily="34" charset="0"/>
              </a:defRPr>
            </a:lvl3pPr>
            <a:lvl4pPr marL="0" marR="0" indent="0" algn="l" fontAlgn="auto">
              <a:lnSpc>
                <a:spcPct val="100000"/>
              </a:lnSpc>
              <a:spcBef>
                <a:spcPts val="0"/>
              </a:spcBef>
              <a:spcAft>
                <a:spcPts val="0"/>
              </a:spcAft>
              <a:buFontTx/>
              <a:buNone/>
              <a:defRPr kumimoji="0" sz="1600" b="0" i="0" u="none" baseline="0">
                <a:solidFill>
                  <a:schemeClr val="tx1">
                    <a:lumMod val="100000"/>
                  </a:schemeClr>
                </a:solidFill>
                <a:latin typeface="RijksSansTT Light" panose="020B0404010101010104" pitchFamily="34" charset="0"/>
              </a:defRPr>
            </a:lvl4pPr>
            <a:lvl5pPr marL="0" marR="0" indent="0" algn="l" fontAlgn="auto">
              <a:lnSpc>
                <a:spcPct val="100000"/>
              </a:lnSpc>
              <a:spcBef>
                <a:spcPts val="0"/>
              </a:spcBef>
              <a:spcAft>
                <a:spcPts val="0"/>
              </a:spcAft>
              <a:buFontTx/>
              <a:buNone/>
              <a:defRPr kumimoji="0" sz="1600" b="0" i="0" u="none" baseline="0">
                <a:solidFill>
                  <a:schemeClr val="tx1">
                    <a:lumMod val="100000"/>
                  </a:schemeClr>
                </a:solidFill>
                <a:latin typeface="RijksSansTT Light" panose="020B0404010101010104" pitchFamily="34" charset="0"/>
              </a:defRPr>
            </a:lvl5pPr>
            <a:lvl6pPr marL="0" marR="0" indent="0" algn="l" fontAlgn="auto">
              <a:lnSpc>
                <a:spcPct val="100000"/>
              </a:lnSpc>
              <a:spcBef>
                <a:spcPts val="0"/>
              </a:spcBef>
              <a:spcAft>
                <a:spcPts val="0"/>
              </a:spcAft>
              <a:buFontTx/>
              <a:buNone/>
              <a:defRPr kumimoji="0" sz="1600" b="0" i="0" u="none" baseline="0">
                <a:solidFill>
                  <a:schemeClr val="tx1">
                    <a:lumMod val="100000"/>
                  </a:schemeClr>
                </a:solidFill>
                <a:latin typeface="RijksSansTT Light" panose="020B0404010101010104" pitchFamily="34" charset="0"/>
              </a:defRPr>
            </a:lvl6pPr>
            <a:lvl7pPr marL="0" marR="0" indent="0" algn="l" fontAlgn="auto">
              <a:lnSpc>
                <a:spcPct val="100000"/>
              </a:lnSpc>
              <a:spcBef>
                <a:spcPts val="0"/>
              </a:spcBef>
              <a:spcAft>
                <a:spcPts val="0"/>
              </a:spcAft>
              <a:buFontTx/>
              <a:buNone/>
              <a:defRPr kumimoji="0" sz="1600" b="0" i="0" u="none" baseline="0">
                <a:solidFill>
                  <a:schemeClr val="tx1">
                    <a:lumMod val="100000"/>
                  </a:schemeClr>
                </a:solidFill>
                <a:latin typeface="RijksSansTT Light" panose="020B0404010101010104" pitchFamily="34" charset="0"/>
              </a:defRPr>
            </a:lvl7pPr>
            <a:lvl8pPr marL="0" marR="0" indent="0" algn="l" fontAlgn="auto">
              <a:lnSpc>
                <a:spcPct val="100000"/>
              </a:lnSpc>
              <a:spcBef>
                <a:spcPts val="0"/>
              </a:spcBef>
              <a:spcAft>
                <a:spcPts val="0"/>
              </a:spcAft>
              <a:buFontTx/>
              <a:buNone/>
              <a:defRPr kumimoji="0" sz="1600" b="0" i="0" u="none" baseline="0">
                <a:solidFill>
                  <a:schemeClr val="tx1">
                    <a:lumMod val="100000"/>
                  </a:schemeClr>
                </a:solidFill>
                <a:latin typeface="RijksSansTT Light" panose="020B0404010101010104" pitchFamily="34" charset="0"/>
              </a:defRPr>
            </a:lvl8pPr>
            <a:lvl9pPr marL="0" marR="0" indent="0" algn="l" fontAlgn="auto">
              <a:lnSpc>
                <a:spcPct val="100000"/>
              </a:lnSpc>
              <a:spcBef>
                <a:spcPts val="0"/>
              </a:spcBef>
              <a:spcAft>
                <a:spcPts val="0"/>
              </a:spcAft>
              <a:buFontTx/>
              <a:buNone/>
              <a:defRPr kumimoji="0" sz="1600" b="0" i="0" u="none" baseline="0">
                <a:solidFill>
                  <a:schemeClr val="tx1">
                    <a:lumMod val="100000"/>
                  </a:schemeClr>
                </a:solidFill>
                <a:latin typeface="RijksSansTT Light" panose="020B0404010101010104" pitchFamily="34" charset="0"/>
              </a:defRPr>
            </a:lvl9pPr>
          </a:lstStyle>
          <a:p>
            <a:pPr lvl="0"/>
            <a:r>
              <a:rPr lang="nl-NL" dirty="0"/>
              <a:t>[00 maand </a:t>
            </a:r>
            <a:r>
              <a:rPr lang="nl-NL" dirty="0" err="1"/>
              <a:t>jjjj</a:t>
            </a:r>
            <a:r>
              <a:rPr lang="nl-NL" dirty="0"/>
              <a:t>]</a:t>
            </a:r>
          </a:p>
        </p:txBody>
      </p:sp>
      <p:sp>
        <p:nvSpPr>
          <p:cNvPr id="4" name="05_Frame 6 (JU-Free)">
            <a:extLst>
              <a:ext uri="{FF2B5EF4-FFF2-40B4-BE49-F238E27FC236}">
                <a16:creationId xmlns:a16="http://schemas.microsoft.com/office/drawing/2014/main" id="{D58DADC9-7FBF-6BDF-EAAA-ED4AC768DC9F}"/>
              </a:ext>
            </a:extLst>
          </p:cNvPr>
          <p:cNvSpPr>
            <a:spLocks noGrp="1"/>
          </p:cNvSpPr>
          <p:nvPr>
            <p:ph type="pic" idx="1000" hasCustomPrompt="1"/>
          </p:nvPr>
        </p:nvSpPr>
        <p:spPr bwMode="auto">
          <a:xfrm>
            <a:off x="228600" y="1165225"/>
            <a:ext cx="11733213" cy="5486400"/>
          </a:xfrm>
          <a:custGeom>
            <a:avLst/>
            <a:gdLst>
              <a:gd name="connsiteX0" fmla="*/ 455234 w 11733213"/>
              <a:gd name="connsiteY0" fmla="*/ 0 h 5486400"/>
              <a:gd name="connsiteX1" fmla="*/ 11733213 w 11733213"/>
              <a:gd name="connsiteY1" fmla="*/ 0 h 5486400"/>
              <a:gd name="connsiteX2" fmla="*/ 11733213 w 11733213"/>
              <a:gd name="connsiteY2" fmla="*/ 2743200 h 5486400"/>
              <a:gd name="connsiteX3" fmla="*/ 6321108 w 11733213"/>
              <a:gd name="connsiteY3" fmla="*/ 2743200 h 5486400"/>
              <a:gd name="connsiteX4" fmla="*/ 5865813 w 11733213"/>
              <a:gd name="connsiteY4" fmla="*/ 3198495 h 5486400"/>
              <a:gd name="connsiteX5" fmla="*/ 5865813 w 11733213"/>
              <a:gd name="connsiteY5" fmla="*/ 5486400 h 5486400"/>
              <a:gd name="connsiteX6" fmla="*/ 5439788 w 11733213"/>
              <a:gd name="connsiteY6" fmla="*/ 5486400 h 5486400"/>
              <a:gd name="connsiteX7" fmla="*/ 0 w 11733213"/>
              <a:gd name="connsiteY7" fmla="*/ 5486400 h 5486400"/>
              <a:gd name="connsiteX8" fmla="*/ 0 w 11733213"/>
              <a:gd name="connsiteY8" fmla="*/ 455295 h 5486400"/>
              <a:gd name="connsiteX9" fmla="*/ 455234 w 11733213"/>
              <a:gd name="connsiteY9" fmla="*/ 0 h 548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733213" h="5486400">
                <a:moveTo>
                  <a:pt x="455234" y="0"/>
                </a:moveTo>
                <a:cubicBezTo>
                  <a:pt x="455234" y="0"/>
                  <a:pt x="455234" y="0"/>
                  <a:pt x="11733213" y="0"/>
                </a:cubicBezTo>
                <a:lnTo>
                  <a:pt x="11733213" y="2743200"/>
                </a:lnTo>
                <a:lnTo>
                  <a:pt x="6321108" y="2743200"/>
                </a:lnTo>
                <a:cubicBezTo>
                  <a:pt x="6069648" y="2743200"/>
                  <a:pt x="5865813" y="2947035"/>
                  <a:pt x="5865813" y="3198495"/>
                </a:cubicBezTo>
                <a:cubicBezTo>
                  <a:pt x="5865813" y="5486400"/>
                  <a:pt x="5865813" y="5486400"/>
                  <a:pt x="5865813" y="5486400"/>
                </a:cubicBezTo>
                <a:lnTo>
                  <a:pt x="5439788" y="5486400"/>
                </a:lnTo>
                <a:cubicBezTo>
                  <a:pt x="3987459" y="5486400"/>
                  <a:pt x="2199978" y="5486400"/>
                  <a:pt x="0" y="5486400"/>
                </a:cubicBezTo>
                <a:cubicBezTo>
                  <a:pt x="0" y="5486400"/>
                  <a:pt x="0" y="5486400"/>
                  <a:pt x="0" y="455295"/>
                </a:cubicBezTo>
                <a:cubicBezTo>
                  <a:pt x="0" y="203835"/>
                  <a:pt x="203808" y="0"/>
                  <a:pt x="455234" y="0"/>
                </a:cubicBezTo>
                <a:close/>
              </a:path>
            </a:pathLst>
          </a:custGeom>
          <a:noFill/>
          <a:ln>
            <a:noFill/>
          </a:ln>
        </p:spPr>
        <p:txBody>
          <a:bodyPr vert="horz" wrap="square" lIns="0" tIns="0" rIns="0" bIns="0" numCol="1" anchor="t" anchorCtr="0" compatLnSpc="1">
            <a:prstTxWarp prst="textNoShape">
              <a:avLst/>
            </a:prstTxWarp>
            <a:noAutofit/>
          </a:bodyPr>
          <a:lstStyle>
            <a:lvl1pPr marL="0" indent="0" algn="ctr" defTabSz="914400" rtl="0" eaLnBrk="1" latinLnBrk="0" hangingPunct="1">
              <a:lnSpc>
                <a:spcPct val="90000"/>
              </a:lnSpc>
              <a:spcBef>
                <a:spcPts val="1000"/>
              </a:spcBef>
              <a:buFontTx/>
              <a:buNone/>
              <a:defRPr/>
            </a:lvl1pPr>
          </a:lstStyle>
          <a:p>
            <a:r>
              <a:rPr lang="nl-NL" dirty="0"/>
              <a:t>[Afbeelding]</a:t>
            </a:r>
            <a:endParaRPr lang="en-NL" dirty="0"/>
          </a:p>
        </p:txBody>
      </p:sp>
    </p:spTree>
    <p:extLst>
      <p:ext uri="{BB962C8B-B14F-4D97-AF65-F5344CB8AC3E}">
        <p14:creationId xmlns:p14="http://schemas.microsoft.com/office/powerpoint/2010/main" val="3239549325"/>
      </p:ext>
    </p:extLst>
  </p:cSld>
  <p:clrMapOvr>
    <a:masterClrMapping/>
  </p:clrMapOvr>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itle" preserve="1">
  <p:cSld name="[Titeldia+foto+wit vlak (H1)]">
    <p:spTree>
      <p:nvGrpSpPr>
        <p:cNvPr id="1" name=""/>
        <p:cNvGrpSpPr/>
        <p:nvPr/>
      </p:nvGrpSpPr>
      <p:grpSpPr>
        <a:xfrm>
          <a:off x="0" y="0"/>
          <a:ext cx="0" cy="0"/>
          <a:chOff x="0" y="0"/>
          <a:chExt cx="0" cy="0"/>
        </a:xfrm>
      </p:grpSpPr>
      <p:sp>
        <p:nvSpPr>
          <p:cNvPr id="3" name="01_Rectangle 1{PHJU} (JU-Free)" descr="Logo Ministerie van Binnenlandse Zaken en Koninkrijksrelaties">
            <a:extLst>
              <a:ext uri="{FF2B5EF4-FFF2-40B4-BE49-F238E27FC236}">
                <a16:creationId xmlns:a16="http://schemas.microsoft.com/office/drawing/2014/main" id="{A32B85AF-B0F1-9735-D39F-BD31C1F97BB1}"/>
              </a:ext>
            </a:extLst>
          </p:cNvPr>
          <p:cNvSpPr>
            <a:spLocks noGrp="1"/>
          </p:cNvSpPr>
          <p:nvPr>
            <p:ph type="body" sz="quarter" idx="1003" hasCustomPrompt="1"/>
          </p:nvPr>
        </p:nvSpPr>
        <p:spPr>
          <a:xfrm>
            <a:off x="5868988" y="0"/>
            <a:ext cx="2543175" cy="911225"/>
          </a:xfrm>
          <a:custGeom>
            <a:avLst/>
            <a:gdLst>
              <a:gd name="connsiteX0" fmla="*/ 0 w 2543175"/>
              <a:gd name="connsiteY0" fmla="*/ 0 h 911225"/>
              <a:gd name="connsiteX1" fmla="*/ 2543175 w 2543175"/>
              <a:gd name="connsiteY1" fmla="*/ 0 h 911225"/>
              <a:gd name="connsiteX2" fmla="*/ 2543175 w 2543175"/>
              <a:gd name="connsiteY2" fmla="*/ 911225 h 911225"/>
              <a:gd name="connsiteX3" fmla="*/ 0 w 2543175"/>
              <a:gd name="connsiteY3" fmla="*/ 911225 h 911225"/>
            </a:gdLst>
            <a:ahLst/>
            <a:cxnLst>
              <a:cxn ang="0">
                <a:pos x="connsiteX0" y="connsiteY0"/>
              </a:cxn>
              <a:cxn ang="0">
                <a:pos x="connsiteX1" y="connsiteY1"/>
              </a:cxn>
              <a:cxn ang="0">
                <a:pos x="connsiteX2" y="connsiteY2"/>
              </a:cxn>
              <a:cxn ang="0">
                <a:pos x="connsiteX3" y="connsiteY3"/>
              </a:cxn>
            </a:cxnLst>
            <a:rect l="l" t="t" r="r" b="b"/>
            <a:pathLst>
              <a:path w="2543175" h="911225">
                <a:moveTo>
                  <a:pt x="0" y="0"/>
                </a:moveTo>
                <a:lnTo>
                  <a:pt x="2543175" y="0"/>
                </a:lnTo>
                <a:lnTo>
                  <a:pt x="2543175" y="911225"/>
                </a:lnTo>
                <a:lnTo>
                  <a:pt x="0" y="911225"/>
                </a:lnTo>
                <a:close/>
              </a:path>
            </a:pathLst>
          </a:custGeom>
          <a:blipFill>
            <a:blip r:embed="rId2">
              <a:extLst>
                <a:ext uri="{96DAC541-7B7A-43D3-8B79-37D633B846F1}">
                  <asvg:svgBlip xmlns:asvg="http://schemas.microsoft.com/office/drawing/2016/SVG/main" r:embed="rId3"/>
                </a:ext>
              </a:extLst>
            </a:blip>
            <a:stretch>
              <a:fillRect/>
            </a:stretch>
          </a:blipFill>
          <a:ln w="0" cap="flat" cmpd="sng" algn="ctr">
            <a:solidFill>
              <a:srgbClr val="000000">
                <a:alpha val="0"/>
              </a:srgbClr>
            </a:solidFill>
            <a:prstDash val="solid"/>
            <a:round/>
            <a:headEnd type="none" w="med" len="med"/>
            <a:tailEnd type="none" w="med" len="med"/>
          </a:ln>
        </p:spPr>
        <p:txBody>
          <a:bodyPr wrap="square" lIns="0" tIns="0" rIns="0" bIns="0" anchor="t">
            <a:noAutofit/>
          </a:bodyPr>
          <a:lstStyle>
            <a:lvl1pPr marL="0" indent="0" algn="l" defTabSz="914400" rtl="0" eaLnBrk="1" latinLnBrk="0" hangingPunct="1">
              <a:lnSpc>
                <a:spcPct val="100000"/>
              </a:lnSpc>
              <a:spcBef>
                <a:spcPts val="0"/>
              </a:spcBef>
              <a:buFontTx/>
              <a:buNone/>
              <a:defRPr sz="330">
                <a:latin typeface="Arial" panose="020B0604020202020204" pitchFamily="34" charset="0"/>
              </a:defRPr>
            </a:lvl1pPr>
            <a:lvl2pPr marL="0" indent="0" algn="l" defTabSz="914400" rtl="0" eaLnBrk="1" latinLnBrk="0" hangingPunct="1">
              <a:lnSpc>
                <a:spcPct val="100000"/>
              </a:lnSpc>
              <a:spcBef>
                <a:spcPts val="0"/>
              </a:spcBef>
              <a:buFontTx/>
              <a:buNone/>
              <a:defRPr sz="1700"/>
            </a:lvl2pPr>
            <a:lvl3pPr marL="0" indent="0" algn="l" defTabSz="914400" rtl="0" eaLnBrk="1" latinLnBrk="0" hangingPunct="1">
              <a:lnSpc>
                <a:spcPct val="100000"/>
              </a:lnSpc>
              <a:spcBef>
                <a:spcPts val="0"/>
              </a:spcBef>
              <a:buFontTx/>
              <a:buNone/>
              <a:defRPr sz="1700"/>
            </a:lvl3pPr>
            <a:lvl4pPr marL="0" indent="0" algn="l" defTabSz="914400" rtl="0" eaLnBrk="1" latinLnBrk="0" hangingPunct="1">
              <a:lnSpc>
                <a:spcPct val="100000"/>
              </a:lnSpc>
              <a:spcBef>
                <a:spcPts val="0"/>
              </a:spcBef>
              <a:buFontTx/>
              <a:buNone/>
              <a:defRPr sz="1700"/>
            </a:lvl4pPr>
            <a:lvl5pPr marL="0" indent="0" algn="l" defTabSz="914400" rtl="0" eaLnBrk="1" latinLnBrk="0" hangingPunct="1">
              <a:lnSpc>
                <a:spcPct val="100000"/>
              </a:lnSpc>
              <a:spcBef>
                <a:spcPts val="0"/>
              </a:spcBef>
              <a:buFontTx/>
              <a:buNone/>
              <a:defRPr sz="1700"/>
            </a:lvl5pPr>
          </a:lstStyle>
          <a:p>
            <a:pPr lvl="0"/>
            <a:r>
              <a:rPr lang="nl-NL"/>
              <a:t> </a:t>
            </a:r>
          </a:p>
        </p:txBody>
      </p:sp>
      <p:sp>
        <p:nvSpPr>
          <p:cNvPr id="5" name="02_Title 2 (JU-Free)">
            <a:extLst>
              <a:ext uri="{FF2B5EF4-FFF2-40B4-BE49-F238E27FC236}">
                <a16:creationId xmlns:a16="http://schemas.microsoft.com/office/drawing/2014/main" id="{1FEA5442-CAD6-B7A3-FD0D-D0764E27D826}"/>
              </a:ext>
            </a:extLst>
          </p:cNvPr>
          <p:cNvSpPr>
            <a:spLocks noGrp="1"/>
          </p:cNvSpPr>
          <p:nvPr>
            <p:ph type="title" hasCustomPrompt="1"/>
          </p:nvPr>
        </p:nvSpPr>
        <p:spPr>
          <a:xfrm>
            <a:off x="6699600" y="4229100"/>
            <a:ext cx="4864100" cy="1181100"/>
          </a:xfrm>
        </p:spPr>
        <p:txBody>
          <a:bodyPr/>
          <a:lstStyle>
            <a:lvl1pPr algn="l">
              <a:defRPr kumimoji="0" sz="3600" b="1" i="0" u="none" baseline="0">
                <a:solidFill>
                  <a:schemeClr val="tx1"/>
                </a:solidFill>
                <a:latin typeface="+mj-lt"/>
              </a:defRPr>
            </a:lvl1pPr>
          </a:lstStyle>
          <a:p>
            <a:r>
              <a:rPr lang="nl-NL" dirty="0"/>
              <a:t>[Titel]</a:t>
            </a:r>
          </a:p>
        </p:txBody>
      </p:sp>
      <p:sp>
        <p:nvSpPr>
          <p:cNvPr id="6" name="03_Subtitle 3[PHJU] (JU-Free)"/>
          <p:cNvSpPr>
            <a:spLocks noGrp="1"/>
          </p:cNvSpPr>
          <p:nvPr>
            <p:ph type="subTitle" idx="1" hasCustomPrompt="1"/>
          </p:nvPr>
        </p:nvSpPr>
        <p:spPr>
          <a:xfrm>
            <a:off x="6699600" y="5473704"/>
            <a:ext cx="4864100" cy="266700"/>
          </a:xfrm>
        </p:spPr>
        <p:txBody>
          <a:bodyPr/>
          <a:lstStyle>
            <a:lvl1pPr marL="0" indent="0" algn="l">
              <a:lnSpc>
                <a:spcPct val="100000"/>
              </a:lnSpc>
              <a:spcBef>
                <a:spcPts val="0"/>
              </a:spcBef>
              <a:buFont typeface="Arial" panose="020B0604020202020204" pitchFamily="34" charset="0"/>
              <a:buNone/>
              <a:defRPr sz="16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[Spreker: Naam Achternaam]</a:t>
            </a:r>
          </a:p>
        </p:txBody>
      </p:sp>
      <p:sp>
        <p:nvSpPr>
          <p:cNvPr id="7" name="04_Placeholder 4[PHJU] (JU-Free)">
            <a:extLst>
              <a:ext uri="{FF2B5EF4-FFF2-40B4-BE49-F238E27FC236}">
                <a16:creationId xmlns:a16="http://schemas.microsoft.com/office/drawing/2014/main" id="{E46105B6-720D-AC3A-1A4F-EBC6160790D4}"/>
              </a:ext>
            </a:extLst>
          </p:cNvPr>
          <p:cNvSpPr>
            <a:spLocks noGrp="1"/>
          </p:cNvSpPr>
          <p:nvPr>
            <p:ph type="body" sz="quarter" idx="1002" hasCustomPrompt="1"/>
          </p:nvPr>
        </p:nvSpPr>
        <p:spPr>
          <a:xfrm>
            <a:off x="6699600" y="5753104"/>
            <a:ext cx="4864100" cy="266700"/>
          </a:xfrm>
        </p:spPr>
        <p:txBody>
          <a:bodyPr/>
          <a:lstStyle>
            <a:lvl1pPr marL="0" indent="0">
              <a:lnSpc>
                <a:spcPct val="100000"/>
              </a:lnSpc>
              <a:spcBef>
                <a:spcPts val="0"/>
              </a:spcBef>
              <a:buNone/>
              <a:defRPr sz="1600">
                <a:solidFill>
                  <a:schemeClr val="tx1"/>
                </a:solidFill>
              </a:defRPr>
            </a:lvl1pPr>
            <a:lvl2pPr marL="0" marR="0" indent="0" algn="l" fontAlgn="auto">
              <a:lnSpc>
                <a:spcPct val="100000"/>
              </a:lnSpc>
              <a:spcBef>
                <a:spcPts val="0"/>
              </a:spcBef>
              <a:spcAft>
                <a:spcPts val="0"/>
              </a:spcAft>
              <a:buFontTx/>
              <a:buNone/>
              <a:defRPr kumimoji="0" sz="1600" b="0" i="0" u="none" baseline="0">
                <a:solidFill>
                  <a:schemeClr val="tx1">
                    <a:lumMod val="100000"/>
                  </a:schemeClr>
                </a:solidFill>
                <a:latin typeface="RijksSansTT Light" panose="020B0404010101010104" pitchFamily="34" charset="0"/>
              </a:defRPr>
            </a:lvl2pPr>
            <a:lvl3pPr marL="0" marR="0" indent="0" algn="l" fontAlgn="auto">
              <a:lnSpc>
                <a:spcPct val="100000"/>
              </a:lnSpc>
              <a:spcBef>
                <a:spcPts val="0"/>
              </a:spcBef>
              <a:spcAft>
                <a:spcPts val="0"/>
              </a:spcAft>
              <a:buFontTx/>
              <a:buNone/>
              <a:defRPr kumimoji="0" sz="1600" b="0" i="0" u="none" baseline="0">
                <a:solidFill>
                  <a:schemeClr val="tx1">
                    <a:lumMod val="100000"/>
                  </a:schemeClr>
                </a:solidFill>
                <a:latin typeface="RijksSansTT Light" panose="020B0404010101010104" pitchFamily="34" charset="0"/>
              </a:defRPr>
            </a:lvl3pPr>
            <a:lvl4pPr marL="0" marR="0" indent="0" algn="l" fontAlgn="auto">
              <a:lnSpc>
                <a:spcPct val="100000"/>
              </a:lnSpc>
              <a:spcBef>
                <a:spcPts val="0"/>
              </a:spcBef>
              <a:spcAft>
                <a:spcPts val="0"/>
              </a:spcAft>
              <a:buFontTx/>
              <a:buNone/>
              <a:defRPr kumimoji="0" sz="1600" b="0" i="0" u="none" baseline="0">
                <a:solidFill>
                  <a:schemeClr val="tx1">
                    <a:lumMod val="100000"/>
                  </a:schemeClr>
                </a:solidFill>
                <a:latin typeface="RijksSansTT Light" panose="020B0404010101010104" pitchFamily="34" charset="0"/>
              </a:defRPr>
            </a:lvl4pPr>
            <a:lvl5pPr marL="0" marR="0" indent="0" algn="l" fontAlgn="auto">
              <a:lnSpc>
                <a:spcPct val="100000"/>
              </a:lnSpc>
              <a:spcBef>
                <a:spcPts val="0"/>
              </a:spcBef>
              <a:spcAft>
                <a:spcPts val="0"/>
              </a:spcAft>
              <a:buFontTx/>
              <a:buNone/>
              <a:defRPr kumimoji="0" sz="1600" b="0" i="0" u="none" baseline="0">
                <a:solidFill>
                  <a:schemeClr val="tx1">
                    <a:lumMod val="100000"/>
                  </a:schemeClr>
                </a:solidFill>
                <a:latin typeface="RijksSansTT Light" panose="020B0404010101010104" pitchFamily="34" charset="0"/>
              </a:defRPr>
            </a:lvl5pPr>
            <a:lvl6pPr marL="0" marR="0" indent="0" algn="l" fontAlgn="auto">
              <a:lnSpc>
                <a:spcPct val="100000"/>
              </a:lnSpc>
              <a:spcBef>
                <a:spcPts val="0"/>
              </a:spcBef>
              <a:spcAft>
                <a:spcPts val="0"/>
              </a:spcAft>
              <a:buFontTx/>
              <a:buNone/>
              <a:defRPr kumimoji="0" sz="1600" b="0" i="0" u="none" baseline="0">
                <a:solidFill>
                  <a:schemeClr val="tx1">
                    <a:lumMod val="100000"/>
                  </a:schemeClr>
                </a:solidFill>
                <a:latin typeface="RijksSansTT Light" panose="020B0404010101010104" pitchFamily="34" charset="0"/>
              </a:defRPr>
            </a:lvl6pPr>
            <a:lvl7pPr marL="0" marR="0" indent="0" algn="l" fontAlgn="auto">
              <a:lnSpc>
                <a:spcPct val="100000"/>
              </a:lnSpc>
              <a:spcBef>
                <a:spcPts val="0"/>
              </a:spcBef>
              <a:spcAft>
                <a:spcPts val="0"/>
              </a:spcAft>
              <a:buFontTx/>
              <a:buNone/>
              <a:defRPr kumimoji="0" sz="1600" b="0" i="0" u="none" baseline="0">
                <a:solidFill>
                  <a:schemeClr val="tx1">
                    <a:lumMod val="100000"/>
                  </a:schemeClr>
                </a:solidFill>
                <a:latin typeface="RijksSansTT Light" panose="020B0404010101010104" pitchFamily="34" charset="0"/>
              </a:defRPr>
            </a:lvl7pPr>
            <a:lvl8pPr marL="0" marR="0" indent="0" algn="l" fontAlgn="auto">
              <a:lnSpc>
                <a:spcPct val="100000"/>
              </a:lnSpc>
              <a:spcBef>
                <a:spcPts val="0"/>
              </a:spcBef>
              <a:spcAft>
                <a:spcPts val="0"/>
              </a:spcAft>
              <a:buFontTx/>
              <a:buNone/>
              <a:defRPr kumimoji="0" sz="1600" b="0" i="0" u="none" baseline="0">
                <a:solidFill>
                  <a:schemeClr val="tx1">
                    <a:lumMod val="100000"/>
                  </a:schemeClr>
                </a:solidFill>
                <a:latin typeface="RijksSansTT Light" panose="020B0404010101010104" pitchFamily="34" charset="0"/>
              </a:defRPr>
            </a:lvl8pPr>
            <a:lvl9pPr marL="0" marR="0" indent="0" algn="l" fontAlgn="auto">
              <a:lnSpc>
                <a:spcPct val="100000"/>
              </a:lnSpc>
              <a:spcBef>
                <a:spcPts val="0"/>
              </a:spcBef>
              <a:spcAft>
                <a:spcPts val="0"/>
              </a:spcAft>
              <a:buFontTx/>
              <a:buNone/>
              <a:defRPr kumimoji="0" sz="1600" b="0" i="0" u="none" baseline="0">
                <a:solidFill>
                  <a:schemeClr val="tx1">
                    <a:lumMod val="100000"/>
                  </a:schemeClr>
                </a:solidFill>
                <a:latin typeface="RijksSansTT Light" panose="020B0404010101010104" pitchFamily="34" charset="0"/>
              </a:defRPr>
            </a:lvl9pPr>
          </a:lstStyle>
          <a:p>
            <a:pPr lvl="0"/>
            <a:r>
              <a:rPr lang="nl-NL" dirty="0"/>
              <a:t>[00 maand </a:t>
            </a:r>
            <a:r>
              <a:rPr lang="nl-NL" dirty="0" err="1"/>
              <a:t>jjjj</a:t>
            </a:r>
            <a:r>
              <a:rPr lang="nl-NL" dirty="0"/>
              <a:t>]</a:t>
            </a:r>
          </a:p>
        </p:txBody>
      </p:sp>
      <p:sp>
        <p:nvSpPr>
          <p:cNvPr id="4" name="05_Frame 5 (JU-Free)">
            <a:extLst>
              <a:ext uri="{FF2B5EF4-FFF2-40B4-BE49-F238E27FC236}">
                <a16:creationId xmlns:a16="http://schemas.microsoft.com/office/drawing/2014/main" id="{D58DADC9-7FBF-6BDF-EAAA-ED4AC768DC9F}"/>
              </a:ext>
            </a:extLst>
          </p:cNvPr>
          <p:cNvSpPr>
            <a:spLocks noGrp="1"/>
          </p:cNvSpPr>
          <p:nvPr>
            <p:ph type="pic" idx="1000" hasCustomPrompt="1"/>
          </p:nvPr>
        </p:nvSpPr>
        <p:spPr bwMode="auto">
          <a:xfrm>
            <a:off x="228600" y="1165225"/>
            <a:ext cx="11733213" cy="5486400"/>
          </a:xfrm>
          <a:custGeom>
            <a:avLst/>
            <a:gdLst>
              <a:gd name="connsiteX0" fmla="*/ 455234 w 11733213"/>
              <a:gd name="connsiteY0" fmla="*/ 0 h 5486400"/>
              <a:gd name="connsiteX1" fmla="*/ 11733213 w 11733213"/>
              <a:gd name="connsiteY1" fmla="*/ 0 h 5486400"/>
              <a:gd name="connsiteX2" fmla="*/ 11733213 w 11733213"/>
              <a:gd name="connsiteY2" fmla="*/ 2743200 h 5486400"/>
              <a:gd name="connsiteX3" fmla="*/ 6321108 w 11733213"/>
              <a:gd name="connsiteY3" fmla="*/ 2743200 h 5486400"/>
              <a:gd name="connsiteX4" fmla="*/ 5865813 w 11733213"/>
              <a:gd name="connsiteY4" fmla="*/ 3198495 h 5486400"/>
              <a:gd name="connsiteX5" fmla="*/ 5865813 w 11733213"/>
              <a:gd name="connsiteY5" fmla="*/ 5486400 h 5486400"/>
              <a:gd name="connsiteX6" fmla="*/ 5439788 w 11733213"/>
              <a:gd name="connsiteY6" fmla="*/ 5486400 h 5486400"/>
              <a:gd name="connsiteX7" fmla="*/ 0 w 11733213"/>
              <a:gd name="connsiteY7" fmla="*/ 5486400 h 5486400"/>
              <a:gd name="connsiteX8" fmla="*/ 0 w 11733213"/>
              <a:gd name="connsiteY8" fmla="*/ 455295 h 5486400"/>
              <a:gd name="connsiteX9" fmla="*/ 455234 w 11733213"/>
              <a:gd name="connsiteY9" fmla="*/ 0 h 548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733213" h="5486400">
                <a:moveTo>
                  <a:pt x="455234" y="0"/>
                </a:moveTo>
                <a:cubicBezTo>
                  <a:pt x="455234" y="0"/>
                  <a:pt x="455234" y="0"/>
                  <a:pt x="11733213" y="0"/>
                </a:cubicBezTo>
                <a:lnTo>
                  <a:pt x="11733213" y="2743200"/>
                </a:lnTo>
                <a:lnTo>
                  <a:pt x="6321108" y="2743200"/>
                </a:lnTo>
                <a:cubicBezTo>
                  <a:pt x="6069648" y="2743200"/>
                  <a:pt x="5865813" y="2947035"/>
                  <a:pt x="5865813" y="3198495"/>
                </a:cubicBezTo>
                <a:cubicBezTo>
                  <a:pt x="5865813" y="5486400"/>
                  <a:pt x="5865813" y="5486400"/>
                  <a:pt x="5865813" y="5486400"/>
                </a:cubicBezTo>
                <a:lnTo>
                  <a:pt x="5439788" y="5486400"/>
                </a:lnTo>
                <a:cubicBezTo>
                  <a:pt x="3987459" y="5486400"/>
                  <a:pt x="2199978" y="5486400"/>
                  <a:pt x="0" y="5486400"/>
                </a:cubicBezTo>
                <a:cubicBezTo>
                  <a:pt x="0" y="5486400"/>
                  <a:pt x="0" y="5486400"/>
                  <a:pt x="0" y="455295"/>
                </a:cubicBezTo>
                <a:cubicBezTo>
                  <a:pt x="0" y="203835"/>
                  <a:pt x="203808" y="0"/>
                  <a:pt x="455234" y="0"/>
                </a:cubicBezTo>
                <a:close/>
              </a:path>
            </a:pathLst>
          </a:custGeom>
          <a:noFill/>
          <a:ln>
            <a:noFill/>
          </a:ln>
        </p:spPr>
        <p:txBody>
          <a:bodyPr vert="horz" wrap="square" lIns="0" tIns="0" rIns="0" bIns="0" numCol="1" anchor="t" anchorCtr="0" compatLnSpc="1">
            <a:prstTxWarp prst="textNoShape">
              <a:avLst/>
            </a:prstTxWarp>
            <a:noAutofit/>
          </a:bodyPr>
          <a:lstStyle>
            <a:lvl1pPr marL="0" indent="0" algn="ctr" defTabSz="914400" rtl="0" eaLnBrk="1" latinLnBrk="0" hangingPunct="1">
              <a:lnSpc>
                <a:spcPct val="90000"/>
              </a:lnSpc>
              <a:spcBef>
                <a:spcPts val="1000"/>
              </a:spcBef>
              <a:buFontTx/>
              <a:buNone/>
              <a:defRPr/>
            </a:lvl1pPr>
          </a:lstStyle>
          <a:p>
            <a:r>
              <a:rPr lang="nl-NL" dirty="0"/>
              <a:t>[Afbeelding]</a:t>
            </a:r>
            <a:endParaRPr lang="en-NL" dirty="0"/>
          </a:p>
        </p:txBody>
      </p:sp>
    </p:spTree>
    <p:extLst>
      <p:ext uri="{BB962C8B-B14F-4D97-AF65-F5344CB8AC3E}">
        <p14:creationId xmlns:p14="http://schemas.microsoft.com/office/powerpoint/2010/main" val="3830494596"/>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eldia+foto mintgroen (H1)]">
    <p:spTree>
      <p:nvGrpSpPr>
        <p:cNvPr id="1" name=""/>
        <p:cNvGrpSpPr/>
        <p:nvPr/>
      </p:nvGrpSpPr>
      <p:grpSpPr>
        <a:xfrm>
          <a:off x="0" y="0"/>
          <a:ext cx="0" cy="0"/>
          <a:chOff x="0" y="0"/>
          <a:chExt cx="0" cy="0"/>
        </a:xfrm>
      </p:grpSpPr>
      <p:sp>
        <p:nvSpPr>
          <p:cNvPr id="3" name="Frame 1">
            <a:extLst>
              <a:ext uri="{FF2B5EF4-FFF2-40B4-BE49-F238E27FC236}">
                <a16:creationId xmlns:a16="http://schemas.microsoft.com/office/drawing/2014/main" id="{9C4DAFCC-C949-7BC4-ACB3-E59B78B16E6E}"/>
              </a:ext>
            </a:extLst>
          </p:cNvPr>
          <p:cNvSpPr>
            <a:spLocks noSelect="1"/>
          </p:cNvSpPr>
          <p:nvPr userDrawn="1"/>
        </p:nvSpPr>
        <p:spPr bwMode="auto">
          <a:xfrm>
            <a:off x="6094413" y="3908425"/>
            <a:ext cx="5867400" cy="2743200"/>
          </a:xfrm>
          <a:custGeom>
            <a:avLst/>
            <a:gdLst>
              <a:gd name="T0" fmla="*/ 478 w 6160"/>
              <a:gd name="T1" fmla="*/ 0 h 2880"/>
              <a:gd name="T2" fmla="*/ 0 w 6160"/>
              <a:gd name="T3" fmla="*/ 478 h 2880"/>
              <a:gd name="T4" fmla="*/ 0 w 6160"/>
              <a:gd name="T5" fmla="*/ 2880 h 2880"/>
              <a:gd name="T6" fmla="*/ 6160 w 6160"/>
              <a:gd name="T7" fmla="*/ 2880 h 2880"/>
              <a:gd name="T8" fmla="*/ 6160 w 6160"/>
              <a:gd name="T9" fmla="*/ 0 h 2880"/>
              <a:gd name="T10" fmla="*/ 478 w 6160"/>
              <a:gd name="T11" fmla="*/ 0 h 2880"/>
            </a:gdLst>
            <a:ahLst/>
            <a:cxnLst>
              <a:cxn ang="0">
                <a:pos x="T0" y="T1"/>
              </a:cxn>
              <a:cxn ang="0">
                <a:pos x="T2" y="T3"/>
              </a:cxn>
              <a:cxn ang="0">
                <a:pos x="T4" y="T5"/>
              </a:cxn>
              <a:cxn ang="0">
                <a:pos x="T6" y="T7"/>
              </a:cxn>
              <a:cxn ang="0">
                <a:pos x="T8" y="T9"/>
              </a:cxn>
              <a:cxn ang="0">
                <a:pos x="T10" y="T11"/>
              </a:cxn>
            </a:cxnLst>
            <a:rect l="0" t="0" r="r" b="b"/>
            <a:pathLst>
              <a:path w="6160" h="2880">
                <a:moveTo>
                  <a:pt x="478" y="0"/>
                </a:moveTo>
                <a:cubicBezTo>
                  <a:pt x="214" y="0"/>
                  <a:pt x="0" y="214"/>
                  <a:pt x="0" y="478"/>
                </a:cubicBezTo>
                <a:cubicBezTo>
                  <a:pt x="0" y="2880"/>
                  <a:pt x="0" y="2880"/>
                  <a:pt x="0" y="2880"/>
                </a:cubicBezTo>
                <a:cubicBezTo>
                  <a:pt x="6160" y="2880"/>
                  <a:pt x="6160" y="2880"/>
                  <a:pt x="6160" y="2880"/>
                </a:cubicBezTo>
                <a:cubicBezTo>
                  <a:pt x="6160" y="0"/>
                  <a:pt x="6160" y="0"/>
                  <a:pt x="6160" y="0"/>
                </a:cubicBezTo>
                <a:lnTo>
                  <a:pt x="478" y="0"/>
                </a:lnTo>
                <a:close/>
              </a:path>
            </a:pathLst>
          </a:custGeom>
          <a:solidFill>
            <a:srgbClr val="76D2B6"/>
          </a:solidFill>
          <a:ln>
            <a:noFill/>
          </a:ln>
        </p:spPr>
        <p:txBody>
          <a:bodyPr vert="horz" wrap="square" lIns="91440" tIns="45720" rIns="91440" bIns="45720" numCol="1" anchor="t" anchorCtr="0" compatLnSpc="1">
            <a:prstTxWarp prst="textNoShape">
              <a:avLst/>
            </a:prstTxWarp>
          </a:bodyPr>
          <a:lstStyle/>
          <a:p>
            <a:endParaRPr lang="nl-NL" dirty="0"/>
          </a:p>
        </p:txBody>
      </p:sp>
      <p:sp>
        <p:nvSpPr>
          <p:cNvPr id="5" name="01_Rectangle 2{PHJU} (JU-Free)" descr="Logo Ministerie van Binnenlandse Zaken en Koninkrijksrelaties">
            <a:extLst>
              <a:ext uri="{FF2B5EF4-FFF2-40B4-BE49-F238E27FC236}">
                <a16:creationId xmlns:a16="http://schemas.microsoft.com/office/drawing/2014/main" id="{1FD2350B-65B5-90B7-8075-C16B1E8917D3}"/>
              </a:ext>
            </a:extLst>
          </p:cNvPr>
          <p:cNvSpPr>
            <a:spLocks noGrp="1"/>
          </p:cNvSpPr>
          <p:nvPr>
            <p:ph type="body" sz="quarter" idx="1003" hasCustomPrompt="1"/>
          </p:nvPr>
        </p:nvSpPr>
        <p:spPr>
          <a:xfrm>
            <a:off x="5868988" y="0"/>
            <a:ext cx="2543175" cy="911225"/>
          </a:xfrm>
          <a:custGeom>
            <a:avLst/>
            <a:gdLst>
              <a:gd name="connsiteX0" fmla="*/ 0 w 2543175"/>
              <a:gd name="connsiteY0" fmla="*/ 0 h 911225"/>
              <a:gd name="connsiteX1" fmla="*/ 2543175 w 2543175"/>
              <a:gd name="connsiteY1" fmla="*/ 0 h 911225"/>
              <a:gd name="connsiteX2" fmla="*/ 2543175 w 2543175"/>
              <a:gd name="connsiteY2" fmla="*/ 911225 h 911225"/>
              <a:gd name="connsiteX3" fmla="*/ 0 w 2543175"/>
              <a:gd name="connsiteY3" fmla="*/ 911225 h 911225"/>
            </a:gdLst>
            <a:ahLst/>
            <a:cxnLst>
              <a:cxn ang="0">
                <a:pos x="connsiteX0" y="connsiteY0"/>
              </a:cxn>
              <a:cxn ang="0">
                <a:pos x="connsiteX1" y="connsiteY1"/>
              </a:cxn>
              <a:cxn ang="0">
                <a:pos x="connsiteX2" y="connsiteY2"/>
              </a:cxn>
              <a:cxn ang="0">
                <a:pos x="connsiteX3" y="connsiteY3"/>
              </a:cxn>
            </a:cxnLst>
            <a:rect l="l" t="t" r="r" b="b"/>
            <a:pathLst>
              <a:path w="2543175" h="911225">
                <a:moveTo>
                  <a:pt x="0" y="0"/>
                </a:moveTo>
                <a:lnTo>
                  <a:pt x="2543175" y="0"/>
                </a:lnTo>
                <a:lnTo>
                  <a:pt x="2543175" y="911225"/>
                </a:lnTo>
                <a:lnTo>
                  <a:pt x="0" y="911225"/>
                </a:lnTo>
                <a:close/>
              </a:path>
            </a:pathLst>
          </a:custGeom>
          <a:blipFill>
            <a:blip r:embed="rId2">
              <a:extLst>
                <a:ext uri="{96DAC541-7B7A-43D3-8B79-37D633B846F1}">
                  <asvg:svgBlip xmlns:asvg="http://schemas.microsoft.com/office/drawing/2016/SVG/main" r:embed="rId3"/>
                </a:ext>
              </a:extLst>
            </a:blip>
            <a:stretch>
              <a:fillRect/>
            </a:stretch>
          </a:blipFill>
          <a:ln w="0" cap="flat" cmpd="sng" algn="ctr">
            <a:solidFill>
              <a:srgbClr val="000000">
                <a:alpha val="0"/>
              </a:srgbClr>
            </a:solidFill>
            <a:prstDash val="solid"/>
            <a:round/>
            <a:headEnd type="none" w="med" len="med"/>
            <a:tailEnd type="none" w="med" len="med"/>
          </a:ln>
        </p:spPr>
        <p:txBody>
          <a:bodyPr wrap="square" lIns="0" tIns="0" rIns="0" bIns="0" anchor="t">
            <a:noAutofit/>
          </a:bodyPr>
          <a:lstStyle>
            <a:lvl1pPr marL="0" indent="0" algn="l" defTabSz="914400" rtl="0" eaLnBrk="1" latinLnBrk="0" hangingPunct="1">
              <a:lnSpc>
                <a:spcPct val="100000"/>
              </a:lnSpc>
              <a:spcBef>
                <a:spcPts val="0"/>
              </a:spcBef>
              <a:buFontTx/>
              <a:buNone/>
              <a:defRPr sz="330">
                <a:latin typeface="Arial" panose="020B0604020202020204" pitchFamily="34" charset="0"/>
              </a:defRPr>
            </a:lvl1pPr>
            <a:lvl2pPr marL="0" indent="0" algn="l" defTabSz="914400" rtl="0" eaLnBrk="1" latinLnBrk="0" hangingPunct="1">
              <a:lnSpc>
                <a:spcPct val="100000"/>
              </a:lnSpc>
              <a:spcBef>
                <a:spcPts val="0"/>
              </a:spcBef>
              <a:buFontTx/>
              <a:buNone/>
              <a:defRPr sz="1700"/>
            </a:lvl2pPr>
            <a:lvl3pPr marL="0" indent="0" algn="l" defTabSz="914400" rtl="0" eaLnBrk="1" latinLnBrk="0" hangingPunct="1">
              <a:lnSpc>
                <a:spcPct val="100000"/>
              </a:lnSpc>
              <a:spcBef>
                <a:spcPts val="0"/>
              </a:spcBef>
              <a:buFontTx/>
              <a:buNone/>
              <a:defRPr sz="1700"/>
            </a:lvl3pPr>
            <a:lvl4pPr marL="0" indent="0" algn="l" defTabSz="914400" rtl="0" eaLnBrk="1" latinLnBrk="0" hangingPunct="1">
              <a:lnSpc>
                <a:spcPct val="100000"/>
              </a:lnSpc>
              <a:spcBef>
                <a:spcPts val="0"/>
              </a:spcBef>
              <a:buFontTx/>
              <a:buNone/>
              <a:defRPr sz="1700"/>
            </a:lvl4pPr>
            <a:lvl5pPr marL="0" indent="0" algn="l" defTabSz="914400" rtl="0" eaLnBrk="1" latinLnBrk="0" hangingPunct="1">
              <a:lnSpc>
                <a:spcPct val="100000"/>
              </a:lnSpc>
              <a:spcBef>
                <a:spcPts val="0"/>
              </a:spcBef>
              <a:buFontTx/>
              <a:buNone/>
              <a:defRPr sz="1700"/>
            </a:lvl5pPr>
          </a:lstStyle>
          <a:p>
            <a:pPr lvl="0"/>
            <a:r>
              <a:rPr lang="nl-NL"/>
              <a:t> </a:t>
            </a:r>
          </a:p>
        </p:txBody>
      </p:sp>
      <p:sp>
        <p:nvSpPr>
          <p:cNvPr id="6" name="02_Title 3 (JU-Free)">
            <a:extLst>
              <a:ext uri="{FF2B5EF4-FFF2-40B4-BE49-F238E27FC236}">
                <a16:creationId xmlns:a16="http://schemas.microsoft.com/office/drawing/2014/main" id="{1FEA5442-CAD6-B7A3-FD0D-D0764E27D826}"/>
              </a:ext>
            </a:extLst>
          </p:cNvPr>
          <p:cNvSpPr>
            <a:spLocks noGrp="1"/>
          </p:cNvSpPr>
          <p:nvPr>
            <p:ph type="title" hasCustomPrompt="1"/>
          </p:nvPr>
        </p:nvSpPr>
        <p:spPr>
          <a:xfrm>
            <a:off x="6699600" y="4229100"/>
            <a:ext cx="4864100" cy="1181100"/>
          </a:xfrm>
        </p:spPr>
        <p:txBody>
          <a:bodyPr/>
          <a:lstStyle>
            <a:lvl1pPr algn="l">
              <a:defRPr kumimoji="0" sz="3600" b="1" i="0" u="none" baseline="0">
                <a:solidFill>
                  <a:srgbClr val="154273"/>
                </a:solidFill>
                <a:latin typeface="+mj-lt"/>
              </a:defRPr>
            </a:lvl1pPr>
          </a:lstStyle>
          <a:p>
            <a:r>
              <a:rPr lang="nl-NL" dirty="0"/>
              <a:t>[Titel]</a:t>
            </a:r>
          </a:p>
        </p:txBody>
      </p:sp>
      <p:sp>
        <p:nvSpPr>
          <p:cNvPr id="7" name="03_Subtitle 4[PHJU] (JU-Free)"/>
          <p:cNvSpPr>
            <a:spLocks noGrp="1"/>
          </p:cNvSpPr>
          <p:nvPr>
            <p:ph type="subTitle" idx="1" hasCustomPrompt="1"/>
          </p:nvPr>
        </p:nvSpPr>
        <p:spPr>
          <a:xfrm>
            <a:off x="6699600" y="5473704"/>
            <a:ext cx="4864100" cy="266700"/>
          </a:xfrm>
        </p:spPr>
        <p:txBody>
          <a:bodyPr/>
          <a:lstStyle>
            <a:lvl1pPr marL="0" indent="0" algn="l">
              <a:lnSpc>
                <a:spcPct val="100000"/>
              </a:lnSpc>
              <a:spcBef>
                <a:spcPts val="0"/>
              </a:spcBef>
              <a:buFont typeface="Arial" panose="020B0604020202020204" pitchFamily="34" charset="0"/>
              <a:buNone/>
              <a:defRPr sz="1600">
                <a:solidFill>
                  <a:srgbClr val="15427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[Spreker: Naam Achternaam]</a:t>
            </a:r>
          </a:p>
        </p:txBody>
      </p:sp>
      <p:sp>
        <p:nvSpPr>
          <p:cNvPr id="12" name="04_Placeholder 5[PHJU] (JU-Free)">
            <a:extLst>
              <a:ext uri="{FF2B5EF4-FFF2-40B4-BE49-F238E27FC236}">
                <a16:creationId xmlns:a16="http://schemas.microsoft.com/office/drawing/2014/main" id="{E46105B6-720D-AC3A-1A4F-EBC6160790D4}"/>
              </a:ext>
            </a:extLst>
          </p:cNvPr>
          <p:cNvSpPr>
            <a:spLocks noGrp="1"/>
          </p:cNvSpPr>
          <p:nvPr>
            <p:ph type="body" sz="quarter" idx="1002" hasCustomPrompt="1"/>
          </p:nvPr>
        </p:nvSpPr>
        <p:spPr>
          <a:xfrm>
            <a:off x="6699600" y="5753104"/>
            <a:ext cx="4864100" cy="266700"/>
          </a:xfrm>
        </p:spPr>
        <p:txBody>
          <a:bodyPr/>
          <a:lstStyle>
            <a:lvl1pPr marL="0" indent="0">
              <a:lnSpc>
                <a:spcPct val="100000"/>
              </a:lnSpc>
              <a:spcBef>
                <a:spcPts val="0"/>
              </a:spcBef>
              <a:buNone/>
              <a:defRPr sz="1600">
                <a:solidFill>
                  <a:srgbClr val="154273"/>
                </a:solidFill>
              </a:defRPr>
            </a:lvl1pPr>
            <a:lvl2pPr marL="0" marR="0" indent="0" algn="l" fontAlgn="auto">
              <a:lnSpc>
                <a:spcPct val="100000"/>
              </a:lnSpc>
              <a:spcBef>
                <a:spcPts val="0"/>
              </a:spcBef>
              <a:spcAft>
                <a:spcPts val="0"/>
              </a:spcAft>
              <a:buFontTx/>
              <a:buNone/>
              <a:defRPr kumimoji="0" sz="1600" b="0" i="0" u="none" baseline="0">
                <a:solidFill>
                  <a:schemeClr val="tx1">
                    <a:lumMod val="100000"/>
                  </a:schemeClr>
                </a:solidFill>
                <a:latin typeface="RijksSansTT Light" panose="020B0404010101010104" pitchFamily="34" charset="0"/>
              </a:defRPr>
            </a:lvl2pPr>
            <a:lvl3pPr marL="0" marR="0" indent="0" algn="l" fontAlgn="auto">
              <a:lnSpc>
                <a:spcPct val="100000"/>
              </a:lnSpc>
              <a:spcBef>
                <a:spcPts val="0"/>
              </a:spcBef>
              <a:spcAft>
                <a:spcPts val="0"/>
              </a:spcAft>
              <a:buFontTx/>
              <a:buNone/>
              <a:defRPr kumimoji="0" sz="1600" b="0" i="0" u="none" baseline="0">
                <a:solidFill>
                  <a:schemeClr val="tx1">
                    <a:lumMod val="100000"/>
                  </a:schemeClr>
                </a:solidFill>
                <a:latin typeface="RijksSansTT Light" panose="020B0404010101010104" pitchFamily="34" charset="0"/>
              </a:defRPr>
            </a:lvl3pPr>
            <a:lvl4pPr marL="0" marR="0" indent="0" algn="l" fontAlgn="auto">
              <a:lnSpc>
                <a:spcPct val="100000"/>
              </a:lnSpc>
              <a:spcBef>
                <a:spcPts val="0"/>
              </a:spcBef>
              <a:spcAft>
                <a:spcPts val="0"/>
              </a:spcAft>
              <a:buFontTx/>
              <a:buNone/>
              <a:defRPr kumimoji="0" sz="1600" b="0" i="0" u="none" baseline="0">
                <a:solidFill>
                  <a:schemeClr val="tx1">
                    <a:lumMod val="100000"/>
                  </a:schemeClr>
                </a:solidFill>
                <a:latin typeface="RijksSansTT Light" panose="020B0404010101010104" pitchFamily="34" charset="0"/>
              </a:defRPr>
            </a:lvl4pPr>
            <a:lvl5pPr marL="0" marR="0" indent="0" algn="l" fontAlgn="auto">
              <a:lnSpc>
                <a:spcPct val="100000"/>
              </a:lnSpc>
              <a:spcBef>
                <a:spcPts val="0"/>
              </a:spcBef>
              <a:spcAft>
                <a:spcPts val="0"/>
              </a:spcAft>
              <a:buFontTx/>
              <a:buNone/>
              <a:defRPr kumimoji="0" sz="1600" b="0" i="0" u="none" baseline="0">
                <a:solidFill>
                  <a:schemeClr val="tx1">
                    <a:lumMod val="100000"/>
                  </a:schemeClr>
                </a:solidFill>
                <a:latin typeface="RijksSansTT Light" panose="020B0404010101010104" pitchFamily="34" charset="0"/>
              </a:defRPr>
            </a:lvl5pPr>
            <a:lvl6pPr marL="0" marR="0" indent="0" algn="l" fontAlgn="auto">
              <a:lnSpc>
                <a:spcPct val="100000"/>
              </a:lnSpc>
              <a:spcBef>
                <a:spcPts val="0"/>
              </a:spcBef>
              <a:spcAft>
                <a:spcPts val="0"/>
              </a:spcAft>
              <a:buFontTx/>
              <a:buNone/>
              <a:defRPr kumimoji="0" sz="1600" b="0" i="0" u="none" baseline="0">
                <a:solidFill>
                  <a:schemeClr val="tx1">
                    <a:lumMod val="100000"/>
                  </a:schemeClr>
                </a:solidFill>
                <a:latin typeface="RijksSansTT Light" panose="020B0404010101010104" pitchFamily="34" charset="0"/>
              </a:defRPr>
            </a:lvl6pPr>
            <a:lvl7pPr marL="0" marR="0" indent="0" algn="l" fontAlgn="auto">
              <a:lnSpc>
                <a:spcPct val="100000"/>
              </a:lnSpc>
              <a:spcBef>
                <a:spcPts val="0"/>
              </a:spcBef>
              <a:spcAft>
                <a:spcPts val="0"/>
              </a:spcAft>
              <a:buFontTx/>
              <a:buNone/>
              <a:defRPr kumimoji="0" sz="1600" b="0" i="0" u="none" baseline="0">
                <a:solidFill>
                  <a:schemeClr val="tx1">
                    <a:lumMod val="100000"/>
                  </a:schemeClr>
                </a:solidFill>
                <a:latin typeface="RijksSansTT Light" panose="020B0404010101010104" pitchFamily="34" charset="0"/>
              </a:defRPr>
            </a:lvl7pPr>
            <a:lvl8pPr marL="0" marR="0" indent="0" algn="l" fontAlgn="auto">
              <a:lnSpc>
                <a:spcPct val="100000"/>
              </a:lnSpc>
              <a:spcBef>
                <a:spcPts val="0"/>
              </a:spcBef>
              <a:spcAft>
                <a:spcPts val="0"/>
              </a:spcAft>
              <a:buFontTx/>
              <a:buNone/>
              <a:defRPr kumimoji="0" sz="1600" b="0" i="0" u="none" baseline="0">
                <a:solidFill>
                  <a:schemeClr val="tx1">
                    <a:lumMod val="100000"/>
                  </a:schemeClr>
                </a:solidFill>
                <a:latin typeface="RijksSansTT Light" panose="020B0404010101010104" pitchFamily="34" charset="0"/>
              </a:defRPr>
            </a:lvl8pPr>
            <a:lvl9pPr marL="0" marR="0" indent="0" algn="l" fontAlgn="auto">
              <a:lnSpc>
                <a:spcPct val="100000"/>
              </a:lnSpc>
              <a:spcBef>
                <a:spcPts val="0"/>
              </a:spcBef>
              <a:spcAft>
                <a:spcPts val="0"/>
              </a:spcAft>
              <a:buFontTx/>
              <a:buNone/>
              <a:defRPr kumimoji="0" sz="1600" b="0" i="0" u="none" baseline="0">
                <a:solidFill>
                  <a:schemeClr val="tx1">
                    <a:lumMod val="100000"/>
                  </a:schemeClr>
                </a:solidFill>
                <a:latin typeface="RijksSansTT Light" panose="020B0404010101010104" pitchFamily="34" charset="0"/>
              </a:defRPr>
            </a:lvl9pPr>
          </a:lstStyle>
          <a:p>
            <a:pPr lvl="0"/>
            <a:r>
              <a:rPr lang="nl-NL" dirty="0"/>
              <a:t>[00 maand </a:t>
            </a:r>
            <a:r>
              <a:rPr lang="nl-NL" dirty="0" err="1"/>
              <a:t>jjjj</a:t>
            </a:r>
            <a:r>
              <a:rPr lang="nl-NL" dirty="0"/>
              <a:t>]</a:t>
            </a:r>
          </a:p>
        </p:txBody>
      </p:sp>
      <p:sp>
        <p:nvSpPr>
          <p:cNvPr id="4" name="05_Frame 6 (JU-Free)">
            <a:extLst>
              <a:ext uri="{FF2B5EF4-FFF2-40B4-BE49-F238E27FC236}">
                <a16:creationId xmlns:a16="http://schemas.microsoft.com/office/drawing/2014/main" id="{D58DADC9-7FBF-6BDF-EAAA-ED4AC768DC9F}"/>
              </a:ext>
            </a:extLst>
          </p:cNvPr>
          <p:cNvSpPr>
            <a:spLocks noGrp="1"/>
          </p:cNvSpPr>
          <p:nvPr>
            <p:ph type="pic" idx="1000" hasCustomPrompt="1"/>
          </p:nvPr>
        </p:nvSpPr>
        <p:spPr bwMode="auto">
          <a:xfrm>
            <a:off x="228600" y="1165225"/>
            <a:ext cx="11733213" cy="5486400"/>
          </a:xfrm>
          <a:custGeom>
            <a:avLst/>
            <a:gdLst>
              <a:gd name="connsiteX0" fmla="*/ 455234 w 11733213"/>
              <a:gd name="connsiteY0" fmla="*/ 0 h 5486400"/>
              <a:gd name="connsiteX1" fmla="*/ 11733213 w 11733213"/>
              <a:gd name="connsiteY1" fmla="*/ 0 h 5486400"/>
              <a:gd name="connsiteX2" fmla="*/ 11733213 w 11733213"/>
              <a:gd name="connsiteY2" fmla="*/ 2743200 h 5486400"/>
              <a:gd name="connsiteX3" fmla="*/ 6321108 w 11733213"/>
              <a:gd name="connsiteY3" fmla="*/ 2743200 h 5486400"/>
              <a:gd name="connsiteX4" fmla="*/ 5865813 w 11733213"/>
              <a:gd name="connsiteY4" fmla="*/ 3198495 h 5486400"/>
              <a:gd name="connsiteX5" fmla="*/ 5865813 w 11733213"/>
              <a:gd name="connsiteY5" fmla="*/ 5486400 h 5486400"/>
              <a:gd name="connsiteX6" fmla="*/ 5439788 w 11733213"/>
              <a:gd name="connsiteY6" fmla="*/ 5486400 h 5486400"/>
              <a:gd name="connsiteX7" fmla="*/ 0 w 11733213"/>
              <a:gd name="connsiteY7" fmla="*/ 5486400 h 5486400"/>
              <a:gd name="connsiteX8" fmla="*/ 0 w 11733213"/>
              <a:gd name="connsiteY8" fmla="*/ 455295 h 5486400"/>
              <a:gd name="connsiteX9" fmla="*/ 455234 w 11733213"/>
              <a:gd name="connsiteY9" fmla="*/ 0 h 548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733213" h="5486400">
                <a:moveTo>
                  <a:pt x="455234" y="0"/>
                </a:moveTo>
                <a:cubicBezTo>
                  <a:pt x="455234" y="0"/>
                  <a:pt x="455234" y="0"/>
                  <a:pt x="11733213" y="0"/>
                </a:cubicBezTo>
                <a:lnTo>
                  <a:pt x="11733213" y="2743200"/>
                </a:lnTo>
                <a:lnTo>
                  <a:pt x="6321108" y="2743200"/>
                </a:lnTo>
                <a:cubicBezTo>
                  <a:pt x="6069648" y="2743200"/>
                  <a:pt x="5865813" y="2947035"/>
                  <a:pt x="5865813" y="3198495"/>
                </a:cubicBezTo>
                <a:cubicBezTo>
                  <a:pt x="5865813" y="5486400"/>
                  <a:pt x="5865813" y="5486400"/>
                  <a:pt x="5865813" y="5486400"/>
                </a:cubicBezTo>
                <a:lnTo>
                  <a:pt x="5439788" y="5486400"/>
                </a:lnTo>
                <a:cubicBezTo>
                  <a:pt x="3987459" y="5486400"/>
                  <a:pt x="2199978" y="5486400"/>
                  <a:pt x="0" y="5486400"/>
                </a:cubicBezTo>
                <a:cubicBezTo>
                  <a:pt x="0" y="5486400"/>
                  <a:pt x="0" y="5486400"/>
                  <a:pt x="0" y="455295"/>
                </a:cubicBezTo>
                <a:cubicBezTo>
                  <a:pt x="0" y="203835"/>
                  <a:pt x="203808" y="0"/>
                  <a:pt x="455234" y="0"/>
                </a:cubicBezTo>
                <a:close/>
              </a:path>
            </a:pathLst>
          </a:custGeom>
          <a:noFill/>
          <a:ln>
            <a:noFill/>
          </a:ln>
        </p:spPr>
        <p:txBody>
          <a:bodyPr vert="horz" wrap="square" lIns="0" tIns="0" rIns="0" bIns="0" numCol="1" anchor="t" anchorCtr="0" compatLnSpc="1">
            <a:prstTxWarp prst="textNoShape">
              <a:avLst/>
            </a:prstTxWarp>
            <a:noAutofit/>
          </a:bodyPr>
          <a:lstStyle>
            <a:lvl1pPr marL="0" indent="0" algn="ctr" defTabSz="914400" rtl="0" eaLnBrk="1" latinLnBrk="0" hangingPunct="1">
              <a:lnSpc>
                <a:spcPct val="90000"/>
              </a:lnSpc>
              <a:spcBef>
                <a:spcPts val="1000"/>
              </a:spcBef>
              <a:buFontTx/>
              <a:buNone/>
              <a:defRPr/>
            </a:lvl1pPr>
          </a:lstStyle>
          <a:p>
            <a:r>
              <a:rPr lang="nl-NL" dirty="0"/>
              <a:t>[Afbeelding]</a:t>
            </a:r>
            <a:endParaRPr lang="en-NL" dirty="0"/>
          </a:p>
        </p:txBody>
      </p:sp>
    </p:spTree>
    <p:extLst>
      <p:ext uri="{BB962C8B-B14F-4D97-AF65-F5344CB8AC3E}">
        <p14:creationId xmlns:p14="http://schemas.microsoft.com/office/powerpoint/2010/main" val="1679721641"/>
      </p:ext>
    </p:extLst>
  </p:cSld>
  <p:clrMapOvr>
    <a:masterClrMapping/>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eldia+foto oranje (H1)]">
    <p:spTree>
      <p:nvGrpSpPr>
        <p:cNvPr id="1" name=""/>
        <p:cNvGrpSpPr/>
        <p:nvPr/>
      </p:nvGrpSpPr>
      <p:grpSpPr>
        <a:xfrm>
          <a:off x="0" y="0"/>
          <a:ext cx="0" cy="0"/>
          <a:chOff x="0" y="0"/>
          <a:chExt cx="0" cy="0"/>
        </a:xfrm>
      </p:grpSpPr>
      <p:sp>
        <p:nvSpPr>
          <p:cNvPr id="3" name="Frame 1">
            <a:extLst>
              <a:ext uri="{FF2B5EF4-FFF2-40B4-BE49-F238E27FC236}">
                <a16:creationId xmlns:a16="http://schemas.microsoft.com/office/drawing/2014/main" id="{9C4DAFCC-C949-7BC4-ACB3-E59B78B16E6E}"/>
              </a:ext>
            </a:extLst>
          </p:cNvPr>
          <p:cNvSpPr>
            <a:spLocks noSelect="1"/>
          </p:cNvSpPr>
          <p:nvPr userDrawn="1"/>
        </p:nvSpPr>
        <p:spPr bwMode="auto">
          <a:xfrm>
            <a:off x="6094413" y="3908425"/>
            <a:ext cx="5867400" cy="2743200"/>
          </a:xfrm>
          <a:custGeom>
            <a:avLst/>
            <a:gdLst>
              <a:gd name="T0" fmla="*/ 478 w 6160"/>
              <a:gd name="T1" fmla="*/ 0 h 2880"/>
              <a:gd name="T2" fmla="*/ 0 w 6160"/>
              <a:gd name="T3" fmla="*/ 478 h 2880"/>
              <a:gd name="T4" fmla="*/ 0 w 6160"/>
              <a:gd name="T5" fmla="*/ 2880 h 2880"/>
              <a:gd name="T6" fmla="*/ 6160 w 6160"/>
              <a:gd name="T7" fmla="*/ 2880 h 2880"/>
              <a:gd name="T8" fmla="*/ 6160 w 6160"/>
              <a:gd name="T9" fmla="*/ 0 h 2880"/>
              <a:gd name="T10" fmla="*/ 478 w 6160"/>
              <a:gd name="T11" fmla="*/ 0 h 2880"/>
            </a:gdLst>
            <a:ahLst/>
            <a:cxnLst>
              <a:cxn ang="0">
                <a:pos x="T0" y="T1"/>
              </a:cxn>
              <a:cxn ang="0">
                <a:pos x="T2" y="T3"/>
              </a:cxn>
              <a:cxn ang="0">
                <a:pos x="T4" y="T5"/>
              </a:cxn>
              <a:cxn ang="0">
                <a:pos x="T6" y="T7"/>
              </a:cxn>
              <a:cxn ang="0">
                <a:pos x="T8" y="T9"/>
              </a:cxn>
              <a:cxn ang="0">
                <a:pos x="T10" y="T11"/>
              </a:cxn>
            </a:cxnLst>
            <a:rect l="0" t="0" r="r" b="b"/>
            <a:pathLst>
              <a:path w="6160" h="2880">
                <a:moveTo>
                  <a:pt x="478" y="0"/>
                </a:moveTo>
                <a:cubicBezTo>
                  <a:pt x="214" y="0"/>
                  <a:pt x="0" y="214"/>
                  <a:pt x="0" y="478"/>
                </a:cubicBezTo>
                <a:cubicBezTo>
                  <a:pt x="0" y="2880"/>
                  <a:pt x="0" y="2880"/>
                  <a:pt x="0" y="2880"/>
                </a:cubicBezTo>
                <a:cubicBezTo>
                  <a:pt x="6160" y="2880"/>
                  <a:pt x="6160" y="2880"/>
                  <a:pt x="6160" y="2880"/>
                </a:cubicBezTo>
                <a:cubicBezTo>
                  <a:pt x="6160" y="0"/>
                  <a:pt x="6160" y="0"/>
                  <a:pt x="6160" y="0"/>
                </a:cubicBezTo>
                <a:lnTo>
                  <a:pt x="478" y="0"/>
                </a:lnTo>
                <a:close/>
              </a:path>
            </a:pathLst>
          </a:custGeom>
          <a:solidFill>
            <a:srgbClr val="E17000"/>
          </a:solidFill>
          <a:ln>
            <a:noFill/>
          </a:ln>
        </p:spPr>
        <p:txBody>
          <a:bodyPr vert="horz" wrap="square" lIns="91440" tIns="45720" rIns="91440" bIns="45720" numCol="1" anchor="t" anchorCtr="0" compatLnSpc="1">
            <a:prstTxWarp prst="textNoShape">
              <a:avLst/>
            </a:prstTxWarp>
          </a:bodyPr>
          <a:lstStyle/>
          <a:p>
            <a:endParaRPr lang="nl-NL" dirty="0"/>
          </a:p>
        </p:txBody>
      </p:sp>
      <p:sp>
        <p:nvSpPr>
          <p:cNvPr id="5" name="01_Rectangle 2{PHJU} (JU-Free)" descr="Logo Ministerie van Binnenlandse Zaken en Koninkrijksrelaties">
            <a:extLst>
              <a:ext uri="{FF2B5EF4-FFF2-40B4-BE49-F238E27FC236}">
                <a16:creationId xmlns:a16="http://schemas.microsoft.com/office/drawing/2014/main" id="{AE14D44C-F464-B1C7-1917-F22E52ED2BD5}"/>
              </a:ext>
            </a:extLst>
          </p:cNvPr>
          <p:cNvSpPr>
            <a:spLocks noGrp="1"/>
          </p:cNvSpPr>
          <p:nvPr>
            <p:ph type="body" sz="quarter" idx="1003" hasCustomPrompt="1"/>
          </p:nvPr>
        </p:nvSpPr>
        <p:spPr>
          <a:xfrm>
            <a:off x="5868988" y="0"/>
            <a:ext cx="2543175" cy="911225"/>
          </a:xfrm>
          <a:custGeom>
            <a:avLst/>
            <a:gdLst>
              <a:gd name="connsiteX0" fmla="*/ 0 w 2543175"/>
              <a:gd name="connsiteY0" fmla="*/ 0 h 911225"/>
              <a:gd name="connsiteX1" fmla="*/ 2543175 w 2543175"/>
              <a:gd name="connsiteY1" fmla="*/ 0 h 911225"/>
              <a:gd name="connsiteX2" fmla="*/ 2543175 w 2543175"/>
              <a:gd name="connsiteY2" fmla="*/ 911225 h 911225"/>
              <a:gd name="connsiteX3" fmla="*/ 0 w 2543175"/>
              <a:gd name="connsiteY3" fmla="*/ 911225 h 911225"/>
            </a:gdLst>
            <a:ahLst/>
            <a:cxnLst>
              <a:cxn ang="0">
                <a:pos x="connsiteX0" y="connsiteY0"/>
              </a:cxn>
              <a:cxn ang="0">
                <a:pos x="connsiteX1" y="connsiteY1"/>
              </a:cxn>
              <a:cxn ang="0">
                <a:pos x="connsiteX2" y="connsiteY2"/>
              </a:cxn>
              <a:cxn ang="0">
                <a:pos x="connsiteX3" y="connsiteY3"/>
              </a:cxn>
            </a:cxnLst>
            <a:rect l="l" t="t" r="r" b="b"/>
            <a:pathLst>
              <a:path w="2543175" h="911225">
                <a:moveTo>
                  <a:pt x="0" y="0"/>
                </a:moveTo>
                <a:lnTo>
                  <a:pt x="2543175" y="0"/>
                </a:lnTo>
                <a:lnTo>
                  <a:pt x="2543175" y="911225"/>
                </a:lnTo>
                <a:lnTo>
                  <a:pt x="0" y="911225"/>
                </a:lnTo>
                <a:close/>
              </a:path>
            </a:pathLst>
          </a:custGeom>
          <a:blipFill>
            <a:blip r:embed="rId2">
              <a:extLst>
                <a:ext uri="{96DAC541-7B7A-43D3-8B79-37D633B846F1}">
                  <asvg:svgBlip xmlns:asvg="http://schemas.microsoft.com/office/drawing/2016/SVG/main" r:embed="rId3"/>
                </a:ext>
              </a:extLst>
            </a:blip>
            <a:stretch>
              <a:fillRect/>
            </a:stretch>
          </a:blipFill>
          <a:ln w="0" cap="flat" cmpd="sng" algn="ctr">
            <a:solidFill>
              <a:srgbClr val="000000">
                <a:alpha val="0"/>
              </a:srgbClr>
            </a:solidFill>
            <a:prstDash val="solid"/>
            <a:round/>
            <a:headEnd type="none" w="med" len="med"/>
            <a:tailEnd type="none" w="med" len="med"/>
          </a:ln>
        </p:spPr>
        <p:txBody>
          <a:bodyPr wrap="square" lIns="0" tIns="0" rIns="0" bIns="0" anchor="t">
            <a:noAutofit/>
          </a:bodyPr>
          <a:lstStyle>
            <a:lvl1pPr marL="0" indent="0" algn="l" defTabSz="914400" rtl="0" eaLnBrk="1" latinLnBrk="0" hangingPunct="1">
              <a:lnSpc>
                <a:spcPct val="100000"/>
              </a:lnSpc>
              <a:spcBef>
                <a:spcPts val="0"/>
              </a:spcBef>
              <a:buFontTx/>
              <a:buNone/>
              <a:defRPr sz="330">
                <a:latin typeface="Arial" panose="020B0604020202020204" pitchFamily="34" charset="0"/>
              </a:defRPr>
            </a:lvl1pPr>
            <a:lvl2pPr marL="0" indent="0" algn="l" defTabSz="914400" rtl="0" eaLnBrk="1" latinLnBrk="0" hangingPunct="1">
              <a:lnSpc>
                <a:spcPct val="100000"/>
              </a:lnSpc>
              <a:spcBef>
                <a:spcPts val="0"/>
              </a:spcBef>
              <a:buFontTx/>
              <a:buNone/>
              <a:defRPr sz="1700"/>
            </a:lvl2pPr>
            <a:lvl3pPr marL="0" indent="0" algn="l" defTabSz="914400" rtl="0" eaLnBrk="1" latinLnBrk="0" hangingPunct="1">
              <a:lnSpc>
                <a:spcPct val="100000"/>
              </a:lnSpc>
              <a:spcBef>
                <a:spcPts val="0"/>
              </a:spcBef>
              <a:buFontTx/>
              <a:buNone/>
              <a:defRPr sz="1700"/>
            </a:lvl3pPr>
            <a:lvl4pPr marL="0" indent="0" algn="l" defTabSz="914400" rtl="0" eaLnBrk="1" latinLnBrk="0" hangingPunct="1">
              <a:lnSpc>
                <a:spcPct val="100000"/>
              </a:lnSpc>
              <a:spcBef>
                <a:spcPts val="0"/>
              </a:spcBef>
              <a:buFontTx/>
              <a:buNone/>
              <a:defRPr sz="1700"/>
            </a:lvl4pPr>
            <a:lvl5pPr marL="0" indent="0" algn="l" defTabSz="914400" rtl="0" eaLnBrk="1" latinLnBrk="0" hangingPunct="1">
              <a:lnSpc>
                <a:spcPct val="100000"/>
              </a:lnSpc>
              <a:spcBef>
                <a:spcPts val="0"/>
              </a:spcBef>
              <a:buFontTx/>
              <a:buNone/>
              <a:defRPr sz="1700"/>
            </a:lvl5pPr>
          </a:lstStyle>
          <a:p>
            <a:pPr lvl="0"/>
            <a:r>
              <a:rPr lang="nl-NL"/>
              <a:t> </a:t>
            </a:r>
          </a:p>
        </p:txBody>
      </p:sp>
      <p:sp>
        <p:nvSpPr>
          <p:cNvPr id="6" name="02_Title 3 (JU-Free)">
            <a:extLst>
              <a:ext uri="{FF2B5EF4-FFF2-40B4-BE49-F238E27FC236}">
                <a16:creationId xmlns:a16="http://schemas.microsoft.com/office/drawing/2014/main" id="{1FEA5442-CAD6-B7A3-FD0D-D0764E27D826}"/>
              </a:ext>
            </a:extLst>
          </p:cNvPr>
          <p:cNvSpPr>
            <a:spLocks noGrp="1"/>
          </p:cNvSpPr>
          <p:nvPr>
            <p:ph type="title" hasCustomPrompt="1"/>
          </p:nvPr>
        </p:nvSpPr>
        <p:spPr>
          <a:xfrm>
            <a:off x="6699600" y="4229100"/>
            <a:ext cx="4864100" cy="1181100"/>
          </a:xfrm>
        </p:spPr>
        <p:txBody>
          <a:bodyPr/>
          <a:lstStyle>
            <a:lvl1pPr algn="l">
              <a:defRPr kumimoji="0" sz="3600" b="1" i="0" u="none" baseline="0">
                <a:solidFill>
                  <a:schemeClr val="bg2">
                    <a:lumMod val="100000"/>
                  </a:schemeClr>
                </a:solidFill>
                <a:latin typeface="+mj-lt"/>
              </a:defRPr>
            </a:lvl1pPr>
          </a:lstStyle>
          <a:p>
            <a:r>
              <a:rPr lang="nl-NL" dirty="0"/>
              <a:t>[Titel]</a:t>
            </a:r>
          </a:p>
        </p:txBody>
      </p:sp>
      <p:sp>
        <p:nvSpPr>
          <p:cNvPr id="7" name="03_Subtitle 4[PHJU] (JU-Free)"/>
          <p:cNvSpPr>
            <a:spLocks noGrp="1"/>
          </p:cNvSpPr>
          <p:nvPr>
            <p:ph type="subTitle" idx="1" hasCustomPrompt="1"/>
          </p:nvPr>
        </p:nvSpPr>
        <p:spPr>
          <a:xfrm>
            <a:off x="6699600" y="5473704"/>
            <a:ext cx="4864100" cy="266700"/>
          </a:xfrm>
        </p:spPr>
        <p:txBody>
          <a:bodyPr/>
          <a:lstStyle>
            <a:lvl1pPr marL="0" indent="0" algn="l">
              <a:lnSpc>
                <a:spcPct val="100000"/>
              </a:lnSpc>
              <a:spcBef>
                <a:spcPts val="0"/>
              </a:spcBef>
              <a:buFont typeface="Arial" panose="020B0604020202020204" pitchFamily="34" charset="0"/>
              <a:buNone/>
              <a:defRPr sz="1600">
                <a:solidFill>
                  <a:srgbClr val="000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[Spreker: Naam Achternaam]</a:t>
            </a:r>
          </a:p>
        </p:txBody>
      </p:sp>
      <p:sp>
        <p:nvSpPr>
          <p:cNvPr id="12" name="04_Placeholder 5[PHJU] (JU-Free)">
            <a:extLst>
              <a:ext uri="{FF2B5EF4-FFF2-40B4-BE49-F238E27FC236}">
                <a16:creationId xmlns:a16="http://schemas.microsoft.com/office/drawing/2014/main" id="{E46105B6-720D-AC3A-1A4F-EBC6160790D4}"/>
              </a:ext>
            </a:extLst>
          </p:cNvPr>
          <p:cNvSpPr>
            <a:spLocks noGrp="1"/>
          </p:cNvSpPr>
          <p:nvPr>
            <p:ph type="body" sz="quarter" idx="1002" hasCustomPrompt="1"/>
          </p:nvPr>
        </p:nvSpPr>
        <p:spPr>
          <a:xfrm>
            <a:off x="6699600" y="5753104"/>
            <a:ext cx="4864100" cy="266700"/>
          </a:xfrm>
        </p:spPr>
        <p:txBody>
          <a:bodyPr/>
          <a:lstStyle>
            <a:lvl1pPr marL="0" indent="0">
              <a:lnSpc>
                <a:spcPct val="100000"/>
              </a:lnSpc>
              <a:spcBef>
                <a:spcPts val="0"/>
              </a:spcBef>
              <a:buNone/>
              <a:defRPr sz="1600">
                <a:solidFill>
                  <a:srgbClr val="000000"/>
                </a:solidFill>
              </a:defRPr>
            </a:lvl1pPr>
            <a:lvl2pPr marL="0" marR="0" indent="0" algn="l" fontAlgn="auto">
              <a:lnSpc>
                <a:spcPct val="100000"/>
              </a:lnSpc>
              <a:spcBef>
                <a:spcPts val="0"/>
              </a:spcBef>
              <a:spcAft>
                <a:spcPts val="0"/>
              </a:spcAft>
              <a:buFontTx/>
              <a:buNone/>
              <a:defRPr kumimoji="0" sz="1600" b="0" i="0" u="none" baseline="0">
                <a:solidFill>
                  <a:schemeClr val="tx1">
                    <a:lumMod val="100000"/>
                  </a:schemeClr>
                </a:solidFill>
                <a:latin typeface="RijksSansTT Light" panose="020B0404010101010104" pitchFamily="34" charset="0"/>
              </a:defRPr>
            </a:lvl2pPr>
            <a:lvl3pPr marL="0" marR="0" indent="0" algn="l" fontAlgn="auto">
              <a:lnSpc>
                <a:spcPct val="100000"/>
              </a:lnSpc>
              <a:spcBef>
                <a:spcPts val="0"/>
              </a:spcBef>
              <a:spcAft>
                <a:spcPts val="0"/>
              </a:spcAft>
              <a:buFontTx/>
              <a:buNone/>
              <a:defRPr kumimoji="0" sz="1600" b="0" i="0" u="none" baseline="0">
                <a:solidFill>
                  <a:schemeClr val="tx1">
                    <a:lumMod val="100000"/>
                  </a:schemeClr>
                </a:solidFill>
                <a:latin typeface="RijksSansTT Light" panose="020B0404010101010104" pitchFamily="34" charset="0"/>
              </a:defRPr>
            </a:lvl3pPr>
            <a:lvl4pPr marL="0" marR="0" indent="0" algn="l" fontAlgn="auto">
              <a:lnSpc>
                <a:spcPct val="100000"/>
              </a:lnSpc>
              <a:spcBef>
                <a:spcPts val="0"/>
              </a:spcBef>
              <a:spcAft>
                <a:spcPts val="0"/>
              </a:spcAft>
              <a:buFontTx/>
              <a:buNone/>
              <a:defRPr kumimoji="0" sz="1600" b="0" i="0" u="none" baseline="0">
                <a:solidFill>
                  <a:schemeClr val="tx1">
                    <a:lumMod val="100000"/>
                  </a:schemeClr>
                </a:solidFill>
                <a:latin typeface="RijksSansTT Light" panose="020B0404010101010104" pitchFamily="34" charset="0"/>
              </a:defRPr>
            </a:lvl4pPr>
            <a:lvl5pPr marL="0" marR="0" indent="0" algn="l" fontAlgn="auto">
              <a:lnSpc>
                <a:spcPct val="100000"/>
              </a:lnSpc>
              <a:spcBef>
                <a:spcPts val="0"/>
              </a:spcBef>
              <a:spcAft>
                <a:spcPts val="0"/>
              </a:spcAft>
              <a:buFontTx/>
              <a:buNone/>
              <a:defRPr kumimoji="0" sz="1600" b="0" i="0" u="none" baseline="0">
                <a:solidFill>
                  <a:schemeClr val="tx1">
                    <a:lumMod val="100000"/>
                  </a:schemeClr>
                </a:solidFill>
                <a:latin typeface="RijksSansTT Light" panose="020B0404010101010104" pitchFamily="34" charset="0"/>
              </a:defRPr>
            </a:lvl5pPr>
            <a:lvl6pPr marL="0" marR="0" indent="0" algn="l" fontAlgn="auto">
              <a:lnSpc>
                <a:spcPct val="100000"/>
              </a:lnSpc>
              <a:spcBef>
                <a:spcPts val="0"/>
              </a:spcBef>
              <a:spcAft>
                <a:spcPts val="0"/>
              </a:spcAft>
              <a:buFontTx/>
              <a:buNone/>
              <a:defRPr kumimoji="0" sz="1600" b="0" i="0" u="none" baseline="0">
                <a:solidFill>
                  <a:schemeClr val="tx1">
                    <a:lumMod val="100000"/>
                  </a:schemeClr>
                </a:solidFill>
                <a:latin typeface="RijksSansTT Light" panose="020B0404010101010104" pitchFamily="34" charset="0"/>
              </a:defRPr>
            </a:lvl6pPr>
            <a:lvl7pPr marL="0" marR="0" indent="0" algn="l" fontAlgn="auto">
              <a:lnSpc>
                <a:spcPct val="100000"/>
              </a:lnSpc>
              <a:spcBef>
                <a:spcPts val="0"/>
              </a:spcBef>
              <a:spcAft>
                <a:spcPts val="0"/>
              </a:spcAft>
              <a:buFontTx/>
              <a:buNone/>
              <a:defRPr kumimoji="0" sz="1600" b="0" i="0" u="none" baseline="0">
                <a:solidFill>
                  <a:schemeClr val="tx1">
                    <a:lumMod val="100000"/>
                  </a:schemeClr>
                </a:solidFill>
                <a:latin typeface="RijksSansTT Light" panose="020B0404010101010104" pitchFamily="34" charset="0"/>
              </a:defRPr>
            </a:lvl7pPr>
            <a:lvl8pPr marL="0" marR="0" indent="0" algn="l" fontAlgn="auto">
              <a:lnSpc>
                <a:spcPct val="100000"/>
              </a:lnSpc>
              <a:spcBef>
                <a:spcPts val="0"/>
              </a:spcBef>
              <a:spcAft>
                <a:spcPts val="0"/>
              </a:spcAft>
              <a:buFontTx/>
              <a:buNone/>
              <a:defRPr kumimoji="0" sz="1600" b="0" i="0" u="none" baseline="0">
                <a:solidFill>
                  <a:schemeClr val="tx1">
                    <a:lumMod val="100000"/>
                  </a:schemeClr>
                </a:solidFill>
                <a:latin typeface="RijksSansTT Light" panose="020B0404010101010104" pitchFamily="34" charset="0"/>
              </a:defRPr>
            </a:lvl8pPr>
            <a:lvl9pPr marL="0" marR="0" indent="0" algn="l" fontAlgn="auto">
              <a:lnSpc>
                <a:spcPct val="100000"/>
              </a:lnSpc>
              <a:spcBef>
                <a:spcPts val="0"/>
              </a:spcBef>
              <a:spcAft>
                <a:spcPts val="0"/>
              </a:spcAft>
              <a:buFontTx/>
              <a:buNone/>
              <a:defRPr kumimoji="0" sz="1600" b="0" i="0" u="none" baseline="0">
                <a:solidFill>
                  <a:schemeClr val="tx1">
                    <a:lumMod val="100000"/>
                  </a:schemeClr>
                </a:solidFill>
                <a:latin typeface="RijksSansTT Light" panose="020B0404010101010104" pitchFamily="34" charset="0"/>
              </a:defRPr>
            </a:lvl9pPr>
          </a:lstStyle>
          <a:p>
            <a:pPr lvl="0"/>
            <a:r>
              <a:rPr lang="nl-NL" dirty="0"/>
              <a:t>[00 maand </a:t>
            </a:r>
            <a:r>
              <a:rPr lang="nl-NL" dirty="0" err="1"/>
              <a:t>jjjj</a:t>
            </a:r>
            <a:r>
              <a:rPr lang="nl-NL" dirty="0"/>
              <a:t>]</a:t>
            </a:r>
          </a:p>
        </p:txBody>
      </p:sp>
      <p:sp>
        <p:nvSpPr>
          <p:cNvPr id="4" name="05_Frame 6 (JU-Free)">
            <a:extLst>
              <a:ext uri="{FF2B5EF4-FFF2-40B4-BE49-F238E27FC236}">
                <a16:creationId xmlns:a16="http://schemas.microsoft.com/office/drawing/2014/main" id="{D58DADC9-7FBF-6BDF-EAAA-ED4AC768DC9F}"/>
              </a:ext>
            </a:extLst>
          </p:cNvPr>
          <p:cNvSpPr>
            <a:spLocks noGrp="1"/>
          </p:cNvSpPr>
          <p:nvPr>
            <p:ph type="pic" idx="1000" hasCustomPrompt="1"/>
          </p:nvPr>
        </p:nvSpPr>
        <p:spPr bwMode="auto">
          <a:xfrm>
            <a:off x="228600" y="1165225"/>
            <a:ext cx="11733213" cy="5486400"/>
          </a:xfrm>
          <a:custGeom>
            <a:avLst/>
            <a:gdLst>
              <a:gd name="connsiteX0" fmla="*/ 455234 w 11733213"/>
              <a:gd name="connsiteY0" fmla="*/ 0 h 5486400"/>
              <a:gd name="connsiteX1" fmla="*/ 11733213 w 11733213"/>
              <a:gd name="connsiteY1" fmla="*/ 0 h 5486400"/>
              <a:gd name="connsiteX2" fmla="*/ 11733213 w 11733213"/>
              <a:gd name="connsiteY2" fmla="*/ 2743200 h 5486400"/>
              <a:gd name="connsiteX3" fmla="*/ 6321108 w 11733213"/>
              <a:gd name="connsiteY3" fmla="*/ 2743200 h 5486400"/>
              <a:gd name="connsiteX4" fmla="*/ 5865813 w 11733213"/>
              <a:gd name="connsiteY4" fmla="*/ 3198495 h 5486400"/>
              <a:gd name="connsiteX5" fmla="*/ 5865813 w 11733213"/>
              <a:gd name="connsiteY5" fmla="*/ 5486400 h 5486400"/>
              <a:gd name="connsiteX6" fmla="*/ 5439788 w 11733213"/>
              <a:gd name="connsiteY6" fmla="*/ 5486400 h 5486400"/>
              <a:gd name="connsiteX7" fmla="*/ 0 w 11733213"/>
              <a:gd name="connsiteY7" fmla="*/ 5486400 h 5486400"/>
              <a:gd name="connsiteX8" fmla="*/ 0 w 11733213"/>
              <a:gd name="connsiteY8" fmla="*/ 455295 h 5486400"/>
              <a:gd name="connsiteX9" fmla="*/ 455234 w 11733213"/>
              <a:gd name="connsiteY9" fmla="*/ 0 h 548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733213" h="5486400">
                <a:moveTo>
                  <a:pt x="455234" y="0"/>
                </a:moveTo>
                <a:cubicBezTo>
                  <a:pt x="455234" y="0"/>
                  <a:pt x="455234" y="0"/>
                  <a:pt x="11733213" y="0"/>
                </a:cubicBezTo>
                <a:lnTo>
                  <a:pt x="11733213" y="2743200"/>
                </a:lnTo>
                <a:lnTo>
                  <a:pt x="6321108" y="2743200"/>
                </a:lnTo>
                <a:cubicBezTo>
                  <a:pt x="6069648" y="2743200"/>
                  <a:pt x="5865813" y="2947035"/>
                  <a:pt x="5865813" y="3198495"/>
                </a:cubicBezTo>
                <a:cubicBezTo>
                  <a:pt x="5865813" y="5486400"/>
                  <a:pt x="5865813" y="5486400"/>
                  <a:pt x="5865813" y="5486400"/>
                </a:cubicBezTo>
                <a:lnTo>
                  <a:pt x="5439788" y="5486400"/>
                </a:lnTo>
                <a:cubicBezTo>
                  <a:pt x="3987459" y="5486400"/>
                  <a:pt x="2199978" y="5486400"/>
                  <a:pt x="0" y="5486400"/>
                </a:cubicBezTo>
                <a:cubicBezTo>
                  <a:pt x="0" y="5486400"/>
                  <a:pt x="0" y="5486400"/>
                  <a:pt x="0" y="455295"/>
                </a:cubicBezTo>
                <a:cubicBezTo>
                  <a:pt x="0" y="203835"/>
                  <a:pt x="203808" y="0"/>
                  <a:pt x="455234" y="0"/>
                </a:cubicBezTo>
                <a:close/>
              </a:path>
            </a:pathLst>
          </a:custGeom>
          <a:noFill/>
          <a:ln>
            <a:noFill/>
          </a:ln>
        </p:spPr>
        <p:txBody>
          <a:bodyPr vert="horz" wrap="square" lIns="0" tIns="0" rIns="0" bIns="0" numCol="1" anchor="t" anchorCtr="0" compatLnSpc="1">
            <a:prstTxWarp prst="textNoShape">
              <a:avLst/>
            </a:prstTxWarp>
            <a:noAutofit/>
          </a:bodyPr>
          <a:lstStyle>
            <a:lvl1pPr marL="0" indent="0" algn="ctr" defTabSz="914400" rtl="0" eaLnBrk="1" latinLnBrk="0" hangingPunct="1">
              <a:lnSpc>
                <a:spcPct val="90000"/>
              </a:lnSpc>
              <a:spcBef>
                <a:spcPts val="1000"/>
              </a:spcBef>
              <a:buFontTx/>
              <a:buNone/>
              <a:defRPr/>
            </a:lvl1pPr>
          </a:lstStyle>
          <a:p>
            <a:r>
              <a:rPr lang="nl-NL" dirty="0"/>
              <a:t>[Afbeelding]</a:t>
            </a:r>
            <a:endParaRPr lang="en-NL" dirty="0"/>
          </a:p>
        </p:txBody>
      </p:sp>
    </p:spTree>
    <p:extLst>
      <p:ext uri="{BB962C8B-B14F-4D97-AF65-F5344CB8AC3E}">
        <p14:creationId xmlns:p14="http://schemas.microsoft.com/office/powerpoint/2010/main" val="554081486"/>
      </p:ext>
    </p:extLst>
  </p:cSld>
  <p:clrMapOvr>
    <a:masterClrMapping/>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Titeldia+foto donkergroen (H1)]">
    <p:spTree>
      <p:nvGrpSpPr>
        <p:cNvPr id="1" name=""/>
        <p:cNvGrpSpPr/>
        <p:nvPr/>
      </p:nvGrpSpPr>
      <p:grpSpPr>
        <a:xfrm>
          <a:off x="0" y="0"/>
          <a:ext cx="0" cy="0"/>
          <a:chOff x="0" y="0"/>
          <a:chExt cx="0" cy="0"/>
        </a:xfrm>
      </p:grpSpPr>
      <p:sp>
        <p:nvSpPr>
          <p:cNvPr id="3" name="Frame 1">
            <a:extLst>
              <a:ext uri="{FF2B5EF4-FFF2-40B4-BE49-F238E27FC236}">
                <a16:creationId xmlns:a16="http://schemas.microsoft.com/office/drawing/2014/main" id="{9C4DAFCC-C949-7BC4-ACB3-E59B78B16E6E}"/>
              </a:ext>
            </a:extLst>
          </p:cNvPr>
          <p:cNvSpPr>
            <a:spLocks noSelect="1"/>
          </p:cNvSpPr>
          <p:nvPr userDrawn="1"/>
        </p:nvSpPr>
        <p:spPr bwMode="auto">
          <a:xfrm>
            <a:off x="6094413" y="3908425"/>
            <a:ext cx="5867400" cy="2743200"/>
          </a:xfrm>
          <a:custGeom>
            <a:avLst/>
            <a:gdLst>
              <a:gd name="T0" fmla="*/ 478 w 6160"/>
              <a:gd name="T1" fmla="*/ 0 h 2880"/>
              <a:gd name="T2" fmla="*/ 0 w 6160"/>
              <a:gd name="T3" fmla="*/ 478 h 2880"/>
              <a:gd name="T4" fmla="*/ 0 w 6160"/>
              <a:gd name="T5" fmla="*/ 2880 h 2880"/>
              <a:gd name="T6" fmla="*/ 6160 w 6160"/>
              <a:gd name="T7" fmla="*/ 2880 h 2880"/>
              <a:gd name="T8" fmla="*/ 6160 w 6160"/>
              <a:gd name="T9" fmla="*/ 0 h 2880"/>
              <a:gd name="T10" fmla="*/ 478 w 6160"/>
              <a:gd name="T11" fmla="*/ 0 h 2880"/>
            </a:gdLst>
            <a:ahLst/>
            <a:cxnLst>
              <a:cxn ang="0">
                <a:pos x="T0" y="T1"/>
              </a:cxn>
              <a:cxn ang="0">
                <a:pos x="T2" y="T3"/>
              </a:cxn>
              <a:cxn ang="0">
                <a:pos x="T4" y="T5"/>
              </a:cxn>
              <a:cxn ang="0">
                <a:pos x="T6" y="T7"/>
              </a:cxn>
              <a:cxn ang="0">
                <a:pos x="T8" y="T9"/>
              </a:cxn>
              <a:cxn ang="0">
                <a:pos x="T10" y="T11"/>
              </a:cxn>
            </a:cxnLst>
            <a:rect l="0" t="0" r="r" b="b"/>
            <a:pathLst>
              <a:path w="6160" h="2880">
                <a:moveTo>
                  <a:pt x="478" y="0"/>
                </a:moveTo>
                <a:cubicBezTo>
                  <a:pt x="214" y="0"/>
                  <a:pt x="0" y="214"/>
                  <a:pt x="0" y="478"/>
                </a:cubicBezTo>
                <a:cubicBezTo>
                  <a:pt x="0" y="2880"/>
                  <a:pt x="0" y="2880"/>
                  <a:pt x="0" y="2880"/>
                </a:cubicBezTo>
                <a:cubicBezTo>
                  <a:pt x="6160" y="2880"/>
                  <a:pt x="6160" y="2880"/>
                  <a:pt x="6160" y="2880"/>
                </a:cubicBezTo>
                <a:cubicBezTo>
                  <a:pt x="6160" y="0"/>
                  <a:pt x="6160" y="0"/>
                  <a:pt x="6160" y="0"/>
                </a:cubicBezTo>
                <a:lnTo>
                  <a:pt x="478" y="0"/>
                </a:lnTo>
                <a:close/>
              </a:path>
            </a:pathLst>
          </a:custGeom>
          <a:solidFill>
            <a:srgbClr val="275937"/>
          </a:solidFill>
          <a:ln>
            <a:noFill/>
          </a:ln>
        </p:spPr>
        <p:txBody>
          <a:bodyPr vert="horz" wrap="square" lIns="91440" tIns="45720" rIns="91440" bIns="45720" numCol="1" anchor="t" anchorCtr="0" compatLnSpc="1">
            <a:prstTxWarp prst="textNoShape">
              <a:avLst/>
            </a:prstTxWarp>
          </a:bodyPr>
          <a:lstStyle/>
          <a:p>
            <a:endParaRPr lang="nl-NL" dirty="0"/>
          </a:p>
        </p:txBody>
      </p:sp>
      <p:sp>
        <p:nvSpPr>
          <p:cNvPr id="5" name="01_Rectangle 2{PHJU} (JU-Free)" descr="Logo Ministerie van Binnenlandse Zaken en Koninkrijksrelaties">
            <a:extLst>
              <a:ext uri="{FF2B5EF4-FFF2-40B4-BE49-F238E27FC236}">
                <a16:creationId xmlns:a16="http://schemas.microsoft.com/office/drawing/2014/main" id="{A214C342-4B16-A648-EF05-791B38877F27}"/>
              </a:ext>
            </a:extLst>
          </p:cNvPr>
          <p:cNvSpPr>
            <a:spLocks noGrp="1"/>
          </p:cNvSpPr>
          <p:nvPr>
            <p:ph type="body" sz="quarter" idx="1003" hasCustomPrompt="1"/>
          </p:nvPr>
        </p:nvSpPr>
        <p:spPr>
          <a:xfrm>
            <a:off x="5868988" y="0"/>
            <a:ext cx="2543175" cy="911225"/>
          </a:xfrm>
          <a:custGeom>
            <a:avLst/>
            <a:gdLst>
              <a:gd name="connsiteX0" fmla="*/ 0 w 2543175"/>
              <a:gd name="connsiteY0" fmla="*/ 0 h 911225"/>
              <a:gd name="connsiteX1" fmla="*/ 2543175 w 2543175"/>
              <a:gd name="connsiteY1" fmla="*/ 0 h 911225"/>
              <a:gd name="connsiteX2" fmla="*/ 2543175 w 2543175"/>
              <a:gd name="connsiteY2" fmla="*/ 911225 h 911225"/>
              <a:gd name="connsiteX3" fmla="*/ 0 w 2543175"/>
              <a:gd name="connsiteY3" fmla="*/ 911225 h 911225"/>
            </a:gdLst>
            <a:ahLst/>
            <a:cxnLst>
              <a:cxn ang="0">
                <a:pos x="connsiteX0" y="connsiteY0"/>
              </a:cxn>
              <a:cxn ang="0">
                <a:pos x="connsiteX1" y="connsiteY1"/>
              </a:cxn>
              <a:cxn ang="0">
                <a:pos x="connsiteX2" y="connsiteY2"/>
              </a:cxn>
              <a:cxn ang="0">
                <a:pos x="connsiteX3" y="connsiteY3"/>
              </a:cxn>
            </a:cxnLst>
            <a:rect l="l" t="t" r="r" b="b"/>
            <a:pathLst>
              <a:path w="2543175" h="911225">
                <a:moveTo>
                  <a:pt x="0" y="0"/>
                </a:moveTo>
                <a:lnTo>
                  <a:pt x="2543175" y="0"/>
                </a:lnTo>
                <a:lnTo>
                  <a:pt x="2543175" y="911225"/>
                </a:lnTo>
                <a:lnTo>
                  <a:pt x="0" y="911225"/>
                </a:lnTo>
                <a:close/>
              </a:path>
            </a:pathLst>
          </a:custGeom>
          <a:blipFill>
            <a:blip r:embed="rId2">
              <a:extLst>
                <a:ext uri="{96DAC541-7B7A-43D3-8B79-37D633B846F1}">
                  <asvg:svgBlip xmlns:asvg="http://schemas.microsoft.com/office/drawing/2016/SVG/main" r:embed="rId3"/>
                </a:ext>
              </a:extLst>
            </a:blip>
            <a:stretch>
              <a:fillRect/>
            </a:stretch>
          </a:blipFill>
          <a:ln w="0" cap="flat" cmpd="sng" algn="ctr">
            <a:solidFill>
              <a:srgbClr val="000000">
                <a:alpha val="0"/>
              </a:srgbClr>
            </a:solidFill>
            <a:prstDash val="solid"/>
            <a:round/>
            <a:headEnd type="none" w="med" len="med"/>
            <a:tailEnd type="none" w="med" len="med"/>
          </a:ln>
        </p:spPr>
        <p:txBody>
          <a:bodyPr wrap="square" lIns="0" tIns="0" rIns="0" bIns="0" anchor="t">
            <a:noAutofit/>
          </a:bodyPr>
          <a:lstStyle>
            <a:lvl1pPr marL="0" indent="0" algn="l" defTabSz="914400" rtl="0" eaLnBrk="1" latinLnBrk="0" hangingPunct="1">
              <a:lnSpc>
                <a:spcPct val="100000"/>
              </a:lnSpc>
              <a:spcBef>
                <a:spcPts val="0"/>
              </a:spcBef>
              <a:buFontTx/>
              <a:buNone/>
              <a:defRPr sz="330">
                <a:latin typeface="Arial" panose="020B0604020202020204" pitchFamily="34" charset="0"/>
              </a:defRPr>
            </a:lvl1pPr>
            <a:lvl2pPr marL="0" indent="0" algn="l" defTabSz="914400" rtl="0" eaLnBrk="1" latinLnBrk="0" hangingPunct="1">
              <a:lnSpc>
                <a:spcPct val="100000"/>
              </a:lnSpc>
              <a:spcBef>
                <a:spcPts val="0"/>
              </a:spcBef>
              <a:buFontTx/>
              <a:buNone/>
              <a:defRPr sz="1700"/>
            </a:lvl2pPr>
            <a:lvl3pPr marL="0" indent="0" algn="l" defTabSz="914400" rtl="0" eaLnBrk="1" latinLnBrk="0" hangingPunct="1">
              <a:lnSpc>
                <a:spcPct val="100000"/>
              </a:lnSpc>
              <a:spcBef>
                <a:spcPts val="0"/>
              </a:spcBef>
              <a:buFontTx/>
              <a:buNone/>
              <a:defRPr sz="1700"/>
            </a:lvl3pPr>
            <a:lvl4pPr marL="0" indent="0" algn="l" defTabSz="914400" rtl="0" eaLnBrk="1" latinLnBrk="0" hangingPunct="1">
              <a:lnSpc>
                <a:spcPct val="100000"/>
              </a:lnSpc>
              <a:spcBef>
                <a:spcPts val="0"/>
              </a:spcBef>
              <a:buFontTx/>
              <a:buNone/>
              <a:defRPr sz="1700"/>
            </a:lvl4pPr>
            <a:lvl5pPr marL="0" indent="0" algn="l" defTabSz="914400" rtl="0" eaLnBrk="1" latinLnBrk="0" hangingPunct="1">
              <a:lnSpc>
                <a:spcPct val="100000"/>
              </a:lnSpc>
              <a:spcBef>
                <a:spcPts val="0"/>
              </a:spcBef>
              <a:buFontTx/>
              <a:buNone/>
              <a:defRPr sz="1700"/>
            </a:lvl5pPr>
          </a:lstStyle>
          <a:p>
            <a:pPr lvl="0"/>
            <a:r>
              <a:rPr lang="nl-NL"/>
              <a:t> </a:t>
            </a:r>
          </a:p>
        </p:txBody>
      </p:sp>
      <p:sp>
        <p:nvSpPr>
          <p:cNvPr id="6" name="02_Title 3 (JU-Free)">
            <a:extLst>
              <a:ext uri="{FF2B5EF4-FFF2-40B4-BE49-F238E27FC236}">
                <a16:creationId xmlns:a16="http://schemas.microsoft.com/office/drawing/2014/main" id="{1FEA5442-CAD6-B7A3-FD0D-D0764E27D826}"/>
              </a:ext>
            </a:extLst>
          </p:cNvPr>
          <p:cNvSpPr>
            <a:spLocks noGrp="1"/>
          </p:cNvSpPr>
          <p:nvPr>
            <p:ph type="title" hasCustomPrompt="1"/>
          </p:nvPr>
        </p:nvSpPr>
        <p:spPr>
          <a:xfrm>
            <a:off x="6699600" y="4229100"/>
            <a:ext cx="4864100" cy="1181100"/>
          </a:xfrm>
        </p:spPr>
        <p:txBody>
          <a:bodyPr/>
          <a:lstStyle>
            <a:lvl1pPr algn="l">
              <a:defRPr kumimoji="0" sz="3600" b="1" i="0" u="none" baseline="0">
                <a:solidFill>
                  <a:schemeClr val="bg2">
                    <a:lumMod val="100000"/>
                  </a:schemeClr>
                </a:solidFill>
                <a:latin typeface="+mj-lt"/>
              </a:defRPr>
            </a:lvl1pPr>
          </a:lstStyle>
          <a:p>
            <a:r>
              <a:rPr lang="nl-NL" dirty="0"/>
              <a:t>[Titel]</a:t>
            </a:r>
          </a:p>
        </p:txBody>
      </p:sp>
      <p:sp>
        <p:nvSpPr>
          <p:cNvPr id="7" name="03_Subtitle 4[PHJU] (JU-Free)"/>
          <p:cNvSpPr>
            <a:spLocks noGrp="1"/>
          </p:cNvSpPr>
          <p:nvPr>
            <p:ph type="subTitle" idx="1" hasCustomPrompt="1"/>
          </p:nvPr>
        </p:nvSpPr>
        <p:spPr>
          <a:xfrm>
            <a:off x="6699600" y="5473704"/>
            <a:ext cx="4864100" cy="266700"/>
          </a:xfrm>
        </p:spPr>
        <p:txBody>
          <a:bodyPr/>
          <a:lstStyle>
            <a:lvl1pPr marL="0" indent="0" algn="l">
              <a:lnSpc>
                <a:spcPct val="100000"/>
              </a:lnSpc>
              <a:spcBef>
                <a:spcPts val="0"/>
              </a:spcBef>
              <a:buFont typeface="Arial" panose="020B0604020202020204" pitchFamily="34" charset="0"/>
              <a:buNone/>
              <a:defRPr sz="16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[Spreker: Naam Achternaam]</a:t>
            </a:r>
          </a:p>
        </p:txBody>
      </p:sp>
      <p:sp>
        <p:nvSpPr>
          <p:cNvPr id="12" name="04_Placeholder 5[PHJU] (JU-Free)">
            <a:extLst>
              <a:ext uri="{FF2B5EF4-FFF2-40B4-BE49-F238E27FC236}">
                <a16:creationId xmlns:a16="http://schemas.microsoft.com/office/drawing/2014/main" id="{E46105B6-720D-AC3A-1A4F-EBC6160790D4}"/>
              </a:ext>
            </a:extLst>
          </p:cNvPr>
          <p:cNvSpPr>
            <a:spLocks noGrp="1"/>
          </p:cNvSpPr>
          <p:nvPr>
            <p:ph type="body" sz="quarter" idx="1002" hasCustomPrompt="1"/>
          </p:nvPr>
        </p:nvSpPr>
        <p:spPr>
          <a:xfrm>
            <a:off x="6699600" y="5753104"/>
            <a:ext cx="4864100" cy="266700"/>
          </a:xfrm>
        </p:spPr>
        <p:txBody>
          <a:bodyPr/>
          <a:lstStyle>
            <a:lvl1pPr marL="0" indent="0">
              <a:lnSpc>
                <a:spcPct val="100000"/>
              </a:lnSpc>
              <a:spcBef>
                <a:spcPts val="0"/>
              </a:spcBef>
              <a:buNone/>
              <a:defRPr sz="1600">
                <a:solidFill>
                  <a:schemeClr val="bg2"/>
                </a:solidFill>
              </a:defRPr>
            </a:lvl1pPr>
            <a:lvl2pPr marL="0" marR="0" indent="0" algn="l" fontAlgn="auto">
              <a:lnSpc>
                <a:spcPct val="100000"/>
              </a:lnSpc>
              <a:spcBef>
                <a:spcPts val="0"/>
              </a:spcBef>
              <a:spcAft>
                <a:spcPts val="0"/>
              </a:spcAft>
              <a:buFontTx/>
              <a:buNone/>
              <a:defRPr kumimoji="0" sz="1600" b="0" i="0" u="none" baseline="0">
                <a:solidFill>
                  <a:schemeClr val="tx1">
                    <a:lumMod val="100000"/>
                  </a:schemeClr>
                </a:solidFill>
                <a:latin typeface="RijksSansTT Light" panose="020B0404010101010104" pitchFamily="34" charset="0"/>
              </a:defRPr>
            </a:lvl2pPr>
            <a:lvl3pPr marL="0" marR="0" indent="0" algn="l" fontAlgn="auto">
              <a:lnSpc>
                <a:spcPct val="100000"/>
              </a:lnSpc>
              <a:spcBef>
                <a:spcPts val="0"/>
              </a:spcBef>
              <a:spcAft>
                <a:spcPts val="0"/>
              </a:spcAft>
              <a:buFontTx/>
              <a:buNone/>
              <a:defRPr kumimoji="0" sz="1600" b="0" i="0" u="none" baseline="0">
                <a:solidFill>
                  <a:schemeClr val="tx1">
                    <a:lumMod val="100000"/>
                  </a:schemeClr>
                </a:solidFill>
                <a:latin typeface="RijksSansTT Light" panose="020B0404010101010104" pitchFamily="34" charset="0"/>
              </a:defRPr>
            </a:lvl3pPr>
            <a:lvl4pPr marL="0" marR="0" indent="0" algn="l" fontAlgn="auto">
              <a:lnSpc>
                <a:spcPct val="100000"/>
              </a:lnSpc>
              <a:spcBef>
                <a:spcPts val="0"/>
              </a:spcBef>
              <a:spcAft>
                <a:spcPts val="0"/>
              </a:spcAft>
              <a:buFontTx/>
              <a:buNone/>
              <a:defRPr kumimoji="0" sz="1600" b="0" i="0" u="none" baseline="0">
                <a:solidFill>
                  <a:schemeClr val="tx1">
                    <a:lumMod val="100000"/>
                  </a:schemeClr>
                </a:solidFill>
                <a:latin typeface="RijksSansTT Light" panose="020B0404010101010104" pitchFamily="34" charset="0"/>
              </a:defRPr>
            </a:lvl4pPr>
            <a:lvl5pPr marL="0" marR="0" indent="0" algn="l" fontAlgn="auto">
              <a:lnSpc>
                <a:spcPct val="100000"/>
              </a:lnSpc>
              <a:spcBef>
                <a:spcPts val="0"/>
              </a:spcBef>
              <a:spcAft>
                <a:spcPts val="0"/>
              </a:spcAft>
              <a:buFontTx/>
              <a:buNone/>
              <a:defRPr kumimoji="0" sz="1600" b="0" i="0" u="none" baseline="0">
                <a:solidFill>
                  <a:schemeClr val="tx1">
                    <a:lumMod val="100000"/>
                  </a:schemeClr>
                </a:solidFill>
                <a:latin typeface="RijksSansTT Light" panose="020B0404010101010104" pitchFamily="34" charset="0"/>
              </a:defRPr>
            </a:lvl5pPr>
            <a:lvl6pPr marL="0" marR="0" indent="0" algn="l" fontAlgn="auto">
              <a:lnSpc>
                <a:spcPct val="100000"/>
              </a:lnSpc>
              <a:spcBef>
                <a:spcPts val="0"/>
              </a:spcBef>
              <a:spcAft>
                <a:spcPts val="0"/>
              </a:spcAft>
              <a:buFontTx/>
              <a:buNone/>
              <a:defRPr kumimoji="0" sz="1600" b="0" i="0" u="none" baseline="0">
                <a:solidFill>
                  <a:schemeClr val="tx1">
                    <a:lumMod val="100000"/>
                  </a:schemeClr>
                </a:solidFill>
                <a:latin typeface="RijksSansTT Light" panose="020B0404010101010104" pitchFamily="34" charset="0"/>
              </a:defRPr>
            </a:lvl6pPr>
            <a:lvl7pPr marL="0" marR="0" indent="0" algn="l" fontAlgn="auto">
              <a:lnSpc>
                <a:spcPct val="100000"/>
              </a:lnSpc>
              <a:spcBef>
                <a:spcPts val="0"/>
              </a:spcBef>
              <a:spcAft>
                <a:spcPts val="0"/>
              </a:spcAft>
              <a:buFontTx/>
              <a:buNone/>
              <a:defRPr kumimoji="0" sz="1600" b="0" i="0" u="none" baseline="0">
                <a:solidFill>
                  <a:schemeClr val="tx1">
                    <a:lumMod val="100000"/>
                  </a:schemeClr>
                </a:solidFill>
                <a:latin typeface="RijksSansTT Light" panose="020B0404010101010104" pitchFamily="34" charset="0"/>
              </a:defRPr>
            </a:lvl7pPr>
            <a:lvl8pPr marL="0" marR="0" indent="0" algn="l" fontAlgn="auto">
              <a:lnSpc>
                <a:spcPct val="100000"/>
              </a:lnSpc>
              <a:spcBef>
                <a:spcPts val="0"/>
              </a:spcBef>
              <a:spcAft>
                <a:spcPts val="0"/>
              </a:spcAft>
              <a:buFontTx/>
              <a:buNone/>
              <a:defRPr kumimoji="0" sz="1600" b="0" i="0" u="none" baseline="0">
                <a:solidFill>
                  <a:schemeClr val="tx1">
                    <a:lumMod val="100000"/>
                  </a:schemeClr>
                </a:solidFill>
                <a:latin typeface="RijksSansTT Light" panose="020B0404010101010104" pitchFamily="34" charset="0"/>
              </a:defRPr>
            </a:lvl8pPr>
            <a:lvl9pPr marL="0" marR="0" indent="0" algn="l" fontAlgn="auto">
              <a:lnSpc>
                <a:spcPct val="100000"/>
              </a:lnSpc>
              <a:spcBef>
                <a:spcPts val="0"/>
              </a:spcBef>
              <a:spcAft>
                <a:spcPts val="0"/>
              </a:spcAft>
              <a:buFontTx/>
              <a:buNone/>
              <a:defRPr kumimoji="0" sz="1600" b="0" i="0" u="none" baseline="0">
                <a:solidFill>
                  <a:schemeClr val="tx1">
                    <a:lumMod val="100000"/>
                  </a:schemeClr>
                </a:solidFill>
                <a:latin typeface="RijksSansTT Light" panose="020B0404010101010104" pitchFamily="34" charset="0"/>
              </a:defRPr>
            </a:lvl9pPr>
          </a:lstStyle>
          <a:p>
            <a:pPr lvl="0"/>
            <a:r>
              <a:rPr lang="nl-NL" dirty="0"/>
              <a:t>[00 maand </a:t>
            </a:r>
            <a:r>
              <a:rPr lang="nl-NL" dirty="0" err="1"/>
              <a:t>jjjj</a:t>
            </a:r>
            <a:r>
              <a:rPr lang="nl-NL" dirty="0"/>
              <a:t>]</a:t>
            </a:r>
          </a:p>
        </p:txBody>
      </p:sp>
      <p:sp>
        <p:nvSpPr>
          <p:cNvPr id="4" name="05_Frame 6 (JU-Free)">
            <a:extLst>
              <a:ext uri="{FF2B5EF4-FFF2-40B4-BE49-F238E27FC236}">
                <a16:creationId xmlns:a16="http://schemas.microsoft.com/office/drawing/2014/main" id="{D58DADC9-7FBF-6BDF-EAAA-ED4AC768DC9F}"/>
              </a:ext>
            </a:extLst>
          </p:cNvPr>
          <p:cNvSpPr>
            <a:spLocks noGrp="1"/>
          </p:cNvSpPr>
          <p:nvPr>
            <p:ph type="pic" idx="1000" hasCustomPrompt="1"/>
          </p:nvPr>
        </p:nvSpPr>
        <p:spPr bwMode="auto">
          <a:xfrm>
            <a:off x="228600" y="1165225"/>
            <a:ext cx="11733213" cy="5486400"/>
          </a:xfrm>
          <a:custGeom>
            <a:avLst/>
            <a:gdLst>
              <a:gd name="connsiteX0" fmla="*/ 455234 w 11733213"/>
              <a:gd name="connsiteY0" fmla="*/ 0 h 5486400"/>
              <a:gd name="connsiteX1" fmla="*/ 11733213 w 11733213"/>
              <a:gd name="connsiteY1" fmla="*/ 0 h 5486400"/>
              <a:gd name="connsiteX2" fmla="*/ 11733213 w 11733213"/>
              <a:gd name="connsiteY2" fmla="*/ 2743200 h 5486400"/>
              <a:gd name="connsiteX3" fmla="*/ 6321108 w 11733213"/>
              <a:gd name="connsiteY3" fmla="*/ 2743200 h 5486400"/>
              <a:gd name="connsiteX4" fmla="*/ 5865813 w 11733213"/>
              <a:gd name="connsiteY4" fmla="*/ 3198495 h 5486400"/>
              <a:gd name="connsiteX5" fmla="*/ 5865813 w 11733213"/>
              <a:gd name="connsiteY5" fmla="*/ 5486400 h 5486400"/>
              <a:gd name="connsiteX6" fmla="*/ 5439788 w 11733213"/>
              <a:gd name="connsiteY6" fmla="*/ 5486400 h 5486400"/>
              <a:gd name="connsiteX7" fmla="*/ 0 w 11733213"/>
              <a:gd name="connsiteY7" fmla="*/ 5486400 h 5486400"/>
              <a:gd name="connsiteX8" fmla="*/ 0 w 11733213"/>
              <a:gd name="connsiteY8" fmla="*/ 455295 h 5486400"/>
              <a:gd name="connsiteX9" fmla="*/ 455234 w 11733213"/>
              <a:gd name="connsiteY9" fmla="*/ 0 h 548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733213" h="5486400">
                <a:moveTo>
                  <a:pt x="455234" y="0"/>
                </a:moveTo>
                <a:cubicBezTo>
                  <a:pt x="455234" y="0"/>
                  <a:pt x="455234" y="0"/>
                  <a:pt x="11733213" y="0"/>
                </a:cubicBezTo>
                <a:lnTo>
                  <a:pt x="11733213" y="2743200"/>
                </a:lnTo>
                <a:lnTo>
                  <a:pt x="6321108" y="2743200"/>
                </a:lnTo>
                <a:cubicBezTo>
                  <a:pt x="6069648" y="2743200"/>
                  <a:pt x="5865813" y="2947035"/>
                  <a:pt x="5865813" y="3198495"/>
                </a:cubicBezTo>
                <a:cubicBezTo>
                  <a:pt x="5865813" y="5486400"/>
                  <a:pt x="5865813" y="5486400"/>
                  <a:pt x="5865813" y="5486400"/>
                </a:cubicBezTo>
                <a:lnTo>
                  <a:pt x="5439788" y="5486400"/>
                </a:lnTo>
                <a:cubicBezTo>
                  <a:pt x="3987459" y="5486400"/>
                  <a:pt x="2199978" y="5486400"/>
                  <a:pt x="0" y="5486400"/>
                </a:cubicBezTo>
                <a:cubicBezTo>
                  <a:pt x="0" y="5486400"/>
                  <a:pt x="0" y="5486400"/>
                  <a:pt x="0" y="455295"/>
                </a:cubicBezTo>
                <a:cubicBezTo>
                  <a:pt x="0" y="203835"/>
                  <a:pt x="203808" y="0"/>
                  <a:pt x="455234" y="0"/>
                </a:cubicBezTo>
                <a:close/>
              </a:path>
            </a:pathLst>
          </a:custGeom>
          <a:noFill/>
          <a:ln>
            <a:noFill/>
          </a:ln>
        </p:spPr>
        <p:txBody>
          <a:bodyPr vert="horz" wrap="square" lIns="0" tIns="0" rIns="0" bIns="0" numCol="1" anchor="t" anchorCtr="0" compatLnSpc="1">
            <a:prstTxWarp prst="textNoShape">
              <a:avLst/>
            </a:prstTxWarp>
            <a:noAutofit/>
          </a:bodyPr>
          <a:lstStyle>
            <a:lvl1pPr marL="0" indent="0" algn="ctr" defTabSz="914400" rtl="0" eaLnBrk="1" latinLnBrk="0" hangingPunct="1">
              <a:lnSpc>
                <a:spcPct val="90000"/>
              </a:lnSpc>
              <a:spcBef>
                <a:spcPts val="1000"/>
              </a:spcBef>
              <a:buFontTx/>
              <a:buNone/>
              <a:defRPr/>
            </a:lvl1pPr>
          </a:lstStyle>
          <a:p>
            <a:r>
              <a:rPr lang="nl-NL" dirty="0"/>
              <a:t>[Afbeelding]</a:t>
            </a:r>
            <a:endParaRPr lang="en-NL" dirty="0"/>
          </a:p>
        </p:txBody>
      </p:sp>
    </p:spTree>
    <p:extLst>
      <p:ext uri="{BB962C8B-B14F-4D97-AF65-F5344CB8AC3E}">
        <p14:creationId xmlns:p14="http://schemas.microsoft.com/office/powerpoint/2010/main" val="1012788472"/>
      </p:ext>
    </p:extLst>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nhoud (H2)]">
    <p:spTree>
      <p:nvGrpSpPr>
        <p:cNvPr id="1" name=""/>
        <p:cNvGrpSpPr/>
        <p:nvPr/>
      </p:nvGrpSpPr>
      <p:grpSpPr>
        <a:xfrm>
          <a:off x="0" y="0"/>
          <a:ext cx="0" cy="0"/>
          <a:chOff x="0" y="0"/>
          <a:chExt cx="0" cy="0"/>
        </a:xfrm>
      </p:grpSpPr>
      <p:sp>
        <p:nvSpPr>
          <p:cNvPr id="3" name="Frame 1">
            <a:extLst>
              <a:ext uri="{FF2B5EF4-FFF2-40B4-BE49-F238E27FC236}">
                <a16:creationId xmlns:a16="http://schemas.microsoft.com/office/drawing/2014/main" id="{EFD55B92-1F27-3EE6-EC37-8ABD97EF421B}"/>
              </a:ext>
            </a:extLst>
          </p:cNvPr>
          <p:cNvSpPr>
            <a:spLocks noSelect="1"/>
          </p:cNvSpPr>
          <p:nvPr userDrawn="1"/>
        </p:nvSpPr>
        <p:spPr bwMode="auto">
          <a:xfrm>
            <a:off x="228600" y="228600"/>
            <a:ext cx="11733213" cy="6172200"/>
          </a:xfrm>
          <a:custGeom>
            <a:avLst/>
            <a:gdLst>
              <a:gd name="T0" fmla="*/ 12320 w 12320"/>
              <a:gd name="T1" fmla="*/ 0 h 6480"/>
              <a:gd name="T2" fmla="*/ 478 w 12320"/>
              <a:gd name="T3" fmla="*/ 0 h 6480"/>
              <a:gd name="T4" fmla="*/ 0 w 12320"/>
              <a:gd name="T5" fmla="*/ 461 h 6480"/>
              <a:gd name="T6" fmla="*/ 0 w 12320"/>
              <a:gd name="T7" fmla="*/ 6480 h 6480"/>
              <a:gd name="T8" fmla="*/ 12320 w 12320"/>
              <a:gd name="T9" fmla="*/ 6480 h 6480"/>
              <a:gd name="T10" fmla="*/ 12320 w 12320"/>
              <a:gd name="T11" fmla="*/ 0 h 6480"/>
            </a:gdLst>
            <a:ahLst/>
            <a:cxnLst>
              <a:cxn ang="0">
                <a:pos x="T0" y="T1"/>
              </a:cxn>
              <a:cxn ang="0">
                <a:pos x="T2" y="T3"/>
              </a:cxn>
              <a:cxn ang="0">
                <a:pos x="T4" y="T5"/>
              </a:cxn>
              <a:cxn ang="0">
                <a:pos x="T6" y="T7"/>
              </a:cxn>
              <a:cxn ang="0">
                <a:pos x="T8" y="T9"/>
              </a:cxn>
              <a:cxn ang="0">
                <a:pos x="T10" y="T11"/>
              </a:cxn>
            </a:cxnLst>
            <a:rect l="0" t="0" r="r" b="b"/>
            <a:pathLst>
              <a:path w="12320" h="6480">
                <a:moveTo>
                  <a:pt x="12320" y="0"/>
                </a:moveTo>
                <a:cubicBezTo>
                  <a:pt x="478" y="0"/>
                  <a:pt x="478" y="0"/>
                  <a:pt x="478" y="0"/>
                </a:cubicBezTo>
                <a:cubicBezTo>
                  <a:pt x="214" y="0"/>
                  <a:pt x="0" y="206"/>
                  <a:pt x="0" y="461"/>
                </a:cubicBezTo>
                <a:cubicBezTo>
                  <a:pt x="0" y="6480"/>
                  <a:pt x="0" y="6480"/>
                  <a:pt x="0" y="6480"/>
                </a:cubicBezTo>
                <a:cubicBezTo>
                  <a:pt x="12320" y="6480"/>
                  <a:pt x="12320" y="6480"/>
                  <a:pt x="12320" y="6480"/>
                </a:cubicBezTo>
                <a:lnTo>
                  <a:pt x="12320" y="0"/>
                </a:lnTo>
                <a:close/>
              </a:path>
            </a:pathLst>
          </a:custGeom>
          <a:solidFill>
            <a:srgbClr val="DCE3EA"/>
          </a:solidFill>
          <a:ln>
            <a:noFill/>
          </a:ln>
        </p:spPr>
        <p:txBody>
          <a:bodyPr vert="horz" wrap="square" lIns="91440" tIns="45720" rIns="91440" bIns="45720" numCol="1" anchor="t" anchorCtr="0" compatLnSpc="1">
            <a:prstTxWarp prst="textNoShape">
              <a:avLst/>
            </a:prstTxWarp>
          </a:bodyPr>
          <a:lstStyle/>
          <a:p>
            <a:endParaRPr lang="nl-NL" dirty="0"/>
          </a:p>
        </p:txBody>
      </p:sp>
      <p:sp>
        <p:nvSpPr>
          <p:cNvPr id="7" name="01_***Title 2 (JU-Free)">
            <a:extLst>
              <a:ext uri="{FF2B5EF4-FFF2-40B4-BE49-F238E27FC236}">
                <a16:creationId xmlns:a16="http://schemas.microsoft.com/office/drawing/2014/main" id="{7149E377-8CA7-A9EE-867F-DCBF5AECAF70}"/>
              </a:ext>
            </a:extLst>
          </p:cNvPr>
          <p:cNvSpPr>
            <a:spLocks noGrp="1"/>
          </p:cNvSpPr>
          <p:nvPr>
            <p:ph type="title" hasCustomPrompt="1"/>
          </p:nvPr>
        </p:nvSpPr>
        <p:spPr>
          <a:xfrm>
            <a:off x="685800" y="1397000"/>
            <a:ext cx="5041900" cy="901700"/>
          </a:xfrm>
        </p:spPr>
        <p:txBody>
          <a:bodyPr/>
          <a:lstStyle>
            <a:lvl1pPr algn="l">
              <a:defRPr kumimoji="0" sz="3600" b="1" i="0" u="none" baseline="0">
                <a:solidFill>
                  <a:schemeClr val="tx1">
                    <a:lumMod val="100000"/>
                  </a:schemeClr>
                </a:solidFill>
                <a:latin typeface="+mj-lt"/>
              </a:defRPr>
            </a:lvl1pPr>
          </a:lstStyle>
          <a:p>
            <a:r>
              <a:rPr lang="nl-NL" dirty="0"/>
              <a:t>[Inhoud]</a:t>
            </a:r>
          </a:p>
        </p:txBody>
      </p:sp>
      <p:sp>
        <p:nvSpPr>
          <p:cNvPr id="8" name="02_Content Placeholder 3[PHJU] (JU-Free)">
            <a:extLst>
              <a:ext uri="{FF2B5EF4-FFF2-40B4-BE49-F238E27FC236}">
                <a16:creationId xmlns:a16="http://schemas.microsoft.com/office/drawing/2014/main" id="{45E18BEF-FB2F-9D67-CC5B-C87B146169E5}"/>
              </a:ext>
            </a:extLst>
          </p:cNvPr>
          <p:cNvSpPr>
            <a:spLocks noGrp="1"/>
          </p:cNvSpPr>
          <p:nvPr>
            <p:ph type="body" sz="quarter" idx="1004" hasCustomPrompt="1"/>
          </p:nvPr>
        </p:nvSpPr>
        <p:spPr>
          <a:xfrm>
            <a:off x="685800" y="2265553"/>
            <a:ext cx="5041900" cy="4013200"/>
          </a:xfrm>
        </p:spPr>
        <p:txBody>
          <a:bodyPr/>
          <a:lstStyle>
            <a:lvl1pPr marL="324000" indent="-324000">
              <a:spcBef>
                <a:spcPts val="1900"/>
              </a:spcBef>
              <a:buFont typeface="+mj-lt"/>
              <a:buAutoNum type="arabicPeriod"/>
              <a:defRPr/>
            </a:lvl1pPr>
            <a:lvl2pPr marL="324000" indent="-324000">
              <a:spcBef>
                <a:spcPts val="1900"/>
              </a:spcBef>
              <a:buFont typeface="+mj-lt"/>
              <a:buAutoNum type="arabicPeriod"/>
              <a:defRPr/>
            </a:lvl2pPr>
            <a:lvl3pPr marL="324000" indent="-324000">
              <a:spcBef>
                <a:spcPts val="1900"/>
              </a:spcBef>
              <a:buFont typeface="+mj-lt"/>
              <a:buAutoNum type="arabicPeriod"/>
              <a:defRPr/>
            </a:lvl3pPr>
            <a:lvl4pPr marL="324000" indent="-324000">
              <a:spcBef>
                <a:spcPts val="1900"/>
              </a:spcBef>
              <a:buFont typeface="+mj-lt"/>
              <a:buAutoNum type="arabicPeriod"/>
              <a:defRPr/>
            </a:lvl4pPr>
            <a:lvl5pPr marL="324000" indent="-324000">
              <a:spcBef>
                <a:spcPts val="1900"/>
              </a:spcBef>
              <a:buFont typeface="+mj-lt"/>
              <a:buAutoNum type="arabicPeriod"/>
              <a:defRPr/>
            </a:lvl5pPr>
            <a:lvl6pPr marL="324000" indent="-324000">
              <a:spcBef>
                <a:spcPts val="1900"/>
              </a:spcBef>
              <a:buFont typeface="+mj-lt"/>
              <a:buAutoNum type="arabicPeriod"/>
              <a:defRPr/>
            </a:lvl6pPr>
            <a:lvl7pPr marL="324000" indent="-324000">
              <a:spcBef>
                <a:spcPts val="1900"/>
              </a:spcBef>
              <a:buFont typeface="+mj-lt"/>
              <a:buAutoNum type="arabicPeriod"/>
              <a:defRPr/>
            </a:lvl7pPr>
            <a:lvl8pPr marL="324000" indent="-324000">
              <a:spcBef>
                <a:spcPts val="1900"/>
              </a:spcBef>
              <a:buFont typeface="+mj-lt"/>
              <a:buAutoNum type="arabicPeriod"/>
              <a:defRPr/>
            </a:lvl8pPr>
            <a:lvl9pPr marL="324000" indent="-324000">
              <a:spcBef>
                <a:spcPts val="1900"/>
              </a:spcBef>
              <a:buFont typeface="+mj-lt"/>
              <a:buAutoNum type="arabicPeriod"/>
              <a:defRPr/>
            </a:lvl9pPr>
          </a:lstStyle>
          <a:p>
            <a:pPr lvl="0"/>
            <a:r>
              <a:rPr lang="nl-NL" dirty="0"/>
              <a:t>[Tekst]</a:t>
            </a:r>
            <a:endParaRPr lang="en-GB" dirty="0"/>
          </a:p>
        </p:txBody>
      </p:sp>
      <p:sp>
        <p:nvSpPr>
          <p:cNvPr id="11" name="03_Frame 4[PHJU] (JU-Free)">
            <a:extLst>
              <a:ext uri="{FF2B5EF4-FFF2-40B4-BE49-F238E27FC236}">
                <a16:creationId xmlns:a16="http://schemas.microsoft.com/office/drawing/2014/main" id="{54791EA8-9B7B-FDBC-466C-3DBFDA5CE554}"/>
              </a:ext>
            </a:extLst>
          </p:cNvPr>
          <p:cNvSpPr>
            <a:spLocks noGrp="1"/>
          </p:cNvSpPr>
          <p:nvPr>
            <p:ph type="pic" sz="quarter" idx="10" hasCustomPrompt="1"/>
          </p:nvPr>
        </p:nvSpPr>
        <p:spPr>
          <a:xfrm>
            <a:off x="6094413" y="228600"/>
            <a:ext cx="5867400" cy="6172200"/>
          </a:xfrm>
          <a:custGeom>
            <a:avLst/>
            <a:gdLst>
              <a:gd name="connsiteX0" fmla="*/ 0 w 5867400"/>
              <a:gd name="connsiteY0" fmla="*/ 0 h 6172200"/>
              <a:gd name="connsiteX1" fmla="*/ 5867400 w 5867400"/>
              <a:gd name="connsiteY1" fmla="*/ 0 h 6172200"/>
              <a:gd name="connsiteX2" fmla="*/ 5867400 w 5867400"/>
              <a:gd name="connsiteY2" fmla="*/ 6172200 h 6172200"/>
              <a:gd name="connsiteX3" fmla="*/ 0 w 5867400"/>
              <a:gd name="connsiteY3" fmla="*/ 6172200 h 6172200"/>
            </a:gdLst>
            <a:ahLst/>
            <a:cxnLst>
              <a:cxn ang="0">
                <a:pos x="connsiteX0" y="connsiteY0"/>
              </a:cxn>
              <a:cxn ang="0">
                <a:pos x="connsiteX1" y="connsiteY1"/>
              </a:cxn>
              <a:cxn ang="0">
                <a:pos x="connsiteX2" y="connsiteY2"/>
              </a:cxn>
              <a:cxn ang="0">
                <a:pos x="connsiteX3" y="connsiteY3"/>
              </a:cxn>
            </a:cxnLst>
            <a:rect l="l" t="t" r="r" b="b"/>
            <a:pathLst>
              <a:path w="5867400" h="6172200">
                <a:moveTo>
                  <a:pt x="0" y="0"/>
                </a:moveTo>
                <a:lnTo>
                  <a:pt x="5867400" y="0"/>
                </a:lnTo>
                <a:lnTo>
                  <a:pt x="5867400" y="6172200"/>
                </a:lnTo>
                <a:lnTo>
                  <a:pt x="0" y="6172200"/>
                </a:lnTo>
                <a:close/>
              </a:path>
            </a:pathLst>
          </a:custGeom>
        </p:spPr>
        <p:txBody>
          <a:bodyPr wrap="square" lIns="0" tIns="0" rIns="0" bIns="0" anchor="t">
            <a:noAutofit/>
          </a:bodyPr>
          <a:lstStyle>
            <a:lvl1pPr marL="0" indent="0" algn="l" defTabSz="914400" rtl="0" eaLnBrk="1" latinLnBrk="0" hangingPunct="1">
              <a:lnSpc>
                <a:spcPct val="100000"/>
              </a:lnSpc>
              <a:spcBef>
                <a:spcPts val="0"/>
              </a:spcBef>
              <a:buFontTx/>
              <a:buNone/>
              <a:defRPr sz="1800"/>
            </a:lvl1pPr>
          </a:lstStyle>
          <a:p>
            <a:r>
              <a:rPr lang="nl-NL" dirty="0"/>
              <a:t>[Afbeelding]</a:t>
            </a:r>
            <a:endParaRPr lang="en-NL" dirty="0"/>
          </a:p>
        </p:txBody>
      </p:sp>
      <p:sp>
        <p:nvSpPr>
          <p:cNvPr id="2" name="04_Frame date 5 (JU-Free)">
            <a:extLst>
              <a:ext uri="{FF2B5EF4-FFF2-40B4-BE49-F238E27FC236}">
                <a16:creationId xmlns:a16="http://schemas.microsoft.com/office/drawing/2014/main" id="{414F57BA-0A3D-756E-2327-D4773986D6CF}"/>
              </a:ext>
            </a:extLst>
          </p:cNvPr>
          <p:cNvSpPr>
            <a:spLocks noGrp="1"/>
          </p:cNvSpPr>
          <p:nvPr>
            <p:ph type="dt" sz="half" idx="1005"/>
          </p:nvPr>
        </p:nvSpPr>
        <p:spPr/>
        <p:txBody>
          <a:bodyPr/>
          <a:lstStyle/>
          <a:p>
            <a:fld id="{3C256F02-65A2-4707-9446-DD6E33C2C034}" type="datetime4">
              <a:rPr lang="nl-NL" smtClean="0"/>
              <a:t>24 juni 2026</a:t>
            </a:fld>
            <a:endParaRPr lang="nl-NL" dirty="0"/>
          </a:p>
        </p:txBody>
      </p:sp>
      <p:sp>
        <p:nvSpPr>
          <p:cNvPr id="4" name="05_Frame footer 6 (JU-Free)">
            <a:extLst>
              <a:ext uri="{FF2B5EF4-FFF2-40B4-BE49-F238E27FC236}">
                <a16:creationId xmlns:a16="http://schemas.microsoft.com/office/drawing/2014/main" id="{65CAD823-5576-DB21-304B-2E0425B115ED}"/>
              </a:ext>
            </a:extLst>
          </p:cNvPr>
          <p:cNvSpPr>
            <a:spLocks noGrp="1"/>
          </p:cNvSpPr>
          <p:nvPr>
            <p:ph type="ftr" sz="quarter" idx="1006"/>
          </p:nvPr>
        </p:nvSpPr>
        <p:spPr/>
        <p:txBody>
          <a:bodyPr/>
          <a:lstStyle/>
          <a:p>
            <a:r>
              <a:rPr lang="nl-NL"/>
              <a:t>Typ hier bijvoorbeeld de titel van de presentatie, via Invoegen Kop &amp; voettekst</a:t>
            </a:r>
            <a:endParaRPr lang="nl-NL" dirty="0"/>
          </a:p>
        </p:txBody>
      </p:sp>
      <p:sp>
        <p:nvSpPr>
          <p:cNvPr id="5" name="06_Frame slide number 7 (JU-Free)">
            <a:extLst>
              <a:ext uri="{FF2B5EF4-FFF2-40B4-BE49-F238E27FC236}">
                <a16:creationId xmlns:a16="http://schemas.microsoft.com/office/drawing/2014/main" id="{EF296834-BD0E-410D-D0B1-CAD8566B4F0C}"/>
              </a:ext>
            </a:extLst>
          </p:cNvPr>
          <p:cNvSpPr>
            <a:spLocks noGrp="1"/>
          </p:cNvSpPr>
          <p:nvPr>
            <p:ph type="sldNum" sz="quarter" idx="1007"/>
          </p:nvPr>
        </p:nvSpPr>
        <p:spPr/>
        <p:txBody>
          <a:bodyPr/>
          <a:lstStyle/>
          <a:p>
            <a:fld id="{8F18802B-E4C7-4B2D-B37A-6B7CC3C134EA}" type="slidenum">
              <a:rPr lang="nl-NL" smtClean="0"/>
              <a:pPr/>
              <a:t>‹nr.›</a:t>
            </a:fld>
            <a:endParaRPr lang="nl-NL" dirty="0"/>
          </a:p>
        </p:txBody>
      </p:sp>
    </p:spTree>
    <p:extLst>
      <p:ext uri="{BB962C8B-B14F-4D97-AF65-F5344CB8AC3E}">
        <p14:creationId xmlns:p14="http://schemas.microsoft.com/office/powerpoint/2010/main" val="2206602394"/>
      </p:ext>
    </p:extLst>
  </p:cSld>
  <p:clrMapOvr>
    <a:masterClrMapping/>
  </p:clrMapOvr>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Hoofdstuktitel (H1)]">
    <p:spTree>
      <p:nvGrpSpPr>
        <p:cNvPr id="1" name=""/>
        <p:cNvGrpSpPr/>
        <p:nvPr/>
      </p:nvGrpSpPr>
      <p:grpSpPr>
        <a:xfrm>
          <a:off x="0" y="0"/>
          <a:ext cx="0" cy="0"/>
          <a:chOff x="0" y="0"/>
          <a:chExt cx="0" cy="0"/>
        </a:xfrm>
      </p:grpSpPr>
      <p:sp>
        <p:nvSpPr>
          <p:cNvPr id="3" name="Frame 1">
            <a:extLst>
              <a:ext uri="{FF2B5EF4-FFF2-40B4-BE49-F238E27FC236}">
                <a16:creationId xmlns:a16="http://schemas.microsoft.com/office/drawing/2014/main" id="{76D4287D-413F-5967-895B-322538B52AA6}"/>
              </a:ext>
            </a:extLst>
          </p:cNvPr>
          <p:cNvSpPr>
            <a:spLocks noSelect="1"/>
          </p:cNvSpPr>
          <p:nvPr userDrawn="1"/>
        </p:nvSpPr>
        <p:spPr bwMode="auto">
          <a:xfrm>
            <a:off x="228600" y="228600"/>
            <a:ext cx="11733213" cy="6172200"/>
          </a:xfrm>
          <a:custGeom>
            <a:avLst/>
            <a:gdLst>
              <a:gd name="T0" fmla="*/ 12320 w 12320"/>
              <a:gd name="T1" fmla="*/ 0 h 6480"/>
              <a:gd name="T2" fmla="*/ 478 w 12320"/>
              <a:gd name="T3" fmla="*/ 0 h 6480"/>
              <a:gd name="T4" fmla="*/ 0 w 12320"/>
              <a:gd name="T5" fmla="*/ 461 h 6480"/>
              <a:gd name="T6" fmla="*/ 0 w 12320"/>
              <a:gd name="T7" fmla="*/ 6480 h 6480"/>
              <a:gd name="T8" fmla="*/ 12320 w 12320"/>
              <a:gd name="T9" fmla="*/ 6480 h 6480"/>
              <a:gd name="T10" fmla="*/ 12320 w 12320"/>
              <a:gd name="T11" fmla="*/ 0 h 6480"/>
            </a:gdLst>
            <a:ahLst/>
            <a:cxnLst>
              <a:cxn ang="0">
                <a:pos x="T0" y="T1"/>
              </a:cxn>
              <a:cxn ang="0">
                <a:pos x="T2" y="T3"/>
              </a:cxn>
              <a:cxn ang="0">
                <a:pos x="T4" y="T5"/>
              </a:cxn>
              <a:cxn ang="0">
                <a:pos x="T6" y="T7"/>
              </a:cxn>
              <a:cxn ang="0">
                <a:pos x="T8" y="T9"/>
              </a:cxn>
              <a:cxn ang="0">
                <a:pos x="T10" y="T11"/>
              </a:cxn>
            </a:cxnLst>
            <a:rect l="0" t="0" r="r" b="b"/>
            <a:pathLst>
              <a:path w="12320" h="6480">
                <a:moveTo>
                  <a:pt x="12320" y="0"/>
                </a:moveTo>
                <a:cubicBezTo>
                  <a:pt x="478" y="0"/>
                  <a:pt x="478" y="0"/>
                  <a:pt x="478" y="0"/>
                </a:cubicBezTo>
                <a:cubicBezTo>
                  <a:pt x="214" y="0"/>
                  <a:pt x="0" y="206"/>
                  <a:pt x="0" y="461"/>
                </a:cubicBezTo>
                <a:cubicBezTo>
                  <a:pt x="0" y="6480"/>
                  <a:pt x="0" y="6480"/>
                  <a:pt x="0" y="6480"/>
                </a:cubicBezTo>
                <a:cubicBezTo>
                  <a:pt x="12320" y="6480"/>
                  <a:pt x="12320" y="6480"/>
                  <a:pt x="12320" y="6480"/>
                </a:cubicBezTo>
                <a:lnTo>
                  <a:pt x="12320" y="0"/>
                </a:lnTo>
                <a:close/>
              </a:path>
            </a:pathLst>
          </a:custGeom>
          <a:solidFill>
            <a:srgbClr val="1542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5" name="01_***Title 2 (JU-Free)">
            <a:extLst>
              <a:ext uri="{FF2B5EF4-FFF2-40B4-BE49-F238E27FC236}">
                <a16:creationId xmlns:a16="http://schemas.microsoft.com/office/drawing/2014/main" id="{FFB6775D-AFC7-8709-A82C-A4F127A85E29}"/>
              </a:ext>
            </a:extLst>
          </p:cNvPr>
          <p:cNvSpPr>
            <a:spLocks noGrp="1"/>
          </p:cNvSpPr>
          <p:nvPr>
            <p:ph type="title" hasCustomPrompt="1"/>
          </p:nvPr>
        </p:nvSpPr>
        <p:spPr>
          <a:xfrm>
            <a:off x="685800" y="4196882"/>
            <a:ext cx="10820400" cy="1574800"/>
          </a:xfrm>
        </p:spPr>
        <p:txBody>
          <a:bodyPr/>
          <a:lstStyle>
            <a:lvl1pPr algn="l">
              <a:defRPr kumimoji="0" sz="5400" b="1" i="0" u="none" baseline="0">
                <a:solidFill>
                  <a:schemeClr val="bg2">
                    <a:lumMod val="100000"/>
                  </a:schemeClr>
                </a:solidFill>
                <a:latin typeface="+mj-lt"/>
              </a:defRPr>
            </a:lvl1pPr>
          </a:lstStyle>
          <a:p>
            <a:r>
              <a:rPr lang="nl-NL"/>
              <a:t>[Hoofdstuk titel]</a:t>
            </a:r>
            <a:endParaRPr lang="nl-NL" dirty="0"/>
          </a:p>
        </p:txBody>
      </p:sp>
      <p:sp>
        <p:nvSpPr>
          <p:cNvPr id="2" name="02_Frame date 3 (JU-Free)">
            <a:extLst>
              <a:ext uri="{FF2B5EF4-FFF2-40B4-BE49-F238E27FC236}">
                <a16:creationId xmlns:a16="http://schemas.microsoft.com/office/drawing/2014/main" id="{C9800240-ACD7-522A-6F73-8405F4FAD2DE}"/>
              </a:ext>
            </a:extLst>
          </p:cNvPr>
          <p:cNvSpPr>
            <a:spLocks noGrp="1"/>
          </p:cNvSpPr>
          <p:nvPr>
            <p:ph type="dt" sz="half" idx="10"/>
          </p:nvPr>
        </p:nvSpPr>
        <p:spPr/>
        <p:txBody>
          <a:bodyPr/>
          <a:lstStyle/>
          <a:p>
            <a:fld id="{3C256F02-65A2-4707-9446-DD6E33C2C034}" type="datetime4">
              <a:rPr lang="nl-NL" smtClean="0"/>
              <a:t>24 juni 2026</a:t>
            </a:fld>
            <a:endParaRPr lang="nl-NL" dirty="0"/>
          </a:p>
        </p:txBody>
      </p:sp>
      <p:sp>
        <p:nvSpPr>
          <p:cNvPr id="7" name="03_Frame footer 4 (JU-Free)">
            <a:extLst>
              <a:ext uri="{FF2B5EF4-FFF2-40B4-BE49-F238E27FC236}">
                <a16:creationId xmlns:a16="http://schemas.microsoft.com/office/drawing/2014/main" id="{790B4898-73EB-1A93-9779-C76D7377A412}"/>
              </a:ext>
            </a:extLst>
          </p:cNvPr>
          <p:cNvSpPr>
            <a:spLocks noGrp="1"/>
          </p:cNvSpPr>
          <p:nvPr>
            <p:ph type="ftr" sz="quarter" idx="11"/>
          </p:nvPr>
        </p:nvSpPr>
        <p:spPr/>
        <p:txBody>
          <a:bodyPr/>
          <a:lstStyle/>
          <a:p>
            <a:r>
              <a:rPr lang="nl-NL"/>
              <a:t>Typ hier bijvoorbeeld de titel van de presentatie, via Invoegen Kop &amp; voettekst</a:t>
            </a:r>
            <a:endParaRPr lang="nl-NL" dirty="0"/>
          </a:p>
        </p:txBody>
      </p:sp>
      <p:sp>
        <p:nvSpPr>
          <p:cNvPr id="8" name="04_Frame slide number 5 (JU-Free)">
            <a:extLst>
              <a:ext uri="{FF2B5EF4-FFF2-40B4-BE49-F238E27FC236}">
                <a16:creationId xmlns:a16="http://schemas.microsoft.com/office/drawing/2014/main" id="{4BC61665-50E3-2A0E-D510-5F2221E82EAD}"/>
              </a:ext>
            </a:extLst>
          </p:cNvPr>
          <p:cNvSpPr>
            <a:spLocks noGrp="1"/>
          </p:cNvSpPr>
          <p:nvPr>
            <p:ph type="sldNum" sz="quarter" idx="12"/>
          </p:nvPr>
        </p:nvSpPr>
        <p:spPr/>
        <p:txBody>
          <a:bodyPr/>
          <a:lstStyle/>
          <a:p>
            <a:fld id="{8F18802B-E4C7-4B2D-B37A-6B7CC3C134EA}" type="slidenum">
              <a:rPr lang="nl-NL" smtClean="0"/>
              <a:pPr/>
              <a:t>‹nr.›</a:t>
            </a:fld>
            <a:endParaRPr lang="nl-NL" dirty="0"/>
          </a:p>
        </p:txBody>
      </p:sp>
    </p:spTree>
    <p:extLst>
      <p:ext uri="{BB962C8B-B14F-4D97-AF65-F5344CB8AC3E}">
        <p14:creationId xmlns:p14="http://schemas.microsoft.com/office/powerpoint/2010/main" val="2606155172"/>
      </p:ext>
    </p:extLst>
  </p:cSld>
  <p:clrMapOvr>
    <a:masterClrMapping/>
  </p:clrMapOvr>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Hoofdstuktitel mintgroen (H1)]">
    <p:spTree>
      <p:nvGrpSpPr>
        <p:cNvPr id="1" name=""/>
        <p:cNvGrpSpPr/>
        <p:nvPr/>
      </p:nvGrpSpPr>
      <p:grpSpPr>
        <a:xfrm>
          <a:off x="0" y="0"/>
          <a:ext cx="0" cy="0"/>
          <a:chOff x="0" y="0"/>
          <a:chExt cx="0" cy="0"/>
        </a:xfrm>
      </p:grpSpPr>
      <p:sp>
        <p:nvSpPr>
          <p:cNvPr id="3" name="Frame 1">
            <a:extLst>
              <a:ext uri="{FF2B5EF4-FFF2-40B4-BE49-F238E27FC236}">
                <a16:creationId xmlns:a16="http://schemas.microsoft.com/office/drawing/2014/main" id="{76D4287D-413F-5967-895B-322538B52AA6}"/>
              </a:ext>
            </a:extLst>
          </p:cNvPr>
          <p:cNvSpPr>
            <a:spLocks noSelect="1"/>
          </p:cNvSpPr>
          <p:nvPr userDrawn="1"/>
        </p:nvSpPr>
        <p:spPr bwMode="auto">
          <a:xfrm>
            <a:off x="228600" y="228600"/>
            <a:ext cx="11733213" cy="6172200"/>
          </a:xfrm>
          <a:custGeom>
            <a:avLst/>
            <a:gdLst>
              <a:gd name="T0" fmla="*/ 12320 w 12320"/>
              <a:gd name="T1" fmla="*/ 0 h 6480"/>
              <a:gd name="T2" fmla="*/ 478 w 12320"/>
              <a:gd name="T3" fmla="*/ 0 h 6480"/>
              <a:gd name="T4" fmla="*/ 0 w 12320"/>
              <a:gd name="T5" fmla="*/ 461 h 6480"/>
              <a:gd name="T6" fmla="*/ 0 w 12320"/>
              <a:gd name="T7" fmla="*/ 6480 h 6480"/>
              <a:gd name="T8" fmla="*/ 12320 w 12320"/>
              <a:gd name="T9" fmla="*/ 6480 h 6480"/>
              <a:gd name="T10" fmla="*/ 12320 w 12320"/>
              <a:gd name="T11" fmla="*/ 0 h 6480"/>
            </a:gdLst>
            <a:ahLst/>
            <a:cxnLst>
              <a:cxn ang="0">
                <a:pos x="T0" y="T1"/>
              </a:cxn>
              <a:cxn ang="0">
                <a:pos x="T2" y="T3"/>
              </a:cxn>
              <a:cxn ang="0">
                <a:pos x="T4" y="T5"/>
              </a:cxn>
              <a:cxn ang="0">
                <a:pos x="T6" y="T7"/>
              </a:cxn>
              <a:cxn ang="0">
                <a:pos x="T8" y="T9"/>
              </a:cxn>
              <a:cxn ang="0">
                <a:pos x="T10" y="T11"/>
              </a:cxn>
            </a:cxnLst>
            <a:rect l="0" t="0" r="r" b="b"/>
            <a:pathLst>
              <a:path w="12320" h="6480">
                <a:moveTo>
                  <a:pt x="12320" y="0"/>
                </a:moveTo>
                <a:cubicBezTo>
                  <a:pt x="478" y="0"/>
                  <a:pt x="478" y="0"/>
                  <a:pt x="478" y="0"/>
                </a:cubicBezTo>
                <a:cubicBezTo>
                  <a:pt x="214" y="0"/>
                  <a:pt x="0" y="206"/>
                  <a:pt x="0" y="461"/>
                </a:cubicBezTo>
                <a:cubicBezTo>
                  <a:pt x="0" y="6480"/>
                  <a:pt x="0" y="6480"/>
                  <a:pt x="0" y="6480"/>
                </a:cubicBezTo>
                <a:cubicBezTo>
                  <a:pt x="12320" y="6480"/>
                  <a:pt x="12320" y="6480"/>
                  <a:pt x="12320" y="6480"/>
                </a:cubicBezTo>
                <a:lnTo>
                  <a:pt x="12320" y="0"/>
                </a:lnTo>
                <a:close/>
              </a:path>
            </a:pathLst>
          </a:custGeom>
          <a:solidFill>
            <a:srgbClr val="76D2B6"/>
          </a:solidFill>
          <a:ln>
            <a:noFill/>
          </a:ln>
        </p:spPr>
        <p:txBody>
          <a:bodyPr vert="horz" wrap="square" lIns="91440" tIns="45720" rIns="91440" bIns="45720" numCol="1" anchor="t" anchorCtr="0" compatLnSpc="1">
            <a:prstTxWarp prst="textNoShape">
              <a:avLst/>
            </a:prstTxWarp>
          </a:bodyPr>
          <a:lstStyle/>
          <a:p>
            <a:endParaRPr lang="nl-NL" dirty="0"/>
          </a:p>
        </p:txBody>
      </p:sp>
      <p:sp>
        <p:nvSpPr>
          <p:cNvPr id="5" name="01_***Title 2 (JU-Free)">
            <a:extLst>
              <a:ext uri="{FF2B5EF4-FFF2-40B4-BE49-F238E27FC236}">
                <a16:creationId xmlns:a16="http://schemas.microsoft.com/office/drawing/2014/main" id="{FFB6775D-AFC7-8709-A82C-A4F127A85E29}"/>
              </a:ext>
            </a:extLst>
          </p:cNvPr>
          <p:cNvSpPr>
            <a:spLocks noGrp="1"/>
          </p:cNvSpPr>
          <p:nvPr>
            <p:ph type="title" hasCustomPrompt="1"/>
          </p:nvPr>
        </p:nvSpPr>
        <p:spPr>
          <a:xfrm>
            <a:off x="685800" y="4196882"/>
            <a:ext cx="10820400" cy="1574800"/>
          </a:xfrm>
        </p:spPr>
        <p:txBody>
          <a:bodyPr/>
          <a:lstStyle>
            <a:lvl1pPr algn="l">
              <a:defRPr kumimoji="0" sz="5400" b="1" i="0" u="none" baseline="0">
                <a:solidFill>
                  <a:srgbClr val="154273"/>
                </a:solidFill>
                <a:latin typeface="+mj-lt"/>
              </a:defRPr>
            </a:lvl1pPr>
          </a:lstStyle>
          <a:p>
            <a:r>
              <a:rPr lang="nl-NL" dirty="0"/>
              <a:t>[Hoofdstuk titel]</a:t>
            </a:r>
          </a:p>
        </p:txBody>
      </p:sp>
      <p:sp>
        <p:nvSpPr>
          <p:cNvPr id="2" name="02_Frame date 3 (JU-Free)">
            <a:extLst>
              <a:ext uri="{FF2B5EF4-FFF2-40B4-BE49-F238E27FC236}">
                <a16:creationId xmlns:a16="http://schemas.microsoft.com/office/drawing/2014/main" id="{11C40553-5F01-F1BA-2CAD-B1552205E9C8}"/>
              </a:ext>
            </a:extLst>
          </p:cNvPr>
          <p:cNvSpPr>
            <a:spLocks noGrp="1"/>
          </p:cNvSpPr>
          <p:nvPr>
            <p:ph type="dt" sz="half" idx="10"/>
          </p:nvPr>
        </p:nvSpPr>
        <p:spPr/>
        <p:txBody>
          <a:bodyPr/>
          <a:lstStyle/>
          <a:p>
            <a:fld id="{3C256F02-65A2-4707-9446-DD6E33C2C034}" type="datetime4">
              <a:rPr lang="nl-NL" smtClean="0"/>
              <a:t>24 juni 2026</a:t>
            </a:fld>
            <a:endParaRPr lang="nl-NL" dirty="0"/>
          </a:p>
        </p:txBody>
      </p:sp>
      <p:sp>
        <p:nvSpPr>
          <p:cNvPr id="7" name="03_Frame footer 4 (JU-Free)">
            <a:extLst>
              <a:ext uri="{FF2B5EF4-FFF2-40B4-BE49-F238E27FC236}">
                <a16:creationId xmlns:a16="http://schemas.microsoft.com/office/drawing/2014/main" id="{B5E340E6-7B2C-64DB-9B2E-4E92E9B68E9C}"/>
              </a:ext>
            </a:extLst>
          </p:cNvPr>
          <p:cNvSpPr>
            <a:spLocks noGrp="1"/>
          </p:cNvSpPr>
          <p:nvPr>
            <p:ph type="ftr" sz="quarter" idx="11"/>
          </p:nvPr>
        </p:nvSpPr>
        <p:spPr/>
        <p:txBody>
          <a:bodyPr/>
          <a:lstStyle/>
          <a:p>
            <a:r>
              <a:rPr lang="nl-NL"/>
              <a:t>Typ hier bijvoorbeeld de titel van de presentatie, via Invoegen Kop &amp; voettekst</a:t>
            </a:r>
            <a:endParaRPr lang="nl-NL" dirty="0"/>
          </a:p>
        </p:txBody>
      </p:sp>
      <p:sp>
        <p:nvSpPr>
          <p:cNvPr id="8" name="04_Frame slide number 5 (JU-Free)">
            <a:extLst>
              <a:ext uri="{FF2B5EF4-FFF2-40B4-BE49-F238E27FC236}">
                <a16:creationId xmlns:a16="http://schemas.microsoft.com/office/drawing/2014/main" id="{777B52D6-9892-99D3-EFE1-942A4ACE400A}"/>
              </a:ext>
            </a:extLst>
          </p:cNvPr>
          <p:cNvSpPr>
            <a:spLocks noGrp="1"/>
          </p:cNvSpPr>
          <p:nvPr>
            <p:ph type="sldNum" sz="quarter" idx="12"/>
          </p:nvPr>
        </p:nvSpPr>
        <p:spPr/>
        <p:txBody>
          <a:bodyPr/>
          <a:lstStyle/>
          <a:p>
            <a:fld id="{8F18802B-E4C7-4B2D-B37A-6B7CC3C134EA}" type="slidenum">
              <a:rPr lang="nl-NL" smtClean="0"/>
              <a:pPr/>
              <a:t>‹nr.›</a:t>
            </a:fld>
            <a:endParaRPr lang="nl-NL" dirty="0"/>
          </a:p>
        </p:txBody>
      </p:sp>
    </p:spTree>
    <p:extLst>
      <p:ext uri="{BB962C8B-B14F-4D97-AF65-F5344CB8AC3E}">
        <p14:creationId xmlns:p14="http://schemas.microsoft.com/office/powerpoint/2010/main" val="1346367892"/>
      </p:ext>
    </p:extLst>
  </p:cSld>
  <p:clrMapOvr>
    <a:masterClrMapping/>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Hoofdstuktitel oranje (H1)]">
    <p:spTree>
      <p:nvGrpSpPr>
        <p:cNvPr id="1" name=""/>
        <p:cNvGrpSpPr/>
        <p:nvPr/>
      </p:nvGrpSpPr>
      <p:grpSpPr>
        <a:xfrm>
          <a:off x="0" y="0"/>
          <a:ext cx="0" cy="0"/>
          <a:chOff x="0" y="0"/>
          <a:chExt cx="0" cy="0"/>
        </a:xfrm>
      </p:grpSpPr>
      <p:sp>
        <p:nvSpPr>
          <p:cNvPr id="3" name="Frame 1">
            <a:extLst>
              <a:ext uri="{FF2B5EF4-FFF2-40B4-BE49-F238E27FC236}">
                <a16:creationId xmlns:a16="http://schemas.microsoft.com/office/drawing/2014/main" id="{76D4287D-413F-5967-895B-322538B52AA6}"/>
              </a:ext>
            </a:extLst>
          </p:cNvPr>
          <p:cNvSpPr>
            <a:spLocks noSelect="1"/>
          </p:cNvSpPr>
          <p:nvPr userDrawn="1"/>
        </p:nvSpPr>
        <p:spPr bwMode="auto">
          <a:xfrm>
            <a:off x="228600" y="228600"/>
            <a:ext cx="11733213" cy="6172200"/>
          </a:xfrm>
          <a:custGeom>
            <a:avLst/>
            <a:gdLst>
              <a:gd name="T0" fmla="*/ 12320 w 12320"/>
              <a:gd name="T1" fmla="*/ 0 h 6480"/>
              <a:gd name="T2" fmla="*/ 478 w 12320"/>
              <a:gd name="T3" fmla="*/ 0 h 6480"/>
              <a:gd name="T4" fmla="*/ 0 w 12320"/>
              <a:gd name="T5" fmla="*/ 461 h 6480"/>
              <a:gd name="T6" fmla="*/ 0 w 12320"/>
              <a:gd name="T7" fmla="*/ 6480 h 6480"/>
              <a:gd name="T8" fmla="*/ 12320 w 12320"/>
              <a:gd name="T9" fmla="*/ 6480 h 6480"/>
              <a:gd name="T10" fmla="*/ 12320 w 12320"/>
              <a:gd name="T11" fmla="*/ 0 h 6480"/>
            </a:gdLst>
            <a:ahLst/>
            <a:cxnLst>
              <a:cxn ang="0">
                <a:pos x="T0" y="T1"/>
              </a:cxn>
              <a:cxn ang="0">
                <a:pos x="T2" y="T3"/>
              </a:cxn>
              <a:cxn ang="0">
                <a:pos x="T4" y="T5"/>
              </a:cxn>
              <a:cxn ang="0">
                <a:pos x="T6" y="T7"/>
              </a:cxn>
              <a:cxn ang="0">
                <a:pos x="T8" y="T9"/>
              </a:cxn>
              <a:cxn ang="0">
                <a:pos x="T10" y="T11"/>
              </a:cxn>
            </a:cxnLst>
            <a:rect l="0" t="0" r="r" b="b"/>
            <a:pathLst>
              <a:path w="12320" h="6480">
                <a:moveTo>
                  <a:pt x="12320" y="0"/>
                </a:moveTo>
                <a:cubicBezTo>
                  <a:pt x="478" y="0"/>
                  <a:pt x="478" y="0"/>
                  <a:pt x="478" y="0"/>
                </a:cubicBezTo>
                <a:cubicBezTo>
                  <a:pt x="214" y="0"/>
                  <a:pt x="0" y="206"/>
                  <a:pt x="0" y="461"/>
                </a:cubicBezTo>
                <a:cubicBezTo>
                  <a:pt x="0" y="6480"/>
                  <a:pt x="0" y="6480"/>
                  <a:pt x="0" y="6480"/>
                </a:cubicBezTo>
                <a:cubicBezTo>
                  <a:pt x="12320" y="6480"/>
                  <a:pt x="12320" y="6480"/>
                  <a:pt x="12320" y="6480"/>
                </a:cubicBezTo>
                <a:lnTo>
                  <a:pt x="12320" y="0"/>
                </a:lnTo>
                <a:close/>
              </a:path>
            </a:pathLst>
          </a:custGeom>
          <a:solidFill>
            <a:srgbClr val="E17000"/>
          </a:solidFill>
          <a:ln>
            <a:noFill/>
          </a:ln>
        </p:spPr>
        <p:txBody>
          <a:bodyPr vert="horz" wrap="square" lIns="91440" tIns="45720" rIns="91440" bIns="45720" numCol="1" anchor="t" anchorCtr="0" compatLnSpc="1">
            <a:prstTxWarp prst="textNoShape">
              <a:avLst/>
            </a:prstTxWarp>
          </a:bodyPr>
          <a:lstStyle/>
          <a:p>
            <a:endParaRPr lang="nl-NL" dirty="0"/>
          </a:p>
        </p:txBody>
      </p:sp>
      <p:sp>
        <p:nvSpPr>
          <p:cNvPr id="5" name="01_***Title 2 (JU-Free)">
            <a:extLst>
              <a:ext uri="{FF2B5EF4-FFF2-40B4-BE49-F238E27FC236}">
                <a16:creationId xmlns:a16="http://schemas.microsoft.com/office/drawing/2014/main" id="{FFB6775D-AFC7-8709-A82C-A4F127A85E29}"/>
              </a:ext>
            </a:extLst>
          </p:cNvPr>
          <p:cNvSpPr>
            <a:spLocks noGrp="1"/>
          </p:cNvSpPr>
          <p:nvPr>
            <p:ph type="title" hasCustomPrompt="1"/>
          </p:nvPr>
        </p:nvSpPr>
        <p:spPr>
          <a:xfrm>
            <a:off x="685800" y="4196882"/>
            <a:ext cx="10820400" cy="1574800"/>
          </a:xfrm>
        </p:spPr>
        <p:txBody>
          <a:bodyPr/>
          <a:lstStyle>
            <a:lvl1pPr algn="l">
              <a:defRPr kumimoji="0" sz="5400" b="1" i="0" u="none" baseline="0">
                <a:solidFill>
                  <a:schemeClr val="bg2">
                    <a:lumMod val="100000"/>
                  </a:schemeClr>
                </a:solidFill>
                <a:latin typeface="+mj-lt"/>
              </a:defRPr>
            </a:lvl1pPr>
          </a:lstStyle>
          <a:p>
            <a:r>
              <a:rPr lang="nl-NL"/>
              <a:t>[Hoofdstuk titel]</a:t>
            </a:r>
            <a:endParaRPr lang="nl-NL" dirty="0"/>
          </a:p>
        </p:txBody>
      </p:sp>
      <p:sp>
        <p:nvSpPr>
          <p:cNvPr id="4" name="02_Frame date 3 (JU-Free)">
            <a:extLst>
              <a:ext uri="{FF2B5EF4-FFF2-40B4-BE49-F238E27FC236}">
                <a16:creationId xmlns:a16="http://schemas.microsoft.com/office/drawing/2014/main" id="{E4BDB6DA-FCE3-FCCD-5B45-254EB3CE7E7E}"/>
              </a:ext>
            </a:extLst>
          </p:cNvPr>
          <p:cNvSpPr>
            <a:spLocks noGrp="1"/>
          </p:cNvSpPr>
          <p:nvPr>
            <p:ph type="dt" sz="half" idx="10"/>
          </p:nvPr>
        </p:nvSpPr>
        <p:spPr/>
        <p:txBody>
          <a:bodyPr/>
          <a:lstStyle/>
          <a:p>
            <a:fld id="{3C256F02-65A2-4707-9446-DD6E33C2C034}" type="datetime4">
              <a:rPr lang="nl-NL" smtClean="0"/>
              <a:t>24 juni 2026</a:t>
            </a:fld>
            <a:endParaRPr lang="nl-NL" dirty="0"/>
          </a:p>
        </p:txBody>
      </p:sp>
      <p:sp>
        <p:nvSpPr>
          <p:cNvPr id="7" name="03_Frame footer 4 (JU-Free)">
            <a:extLst>
              <a:ext uri="{FF2B5EF4-FFF2-40B4-BE49-F238E27FC236}">
                <a16:creationId xmlns:a16="http://schemas.microsoft.com/office/drawing/2014/main" id="{0C235737-A271-D22C-0AA7-03C16A6F8FDC}"/>
              </a:ext>
            </a:extLst>
          </p:cNvPr>
          <p:cNvSpPr>
            <a:spLocks noGrp="1"/>
          </p:cNvSpPr>
          <p:nvPr>
            <p:ph type="ftr" sz="quarter" idx="11"/>
          </p:nvPr>
        </p:nvSpPr>
        <p:spPr/>
        <p:txBody>
          <a:bodyPr/>
          <a:lstStyle/>
          <a:p>
            <a:r>
              <a:rPr lang="nl-NL"/>
              <a:t>Typ hier bijvoorbeeld de titel van de presentatie, via Invoegen Kop &amp; voettekst</a:t>
            </a:r>
            <a:endParaRPr lang="nl-NL" dirty="0"/>
          </a:p>
        </p:txBody>
      </p:sp>
      <p:sp>
        <p:nvSpPr>
          <p:cNvPr id="8" name="04_Frame slide number 5 (JU-Free)">
            <a:extLst>
              <a:ext uri="{FF2B5EF4-FFF2-40B4-BE49-F238E27FC236}">
                <a16:creationId xmlns:a16="http://schemas.microsoft.com/office/drawing/2014/main" id="{0D22CFDD-854A-164A-CC12-631913214629}"/>
              </a:ext>
            </a:extLst>
          </p:cNvPr>
          <p:cNvSpPr>
            <a:spLocks noGrp="1"/>
          </p:cNvSpPr>
          <p:nvPr>
            <p:ph type="sldNum" sz="quarter" idx="12"/>
          </p:nvPr>
        </p:nvSpPr>
        <p:spPr/>
        <p:txBody>
          <a:bodyPr/>
          <a:lstStyle/>
          <a:p>
            <a:fld id="{8F18802B-E4C7-4B2D-B37A-6B7CC3C134EA}" type="slidenum">
              <a:rPr lang="nl-NL" smtClean="0"/>
              <a:pPr/>
              <a:t>‹nr.›</a:t>
            </a:fld>
            <a:endParaRPr lang="nl-NL" dirty="0"/>
          </a:p>
        </p:txBody>
      </p:sp>
    </p:spTree>
    <p:extLst>
      <p:ext uri="{BB962C8B-B14F-4D97-AF65-F5344CB8AC3E}">
        <p14:creationId xmlns:p14="http://schemas.microsoft.com/office/powerpoint/2010/main" val="666388993"/>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Hoofdstuktitel donkergroen (H1)]">
    <p:spTree>
      <p:nvGrpSpPr>
        <p:cNvPr id="1" name=""/>
        <p:cNvGrpSpPr/>
        <p:nvPr/>
      </p:nvGrpSpPr>
      <p:grpSpPr>
        <a:xfrm>
          <a:off x="0" y="0"/>
          <a:ext cx="0" cy="0"/>
          <a:chOff x="0" y="0"/>
          <a:chExt cx="0" cy="0"/>
        </a:xfrm>
      </p:grpSpPr>
      <p:sp>
        <p:nvSpPr>
          <p:cNvPr id="3" name="Frame 1">
            <a:extLst>
              <a:ext uri="{FF2B5EF4-FFF2-40B4-BE49-F238E27FC236}">
                <a16:creationId xmlns:a16="http://schemas.microsoft.com/office/drawing/2014/main" id="{76D4287D-413F-5967-895B-322538B52AA6}"/>
              </a:ext>
            </a:extLst>
          </p:cNvPr>
          <p:cNvSpPr>
            <a:spLocks noSelect="1"/>
          </p:cNvSpPr>
          <p:nvPr userDrawn="1"/>
        </p:nvSpPr>
        <p:spPr bwMode="auto">
          <a:xfrm>
            <a:off x="228600" y="228600"/>
            <a:ext cx="11733213" cy="6172200"/>
          </a:xfrm>
          <a:custGeom>
            <a:avLst/>
            <a:gdLst>
              <a:gd name="T0" fmla="*/ 12320 w 12320"/>
              <a:gd name="T1" fmla="*/ 0 h 6480"/>
              <a:gd name="T2" fmla="*/ 478 w 12320"/>
              <a:gd name="T3" fmla="*/ 0 h 6480"/>
              <a:gd name="T4" fmla="*/ 0 w 12320"/>
              <a:gd name="T5" fmla="*/ 461 h 6480"/>
              <a:gd name="T6" fmla="*/ 0 w 12320"/>
              <a:gd name="T7" fmla="*/ 6480 h 6480"/>
              <a:gd name="T8" fmla="*/ 12320 w 12320"/>
              <a:gd name="T9" fmla="*/ 6480 h 6480"/>
              <a:gd name="T10" fmla="*/ 12320 w 12320"/>
              <a:gd name="T11" fmla="*/ 0 h 6480"/>
            </a:gdLst>
            <a:ahLst/>
            <a:cxnLst>
              <a:cxn ang="0">
                <a:pos x="T0" y="T1"/>
              </a:cxn>
              <a:cxn ang="0">
                <a:pos x="T2" y="T3"/>
              </a:cxn>
              <a:cxn ang="0">
                <a:pos x="T4" y="T5"/>
              </a:cxn>
              <a:cxn ang="0">
                <a:pos x="T6" y="T7"/>
              </a:cxn>
              <a:cxn ang="0">
                <a:pos x="T8" y="T9"/>
              </a:cxn>
              <a:cxn ang="0">
                <a:pos x="T10" y="T11"/>
              </a:cxn>
            </a:cxnLst>
            <a:rect l="0" t="0" r="r" b="b"/>
            <a:pathLst>
              <a:path w="12320" h="6480">
                <a:moveTo>
                  <a:pt x="12320" y="0"/>
                </a:moveTo>
                <a:cubicBezTo>
                  <a:pt x="478" y="0"/>
                  <a:pt x="478" y="0"/>
                  <a:pt x="478" y="0"/>
                </a:cubicBezTo>
                <a:cubicBezTo>
                  <a:pt x="214" y="0"/>
                  <a:pt x="0" y="206"/>
                  <a:pt x="0" y="461"/>
                </a:cubicBezTo>
                <a:cubicBezTo>
                  <a:pt x="0" y="6480"/>
                  <a:pt x="0" y="6480"/>
                  <a:pt x="0" y="6480"/>
                </a:cubicBezTo>
                <a:cubicBezTo>
                  <a:pt x="12320" y="6480"/>
                  <a:pt x="12320" y="6480"/>
                  <a:pt x="12320" y="6480"/>
                </a:cubicBezTo>
                <a:lnTo>
                  <a:pt x="12320" y="0"/>
                </a:lnTo>
                <a:close/>
              </a:path>
            </a:pathLst>
          </a:custGeom>
          <a:solidFill>
            <a:srgbClr val="275937"/>
          </a:solidFill>
          <a:ln>
            <a:noFill/>
          </a:ln>
        </p:spPr>
        <p:txBody>
          <a:bodyPr vert="horz" wrap="square" lIns="91440" tIns="45720" rIns="91440" bIns="45720" numCol="1" anchor="t" anchorCtr="0" compatLnSpc="1">
            <a:prstTxWarp prst="textNoShape">
              <a:avLst/>
            </a:prstTxWarp>
          </a:bodyPr>
          <a:lstStyle/>
          <a:p>
            <a:endParaRPr lang="nl-NL" dirty="0"/>
          </a:p>
        </p:txBody>
      </p:sp>
      <p:sp>
        <p:nvSpPr>
          <p:cNvPr id="5" name="01_***Title 2 (JU-Free)">
            <a:extLst>
              <a:ext uri="{FF2B5EF4-FFF2-40B4-BE49-F238E27FC236}">
                <a16:creationId xmlns:a16="http://schemas.microsoft.com/office/drawing/2014/main" id="{FFB6775D-AFC7-8709-A82C-A4F127A85E29}"/>
              </a:ext>
            </a:extLst>
          </p:cNvPr>
          <p:cNvSpPr>
            <a:spLocks noGrp="1"/>
          </p:cNvSpPr>
          <p:nvPr>
            <p:ph type="title" hasCustomPrompt="1"/>
          </p:nvPr>
        </p:nvSpPr>
        <p:spPr>
          <a:xfrm>
            <a:off x="685800" y="4196882"/>
            <a:ext cx="10820400" cy="1574800"/>
          </a:xfrm>
        </p:spPr>
        <p:txBody>
          <a:bodyPr/>
          <a:lstStyle>
            <a:lvl1pPr algn="l">
              <a:defRPr kumimoji="0" sz="5400" b="1" i="0" u="none" baseline="0">
                <a:solidFill>
                  <a:schemeClr val="bg2">
                    <a:lumMod val="100000"/>
                  </a:schemeClr>
                </a:solidFill>
                <a:latin typeface="+mj-lt"/>
              </a:defRPr>
            </a:lvl1pPr>
          </a:lstStyle>
          <a:p>
            <a:r>
              <a:rPr lang="nl-NL"/>
              <a:t>[Hoofdstuk titel]</a:t>
            </a:r>
            <a:endParaRPr lang="nl-NL" dirty="0"/>
          </a:p>
        </p:txBody>
      </p:sp>
      <p:sp>
        <p:nvSpPr>
          <p:cNvPr id="11" name="02_Frame date 3 (JU-Free)">
            <a:extLst>
              <a:ext uri="{FF2B5EF4-FFF2-40B4-BE49-F238E27FC236}">
                <a16:creationId xmlns:a16="http://schemas.microsoft.com/office/drawing/2014/main" id="{1EF5E9DE-00CC-59BA-1651-D6DFAD9AFDA9}"/>
              </a:ext>
            </a:extLst>
          </p:cNvPr>
          <p:cNvSpPr>
            <a:spLocks noGrp="1"/>
          </p:cNvSpPr>
          <p:nvPr>
            <p:ph type="dt" sz="half" idx="10"/>
          </p:nvPr>
        </p:nvSpPr>
        <p:spPr/>
        <p:txBody>
          <a:bodyPr/>
          <a:lstStyle/>
          <a:p>
            <a:fld id="{3C256F02-65A2-4707-9446-DD6E33C2C034}" type="datetime4">
              <a:rPr lang="nl-NL" smtClean="0"/>
              <a:t>24 juni 2026</a:t>
            </a:fld>
            <a:endParaRPr lang="nl-NL" dirty="0"/>
          </a:p>
        </p:txBody>
      </p:sp>
      <p:sp>
        <p:nvSpPr>
          <p:cNvPr id="12" name="03_Frame footer 4 (JU-Free)">
            <a:extLst>
              <a:ext uri="{FF2B5EF4-FFF2-40B4-BE49-F238E27FC236}">
                <a16:creationId xmlns:a16="http://schemas.microsoft.com/office/drawing/2014/main" id="{F649D66B-5FC7-C4DD-EC9D-11DA1EFFD4B0}"/>
              </a:ext>
            </a:extLst>
          </p:cNvPr>
          <p:cNvSpPr>
            <a:spLocks noGrp="1"/>
          </p:cNvSpPr>
          <p:nvPr>
            <p:ph type="ftr" sz="quarter" idx="11"/>
          </p:nvPr>
        </p:nvSpPr>
        <p:spPr/>
        <p:txBody>
          <a:bodyPr/>
          <a:lstStyle/>
          <a:p>
            <a:r>
              <a:rPr lang="nl-NL"/>
              <a:t>Typ hier bijvoorbeeld de titel van de presentatie, via Invoegen Kop &amp; voettekst</a:t>
            </a:r>
            <a:endParaRPr lang="nl-NL" dirty="0"/>
          </a:p>
        </p:txBody>
      </p:sp>
      <p:sp>
        <p:nvSpPr>
          <p:cNvPr id="13" name="04_Frame slide number 5 (JU-Free)">
            <a:extLst>
              <a:ext uri="{FF2B5EF4-FFF2-40B4-BE49-F238E27FC236}">
                <a16:creationId xmlns:a16="http://schemas.microsoft.com/office/drawing/2014/main" id="{99DAD9B2-57E0-F639-E03F-0A6891542CF2}"/>
              </a:ext>
            </a:extLst>
          </p:cNvPr>
          <p:cNvSpPr>
            <a:spLocks noGrp="1"/>
          </p:cNvSpPr>
          <p:nvPr>
            <p:ph type="sldNum" sz="quarter" idx="12"/>
          </p:nvPr>
        </p:nvSpPr>
        <p:spPr/>
        <p:txBody>
          <a:bodyPr/>
          <a:lstStyle/>
          <a:p>
            <a:fld id="{8F18802B-E4C7-4B2D-B37A-6B7CC3C134EA}" type="slidenum">
              <a:rPr lang="nl-NL" smtClean="0"/>
              <a:pPr/>
              <a:t>‹nr.›</a:t>
            </a:fld>
            <a:endParaRPr lang="nl-NL" dirty="0"/>
          </a:p>
        </p:txBody>
      </p:sp>
    </p:spTree>
    <p:extLst>
      <p:ext uri="{BB962C8B-B14F-4D97-AF65-F5344CB8AC3E}">
        <p14:creationId xmlns:p14="http://schemas.microsoft.com/office/powerpoint/2010/main" val="2275834106"/>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el mintgroen (H1)]">
    <p:spTree>
      <p:nvGrpSpPr>
        <p:cNvPr id="1" name=""/>
        <p:cNvGrpSpPr/>
        <p:nvPr/>
      </p:nvGrpSpPr>
      <p:grpSpPr>
        <a:xfrm>
          <a:off x="0" y="0"/>
          <a:ext cx="0" cy="0"/>
          <a:chOff x="0" y="0"/>
          <a:chExt cx="0" cy="0"/>
        </a:xfrm>
      </p:grpSpPr>
      <p:sp>
        <p:nvSpPr>
          <p:cNvPr id="7" name="Frame 1">
            <a:extLst>
              <a:ext uri="{FF2B5EF4-FFF2-40B4-BE49-F238E27FC236}">
                <a16:creationId xmlns:a16="http://schemas.microsoft.com/office/drawing/2014/main" id="{FB3FC92B-5E9D-FC2B-CE5C-73C7B5C7321B}"/>
              </a:ext>
            </a:extLst>
          </p:cNvPr>
          <p:cNvSpPr>
            <a:spLocks noSelect="1"/>
          </p:cNvSpPr>
          <p:nvPr userDrawn="1"/>
        </p:nvSpPr>
        <p:spPr bwMode="auto">
          <a:xfrm>
            <a:off x="228600" y="1143000"/>
            <a:ext cx="11733213" cy="5486400"/>
          </a:xfrm>
          <a:custGeom>
            <a:avLst/>
            <a:gdLst>
              <a:gd name="T0" fmla="*/ 12320 w 12320"/>
              <a:gd name="T1" fmla="*/ 0 h 5760"/>
              <a:gd name="T2" fmla="*/ 478 w 12320"/>
              <a:gd name="T3" fmla="*/ 0 h 5760"/>
              <a:gd name="T4" fmla="*/ 0 w 12320"/>
              <a:gd name="T5" fmla="*/ 478 h 5760"/>
              <a:gd name="T6" fmla="*/ 0 w 12320"/>
              <a:gd name="T7" fmla="*/ 5760 h 5760"/>
              <a:gd name="T8" fmla="*/ 12320 w 12320"/>
              <a:gd name="T9" fmla="*/ 5760 h 5760"/>
              <a:gd name="T10" fmla="*/ 12320 w 12320"/>
              <a:gd name="T11" fmla="*/ 0 h 5760"/>
            </a:gdLst>
            <a:ahLst/>
            <a:cxnLst>
              <a:cxn ang="0">
                <a:pos x="T0" y="T1"/>
              </a:cxn>
              <a:cxn ang="0">
                <a:pos x="T2" y="T3"/>
              </a:cxn>
              <a:cxn ang="0">
                <a:pos x="T4" y="T5"/>
              </a:cxn>
              <a:cxn ang="0">
                <a:pos x="T6" y="T7"/>
              </a:cxn>
              <a:cxn ang="0">
                <a:pos x="T8" y="T9"/>
              </a:cxn>
              <a:cxn ang="0">
                <a:pos x="T10" y="T11"/>
              </a:cxn>
            </a:cxnLst>
            <a:rect l="0" t="0" r="r" b="b"/>
            <a:pathLst>
              <a:path w="12320" h="5760">
                <a:moveTo>
                  <a:pt x="12320" y="0"/>
                </a:moveTo>
                <a:cubicBezTo>
                  <a:pt x="478" y="0"/>
                  <a:pt x="478" y="0"/>
                  <a:pt x="478" y="0"/>
                </a:cubicBezTo>
                <a:cubicBezTo>
                  <a:pt x="214" y="0"/>
                  <a:pt x="0" y="214"/>
                  <a:pt x="0" y="478"/>
                </a:cubicBezTo>
                <a:cubicBezTo>
                  <a:pt x="0" y="5760"/>
                  <a:pt x="0" y="5760"/>
                  <a:pt x="0" y="5760"/>
                </a:cubicBezTo>
                <a:cubicBezTo>
                  <a:pt x="12320" y="5760"/>
                  <a:pt x="12320" y="5760"/>
                  <a:pt x="12320" y="5760"/>
                </a:cubicBezTo>
                <a:lnTo>
                  <a:pt x="12320" y="0"/>
                </a:lnTo>
                <a:close/>
              </a:path>
            </a:pathLst>
          </a:custGeom>
          <a:solidFill>
            <a:srgbClr val="76D2B6"/>
          </a:solidFill>
          <a:ln>
            <a:noFill/>
          </a:ln>
        </p:spPr>
        <p:txBody>
          <a:bodyPr vert="horz" wrap="square" lIns="91440" tIns="45720" rIns="91440" bIns="45720" numCol="1" anchor="t" anchorCtr="0" compatLnSpc="1">
            <a:prstTxWarp prst="textNoShape">
              <a:avLst/>
            </a:prstTxWarp>
          </a:bodyPr>
          <a:lstStyle/>
          <a:p>
            <a:endParaRPr lang="nl-NL" dirty="0"/>
          </a:p>
        </p:txBody>
      </p:sp>
      <p:sp>
        <p:nvSpPr>
          <p:cNvPr id="4" name="01_Rectangle 2{PHJU} (JU-Free)" descr="Logo Ministerie van Binnenlandse Zaken en Koninkrijksrelaties">
            <a:extLst>
              <a:ext uri="{FF2B5EF4-FFF2-40B4-BE49-F238E27FC236}">
                <a16:creationId xmlns:a16="http://schemas.microsoft.com/office/drawing/2014/main" id="{7297C9A6-6B18-B3C7-96A6-3CEBEDE16A53}"/>
              </a:ext>
            </a:extLst>
          </p:cNvPr>
          <p:cNvSpPr>
            <a:spLocks noGrp="1"/>
          </p:cNvSpPr>
          <p:nvPr>
            <p:ph type="body" sz="quarter" idx="1003" hasCustomPrompt="1"/>
          </p:nvPr>
        </p:nvSpPr>
        <p:spPr>
          <a:xfrm>
            <a:off x="5868988" y="0"/>
            <a:ext cx="2543175" cy="911225"/>
          </a:xfrm>
          <a:custGeom>
            <a:avLst/>
            <a:gdLst>
              <a:gd name="connsiteX0" fmla="*/ 0 w 2543175"/>
              <a:gd name="connsiteY0" fmla="*/ 0 h 911225"/>
              <a:gd name="connsiteX1" fmla="*/ 2543175 w 2543175"/>
              <a:gd name="connsiteY1" fmla="*/ 0 h 911225"/>
              <a:gd name="connsiteX2" fmla="*/ 2543175 w 2543175"/>
              <a:gd name="connsiteY2" fmla="*/ 911225 h 911225"/>
              <a:gd name="connsiteX3" fmla="*/ 0 w 2543175"/>
              <a:gd name="connsiteY3" fmla="*/ 911225 h 911225"/>
            </a:gdLst>
            <a:ahLst/>
            <a:cxnLst>
              <a:cxn ang="0">
                <a:pos x="connsiteX0" y="connsiteY0"/>
              </a:cxn>
              <a:cxn ang="0">
                <a:pos x="connsiteX1" y="connsiteY1"/>
              </a:cxn>
              <a:cxn ang="0">
                <a:pos x="connsiteX2" y="connsiteY2"/>
              </a:cxn>
              <a:cxn ang="0">
                <a:pos x="connsiteX3" y="connsiteY3"/>
              </a:cxn>
            </a:cxnLst>
            <a:rect l="l" t="t" r="r" b="b"/>
            <a:pathLst>
              <a:path w="2543175" h="911225">
                <a:moveTo>
                  <a:pt x="0" y="0"/>
                </a:moveTo>
                <a:lnTo>
                  <a:pt x="2543175" y="0"/>
                </a:lnTo>
                <a:lnTo>
                  <a:pt x="2543175" y="911225"/>
                </a:lnTo>
                <a:lnTo>
                  <a:pt x="0" y="911225"/>
                </a:lnTo>
                <a:close/>
              </a:path>
            </a:pathLst>
          </a:custGeom>
          <a:blipFill>
            <a:blip r:embed="rId2">
              <a:extLst>
                <a:ext uri="{96DAC541-7B7A-43D3-8B79-37D633B846F1}">
                  <asvg:svgBlip xmlns:asvg="http://schemas.microsoft.com/office/drawing/2016/SVG/main" r:embed="rId3"/>
                </a:ext>
              </a:extLst>
            </a:blip>
            <a:stretch>
              <a:fillRect/>
            </a:stretch>
          </a:blipFill>
          <a:ln w="0" cap="flat" cmpd="sng" algn="ctr">
            <a:solidFill>
              <a:srgbClr val="000000">
                <a:alpha val="0"/>
              </a:srgbClr>
            </a:solidFill>
            <a:prstDash val="solid"/>
            <a:round/>
            <a:headEnd type="none" w="med" len="med"/>
            <a:tailEnd type="none" w="med" len="med"/>
          </a:ln>
        </p:spPr>
        <p:txBody>
          <a:bodyPr wrap="square" lIns="0" tIns="0" rIns="0" bIns="0" anchor="t">
            <a:noAutofit/>
          </a:bodyPr>
          <a:lstStyle>
            <a:lvl1pPr marL="0" indent="0" algn="l" defTabSz="914400" rtl="0" eaLnBrk="1" latinLnBrk="0" hangingPunct="1">
              <a:lnSpc>
                <a:spcPct val="100000"/>
              </a:lnSpc>
              <a:spcBef>
                <a:spcPts val="0"/>
              </a:spcBef>
              <a:buFontTx/>
              <a:buNone/>
              <a:defRPr sz="330">
                <a:latin typeface="Arial" panose="020B0604020202020204" pitchFamily="34" charset="0"/>
              </a:defRPr>
            </a:lvl1pPr>
            <a:lvl2pPr marL="0" indent="0" algn="l" defTabSz="914400" rtl="0" eaLnBrk="1" latinLnBrk="0" hangingPunct="1">
              <a:lnSpc>
                <a:spcPct val="100000"/>
              </a:lnSpc>
              <a:spcBef>
                <a:spcPts val="0"/>
              </a:spcBef>
              <a:buFontTx/>
              <a:buNone/>
              <a:defRPr sz="1700"/>
            </a:lvl2pPr>
            <a:lvl3pPr marL="0" indent="0" algn="l" defTabSz="914400" rtl="0" eaLnBrk="1" latinLnBrk="0" hangingPunct="1">
              <a:lnSpc>
                <a:spcPct val="100000"/>
              </a:lnSpc>
              <a:spcBef>
                <a:spcPts val="0"/>
              </a:spcBef>
              <a:buFontTx/>
              <a:buNone/>
              <a:defRPr sz="1700"/>
            </a:lvl3pPr>
            <a:lvl4pPr marL="0" indent="0" algn="l" defTabSz="914400" rtl="0" eaLnBrk="1" latinLnBrk="0" hangingPunct="1">
              <a:lnSpc>
                <a:spcPct val="100000"/>
              </a:lnSpc>
              <a:spcBef>
                <a:spcPts val="0"/>
              </a:spcBef>
              <a:buFontTx/>
              <a:buNone/>
              <a:defRPr sz="1700"/>
            </a:lvl4pPr>
            <a:lvl5pPr marL="0" indent="0" algn="l" defTabSz="914400" rtl="0" eaLnBrk="1" latinLnBrk="0" hangingPunct="1">
              <a:lnSpc>
                <a:spcPct val="100000"/>
              </a:lnSpc>
              <a:spcBef>
                <a:spcPts val="0"/>
              </a:spcBef>
              <a:buFontTx/>
              <a:buNone/>
              <a:defRPr sz="1700"/>
            </a:lvl5pPr>
          </a:lstStyle>
          <a:p>
            <a:pPr lvl="0"/>
            <a:r>
              <a:rPr lang="nl-NL"/>
              <a:t> </a:t>
            </a:r>
          </a:p>
        </p:txBody>
      </p:sp>
      <p:sp>
        <p:nvSpPr>
          <p:cNvPr id="3" name="02_Title 3 (JU-Free)">
            <a:extLst>
              <a:ext uri="{FF2B5EF4-FFF2-40B4-BE49-F238E27FC236}">
                <a16:creationId xmlns:a16="http://schemas.microsoft.com/office/drawing/2014/main" id="{21B9D053-5453-83A4-E01D-4A23BAD3B943}"/>
              </a:ext>
            </a:extLst>
          </p:cNvPr>
          <p:cNvSpPr>
            <a:spLocks noGrp="1"/>
          </p:cNvSpPr>
          <p:nvPr>
            <p:ph type="title" hasCustomPrompt="1"/>
          </p:nvPr>
        </p:nvSpPr>
        <p:spPr>
          <a:xfrm>
            <a:off x="685800" y="1752600"/>
            <a:ext cx="10820400" cy="1435100"/>
          </a:xfrm>
        </p:spPr>
        <p:txBody>
          <a:bodyPr/>
          <a:lstStyle>
            <a:lvl1pPr algn="l">
              <a:defRPr kumimoji="0" sz="5400" b="1" i="0" u="none" baseline="0">
                <a:solidFill>
                  <a:srgbClr val="154273"/>
                </a:solidFill>
                <a:latin typeface="+mj-lt"/>
              </a:defRPr>
            </a:lvl1pPr>
          </a:lstStyle>
          <a:p>
            <a:r>
              <a:rPr lang="nl-NL" dirty="0"/>
              <a:t>[Titel]</a:t>
            </a:r>
          </a:p>
        </p:txBody>
      </p:sp>
      <p:sp>
        <p:nvSpPr>
          <p:cNvPr id="5" name="03_Subtitle 4[PHJU] (JU-Free)"/>
          <p:cNvSpPr>
            <a:spLocks noGrp="1"/>
          </p:cNvSpPr>
          <p:nvPr>
            <p:ph type="subTitle" idx="1" hasCustomPrompt="1"/>
          </p:nvPr>
        </p:nvSpPr>
        <p:spPr>
          <a:xfrm>
            <a:off x="685800" y="3314700"/>
            <a:ext cx="10820400" cy="266700"/>
          </a:xfrm>
        </p:spPr>
        <p:txBody>
          <a:bodyPr/>
          <a:lstStyle>
            <a:lvl1pPr marL="0" indent="0" algn="l">
              <a:lnSpc>
                <a:spcPct val="100000"/>
              </a:lnSpc>
              <a:spcBef>
                <a:spcPts val="0"/>
              </a:spcBef>
              <a:buFont typeface="Arial" panose="020B0604020202020204" pitchFamily="34" charset="0"/>
              <a:buNone/>
              <a:defRPr sz="1600">
                <a:solidFill>
                  <a:srgbClr val="15427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[Spreker: Naam Achternaam]</a:t>
            </a:r>
          </a:p>
        </p:txBody>
      </p:sp>
      <p:sp>
        <p:nvSpPr>
          <p:cNvPr id="6" name="04_Placeholder 5[PHJU] (JU-Free)">
            <a:extLst>
              <a:ext uri="{FF2B5EF4-FFF2-40B4-BE49-F238E27FC236}">
                <a16:creationId xmlns:a16="http://schemas.microsoft.com/office/drawing/2014/main" id="{E46105B6-720D-AC3A-1A4F-EBC6160790D4}"/>
              </a:ext>
            </a:extLst>
          </p:cNvPr>
          <p:cNvSpPr>
            <a:spLocks noGrp="1"/>
          </p:cNvSpPr>
          <p:nvPr>
            <p:ph type="body" sz="quarter" idx="1002" hasCustomPrompt="1"/>
          </p:nvPr>
        </p:nvSpPr>
        <p:spPr>
          <a:xfrm>
            <a:off x="685800" y="3594100"/>
            <a:ext cx="10820400" cy="266700"/>
          </a:xfrm>
        </p:spPr>
        <p:txBody>
          <a:bodyPr/>
          <a:lstStyle>
            <a:lvl1pPr marL="0" indent="0">
              <a:lnSpc>
                <a:spcPct val="100000"/>
              </a:lnSpc>
              <a:spcBef>
                <a:spcPts val="0"/>
              </a:spcBef>
              <a:buNone/>
              <a:defRPr sz="1600">
                <a:solidFill>
                  <a:srgbClr val="154273"/>
                </a:solidFill>
              </a:defRPr>
            </a:lvl1pPr>
            <a:lvl2pPr marL="0" marR="0" indent="0" algn="l" fontAlgn="auto">
              <a:lnSpc>
                <a:spcPct val="100000"/>
              </a:lnSpc>
              <a:spcBef>
                <a:spcPts val="0"/>
              </a:spcBef>
              <a:spcAft>
                <a:spcPts val="0"/>
              </a:spcAft>
              <a:buFontTx/>
              <a:buNone/>
              <a:defRPr kumimoji="0" sz="1600" b="0" i="0" u="none" baseline="0">
                <a:solidFill>
                  <a:schemeClr val="tx1">
                    <a:lumMod val="100000"/>
                  </a:schemeClr>
                </a:solidFill>
                <a:latin typeface="RijksSansTT Light" panose="020B0404010101010104" pitchFamily="34" charset="0"/>
              </a:defRPr>
            </a:lvl2pPr>
            <a:lvl3pPr marL="0" marR="0" indent="0" algn="l" fontAlgn="auto">
              <a:lnSpc>
                <a:spcPct val="100000"/>
              </a:lnSpc>
              <a:spcBef>
                <a:spcPts val="0"/>
              </a:spcBef>
              <a:spcAft>
                <a:spcPts val="0"/>
              </a:spcAft>
              <a:buFontTx/>
              <a:buNone/>
              <a:defRPr kumimoji="0" sz="1600" b="0" i="0" u="none" baseline="0">
                <a:solidFill>
                  <a:schemeClr val="tx1">
                    <a:lumMod val="100000"/>
                  </a:schemeClr>
                </a:solidFill>
                <a:latin typeface="RijksSansTT Light" panose="020B0404010101010104" pitchFamily="34" charset="0"/>
              </a:defRPr>
            </a:lvl3pPr>
            <a:lvl4pPr marL="0" marR="0" indent="0" algn="l" fontAlgn="auto">
              <a:lnSpc>
                <a:spcPct val="100000"/>
              </a:lnSpc>
              <a:spcBef>
                <a:spcPts val="0"/>
              </a:spcBef>
              <a:spcAft>
                <a:spcPts val="0"/>
              </a:spcAft>
              <a:buFontTx/>
              <a:buNone/>
              <a:defRPr kumimoji="0" sz="1600" b="0" i="0" u="none" baseline="0">
                <a:solidFill>
                  <a:schemeClr val="tx1">
                    <a:lumMod val="100000"/>
                  </a:schemeClr>
                </a:solidFill>
                <a:latin typeface="RijksSansTT Light" panose="020B0404010101010104" pitchFamily="34" charset="0"/>
              </a:defRPr>
            </a:lvl4pPr>
            <a:lvl5pPr marL="0" marR="0" indent="0" algn="l" fontAlgn="auto">
              <a:lnSpc>
                <a:spcPct val="100000"/>
              </a:lnSpc>
              <a:spcBef>
                <a:spcPts val="0"/>
              </a:spcBef>
              <a:spcAft>
                <a:spcPts val="0"/>
              </a:spcAft>
              <a:buFontTx/>
              <a:buNone/>
              <a:defRPr kumimoji="0" sz="1600" b="0" i="0" u="none" baseline="0">
                <a:solidFill>
                  <a:schemeClr val="tx1">
                    <a:lumMod val="100000"/>
                  </a:schemeClr>
                </a:solidFill>
                <a:latin typeface="RijksSansTT Light" panose="020B0404010101010104" pitchFamily="34" charset="0"/>
              </a:defRPr>
            </a:lvl5pPr>
            <a:lvl6pPr marL="0" marR="0" indent="0" algn="l" fontAlgn="auto">
              <a:lnSpc>
                <a:spcPct val="100000"/>
              </a:lnSpc>
              <a:spcBef>
                <a:spcPts val="0"/>
              </a:spcBef>
              <a:spcAft>
                <a:spcPts val="0"/>
              </a:spcAft>
              <a:buFontTx/>
              <a:buNone/>
              <a:defRPr kumimoji="0" sz="1600" b="0" i="0" u="none" baseline="0">
                <a:solidFill>
                  <a:schemeClr val="tx1">
                    <a:lumMod val="100000"/>
                  </a:schemeClr>
                </a:solidFill>
                <a:latin typeface="RijksSansTT Light" panose="020B0404010101010104" pitchFamily="34" charset="0"/>
              </a:defRPr>
            </a:lvl6pPr>
            <a:lvl7pPr marL="0" marR="0" indent="0" algn="l" fontAlgn="auto">
              <a:lnSpc>
                <a:spcPct val="100000"/>
              </a:lnSpc>
              <a:spcBef>
                <a:spcPts val="0"/>
              </a:spcBef>
              <a:spcAft>
                <a:spcPts val="0"/>
              </a:spcAft>
              <a:buFontTx/>
              <a:buNone/>
              <a:defRPr kumimoji="0" sz="1600" b="0" i="0" u="none" baseline="0">
                <a:solidFill>
                  <a:schemeClr val="tx1">
                    <a:lumMod val="100000"/>
                  </a:schemeClr>
                </a:solidFill>
                <a:latin typeface="RijksSansTT Light" panose="020B0404010101010104" pitchFamily="34" charset="0"/>
              </a:defRPr>
            </a:lvl7pPr>
            <a:lvl8pPr marL="0" marR="0" indent="0" algn="l" fontAlgn="auto">
              <a:lnSpc>
                <a:spcPct val="100000"/>
              </a:lnSpc>
              <a:spcBef>
                <a:spcPts val="0"/>
              </a:spcBef>
              <a:spcAft>
                <a:spcPts val="0"/>
              </a:spcAft>
              <a:buFontTx/>
              <a:buNone/>
              <a:defRPr kumimoji="0" sz="1600" b="0" i="0" u="none" baseline="0">
                <a:solidFill>
                  <a:schemeClr val="tx1">
                    <a:lumMod val="100000"/>
                  </a:schemeClr>
                </a:solidFill>
                <a:latin typeface="RijksSansTT Light" panose="020B0404010101010104" pitchFamily="34" charset="0"/>
              </a:defRPr>
            </a:lvl8pPr>
            <a:lvl9pPr marL="0" marR="0" indent="0" algn="l" fontAlgn="auto">
              <a:lnSpc>
                <a:spcPct val="100000"/>
              </a:lnSpc>
              <a:spcBef>
                <a:spcPts val="0"/>
              </a:spcBef>
              <a:spcAft>
                <a:spcPts val="0"/>
              </a:spcAft>
              <a:buFontTx/>
              <a:buNone/>
              <a:defRPr kumimoji="0" sz="1600" b="0" i="0" u="none" baseline="0">
                <a:solidFill>
                  <a:schemeClr val="tx1">
                    <a:lumMod val="100000"/>
                  </a:schemeClr>
                </a:solidFill>
                <a:latin typeface="RijksSansTT Light" panose="020B0404010101010104" pitchFamily="34" charset="0"/>
              </a:defRPr>
            </a:lvl9pPr>
          </a:lstStyle>
          <a:p>
            <a:pPr lvl="0"/>
            <a:r>
              <a:rPr lang="nl-NL" dirty="0"/>
              <a:t>[00 maand </a:t>
            </a:r>
            <a:r>
              <a:rPr lang="nl-NL" dirty="0" err="1"/>
              <a:t>jjjj</a:t>
            </a:r>
            <a:r>
              <a:rPr lang="nl-NL" dirty="0"/>
              <a:t>]</a:t>
            </a:r>
          </a:p>
        </p:txBody>
      </p:sp>
    </p:spTree>
    <p:extLst>
      <p:ext uri="{BB962C8B-B14F-4D97-AF65-F5344CB8AC3E}">
        <p14:creationId xmlns:p14="http://schemas.microsoft.com/office/powerpoint/2010/main" val="693342201"/>
      </p:ext>
    </p:extLst>
  </p:cSld>
  <p:clrMapOvr>
    <a:masterClrMapping/>
  </p:clrMapOvr>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el en object (H2)]">
    <p:spTree>
      <p:nvGrpSpPr>
        <p:cNvPr id="1" name=""/>
        <p:cNvGrpSpPr/>
        <p:nvPr/>
      </p:nvGrpSpPr>
      <p:grpSpPr>
        <a:xfrm>
          <a:off x="0" y="0"/>
          <a:ext cx="0" cy="0"/>
          <a:chOff x="0" y="0"/>
          <a:chExt cx="0" cy="0"/>
        </a:xfrm>
      </p:grpSpPr>
      <p:sp>
        <p:nvSpPr>
          <p:cNvPr id="2" name="Frame 1">
            <a:extLst>
              <a:ext uri="{FF2B5EF4-FFF2-40B4-BE49-F238E27FC236}">
                <a16:creationId xmlns:a16="http://schemas.microsoft.com/office/drawing/2014/main" id="{EB000DB9-8E7D-5677-5BA9-DFAA1DB6C6AC}"/>
              </a:ext>
            </a:extLst>
          </p:cNvPr>
          <p:cNvSpPr>
            <a:spLocks noSelect="1"/>
          </p:cNvSpPr>
          <p:nvPr userDrawn="1"/>
        </p:nvSpPr>
        <p:spPr bwMode="auto">
          <a:xfrm>
            <a:off x="222250" y="222250"/>
            <a:ext cx="11739563" cy="6178550"/>
          </a:xfrm>
          <a:custGeom>
            <a:avLst/>
            <a:gdLst>
              <a:gd name="T0" fmla="*/ 485 w 12327"/>
              <a:gd name="T1" fmla="*/ 14 h 6487"/>
              <a:gd name="T2" fmla="*/ 12327 w 12327"/>
              <a:gd name="T3" fmla="*/ 14 h 6487"/>
              <a:gd name="T4" fmla="*/ 12327 w 12327"/>
              <a:gd name="T5" fmla="*/ 0 h 6487"/>
              <a:gd name="T6" fmla="*/ 485 w 12327"/>
              <a:gd name="T7" fmla="*/ 0 h 6487"/>
              <a:gd name="T8" fmla="*/ 0 w 12327"/>
              <a:gd name="T9" fmla="*/ 485 h 6487"/>
              <a:gd name="T10" fmla="*/ 0 w 12327"/>
              <a:gd name="T11" fmla="*/ 6487 h 6487"/>
              <a:gd name="T12" fmla="*/ 14 w 12327"/>
              <a:gd name="T13" fmla="*/ 6487 h 6487"/>
              <a:gd name="T14" fmla="*/ 14 w 12327"/>
              <a:gd name="T15" fmla="*/ 485 h 6487"/>
              <a:gd name="T16" fmla="*/ 485 w 12327"/>
              <a:gd name="T17" fmla="*/ 14 h 6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327" h="6487">
                <a:moveTo>
                  <a:pt x="485" y="14"/>
                </a:moveTo>
                <a:cubicBezTo>
                  <a:pt x="12327" y="14"/>
                  <a:pt x="12327" y="14"/>
                  <a:pt x="12327" y="14"/>
                </a:cubicBezTo>
                <a:cubicBezTo>
                  <a:pt x="12327" y="0"/>
                  <a:pt x="12327" y="0"/>
                  <a:pt x="12327" y="0"/>
                </a:cubicBezTo>
                <a:cubicBezTo>
                  <a:pt x="485" y="0"/>
                  <a:pt x="485" y="0"/>
                  <a:pt x="485" y="0"/>
                </a:cubicBezTo>
                <a:cubicBezTo>
                  <a:pt x="218" y="0"/>
                  <a:pt x="0" y="218"/>
                  <a:pt x="0" y="485"/>
                </a:cubicBezTo>
                <a:cubicBezTo>
                  <a:pt x="0" y="6487"/>
                  <a:pt x="0" y="6487"/>
                  <a:pt x="0" y="6487"/>
                </a:cubicBezTo>
                <a:cubicBezTo>
                  <a:pt x="14" y="6487"/>
                  <a:pt x="14" y="6487"/>
                  <a:pt x="14" y="6487"/>
                </a:cubicBezTo>
                <a:cubicBezTo>
                  <a:pt x="14" y="485"/>
                  <a:pt x="14" y="485"/>
                  <a:pt x="14" y="485"/>
                </a:cubicBezTo>
                <a:cubicBezTo>
                  <a:pt x="14" y="225"/>
                  <a:pt x="225" y="14"/>
                  <a:pt x="485" y="14"/>
                </a:cubicBezTo>
                <a:close/>
              </a:path>
            </a:pathLst>
          </a:custGeom>
          <a:solidFill>
            <a:srgbClr val="1542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6" name="01_Title 2 (JU-Free)">
            <a:extLst>
              <a:ext uri="{FF2B5EF4-FFF2-40B4-BE49-F238E27FC236}">
                <a16:creationId xmlns:a16="http://schemas.microsoft.com/office/drawing/2014/main" id="{9BAA699E-5EC0-5311-636C-555E21A56415}"/>
              </a:ext>
            </a:extLst>
          </p:cNvPr>
          <p:cNvSpPr>
            <a:spLocks noGrp="1"/>
          </p:cNvSpPr>
          <p:nvPr>
            <p:ph type="title" hasCustomPrompt="1"/>
          </p:nvPr>
        </p:nvSpPr>
        <p:spPr>
          <a:xfrm>
            <a:off x="685800" y="673100"/>
            <a:ext cx="10820400" cy="901700"/>
          </a:xfrm>
        </p:spPr>
        <p:txBody>
          <a:bodyPr/>
          <a:lstStyle>
            <a:lvl1pPr>
              <a:defRPr kumimoji="0" sz="3600" b="1" i="0" u="none" baseline="0">
                <a:solidFill>
                  <a:srgbClr val="154273">
                    <a:lumMod val="100000"/>
                  </a:srgbClr>
                </a:solidFill>
                <a:latin typeface="+mj-lt"/>
              </a:defRPr>
            </a:lvl1pPr>
          </a:lstStyle>
          <a:p>
            <a:r>
              <a:rPr lang="nl-NL"/>
              <a:t>[Titel]</a:t>
            </a:r>
            <a:endParaRPr lang="nl-NL" dirty="0"/>
          </a:p>
        </p:txBody>
      </p:sp>
      <p:sp>
        <p:nvSpPr>
          <p:cNvPr id="7" name="02_Content Placeholder 3[PHJU] (JU-Free)"/>
          <p:cNvSpPr>
            <a:spLocks noGrp="1"/>
          </p:cNvSpPr>
          <p:nvPr>
            <p:ph idx="1" hasCustomPrompt="1"/>
          </p:nvPr>
        </p:nvSpPr>
        <p:spPr>
          <a:xfrm>
            <a:off x="685800" y="1752600"/>
            <a:ext cx="10820400" cy="4013200"/>
          </a:xfrm>
        </p:spPr>
        <p:txBody>
          <a:bodyPr/>
          <a:lstStyle>
            <a:lvl1pPr>
              <a:defRPr baseline="0"/>
            </a:lvl1pPr>
          </a:lstStyle>
          <a:p>
            <a:pPr lvl="0"/>
            <a:r>
              <a:rPr lang="nl-NL" dirty="0"/>
              <a:t>[Typ tekst of klik op een pictogram om een object in te voegen]</a:t>
            </a:r>
          </a:p>
        </p:txBody>
      </p:sp>
      <p:sp>
        <p:nvSpPr>
          <p:cNvPr id="10" name="03_Frame date 4 (JU-Free)">
            <a:extLst>
              <a:ext uri="{FF2B5EF4-FFF2-40B4-BE49-F238E27FC236}">
                <a16:creationId xmlns:a16="http://schemas.microsoft.com/office/drawing/2014/main" id="{0596B592-ABD6-0BF2-AE1F-FC8635998C9F}"/>
              </a:ext>
            </a:extLst>
          </p:cNvPr>
          <p:cNvSpPr>
            <a:spLocks noGrp="1"/>
          </p:cNvSpPr>
          <p:nvPr>
            <p:ph type="dt" sz="half" idx="10"/>
          </p:nvPr>
        </p:nvSpPr>
        <p:spPr/>
        <p:txBody>
          <a:bodyPr/>
          <a:lstStyle/>
          <a:p>
            <a:fld id="{3C256F02-65A2-4707-9446-DD6E33C2C034}" type="datetime4">
              <a:rPr lang="nl-NL" smtClean="0"/>
              <a:t>24 juni 2026</a:t>
            </a:fld>
            <a:endParaRPr lang="nl-NL" dirty="0"/>
          </a:p>
        </p:txBody>
      </p:sp>
      <p:sp>
        <p:nvSpPr>
          <p:cNvPr id="13" name="04_Frame footer 5 (JU-Free)">
            <a:extLst>
              <a:ext uri="{FF2B5EF4-FFF2-40B4-BE49-F238E27FC236}">
                <a16:creationId xmlns:a16="http://schemas.microsoft.com/office/drawing/2014/main" id="{653BC79A-3F69-9128-FA9A-AA4258055E1F}"/>
              </a:ext>
            </a:extLst>
          </p:cNvPr>
          <p:cNvSpPr>
            <a:spLocks noGrp="1"/>
          </p:cNvSpPr>
          <p:nvPr>
            <p:ph type="ftr" sz="quarter" idx="11"/>
          </p:nvPr>
        </p:nvSpPr>
        <p:spPr/>
        <p:txBody>
          <a:bodyPr/>
          <a:lstStyle/>
          <a:p>
            <a:r>
              <a:rPr lang="nl-NL"/>
              <a:t>Typ hier bijvoorbeeld de titel van de presentatie, via Invoegen Kop &amp; voettekst</a:t>
            </a:r>
            <a:endParaRPr lang="nl-NL" dirty="0"/>
          </a:p>
        </p:txBody>
      </p:sp>
      <p:sp>
        <p:nvSpPr>
          <p:cNvPr id="14" name="05_Frame slide number 6 (JU-Free)">
            <a:extLst>
              <a:ext uri="{FF2B5EF4-FFF2-40B4-BE49-F238E27FC236}">
                <a16:creationId xmlns:a16="http://schemas.microsoft.com/office/drawing/2014/main" id="{88A39B74-C1BC-C977-6A56-6807C014F6CF}"/>
              </a:ext>
            </a:extLst>
          </p:cNvPr>
          <p:cNvSpPr>
            <a:spLocks noGrp="1"/>
          </p:cNvSpPr>
          <p:nvPr>
            <p:ph type="sldNum" sz="quarter" idx="12"/>
          </p:nvPr>
        </p:nvSpPr>
        <p:spPr/>
        <p:txBody>
          <a:bodyPr/>
          <a:lstStyle/>
          <a:p>
            <a:fld id="{8F18802B-E4C7-4B2D-B37A-6B7CC3C134EA}" type="slidenum">
              <a:rPr lang="nl-NL" smtClean="0"/>
              <a:pPr/>
              <a:t>‹nr.›</a:t>
            </a:fld>
            <a:endParaRPr lang="nl-NL" dirty="0"/>
          </a:p>
        </p:txBody>
      </p:sp>
    </p:spTree>
    <p:extLst>
      <p:ext uri="{BB962C8B-B14F-4D97-AF65-F5344CB8AC3E}">
        <p14:creationId xmlns:p14="http://schemas.microsoft.com/office/powerpoint/2010/main" val="3712349371"/>
      </p:ext>
    </p:extLst>
  </p:cSld>
  <p:clrMapOvr>
    <a:masterClrMapping/>
  </p:clrMapOvr>
  <p:extLst>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el en object mintgroen (H2)]">
    <p:spTree>
      <p:nvGrpSpPr>
        <p:cNvPr id="1" name=""/>
        <p:cNvGrpSpPr/>
        <p:nvPr/>
      </p:nvGrpSpPr>
      <p:grpSpPr>
        <a:xfrm>
          <a:off x="0" y="0"/>
          <a:ext cx="0" cy="0"/>
          <a:chOff x="0" y="0"/>
          <a:chExt cx="0" cy="0"/>
        </a:xfrm>
      </p:grpSpPr>
      <p:sp>
        <p:nvSpPr>
          <p:cNvPr id="2" name="Frame 1">
            <a:extLst>
              <a:ext uri="{FF2B5EF4-FFF2-40B4-BE49-F238E27FC236}">
                <a16:creationId xmlns:a16="http://schemas.microsoft.com/office/drawing/2014/main" id="{EB000DB9-8E7D-5677-5BA9-DFAA1DB6C6AC}"/>
              </a:ext>
            </a:extLst>
          </p:cNvPr>
          <p:cNvSpPr>
            <a:spLocks noSelect="1"/>
          </p:cNvSpPr>
          <p:nvPr userDrawn="1"/>
        </p:nvSpPr>
        <p:spPr bwMode="auto">
          <a:xfrm>
            <a:off x="222250" y="222250"/>
            <a:ext cx="11739563" cy="6178550"/>
          </a:xfrm>
          <a:custGeom>
            <a:avLst/>
            <a:gdLst>
              <a:gd name="T0" fmla="*/ 485 w 12327"/>
              <a:gd name="T1" fmla="*/ 14 h 6487"/>
              <a:gd name="T2" fmla="*/ 12327 w 12327"/>
              <a:gd name="T3" fmla="*/ 14 h 6487"/>
              <a:gd name="T4" fmla="*/ 12327 w 12327"/>
              <a:gd name="T5" fmla="*/ 0 h 6487"/>
              <a:gd name="T6" fmla="*/ 485 w 12327"/>
              <a:gd name="T7" fmla="*/ 0 h 6487"/>
              <a:gd name="T8" fmla="*/ 0 w 12327"/>
              <a:gd name="T9" fmla="*/ 485 h 6487"/>
              <a:gd name="T10" fmla="*/ 0 w 12327"/>
              <a:gd name="T11" fmla="*/ 6487 h 6487"/>
              <a:gd name="T12" fmla="*/ 14 w 12327"/>
              <a:gd name="T13" fmla="*/ 6487 h 6487"/>
              <a:gd name="T14" fmla="*/ 14 w 12327"/>
              <a:gd name="T15" fmla="*/ 485 h 6487"/>
              <a:gd name="T16" fmla="*/ 485 w 12327"/>
              <a:gd name="T17" fmla="*/ 14 h 6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327" h="6487">
                <a:moveTo>
                  <a:pt x="485" y="14"/>
                </a:moveTo>
                <a:cubicBezTo>
                  <a:pt x="12327" y="14"/>
                  <a:pt x="12327" y="14"/>
                  <a:pt x="12327" y="14"/>
                </a:cubicBezTo>
                <a:cubicBezTo>
                  <a:pt x="12327" y="0"/>
                  <a:pt x="12327" y="0"/>
                  <a:pt x="12327" y="0"/>
                </a:cubicBezTo>
                <a:cubicBezTo>
                  <a:pt x="485" y="0"/>
                  <a:pt x="485" y="0"/>
                  <a:pt x="485" y="0"/>
                </a:cubicBezTo>
                <a:cubicBezTo>
                  <a:pt x="218" y="0"/>
                  <a:pt x="0" y="218"/>
                  <a:pt x="0" y="485"/>
                </a:cubicBezTo>
                <a:cubicBezTo>
                  <a:pt x="0" y="6487"/>
                  <a:pt x="0" y="6487"/>
                  <a:pt x="0" y="6487"/>
                </a:cubicBezTo>
                <a:cubicBezTo>
                  <a:pt x="14" y="6487"/>
                  <a:pt x="14" y="6487"/>
                  <a:pt x="14" y="6487"/>
                </a:cubicBezTo>
                <a:cubicBezTo>
                  <a:pt x="14" y="485"/>
                  <a:pt x="14" y="485"/>
                  <a:pt x="14" y="485"/>
                </a:cubicBezTo>
                <a:cubicBezTo>
                  <a:pt x="14" y="225"/>
                  <a:pt x="225" y="14"/>
                  <a:pt x="485" y="14"/>
                </a:cubicBezTo>
                <a:close/>
              </a:path>
            </a:pathLst>
          </a:custGeom>
          <a:solidFill>
            <a:srgbClr val="76D2B6"/>
          </a:solidFill>
          <a:ln>
            <a:noFill/>
          </a:ln>
        </p:spPr>
        <p:txBody>
          <a:bodyPr vert="horz" wrap="square" lIns="91440" tIns="45720" rIns="91440" bIns="45720" numCol="1" anchor="t" anchorCtr="0" compatLnSpc="1">
            <a:prstTxWarp prst="textNoShape">
              <a:avLst/>
            </a:prstTxWarp>
          </a:bodyPr>
          <a:lstStyle/>
          <a:p>
            <a:endParaRPr lang="nl-NL" dirty="0"/>
          </a:p>
        </p:txBody>
      </p:sp>
      <p:sp>
        <p:nvSpPr>
          <p:cNvPr id="6" name="01_Title 2 (JU-Free)">
            <a:extLst>
              <a:ext uri="{FF2B5EF4-FFF2-40B4-BE49-F238E27FC236}">
                <a16:creationId xmlns:a16="http://schemas.microsoft.com/office/drawing/2014/main" id="{9BAA699E-5EC0-5311-636C-555E21A56415}"/>
              </a:ext>
            </a:extLst>
          </p:cNvPr>
          <p:cNvSpPr>
            <a:spLocks noGrp="1"/>
          </p:cNvSpPr>
          <p:nvPr>
            <p:ph type="title" hasCustomPrompt="1"/>
          </p:nvPr>
        </p:nvSpPr>
        <p:spPr>
          <a:xfrm>
            <a:off x="685800" y="673100"/>
            <a:ext cx="10820400" cy="901700"/>
          </a:xfrm>
        </p:spPr>
        <p:txBody>
          <a:bodyPr/>
          <a:lstStyle>
            <a:lvl1pPr>
              <a:defRPr kumimoji="0" sz="3600" b="1" i="0" u="none" baseline="0">
                <a:solidFill>
                  <a:srgbClr val="154273">
                    <a:lumMod val="100000"/>
                  </a:srgbClr>
                </a:solidFill>
                <a:latin typeface="+mj-lt"/>
              </a:defRPr>
            </a:lvl1pPr>
          </a:lstStyle>
          <a:p>
            <a:r>
              <a:rPr lang="nl-NL"/>
              <a:t>[Titel]</a:t>
            </a:r>
            <a:endParaRPr lang="nl-NL" dirty="0"/>
          </a:p>
        </p:txBody>
      </p:sp>
      <p:sp>
        <p:nvSpPr>
          <p:cNvPr id="7" name="02_Content Placeholder 3[PHJU] (JU-Free)"/>
          <p:cNvSpPr>
            <a:spLocks noGrp="1"/>
          </p:cNvSpPr>
          <p:nvPr>
            <p:ph idx="1" hasCustomPrompt="1"/>
          </p:nvPr>
        </p:nvSpPr>
        <p:spPr>
          <a:xfrm>
            <a:off x="685800" y="1752600"/>
            <a:ext cx="10820400" cy="4013200"/>
          </a:xfrm>
        </p:spPr>
        <p:txBody>
          <a:bodyPr/>
          <a:lstStyle>
            <a:lvl1pPr>
              <a:defRPr baseline="0"/>
            </a:lvl1pPr>
          </a:lstStyle>
          <a:p>
            <a:pPr lvl="0"/>
            <a:r>
              <a:rPr lang="nl-NL" dirty="0"/>
              <a:t>[Typ tekst of klik op een pictogram om een object in te voegen]</a:t>
            </a:r>
          </a:p>
        </p:txBody>
      </p:sp>
      <p:sp>
        <p:nvSpPr>
          <p:cNvPr id="4" name="03_Frame date 4 (JU-Free)">
            <a:extLst>
              <a:ext uri="{FF2B5EF4-FFF2-40B4-BE49-F238E27FC236}">
                <a16:creationId xmlns:a16="http://schemas.microsoft.com/office/drawing/2014/main" id="{719037AF-CA3D-D67D-65B6-FBBCFFF47620}"/>
              </a:ext>
            </a:extLst>
          </p:cNvPr>
          <p:cNvSpPr>
            <a:spLocks noGrp="1"/>
          </p:cNvSpPr>
          <p:nvPr>
            <p:ph type="dt" sz="half" idx="10"/>
          </p:nvPr>
        </p:nvSpPr>
        <p:spPr/>
        <p:txBody>
          <a:bodyPr/>
          <a:lstStyle/>
          <a:p>
            <a:fld id="{3C256F02-65A2-4707-9446-DD6E33C2C034}" type="datetime4">
              <a:rPr lang="nl-NL" smtClean="0"/>
              <a:t>24 juni 2026</a:t>
            </a:fld>
            <a:endParaRPr lang="nl-NL" dirty="0"/>
          </a:p>
        </p:txBody>
      </p:sp>
      <p:sp>
        <p:nvSpPr>
          <p:cNvPr id="5" name="04_Frame footer 5 (JU-Free)">
            <a:extLst>
              <a:ext uri="{FF2B5EF4-FFF2-40B4-BE49-F238E27FC236}">
                <a16:creationId xmlns:a16="http://schemas.microsoft.com/office/drawing/2014/main" id="{FEF209B1-8D64-E924-457D-30670FF1F58A}"/>
              </a:ext>
            </a:extLst>
          </p:cNvPr>
          <p:cNvSpPr>
            <a:spLocks noGrp="1"/>
          </p:cNvSpPr>
          <p:nvPr>
            <p:ph type="ftr" sz="quarter" idx="11"/>
          </p:nvPr>
        </p:nvSpPr>
        <p:spPr/>
        <p:txBody>
          <a:bodyPr/>
          <a:lstStyle/>
          <a:p>
            <a:r>
              <a:rPr lang="nl-NL"/>
              <a:t>Typ hier bijvoorbeeld de titel van de presentatie, via Invoegen Kop &amp; voettekst</a:t>
            </a:r>
            <a:endParaRPr lang="nl-NL" dirty="0"/>
          </a:p>
        </p:txBody>
      </p:sp>
      <p:sp>
        <p:nvSpPr>
          <p:cNvPr id="9" name="05_Frame slide number 6 (JU-Free)">
            <a:extLst>
              <a:ext uri="{FF2B5EF4-FFF2-40B4-BE49-F238E27FC236}">
                <a16:creationId xmlns:a16="http://schemas.microsoft.com/office/drawing/2014/main" id="{CC877459-909A-04EE-A4E8-03E18309983E}"/>
              </a:ext>
            </a:extLst>
          </p:cNvPr>
          <p:cNvSpPr>
            <a:spLocks noGrp="1"/>
          </p:cNvSpPr>
          <p:nvPr>
            <p:ph type="sldNum" sz="quarter" idx="12"/>
          </p:nvPr>
        </p:nvSpPr>
        <p:spPr/>
        <p:txBody>
          <a:bodyPr/>
          <a:lstStyle/>
          <a:p>
            <a:fld id="{8F18802B-E4C7-4B2D-B37A-6B7CC3C134EA}" type="slidenum">
              <a:rPr lang="nl-NL" smtClean="0"/>
              <a:pPr/>
              <a:t>‹nr.›</a:t>
            </a:fld>
            <a:endParaRPr lang="nl-NL" dirty="0"/>
          </a:p>
        </p:txBody>
      </p:sp>
    </p:spTree>
    <p:extLst>
      <p:ext uri="{BB962C8B-B14F-4D97-AF65-F5344CB8AC3E}">
        <p14:creationId xmlns:p14="http://schemas.microsoft.com/office/powerpoint/2010/main" val="3921570726"/>
      </p:ext>
    </p:extLst>
  </p:cSld>
  <p:clrMapOvr>
    <a:masterClrMapping/>
  </p:clrMapOvr>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el en object oranje (H2)]">
    <p:spTree>
      <p:nvGrpSpPr>
        <p:cNvPr id="1" name=""/>
        <p:cNvGrpSpPr/>
        <p:nvPr/>
      </p:nvGrpSpPr>
      <p:grpSpPr>
        <a:xfrm>
          <a:off x="0" y="0"/>
          <a:ext cx="0" cy="0"/>
          <a:chOff x="0" y="0"/>
          <a:chExt cx="0" cy="0"/>
        </a:xfrm>
      </p:grpSpPr>
      <p:sp>
        <p:nvSpPr>
          <p:cNvPr id="2" name="Frame 1">
            <a:extLst>
              <a:ext uri="{FF2B5EF4-FFF2-40B4-BE49-F238E27FC236}">
                <a16:creationId xmlns:a16="http://schemas.microsoft.com/office/drawing/2014/main" id="{EB000DB9-8E7D-5677-5BA9-DFAA1DB6C6AC}"/>
              </a:ext>
            </a:extLst>
          </p:cNvPr>
          <p:cNvSpPr>
            <a:spLocks noSelect="1"/>
          </p:cNvSpPr>
          <p:nvPr userDrawn="1"/>
        </p:nvSpPr>
        <p:spPr bwMode="auto">
          <a:xfrm>
            <a:off x="222250" y="222250"/>
            <a:ext cx="11739563" cy="6178550"/>
          </a:xfrm>
          <a:custGeom>
            <a:avLst/>
            <a:gdLst>
              <a:gd name="T0" fmla="*/ 485 w 12327"/>
              <a:gd name="T1" fmla="*/ 14 h 6487"/>
              <a:gd name="T2" fmla="*/ 12327 w 12327"/>
              <a:gd name="T3" fmla="*/ 14 h 6487"/>
              <a:gd name="T4" fmla="*/ 12327 w 12327"/>
              <a:gd name="T5" fmla="*/ 0 h 6487"/>
              <a:gd name="T6" fmla="*/ 485 w 12327"/>
              <a:gd name="T7" fmla="*/ 0 h 6487"/>
              <a:gd name="T8" fmla="*/ 0 w 12327"/>
              <a:gd name="T9" fmla="*/ 485 h 6487"/>
              <a:gd name="T10" fmla="*/ 0 w 12327"/>
              <a:gd name="T11" fmla="*/ 6487 h 6487"/>
              <a:gd name="T12" fmla="*/ 14 w 12327"/>
              <a:gd name="T13" fmla="*/ 6487 h 6487"/>
              <a:gd name="T14" fmla="*/ 14 w 12327"/>
              <a:gd name="T15" fmla="*/ 485 h 6487"/>
              <a:gd name="T16" fmla="*/ 485 w 12327"/>
              <a:gd name="T17" fmla="*/ 14 h 6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327" h="6487">
                <a:moveTo>
                  <a:pt x="485" y="14"/>
                </a:moveTo>
                <a:cubicBezTo>
                  <a:pt x="12327" y="14"/>
                  <a:pt x="12327" y="14"/>
                  <a:pt x="12327" y="14"/>
                </a:cubicBezTo>
                <a:cubicBezTo>
                  <a:pt x="12327" y="0"/>
                  <a:pt x="12327" y="0"/>
                  <a:pt x="12327" y="0"/>
                </a:cubicBezTo>
                <a:cubicBezTo>
                  <a:pt x="485" y="0"/>
                  <a:pt x="485" y="0"/>
                  <a:pt x="485" y="0"/>
                </a:cubicBezTo>
                <a:cubicBezTo>
                  <a:pt x="218" y="0"/>
                  <a:pt x="0" y="218"/>
                  <a:pt x="0" y="485"/>
                </a:cubicBezTo>
                <a:cubicBezTo>
                  <a:pt x="0" y="6487"/>
                  <a:pt x="0" y="6487"/>
                  <a:pt x="0" y="6487"/>
                </a:cubicBezTo>
                <a:cubicBezTo>
                  <a:pt x="14" y="6487"/>
                  <a:pt x="14" y="6487"/>
                  <a:pt x="14" y="6487"/>
                </a:cubicBezTo>
                <a:cubicBezTo>
                  <a:pt x="14" y="485"/>
                  <a:pt x="14" y="485"/>
                  <a:pt x="14" y="485"/>
                </a:cubicBezTo>
                <a:cubicBezTo>
                  <a:pt x="14" y="225"/>
                  <a:pt x="225" y="14"/>
                  <a:pt x="485" y="14"/>
                </a:cubicBezTo>
                <a:close/>
              </a:path>
            </a:pathLst>
          </a:custGeom>
          <a:solidFill>
            <a:srgbClr val="E17000"/>
          </a:solidFill>
          <a:ln>
            <a:noFill/>
          </a:ln>
        </p:spPr>
        <p:txBody>
          <a:bodyPr vert="horz" wrap="square" lIns="91440" tIns="45720" rIns="91440" bIns="45720" numCol="1" anchor="t" anchorCtr="0" compatLnSpc="1">
            <a:prstTxWarp prst="textNoShape">
              <a:avLst/>
            </a:prstTxWarp>
          </a:bodyPr>
          <a:lstStyle/>
          <a:p>
            <a:endParaRPr lang="nl-NL" dirty="0"/>
          </a:p>
        </p:txBody>
      </p:sp>
      <p:sp>
        <p:nvSpPr>
          <p:cNvPr id="6" name="01_Title 2 (JU-Free)">
            <a:extLst>
              <a:ext uri="{FF2B5EF4-FFF2-40B4-BE49-F238E27FC236}">
                <a16:creationId xmlns:a16="http://schemas.microsoft.com/office/drawing/2014/main" id="{9BAA699E-5EC0-5311-636C-555E21A56415}"/>
              </a:ext>
            </a:extLst>
          </p:cNvPr>
          <p:cNvSpPr>
            <a:spLocks noGrp="1"/>
          </p:cNvSpPr>
          <p:nvPr>
            <p:ph type="title" hasCustomPrompt="1"/>
          </p:nvPr>
        </p:nvSpPr>
        <p:spPr>
          <a:xfrm>
            <a:off x="685800" y="673100"/>
            <a:ext cx="10820400" cy="901700"/>
          </a:xfrm>
        </p:spPr>
        <p:txBody>
          <a:bodyPr/>
          <a:lstStyle>
            <a:lvl1pPr>
              <a:defRPr kumimoji="0" sz="3600" b="1" i="0" u="none" baseline="0">
                <a:solidFill>
                  <a:srgbClr val="154273">
                    <a:lumMod val="100000"/>
                  </a:srgbClr>
                </a:solidFill>
                <a:latin typeface="+mj-lt"/>
              </a:defRPr>
            </a:lvl1pPr>
          </a:lstStyle>
          <a:p>
            <a:r>
              <a:rPr lang="nl-NL"/>
              <a:t>[Titel]</a:t>
            </a:r>
            <a:endParaRPr lang="nl-NL" dirty="0"/>
          </a:p>
        </p:txBody>
      </p:sp>
      <p:sp>
        <p:nvSpPr>
          <p:cNvPr id="7" name="02_Content Placeholder 3[PHJU] (JU-Free)"/>
          <p:cNvSpPr>
            <a:spLocks noGrp="1"/>
          </p:cNvSpPr>
          <p:nvPr>
            <p:ph idx="1" hasCustomPrompt="1"/>
          </p:nvPr>
        </p:nvSpPr>
        <p:spPr>
          <a:xfrm>
            <a:off x="685800" y="1752600"/>
            <a:ext cx="10820400" cy="4013200"/>
          </a:xfrm>
        </p:spPr>
        <p:txBody>
          <a:bodyPr/>
          <a:lstStyle>
            <a:lvl1pPr>
              <a:defRPr baseline="0"/>
            </a:lvl1pPr>
          </a:lstStyle>
          <a:p>
            <a:pPr lvl="0"/>
            <a:r>
              <a:rPr lang="nl-NL" dirty="0"/>
              <a:t>[Typ tekst of klik op een pictogram om een object in te voegen]</a:t>
            </a:r>
          </a:p>
        </p:txBody>
      </p:sp>
      <p:sp>
        <p:nvSpPr>
          <p:cNvPr id="4" name="03_Frame date 4 (JU-Free)">
            <a:extLst>
              <a:ext uri="{FF2B5EF4-FFF2-40B4-BE49-F238E27FC236}">
                <a16:creationId xmlns:a16="http://schemas.microsoft.com/office/drawing/2014/main" id="{C266C013-CB05-B853-A267-3240D75140A0}"/>
              </a:ext>
            </a:extLst>
          </p:cNvPr>
          <p:cNvSpPr>
            <a:spLocks noGrp="1"/>
          </p:cNvSpPr>
          <p:nvPr>
            <p:ph type="dt" sz="half" idx="10"/>
          </p:nvPr>
        </p:nvSpPr>
        <p:spPr/>
        <p:txBody>
          <a:bodyPr/>
          <a:lstStyle/>
          <a:p>
            <a:fld id="{3C256F02-65A2-4707-9446-DD6E33C2C034}" type="datetime4">
              <a:rPr lang="nl-NL" smtClean="0"/>
              <a:t>24 juni 2026</a:t>
            </a:fld>
            <a:endParaRPr lang="nl-NL" dirty="0"/>
          </a:p>
        </p:txBody>
      </p:sp>
      <p:sp>
        <p:nvSpPr>
          <p:cNvPr id="5" name="04_Frame footer 5 (JU-Free)">
            <a:extLst>
              <a:ext uri="{FF2B5EF4-FFF2-40B4-BE49-F238E27FC236}">
                <a16:creationId xmlns:a16="http://schemas.microsoft.com/office/drawing/2014/main" id="{6636D78F-D16A-00E2-A99C-66439EEF5D77}"/>
              </a:ext>
            </a:extLst>
          </p:cNvPr>
          <p:cNvSpPr>
            <a:spLocks noGrp="1"/>
          </p:cNvSpPr>
          <p:nvPr>
            <p:ph type="ftr" sz="quarter" idx="11"/>
          </p:nvPr>
        </p:nvSpPr>
        <p:spPr/>
        <p:txBody>
          <a:bodyPr/>
          <a:lstStyle/>
          <a:p>
            <a:r>
              <a:rPr lang="nl-NL"/>
              <a:t>Typ hier bijvoorbeeld de titel van de presentatie, via Invoegen Kop &amp; voettekst</a:t>
            </a:r>
            <a:endParaRPr lang="nl-NL" dirty="0"/>
          </a:p>
        </p:txBody>
      </p:sp>
      <p:sp>
        <p:nvSpPr>
          <p:cNvPr id="9" name="05_Frame slide number 6 (JU-Free)">
            <a:extLst>
              <a:ext uri="{FF2B5EF4-FFF2-40B4-BE49-F238E27FC236}">
                <a16:creationId xmlns:a16="http://schemas.microsoft.com/office/drawing/2014/main" id="{53BFF10B-F056-A7CD-4CD7-2E182AF34718}"/>
              </a:ext>
            </a:extLst>
          </p:cNvPr>
          <p:cNvSpPr>
            <a:spLocks noGrp="1"/>
          </p:cNvSpPr>
          <p:nvPr>
            <p:ph type="sldNum" sz="quarter" idx="12"/>
          </p:nvPr>
        </p:nvSpPr>
        <p:spPr/>
        <p:txBody>
          <a:bodyPr/>
          <a:lstStyle/>
          <a:p>
            <a:fld id="{8F18802B-E4C7-4B2D-B37A-6B7CC3C134EA}" type="slidenum">
              <a:rPr lang="nl-NL" smtClean="0"/>
              <a:pPr/>
              <a:t>‹nr.›</a:t>
            </a:fld>
            <a:endParaRPr lang="nl-NL" dirty="0"/>
          </a:p>
        </p:txBody>
      </p:sp>
    </p:spTree>
    <p:extLst>
      <p:ext uri="{BB962C8B-B14F-4D97-AF65-F5344CB8AC3E}">
        <p14:creationId xmlns:p14="http://schemas.microsoft.com/office/powerpoint/2010/main" val="256793241"/>
      </p:ext>
    </p:extLst>
  </p:cSld>
  <p:clrMapOvr>
    <a:masterClrMapping/>
  </p:clrMapOvr>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el en object donkergroen (H2)]">
    <p:spTree>
      <p:nvGrpSpPr>
        <p:cNvPr id="1" name=""/>
        <p:cNvGrpSpPr/>
        <p:nvPr/>
      </p:nvGrpSpPr>
      <p:grpSpPr>
        <a:xfrm>
          <a:off x="0" y="0"/>
          <a:ext cx="0" cy="0"/>
          <a:chOff x="0" y="0"/>
          <a:chExt cx="0" cy="0"/>
        </a:xfrm>
      </p:grpSpPr>
      <p:sp>
        <p:nvSpPr>
          <p:cNvPr id="2" name="Frame 1">
            <a:extLst>
              <a:ext uri="{FF2B5EF4-FFF2-40B4-BE49-F238E27FC236}">
                <a16:creationId xmlns:a16="http://schemas.microsoft.com/office/drawing/2014/main" id="{EB000DB9-8E7D-5677-5BA9-DFAA1DB6C6AC}"/>
              </a:ext>
            </a:extLst>
          </p:cNvPr>
          <p:cNvSpPr>
            <a:spLocks noSelect="1"/>
          </p:cNvSpPr>
          <p:nvPr userDrawn="1"/>
        </p:nvSpPr>
        <p:spPr bwMode="auto">
          <a:xfrm>
            <a:off x="222250" y="222250"/>
            <a:ext cx="11739563" cy="6178550"/>
          </a:xfrm>
          <a:custGeom>
            <a:avLst/>
            <a:gdLst>
              <a:gd name="T0" fmla="*/ 485 w 12327"/>
              <a:gd name="T1" fmla="*/ 14 h 6487"/>
              <a:gd name="T2" fmla="*/ 12327 w 12327"/>
              <a:gd name="T3" fmla="*/ 14 h 6487"/>
              <a:gd name="T4" fmla="*/ 12327 w 12327"/>
              <a:gd name="T5" fmla="*/ 0 h 6487"/>
              <a:gd name="T6" fmla="*/ 485 w 12327"/>
              <a:gd name="T7" fmla="*/ 0 h 6487"/>
              <a:gd name="T8" fmla="*/ 0 w 12327"/>
              <a:gd name="T9" fmla="*/ 485 h 6487"/>
              <a:gd name="T10" fmla="*/ 0 w 12327"/>
              <a:gd name="T11" fmla="*/ 6487 h 6487"/>
              <a:gd name="T12" fmla="*/ 14 w 12327"/>
              <a:gd name="T13" fmla="*/ 6487 h 6487"/>
              <a:gd name="T14" fmla="*/ 14 w 12327"/>
              <a:gd name="T15" fmla="*/ 485 h 6487"/>
              <a:gd name="T16" fmla="*/ 485 w 12327"/>
              <a:gd name="T17" fmla="*/ 14 h 6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327" h="6487">
                <a:moveTo>
                  <a:pt x="485" y="14"/>
                </a:moveTo>
                <a:cubicBezTo>
                  <a:pt x="12327" y="14"/>
                  <a:pt x="12327" y="14"/>
                  <a:pt x="12327" y="14"/>
                </a:cubicBezTo>
                <a:cubicBezTo>
                  <a:pt x="12327" y="0"/>
                  <a:pt x="12327" y="0"/>
                  <a:pt x="12327" y="0"/>
                </a:cubicBezTo>
                <a:cubicBezTo>
                  <a:pt x="485" y="0"/>
                  <a:pt x="485" y="0"/>
                  <a:pt x="485" y="0"/>
                </a:cubicBezTo>
                <a:cubicBezTo>
                  <a:pt x="218" y="0"/>
                  <a:pt x="0" y="218"/>
                  <a:pt x="0" y="485"/>
                </a:cubicBezTo>
                <a:cubicBezTo>
                  <a:pt x="0" y="6487"/>
                  <a:pt x="0" y="6487"/>
                  <a:pt x="0" y="6487"/>
                </a:cubicBezTo>
                <a:cubicBezTo>
                  <a:pt x="14" y="6487"/>
                  <a:pt x="14" y="6487"/>
                  <a:pt x="14" y="6487"/>
                </a:cubicBezTo>
                <a:cubicBezTo>
                  <a:pt x="14" y="485"/>
                  <a:pt x="14" y="485"/>
                  <a:pt x="14" y="485"/>
                </a:cubicBezTo>
                <a:cubicBezTo>
                  <a:pt x="14" y="225"/>
                  <a:pt x="225" y="14"/>
                  <a:pt x="485" y="14"/>
                </a:cubicBezTo>
                <a:close/>
              </a:path>
            </a:pathLst>
          </a:custGeom>
          <a:solidFill>
            <a:srgbClr val="275937"/>
          </a:solidFill>
          <a:ln>
            <a:noFill/>
          </a:ln>
        </p:spPr>
        <p:txBody>
          <a:bodyPr vert="horz" wrap="square" lIns="91440" tIns="45720" rIns="91440" bIns="45720" numCol="1" anchor="t" anchorCtr="0" compatLnSpc="1">
            <a:prstTxWarp prst="textNoShape">
              <a:avLst/>
            </a:prstTxWarp>
          </a:bodyPr>
          <a:lstStyle/>
          <a:p>
            <a:endParaRPr lang="nl-NL" dirty="0"/>
          </a:p>
        </p:txBody>
      </p:sp>
      <p:sp>
        <p:nvSpPr>
          <p:cNvPr id="6" name="01_Title 2 (JU-Free)">
            <a:extLst>
              <a:ext uri="{FF2B5EF4-FFF2-40B4-BE49-F238E27FC236}">
                <a16:creationId xmlns:a16="http://schemas.microsoft.com/office/drawing/2014/main" id="{9BAA699E-5EC0-5311-636C-555E21A56415}"/>
              </a:ext>
            </a:extLst>
          </p:cNvPr>
          <p:cNvSpPr>
            <a:spLocks noGrp="1"/>
          </p:cNvSpPr>
          <p:nvPr>
            <p:ph type="title" hasCustomPrompt="1"/>
          </p:nvPr>
        </p:nvSpPr>
        <p:spPr>
          <a:xfrm>
            <a:off x="685800" y="673100"/>
            <a:ext cx="10820400" cy="901700"/>
          </a:xfrm>
        </p:spPr>
        <p:txBody>
          <a:bodyPr/>
          <a:lstStyle>
            <a:lvl1pPr>
              <a:defRPr kumimoji="0" sz="3600" b="1" i="0" u="none" baseline="0">
                <a:solidFill>
                  <a:srgbClr val="154273">
                    <a:lumMod val="100000"/>
                  </a:srgbClr>
                </a:solidFill>
                <a:latin typeface="+mj-lt"/>
              </a:defRPr>
            </a:lvl1pPr>
          </a:lstStyle>
          <a:p>
            <a:r>
              <a:rPr lang="nl-NL"/>
              <a:t>[Titel]</a:t>
            </a:r>
            <a:endParaRPr lang="nl-NL" dirty="0"/>
          </a:p>
        </p:txBody>
      </p:sp>
      <p:sp>
        <p:nvSpPr>
          <p:cNvPr id="7" name="02_Content Placeholder 3[PHJU] (JU-Free)"/>
          <p:cNvSpPr>
            <a:spLocks noGrp="1"/>
          </p:cNvSpPr>
          <p:nvPr>
            <p:ph idx="1" hasCustomPrompt="1"/>
          </p:nvPr>
        </p:nvSpPr>
        <p:spPr>
          <a:xfrm>
            <a:off x="685800" y="1752600"/>
            <a:ext cx="10820400" cy="4013200"/>
          </a:xfrm>
        </p:spPr>
        <p:txBody>
          <a:bodyPr/>
          <a:lstStyle>
            <a:lvl1pPr>
              <a:defRPr baseline="0"/>
            </a:lvl1pPr>
          </a:lstStyle>
          <a:p>
            <a:pPr lvl="0"/>
            <a:r>
              <a:rPr lang="nl-NL" dirty="0"/>
              <a:t>[Typ tekst of klik op een pictogram om een object in te voegen]</a:t>
            </a:r>
          </a:p>
        </p:txBody>
      </p:sp>
      <p:sp>
        <p:nvSpPr>
          <p:cNvPr id="4" name="03_Frame date 4 (JU-Free)">
            <a:extLst>
              <a:ext uri="{FF2B5EF4-FFF2-40B4-BE49-F238E27FC236}">
                <a16:creationId xmlns:a16="http://schemas.microsoft.com/office/drawing/2014/main" id="{E37D19F3-E6FA-D700-8523-DAF90CE40032}"/>
              </a:ext>
            </a:extLst>
          </p:cNvPr>
          <p:cNvSpPr>
            <a:spLocks noGrp="1"/>
          </p:cNvSpPr>
          <p:nvPr>
            <p:ph type="dt" sz="half" idx="10"/>
          </p:nvPr>
        </p:nvSpPr>
        <p:spPr/>
        <p:txBody>
          <a:bodyPr/>
          <a:lstStyle/>
          <a:p>
            <a:fld id="{3C256F02-65A2-4707-9446-DD6E33C2C034}" type="datetime4">
              <a:rPr lang="nl-NL" smtClean="0"/>
              <a:t>24 juni 2026</a:t>
            </a:fld>
            <a:endParaRPr lang="nl-NL" dirty="0"/>
          </a:p>
        </p:txBody>
      </p:sp>
      <p:sp>
        <p:nvSpPr>
          <p:cNvPr id="5" name="04_Frame footer 5 (JU-Free)">
            <a:extLst>
              <a:ext uri="{FF2B5EF4-FFF2-40B4-BE49-F238E27FC236}">
                <a16:creationId xmlns:a16="http://schemas.microsoft.com/office/drawing/2014/main" id="{CBA6E125-47E4-3FA1-D8D1-6F605ED5B741}"/>
              </a:ext>
            </a:extLst>
          </p:cNvPr>
          <p:cNvSpPr>
            <a:spLocks noGrp="1"/>
          </p:cNvSpPr>
          <p:nvPr>
            <p:ph type="ftr" sz="quarter" idx="11"/>
          </p:nvPr>
        </p:nvSpPr>
        <p:spPr/>
        <p:txBody>
          <a:bodyPr/>
          <a:lstStyle/>
          <a:p>
            <a:r>
              <a:rPr lang="nl-NL"/>
              <a:t>Typ hier bijvoorbeeld de titel van de presentatie, via Invoegen Kop &amp; voettekst</a:t>
            </a:r>
            <a:endParaRPr lang="nl-NL" dirty="0"/>
          </a:p>
        </p:txBody>
      </p:sp>
      <p:sp>
        <p:nvSpPr>
          <p:cNvPr id="9" name="05_Frame slide number 6 (JU-Free)">
            <a:extLst>
              <a:ext uri="{FF2B5EF4-FFF2-40B4-BE49-F238E27FC236}">
                <a16:creationId xmlns:a16="http://schemas.microsoft.com/office/drawing/2014/main" id="{1B7B715A-AEEA-FE38-426B-1454A59E1658}"/>
              </a:ext>
            </a:extLst>
          </p:cNvPr>
          <p:cNvSpPr>
            <a:spLocks noGrp="1"/>
          </p:cNvSpPr>
          <p:nvPr>
            <p:ph type="sldNum" sz="quarter" idx="12"/>
          </p:nvPr>
        </p:nvSpPr>
        <p:spPr/>
        <p:txBody>
          <a:bodyPr/>
          <a:lstStyle/>
          <a:p>
            <a:fld id="{8F18802B-E4C7-4B2D-B37A-6B7CC3C134EA}" type="slidenum">
              <a:rPr lang="nl-NL" smtClean="0"/>
              <a:pPr/>
              <a:t>‹nr.›</a:t>
            </a:fld>
            <a:endParaRPr lang="nl-NL" dirty="0"/>
          </a:p>
        </p:txBody>
      </p:sp>
    </p:spTree>
    <p:extLst>
      <p:ext uri="{BB962C8B-B14F-4D97-AF65-F5344CB8AC3E}">
        <p14:creationId xmlns:p14="http://schemas.microsoft.com/office/powerpoint/2010/main" val="1478161954"/>
      </p:ext>
    </p:extLst>
  </p:cSld>
  <p:clrMapOvr>
    <a:masterClrMapping/>
  </p:clrMapOvr>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el+tekst+foto (R) (H2)]">
    <p:spTree>
      <p:nvGrpSpPr>
        <p:cNvPr id="1" name=""/>
        <p:cNvGrpSpPr/>
        <p:nvPr/>
      </p:nvGrpSpPr>
      <p:grpSpPr>
        <a:xfrm>
          <a:off x="0" y="0"/>
          <a:ext cx="0" cy="0"/>
          <a:chOff x="0" y="0"/>
          <a:chExt cx="0" cy="0"/>
        </a:xfrm>
      </p:grpSpPr>
      <p:sp>
        <p:nvSpPr>
          <p:cNvPr id="7" name="01_Title 1 (JU-Free)">
            <a:extLst>
              <a:ext uri="{FF2B5EF4-FFF2-40B4-BE49-F238E27FC236}">
                <a16:creationId xmlns:a16="http://schemas.microsoft.com/office/drawing/2014/main" id="{BC8E97F8-2280-A0C2-7746-8C54DD5BFE3B}"/>
              </a:ext>
            </a:extLst>
          </p:cNvPr>
          <p:cNvSpPr>
            <a:spLocks noGrp="1"/>
          </p:cNvSpPr>
          <p:nvPr>
            <p:ph type="title" idx="1004" hasCustomPrompt="1"/>
          </p:nvPr>
        </p:nvSpPr>
        <p:spPr>
          <a:xfrm>
            <a:off x="685800" y="673100"/>
            <a:ext cx="10820400" cy="901700"/>
          </a:xfrm>
        </p:spPr>
        <p:txBody>
          <a:bodyPr/>
          <a:lstStyle>
            <a:lvl1pPr>
              <a:defRPr sz="3600">
                <a:solidFill>
                  <a:srgbClr val="154273"/>
                </a:solidFill>
                <a:latin typeface="+mj-lt"/>
              </a:defRPr>
            </a:lvl1pPr>
          </a:lstStyle>
          <a:p>
            <a:r>
              <a:rPr lang="nl-NL"/>
              <a:t>[Titel]</a:t>
            </a:r>
            <a:endParaRPr lang="nl-NL" dirty="0"/>
          </a:p>
        </p:txBody>
      </p:sp>
      <p:sp>
        <p:nvSpPr>
          <p:cNvPr id="8" name="02_Placeholder 2[PHJU] (JU-Free)">
            <a:extLst>
              <a:ext uri="{FF2B5EF4-FFF2-40B4-BE49-F238E27FC236}">
                <a16:creationId xmlns:a16="http://schemas.microsoft.com/office/drawing/2014/main" id="{1312B15C-D287-972C-EA43-AC1A12B3C1E5}"/>
              </a:ext>
            </a:extLst>
          </p:cNvPr>
          <p:cNvSpPr>
            <a:spLocks noGrp="1"/>
          </p:cNvSpPr>
          <p:nvPr>
            <p:ph type="body" sz="quarter" idx="23" hasCustomPrompt="1"/>
          </p:nvPr>
        </p:nvSpPr>
        <p:spPr>
          <a:xfrm>
            <a:off x="685800" y="1752600"/>
            <a:ext cx="4965700" cy="4013200"/>
          </a:xfrm>
        </p:spPr>
        <p:txBody>
          <a:bodyPr/>
          <a:lstStyle/>
          <a:p>
            <a:pPr lvl="0"/>
            <a:r>
              <a:rPr lang="nl-NL" dirty="0"/>
              <a:t>[Tekst]</a:t>
            </a:r>
          </a:p>
        </p:txBody>
      </p:sp>
      <p:sp>
        <p:nvSpPr>
          <p:cNvPr id="9" name="03_Frame 3 (JU-Free)">
            <a:extLst>
              <a:ext uri="{FF2B5EF4-FFF2-40B4-BE49-F238E27FC236}">
                <a16:creationId xmlns:a16="http://schemas.microsoft.com/office/drawing/2014/main" id="{1E432A2D-E081-1635-3CC3-762C1D6F2EE2}"/>
              </a:ext>
            </a:extLst>
          </p:cNvPr>
          <p:cNvSpPr>
            <a:spLocks noGrp="1"/>
          </p:cNvSpPr>
          <p:nvPr>
            <p:ph type="pic" idx="1000" hasCustomPrompt="1"/>
          </p:nvPr>
        </p:nvSpPr>
        <p:spPr bwMode="auto">
          <a:xfrm>
            <a:off x="6051551" y="1828800"/>
            <a:ext cx="5453063" cy="4572000"/>
          </a:xfrm>
          <a:custGeom>
            <a:avLst/>
            <a:gdLst>
              <a:gd name="T0" fmla="*/ 5726 w 5726"/>
              <a:gd name="T1" fmla="*/ 0 h 4800"/>
              <a:gd name="T2" fmla="*/ 478 w 5726"/>
              <a:gd name="T3" fmla="*/ 0 h 4800"/>
              <a:gd name="T4" fmla="*/ 0 w 5726"/>
              <a:gd name="T5" fmla="*/ 478 h 4800"/>
              <a:gd name="T6" fmla="*/ 0 w 5726"/>
              <a:gd name="T7" fmla="*/ 4800 h 4800"/>
              <a:gd name="T8" fmla="*/ 5726 w 5726"/>
              <a:gd name="T9" fmla="*/ 4800 h 4800"/>
              <a:gd name="T10" fmla="*/ 5726 w 5726"/>
              <a:gd name="T11" fmla="*/ 0 h 4800"/>
            </a:gdLst>
            <a:ahLst/>
            <a:cxnLst>
              <a:cxn ang="0">
                <a:pos x="T0" y="T1"/>
              </a:cxn>
              <a:cxn ang="0">
                <a:pos x="T2" y="T3"/>
              </a:cxn>
              <a:cxn ang="0">
                <a:pos x="T4" y="T5"/>
              </a:cxn>
              <a:cxn ang="0">
                <a:pos x="T6" y="T7"/>
              </a:cxn>
              <a:cxn ang="0">
                <a:pos x="T8" y="T9"/>
              </a:cxn>
              <a:cxn ang="0">
                <a:pos x="T10" y="T11"/>
              </a:cxn>
            </a:cxnLst>
            <a:rect l="0" t="0" r="r" b="b"/>
            <a:pathLst>
              <a:path w="5726" h="4800">
                <a:moveTo>
                  <a:pt x="5726" y="0"/>
                </a:moveTo>
                <a:cubicBezTo>
                  <a:pt x="478" y="0"/>
                  <a:pt x="478" y="0"/>
                  <a:pt x="478" y="0"/>
                </a:cubicBezTo>
                <a:cubicBezTo>
                  <a:pt x="214" y="0"/>
                  <a:pt x="0" y="214"/>
                  <a:pt x="0" y="478"/>
                </a:cubicBezTo>
                <a:cubicBezTo>
                  <a:pt x="0" y="4800"/>
                  <a:pt x="0" y="4800"/>
                  <a:pt x="0" y="4800"/>
                </a:cubicBezTo>
                <a:cubicBezTo>
                  <a:pt x="5726" y="4800"/>
                  <a:pt x="5726" y="4800"/>
                  <a:pt x="5726" y="4800"/>
                </a:cubicBezTo>
                <a:lnTo>
                  <a:pt x="5726" y="0"/>
                </a:lnTo>
                <a:close/>
              </a:path>
            </a:pathLst>
          </a:custGeom>
          <a:noFill/>
          <a:ln>
            <a:noFill/>
          </a:ln>
        </p:spPr>
        <p:txBody>
          <a:bodyPr vert="horz" wrap="square" lIns="0" tIns="0" rIns="0" bIns="0" numCol="1" anchor="t" anchorCtr="0" compatLnSpc="1">
            <a:prstTxWarp prst="textNoShape">
              <a:avLst/>
            </a:prstTxWarp>
          </a:bodyPr>
          <a:lstStyle>
            <a:lvl1pPr marL="0" indent="0" algn="ctr" defTabSz="914400" rtl="0" eaLnBrk="1" latinLnBrk="0" hangingPunct="1">
              <a:lnSpc>
                <a:spcPct val="90000"/>
              </a:lnSpc>
              <a:spcBef>
                <a:spcPts val="1000"/>
              </a:spcBef>
              <a:buFontTx/>
              <a:buNone/>
              <a:defRPr/>
            </a:lvl1pPr>
          </a:lstStyle>
          <a:p>
            <a:r>
              <a:rPr lang="nl-NL"/>
              <a:t>[Afbeelding]</a:t>
            </a:r>
            <a:endParaRPr lang="nl-NL" dirty="0"/>
          </a:p>
        </p:txBody>
      </p:sp>
      <p:sp>
        <p:nvSpPr>
          <p:cNvPr id="3" name="04_Frame date 4 (JU-Free)">
            <a:extLst>
              <a:ext uri="{FF2B5EF4-FFF2-40B4-BE49-F238E27FC236}">
                <a16:creationId xmlns:a16="http://schemas.microsoft.com/office/drawing/2014/main" id="{09FB5EDF-530D-756F-E2D9-F0CE0E0E0ACF}"/>
              </a:ext>
            </a:extLst>
          </p:cNvPr>
          <p:cNvSpPr>
            <a:spLocks noGrp="1"/>
          </p:cNvSpPr>
          <p:nvPr>
            <p:ph type="dt" sz="half" idx="1005"/>
          </p:nvPr>
        </p:nvSpPr>
        <p:spPr/>
        <p:txBody>
          <a:bodyPr/>
          <a:lstStyle/>
          <a:p>
            <a:fld id="{3C256F02-65A2-4707-9446-DD6E33C2C034}" type="datetime4">
              <a:rPr lang="nl-NL" smtClean="0"/>
              <a:t>24 juni 2026</a:t>
            </a:fld>
            <a:endParaRPr lang="nl-NL" dirty="0"/>
          </a:p>
        </p:txBody>
      </p:sp>
      <p:sp>
        <p:nvSpPr>
          <p:cNvPr id="4" name="05_Frame footer 5 (JU-Free)">
            <a:extLst>
              <a:ext uri="{FF2B5EF4-FFF2-40B4-BE49-F238E27FC236}">
                <a16:creationId xmlns:a16="http://schemas.microsoft.com/office/drawing/2014/main" id="{F43634A6-8D24-977E-16FF-B6068759FC82}"/>
              </a:ext>
            </a:extLst>
          </p:cNvPr>
          <p:cNvSpPr>
            <a:spLocks noGrp="1"/>
          </p:cNvSpPr>
          <p:nvPr>
            <p:ph type="ftr" sz="quarter" idx="1006"/>
          </p:nvPr>
        </p:nvSpPr>
        <p:spPr/>
        <p:txBody>
          <a:bodyPr/>
          <a:lstStyle/>
          <a:p>
            <a:r>
              <a:rPr lang="nl-NL"/>
              <a:t>Typ hier bijvoorbeeld de titel van de presentatie, via Invoegen Kop &amp; voettekst</a:t>
            </a:r>
            <a:endParaRPr lang="nl-NL" dirty="0"/>
          </a:p>
        </p:txBody>
      </p:sp>
      <p:sp>
        <p:nvSpPr>
          <p:cNvPr id="5" name="06_Frame slide number 6 (JU-Free)">
            <a:extLst>
              <a:ext uri="{FF2B5EF4-FFF2-40B4-BE49-F238E27FC236}">
                <a16:creationId xmlns:a16="http://schemas.microsoft.com/office/drawing/2014/main" id="{D604C618-DDF8-D201-D45D-4E2E32E82232}"/>
              </a:ext>
            </a:extLst>
          </p:cNvPr>
          <p:cNvSpPr>
            <a:spLocks noGrp="1"/>
          </p:cNvSpPr>
          <p:nvPr>
            <p:ph type="sldNum" sz="quarter" idx="1007"/>
          </p:nvPr>
        </p:nvSpPr>
        <p:spPr/>
        <p:txBody>
          <a:bodyPr/>
          <a:lstStyle/>
          <a:p>
            <a:fld id="{8F18802B-E4C7-4B2D-B37A-6B7CC3C134EA}" type="slidenum">
              <a:rPr lang="nl-NL" smtClean="0"/>
              <a:pPr/>
              <a:t>‹nr.›</a:t>
            </a:fld>
            <a:endParaRPr lang="nl-NL" dirty="0"/>
          </a:p>
        </p:txBody>
      </p:sp>
    </p:spTree>
    <p:extLst>
      <p:ext uri="{BB962C8B-B14F-4D97-AF65-F5344CB8AC3E}">
        <p14:creationId xmlns:p14="http://schemas.microsoft.com/office/powerpoint/2010/main" val="756615614"/>
      </p:ext>
    </p:extLst>
  </p:cSld>
  <p:clrMapOvr>
    <a:masterClrMapping/>
  </p:clrMapOvr>
  <p:extLst>
    <p:ext uri="{DCECCB84-F9BA-43D5-87BE-67443E8EF086}">
      <p15:sldGuideLst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el+tekst+foto (L) (H2)]">
    <p:spTree>
      <p:nvGrpSpPr>
        <p:cNvPr id="1" name=""/>
        <p:cNvGrpSpPr/>
        <p:nvPr/>
      </p:nvGrpSpPr>
      <p:grpSpPr>
        <a:xfrm>
          <a:off x="0" y="0"/>
          <a:ext cx="0" cy="0"/>
          <a:chOff x="0" y="0"/>
          <a:chExt cx="0" cy="0"/>
        </a:xfrm>
      </p:grpSpPr>
      <p:sp>
        <p:nvSpPr>
          <p:cNvPr id="2" name="Frame 1">
            <a:extLst>
              <a:ext uri="{FF2B5EF4-FFF2-40B4-BE49-F238E27FC236}">
                <a16:creationId xmlns:a16="http://schemas.microsoft.com/office/drawing/2014/main" id="{8AE105BE-30C1-8F1E-B06B-0FF6A8831F9C}"/>
              </a:ext>
            </a:extLst>
          </p:cNvPr>
          <p:cNvSpPr>
            <a:spLocks noSelect="1"/>
          </p:cNvSpPr>
          <p:nvPr userDrawn="1"/>
        </p:nvSpPr>
        <p:spPr bwMode="auto">
          <a:xfrm>
            <a:off x="228600" y="228600"/>
            <a:ext cx="11733213" cy="6172200"/>
          </a:xfrm>
          <a:custGeom>
            <a:avLst/>
            <a:gdLst>
              <a:gd name="T0" fmla="*/ 12320 w 12320"/>
              <a:gd name="T1" fmla="*/ 0 h 6480"/>
              <a:gd name="T2" fmla="*/ 478 w 12320"/>
              <a:gd name="T3" fmla="*/ 0 h 6480"/>
              <a:gd name="T4" fmla="*/ 0 w 12320"/>
              <a:gd name="T5" fmla="*/ 478 h 6480"/>
              <a:gd name="T6" fmla="*/ 0 w 12320"/>
              <a:gd name="T7" fmla="*/ 6480 h 6480"/>
              <a:gd name="T8" fmla="*/ 12320 w 12320"/>
              <a:gd name="T9" fmla="*/ 6480 h 6480"/>
              <a:gd name="T10" fmla="*/ 12320 w 12320"/>
              <a:gd name="T11" fmla="*/ 0 h 6480"/>
            </a:gdLst>
            <a:ahLst/>
            <a:cxnLst>
              <a:cxn ang="0">
                <a:pos x="T0" y="T1"/>
              </a:cxn>
              <a:cxn ang="0">
                <a:pos x="T2" y="T3"/>
              </a:cxn>
              <a:cxn ang="0">
                <a:pos x="T4" y="T5"/>
              </a:cxn>
              <a:cxn ang="0">
                <a:pos x="T6" y="T7"/>
              </a:cxn>
              <a:cxn ang="0">
                <a:pos x="T8" y="T9"/>
              </a:cxn>
              <a:cxn ang="0">
                <a:pos x="T10" y="T11"/>
              </a:cxn>
            </a:cxnLst>
            <a:rect l="0" t="0" r="r" b="b"/>
            <a:pathLst>
              <a:path w="12320" h="6480">
                <a:moveTo>
                  <a:pt x="12320" y="0"/>
                </a:moveTo>
                <a:cubicBezTo>
                  <a:pt x="478" y="0"/>
                  <a:pt x="478" y="0"/>
                  <a:pt x="478" y="0"/>
                </a:cubicBezTo>
                <a:cubicBezTo>
                  <a:pt x="214" y="0"/>
                  <a:pt x="0" y="214"/>
                  <a:pt x="0" y="478"/>
                </a:cubicBezTo>
                <a:cubicBezTo>
                  <a:pt x="0" y="6480"/>
                  <a:pt x="0" y="6480"/>
                  <a:pt x="0" y="6480"/>
                </a:cubicBezTo>
                <a:cubicBezTo>
                  <a:pt x="12320" y="6480"/>
                  <a:pt x="12320" y="6480"/>
                  <a:pt x="12320" y="6480"/>
                </a:cubicBezTo>
                <a:lnTo>
                  <a:pt x="12320" y="0"/>
                </a:lnTo>
                <a:close/>
              </a:path>
            </a:pathLst>
          </a:custGeom>
          <a:solidFill>
            <a:srgbClr val="DCE3EA"/>
          </a:solidFill>
          <a:ln>
            <a:noFill/>
          </a:ln>
        </p:spPr>
        <p:txBody>
          <a:bodyPr vert="horz" wrap="square" lIns="91440" tIns="45720" rIns="91440" bIns="45720" numCol="1" anchor="t" anchorCtr="0" compatLnSpc="1">
            <a:prstTxWarp prst="textNoShape">
              <a:avLst/>
            </a:prstTxWarp>
          </a:bodyPr>
          <a:lstStyle/>
          <a:p>
            <a:endParaRPr lang="nl-NL" dirty="0"/>
          </a:p>
        </p:txBody>
      </p:sp>
      <p:sp>
        <p:nvSpPr>
          <p:cNvPr id="7" name="01_***Title 2 (JU-Free)">
            <a:extLst>
              <a:ext uri="{FF2B5EF4-FFF2-40B4-BE49-F238E27FC236}">
                <a16:creationId xmlns:a16="http://schemas.microsoft.com/office/drawing/2014/main" id="{708E2599-8912-F382-F01B-CD26ADF785E1}"/>
              </a:ext>
            </a:extLst>
          </p:cNvPr>
          <p:cNvSpPr>
            <a:spLocks noGrp="1"/>
          </p:cNvSpPr>
          <p:nvPr>
            <p:ph type="title" hasCustomPrompt="1"/>
          </p:nvPr>
        </p:nvSpPr>
        <p:spPr>
          <a:xfrm>
            <a:off x="6553200" y="673100"/>
            <a:ext cx="4953000" cy="901700"/>
          </a:xfrm>
        </p:spPr>
        <p:txBody>
          <a:bodyPr/>
          <a:lstStyle>
            <a:lvl1pPr>
              <a:defRPr kumimoji="0" sz="3600" b="1" i="0" u="none" baseline="0">
                <a:solidFill>
                  <a:schemeClr val="tx1">
                    <a:lumMod val="100000"/>
                  </a:schemeClr>
                </a:solidFill>
                <a:latin typeface="+mj-lt"/>
              </a:defRPr>
            </a:lvl1pPr>
          </a:lstStyle>
          <a:p>
            <a:r>
              <a:rPr lang="nl-NL" dirty="0"/>
              <a:t>[Titel]</a:t>
            </a:r>
          </a:p>
        </p:txBody>
      </p:sp>
      <p:sp>
        <p:nvSpPr>
          <p:cNvPr id="8" name="02_Placeholder 3[PHJU] (JU-Free)">
            <a:extLst>
              <a:ext uri="{FF2B5EF4-FFF2-40B4-BE49-F238E27FC236}">
                <a16:creationId xmlns:a16="http://schemas.microsoft.com/office/drawing/2014/main" id="{1312B15C-D287-972C-EA43-AC1A12B3C1E5}"/>
              </a:ext>
            </a:extLst>
          </p:cNvPr>
          <p:cNvSpPr>
            <a:spLocks noGrp="1"/>
          </p:cNvSpPr>
          <p:nvPr>
            <p:ph type="body" sz="quarter" idx="23" hasCustomPrompt="1"/>
          </p:nvPr>
        </p:nvSpPr>
        <p:spPr>
          <a:xfrm>
            <a:off x="6553200" y="2209800"/>
            <a:ext cx="4953000" cy="3556000"/>
          </a:xfrm>
        </p:spPr>
        <p:txBody>
          <a:bodyPr/>
          <a:lstStyle/>
          <a:p>
            <a:pPr lvl="0"/>
            <a:r>
              <a:rPr lang="nl-NL" dirty="0"/>
              <a:t>[Tekst]</a:t>
            </a:r>
          </a:p>
        </p:txBody>
      </p:sp>
      <p:sp>
        <p:nvSpPr>
          <p:cNvPr id="9" name="03_Frame 4 (JU-Free)">
            <a:extLst>
              <a:ext uri="{FF2B5EF4-FFF2-40B4-BE49-F238E27FC236}">
                <a16:creationId xmlns:a16="http://schemas.microsoft.com/office/drawing/2014/main" id="{EBAAD29E-0149-AC87-C5E2-43CF8D79A8D8}"/>
              </a:ext>
            </a:extLst>
          </p:cNvPr>
          <p:cNvSpPr>
            <a:spLocks noGrp="1"/>
          </p:cNvSpPr>
          <p:nvPr>
            <p:ph type="pic" idx="1000" hasCustomPrompt="1"/>
          </p:nvPr>
        </p:nvSpPr>
        <p:spPr bwMode="auto">
          <a:xfrm>
            <a:off x="230187" y="228600"/>
            <a:ext cx="5749926" cy="6172200"/>
          </a:xfrm>
          <a:custGeom>
            <a:avLst/>
            <a:gdLst>
              <a:gd name="connsiteX0" fmla="*/ 454743 w 5749926"/>
              <a:gd name="connsiteY0" fmla="*/ 0 h 6172200"/>
              <a:gd name="connsiteX1" fmla="*/ 896166 w 5749926"/>
              <a:gd name="connsiteY1" fmla="*/ 0 h 6172200"/>
              <a:gd name="connsiteX2" fmla="*/ 5749926 w 5749926"/>
              <a:gd name="connsiteY2" fmla="*/ 0 h 6172200"/>
              <a:gd name="connsiteX3" fmla="*/ 5749926 w 5749926"/>
              <a:gd name="connsiteY3" fmla="*/ 6172200 h 6172200"/>
              <a:gd name="connsiteX4" fmla="*/ 0 w 5749926"/>
              <a:gd name="connsiteY4" fmla="*/ 6172200 h 6172200"/>
              <a:gd name="connsiteX5" fmla="*/ 0 w 5749926"/>
              <a:gd name="connsiteY5" fmla="*/ 439716 h 6172200"/>
              <a:gd name="connsiteX6" fmla="*/ 0 w 5749926"/>
              <a:gd name="connsiteY6" fmla="*/ 419729 h 6172200"/>
              <a:gd name="connsiteX7" fmla="*/ 3806 w 5749926"/>
              <a:gd name="connsiteY7" fmla="*/ 380706 h 6172200"/>
              <a:gd name="connsiteX8" fmla="*/ 6660 w 5749926"/>
              <a:gd name="connsiteY8" fmla="*/ 361671 h 6172200"/>
              <a:gd name="connsiteX9" fmla="*/ 15222 w 5749926"/>
              <a:gd name="connsiteY9" fmla="*/ 324552 h 6172200"/>
              <a:gd name="connsiteX10" fmla="*/ 27589 w 5749926"/>
              <a:gd name="connsiteY10" fmla="*/ 288385 h 6172200"/>
              <a:gd name="connsiteX11" fmla="*/ 29492 w 5749926"/>
              <a:gd name="connsiteY11" fmla="*/ 283626 h 6172200"/>
              <a:gd name="connsiteX12" fmla="*/ 35200 w 5749926"/>
              <a:gd name="connsiteY12" fmla="*/ 268398 h 6172200"/>
              <a:gd name="connsiteX13" fmla="*/ 36151 w 5749926"/>
              <a:gd name="connsiteY13" fmla="*/ 265543 h 6172200"/>
              <a:gd name="connsiteX14" fmla="*/ 44713 w 5749926"/>
              <a:gd name="connsiteY14" fmla="*/ 249363 h 6172200"/>
              <a:gd name="connsiteX15" fmla="*/ 46616 w 5749926"/>
              <a:gd name="connsiteY15" fmla="*/ 244604 h 6172200"/>
              <a:gd name="connsiteX16" fmla="*/ 54227 w 5749926"/>
              <a:gd name="connsiteY16" fmla="*/ 230327 h 6172200"/>
              <a:gd name="connsiteX17" fmla="*/ 56130 w 5749926"/>
              <a:gd name="connsiteY17" fmla="*/ 227472 h 6172200"/>
              <a:gd name="connsiteX18" fmla="*/ 77059 w 5749926"/>
              <a:gd name="connsiteY18" fmla="*/ 194160 h 6172200"/>
              <a:gd name="connsiteX19" fmla="*/ 97989 w 5749926"/>
              <a:gd name="connsiteY19" fmla="*/ 166559 h 6172200"/>
              <a:gd name="connsiteX20" fmla="*/ 103697 w 5749926"/>
              <a:gd name="connsiteY20" fmla="*/ 159897 h 6172200"/>
              <a:gd name="connsiteX21" fmla="*/ 107502 w 5749926"/>
              <a:gd name="connsiteY21" fmla="*/ 156090 h 6172200"/>
              <a:gd name="connsiteX22" fmla="*/ 117967 w 5749926"/>
              <a:gd name="connsiteY22" fmla="*/ 143717 h 6172200"/>
              <a:gd name="connsiteX23" fmla="*/ 175047 w 5749926"/>
              <a:gd name="connsiteY23" fmla="*/ 93273 h 6172200"/>
              <a:gd name="connsiteX24" fmla="*/ 196928 w 5749926"/>
              <a:gd name="connsiteY24" fmla="*/ 78045 h 6172200"/>
              <a:gd name="connsiteX25" fmla="*/ 199783 w 5749926"/>
              <a:gd name="connsiteY25" fmla="*/ 75190 h 6172200"/>
              <a:gd name="connsiteX26" fmla="*/ 311090 w 5749926"/>
              <a:gd name="connsiteY26" fmla="*/ 22842 h 6172200"/>
              <a:gd name="connsiteX27" fmla="*/ 359608 w 5749926"/>
              <a:gd name="connsiteY27" fmla="*/ 9518 h 6172200"/>
              <a:gd name="connsiteX28" fmla="*/ 384343 w 5749926"/>
              <a:gd name="connsiteY28" fmla="*/ 5711 h 6172200"/>
              <a:gd name="connsiteX29" fmla="*/ 385295 w 5749926"/>
              <a:gd name="connsiteY29" fmla="*/ 5711 h 6172200"/>
              <a:gd name="connsiteX30" fmla="*/ 419543 w 5749926"/>
              <a:gd name="connsiteY30" fmla="*/ 1904 h 6172200"/>
              <a:gd name="connsiteX31" fmla="*/ 444278 w 5749926"/>
              <a:gd name="connsiteY31" fmla="*/ 952 h 6172200"/>
              <a:gd name="connsiteX32" fmla="*/ 454743 w 5749926"/>
              <a:gd name="connsiteY32" fmla="*/ 0 h 6172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5749926" h="6172200">
                <a:moveTo>
                  <a:pt x="454743" y="0"/>
                </a:moveTo>
                <a:cubicBezTo>
                  <a:pt x="454743" y="0"/>
                  <a:pt x="454743" y="0"/>
                  <a:pt x="896166" y="0"/>
                </a:cubicBezTo>
                <a:cubicBezTo>
                  <a:pt x="896166" y="0"/>
                  <a:pt x="896166" y="0"/>
                  <a:pt x="5749926" y="0"/>
                </a:cubicBezTo>
                <a:lnTo>
                  <a:pt x="5749926" y="6172200"/>
                </a:lnTo>
                <a:cubicBezTo>
                  <a:pt x="5749926" y="6172200"/>
                  <a:pt x="5749926" y="6172200"/>
                  <a:pt x="0" y="6172200"/>
                </a:cubicBezTo>
                <a:cubicBezTo>
                  <a:pt x="0" y="6172200"/>
                  <a:pt x="0" y="6172200"/>
                  <a:pt x="0" y="439716"/>
                </a:cubicBezTo>
                <a:cubicBezTo>
                  <a:pt x="0" y="433054"/>
                  <a:pt x="0" y="426391"/>
                  <a:pt x="0" y="419729"/>
                </a:cubicBezTo>
                <a:cubicBezTo>
                  <a:pt x="951" y="406404"/>
                  <a:pt x="1903" y="393079"/>
                  <a:pt x="3806" y="380706"/>
                </a:cubicBezTo>
                <a:cubicBezTo>
                  <a:pt x="4757" y="374044"/>
                  <a:pt x="5708" y="368333"/>
                  <a:pt x="6660" y="361671"/>
                </a:cubicBezTo>
                <a:cubicBezTo>
                  <a:pt x="9514" y="349298"/>
                  <a:pt x="12368" y="336925"/>
                  <a:pt x="15222" y="324552"/>
                </a:cubicBezTo>
                <a:cubicBezTo>
                  <a:pt x="19027" y="312179"/>
                  <a:pt x="22833" y="299806"/>
                  <a:pt x="27589" y="288385"/>
                </a:cubicBezTo>
                <a:cubicBezTo>
                  <a:pt x="27589" y="286482"/>
                  <a:pt x="28541" y="284578"/>
                  <a:pt x="29492" y="283626"/>
                </a:cubicBezTo>
                <a:cubicBezTo>
                  <a:pt x="31395" y="277916"/>
                  <a:pt x="33297" y="273157"/>
                  <a:pt x="35200" y="268398"/>
                </a:cubicBezTo>
                <a:cubicBezTo>
                  <a:pt x="36151" y="267446"/>
                  <a:pt x="36151" y="266494"/>
                  <a:pt x="36151" y="265543"/>
                </a:cubicBezTo>
                <a:cubicBezTo>
                  <a:pt x="39005" y="259832"/>
                  <a:pt x="41859" y="255073"/>
                  <a:pt x="44713" y="249363"/>
                </a:cubicBezTo>
                <a:cubicBezTo>
                  <a:pt x="45665" y="247459"/>
                  <a:pt x="46616" y="245556"/>
                  <a:pt x="46616" y="244604"/>
                </a:cubicBezTo>
                <a:cubicBezTo>
                  <a:pt x="49470" y="239845"/>
                  <a:pt x="52324" y="235086"/>
                  <a:pt x="54227" y="230327"/>
                </a:cubicBezTo>
                <a:cubicBezTo>
                  <a:pt x="55178" y="229376"/>
                  <a:pt x="56130" y="228424"/>
                  <a:pt x="56130" y="227472"/>
                </a:cubicBezTo>
                <a:cubicBezTo>
                  <a:pt x="62789" y="216051"/>
                  <a:pt x="69448" y="204630"/>
                  <a:pt x="77059" y="194160"/>
                </a:cubicBezTo>
                <a:cubicBezTo>
                  <a:pt x="83718" y="184643"/>
                  <a:pt x="91329" y="175125"/>
                  <a:pt x="97989" y="166559"/>
                </a:cubicBezTo>
                <a:cubicBezTo>
                  <a:pt x="99891" y="164656"/>
                  <a:pt x="101794" y="161800"/>
                  <a:pt x="103697" y="159897"/>
                </a:cubicBezTo>
                <a:cubicBezTo>
                  <a:pt x="104648" y="158945"/>
                  <a:pt x="105599" y="157041"/>
                  <a:pt x="107502" y="156090"/>
                </a:cubicBezTo>
                <a:cubicBezTo>
                  <a:pt x="110356" y="152283"/>
                  <a:pt x="114162" y="148476"/>
                  <a:pt x="117967" y="143717"/>
                </a:cubicBezTo>
                <a:cubicBezTo>
                  <a:pt x="135091" y="125633"/>
                  <a:pt x="155069" y="108501"/>
                  <a:pt x="175047" y="93273"/>
                </a:cubicBezTo>
                <a:cubicBezTo>
                  <a:pt x="182658" y="87563"/>
                  <a:pt x="189318" y="82804"/>
                  <a:pt x="196928" y="78045"/>
                </a:cubicBezTo>
                <a:cubicBezTo>
                  <a:pt x="197880" y="77093"/>
                  <a:pt x="198831" y="76141"/>
                  <a:pt x="199783" y="75190"/>
                </a:cubicBezTo>
                <a:cubicBezTo>
                  <a:pt x="234031" y="53299"/>
                  <a:pt x="271133" y="35215"/>
                  <a:pt x="311090" y="22842"/>
                </a:cubicBezTo>
                <a:cubicBezTo>
                  <a:pt x="326311" y="18084"/>
                  <a:pt x="343435" y="13325"/>
                  <a:pt x="359608" y="9518"/>
                </a:cubicBezTo>
                <a:cubicBezTo>
                  <a:pt x="368171" y="8566"/>
                  <a:pt x="375781" y="6662"/>
                  <a:pt x="384343" y="5711"/>
                </a:cubicBezTo>
                <a:cubicBezTo>
                  <a:pt x="385295" y="5711"/>
                  <a:pt x="385295" y="5711"/>
                  <a:pt x="385295" y="5711"/>
                </a:cubicBezTo>
                <a:cubicBezTo>
                  <a:pt x="396711" y="3807"/>
                  <a:pt x="408127" y="2855"/>
                  <a:pt x="419543" y="1904"/>
                </a:cubicBezTo>
                <a:cubicBezTo>
                  <a:pt x="428105" y="952"/>
                  <a:pt x="435716" y="952"/>
                  <a:pt x="444278" y="952"/>
                </a:cubicBezTo>
                <a:cubicBezTo>
                  <a:pt x="448083" y="952"/>
                  <a:pt x="450937" y="0"/>
                  <a:pt x="454743" y="0"/>
                </a:cubicBezTo>
                <a:close/>
              </a:path>
            </a:pathLst>
          </a:custGeom>
          <a:noFill/>
          <a:ln>
            <a:noFill/>
          </a:ln>
        </p:spPr>
        <p:txBody>
          <a:bodyPr vert="horz" wrap="square" lIns="0" tIns="0" rIns="0" bIns="0" numCol="1" anchor="t" anchorCtr="0" compatLnSpc="1">
            <a:prstTxWarp prst="textNoShape">
              <a:avLst/>
            </a:prstTxWarp>
            <a:noAutofit/>
          </a:bodyPr>
          <a:lstStyle>
            <a:lvl1pPr marL="0" indent="0" algn="ctr" defTabSz="914400" rtl="0" eaLnBrk="1" latinLnBrk="0" hangingPunct="1">
              <a:lnSpc>
                <a:spcPct val="90000"/>
              </a:lnSpc>
              <a:spcBef>
                <a:spcPts val="1000"/>
              </a:spcBef>
              <a:buFontTx/>
              <a:buNone/>
              <a:defRPr/>
            </a:lvl1pPr>
          </a:lstStyle>
          <a:p>
            <a:r>
              <a:rPr lang="nl-NL" dirty="0"/>
              <a:t>[Afbeelding]</a:t>
            </a:r>
            <a:endParaRPr lang="en-NL" dirty="0"/>
          </a:p>
        </p:txBody>
      </p:sp>
      <p:sp>
        <p:nvSpPr>
          <p:cNvPr id="4" name="04_Frame date 5 (JU-Free)">
            <a:extLst>
              <a:ext uri="{FF2B5EF4-FFF2-40B4-BE49-F238E27FC236}">
                <a16:creationId xmlns:a16="http://schemas.microsoft.com/office/drawing/2014/main" id="{A5283C01-A777-17EF-C076-D281388DDBF3}"/>
              </a:ext>
            </a:extLst>
          </p:cNvPr>
          <p:cNvSpPr>
            <a:spLocks noGrp="1"/>
          </p:cNvSpPr>
          <p:nvPr>
            <p:ph type="dt" sz="half" idx="1001"/>
          </p:nvPr>
        </p:nvSpPr>
        <p:spPr/>
        <p:txBody>
          <a:bodyPr/>
          <a:lstStyle/>
          <a:p>
            <a:fld id="{3C256F02-65A2-4707-9446-DD6E33C2C034}" type="datetime4">
              <a:rPr lang="nl-NL" smtClean="0"/>
              <a:t>24 juni 2026</a:t>
            </a:fld>
            <a:endParaRPr lang="nl-NL" dirty="0"/>
          </a:p>
        </p:txBody>
      </p:sp>
      <p:sp>
        <p:nvSpPr>
          <p:cNvPr id="5" name="05_Frame footer 6 (JU-Free)">
            <a:extLst>
              <a:ext uri="{FF2B5EF4-FFF2-40B4-BE49-F238E27FC236}">
                <a16:creationId xmlns:a16="http://schemas.microsoft.com/office/drawing/2014/main" id="{67A01512-A1D0-E8FF-9DCB-84D79B06E2B4}"/>
              </a:ext>
            </a:extLst>
          </p:cNvPr>
          <p:cNvSpPr>
            <a:spLocks noGrp="1"/>
          </p:cNvSpPr>
          <p:nvPr>
            <p:ph type="ftr" sz="quarter" idx="1002"/>
          </p:nvPr>
        </p:nvSpPr>
        <p:spPr/>
        <p:txBody>
          <a:bodyPr/>
          <a:lstStyle/>
          <a:p>
            <a:r>
              <a:rPr lang="nl-NL"/>
              <a:t>Typ hier bijvoorbeeld de titel van de presentatie, via Invoegen Kop &amp; voettekst</a:t>
            </a:r>
            <a:endParaRPr lang="nl-NL" dirty="0"/>
          </a:p>
        </p:txBody>
      </p:sp>
      <p:sp>
        <p:nvSpPr>
          <p:cNvPr id="6" name="06_Frame slide number 7 (JU-Free)">
            <a:extLst>
              <a:ext uri="{FF2B5EF4-FFF2-40B4-BE49-F238E27FC236}">
                <a16:creationId xmlns:a16="http://schemas.microsoft.com/office/drawing/2014/main" id="{1813FD8B-C0BB-DBF7-E374-1DECFEFB74A9}"/>
              </a:ext>
            </a:extLst>
          </p:cNvPr>
          <p:cNvSpPr>
            <a:spLocks noGrp="1"/>
          </p:cNvSpPr>
          <p:nvPr>
            <p:ph type="sldNum" sz="quarter" idx="1003"/>
          </p:nvPr>
        </p:nvSpPr>
        <p:spPr/>
        <p:txBody>
          <a:bodyPr/>
          <a:lstStyle/>
          <a:p>
            <a:fld id="{8F18802B-E4C7-4B2D-B37A-6B7CC3C134EA}" type="slidenum">
              <a:rPr lang="nl-NL" smtClean="0"/>
              <a:pPr/>
              <a:t>‹nr.›</a:t>
            </a:fld>
            <a:endParaRPr lang="nl-NL" dirty="0"/>
          </a:p>
        </p:txBody>
      </p:sp>
    </p:spTree>
    <p:extLst>
      <p:ext uri="{BB962C8B-B14F-4D97-AF65-F5344CB8AC3E}">
        <p14:creationId xmlns:p14="http://schemas.microsoft.com/office/powerpoint/2010/main" val="2313453189"/>
      </p:ext>
    </p:extLst>
  </p:cSld>
  <p:clrMapOvr>
    <a:masterClrMapping/>
  </p:clrMapOvr>
  <p:extLst>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el+foto+blauw vlak (H2)]">
    <p:spTree>
      <p:nvGrpSpPr>
        <p:cNvPr id="1" name=""/>
        <p:cNvGrpSpPr/>
        <p:nvPr/>
      </p:nvGrpSpPr>
      <p:grpSpPr>
        <a:xfrm>
          <a:off x="0" y="0"/>
          <a:ext cx="0" cy="0"/>
          <a:chOff x="0" y="0"/>
          <a:chExt cx="0" cy="0"/>
        </a:xfrm>
      </p:grpSpPr>
      <p:sp>
        <p:nvSpPr>
          <p:cNvPr id="7" name="Freeform: vorm 1">
            <a:extLst>
              <a:ext uri="{FF2B5EF4-FFF2-40B4-BE49-F238E27FC236}">
                <a16:creationId xmlns:a16="http://schemas.microsoft.com/office/drawing/2014/main" id="{D5CC358C-05A3-7608-5BDF-D0873D499CB7}"/>
              </a:ext>
            </a:extLst>
          </p:cNvPr>
          <p:cNvSpPr>
            <a:spLocks noSelect="1"/>
          </p:cNvSpPr>
          <p:nvPr userDrawn="1"/>
        </p:nvSpPr>
        <p:spPr bwMode="auto">
          <a:xfrm flipH="1" flipV="1">
            <a:off x="8047606" y="228600"/>
            <a:ext cx="3924300" cy="3241823"/>
          </a:xfrm>
          <a:custGeom>
            <a:avLst/>
            <a:gdLst>
              <a:gd name="connsiteX0" fmla="*/ 3924300 w 3924300"/>
              <a:gd name="connsiteY0" fmla="*/ 3241823 h 3241823"/>
              <a:gd name="connsiteX1" fmla="*/ 0 w 3924300"/>
              <a:gd name="connsiteY1" fmla="*/ 3241823 h 3241823"/>
              <a:gd name="connsiteX2" fmla="*/ 0 w 3924300"/>
              <a:gd name="connsiteY2" fmla="*/ 2688883 h 3241823"/>
              <a:gd name="connsiteX3" fmla="*/ 0 w 3924300"/>
              <a:gd name="connsiteY3" fmla="*/ 2641600 h 3241823"/>
              <a:gd name="connsiteX4" fmla="*/ 0 w 3924300"/>
              <a:gd name="connsiteY4" fmla="*/ 2640955 h 3241823"/>
              <a:gd name="connsiteX5" fmla="*/ 0 w 3924300"/>
              <a:gd name="connsiteY5" fmla="*/ 2636441 h 3241823"/>
              <a:gd name="connsiteX6" fmla="*/ 0 w 3924300"/>
              <a:gd name="connsiteY6" fmla="*/ 2624187 h 3241823"/>
              <a:gd name="connsiteX7" fmla="*/ 0 w 3924300"/>
              <a:gd name="connsiteY7" fmla="*/ 2600325 h 3241823"/>
              <a:gd name="connsiteX8" fmla="*/ 0 w 3924300"/>
              <a:gd name="connsiteY8" fmla="*/ 2596901 h 3241823"/>
              <a:gd name="connsiteX9" fmla="*/ 0 w 3924300"/>
              <a:gd name="connsiteY9" fmla="*/ 2560985 h 3241823"/>
              <a:gd name="connsiteX10" fmla="*/ 0 w 3924300"/>
              <a:gd name="connsiteY10" fmla="*/ 2502297 h 3241823"/>
              <a:gd name="connsiteX11" fmla="*/ 0 w 3924300"/>
              <a:gd name="connsiteY11" fmla="*/ 2495245 h 3241823"/>
              <a:gd name="connsiteX12" fmla="*/ 0 w 3924300"/>
              <a:gd name="connsiteY12" fmla="*/ 2420392 h 3241823"/>
              <a:gd name="connsiteX13" fmla="*/ 0 w 3924300"/>
              <a:gd name="connsiteY13" fmla="*/ 2383432 h 3241823"/>
              <a:gd name="connsiteX14" fmla="*/ 0 w 3924300"/>
              <a:gd name="connsiteY14" fmla="*/ 2369524 h 3241823"/>
              <a:gd name="connsiteX15" fmla="*/ 0 w 3924300"/>
              <a:gd name="connsiteY15" fmla="*/ 2311400 h 3241823"/>
              <a:gd name="connsiteX16" fmla="*/ 0 w 3924300"/>
              <a:gd name="connsiteY16" fmla="*/ 2260977 h 3241823"/>
              <a:gd name="connsiteX17" fmla="*/ 0 w 3924300"/>
              <a:gd name="connsiteY17" fmla="*/ 2245537 h 3241823"/>
              <a:gd name="connsiteX18" fmla="*/ 0 w 3924300"/>
              <a:gd name="connsiteY18" fmla="*/ 2171452 h 3241823"/>
              <a:gd name="connsiteX19" fmla="*/ 0 w 3924300"/>
              <a:gd name="connsiteY19" fmla="*/ 2127398 h 3241823"/>
              <a:gd name="connsiteX20" fmla="*/ 0 w 3924300"/>
              <a:gd name="connsiteY20" fmla="*/ 2088660 h 3241823"/>
              <a:gd name="connsiteX21" fmla="*/ 0 w 3924300"/>
              <a:gd name="connsiteY21" fmla="*/ 1996678 h 3241823"/>
              <a:gd name="connsiteX22" fmla="*/ 0 w 3924300"/>
              <a:gd name="connsiteY22" fmla="*/ 1982210 h 3241823"/>
              <a:gd name="connsiteX23" fmla="*/ 0 w 3924300"/>
              <a:gd name="connsiteY23" fmla="*/ 1895022 h 3241823"/>
              <a:gd name="connsiteX24" fmla="*/ 0 w 3924300"/>
              <a:gd name="connsiteY24" fmla="*/ 1824930 h 3241823"/>
              <a:gd name="connsiteX25" fmla="*/ 0 w 3924300"/>
              <a:gd name="connsiteY25" fmla="*/ 1783209 h 3241823"/>
              <a:gd name="connsiteX26" fmla="*/ 0 w 3924300"/>
              <a:gd name="connsiteY26" fmla="*/ 1660755 h 3241823"/>
              <a:gd name="connsiteX27" fmla="*/ 0 w 3924300"/>
              <a:gd name="connsiteY27" fmla="*/ 1655073 h 3241823"/>
              <a:gd name="connsiteX28" fmla="*/ 0 w 3924300"/>
              <a:gd name="connsiteY28" fmla="*/ 1527175 h 3241823"/>
              <a:gd name="connsiteX29" fmla="*/ 0 w 3924300"/>
              <a:gd name="connsiteY29" fmla="*/ 1472157 h 3241823"/>
              <a:gd name="connsiteX30" fmla="*/ 0 w 3924300"/>
              <a:gd name="connsiteY30" fmla="*/ 1381987 h 3241823"/>
              <a:gd name="connsiteX31" fmla="*/ 0 w 3924300"/>
              <a:gd name="connsiteY31" fmla="*/ 1275698 h 3241823"/>
              <a:gd name="connsiteX32" fmla="*/ 0 w 3924300"/>
              <a:gd name="connsiteY32" fmla="*/ 1224707 h 3241823"/>
              <a:gd name="connsiteX33" fmla="*/ 0 w 3924300"/>
              <a:gd name="connsiteY33" fmla="*/ 1065212 h 3241823"/>
              <a:gd name="connsiteX34" fmla="*/ 0 w 3924300"/>
              <a:gd name="connsiteY34" fmla="*/ 1054850 h 3241823"/>
              <a:gd name="connsiteX35" fmla="*/ 0 w 3924300"/>
              <a:gd name="connsiteY35" fmla="*/ 871935 h 3241823"/>
              <a:gd name="connsiteX36" fmla="*/ 0 w 3924300"/>
              <a:gd name="connsiteY36" fmla="*/ 840215 h 3241823"/>
              <a:gd name="connsiteX37" fmla="*/ 0 w 3924300"/>
              <a:gd name="connsiteY37" fmla="*/ 675475 h 3241823"/>
              <a:gd name="connsiteX38" fmla="*/ 0 w 3924300"/>
              <a:gd name="connsiteY38" fmla="*/ 600223 h 3241823"/>
              <a:gd name="connsiteX39" fmla="*/ 0 w 3924300"/>
              <a:gd name="connsiteY39" fmla="*/ 464989 h 3241823"/>
              <a:gd name="connsiteX40" fmla="*/ 0 w 3924300"/>
              <a:gd name="connsiteY40" fmla="*/ 0 h 3241823"/>
              <a:gd name="connsiteX41" fmla="*/ 3469957 w 3924300"/>
              <a:gd name="connsiteY41" fmla="*/ 0 h 3241823"/>
              <a:gd name="connsiteX42" fmla="*/ 3924300 w 3924300"/>
              <a:gd name="connsiteY42" fmla="*/ 455350 h 3241823"/>
              <a:gd name="connsiteX43" fmla="*/ 3924300 w 3924300"/>
              <a:gd name="connsiteY43" fmla="*/ 989102 h 3241823"/>
              <a:gd name="connsiteX44" fmla="*/ 3924300 w 3924300"/>
              <a:gd name="connsiteY44" fmla="*/ 1055573 h 3241823"/>
              <a:gd name="connsiteX45" fmla="*/ 3924300 w 3924300"/>
              <a:gd name="connsiteY45" fmla="*/ 1069984 h 3241823"/>
              <a:gd name="connsiteX46" fmla="*/ 3924300 w 3924300"/>
              <a:gd name="connsiteY46" fmla="*/ 1073235 h 3241823"/>
              <a:gd name="connsiteX47" fmla="*/ 3924300 w 3924300"/>
              <a:gd name="connsiteY47" fmla="*/ 1089733 h 3241823"/>
              <a:gd name="connsiteX48" fmla="*/ 3924300 w 3924300"/>
              <a:gd name="connsiteY48" fmla="*/ 1122292 h 3241823"/>
              <a:gd name="connsiteX49" fmla="*/ 3924300 w 3924300"/>
              <a:gd name="connsiteY49" fmla="*/ 1165774 h 3241823"/>
              <a:gd name="connsiteX50" fmla="*/ 3924300 w 3924300"/>
              <a:gd name="connsiteY50" fmla="*/ 1170863 h 3241823"/>
              <a:gd name="connsiteX51" fmla="*/ 3924300 w 3924300"/>
              <a:gd name="connsiteY51" fmla="*/ 1238650 h 3241823"/>
              <a:gd name="connsiteX52" fmla="*/ 3924300 w 3924300"/>
              <a:gd name="connsiteY52" fmla="*/ 1267121 h 3241823"/>
              <a:gd name="connsiteX53" fmla="*/ 3924300 w 3924300"/>
              <a:gd name="connsiteY53" fmla="*/ 1328854 h 3241823"/>
              <a:gd name="connsiteX54" fmla="*/ 3924300 w 3924300"/>
              <a:gd name="connsiteY54" fmla="*/ 1377674 h 3241823"/>
              <a:gd name="connsiteX55" fmla="*/ 3924300 w 3924300"/>
              <a:gd name="connsiteY55" fmla="*/ 1444678 h 3241823"/>
              <a:gd name="connsiteX56" fmla="*/ 3924300 w 3924300"/>
              <a:gd name="connsiteY56" fmla="*/ 1497835 h 3241823"/>
              <a:gd name="connsiteX57" fmla="*/ 3924300 w 3924300"/>
              <a:gd name="connsiteY57" fmla="*/ 1513199 h 3241823"/>
              <a:gd name="connsiteX58" fmla="*/ 3924300 w 3924300"/>
              <a:gd name="connsiteY58" fmla="*/ 1589325 h 3241823"/>
              <a:gd name="connsiteX59" fmla="*/ 3924300 w 3924300"/>
              <a:gd name="connsiteY59" fmla="*/ 1628004 h 3241823"/>
              <a:gd name="connsiteX60" fmla="*/ 3924300 w 3924300"/>
              <a:gd name="connsiteY60" fmla="*/ 1673458 h 3241823"/>
              <a:gd name="connsiteX61" fmla="*/ 3924300 w 3924300"/>
              <a:gd name="connsiteY61" fmla="*/ 1765997 h 3241823"/>
              <a:gd name="connsiteX62" fmla="*/ 3924300 w 3924300"/>
              <a:gd name="connsiteY62" fmla="*/ 1768581 h 3241823"/>
              <a:gd name="connsiteX63" fmla="*/ 3924300 w 3924300"/>
              <a:gd name="connsiteY63" fmla="*/ 1867344 h 3241823"/>
              <a:gd name="connsiteX64" fmla="*/ 3924300 w 3924300"/>
              <a:gd name="connsiteY64" fmla="*/ 1919967 h 3241823"/>
              <a:gd name="connsiteX65" fmla="*/ 3924300 w 3924300"/>
              <a:gd name="connsiteY65" fmla="*/ 1977897 h 3241823"/>
              <a:gd name="connsiteX66" fmla="*/ 3924300 w 3924300"/>
              <a:gd name="connsiteY66" fmla="*/ 2082561 h 3241823"/>
              <a:gd name="connsiteX67" fmla="*/ 3924300 w 3924300"/>
              <a:gd name="connsiteY67" fmla="*/ 2098058 h 3241823"/>
              <a:gd name="connsiteX68" fmla="*/ 3924300 w 3924300"/>
              <a:gd name="connsiteY68" fmla="*/ 2228227 h 3241823"/>
              <a:gd name="connsiteX69" fmla="*/ 3924300 w 3924300"/>
              <a:gd name="connsiteY69" fmla="*/ 2256764 h 3241823"/>
              <a:gd name="connsiteX70" fmla="*/ 3924300 w 3924300"/>
              <a:gd name="connsiteY70" fmla="*/ 2368804 h 3241823"/>
              <a:gd name="connsiteX71" fmla="*/ 3924300 w 3924300"/>
              <a:gd name="connsiteY71" fmla="*/ 2442977 h 3241823"/>
              <a:gd name="connsiteX72" fmla="*/ 3924300 w 3924300"/>
              <a:gd name="connsiteY72" fmla="*/ 2520190 h 3241823"/>
              <a:gd name="connsiteX73" fmla="*/ 3924300 w 3924300"/>
              <a:gd name="connsiteY73" fmla="*/ 2641600 h 3241823"/>
              <a:gd name="connsiteX74" fmla="*/ 3924300 w 3924300"/>
              <a:gd name="connsiteY74" fmla="*/ 2682784 h 3241823"/>
              <a:gd name="connsiteX75" fmla="*/ 3924300 w 3924300"/>
              <a:gd name="connsiteY75" fmla="*/ 3241823 h 3241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924300" h="3241823">
                <a:moveTo>
                  <a:pt x="3924300" y="3241823"/>
                </a:moveTo>
                <a:lnTo>
                  <a:pt x="0" y="3241823"/>
                </a:lnTo>
                <a:cubicBezTo>
                  <a:pt x="0" y="3241823"/>
                  <a:pt x="0" y="3241823"/>
                  <a:pt x="0" y="2688883"/>
                </a:cubicBezTo>
                <a:lnTo>
                  <a:pt x="0" y="2641600"/>
                </a:lnTo>
                <a:lnTo>
                  <a:pt x="0" y="2640955"/>
                </a:lnTo>
                <a:lnTo>
                  <a:pt x="0" y="2636441"/>
                </a:lnTo>
                <a:lnTo>
                  <a:pt x="0" y="2624187"/>
                </a:lnTo>
                <a:lnTo>
                  <a:pt x="0" y="2600325"/>
                </a:lnTo>
                <a:lnTo>
                  <a:pt x="0" y="2596901"/>
                </a:lnTo>
                <a:lnTo>
                  <a:pt x="0" y="2560985"/>
                </a:lnTo>
                <a:lnTo>
                  <a:pt x="0" y="2502297"/>
                </a:lnTo>
                <a:lnTo>
                  <a:pt x="0" y="2495245"/>
                </a:lnTo>
                <a:lnTo>
                  <a:pt x="0" y="2420392"/>
                </a:lnTo>
                <a:lnTo>
                  <a:pt x="0" y="2383432"/>
                </a:lnTo>
                <a:lnTo>
                  <a:pt x="0" y="2369524"/>
                </a:lnTo>
                <a:lnTo>
                  <a:pt x="0" y="2311400"/>
                </a:lnTo>
                <a:lnTo>
                  <a:pt x="0" y="2260977"/>
                </a:lnTo>
                <a:lnTo>
                  <a:pt x="0" y="2245537"/>
                </a:lnTo>
                <a:lnTo>
                  <a:pt x="0" y="2171452"/>
                </a:lnTo>
                <a:lnTo>
                  <a:pt x="0" y="2127398"/>
                </a:lnTo>
                <a:lnTo>
                  <a:pt x="0" y="2088660"/>
                </a:lnTo>
                <a:lnTo>
                  <a:pt x="0" y="1996678"/>
                </a:lnTo>
                <a:lnTo>
                  <a:pt x="0" y="1982210"/>
                </a:lnTo>
                <a:lnTo>
                  <a:pt x="0" y="1895022"/>
                </a:lnTo>
                <a:lnTo>
                  <a:pt x="0" y="1824930"/>
                </a:lnTo>
                <a:lnTo>
                  <a:pt x="0" y="1783209"/>
                </a:lnTo>
                <a:lnTo>
                  <a:pt x="0" y="1660755"/>
                </a:lnTo>
                <a:lnTo>
                  <a:pt x="0" y="1655073"/>
                </a:lnTo>
                <a:lnTo>
                  <a:pt x="0" y="1527175"/>
                </a:lnTo>
                <a:lnTo>
                  <a:pt x="0" y="1472157"/>
                </a:lnTo>
                <a:lnTo>
                  <a:pt x="0" y="1381987"/>
                </a:lnTo>
                <a:lnTo>
                  <a:pt x="0" y="1275698"/>
                </a:lnTo>
                <a:lnTo>
                  <a:pt x="0" y="1224707"/>
                </a:lnTo>
                <a:lnTo>
                  <a:pt x="0" y="1065212"/>
                </a:lnTo>
                <a:lnTo>
                  <a:pt x="0" y="1054850"/>
                </a:lnTo>
                <a:lnTo>
                  <a:pt x="0" y="871935"/>
                </a:lnTo>
                <a:lnTo>
                  <a:pt x="0" y="840215"/>
                </a:lnTo>
                <a:lnTo>
                  <a:pt x="0" y="675475"/>
                </a:lnTo>
                <a:lnTo>
                  <a:pt x="0" y="600223"/>
                </a:lnTo>
                <a:lnTo>
                  <a:pt x="0" y="464989"/>
                </a:lnTo>
                <a:cubicBezTo>
                  <a:pt x="0" y="319881"/>
                  <a:pt x="0" y="165100"/>
                  <a:pt x="0" y="0"/>
                </a:cubicBezTo>
                <a:cubicBezTo>
                  <a:pt x="0" y="0"/>
                  <a:pt x="0" y="0"/>
                  <a:pt x="3469957" y="0"/>
                </a:cubicBezTo>
                <a:cubicBezTo>
                  <a:pt x="3720465" y="0"/>
                  <a:pt x="3924300" y="203859"/>
                  <a:pt x="3924300" y="455350"/>
                </a:cubicBezTo>
                <a:cubicBezTo>
                  <a:pt x="3924300" y="455350"/>
                  <a:pt x="3924300" y="455350"/>
                  <a:pt x="3924300" y="989102"/>
                </a:cubicBezTo>
                <a:lnTo>
                  <a:pt x="3924300" y="1055573"/>
                </a:lnTo>
                <a:cubicBezTo>
                  <a:pt x="3924300" y="1055573"/>
                  <a:pt x="3924300" y="1055573"/>
                  <a:pt x="3924300" y="1069984"/>
                </a:cubicBezTo>
                <a:lnTo>
                  <a:pt x="3924300" y="1073235"/>
                </a:lnTo>
                <a:lnTo>
                  <a:pt x="3924300" y="1089733"/>
                </a:lnTo>
                <a:cubicBezTo>
                  <a:pt x="3924300" y="1098273"/>
                  <a:pt x="3924300" y="1108948"/>
                  <a:pt x="3924300" y="1122292"/>
                </a:cubicBezTo>
                <a:lnTo>
                  <a:pt x="3924300" y="1165774"/>
                </a:lnTo>
                <a:lnTo>
                  <a:pt x="3924300" y="1170863"/>
                </a:lnTo>
                <a:cubicBezTo>
                  <a:pt x="3924300" y="1190078"/>
                  <a:pt x="3924300" y="1212496"/>
                  <a:pt x="3924300" y="1238650"/>
                </a:cubicBezTo>
                <a:lnTo>
                  <a:pt x="3924300" y="1267121"/>
                </a:lnTo>
                <a:lnTo>
                  <a:pt x="3924300" y="1328854"/>
                </a:lnTo>
                <a:lnTo>
                  <a:pt x="3924300" y="1377674"/>
                </a:lnTo>
                <a:lnTo>
                  <a:pt x="3924300" y="1444678"/>
                </a:lnTo>
                <a:lnTo>
                  <a:pt x="3924300" y="1497835"/>
                </a:lnTo>
                <a:lnTo>
                  <a:pt x="3924300" y="1513199"/>
                </a:lnTo>
                <a:cubicBezTo>
                  <a:pt x="3924300" y="1537284"/>
                  <a:pt x="3924300" y="1562638"/>
                  <a:pt x="3924300" y="1589325"/>
                </a:cubicBezTo>
                <a:lnTo>
                  <a:pt x="3924300" y="1628004"/>
                </a:lnTo>
                <a:lnTo>
                  <a:pt x="3924300" y="1673458"/>
                </a:lnTo>
                <a:cubicBezTo>
                  <a:pt x="3924300" y="1702881"/>
                  <a:pt x="3924300" y="1733705"/>
                  <a:pt x="3924300" y="1765997"/>
                </a:cubicBezTo>
                <a:lnTo>
                  <a:pt x="3924300" y="1768581"/>
                </a:lnTo>
                <a:lnTo>
                  <a:pt x="3924300" y="1867344"/>
                </a:lnTo>
                <a:lnTo>
                  <a:pt x="3924300" y="1919967"/>
                </a:lnTo>
                <a:lnTo>
                  <a:pt x="3924300" y="1977897"/>
                </a:lnTo>
                <a:lnTo>
                  <a:pt x="3924300" y="2082561"/>
                </a:lnTo>
                <a:lnTo>
                  <a:pt x="3924300" y="2098058"/>
                </a:lnTo>
                <a:cubicBezTo>
                  <a:pt x="3924300" y="2139758"/>
                  <a:pt x="3924300" y="2183125"/>
                  <a:pt x="3924300" y="2228227"/>
                </a:cubicBezTo>
                <a:lnTo>
                  <a:pt x="3924300" y="2256764"/>
                </a:lnTo>
                <a:lnTo>
                  <a:pt x="3924300" y="2368804"/>
                </a:lnTo>
                <a:lnTo>
                  <a:pt x="3924300" y="2442977"/>
                </a:lnTo>
                <a:lnTo>
                  <a:pt x="3924300" y="2520190"/>
                </a:lnTo>
                <a:lnTo>
                  <a:pt x="3924300" y="2641600"/>
                </a:lnTo>
                <a:lnTo>
                  <a:pt x="3924300" y="2682784"/>
                </a:lnTo>
                <a:cubicBezTo>
                  <a:pt x="3924300" y="2851116"/>
                  <a:pt x="3924300" y="3036862"/>
                  <a:pt x="3924300" y="3241823"/>
                </a:cubicBezTo>
                <a:close/>
              </a:path>
            </a:pathLst>
          </a:custGeom>
          <a:solidFill>
            <a:srgbClr val="154273"/>
          </a:solidFill>
          <a:ln>
            <a:noFill/>
          </a:ln>
        </p:spPr>
        <p:txBody>
          <a:bodyPr vert="horz" wrap="square" lIns="91440" tIns="45720" rIns="91440" bIns="45720" numCol="1" anchor="t" anchorCtr="0" compatLnSpc="1">
            <a:prstTxWarp prst="textNoShape">
              <a:avLst/>
            </a:prstTxWarp>
            <a:noAutofit/>
          </a:bodyPr>
          <a:lstStyle/>
          <a:p>
            <a:endParaRPr lang="nl-NL" dirty="0"/>
          </a:p>
        </p:txBody>
      </p:sp>
      <p:sp>
        <p:nvSpPr>
          <p:cNvPr id="8" name="01_***Title 2 (JU-Free)">
            <a:extLst>
              <a:ext uri="{FF2B5EF4-FFF2-40B4-BE49-F238E27FC236}">
                <a16:creationId xmlns:a16="http://schemas.microsoft.com/office/drawing/2014/main" id="{B93038D7-148D-B4A4-A864-91D7372B4BB0}"/>
              </a:ext>
            </a:extLst>
          </p:cNvPr>
          <p:cNvSpPr>
            <a:spLocks noGrp="1"/>
          </p:cNvSpPr>
          <p:nvPr>
            <p:ph type="title" hasCustomPrompt="1"/>
          </p:nvPr>
        </p:nvSpPr>
        <p:spPr>
          <a:xfrm>
            <a:off x="8506800" y="673100"/>
            <a:ext cx="3179191" cy="419100"/>
          </a:xfrm>
        </p:spPr>
        <p:txBody>
          <a:bodyPr/>
          <a:lstStyle>
            <a:lvl1pPr>
              <a:defRPr kumimoji="0" sz="2700" b="1" i="0" u="none" baseline="0">
                <a:solidFill>
                  <a:schemeClr val="bg1">
                    <a:lumMod val="100000"/>
                  </a:schemeClr>
                </a:solidFill>
                <a:latin typeface="+mj-lt"/>
              </a:defRPr>
            </a:lvl1pPr>
          </a:lstStyle>
          <a:p>
            <a:r>
              <a:rPr lang="nl-NL" dirty="0"/>
              <a:t>[Titel]</a:t>
            </a:r>
          </a:p>
        </p:txBody>
      </p:sp>
      <p:sp>
        <p:nvSpPr>
          <p:cNvPr id="10" name="02_Placeholder 3[PHJU] (JU-Free)">
            <a:extLst>
              <a:ext uri="{FF2B5EF4-FFF2-40B4-BE49-F238E27FC236}">
                <a16:creationId xmlns:a16="http://schemas.microsoft.com/office/drawing/2014/main" id="{6C3D7563-D5B2-C730-1BDA-C26BAC23A614}"/>
              </a:ext>
            </a:extLst>
          </p:cNvPr>
          <p:cNvSpPr>
            <a:spLocks noGrp="1"/>
          </p:cNvSpPr>
          <p:nvPr>
            <p:ph type="body" sz="quarter" idx="21" hasCustomPrompt="1"/>
          </p:nvPr>
        </p:nvSpPr>
        <p:spPr>
          <a:xfrm>
            <a:off x="8506800" y="1244600"/>
            <a:ext cx="3175000" cy="1803400"/>
          </a:xfrm>
        </p:spPr>
        <p:txBody>
          <a:bodyPr/>
          <a:lstStyle>
            <a:lvl1pPr marL="0" indent="0">
              <a:spcBef>
                <a:spcPts val="0"/>
              </a:spcBef>
              <a:buNone/>
              <a:defRPr>
                <a:solidFill>
                  <a:schemeClr val="bg1"/>
                </a:solidFill>
              </a:defRPr>
            </a:lvl1pPr>
            <a:lvl2pPr marL="0" marR="0" indent="0" algn="l" fontAlgn="auto">
              <a:lnSpc>
                <a:spcPct val="105000"/>
              </a:lnSpc>
              <a:spcBef>
                <a:spcPts val="0"/>
              </a:spcBef>
              <a:spcAft>
                <a:spcPts val="0"/>
              </a:spcAft>
              <a:buFontTx/>
              <a:buNone/>
              <a:defRPr kumimoji="0" sz="1700" b="0" i="0" u="none" baseline="0">
                <a:solidFill>
                  <a:schemeClr val="bg1">
                    <a:lumMod val="100000"/>
                  </a:schemeClr>
                </a:solidFill>
                <a:latin typeface="RijksSansTT Light" panose="020B0404010101010104" pitchFamily="34" charset="0"/>
              </a:defRPr>
            </a:lvl2pPr>
            <a:lvl3pPr marL="0" marR="0" indent="0" algn="l" fontAlgn="auto">
              <a:lnSpc>
                <a:spcPct val="105000"/>
              </a:lnSpc>
              <a:spcBef>
                <a:spcPts val="0"/>
              </a:spcBef>
              <a:spcAft>
                <a:spcPts val="0"/>
              </a:spcAft>
              <a:buFontTx/>
              <a:buNone/>
              <a:defRPr kumimoji="0" sz="1700" b="0" i="0" u="none" baseline="0">
                <a:solidFill>
                  <a:schemeClr val="bg1">
                    <a:lumMod val="100000"/>
                  </a:schemeClr>
                </a:solidFill>
                <a:latin typeface="RijksSansTT Light" panose="020B0404010101010104" pitchFamily="34" charset="0"/>
              </a:defRPr>
            </a:lvl3pPr>
            <a:lvl4pPr marL="0" marR="0" indent="0" algn="l" fontAlgn="auto">
              <a:lnSpc>
                <a:spcPct val="105000"/>
              </a:lnSpc>
              <a:spcBef>
                <a:spcPts val="0"/>
              </a:spcBef>
              <a:spcAft>
                <a:spcPts val="0"/>
              </a:spcAft>
              <a:buFontTx/>
              <a:buNone/>
              <a:defRPr kumimoji="0" sz="1700" b="0" i="0" u="none" baseline="0">
                <a:solidFill>
                  <a:schemeClr val="bg1">
                    <a:lumMod val="100000"/>
                  </a:schemeClr>
                </a:solidFill>
                <a:latin typeface="RijksSansTT Light" panose="020B0404010101010104" pitchFamily="34" charset="0"/>
              </a:defRPr>
            </a:lvl4pPr>
            <a:lvl5pPr marL="0" marR="0" indent="0" algn="l" fontAlgn="auto">
              <a:lnSpc>
                <a:spcPct val="105000"/>
              </a:lnSpc>
              <a:spcBef>
                <a:spcPts val="0"/>
              </a:spcBef>
              <a:spcAft>
                <a:spcPts val="0"/>
              </a:spcAft>
              <a:buFontTx/>
              <a:buNone/>
              <a:defRPr kumimoji="0" sz="1700" b="0" i="0" u="none" baseline="0">
                <a:solidFill>
                  <a:schemeClr val="bg1">
                    <a:lumMod val="100000"/>
                  </a:schemeClr>
                </a:solidFill>
                <a:latin typeface="RijksSansTT Light" panose="020B0404010101010104" pitchFamily="34" charset="0"/>
              </a:defRPr>
            </a:lvl5pPr>
            <a:lvl6pPr marL="0" marR="0" indent="0" algn="l" fontAlgn="auto">
              <a:lnSpc>
                <a:spcPct val="105000"/>
              </a:lnSpc>
              <a:spcBef>
                <a:spcPts val="0"/>
              </a:spcBef>
              <a:spcAft>
                <a:spcPts val="0"/>
              </a:spcAft>
              <a:buFontTx/>
              <a:buNone/>
              <a:defRPr kumimoji="0" sz="1700" b="0" i="0" u="none" baseline="0">
                <a:solidFill>
                  <a:schemeClr val="bg1">
                    <a:lumMod val="100000"/>
                  </a:schemeClr>
                </a:solidFill>
                <a:latin typeface="RijksSansTT Light" panose="020B0404010101010104" pitchFamily="34" charset="0"/>
              </a:defRPr>
            </a:lvl6pPr>
            <a:lvl7pPr marL="0" marR="0" indent="0" algn="l" fontAlgn="auto">
              <a:lnSpc>
                <a:spcPct val="105000"/>
              </a:lnSpc>
              <a:spcBef>
                <a:spcPts val="0"/>
              </a:spcBef>
              <a:spcAft>
                <a:spcPts val="0"/>
              </a:spcAft>
              <a:buFontTx/>
              <a:buNone/>
              <a:defRPr kumimoji="0" sz="1700" b="0" i="0" u="none" baseline="0">
                <a:solidFill>
                  <a:schemeClr val="bg1">
                    <a:lumMod val="100000"/>
                  </a:schemeClr>
                </a:solidFill>
                <a:latin typeface="RijksSansTT Light" panose="020B0404010101010104" pitchFamily="34" charset="0"/>
              </a:defRPr>
            </a:lvl7pPr>
            <a:lvl8pPr marL="0" marR="0" indent="0" algn="l" fontAlgn="auto">
              <a:lnSpc>
                <a:spcPct val="105000"/>
              </a:lnSpc>
              <a:spcBef>
                <a:spcPts val="0"/>
              </a:spcBef>
              <a:spcAft>
                <a:spcPts val="0"/>
              </a:spcAft>
              <a:buFontTx/>
              <a:buNone/>
              <a:defRPr kumimoji="0" sz="1700" b="0" i="0" u="none" baseline="0">
                <a:solidFill>
                  <a:schemeClr val="bg1">
                    <a:lumMod val="100000"/>
                  </a:schemeClr>
                </a:solidFill>
                <a:latin typeface="RijksSansTT Light" panose="020B0404010101010104" pitchFamily="34" charset="0"/>
              </a:defRPr>
            </a:lvl8pPr>
            <a:lvl9pPr marL="0" marR="0" indent="0" algn="l" fontAlgn="auto">
              <a:lnSpc>
                <a:spcPct val="105000"/>
              </a:lnSpc>
              <a:spcBef>
                <a:spcPts val="0"/>
              </a:spcBef>
              <a:spcAft>
                <a:spcPts val="0"/>
              </a:spcAft>
              <a:buFontTx/>
              <a:buNone/>
              <a:defRPr kumimoji="0" sz="1700" b="0" i="0" u="none" baseline="0">
                <a:solidFill>
                  <a:schemeClr val="bg1">
                    <a:lumMod val="100000"/>
                  </a:schemeClr>
                </a:solidFill>
                <a:latin typeface="RijksSansTT Light" panose="020B0404010101010104" pitchFamily="34" charset="0"/>
              </a:defRPr>
            </a:lvl9pPr>
          </a:lstStyle>
          <a:p>
            <a:pPr lvl="0"/>
            <a:r>
              <a:rPr lang="nl-NL" dirty="0"/>
              <a:t>[Tekst]</a:t>
            </a:r>
          </a:p>
        </p:txBody>
      </p:sp>
      <p:sp>
        <p:nvSpPr>
          <p:cNvPr id="6" name="03_Frame 4 (JU-Free)">
            <a:extLst>
              <a:ext uri="{FF2B5EF4-FFF2-40B4-BE49-F238E27FC236}">
                <a16:creationId xmlns:a16="http://schemas.microsoft.com/office/drawing/2014/main" id="{566DE21A-B4AE-3DD7-3058-71C083024008}"/>
              </a:ext>
            </a:extLst>
          </p:cNvPr>
          <p:cNvSpPr>
            <a:spLocks noGrp="1"/>
          </p:cNvSpPr>
          <p:nvPr>
            <p:ph type="pic" idx="1000" hasCustomPrompt="1"/>
          </p:nvPr>
        </p:nvSpPr>
        <p:spPr bwMode="auto">
          <a:xfrm>
            <a:off x="228600" y="228600"/>
            <a:ext cx="11733213" cy="6172200"/>
          </a:xfrm>
          <a:custGeom>
            <a:avLst/>
            <a:gdLst>
              <a:gd name="connsiteX0" fmla="*/ 455234 w 11733213"/>
              <a:gd name="connsiteY0" fmla="*/ 0 h 6172200"/>
              <a:gd name="connsiteX1" fmla="*/ 7613032 w 11733213"/>
              <a:gd name="connsiteY1" fmla="*/ 0 h 6172200"/>
              <a:gd name="connsiteX2" fmla="*/ 7819006 w 11733213"/>
              <a:gd name="connsiteY2" fmla="*/ 0 h 6172200"/>
              <a:gd name="connsiteX3" fmla="*/ 7819006 w 11733213"/>
              <a:gd name="connsiteY3" fmla="*/ 285750 h 6172200"/>
              <a:gd name="connsiteX4" fmla="*/ 7819006 w 11733213"/>
              <a:gd name="connsiteY4" fmla="*/ 293256 h 6172200"/>
              <a:gd name="connsiteX5" fmla="*/ 7819006 w 11733213"/>
              <a:gd name="connsiteY5" fmla="*/ 342747 h 6172200"/>
              <a:gd name="connsiteX6" fmla="*/ 7819006 w 11733213"/>
              <a:gd name="connsiteY6" fmla="*/ 558106 h 6172200"/>
              <a:gd name="connsiteX7" fmla="*/ 7819006 w 11733213"/>
              <a:gd name="connsiteY7" fmla="*/ 559039 h 6172200"/>
              <a:gd name="connsiteX8" fmla="*/ 7819006 w 11733213"/>
              <a:gd name="connsiteY8" fmla="*/ 600223 h 6172200"/>
              <a:gd name="connsiteX9" fmla="*/ 7819006 w 11733213"/>
              <a:gd name="connsiteY9" fmla="*/ 646077 h 6172200"/>
              <a:gd name="connsiteX10" fmla="*/ 7819006 w 11733213"/>
              <a:gd name="connsiteY10" fmla="*/ 721633 h 6172200"/>
              <a:gd name="connsiteX11" fmla="*/ 7819006 w 11733213"/>
              <a:gd name="connsiteY11" fmla="*/ 742838 h 6172200"/>
              <a:gd name="connsiteX12" fmla="*/ 7819006 w 11733213"/>
              <a:gd name="connsiteY12" fmla="*/ 798846 h 6172200"/>
              <a:gd name="connsiteX13" fmla="*/ 7819006 w 11733213"/>
              <a:gd name="connsiteY13" fmla="*/ 848809 h 6172200"/>
              <a:gd name="connsiteX14" fmla="*/ 7819006 w 11733213"/>
              <a:gd name="connsiteY14" fmla="*/ 873019 h 6172200"/>
              <a:gd name="connsiteX15" fmla="*/ 7819006 w 11733213"/>
              <a:gd name="connsiteY15" fmla="*/ 964406 h 6172200"/>
              <a:gd name="connsiteX16" fmla="*/ 7819006 w 11733213"/>
              <a:gd name="connsiteY16" fmla="*/ 985059 h 6172200"/>
              <a:gd name="connsiteX17" fmla="*/ 7819006 w 11733213"/>
              <a:gd name="connsiteY17" fmla="*/ 1013596 h 6172200"/>
              <a:gd name="connsiteX18" fmla="*/ 7819006 w 11733213"/>
              <a:gd name="connsiteY18" fmla="*/ 1090050 h 6172200"/>
              <a:gd name="connsiteX19" fmla="*/ 7819006 w 11733213"/>
              <a:gd name="connsiteY19" fmla="*/ 1143765 h 6172200"/>
              <a:gd name="connsiteX20" fmla="*/ 7819006 w 11733213"/>
              <a:gd name="connsiteY20" fmla="*/ 1159262 h 6172200"/>
              <a:gd name="connsiteX21" fmla="*/ 7819006 w 11733213"/>
              <a:gd name="connsiteY21" fmla="*/ 1226158 h 6172200"/>
              <a:gd name="connsiteX22" fmla="*/ 7819006 w 11733213"/>
              <a:gd name="connsiteY22" fmla="*/ 1263926 h 6172200"/>
              <a:gd name="connsiteX23" fmla="*/ 7819006 w 11733213"/>
              <a:gd name="connsiteY23" fmla="*/ 1321856 h 6172200"/>
              <a:gd name="connsiteX24" fmla="*/ 7819006 w 11733213"/>
              <a:gd name="connsiteY24" fmla="*/ 1373149 h 6172200"/>
              <a:gd name="connsiteX25" fmla="*/ 7819006 w 11733213"/>
              <a:gd name="connsiteY25" fmla="*/ 1374479 h 6172200"/>
              <a:gd name="connsiteX26" fmla="*/ 7819006 w 11733213"/>
              <a:gd name="connsiteY26" fmla="*/ 1473242 h 6172200"/>
              <a:gd name="connsiteX27" fmla="*/ 7819006 w 11733213"/>
              <a:gd name="connsiteY27" fmla="*/ 1475826 h 6172200"/>
              <a:gd name="connsiteX28" fmla="*/ 7819006 w 11733213"/>
              <a:gd name="connsiteY28" fmla="*/ 1531442 h 6172200"/>
              <a:gd name="connsiteX29" fmla="*/ 7819006 w 11733213"/>
              <a:gd name="connsiteY29" fmla="*/ 1568365 h 6172200"/>
              <a:gd name="connsiteX30" fmla="*/ 7819006 w 11733213"/>
              <a:gd name="connsiteY30" fmla="*/ 1613819 h 6172200"/>
              <a:gd name="connsiteX31" fmla="*/ 7819006 w 11733213"/>
              <a:gd name="connsiteY31" fmla="*/ 1652498 h 6172200"/>
              <a:gd name="connsiteX32" fmla="*/ 7819006 w 11733213"/>
              <a:gd name="connsiteY32" fmla="*/ 1701454 h 6172200"/>
              <a:gd name="connsiteX33" fmla="*/ 7819006 w 11733213"/>
              <a:gd name="connsiteY33" fmla="*/ 1728624 h 6172200"/>
              <a:gd name="connsiteX34" fmla="*/ 7819006 w 11733213"/>
              <a:gd name="connsiteY34" fmla="*/ 1743988 h 6172200"/>
              <a:gd name="connsiteX35" fmla="*/ 7819006 w 11733213"/>
              <a:gd name="connsiteY35" fmla="*/ 1797145 h 6172200"/>
              <a:gd name="connsiteX36" fmla="*/ 7819006 w 11733213"/>
              <a:gd name="connsiteY36" fmla="*/ 1864149 h 6172200"/>
              <a:gd name="connsiteX37" fmla="*/ 7819006 w 11733213"/>
              <a:gd name="connsiteY37" fmla="*/ 1883606 h 6172200"/>
              <a:gd name="connsiteX38" fmla="*/ 7819006 w 11733213"/>
              <a:gd name="connsiteY38" fmla="*/ 1912969 h 6172200"/>
              <a:gd name="connsiteX39" fmla="*/ 7819006 w 11733213"/>
              <a:gd name="connsiteY39" fmla="*/ 1974702 h 6172200"/>
              <a:gd name="connsiteX40" fmla="*/ 7819006 w 11733213"/>
              <a:gd name="connsiteY40" fmla="*/ 2003173 h 6172200"/>
              <a:gd name="connsiteX41" fmla="*/ 7819006 w 11733213"/>
              <a:gd name="connsiteY41" fmla="*/ 2070960 h 6172200"/>
              <a:gd name="connsiteX42" fmla="*/ 7819006 w 11733213"/>
              <a:gd name="connsiteY42" fmla="*/ 2076049 h 6172200"/>
              <a:gd name="connsiteX43" fmla="*/ 7819006 w 11733213"/>
              <a:gd name="connsiteY43" fmla="*/ 2078315 h 6172200"/>
              <a:gd name="connsiteX44" fmla="*/ 7819006 w 11733213"/>
              <a:gd name="connsiteY44" fmla="*/ 2119531 h 6172200"/>
              <a:gd name="connsiteX45" fmla="*/ 7819006 w 11733213"/>
              <a:gd name="connsiteY45" fmla="*/ 2152090 h 6172200"/>
              <a:gd name="connsiteX46" fmla="*/ 7819006 w 11733213"/>
              <a:gd name="connsiteY46" fmla="*/ 2168588 h 6172200"/>
              <a:gd name="connsiteX47" fmla="*/ 7819006 w 11733213"/>
              <a:gd name="connsiteY47" fmla="*/ 2171839 h 6172200"/>
              <a:gd name="connsiteX48" fmla="*/ 7819006 w 11733213"/>
              <a:gd name="connsiteY48" fmla="*/ 2184449 h 6172200"/>
              <a:gd name="connsiteX49" fmla="*/ 7819006 w 11733213"/>
              <a:gd name="connsiteY49" fmla="*/ 2186250 h 6172200"/>
              <a:gd name="connsiteX50" fmla="*/ 7819006 w 11733213"/>
              <a:gd name="connsiteY50" fmla="*/ 2252721 h 6172200"/>
              <a:gd name="connsiteX51" fmla="*/ 7819006 w 11733213"/>
              <a:gd name="connsiteY51" fmla="*/ 2286000 h 6172200"/>
              <a:gd name="connsiteX52" fmla="*/ 7819006 w 11733213"/>
              <a:gd name="connsiteY52" fmla="*/ 2346675 h 6172200"/>
              <a:gd name="connsiteX53" fmla="*/ 7819006 w 11733213"/>
              <a:gd name="connsiteY53" fmla="*/ 2786473 h 6172200"/>
              <a:gd name="connsiteX54" fmla="*/ 8273349 w 11733213"/>
              <a:gd name="connsiteY54" fmla="*/ 3241823 h 6172200"/>
              <a:gd name="connsiteX55" fmla="*/ 11720433 w 11733213"/>
              <a:gd name="connsiteY55" fmla="*/ 3241823 h 6172200"/>
              <a:gd name="connsiteX56" fmla="*/ 11733213 w 11733213"/>
              <a:gd name="connsiteY56" fmla="*/ 3241823 h 6172200"/>
              <a:gd name="connsiteX57" fmla="*/ 11733213 w 11733213"/>
              <a:gd name="connsiteY57" fmla="*/ 6172200 h 6172200"/>
              <a:gd name="connsiteX58" fmla="*/ 0 w 11733213"/>
              <a:gd name="connsiteY58" fmla="*/ 6172200 h 6172200"/>
              <a:gd name="connsiteX59" fmla="*/ 0 w 11733213"/>
              <a:gd name="connsiteY59" fmla="*/ 455295 h 6172200"/>
              <a:gd name="connsiteX60" fmla="*/ 455234 w 11733213"/>
              <a:gd name="connsiteY60" fmla="*/ 0 h 6172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1733213" h="6172200">
                <a:moveTo>
                  <a:pt x="455234" y="0"/>
                </a:moveTo>
                <a:cubicBezTo>
                  <a:pt x="455234" y="0"/>
                  <a:pt x="455234" y="0"/>
                  <a:pt x="7613032" y="0"/>
                </a:cubicBezTo>
                <a:lnTo>
                  <a:pt x="7819006" y="0"/>
                </a:lnTo>
                <a:cubicBezTo>
                  <a:pt x="7819006" y="0"/>
                  <a:pt x="7819006" y="0"/>
                  <a:pt x="7819006" y="285750"/>
                </a:cubicBezTo>
                <a:lnTo>
                  <a:pt x="7819006" y="293256"/>
                </a:lnTo>
                <a:lnTo>
                  <a:pt x="7819006" y="342747"/>
                </a:lnTo>
                <a:cubicBezTo>
                  <a:pt x="7819006" y="403231"/>
                  <a:pt x="7819006" y="474390"/>
                  <a:pt x="7819006" y="558106"/>
                </a:cubicBezTo>
                <a:lnTo>
                  <a:pt x="7819006" y="559039"/>
                </a:lnTo>
                <a:lnTo>
                  <a:pt x="7819006" y="600223"/>
                </a:lnTo>
                <a:lnTo>
                  <a:pt x="7819006" y="646077"/>
                </a:lnTo>
                <a:lnTo>
                  <a:pt x="7819006" y="721633"/>
                </a:lnTo>
                <a:lnTo>
                  <a:pt x="7819006" y="742838"/>
                </a:lnTo>
                <a:lnTo>
                  <a:pt x="7819006" y="798846"/>
                </a:lnTo>
                <a:lnTo>
                  <a:pt x="7819006" y="848809"/>
                </a:lnTo>
                <a:lnTo>
                  <a:pt x="7819006" y="873019"/>
                </a:lnTo>
                <a:lnTo>
                  <a:pt x="7819006" y="964406"/>
                </a:lnTo>
                <a:lnTo>
                  <a:pt x="7819006" y="985059"/>
                </a:lnTo>
                <a:lnTo>
                  <a:pt x="7819006" y="1013596"/>
                </a:lnTo>
                <a:lnTo>
                  <a:pt x="7819006" y="1090050"/>
                </a:lnTo>
                <a:lnTo>
                  <a:pt x="7819006" y="1143765"/>
                </a:lnTo>
                <a:lnTo>
                  <a:pt x="7819006" y="1159262"/>
                </a:lnTo>
                <a:lnTo>
                  <a:pt x="7819006" y="1226158"/>
                </a:lnTo>
                <a:lnTo>
                  <a:pt x="7819006" y="1263926"/>
                </a:lnTo>
                <a:lnTo>
                  <a:pt x="7819006" y="1321856"/>
                </a:lnTo>
                <a:lnTo>
                  <a:pt x="7819006" y="1373149"/>
                </a:lnTo>
                <a:lnTo>
                  <a:pt x="7819006" y="1374479"/>
                </a:lnTo>
                <a:lnTo>
                  <a:pt x="7819006" y="1473242"/>
                </a:lnTo>
                <a:lnTo>
                  <a:pt x="7819006" y="1475826"/>
                </a:lnTo>
                <a:lnTo>
                  <a:pt x="7819006" y="1531442"/>
                </a:lnTo>
                <a:lnTo>
                  <a:pt x="7819006" y="1568365"/>
                </a:lnTo>
                <a:lnTo>
                  <a:pt x="7819006" y="1613819"/>
                </a:lnTo>
                <a:lnTo>
                  <a:pt x="7819006" y="1652498"/>
                </a:lnTo>
                <a:lnTo>
                  <a:pt x="7819006" y="1701454"/>
                </a:lnTo>
                <a:lnTo>
                  <a:pt x="7819006" y="1728624"/>
                </a:lnTo>
                <a:lnTo>
                  <a:pt x="7819006" y="1743988"/>
                </a:lnTo>
                <a:lnTo>
                  <a:pt x="7819006" y="1797145"/>
                </a:lnTo>
                <a:lnTo>
                  <a:pt x="7819006" y="1864149"/>
                </a:lnTo>
                <a:lnTo>
                  <a:pt x="7819006" y="1883606"/>
                </a:lnTo>
                <a:lnTo>
                  <a:pt x="7819006" y="1912969"/>
                </a:lnTo>
                <a:lnTo>
                  <a:pt x="7819006" y="1974702"/>
                </a:lnTo>
                <a:lnTo>
                  <a:pt x="7819006" y="2003173"/>
                </a:lnTo>
                <a:lnTo>
                  <a:pt x="7819006" y="2070960"/>
                </a:lnTo>
                <a:lnTo>
                  <a:pt x="7819006" y="2076049"/>
                </a:lnTo>
                <a:lnTo>
                  <a:pt x="7819006" y="2078315"/>
                </a:lnTo>
                <a:lnTo>
                  <a:pt x="7819006" y="2119531"/>
                </a:lnTo>
                <a:lnTo>
                  <a:pt x="7819006" y="2152090"/>
                </a:lnTo>
                <a:lnTo>
                  <a:pt x="7819006" y="2168588"/>
                </a:lnTo>
                <a:lnTo>
                  <a:pt x="7819006" y="2171839"/>
                </a:lnTo>
                <a:lnTo>
                  <a:pt x="7819006" y="2184449"/>
                </a:lnTo>
                <a:lnTo>
                  <a:pt x="7819006" y="2186250"/>
                </a:lnTo>
                <a:lnTo>
                  <a:pt x="7819006" y="2252721"/>
                </a:lnTo>
                <a:lnTo>
                  <a:pt x="7819006" y="2286000"/>
                </a:lnTo>
                <a:lnTo>
                  <a:pt x="7819006" y="2346675"/>
                </a:lnTo>
                <a:cubicBezTo>
                  <a:pt x="7819006" y="2786473"/>
                  <a:pt x="7819006" y="2786473"/>
                  <a:pt x="7819006" y="2786473"/>
                </a:cubicBezTo>
                <a:cubicBezTo>
                  <a:pt x="7819006" y="3037964"/>
                  <a:pt x="8022841" y="3241823"/>
                  <a:pt x="8273349" y="3241823"/>
                </a:cubicBezTo>
                <a:cubicBezTo>
                  <a:pt x="11092689" y="3241823"/>
                  <a:pt x="11621315" y="3241823"/>
                  <a:pt x="11720433" y="3241823"/>
                </a:cubicBezTo>
                <a:lnTo>
                  <a:pt x="11733213" y="3241823"/>
                </a:lnTo>
                <a:lnTo>
                  <a:pt x="11733213" y="6172200"/>
                </a:lnTo>
                <a:cubicBezTo>
                  <a:pt x="11733213" y="6172200"/>
                  <a:pt x="11733213" y="6172200"/>
                  <a:pt x="0" y="6172200"/>
                </a:cubicBezTo>
                <a:cubicBezTo>
                  <a:pt x="0" y="6172200"/>
                  <a:pt x="0" y="6172200"/>
                  <a:pt x="0" y="455295"/>
                </a:cubicBezTo>
                <a:cubicBezTo>
                  <a:pt x="0" y="203835"/>
                  <a:pt x="203808" y="0"/>
                  <a:pt x="455234" y="0"/>
                </a:cubicBezTo>
                <a:close/>
              </a:path>
            </a:pathLst>
          </a:custGeom>
          <a:noFill/>
          <a:ln>
            <a:noFill/>
          </a:ln>
        </p:spPr>
        <p:txBody>
          <a:bodyPr vert="horz" wrap="square" lIns="0" tIns="0" rIns="0" bIns="0" numCol="1" anchor="t" anchorCtr="0" compatLnSpc="1">
            <a:prstTxWarp prst="textNoShape">
              <a:avLst/>
            </a:prstTxWarp>
            <a:noAutofit/>
          </a:bodyPr>
          <a:lstStyle>
            <a:lvl1pPr marL="0" indent="0" algn="ctr" defTabSz="914400" rtl="0" eaLnBrk="1" latinLnBrk="0" hangingPunct="1">
              <a:lnSpc>
                <a:spcPct val="90000"/>
              </a:lnSpc>
              <a:spcBef>
                <a:spcPts val="1000"/>
              </a:spcBef>
              <a:buFontTx/>
              <a:buNone/>
              <a:defRPr/>
            </a:lvl1pPr>
          </a:lstStyle>
          <a:p>
            <a:r>
              <a:rPr lang="nl-NL" dirty="0"/>
              <a:t>[Afbeelding]</a:t>
            </a:r>
            <a:endParaRPr lang="en-NL" dirty="0"/>
          </a:p>
        </p:txBody>
      </p:sp>
      <p:sp>
        <p:nvSpPr>
          <p:cNvPr id="3" name="04_Frame date 5 (JU-Free)">
            <a:extLst>
              <a:ext uri="{FF2B5EF4-FFF2-40B4-BE49-F238E27FC236}">
                <a16:creationId xmlns:a16="http://schemas.microsoft.com/office/drawing/2014/main" id="{B94B3315-1460-C151-A969-10CBDBBCF1F8}"/>
              </a:ext>
            </a:extLst>
          </p:cNvPr>
          <p:cNvSpPr>
            <a:spLocks noGrp="1"/>
          </p:cNvSpPr>
          <p:nvPr>
            <p:ph type="dt" sz="half" idx="1001"/>
          </p:nvPr>
        </p:nvSpPr>
        <p:spPr/>
        <p:txBody>
          <a:bodyPr/>
          <a:lstStyle/>
          <a:p>
            <a:fld id="{3C256F02-65A2-4707-9446-DD6E33C2C034}" type="datetime4">
              <a:rPr lang="nl-NL" smtClean="0"/>
              <a:t>24 juni 2026</a:t>
            </a:fld>
            <a:endParaRPr lang="nl-NL" dirty="0"/>
          </a:p>
        </p:txBody>
      </p:sp>
      <p:sp>
        <p:nvSpPr>
          <p:cNvPr id="4" name="05_Frame footer 6 (JU-Free)">
            <a:extLst>
              <a:ext uri="{FF2B5EF4-FFF2-40B4-BE49-F238E27FC236}">
                <a16:creationId xmlns:a16="http://schemas.microsoft.com/office/drawing/2014/main" id="{77AA3597-BB02-DB8E-8E98-004BA8274C4F}"/>
              </a:ext>
            </a:extLst>
          </p:cNvPr>
          <p:cNvSpPr>
            <a:spLocks noGrp="1"/>
          </p:cNvSpPr>
          <p:nvPr>
            <p:ph type="ftr" sz="quarter" idx="1002"/>
          </p:nvPr>
        </p:nvSpPr>
        <p:spPr/>
        <p:txBody>
          <a:bodyPr/>
          <a:lstStyle/>
          <a:p>
            <a:r>
              <a:rPr lang="nl-NL"/>
              <a:t>Typ hier bijvoorbeeld de titel van de presentatie, via Invoegen Kop &amp; voettekst</a:t>
            </a:r>
            <a:endParaRPr lang="nl-NL" dirty="0"/>
          </a:p>
        </p:txBody>
      </p:sp>
      <p:sp>
        <p:nvSpPr>
          <p:cNvPr id="5" name="06_Frame slide number 7 (JU-Free)">
            <a:extLst>
              <a:ext uri="{FF2B5EF4-FFF2-40B4-BE49-F238E27FC236}">
                <a16:creationId xmlns:a16="http://schemas.microsoft.com/office/drawing/2014/main" id="{A5DF7795-EAFE-3414-FB9B-3DCF7438424D}"/>
              </a:ext>
            </a:extLst>
          </p:cNvPr>
          <p:cNvSpPr>
            <a:spLocks noGrp="1"/>
          </p:cNvSpPr>
          <p:nvPr>
            <p:ph type="sldNum" sz="quarter" idx="1003"/>
          </p:nvPr>
        </p:nvSpPr>
        <p:spPr/>
        <p:txBody>
          <a:bodyPr/>
          <a:lstStyle/>
          <a:p>
            <a:fld id="{8F18802B-E4C7-4B2D-B37A-6B7CC3C134EA}" type="slidenum">
              <a:rPr lang="nl-NL" smtClean="0"/>
              <a:pPr/>
              <a:t>‹nr.›</a:t>
            </a:fld>
            <a:endParaRPr lang="nl-NL" dirty="0"/>
          </a:p>
        </p:txBody>
      </p:sp>
    </p:spTree>
    <p:extLst>
      <p:ext uri="{BB962C8B-B14F-4D97-AF65-F5344CB8AC3E}">
        <p14:creationId xmlns:p14="http://schemas.microsoft.com/office/powerpoint/2010/main" val="65933874"/>
      </p:ext>
    </p:extLst>
  </p:cSld>
  <p:clrMapOvr>
    <a:masterClrMapping/>
  </p:clrMapOvr>
  <p:extLst>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foto's (3)]">
    <p:spTree>
      <p:nvGrpSpPr>
        <p:cNvPr id="1" name=""/>
        <p:cNvGrpSpPr/>
        <p:nvPr/>
      </p:nvGrpSpPr>
      <p:grpSpPr>
        <a:xfrm>
          <a:off x="0" y="0"/>
          <a:ext cx="0" cy="0"/>
          <a:chOff x="0" y="0"/>
          <a:chExt cx="0" cy="0"/>
        </a:xfrm>
      </p:grpSpPr>
      <p:sp>
        <p:nvSpPr>
          <p:cNvPr id="8" name="01_Frame 1 (JU-Free)">
            <a:extLst>
              <a:ext uri="{FF2B5EF4-FFF2-40B4-BE49-F238E27FC236}">
                <a16:creationId xmlns:a16="http://schemas.microsoft.com/office/drawing/2014/main" id="{43690B38-9E20-B375-5E2F-4D9DE6F5401F}"/>
              </a:ext>
            </a:extLst>
          </p:cNvPr>
          <p:cNvSpPr>
            <a:spLocks noGrp="1"/>
          </p:cNvSpPr>
          <p:nvPr>
            <p:ph type="pic" idx="1006" hasCustomPrompt="1"/>
          </p:nvPr>
        </p:nvSpPr>
        <p:spPr bwMode="auto">
          <a:xfrm>
            <a:off x="230187" y="228600"/>
            <a:ext cx="5749926" cy="6172200"/>
          </a:xfrm>
          <a:custGeom>
            <a:avLst/>
            <a:gdLst>
              <a:gd name="connsiteX0" fmla="*/ 454743 w 5749926"/>
              <a:gd name="connsiteY0" fmla="*/ 0 h 6172200"/>
              <a:gd name="connsiteX1" fmla="*/ 896166 w 5749926"/>
              <a:gd name="connsiteY1" fmla="*/ 0 h 6172200"/>
              <a:gd name="connsiteX2" fmla="*/ 5749926 w 5749926"/>
              <a:gd name="connsiteY2" fmla="*/ 0 h 6172200"/>
              <a:gd name="connsiteX3" fmla="*/ 5749926 w 5749926"/>
              <a:gd name="connsiteY3" fmla="*/ 6172200 h 6172200"/>
              <a:gd name="connsiteX4" fmla="*/ 0 w 5749926"/>
              <a:gd name="connsiteY4" fmla="*/ 6172200 h 6172200"/>
              <a:gd name="connsiteX5" fmla="*/ 0 w 5749926"/>
              <a:gd name="connsiteY5" fmla="*/ 439716 h 6172200"/>
              <a:gd name="connsiteX6" fmla="*/ 0 w 5749926"/>
              <a:gd name="connsiteY6" fmla="*/ 419729 h 6172200"/>
              <a:gd name="connsiteX7" fmla="*/ 3806 w 5749926"/>
              <a:gd name="connsiteY7" fmla="*/ 380706 h 6172200"/>
              <a:gd name="connsiteX8" fmla="*/ 6660 w 5749926"/>
              <a:gd name="connsiteY8" fmla="*/ 361671 h 6172200"/>
              <a:gd name="connsiteX9" fmla="*/ 15222 w 5749926"/>
              <a:gd name="connsiteY9" fmla="*/ 324552 h 6172200"/>
              <a:gd name="connsiteX10" fmla="*/ 27589 w 5749926"/>
              <a:gd name="connsiteY10" fmla="*/ 288385 h 6172200"/>
              <a:gd name="connsiteX11" fmla="*/ 29492 w 5749926"/>
              <a:gd name="connsiteY11" fmla="*/ 283626 h 6172200"/>
              <a:gd name="connsiteX12" fmla="*/ 35200 w 5749926"/>
              <a:gd name="connsiteY12" fmla="*/ 268398 h 6172200"/>
              <a:gd name="connsiteX13" fmla="*/ 36151 w 5749926"/>
              <a:gd name="connsiteY13" fmla="*/ 265543 h 6172200"/>
              <a:gd name="connsiteX14" fmla="*/ 44713 w 5749926"/>
              <a:gd name="connsiteY14" fmla="*/ 249363 h 6172200"/>
              <a:gd name="connsiteX15" fmla="*/ 46616 w 5749926"/>
              <a:gd name="connsiteY15" fmla="*/ 244604 h 6172200"/>
              <a:gd name="connsiteX16" fmla="*/ 54227 w 5749926"/>
              <a:gd name="connsiteY16" fmla="*/ 230327 h 6172200"/>
              <a:gd name="connsiteX17" fmla="*/ 56130 w 5749926"/>
              <a:gd name="connsiteY17" fmla="*/ 227472 h 6172200"/>
              <a:gd name="connsiteX18" fmla="*/ 77059 w 5749926"/>
              <a:gd name="connsiteY18" fmla="*/ 194160 h 6172200"/>
              <a:gd name="connsiteX19" fmla="*/ 97989 w 5749926"/>
              <a:gd name="connsiteY19" fmla="*/ 166559 h 6172200"/>
              <a:gd name="connsiteX20" fmla="*/ 103697 w 5749926"/>
              <a:gd name="connsiteY20" fmla="*/ 159897 h 6172200"/>
              <a:gd name="connsiteX21" fmla="*/ 107502 w 5749926"/>
              <a:gd name="connsiteY21" fmla="*/ 156090 h 6172200"/>
              <a:gd name="connsiteX22" fmla="*/ 117967 w 5749926"/>
              <a:gd name="connsiteY22" fmla="*/ 143717 h 6172200"/>
              <a:gd name="connsiteX23" fmla="*/ 175047 w 5749926"/>
              <a:gd name="connsiteY23" fmla="*/ 93273 h 6172200"/>
              <a:gd name="connsiteX24" fmla="*/ 196928 w 5749926"/>
              <a:gd name="connsiteY24" fmla="*/ 78045 h 6172200"/>
              <a:gd name="connsiteX25" fmla="*/ 199783 w 5749926"/>
              <a:gd name="connsiteY25" fmla="*/ 75190 h 6172200"/>
              <a:gd name="connsiteX26" fmla="*/ 311090 w 5749926"/>
              <a:gd name="connsiteY26" fmla="*/ 22842 h 6172200"/>
              <a:gd name="connsiteX27" fmla="*/ 359608 w 5749926"/>
              <a:gd name="connsiteY27" fmla="*/ 9518 h 6172200"/>
              <a:gd name="connsiteX28" fmla="*/ 384343 w 5749926"/>
              <a:gd name="connsiteY28" fmla="*/ 5711 h 6172200"/>
              <a:gd name="connsiteX29" fmla="*/ 385295 w 5749926"/>
              <a:gd name="connsiteY29" fmla="*/ 5711 h 6172200"/>
              <a:gd name="connsiteX30" fmla="*/ 419543 w 5749926"/>
              <a:gd name="connsiteY30" fmla="*/ 1904 h 6172200"/>
              <a:gd name="connsiteX31" fmla="*/ 444278 w 5749926"/>
              <a:gd name="connsiteY31" fmla="*/ 952 h 6172200"/>
              <a:gd name="connsiteX32" fmla="*/ 454743 w 5749926"/>
              <a:gd name="connsiteY32" fmla="*/ 0 h 6172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5749926" h="6172200">
                <a:moveTo>
                  <a:pt x="454743" y="0"/>
                </a:moveTo>
                <a:cubicBezTo>
                  <a:pt x="454743" y="0"/>
                  <a:pt x="454743" y="0"/>
                  <a:pt x="896166" y="0"/>
                </a:cubicBezTo>
                <a:cubicBezTo>
                  <a:pt x="896166" y="0"/>
                  <a:pt x="896166" y="0"/>
                  <a:pt x="5749926" y="0"/>
                </a:cubicBezTo>
                <a:lnTo>
                  <a:pt x="5749926" y="6172200"/>
                </a:lnTo>
                <a:cubicBezTo>
                  <a:pt x="5749926" y="6172200"/>
                  <a:pt x="5749926" y="6172200"/>
                  <a:pt x="0" y="6172200"/>
                </a:cubicBezTo>
                <a:cubicBezTo>
                  <a:pt x="0" y="6172200"/>
                  <a:pt x="0" y="6172200"/>
                  <a:pt x="0" y="439716"/>
                </a:cubicBezTo>
                <a:cubicBezTo>
                  <a:pt x="0" y="433054"/>
                  <a:pt x="0" y="426391"/>
                  <a:pt x="0" y="419729"/>
                </a:cubicBezTo>
                <a:cubicBezTo>
                  <a:pt x="951" y="406404"/>
                  <a:pt x="1903" y="393079"/>
                  <a:pt x="3806" y="380706"/>
                </a:cubicBezTo>
                <a:cubicBezTo>
                  <a:pt x="4757" y="374044"/>
                  <a:pt x="5708" y="368333"/>
                  <a:pt x="6660" y="361671"/>
                </a:cubicBezTo>
                <a:cubicBezTo>
                  <a:pt x="9514" y="349298"/>
                  <a:pt x="12368" y="336925"/>
                  <a:pt x="15222" y="324552"/>
                </a:cubicBezTo>
                <a:cubicBezTo>
                  <a:pt x="19027" y="312179"/>
                  <a:pt x="22833" y="299806"/>
                  <a:pt x="27589" y="288385"/>
                </a:cubicBezTo>
                <a:cubicBezTo>
                  <a:pt x="27589" y="286482"/>
                  <a:pt x="28541" y="284578"/>
                  <a:pt x="29492" y="283626"/>
                </a:cubicBezTo>
                <a:cubicBezTo>
                  <a:pt x="31395" y="277916"/>
                  <a:pt x="33297" y="273157"/>
                  <a:pt x="35200" y="268398"/>
                </a:cubicBezTo>
                <a:cubicBezTo>
                  <a:pt x="36151" y="267446"/>
                  <a:pt x="36151" y="266494"/>
                  <a:pt x="36151" y="265543"/>
                </a:cubicBezTo>
                <a:cubicBezTo>
                  <a:pt x="39005" y="259832"/>
                  <a:pt x="41859" y="255073"/>
                  <a:pt x="44713" y="249363"/>
                </a:cubicBezTo>
                <a:cubicBezTo>
                  <a:pt x="45665" y="247459"/>
                  <a:pt x="46616" y="245556"/>
                  <a:pt x="46616" y="244604"/>
                </a:cubicBezTo>
                <a:cubicBezTo>
                  <a:pt x="49470" y="239845"/>
                  <a:pt x="52324" y="235086"/>
                  <a:pt x="54227" y="230327"/>
                </a:cubicBezTo>
                <a:cubicBezTo>
                  <a:pt x="55178" y="229376"/>
                  <a:pt x="56130" y="228424"/>
                  <a:pt x="56130" y="227472"/>
                </a:cubicBezTo>
                <a:cubicBezTo>
                  <a:pt x="62789" y="216051"/>
                  <a:pt x="69448" y="204630"/>
                  <a:pt x="77059" y="194160"/>
                </a:cubicBezTo>
                <a:cubicBezTo>
                  <a:pt x="83718" y="184643"/>
                  <a:pt x="91329" y="175125"/>
                  <a:pt x="97989" y="166559"/>
                </a:cubicBezTo>
                <a:cubicBezTo>
                  <a:pt x="99891" y="164656"/>
                  <a:pt x="101794" y="161800"/>
                  <a:pt x="103697" y="159897"/>
                </a:cubicBezTo>
                <a:cubicBezTo>
                  <a:pt x="104648" y="158945"/>
                  <a:pt x="105599" y="157041"/>
                  <a:pt x="107502" y="156090"/>
                </a:cubicBezTo>
                <a:cubicBezTo>
                  <a:pt x="110356" y="152283"/>
                  <a:pt x="114162" y="148476"/>
                  <a:pt x="117967" y="143717"/>
                </a:cubicBezTo>
                <a:cubicBezTo>
                  <a:pt x="135091" y="125633"/>
                  <a:pt x="155069" y="108501"/>
                  <a:pt x="175047" y="93273"/>
                </a:cubicBezTo>
                <a:cubicBezTo>
                  <a:pt x="182658" y="87563"/>
                  <a:pt x="189318" y="82804"/>
                  <a:pt x="196928" y="78045"/>
                </a:cubicBezTo>
                <a:cubicBezTo>
                  <a:pt x="197880" y="77093"/>
                  <a:pt x="198831" y="76141"/>
                  <a:pt x="199783" y="75190"/>
                </a:cubicBezTo>
                <a:cubicBezTo>
                  <a:pt x="234031" y="53299"/>
                  <a:pt x="271133" y="35215"/>
                  <a:pt x="311090" y="22842"/>
                </a:cubicBezTo>
                <a:cubicBezTo>
                  <a:pt x="326311" y="18084"/>
                  <a:pt x="343435" y="13325"/>
                  <a:pt x="359608" y="9518"/>
                </a:cubicBezTo>
                <a:cubicBezTo>
                  <a:pt x="368171" y="8566"/>
                  <a:pt x="375781" y="6662"/>
                  <a:pt x="384343" y="5711"/>
                </a:cubicBezTo>
                <a:cubicBezTo>
                  <a:pt x="385295" y="5711"/>
                  <a:pt x="385295" y="5711"/>
                  <a:pt x="385295" y="5711"/>
                </a:cubicBezTo>
                <a:cubicBezTo>
                  <a:pt x="396711" y="3807"/>
                  <a:pt x="408127" y="2855"/>
                  <a:pt x="419543" y="1904"/>
                </a:cubicBezTo>
                <a:cubicBezTo>
                  <a:pt x="428105" y="952"/>
                  <a:pt x="435716" y="952"/>
                  <a:pt x="444278" y="952"/>
                </a:cubicBezTo>
                <a:cubicBezTo>
                  <a:pt x="448083" y="952"/>
                  <a:pt x="450937" y="0"/>
                  <a:pt x="454743" y="0"/>
                </a:cubicBezTo>
                <a:close/>
              </a:path>
            </a:pathLst>
          </a:custGeom>
          <a:noFill/>
          <a:ln>
            <a:noFill/>
          </a:ln>
        </p:spPr>
        <p:txBody>
          <a:bodyPr vert="horz" wrap="square" lIns="0" tIns="0" rIns="0" bIns="0" numCol="1" anchor="t" anchorCtr="0" compatLnSpc="1">
            <a:prstTxWarp prst="textNoShape">
              <a:avLst/>
            </a:prstTxWarp>
            <a:noAutofit/>
          </a:bodyPr>
          <a:lstStyle>
            <a:lvl1pPr marL="0" indent="0" algn="ctr" defTabSz="914400" rtl="0" eaLnBrk="1" latinLnBrk="0" hangingPunct="1">
              <a:lnSpc>
                <a:spcPct val="90000"/>
              </a:lnSpc>
              <a:spcBef>
                <a:spcPts val="1000"/>
              </a:spcBef>
              <a:buFontTx/>
              <a:buNone/>
              <a:defRPr/>
            </a:lvl1pPr>
          </a:lstStyle>
          <a:p>
            <a:r>
              <a:rPr lang="nl-NL" dirty="0"/>
              <a:t>[Afbeelding]</a:t>
            </a:r>
            <a:endParaRPr lang="en-NL" dirty="0"/>
          </a:p>
        </p:txBody>
      </p:sp>
      <p:sp>
        <p:nvSpPr>
          <p:cNvPr id="9" name="02_Rectangle 2[PHJU] (JU-Free)">
            <a:extLst>
              <a:ext uri="{FF2B5EF4-FFF2-40B4-BE49-F238E27FC236}">
                <a16:creationId xmlns:a16="http://schemas.microsoft.com/office/drawing/2014/main" id="{2ACE5B40-6FF5-3532-A825-12C3775F11B1}"/>
              </a:ext>
            </a:extLst>
          </p:cNvPr>
          <p:cNvSpPr>
            <a:spLocks noGrp="1" noChangeArrowheads="1"/>
          </p:cNvSpPr>
          <p:nvPr>
            <p:ph type="pic" idx="1000" hasCustomPrompt="1"/>
          </p:nvPr>
        </p:nvSpPr>
        <p:spPr bwMode="auto">
          <a:xfrm>
            <a:off x="6162172" y="228600"/>
            <a:ext cx="5801228" cy="3009900"/>
          </a:xfrm>
          <a:prstGeom prst="rect">
            <a:avLst/>
          </a:prstGeom>
          <a:noFill/>
          <a:ln>
            <a:noFill/>
          </a:ln>
        </p:spPr>
        <p:txBody>
          <a:bodyPr vert="horz" wrap="square" lIns="0" tIns="0" rIns="0" bIns="0" numCol="1" anchor="t" anchorCtr="0" compatLnSpc="1">
            <a:prstTxWarp prst="textNoShape">
              <a:avLst/>
            </a:prstTxWarp>
          </a:bodyPr>
          <a:lstStyle>
            <a:lvl1pPr marL="0" indent="0" algn="l" defTabSz="914400" rtl="0" eaLnBrk="1" latinLnBrk="0" hangingPunct="1">
              <a:lnSpc>
                <a:spcPct val="100000"/>
              </a:lnSpc>
              <a:spcBef>
                <a:spcPts val="0"/>
              </a:spcBef>
              <a:buFontTx/>
              <a:buNone/>
              <a:defRPr/>
            </a:lvl1pPr>
          </a:lstStyle>
          <a:p>
            <a:r>
              <a:rPr lang="nl-NL" dirty="0"/>
              <a:t>[Afbeelding]</a:t>
            </a:r>
          </a:p>
        </p:txBody>
      </p:sp>
      <p:sp>
        <p:nvSpPr>
          <p:cNvPr id="10" name="03_Rectangle 3[PHJU] (JU-Free)">
            <a:extLst>
              <a:ext uri="{FF2B5EF4-FFF2-40B4-BE49-F238E27FC236}">
                <a16:creationId xmlns:a16="http://schemas.microsoft.com/office/drawing/2014/main" id="{E8612FA3-F04C-426C-60D7-B9E537B0F9E6}"/>
              </a:ext>
            </a:extLst>
          </p:cNvPr>
          <p:cNvSpPr>
            <a:spLocks noGrp="1" noChangeArrowheads="1"/>
          </p:cNvSpPr>
          <p:nvPr>
            <p:ph type="pic" idx="1001" hasCustomPrompt="1"/>
          </p:nvPr>
        </p:nvSpPr>
        <p:spPr bwMode="auto">
          <a:xfrm>
            <a:off x="6162172" y="3390900"/>
            <a:ext cx="5801228" cy="3009900"/>
          </a:xfrm>
          <a:prstGeom prst="rect">
            <a:avLst/>
          </a:prstGeom>
          <a:noFill/>
          <a:ln>
            <a:noFill/>
          </a:ln>
        </p:spPr>
        <p:txBody>
          <a:bodyPr vert="horz" wrap="square" lIns="0" tIns="0" rIns="0" bIns="0" numCol="1" anchor="t" anchorCtr="0" compatLnSpc="1">
            <a:prstTxWarp prst="textNoShape">
              <a:avLst/>
            </a:prstTxWarp>
          </a:bodyPr>
          <a:lstStyle>
            <a:lvl1pPr marL="0" indent="0" algn="l" defTabSz="914400" rtl="0" eaLnBrk="1" latinLnBrk="0" hangingPunct="1">
              <a:lnSpc>
                <a:spcPct val="100000"/>
              </a:lnSpc>
              <a:spcBef>
                <a:spcPts val="0"/>
              </a:spcBef>
              <a:buFontTx/>
              <a:buNone/>
              <a:defRPr/>
            </a:lvl1pPr>
          </a:lstStyle>
          <a:p>
            <a:r>
              <a:rPr lang="nl-NL" dirty="0"/>
              <a:t>[Afbeelding]</a:t>
            </a:r>
          </a:p>
        </p:txBody>
      </p:sp>
      <p:sp>
        <p:nvSpPr>
          <p:cNvPr id="3" name="04_Frame date 4 (JU-Free)">
            <a:extLst>
              <a:ext uri="{FF2B5EF4-FFF2-40B4-BE49-F238E27FC236}">
                <a16:creationId xmlns:a16="http://schemas.microsoft.com/office/drawing/2014/main" id="{B1E842CF-1440-7804-88B3-BC747086BA9E}"/>
              </a:ext>
            </a:extLst>
          </p:cNvPr>
          <p:cNvSpPr>
            <a:spLocks noGrp="1"/>
          </p:cNvSpPr>
          <p:nvPr>
            <p:ph type="dt" sz="half" idx="1007"/>
          </p:nvPr>
        </p:nvSpPr>
        <p:spPr/>
        <p:txBody>
          <a:bodyPr/>
          <a:lstStyle/>
          <a:p>
            <a:fld id="{3C256F02-65A2-4707-9446-DD6E33C2C034}" type="datetime4">
              <a:rPr lang="nl-NL" smtClean="0"/>
              <a:t>24 juni 2026</a:t>
            </a:fld>
            <a:endParaRPr lang="nl-NL" dirty="0"/>
          </a:p>
        </p:txBody>
      </p:sp>
      <p:sp>
        <p:nvSpPr>
          <p:cNvPr id="4" name="05_Frame footer 5 (JU-Free)">
            <a:extLst>
              <a:ext uri="{FF2B5EF4-FFF2-40B4-BE49-F238E27FC236}">
                <a16:creationId xmlns:a16="http://schemas.microsoft.com/office/drawing/2014/main" id="{5730B67B-1E30-5598-15D7-DD43390BC9AD}"/>
              </a:ext>
            </a:extLst>
          </p:cNvPr>
          <p:cNvSpPr>
            <a:spLocks noGrp="1"/>
          </p:cNvSpPr>
          <p:nvPr>
            <p:ph type="ftr" sz="quarter" idx="1008"/>
          </p:nvPr>
        </p:nvSpPr>
        <p:spPr/>
        <p:txBody>
          <a:bodyPr/>
          <a:lstStyle/>
          <a:p>
            <a:r>
              <a:rPr lang="nl-NL"/>
              <a:t>Typ hier bijvoorbeeld de titel van de presentatie, via Invoegen Kop &amp; voettekst</a:t>
            </a:r>
            <a:endParaRPr lang="nl-NL" dirty="0"/>
          </a:p>
        </p:txBody>
      </p:sp>
      <p:sp>
        <p:nvSpPr>
          <p:cNvPr id="5" name="06_Frame slide number 6 (JU-Free)">
            <a:extLst>
              <a:ext uri="{FF2B5EF4-FFF2-40B4-BE49-F238E27FC236}">
                <a16:creationId xmlns:a16="http://schemas.microsoft.com/office/drawing/2014/main" id="{AF896BB3-AFB1-A0DF-21A0-8F2DCD0C0814}"/>
              </a:ext>
            </a:extLst>
          </p:cNvPr>
          <p:cNvSpPr>
            <a:spLocks noGrp="1"/>
          </p:cNvSpPr>
          <p:nvPr>
            <p:ph type="sldNum" sz="quarter" idx="1009"/>
          </p:nvPr>
        </p:nvSpPr>
        <p:spPr/>
        <p:txBody>
          <a:bodyPr/>
          <a:lstStyle/>
          <a:p>
            <a:fld id="{8F18802B-E4C7-4B2D-B37A-6B7CC3C134EA}" type="slidenum">
              <a:rPr lang="nl-NL" smtClean="0"/>
              <a:pPr/>
              <a:t>‹nr.›</a:t>
            </a:fld>
            <a:endParaRPr lang="nl-NL" dirty="0"/>
          </a:p>
        </p:txBody>
      </p:sp>
    </p:spTree>
    <p:extLst>
      <p:ext uri="{BB962C8B-B14F-4D97-AF65-F5344CB8AC3E}">
        <p14:creationId xmlns:p14="http://schemas.microsoft.com/office/powerpoint/2010/main" val="3860874089"/>
      </p:ext>
    </p:extLst>
  </p:cSld>
  <p:clrMapOvr>
    <a:masterClrMapping/>
  </p:clrMapOvr>
  <p:extLst>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Quote+foto (H2)]">
    <p:spTree>
      <p:nvGrpSpPr>
        <p:cNvPr id="1" name=""/>
        <p:cNvGrpSpPr/>
        <p:nvPr/>
      </p:nvGrpSpPr>
      <p:grpSpPr>
        <a:xfrm>
          <a:off x="0" y="0"/>
          <a:ext cx="0" cy="0"/>
          <a:chOff x="0" y="0"/>
          <a:chExt cx="0" cy="0"/>
        </a:xfrm>
      </p:grpSpPr>
      <p:sp>
        <p:nvSpPr>
          <p:cNvPr id="3" name="Frame 1">
            <a:extLst>
              <a:ext uri="{FF2B5EF4-FFF2-40B4-BE49-F238E27FC236}">
                <a16:creationId xmlns:a16="http://schemas.microsoft.com/office/drawing/2014/main" id="{18F8B803-2302-E3CF-A879-83FA1CB3EFD4}"/>
              </a:ext>
              <a:ext uri="{C183D7F6-B498-43B3-948B-1728B52AA6E4}">
                <adec:decorative xmlns:adec="http://schemas.microsoft.com/office/drawing/2017/decorative" val="1"/>
              </a:ext>
            </a:extLst>
          </p:cNvPr>
          <p:cNvSpPr>
            <a:spLocks noSelect="1"/>
          </p:cNvSpPr>
          <p:nvPr userDrawn="1"/>
        </p:nvSpPr>
        <p:spPr bwMode="auto">
          <a:xfrm>
            <a:off x="6343650" y="3200400"/>
            <a:ext cx="5619750" cy="1828800"/>
          </a:xfrm>
          <a:custGeom>
            <a:avLst/>
            <a:gdLst>
              <a:gd name="T0" fmla="*/ 17700 w 17700"/>
              <a:gd name="T1" fmla="*/ 5760 h 5760"/>
              <a:gd name="T2" fmla="*/ 740 w 17700"/>
              <a:gd name="T3" fmla="*/ 5760 h 5760"/>
              <a:gd name="T4" fmla="*/ 0 w 17700"/>
              <a:gd name="T5" fmla="*/ 5020 h 5760"/>
              <a:gd name="T6" fmla="*/ 0 w 17700"/>
              <a:gd name="T7" fmla="*/ 0 h 5760"/>
              <a:gd name="T8" fmla="*/ 40 w 17700"/>
              <a:gd name="T9" fmla="*/ 0 h 5760"/>
              <a:gd name="T10" fmla="*/ 40 w 17700"/>
              <a:gd name="T11" fmla="*/ 5020 h 5760"/>
              <a:gd name="T12" fmla="*/ 740 w 17700"/>
              <a:gd name="T13" fmla="*/ 5720 h 5760"/>
              <a:gd name="T14" fmla="*/ 17700 w 17700"/>
              <a:gd name="T15" fmla="*/ 5720 h 5760"/>
              <a:gd name="T16" fmla="*/ 17700 w 17700"/>
              <a:gd name="T17" fmla="*/ 5760 h 57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700" h="5760">
                <a:moveTo>
                  <a:pt x="17700" y="5760"/>
                </a:moveTo>
                <a:cubicBezTo>
                  <a:pt x="740" y="5760"/>
                  <a:pt x="740" y="5760"/>
                  <a:pt x="740" y="5760"/>
                </a:cubicBezTo>
                <a:cubicBezTo>
                  <a:pt x="332" y="5760"/>
                  <a:pt x="0" y="5428"/>
                  <a:pt x="0" y="5020"/>
                </a:cubicBezTo>
                <a:cubicBezTo>
                  <a:pt x="0" y="0"/>
                  <a:pt x="0" y="0"/>
                  <a:pt x="0" y="0"/>
                </a:cubicBezTo>
                <a:cubicBezTo>
                  <a:pt x="40" y="0"/>
                  <a:pt x="40" y="0"/>
                  <a:pt x="40" y="0"/>
                </a:cubicBezTo>
                <a:cubicBezTo>
                  <a:pt x="40" y="5020"/>
                  <a:pt x="40" y="5020"/>
                  <a:pt x="40" y="5020"/>
                </a:cubicBezTo>
                <a:cubicBezTo>
                  <a:pt x="40" y="5406"/>
                  <a:pt x="354" y="5720"/>
                  <a:pt x="740" y="5720"/>
                </a:cubicBezTo>
                <a:cubicBezTo>
                  <a:pt x="17700" y="5720"/>
                  <a:pt x="17700" y="5720"/>
                  <a:pt x="17700" y="5720"/>
                </a:cubicBezTo>
                <a:lnTo>
                  <a:pt x="17700" y="576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nl-NL" dirty="0"/>
          </a:p>
        </p:txBody>
      </p:sp>
      <p:sp>
        <p:nvSpPr>
          <p:cNvPr id="7" name="01_***Title 2 (JU-Free)">
            <a:extLst>
              <a:ext uri="{FF2B5EF4-FFF2-40B4-BE49-F238E27FC236}">
                <a16:creationId xmlns:a16="http://schemas.microsoft.com/office/drawing/2014/main" id="{3425DDE8-97F5-E411-4B43-E1D822115EF1}"/>
              </a:ext>
            </a:extLst>
          </p:cNvPr>
          <p:cNvSpPr>
            <a:spLocks noGrp="1"/>
          </p:cNvSpPr>
          <p:nvPr>
            <p:ph type="title" hasCustomPrompt="1"/>
          </p:nvPr>
        </p:nvSpPr>
        <p:spPr>
          <a:xfrm>
            <a:off x="6692400" y="3136900"/>
            <a:ext cx="4889500" cy="1689100"/>
          </a:xfrm>
        </p:spPr>
        <p:txBody>
          <a:bodyPr/>
          <a:lstStyle>
            <a:lvl1pPr>
              <a:defRPr kumimoji="0" sz="2700" b="0" i="0" u="none" baseline="0">
                <a:solidFill>
                  <a:schemeClr val="tx2">
                    <a:lumMod val="100000"/>
                  </a:schemeClr>
                </a:solidFill>
                <a:latin typeface="RijksoverheidSerif" panose="020B0604020202020204" charset="0"/>
              </a:defRPr>
            </a:lvl1pPr>
          </a:lstStyle>
          <a:p>
            <a:r>
              <a:rPr lang="nl-NL"/>
              <a:t>[“Quote”]</a:t>
            </a:r>
            <a:endParaRPr lang="nl-NL" dirty="0"/>
          </a:p>
        </p:txBody>
      </p:sp>
      <p:sp>
        <p:nvSpPr>
          <p:cNvPr id="9" name="02_Frame 3 (JU-Free)">
            <a:extLst>
              <a:ext uri="{FF2B5EF4-FFF2-40B4-BE49-F238E27FC236}">
                <a16:creationId xmlns:a16="http://schemas.microsoft.com/office/drawing/2014/main" id="{74D0E7DD-132E-101C-A7F7-BFBC9974773D}"/>
              </a:ext>
            </a:extLst>
          </p:cNvPr>
          <p:cNvSpPr>
            <a:spLocks noGrp="1"/>
          </p:cNvSpPr>
          <p:nvPr>
            <p:ph type="pic" idx="1006" hasCustomPrompt="1"/>
          </p:nvPr>
        </p:nvSpPr>
        <p:spPr bwMode="auto">
          <a:xfrm>
            <a:off x="230187" y="228600"/>
            <a:ext cx="5749926" cy="6172200"/>
          </a:xfrm>
          <a:custGeom>
            <a:avLst/>
            <a:gdLst>
              <a:gd name="connsiteX0" fmla="*/ 454743 w 5749926"/>
              <a:gd name="connsiteY0" fmla="*/ 0 h 6172200"/>
              <a:gd name="connsiteX1" fmla="*/ 896166 w 5749926"/>
              <a:gd name="connsiteY1" fmla="*/ 0 h 6172200"/>
              <a:gd name="connsiteX2" fmla="*/ 5749926 w 5749926"/>
              <a:gd name="connsiteY2" fmla="*/ 0 h 6172200"/>
              <a:gd name="connsiteX3" fmla="*/ 5749926 w 5749926"/>
              <a:gd name="connsiteY3" fmla="*/ 6172200 h 6172200"/>
              <a:gd name="connsiteX4" fmla="*/ 0 w 5749926"/>
              <a:gd name="connsiteY4" fmla="*/ 6172200 h 6172200"/>
              <a:gd name="connsiteX5" fmla="*/ 0 w 5749926"/>
              <a:gd name="connsiteY5" fmla="*/ 439716 h 6172200"/>
              <a:gd name="connsiteX6" fmla="*/ 0 w 5749926"/>
              <a:gd name="connsiteY6" fmla="*/ 419729 h 6172200"/>
              <a:gd name="connsiteX7" fmla="*/ 3806 w 5749926"/>
              <a:gd name="connsiteY7" fmla="*/ 380706 h 6172200"/>
              <a:gd name="connsiteX8" fmla="*/ 6660 w 5749926"/>
              <a:gd name="connsiteY8" fmla="*/ 361671 h 6172200"/>
              <a:gd name="connsiteX9" fmla="*/ 15222 w 5749926"/>
              <a:gd name="connsiteY9" fmla="*/ 324552 h 6172200"/>
              <a:gd name="connsiteX10" fmla="*/ 27589 w 5749926"/>
              <a:gd name="connsiteY10" fmla="*/ 288385 h 6172200"/>
              <a:gd name="connsiteX11" fmla="*/ 29492 w 5749926"/>
              <a:gd name="connsiteY11" fmla="*/ 283626 h 6172200"/>
              <a:gd name="connsiteX12" fmla="*/ 35200 w 5749926"/>
              <a:gd name="connsiteY12" fmla="*/ 268398 h 6172200"/>
              <a:gd name="connsiteX13" fmla="*/ 36151 w 5749926"/>
              <a:gd name="connsiteY13" fmla="*/ 265543 h 6172200"/>
              <a:gd name="connsiteX14" fmla="*/ 44713 w 5749926"/>
              <a:gd name="connsiteY14" fmla="*/ 249363 h 6172200"/>
              <a:gd name="connsiteX15" fmla="*/ 46616 w 5749926"/>
              <a:gd name="connsiteY15" fmla="*/ 244604 h 6172200"/>
              <a:gd name="connsiteX16" fmla="*/ 54227 w 5749926"/>
              <a:gd name="connsiteY16" fmla="*/ 230327 h 6172200"/>
              <a:gd name="connsiteX17" fmla="*/ 56130 w 5749926"/>
              <a:gd name="connsiteY17" fmla="*/ 227472 h 6172200"/>
              <a:gd name="connsiteX18" fmla="*/ 77059 w 5749926"/>
              <a:gd name="connsiteY18" fmla="*/ 194160 h 6172200"/>
              <a:gd name="connsiteX19" fmla="*/ 97989 w 5749926"/>
              <a:gd name="connsiteY19" fmla="*/ 166559 h 6172200"/>
              <a:gd name="connsiteX20" fmla="*/ 103697 w 5749926"/>
              <a:gd name="connsiteY20" fmla="*/ 159897 h 6172200"/>
              <a:gd name="connsiteX21" fmla="*/ 107502 w 5749926"/>
              <a:gd name="connsiteY21" fmla="*/ 156090 h 6172200"/>
              <a:gd name="connsiteX22" fmla="*/ 117967 w 5749926"/>
              <a:gd name="connsiteY22" fmla="*/ 143717 h 6172200"/>
              <a:gd name="connsiteX23" fmla="*/ 175047 w 5749926"/>
              <a:gd name="connsiteY23" fmla="*/ 93273 h 6172200"/>
              <a:gd name="connsiteX24" fmla="*/ 196928 w 5749926"/>
              <a:gd name="connsiteY24" fmla="*/ 78045 h 6172200"/>
              <a:gd name="connsiteX25" fmla="*/ 199783 w 5749926"/>
              <a:gd name="connsiteY25" fmla="*/ 75190 h 6172200"/>
              <a:gd name="connsiteX26" fmla="*/ 311090 w 5749926"/>
              <a:gd name="connsiteY26" fmla="*/ 22842 h 6172200"/>
              <a:gd name="connsiteX27" fmla="*/ 359608 w 5749926"/>
              <a:gd name="connsiteY27" fmla="*/ 9518 h 6172200"/>
              <a:gd name="connsiteX28" fmla="*/ 384343 w 5749926"/>
              <a:gd name="connsiteY28" fmla="*/ 5711 h 6172200"/>
              <a:gd name="connsiteX29" fmla="*/ 385295 w 5749926"/>
              <a:gd name="connsiteY29" fmla="*/ 5711 h 6172200"/>
              <a:gd name="connsiteX30" fmla="*/ 419543 w 5749926"/>
              <a:gd name="connsiteY30" fmla="*/ 1904 h 6172200"/>
              <a:gd name="connsiteX31" fmla="*/ 444278 w 5749926"/>
              <a:gd name="connsiteY31" fmla="*/ 952 h 6172200"/>
              <a:gd name="connsiteX32" fmla="*/ 454743 w 5749926"/>
              <a:gd name="connsiteY32" fmla="*/ 0 h 6172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5749926" h="6172200">
                <a:moveTo>
                  <a:pt x="454743" y="0"/>
                </a:moveTo>
                <a:cubicBezTo>
                  <a:pt x="454743" y="0"/>
                  <a:pt x="454743" y="0"/>
                  <a:pt x="896166" y="0"/>
                </a:cubicBezTo>
                <a:cubicBezTo>
                  <a:pt x="896166" y="0"/>
                  <a:pt x="896166" y="0"/>
                  <a:pt x="5749926" y="0"/>
                </a:cubicBezTo>
                <a:lnTo>
                  <a:pt x="5749926" y="6172200"/>
                </a:lnTo>
                <a:cubicBezTo>
                  <a:pt x="5749926" y="6172200"/>
                  <a:pt x="5749926" y="6172200"/>
                  <a:pt x="0" y="6172200"/>
                </a:cubicBezTo>
                <a:cubicBezTo>
                  <a:pt x="0" y="6172200"/>
                  <a:pt x="0" y="6172200"/>
                  <a:pt x="0" y="439716"/>
                </a:cubicBezTo>
                <a:cubicBezTo>
                  <a:pt x="0" y="433054"/>
                  <a:pt x="0" y="426391"/>
                  <a:pt x="0" y="419729"/>
                </a:cubicBezTo>
                <a:cubicBezTo>
                  <a:pt x="951" y="406404"/>
                  <a:pt x="1903" y="393079"/>
                  <a:pt x="3806" y="380706"/>
                </a:cubicBezTo>
                <a:cubicBezTo>
                  <a:pt x="4757" y="374044"/>
                  <a:pt x="5708" y="368333"/>
                  <a:pt x="6660" y="361671"/>
                </a:cubicBezTo>
                <a:cubicBezTo>
                  <a:pt x="9514" y="349298"/>
                  <a:pt x="12368" y="336925"/>
                  <a:pt x="15222" y="324552"/>
                </a:cubicBezTo>
                <a:cubicBezTo>
                  <a:pt x="19027" y="312179"/>
                  <a:pt x="22833" y="299806"/>
                  <a:pt x="27589" y="288385"/>
                </a:cubicBezTo>
                <a:cubicBezTo>
                  <a:pt x="27589" y="286482"/>
                  <a:pt x="28541" y="284578"/>
                  <a:pt x="29492" y="283626"/>
                </a:cubicBezTo>
                <a:cubicBezTo>
                  <a:pt x="31395" y="277916"/>
                  <a:pt x="33297" y="273157"/>
                  <a:pt x="35200" y="268398"/>
                </a:cubicBezTo>
                <a:cubicBezTo>
                  <a:pt x="36151" y="267446"/>
                  <a:pt x="36151" y="266494"/>
                  <a:pt x="36151" y="265543"/>
                </a:cubicBezTo>
                <a:cubicBezTo>
                  <a:pt x="39005" y="259832"/>
                  <a:pt x="41859" y="255073"/>
                  <a:pt x="44713" y="249363"/>
                </a:cubicBezTo>
                <a:cubicBezTo>
                  <a:pt x="45665" y="247459"/>
                  <a:pt x="46616" y="245556"/>
                  <a:pt x="46616" y="244604"/>
                </a:cubicBezTo>
                <a:cubicBezTo>
                  <a:pt x="49470" y="239845"/>
                  <a:pt x="52324" y="235086"/>
                  <a:pt x="54227" y="230327"/>
                </a:cubicBezTo>
                <a:cubicBezTo>
                  <a:pt x="55178" y="229376"/>
                  <a:pt x="56130" y="228424"/>
                  <a:pt x="56130" y="227472"/>
                </a:cubicBezTo>
                <a:cubicBezTo>
                  <a:pt x="62789" y="216051"/>
                  <a:pt x="69448" y="204630"/>
                  <a:pt x="77059" y="194160"/>
                </a:cubicBezTo>
                <a:cubicBezTo>
                  <a:pt x="83718" y="184643"/>
                  <a:pt x="91329" y="175125"/>
                  <a:pt x="97989" y="166559"/>
                </a:cubicBezTo>
                <a:cubicBezTo>
                  <a:pt x="99891" y="164656"/>
                  <a:pt x="101794" y="161800"/>
                  <a:pt x="103697" y="159897"/>
                </a:cubicBezTo>
                <a:cubicBezTo>
                  <a:pt x="104648" y="158945"/>
                  <a:pt x="105599" y="157041"/>
                  <a:pt x="107502" y="156090"/>
                </a:cubicBezTo>
                <a:cubicBezTo>
                  <a:pt x="110356" y="152283"/>
                  <a:pt x="114162" y="148476"/>
                  <a:pt x="117967" y="143717"/>
                </a:cubicBezTo>
                <a:cubicBezTo>
                  <a:pt x="135091" y="125633"/>
                  <a:pt x="155069" y="108501"/>
                  <a:pt x="175047" y="93273"/>
                </a:cubicBezTo>
                <a:cubicBezTo>
                  <a:pt x="182658" y="87563"/>
                  <a:pt x="189318" y="82804"/>
                  <a:pt x="196928" y="78045"/>
                </a:cubicBezTo>
                <a:cubicBezTo>
                  <a:pt x="197880" y="77093"/>
                  <a:pt x="198831" y="76141"/>
                  <a:pt x="199783" y="75190"/>
                </a:cubicBezTo>
                <a:cubicBezTo>
                  <a:pt x="234031" y="53299"/>
                  <a:pt x="271133" y="35215"/>
                  <a:pt x="311090" y="22842"/>
                </a:cubicBezTo>
                <a:cubicBezTo>
                  <a:pt x="326311" y="18084"/>
                  <a:pt x="343435" y="13325"/>
                  <a:pt x="359608" y="9518"/>
                </a:cubicBezTo>
                <a:cubicBezTo>
                  <a:pt x="368171" y="8566"/>
                  <a:pt x="375781" y="6662"/>
                  <a:pt x="384343" y="5711"/>
                </a:cubicBezTo>
                <a:cubicBezTo>
                  <a:pt x="385295" y="5711"/>
                  <a:pt x="385295" y="5711"/>
                  <a:pt x="385295" y="5711"/>
                </a:cubicBezTo>
                <a:cubicBezTo>
                  <a:pt x="396711" y="3807"/>
                  <a:pt x="408127" y="2855"/>
                  <a:pt x="419543" y="1904"/>
                </a:cubicBezTo>
                <a:cubicBezTo>
                  <a:pt x="428105" y="952"/>
                  <a:pt x="435716" y="952"/>
                  <a:pt x="444278" y="952"/>
                </a:cubicBezTo>
                <a:cubicBezTo>
                  <a:pt x="448083" y="952"/>
                  <a:pt x="450937" y="0"/>
                  <a:pt x="454743" y="0"/>
                </a:cubicBezTo>
                <a:close/>
              </a:path>
            </a:pathLst>
          </a:custGeom>
          <a:noFill/>
          <a:ln>
            <a:noFill/>
          </a:ln>
        </p:spPr>
        <p:txBody>
          <a:bodyPr vert="horz" wrap="square" lIns="0" tIns="0" rIns="0" bIns="0" numCol="1" anchor="t" anchorCtr="0" compatLnSpc="1">
            <a:prstTxWarp prst="textNoShape">
              <a:avLst/>
            </a:prstTxWarp>
            <a:noAutofit/>
          </a:bodyPr>
          <a:lstStyle>
            <a:lvl1pPr marL="0" indent="0" algn="ctr" defTabSz="914400" rtl="0" eaLnBrk="1" latinLnBrk="0" hangingPunct="1">
              <a:lnSpc>
                <a:spcPct val="90000"/>
              </a:lnSpc>
              <a:spcBef>
                <a:spcPts val="1000"/>
              </a:spcBef>
              <a:buFontTx/>
              <a:buNone/>
              <a:defRPr/>
            </a:lvl1pPr>
          </a:lstStyle>
          <a:p>
            <a:r>
              <a:rPr lang="nl-NL" dirty="0"/>
              <a:t>[Afbeelding]</a:t>
            </a:r>
            <a:endParaRPr lang="en-NL" dirty="0"/>
          </a:p>
        </p:txBody>
      </p:sp>
      <p:sp>
        <p:nvSpPr>
          <p:cNvPr id="4" name="03_Frame date 4 (JU-Free)">
            <a:extLst>
              <a:ext uri="{FF2B5EF4-FFF2-40B4-BE49-F238E27FC236}">
                <a16:creationId xmlns:a16="http://schemas.microsoft.com/office/drawing/2014/main" id="{EFEB7B31-9E56-930B-910A-FA9C395C9926}"/>
              </a:ext>
            </a:extLst>
          </p:cNvPr>
          <p:cNvSpPr>
            <a:spLocks noGrp="1"/>
          </p:cNvSpPr>
          <p:nvPr>
            <p:ph type="dt" sz="half" idx="1007"/>
          </p:nvPr>
        </p:nvSpPr>
        <p:spPr/>
        <p:txBody>
          <a:bodyPr/>
          <a:lstStyle/>
          <a:p>
            <a:fld id="{3C256F02-65A2-4707-9446-DD6E33C2C034}" type="datetime4">
              <a:rPr lang="nl-NL" smtClean="0"/>
              <a:t>24 juni 2026</a:t>
            </a:fld>
            <a:endParaRPr lang="nl-NL" dirty="0"/>
          </a:p>
        </p:txBody>
      </p:sp>
      <p:sp>
        <p:nvSpPr>
          <p:cNvPr id="5" name="04_Frame footer 5 (JU-Free)">
            <a:extLst>
              <a:ext uri="{FF2B5EF4-FFF2-40B4-BE49-F238E27FC236}">
                <a16:creationId xmlns:a16="http://schemas.microsoft.com/office/drawing/2014/main" id="{B32A324E-49AC-86C7-2CBD-2E1ED2AD8DEA}"/>
              </a:ext>
            </a:extLst>
          </p:cNvPr>
          <p:cNvSpPr>
            <a:spLocks noGrp="1"/>
          </p:cNvSpPr>
          <p:nvPr>
            <p:ph type="ftr" sz="quarter" idx="1008"/>
          </p:nvPr>
        </p:nvSpPr>
        <p:spPr/>
        <p:txBody>
          <a:bodyPr/>
          <a:lstStyle/>
          <a:p>
            <a:r>
              <a:rPr lang="nl-NL"/>
              <a:t>Typ hier bijvoorbeeld de titel van de presentatie, via Invoegen Kop &amp; voettekst</a:t>
            </a:r>
            <a:endParaRPr lang="nl-NL" dirty="0"/>
          </a:p>
        </p:txBody>
      </p:sp>
      <p:sp>
        <p:nvSpPr>
          <p:cNvPr id="6" name="05_Frame slide number 6 (JU-Free)">
            <a:extLst>
              <a:ext uri="{FF2B5EF4-FFF2-40B4-BE49-F238E27FC236}">
                <a16:creationId xmlns:a16="http://schemas.microsoft.com/office/drawing/2014/main" id="{7643B988-E026-3E3F-D425-C99867AC13C1}"/>
              </a:ext>
            </a:extLst>
          </p:cNvPr>
          <p:cNvSpPr>
            <a:spLocks noGrp="1"/>
          </p:cNvSpPr>
          <p:nvPr>
            <p:ph type="sldNum" sz="quarter" idx="1009"/>
          </p:nvPr>
        </p:nvSpPr>
        <p:spPr/>
        <p:txBody>
          <a:bodyPr/>
          <a:lstStyle/>
          <a:p>
            <a:fld id="{8F18802B-E4C7-4B2D-B37A-6B7CC3C134EA}" type="slidenum">
              <a:rPr lang="nl-NL" smtClean="0"/>
              <a:pPr/>
              <a:t>‹nr.›</a:t>
            </a:fld>
            <a:endParaRPr lang="nl-NL" dirty="0"/>
          </a:p>
        </p:txBody>
      </p:sp>
    </p:spTree>
    <p:extLst>
      <p:ext uri="{BB962C8B-B14F-4D97-AF65-F5344CB8AC3E}">
        <p14:creationId xmlns:p14="http://schemas.microsoft.com/office/powerpoint/2010/main" val="2526400868"/>
      </p:ext>
    </p:extLst>
  </p:cSld>
  <p:clrMapOvr>
    <a:masterClrMapping/>
  </p:clrMapOvr>
  <p:extLst>
    <p:ext uri="{DCECCB84-F9BA-43D5-87BE-67443E8EF086}">
      <p15:sldGuideLst xmlns:p15="http://schemas.microsoft.com/office/powerpoint/2012/main"/>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Quote+foto mintgroen (H2)]">
    <p:spTree>
      <p:nvGrpSpPr>
        <p:cNvPr id="1" name=""/>
        <p:cNvGrpSpPr/>
        <p:nvPr/>
      </p:nvGrpSpPr>
      <p:grpSpPr>
        <a:xfrm>
          <a:off x="0" y="0"/>
          <a:ext cx="0" cy="0"/>
          <a:chOff x="0" y="0"/>
          <a:chExt cx="0" cy="0"/>
        </a:xfrm>
      </p:grpSpPr>
      <p:sp>
        <p:nvSpPr>
          <p:cNvPr id="3" name="Frame 1">
            <a:extLst>
              <a:ext uri="{FF2B5EF4-FFF2-40B4-BE49-F238E27FC236}">
                <a16:creationId xmlns:a16="http://schemas.microsoft.com/office/drawing/2014/main" id="{18F8B803-2302-E3CF-A879-83FA1CB3EFD4}"/>
              </a:ext>
              <a:ext uri="{C183D7F6-B498-43B3-948B-1728B52AA6E4}">
                <adec:decorative xmlns:adec="http://schemas.microsoft.com/office/drawing/2017/decorative" val="1"/>
              </a:ext>
            </a:extLst>
          </p:cNvPr>
          <p:cNvSpPr>
            <a:spLocks noSelect="1"/>
          </p:cNvSpPr>
          <p:nvPr userDrawn="1"/>
        </p:nvSpPr>
        <p:spPr bwMode="auto">
          <a:xfrm>
            <a:off x="6343650" y="3200400"/>
            <a:ext cx="5619750" cy="1828800"/>
          </a:xfrm>
          <a:custGeom>
            <a:avLst/>
            <a:gdLst>
              <a:gd name="T0" fmla="*/ 17700 w 17700"/>
              <a:gd name="T1" fmla="*/ 5760 h 5760"/>
              <a:gd name="T2" fmla="*/ 740 w 17700"/>
              <a:gd name="T3" fmla="*/ 5760 h 5760"/>
              <a:gd name="T4" fmla="*/ 0 w 17700"/>
              <a:gd name="T5" fmla="*/ 5020 h 5760"/>
              <a:gd name="T6" fmla="*/ 0 w 17700"/>
              <a:gd name="T7" fmla="*/ 0 h 5760"/>
              <a:gd name="T8" fmla="*/ 40 w 17700"/>
              <a:gd name="T9" fmla="*/ 0 h 5760"/>
              <a:gd name="T10" fmla="*/ 40 w 17700"/>
              <a:gd name="T11" fmla="*/ 5020 h 5760"/>
              <a:gd name="T12" fmla="*/ 740 w 17700"/>
              <a:gd name="T13" fmla="*/ 5720 h 5760"/>
              <a:gd name="T14" fmla="*/ 17700 w 17700"/>
              <a:gd name="T15" fmla="*/ 5720 h 5760"/>
              <a:gd name="T16" fmla="*/ 17700 w 17700"/>
              <a:gd name="T17" fmla="*/ 5760 h 57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700" h="5760">
                <a:moveTo>
                  <a:pt x="17700" y="5760"/>
                </a:moveTo>
                <a:cubicBezTo>
                  <a:pt x="740" y="5760"/>
                  <a:pt x="740" y="5760"/>
                  <a:pt x="740" y="5760"/>
                </a:cubicBezTo>
                <a:cubicBezTo>
                  <a:pt x="332" y="5760"/>
                  <a:pt x="0" y="5428"/>
                  <a:pt x="0" y="5020"/>
                </a:cubicBezTo>
                <a:cubicBezTo>
                  <a:pt x="0" y="0"/>
                  <a:pt x="0" y="0"/>
                  <a:pt x="0" y="0"/>
                </a:cubicBezTo>
                <a:cubicBezTo>
                  <a:pt x="40" y="0"/>
                  <a:pt x="40" y="0"/>
                  <a:pt x="40" y="0"/>
                </a:cubicBezTo>
                <a:cubicBezTo>
                  <a:pt x="40" y="5020"/>
                  <a:pt x="40" y="5020"/>
                  <a:pt x="40" y="5020"/>
                </a:cubicBezTo>
                <a:cubicBezTo>
                  <a:pt x="40" y="5406"/>
                  <a:pt x="354" y="5720"/>
                  <a:pt x="740" y="5720"/>
                </a:cubicBezTo>
                <a:cubicBezTo>
                  <a:pt x="17700" y="5720"/>
                  <a:pt x="17700" y="5720"/>
                  <a:pt x="17700" y="5720"/>
                </a:cubicBezTo>
                <a:lnTo>
                  <a:pt x="17700" y="5760"/>
                </a:lnTo>
                <a:close/>
              </a:path>
            </a:pathLst>
          </a:custGeom>
          <a:solidFill>
            <a:srgbClr val="76D2B6"/>
          </a:solidFill>
          <a:ln>
            <a:noFill/>
          </a:ln>
        </p:spPr>
        <p:txBody>
          <a:bodyPr vert="horz" wrap="square" lIns="91440" tIns="45720" rIns="91440" bIns="45720" numCol="1" anchor="t" anchorCtr="0" compatLnSpc="1">
            <a:prstTxWarp prst="textNoShape">
              <a:avLst/>
            </a:prstTxWarp>
          </a:bodyPr>
          <a:lstStyle/>
          <a:p>
            <a:endParaRPr lang="nl-NL" dirty="0"/>
          </a:p>
        </p:txBody>
      </p:sp>
      <p:sp>
        <p:nvSpPr>
          <p:cNvPr id="7" name="01_***Title 2 (JU-Free)">
            <a:extLst>
              <a:ext uri="{FF2B5EF4-FFF2-40B4-BE49-F238E27FC236}">
                <a16:creationId xmlns:a16="http://schemas.microsoft.com/office/drawing/2014/main" id="{3425DDE8-97F5-E411-4B43-E1D822115EF1}"/>
              </a:ext>
            </a:extLst>
          </p:cNvPr>
          <p:cNvSpPr>
            <a:spLocks noGrp="1"/>
          </p:cNvSpPr>
          <p:nvPr>
            <p:ph type="title" hasCustomPrompt="1"/>
          </p:nvPr>
        </p:nvSpPr>
        <p:spPr>
          <a:xfrm>
            <a:off x="6692400" y="3136900"/>
            <a:ext cx="4889500" cy="1689100"/>
          </a:xfrm>
        </p:spPr>
        <p:txBody>
          <a:bodyPr/>
          <a:lstStyle>
            <a:lvl1pPr>
              <a:defRPr kumimoji="0" sz="2700" b="0" i="0" u="none" baseline="0">
                <a:solidFill>
                  <a:schemeClr val="tx2">
                    <a:lumMod val="100000"/>
                  </a:schemeClr>
                </a:solidFill>
                <a:latin typeface="RijksoverheidSerif" panose="020B0604020202020204" charset="0"/>
              </a:defRPr>
            </a:lvl1pPr>
          </a:lstStyle>
          <a:p>
            <a:r>
              <a:rPr lang="nl-NL"/>
              <a:t>[“Quote”]</a:t>
            </a:r>
            <a:endParaRPr lang="nl-NL" dirty="0"/>
          </a:p>
        </p:txBody>
      </p:sp>
      <p:sp>
        <p:nvSpPr>
          <p:cNvPr id="9" name="02_Frame 3 (JU-Free)">
            <a:extLst>
              <a:ext uri="{FF2B5EF4-FFF2-40B4-BE49-F238E27FC236}">
                <a16:creationId xmlns:a16="http://schemas.microsoft.com/office/drawing/2014/main" id="{74D0E7DD-132E-101C-A7F7-BFBC9974773D}"/>
              </a:ext>
            </a:extLst>
          </p:cNvPr>
          <p:cNvSpPr>
            <a:spLocks noGrp="1"/>
          </p:cNvSpPr>
          <p:nvPr>
            <p:ph type="pic" idx="1006" hasCustomPrompt="1"/>
          </p:nvPr>
        </p:nvSpPr>
        <p:spPr bwMode="auto">
          <a:xfrm>
            <a:off x="230187" y="228600"/>
            <a:ext cx="5749926" cy="6172200"/>
          </a:xfrm>
          <a:custGeom>
            <a:avLst/>
            <a:gdLst>
              <a:gd name="connsiteX0" fmla="*/ 454743 w 5749926"/>
              <a:gd name="connsiteY0" fmla="*/ 0 h 6172200"/>
              <a:gd name="connsiteX1" fmla="*/ 896166 w 5749926"/>
              <a:gd name="connsiteY1" fmla="*/ 0 h 6172200"/>
              <a:gd name="connsiteX2" fmla="*/ 5749926 w 5749926"/>
              <a:gd name="connsiteY2" fmla="*/ 0 h 6172200"/>
              <a:gd name="connsiteX3" fmla="*/ 5749926 w 5749926"/>
              <a:gd name="connsiteY3" fmla="*/ 6172200 h 6172200"/>
              <a:gd name="connsiteX4" fmla="*/ 0 w 5749926"/>
              <a:gd name="connsiteY4" fmla="*/ 6172200 h 6172200"/>
              <a:gd name="connsiteX5" fmla="*/ 0 w 5749926"/>
              <a:gd name="connsiteY5" fmla="*/ 439716 h 6172200"/>
              <a:gd name="connsiteX6" fmla="*/ 0 w 5749926"/>
              <a:gd name="connsiteY6" fmla="*/ 419729 h 6172200"/>
              <a:gd name="connsiteX7" fmla="*/ 3806 w 5749926"/>
              <a:gd name="connsiteY7" fmla="*/ 380706 h 6172200"/>
              <a:gd name="connsiteX8" fmla="*/ 6660 w 5749926"/>
              <a:gd name="connsiteY8" fmla="*/ 361671 h 6172200"/>
              <a:gd name="connsiteX9" fmla="*/ 15222 w 5749926"/>
              <a:gd name="connsiteY9" fmla="*/ 324552 h 6172200"/>
              <a:gd name="connsiteX10" fmla="*/ 27589 w 5749926"/>
              <a:gd name="connsiteY10" fmla="*/ 288385 h 6172200"/>
              <a:gd name="connsiteX11" fmla="*/ 29492 w 5749926"/>
              <a:gd name="connsiteY11" fmla="*/ 283626 h 6172200"/>
              <a:gd name="connsiteX12" fmla="*/ 35200 w 5749926"/>
              <a:gd name="connsiteY12" fmla="*/ 268398 h 6172200"/>
              <a:gd name="connsiteX13" fmla="*/ 36151 w 5749926"/>
              <a:gd name="connsiteY13" fmla="*/ 265543 h 6172200"/>
              <a:gd name="connsiteX14" fmla="*/ 44713 w 5749926"/>
              <a:gd name="connsiteY14" fmla="*/ 249363 h 6172200"/>
              <a:gd name="connsiteX15" fmla="*/ 46616 w 5749926"/>
              <a:gd name="connsiteY15" fmla="*/ 244604 h 6172200"/>
              <a:gd name="connsiteX16" fmla="*/ 54227 w 5749926"/>
              <a:gd name="connsiteY16" fmla="*/ 230327 h 6172200"/>
              <a:gd name="connsiteX17" fmla="*/ 56130 w 5749926"/>
              <a:gd name="connsiteY17" fmla="*/ 227472 h 6172200"/>
              <a:gd name="connsiteX18" fmla="*/ 77059 w 5749926"/>
              <a:gd name="connsiteY18" fmla="*/ 194160 h 6172200"/>
              <a:gd name="connsiteX19" fmla="*/ 97989 w 5749926"/>
              <a:gd name="connsiteY19" fmla="*/ 166559 h 6172200"/>
              <a:gd name="connsiteX20" fmla="*/ 103697 w 5749926"/>
              <a:gd name="connsiteY20" fmla="*/ 159897 h 6172200"/>
              <a:gd name="connsiteX21" fmla="*/ 107502 w 5749926"/>
              <a:gd name="connsiteY21" fmla="*/ 156090 h 6172200"/>
              <a:gd name="connsiteX22" fmla="*/ 117967 w 5749926"/>
              <a:gd name="connsiteY22" fmla="*/ 143717 h 6172200"/>
              <a:gd name="connsiteX23" fmla="*/ 175047 w 5749926"/>
              <a:gd name="connsiteY23" fmla="*/ 93273 h 6172200"/>
              <a:gd name="connsiteX24" fmla="*/ 196928 w 5749926"/>
              <a:gd name="connsiteY24" fmla="*/ 78045 h 6172200"/>
              <a:gd name="connsiteX25" fmla="*/ 199783 w 5749926"/>
              <a:gd name="connsiteY25" fmla="*/ 75190 h 6172200"/>
              <a:gd name="connsiteX26" fmla="*/ 311090 w 5749926"/>
              <a:gd name="connsiteY26" fmla="*/ 22842 h 6172200"/>
              <a:gd name="connsiteX27" fmla="*/ 359608 w 5749926"/>
              <a:gd name="connsiteY27" fmla="*/ 9518 h 6172200"/>
              <a:gd name="connsiteX28" fmla="*/ 384343 w 5749926"/>
              <a:gd name="connsiteY28" fmla="*/ 5711 h 6172200"/>
              <a:gd name="connsiteX29" fmla="*/ 385295 w 5749926"/>
              <a:gd name="connsiteY29" fmla="*/ 5711 h 6172200"/>
              <a:gd name="connsiteX30" fmla="*/ 419543 w 5749926"/>
              <a:gd name="connsiteY30" fmla="*/ 1904 h 6172200"/>
              <a:gd name="connsiteX31" fmla="*/ 444278 w 5749926"/>
              <a:gd name="connsiteY31" fmla="*/ 952 h 6172200"/>
              <a:gd name="connsiteX32" fmla="*/ 454743 w 5749926"/>
              <a:gd name="connsiteY32" fmla="*/ 0 h 6172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5749926" h="6172200">
                <a:moveTo>
                  <a:pt x="454743" y="0"/>
                </a:moveTo>
                <a:cubicBezTo>
                  <a:pt x="454743" y="0"/>
                  <a:pt x="454743" y="0"/>
                  <a:pt x="896166" y="0"/>
                </a:cubicBezTo>
                <a:cubicBezTo>
                  <a:pt x="896166" y="0"/>
                  <a:pt x="896166" y="0"/>
                  <a:pt x="5749926" y="0"/>
                </a:cubicBezTo>
                <a:lnTo>
                  <a:pt x="5749926" y="6172200"/>
                </a:lnTo>
                <a:cubicBezTo>
                  <a:pt x="5749926" y="6172200"/>
                  <a:pt x="5749926" y="6172200"/>
                  <a:pt x="0" y="6172200"/>
                </a:cubicBezTo>
                <a:cubicBezTo>
                  <a:pt x="0" y="6172200"/>
                  <a:pt x="0" y="6172200"/>
                  <a:pt x="0" y="439716"/>
                </a:cubicBezTo>
                <a:cubicBezTo>
                  <a:pt x="0" y="433054"/>
                  <a:pt x="0" y="426391"/>
                  <a:pt x="0" y="419729"/>
                </a:cubicBezTo>
                <a:cubicBezTo>
                  <a:pt x="951" y="406404"/>
                  <a:pt x="1903" y="393079"/>
                  <a:pt x="3806" y="380706"/>
                </a:cubicBezTo>
                <a:cubicBezTo>
                  <a:pt x="4757" y="374044"/>
                  <a:pt x="5708" y="368333"/>
                  <a:pt x="6660" y="361671"/>
                </a:cubicBezTo>
                <a:cubicBezTo>
                  <a:pt x="9514" y="349298"/>
                  <a:pt x="12368" y="336925"/>
                  <a:pt x="15222" y="324552"/>
                </a:cubicBezTo>
                <a:cubicBezTo>
                  <a:pt x="19027" y="312179"/>
                  <a:pt x="22833" y="299806"/>
                  <a:pt x="27589" y="288385"/>
                </a:cubicBezTo>
                <a:cubicBezTo>
                  <a:pt x="27589" y="286482"/>
                  <a:pt x="28541" y="284578"/>
                  <a:pt x="29492" y="283626"/>
                </a:cubicBezTo>
                <a:cubicBezTo>
                  <a:pt x="31395" y="277916"/>
                  <a:pt x="33297" y="273157"/>
                  <a:pt x="35200" y="268398"/>
                </a:cubicBezTo>
                <a:cubicBezTo>
                  <a:pt x="36151" y="267446"/>
                  <a:pt x="36151" y="266494"/>
                  <a:pt x="36151" y="265543"/>
                </a:cubicBezTo>
                <a:cubicBezTo>
                  <a:pt x="39005" y="259832"/>
                  <a:pt x="41859" y="255073"/>
                  <a:pt x="44713" y="249363"/>
                </a:cubicBezTo>
                <a:cubicBezTo>
                  <a:pt x="45665" y="247459"/>
                  <a:pt x="46616" y="245556"/>
                  <a:pt x="46616" y="244604"/>
                </a:cubicBezTo>
                <a:cubicBezTo>
                  <a:pt x="49470" y="239845"/>
                  <a:pt x="52324" y="235086"/>
                  <a:pt x="54227" y="230327"/>
                </a:cubicBezTo>
                <a:cubicBezTo>
                  <a:pt x="55178" y="229376"/>
                  <a:pt x="56130" y="228424"/>
                  <a:pt x="56130" y="227472"/>
                </a:cubicBezTo>
                <a:cubicBezTo>
                  <a:pt x="62789" y="216051"/>
                  <a:pt x="69448" y="204630"/>
                  <a:pt x="77059" y="194160"/>
                </a:cubicBezTo>
                <a:cubicBezTo>
                  <a:pt x="83718" y="184643"/>
                  <a:pt x="91329" y="175125"/>
                  <a:pt x="97989" y="166559"/>
                </a:cubicBezTo>
                <a:cubicBezTo>
                  <a:pt x="99891" y="164656"/>
                  <a:pt x="101794" y="161800"/>
                  <a:pt x="103697" y="159897"/>
                </a:cubicBezTo>
                <a:cubicBezTo>
                  <a:pt x="104648" y="158945"/>
                  <a:pt x="105599" y="157041"/>
                  <a:pt x="107502" y="156090"/>
                </a:cubicBezTo>
                <a:cubicBezTo>
                  <a:pt x="110356" y="152283"/>
                  <a:pt x="114162" y="148476"/>
                  <a:pt x="117967" y="143717"/>
                </a:cubicBezTo>
                <a:cubicBezTo>
                  <a:pt x="135091" y="125633"/>
                  <a:pt x="155069" y="108501"/>
                  <a:pt x="175047" y="93273"/>
                </a:cubicBezTo>
                <a:cubicBezTo>
                  <a:pt x="182658" y="87563"/>
                  <a:pt x="189318" y="82804"/>
                  <a:pt x="196928" y="78045"/>
                </a:cubicBezTo>
                <a:cubicBezTo>
                  <a:pt x="197880" y="77093"/>
                  <a:pt x="198831" y="76141"/>
                  <a:pt x="199783" y="75190"/>
                </a:cubicBezTo>
                <a:cubicBezTo>
                  <a:pt x="234031" y="53299"/>
                  <a:pt x="271133" y="35215"/>
                  <a:pt x="311090" y="22842"/>
                </a:cubicBezTo>
                <a:cubicBezTo>
                  <a:pt x="326311" y="18084"/>
                  <a:pt x="343435" y="13325"/>
                  <a:pt x="359608" y="9518"/>
                </a:cubicBezTo>
                <a:cubicBezTo>
                  <a:pt x="368171" y="8566"/>
                  <a:pt x="375781" y="6662"/>
                  <a:pt x="384343" y="5711"/>
                </a:cubicBezTo>
                <a:cubicBezTo>
                  <a:pt x="385295" y="5711"/>
                  <a:pt x="385295" y="5711"/>
                  <a:pt x="385295" y="5711"/>
                </a:cubicBezTo>
                <a:cubicBezTo>
                  <a:pt x="396711" y="3807"/>
                  <a:pt x="408127" y="2855"/>
                  <a:pt x="419543" y="1904"/>
                </a:cubicBezTo>
                <a:cubicBezTo>
                  <a:pt x="428105" y="952"/>
                  <a:pt x="435716" y="952"/>
                  <a:pt x="444278" y="952"/>
                </a:cubicBezTo>
                <a:cubicBezTo>
                  <a:pt x="448083" y="952"/>
                  <a:pt x="450937" y="0"/>
                  <a:pt x="454743" y="0"/>
                </a:cubicBezTo>
                <a:close/>
              </a:path>
            </a:pathLst>
          </a:custGeom>
          <a:noFill/>
          <a:ln>
            <a:noFill/>
          </a:ln>
        </p:spPr>
        <p:txBody>
          <a:bodyPr vert="horz" wrap="square" lIns="0" tIns="0" rIns="0" bIns="0" numCol="1" anchor="t" anchorCtr="0" compatLnSpc="1">
            <a:prstTxWarp prst="textNoShape">
              <a:avLst/>
            </a:prstTxWarp>
            <a:noAutofit/>
          </a:bodyPr>
          <a:lstStyle>
            <a:lvl1pPr marL="0" indent="0" algn="ctr" defTabSz="914400" rtl="0" eaLnBrk="1" latinLnBrk="0" hangingPunct="1">
              <a:lnSpc>
                <a:spcPct val="90000"/>
              </a:lnSpc>
              <a:spcBef>
                <a:spcPts val="1000"/>
              </a:spcBef>
              <a:buFontTx/>
              <a:buNone/>
              <a:defRPr/>
            </a:lvl1pPr>
          </a:lstStyle>
          <a:p>
            <a:r>
              <a:rPr lang="nl-NL" dirty="0"/>
              <a:t>[Afbeelding]</a:t>
            </a:r>
            <a:endParaRPr lang="en-NL" dirty="0"/>
          </a:p>
        </p:txBody>
      </p:sp>
      <p:sp>
        <p:nvSpPr>
          <p:cNvPr id="4" name="03_Frame date 4 (JU-Free)">
            <a:extLst>
              <a:ext uri="{FF2B5EF4-FFF2-40B4-BE49-F238E27FC236}">
                <a16:creationId xmlns:a16="http://schemas.microsoft.com/office/drawing/2014/main" id="{8DDB8BA3-0C34-42DF-9A27-C76B07BB5AE1}"/>
              </a:ext>
            </a:extLst>
          </p:cNvPr>
          <p:cNvSpPr>
            <a:spLocks noGrp="1"/>
          </p:cNvSpPr>
          <p:nvPr>
            <p:ph type="dt" sz="half" idx="1007"/>
          </p:nvPr>
        </p:nvSpPr>
        <p:spPr/>
        <p:txBody>
          <a:bodyPr/>
          <a:lstStyle/>
          <a:p>
            <a:fld id="{3C256F02-65A2-4707-9446-DD6E33C2C034}" type="datetime4">
              <a:rPr lang="nl-NL" smtClean="0"/>
              <a:t>24 juni 2026</a:t>
            </a:fld>
            <a:endParaRPr lang="nl-NL" dirty="0"/>
          </a:p>
        </p:txBody>
      </p:sp>
      <p:sp>
        <p:nvSpPr>
          <p:cNvPr id="5" name="04_Frame footer 5 (JU-Free)">
            <a:extLst>
              <a:ext uri="{FF2B5EF4-FFF2-40B4-BE49-F238E27FC236}">
                <a16:creationId xmlns:a16="http://schemas.microsoft.com/office/drawing/2014/main" id="{C72536E0-F556-7E54-3000-CD98E7BF6C32}"/>
              </a:ext>
            </a:extLst>
          </p:cNvPr>
          <p:cNvSpPr>
            <a:spLocks noGrp="1"/>
          </p:cNvSpPr>
          <p:nvPr>
            <p:ph type="ftr" sz="quarter" idx="1008"/>
          </p:nvPr>
        </p:nvSpPr>
        <p:spPr/>
        <p:txBody>
          <a:bodyPr/>
          <a:lstStyle/>
          <a:p>
            <a:r>
              <a:rPr lang="nl-NL"/>
              <a:t>Typ hier bijvoorbeeld de titel van de presentatie, via Invoegen Kop &amp; voettekst</a:t>
            </a:r>
            <a:endParaRPr lang="nl-NL" dirty="0"/>
          </a:p>
        </p:txBody>
      </p:sp>
      <p:sp>
        <p:nvSpPr>
          <p:cNvPr id="6" name="05_Frame slide number 6 (JU-Free)">
            <a:extLst>
              <a:ext uri="{FF2B5EF4-FFF2-40B4-BE49-F238E27FC236}">
                <a16:creationId xmlns:a16="http://schemas.microsoft.com/office/drawing/2014/main" id="{6D0492CD-7978-874D-7D54-99B25294A918}"/>
              </a:ext>
            </a:extLst>
          </p:cNvPr>
          <p:cNvSpPr>
            <a:spLocks noGrp="1"/>
          </p:cNvSpPr>
          <p:nvPr>
            <p:ph type="sldNum" sz="quarter" idx="1009"/>
          </p:nvPr>
        </p:nvSpPr>
        <p:spPr/>
        <p:txBody>
          <a:bodyPr/>
          <a:lstStyle/>
          <a:p>
            <a:fld id="{8F18802B-E4C7-4B2D-B37A-6B7CC3C134EA}" type="slidenum">
              <a:rPr lang="nl-NL" smtClean="0"/>
              <a:pPr/>
              <a:t>‹nr.›</a:t>
            </a:fld>
            <a:endParaRPr lang="nl-NL" dirty="0"/>
          </a:p>
        </p:txBody>
      </p:sp>
    </p:spTree>
    <p:extLst>
      <p:ext uri="{BB962C8B-B14F-4D97-AF65-F5344CB8AC3E}">
        <p14:creationId xmlns:p14="http://schemas.microsoft.com/office/powerpoint/2010/main" val="1380244325"/>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Titel oranje (H1)]">
    <p:spTree>
      <p:nvGrpSpPr>
        <p:cNvPr id="1" name=""/>
        <p:cNvGrpSpPr/>
        <p:nvPr/>
      </p:nvGrpSpPr>
      <p:grpSpPr>
        <a:xfrm>
          <a:off x="0" y="0"/>
          <a:ext cx="0" cy="0"/>
          <a:chOff x="0" y="0"/>
          <a:chExt cx="0" cy="0"/>
        </a:xfrm>
      </p:grpSpPr>
      <p:sp>
        <p:nvSpPr>
          <p:cNvPr id="7" name="Frame 1">
            <a:extLst>
              <a:ext uri="{FF2B5EF4-FFF2-40B4-BE49-F238E27FC236}">
                <a16:creationId xmlns:a16="http://schemas.microsoft.com/office/drawing/2014/main" id="{FB3FC92B-5E9D-FC2B-CE5C-73C7B5C7321B}"/>
              </a:ext>
            </a:extLst>
          </p:cNvPr>
          <p:cNvSpPr>
            <a:spLocks noSelect="1"/>
          </p:cNvSpPr>
          <p:nvPr userDrawn="1"/>
        </p:nvSpPr>
        <p:spPr bwMode="auto">
          <a:xfrm>
            <a:off x="228600" y="1143000"/>
            <a:ext cx="11733213" cy="5486400"/>
          </a:xfrm>
          <a:custGeom>
            <a:avLst/>
            <a:gdLst>
              <a:gd name="T0" fmla="*/ 12320 w 12320"/>
              <a:gd name="T1" fmla="*/ 0 h 5760"/>
              <a:gd name="T2" fmla="*/ 478 w 12320"/>
              <a:gd name="T3" fmla="*/ 0 h 5760"/>
              <a:gd name="T4" fmla="*/ 0 w 12320"/>
              <a:gd name="T5" fmla="*/ 478 h 5760"/>
              <a:gd name="T6" fmla="*/ 0 w 12320"/>
              <a:gd name="T7" fmla="*/ 5760 h 5760"/>
              <a:gd name="T8" fmla="*/ 12320 w 12320"/>
              <a:gd name="T9" fmla="*/ 5760 h 5760"/>
              <a:gd name="T10" fmla="*/ 12320 w 12320"/>
              <a:gd name="T11" fmla="*/ 0 h 5760"/>
            </a:gdLst>
            <a:ahLst/>
            <a:cxnLst>
              <a:cxn ang="0">
                <a:pos x="T0" y="T1"/>
              </a:cxn>
              <a:cxn ang="0">
                <a:pos x="T2" y="T3"/>
              </a:cxn>
              <a:cxn ang="0">
                <a:pos x="T4" y="T5"/>
              </a:cxn>
              <a:cxn ang="0">
                <a:pos x="T6" y="T7"/>
              </a:cxn>
              <a:cxn ang="0">
                <a:pos x="T8" y="T9"/>
              </a:cxn>
              <a:cxn ang="0">
                <a:pos x="T10" y="T11"/>
              </a:cxn>
            </a:cxnLst>
            <a:rect l="0" t="0" r="r" b="b"/>
            <a:pathLst>
              <a:path w="12320" h="5760">
                <a:moveTo>
                  <a:pt x="12320" y="0"/>
                </a:moveTo>
                <a:cubicBezTo>
                  <a:pt x="478" y="0"/>
                  <a:pt x="478" y="0"/>
                  <a:pt x="478" y="0"/>
                </a:cubicBezTo>
                <a:cubicBezTo>
                  <a:pt x="214" y="0"/>
                  <a:pt x="0" y="214"/>
                  <a:pt x="0" y="478"/>
                </a:cubicBezTo>
                <a:cubicBezTo>
                  <a:pt x="0" y="5760"/>
                  <a:pt x="0" y="5760"/>
                  <a:pt x="0" y="5760"/>
                </a:cubicBezTo>
                <a:cubicBezTo>
                  <a:pt x="12320" y="5760"/>
                  <a:pt x="12320" y="5760"/>
                  <a:pt x="12320" y="5760"/>
                </a:cubicBezTo>
                <a:lnTo>
                  <a:pt x="12320" y="0"/>
                </a:lnTo>
                <a:close/>
              </a:path>
            </a:pathLst>
          </a:custGeom>
          <a:solidFill>
            <a:srgbClr val="E17000"/>
          </a:solidFill>
          <a:ln>
            <a:noFill/>
          </a:ln>
        </p:spPr>
        <p:txBody>
          <a:bodyPr vert="horz" wrap="square" lIns="91440" tIns="45720" rIns="91440" bIns="45720" numCol="1" anchor="t" anchorCtr="0" compatLnSpc="1">
            <a:prstTxWarp prst="textNoShape">
              <a:avLst/>
            </a:prstTxWarp>
          </a:bodyPr>
          <a:lstStyle/>
          <a:p>
            <a:endParaRPr lang="nl-NL" dirty="0"/>
          </a:p>
        </p:txBody>
      </p:sp>
      <p:sp>
        <p:nvSpPr>
          <p:cNvPr id="4" name="01_Rectangle 2{PHJU} (JU-Free)" descr="Logo Ministerie van Binnenlandse Zaken en Koninkrijksrelaties">
            <a:extLst>
              <a:ext uri="{FF2B5EF4-FFF2-40B4-BE49-F238E27FC236}">
                <a16:creationId xmlns:a16="http://schemas.microsoft.com/office/drawing/2014/main" id="{D8011D01-E736-5072-B5D2-97BD943ABFC2}"/>
              </a:ext>
            </a:extLst>
          </p:cNvPr>
          <p:cNvSpPr>
            <a:spLocks noGrp="1"/>
          </p:cNvSpPr>
          <p:nvPr>
            <p:ph type="body" sz="quarter" idx="1003" hasCustomPrompt="1"/>
          </p:nvPr>
        </p:nvSpPr>
        <p:spPr>
          <a:xfrm>
            <a:off x="5868988" y="0"/>
            <a:ext cx="2543175" cy="911225"/>
          </a:xfrm>
          <a:custGeom>
            <a:avLst/>
            <a:gdLst>
              <a:gd name="connsiteX0" fmla="*/ 0 w 2543175"/>
              <a:gd name="connsiteY0" fmla="*/ 0 h 911225"/>
              <a:gd name="connsiteX1" fmla="*/ 2543175 w 2543175"/>
              <a:gd name="connsiteY1" fmla="*/ 0 h 911225"/>
              <a:gd name="connsiteX2" fmla="*/ 2543175 w 2543175"/>
              <a:gd name="connsiteY2" fmla="*/ 911225 h 911225"/>
              <a:gd name="connsiteX3" fmla="*/ 0 w 2543175"/>
              <a:gd name="connsiteY3" fmla="*/ 911225 h 911225"/>
            </a:gdLst>
            <a:ahLst/>
            <a:cxnLst>
              <a:cxn ang="0">
                <a:pos x="connsiteX0" y="connsiteY0"/>
              </a:cxn>
              <a:cxn ang="0">
                <a:pos x="connsiteX1" y="connsiteY1"/>
              </a:cxn>
              <a:cxn ang="0">
                <a:pos x="connsiteX2" y="connsiteY2"/>
              </a:cxn>
              <a:cxn ang="0">
                <a:pos x="connsiteX3" y="connsiteY3"/>
              </a:cxn>
            </a:cxnLst>
            <a:rect l="l" t="t" r="r" b="b"/>
            <a:pathLst>
              <a:path w="2543175" h="911225">
                <a:moveTo>
                  <a:pt x="0" y="0"/>
                </a:moveTo>
                <a:lnTo>
                  <a:pt x="2543175" y="0"/>
                </a:lnTo>
                <a:lnTo>
                  <a:pt x="2543175" y="911225"/>
                </a:lnTo>
                <a:lnTo>
                  <a:pt x="0" y="911225"/>
                </a:lnTo>
                <a:close/>
              </a:path>
            </a:pathLst>
          </a:custGeom>
          <a:blipFill>
            <a:blip r:embed="rId2">
              <a:extLst>
                <a:ext uri="{96DAC541-7B7A-43D3-8B79-37D633B846F1}">
                  <asvg:svgBlip xmlns:asvg="http://schemas.microsoft.com/office/drawing/2016/SVG/main" r:embed="rId3"/>
                </a:ext>
              </a:extLst>
            </a:blip>
            <a:stretch>
              <a:fillRect/>
            </a:stretch>
          </a:blipFill>
          <a:ln w="0" cap="flat" cmpd="sng" algn="ctr">
            <a:solidFill>
              <a:srgbClr val="000000">
                <a:alpha val="0"/>
              </a:srgbClr>
            </a:solidFill>
            <a:prstDash val="solid"/>
            <a:round/>
            <a:headEnd type="none" w="med" len="med"/>
            <a:tailEnd type="none" w="med" len="med"/>
          </a:ln>
        </p:spPr>
        <p:txBody>
          <a:bodyPr wrap="square" lIns="0" tIns="0" rIns="0" bIns="0" anchor="t">
            <a:noAutofit/>
          </a:bodyPr>
          <a:lstStyle>
            <a:lvl1pPr marL="0" indent="0" algn="l" defTabSz="914400" rtl="0" eaLnBrk="1" latinLnBrk="0" hangingPunct="1">
              <a:lnSpc>
                <a:spcPct val="100000"/>
              </a:lnSpc>
              <a:spcBef>
                <a:spcPts val="0"/>
              </a:spcBef>
              <a:buFontTx/>
              <a:buNone/>
              <a:defRPr sz="330">
                <a:latin typeface="Arial" panose="020B0604020202020204" pitchFamily="34" charset="0"/>
              </a:defRPr>
            </a:lvl1pPr>
            <a:lvl2pPr marL="0" indent="0" algn="l" defTabSz="914400" rtl="0" eaLnBrk="1" latinLnBrk="0" hangingPunct="1">
              <a:lnSpc>
                <a:spcPct val="100000"/>
              </a:lnSpc>
              <a:spcBef>
                <a:spcPts val="0"/>
              </a:spcBef>
              <a:buFontTx/>
              <a:buNone/>
              <a:defRPr sz="1700"/>
            </a:lvl2pPr>
            <a:lvl3pPr marL="0" indent="0" algn="l" defTabSz="914400" rtl="0" eaLnBrk="1" latinLnBrk="0" hangingPunct="1">
              <a:lnSpc>
                <a:spcPct val="100000"/>
              </a:lnSpc>
              <a:spcBef>
                <a:spcPts val="0"/>
              </a:spcBef>
              <a:buFontTx/>
              <a:buNone/>
              <a:defRPr sz="1700"/>
            </a:lvl3pPr>
            <a:lvl4pPr marL="0" indent="0" algn="l" defTabSz="914400" rtl="0" eaLnBrk="1" latinLnBrk="0" hangingPunct="1">
              <a:lnSpc>
                <a:spcPct val="100000"/>
              </a:lnSpc>
              <a:spcBef>
                <a:spcPts val="0"/>
              </a:spcBef>
              <a:buFontTx/>
              <a:buNone/>
              <a:defRPr sz="1700"/>
            </a:lvl4pPr>
            <a:lvl5pPr marL="0" indent="0" algn="l" defTabSz="914400" rtl="0" eaLnBrk="1" latinLnBrk="0" hangingPunct="1">
              <a:lnSpc>
                <a:spcPct val="100000"/>
              </a:lnSpc>
              <a:spcBef>
                <a:spcPts val="0"/>
              </a:spcBef>
              <a:buFontTx/>
              <a:buNone/>
              <a:defRPr sz="1700"/>
            </a:lvl5pPr>
          </a:lstStyle>
          <a:p>
            <a:pPr lvl="0"/>
            <a:r>
              <a:rPr lang="nl-NL"/>
              <a:t> </a:t>
            </a:r>
          </a:p>
        </p:txBody>
      </p:sp>
      <p:sp>
        <p:nvSpPr>
          <p:cNvPr id="3" name="02_Title 3 (JU-Free)">
            <a:extLst>
              <a:ext uri="{FF2B5EF4-FFF2-40B4-BE49-F238E27FC236}">
                <a16:creationId xmlns:a16="http://schemas.microsoft.com/office/drawing/2014/main" id="{21B9D053-5453-83A4-E01D-4A23BAD3B943}"/>
              </a:ext>
            </a:extLst>
          </p:cNvPr>
          <p:cNvSpPr>
            <a:spLocks noGrp="1"/>
          </p:cNvSpPr>
          <p:nvPr>
            <p:ph type="title" hasCustomPrompt="1"/>
          </p:nvPr>
        </p:nvSpPr>
        <p:spPr>
          <a:xfrm>
            <a:off x="685800" y="1752600"/>
            <a:ext cx="10820400" cy="1435100"/>
          </a:xfrm>
        </p:spPr>
        <p:txBody>
          <a:bodyPr/>
          <a:lstStyle>
            <a:lvl1pPr algn="l">
              <a:defRPr kumimoji="0" sz="5400" b="1" i="0" u="none" baseline="0">
                <a:solidFill>
                  <a:schemeClr val="bg2">
                    <a:lumMod val="100000"/>
                  </a:schemeClr>
                </a:solidFill>
                <a:latin typeface="+mj-lt"/>
              </a:defRPr>
            </a:lvl1pPr>
          </a:lstStyle>
          <a:p>
            <a:r>
              <a:rPr lang="nl-NL"/>
              <a:t>[Titel]</a:t>
            </a:r>
            <a:endParaRPr lang="nl-NL" dirty="0"/>
          </a:p>
        </p:txBody>
      </p:sp>
      <p:sp>
        <p:nvSpPr>
          <p:cNvPr id="5" name="03_Subtitle 4[PHJU] (JU-Free)"/>
          <p:cNvSpPr>
            <a:spLocks noGrp="1"/>
          </p:cNvSpPr>
          <p:nvPr>
            <p:ph type="subTitle" idx="1" hasCustomPrompt="1"/>
          </p:nvPr>
        </p:nvSpPr>
        <p:spPr>
          <a:xfrm>
            <a:off x="685800" y="3314700"/>
            <a:ext cx="10820400" cy="266700"/>
          </a:xfrm>
        </p:spPr>
        <p:txBody>
          <a:bodyPr/>
          <a:lstStyle>
            <a:lvl1pPr marL="0" indent="0" algn="l">
              <a:lnSpc>
                <a:spcPct val="100000"/>
              </a:lnSpc>
              <a:spcBef>
                <a:spcPts val="0"/>
              </a:spcBef>
              <a:buFont typeface="Arial" panose="020B0604020202020204" pitchFamily="34" charset="0"/>
              <a:buNone/>
              <a:defRPr sz="1600">
                <a:solidFill>
                  <a:srgbClr val="000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[Spreker: Naam Achternaam]</a:t>
            </a:r>
          </a:p>
        </p:txBody>
      </p:sp>
      <p:sp>
        <p:nvSpPr>
          <p:cNvPr id="6" name="04_Placeholder 5[PHJU] (JU-Free)">
            <a:extLst>
              <a:ext uri="{FF2B5EF4-FFF2-40B4-BE49-F238E27FC236}">
                <a16:creationId xmlns:a16="http://schemas.microsoft.com/office/drawing/2014/main" id="{E46105B6-720D-AC3A-1A4F-EBC6160790D4}"/>
              </a:ext>
            </a:extLst>
          </p:cNvPr>
          <p:cNvSpPr>
            <a:spLocks noGrp="1"/>
          </p:cNvSpPr>
          <p:nvPr>
            <p:ph type="body" sz="quarter" idx="1002" hasCustomPrompt="1"/>
          </p:nvPr>
        </p:nvSpPr>
        <p:spPr>
          <a:xfrm>
            <a:off x="685800" y="3594100"/>
            <a:ext cx="10820400" cy="266700"/>
          </a:xfrm>
        </p:spPr>
        <p:txBody>
          <a:bodyPr/>
          <a:lstStyle>
            <a:lvl1pPr marL="0" indent="0">
              <a:lnSpc>
                <a:spcPct val="100000"/>
              </a:lnSpc>
              <a:spcBef>
                <a:spcPts val="0"/>
              </a:spcBef>
              <a:buNone/>
              <a:defRPr sz="1600">
                <a:solidFill>
                  <a:srgbClr val="000000"/>
                </a:solidFill>
              </a:defRPr>
            </a:lvl1pPr>
            <a:lvl2pPr marL="0" marR="0" indent="0" algn="l" fontAlgn="auto">
              <a:lnSpc>
                <a:spcPct val="100000"/>
              </a:lnSpc>
              <a:spcBef>
                <a:spcPts val="0"/>
              </a:spcBef>
              <a:spcAft>
                <a:spcPts val="0"/>
              </a:spcAft>
              <a:buFontTx/>
              <a:buNone/>
              <a:defRPr kumimoji="0" sz="1600" b="0" i="0" u="none" baseline="0">
                <a:solidFill>
                  <a:schemeClr val="tx1">
                    <a:lumMod val="100000"/>
                  </a:schemeClr>
                </a:solidFill>
                <a:latin typeface="RijksSansTT Light" panose="020B0404010101010104" pitchFamily="34" charset="0"/>
              </a:defRPr>
            </a:lvl2pPr>
            <a:lvl3pPr marL="0" marR="0" indent="0" algn="l" fontAlgn="auto">
              <a:lnSpc>
                <a:spcPct val="100000"/>
              </a:lnSpc>
              <a:spcBef>
                <a:spcPts val="0"/>
              </a:spcBef>
              <a:spcAft>
                <a:spcPts val="0"/>
              </a:spcAft>
              <a:buFontTx/>
              <a:buNone/>
              <a:defRPr kumimoji="0" sz="1600" b="0" i="0" u="none" baseline="0">
                <a:solidFill>
                  <a:schemeClr val="tx1">
                    <a:lumMod val="100000"/>
                  </a:schemeClr>
                </a:solidFill>
                <a:latin typeface="RijksSansTT Light" panose="020B0404010101010104" pitchFamily="34" charset="0"/>
              </a:defRPr>
            </a:lvl3pPr>
            <a:lvl4pPr marL="0" marR="0" indent="0" algn="l" fontAlgn="auto">
              <a:lnSpc>
                <a:spcPct val="100000"/>
              </a:lnSpc>
              <a:spcBef>
                <a:spcPts val="0"/>
              </a:spcBef>
              <a:spcAft>
                <a:spcPts val="0"/>
              </a:spcAft>
              <a:buFontTx/>
              <a:buNone/>
              <a:defRPr kumimoji="0" sz="1600" b="0" i="0" u="none" baseline="0">
                <a:solidFill>
                  <a:schemeClr val="tx1">
                    <a:lumMod val="100000"/>
                  </a:schemeClr>
                </a:solidFill>
                <a:latin typeface="RijksSansTT Light" panose="020B0404010101010104" pitchFamily="34" charset="0"/>
              </a:defRPr>
            </a:lvl4pPr>
            <a:lvl5pPr marL="0" marR="0" indent="0" algn="l" fontAlgn="auto">
              <a:lnSpc>
                <a:spcPct val="100000"/>
              </a:lnSpc>
              <a:spcBef>
                <a:spcPts val="0"/>
              </a:spcBef>
              <a:spcAft>
                <a:spcPts val="0"/>
              </a:spcAft>
              <a:buFontTx/>
              <a:buNone/>
              <a:defRPr kumimoji="0" sz="1600" b="0" i="0" u="none" baseline="0">
                <a:solidFill>
                  <a:schemeClr val="tx1">
                    <a:lumMod val="100000"/>
                  </a:schemeClr>
                </a:solidFill>
                <a:latin typeface="RijksSansTT Light" panose="020B0404010101010104" pitchFamily="34" charset="0"/>
              </a:defRPr>
            </a:lvl5pPr>
            <a:lvl6pPr marL="0" marR="0" indent="0" algn="l" fontAlgn="auto">
              <a:lnSpc>
                <a:spcPct val="100000"/>
              </a:lnSpc>
              <a:spcBef>
                <a:spcPts val="0"/>
              </a:spcBef>
              <a:spcAft>
                <a:spcPts val="0"/>
              </a:spcAft>
              <a:buFontTx/>
              <a:buNone/>
              <a:defRPr kumimoji="0" sz="1600" b="0" i="0" u="none" baseline="0">
                <a:solidFill>
                  <a:schemeClr val="tx1">
                    <a:lumMod val="100000"/>
                  </a:schemeClr>
                </a:solidFill>
                <a:latin typeface="RijksSansTT Light" panose="020B0404010101010104" pitchFamily="34" charset="0"/>
              </a:defRPr>
            </a:lvl6pPr>
            <a:lvl7pPr marL="0" marR="0" indent="0" algn="l" fontAlgn="auto">
              <a:lnSpc>
                <a:spcPct val="100000"/>
              </a:lnSpc>
              <a:spcBef>
                <a:spcPts val="0"/>
              </a:spcBef>
              <a:spcAft>
                <a:spcPts val="0"/>
              </a:spcAft>
              <a:buFontTx/>
              <a:buNone/>
              <a:defRPr kumimoji="0" sz="1600" b="0" i="0" u="none" baseline="0">
                <a:solidFill>
                  <a:schemeClr val="tx1">
                    <a:lumMod val="100000"/>
                  </a:schemeClr>
                </a:solidFill>
                <a:latin typeface="RijksSansTT Light" panose="020B0404010101010104" pitchFamily="34" charset="0"/>
              </a:defRPr>
            </a:lvl7pPr>
            <a:lvl8pPr marL="0" marR="0" indent="0" algn="l" fontAlgn="auto">
              <a:lnSpc>
                <a:spcPct val="100000"/>
              </a:lnSpc>
              <a:spcBef>
                <a:spcPts val="0"/>
              </a:spcBef>
              <a:spcAft>
                <a:spcPts val="0"/>
              </a:spcAft>
              <a:buFontTx/>
              <a:buNone/>
              <a:defRPr kumimoji="0" sz="1600" b="0" i="0" u="none" baseline="0">
                <a:solidFill>
                  <a:schemeClr val="tx1">
                    <a:lumMod val="100000"/>
                  </a:schemeClr>
                </a:solidFill>
                <a:latin typeface="RijksSansTT Light" panose="020B0404010101010104" pitchFamily="34" charset="0"/>
              </a:defRPr>
            </a:lvl8pPr>
            <a:lvl9pPr marL="0" marR="0" indent="0" algn="l" fontAlgn="auto">
              <a:lnSpc>
                <a:spcPct val="100000"/>
              </a:lnSpc>
              <a:spcBef>
                <a:spcPts val="0"/>
              </a:spcBef>
              <a:spcAft>
                <a:spcPts val="0"/>
              </a:spcAft>
              <a:buFontTx/>
              <a:buNone/>
              <a:defRPr kumimoji="0" sz="1600" b="0" i="0" u="none" baseline="0">
                <a:solidFill>
                  <a:schemeClr val="tx1">
                    <a:lumMod val="100000"/>
                  </a:schemeClr>
                </a:solidFill>
                <a:latin typeface="RijksSansTT Light" panose="020B0404010101010104" pitchFamily="34" charset="0"/>
              </a:defRPr>
            </a:lvl9pPr>
          </a:lstStyle>
          <a:p>
            <a:pPr lvl="0"/>
            <a:r>
              <a:rPr lang="nl-NL" dirty="0"/>
              <a:t>[00 maand </a:t>
            </a:r>
            <a:r>
              <a:rPr lang="nl-NL" dirty="0" err="1"/>
              <a:t>jjjj</a:t>
            </a:r>
            <a:r>
              <a:rPr lang="nl-NL" dirty="0"/>
              <a:t>]</a:t>
            </a:r>
          </a:p>
        </p:txBody>
      </p:sp>
    </p:spTree>
    <p:extLst>
      <p:ext uri="{BB962C8B-B14F-4D97-AF65-F5344CB8AC3E}">
        <p14:creationId xmlns:p14="http://schemas.microsoft.com/office/powerpoint/2010/main" val="2227500835"/>
      </p:ext>
    </p:extLst>
  </p:cSld>
  <p:clrMapOvr>
    <a:masterClrMapping/>
  </p:clrMapOvr>
  <p:extLst>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Quote+foto oranje (H2)]">
    <p:spTree>
      <p:nvGrpSpPr>
        <p:cNvPr id="1" name=""/>
        <p:cNvGrpSpPr/>
        <p:nvPr/>
      </p:nvGrpSpPr>
      <p:grpSpPr>
        <a:xfrm>
          <a:off x="0" y="0"/>
          <a:ext cx="0" cy="0"/>
          <a:chOff x="0" y="0"/>
          <a:chExt cx="0" cy="0"/>
        </a:xfrm>
      </p:grpSpPr>
      <p:sp>
        <p:nvSpPr>
          <p:cNvPr id="3" name="Frame 1">
            <a:extLst>
              <a:ext uri="{FF2B5EF4-FFF2-40B4-BE49-F238E27FC236}">
                <a16:creationId xmlns:a16="http://schemas.microsoft.com/office/drawing/2014/main" id="{18F8B803-2302-E3CF-A879-83FA1CB3EFD4}"/>
              </a:ext>
              <a:ext uri="{C183D7F6-B498-43B3-948B-1728B52AA6E4}">
                <adec:decorative xmlns:adec="http://schemas.microsoft.com/office/drawing/2017/decorative" val="1"/>
              </a:ext>
            </a:extLst>
          </p:cNvPr>
          <p:cNvSpPr>
            <a:spLocks noSelect="1"/>
          </p:cNvSpPr>
          <p:nvPr userDrawn="1"/>
        </p:nvSpPr>
        <p:spPr bwMode="auto">
          <a:xfrm>
            <a:off x="6343650" y="3200400"/>
            <a:ext cx="5619750" cy="1828800"/>
          </a:xfrm>
          <a:custGeom>
            <a:avLst/>
            <a:gdLst>
              <a:gd name="T0" fmla="*/ 17700 w 17700"/>
              <a:gd name="T1" fmla="*/ 5760 h 5760"/>
              <a:gd name="T2" fmla="*/ 740 w 17700"/>
              <a:gd name="T3" fmla="*/ 5760 h 5760"/>
              <a:gd name="T4" fmla="*/ 0 w 17700"/>
              <a:gd name="T5" fmla="*/ 5020 h 5760"/>
              <a:gd name="T6" fmla="*/ 0 w 17700"/>
              <a:gd name="T7" fmla="*/ 0 h 5760"/>
              <a:gd name="T8" fmla="*/ 40 w 17700"/>
              <a:gd name="T9" fmla="*/ 0 h 5760"/>
              <a:gd name="T10" fmla="*/ 40 w 17700"/>
              <a:gd name="T11" fmla="*/ 5020 h 5760"/>
              <a:gd name="T12" fmla="*/ 740 w 17700"/>
              <a:gd name="T13" fmla="*/ 5720 h 5760"/>
              <a:gd name="T14" fmla="*/ 17700 w 17700"/>
              <a:gd name="T15" fmla="*/ 5720 h 5760"/>
              <a:gd name="T16" fmla="*/ 17700 w 17700"/>
              <a:gd name="T17" fmla="*/ 5760 h 57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700" h="5760">
                <a:moveTo>
                  <a:pt x="17700" y="5760"/>
                </a:moveTo>
                <a:cubicBezTo>
                  <a:pt x="740" y="5760"/>
                  <a:pt x="740" y="5760"/>
                  <a:pt x="740" y="5760"/>
                </a:cubicBezTo>
                <a:cubicBezTo>
                  <a:pt x="332" y="5760"/>
                  <a:pt x="0" y="5428"/>
                  <a:pt x="0" y="5020"/>
                </a:cubicBezTo>
                <a:cubicBezTo>
                  <a:pt x="0" y="0"/>
                  <a:pt x="0" y="0"/>
                  <a:pt x="0" y="0"/>
                </a:cubicBezTo>
                <a:cubicBezTo>
                  <a:pt x="40" y="0"/>
                  <a:pt x="40" y="0"/>
                  <a:pt x="40" y="0"/>
                </a:cubicBezTo>
                <a:cubicBezTo>
                  <a:pt x="40" y="5020"/>
                  <a:pt x="40" y="5020"/>
                  <a:pt x="40" y="5020"/>
                </a:cubicBezTo>
                <a:cubicBezTo>
                  <a:pt x="40" y="5406"/>
                  <a:pt x="354" y="5720"/>
                  <a:pt x="740" y="5720"/>
                </a:cubicBezTo>
                <a:cubicBezTo>
                  <a:pt x="17700" y="5720"/>
                  <a:pt x="17700" y="5720"/>
                  <a:pt x="17700" y="5720"/>
                </a:cubicBezTo>
                <a:lnTo>
                  <a:pt x="17700" y="5760"/>
                </a:lnTo>
                <a:close/>
              </a:path>
            </a:pathLst>
          </a:custGeom>
          <a:solidFill>
            <a:srgbClr val="E17000"/>
          </a:solidFill>
          <a:ln>
            <a:noFill/>
          </a:ln>
        </p:spPr>
        <p:txBody>
          <a:bodyPr vert="horz" wrap="square" lIns="91440" tIns="45720" rIns="91440" bIns="45720" numCol="1" anchor="t" anchorCtr="0" compatLnSpc="1">
            <a:prstTxWarp prst="textNoShape">
              <a:avLst/>
            </a:prstTxWarp>
          </a:bodyPr>
          <a:lstStyle/>
          <a:p>
            <a:endParaRPr lang="nl-NL" dirty="0"/>
          </a:p>
        </p:txBody>
      </p:sp>
      <p:sp>
        <p:nvSpPr>
          <p:cNvPr id="7" name="01_***Title 2 (JU-Free)">
            <a:extLst>
              <a:ext uri="{FF2B5EF4-FFF2-40B4-BE49-F238E27FC236}">
                <a16:creationId xmlns:a16="http://schemas.microsoft.com/office/drawing/2014/main" id="{3425DDE8-97F5-E411-4B43-E1D822115EF1}"/>
              </a:ext>
            </a:extLst>
          </p:cNvPr>
          <p:cNvSpPr>
            <a:spLocks noGrp="1"/>
          </p:cNvSpPr>
          <p:nvPr>
            <p:ph type="title" hasCustomPrompt="1"/>
          </p:nvPr>
        </p:nvSpPr>
        <p:spPr>
          <a:xfrm>
            <a:off x="6692400" y="3136900"/>
            <a:ext cx="4889500" cy="1689100"/>
          </a:xfrm>
        </p:spPr>
        <p:txBody>
          <a:bodyPr/>
          <a:lstStyle>
            <a:lvl1pPr>
              <a:defRPr kumimoji="0" sz="2700" b="0" i="0" u="none" baseline="0">
                <a:solidFill>
                  <a:srgbClr val="E17000"/>
                </a:solidFill>
                <a:latin typeface="RijksoverheidSerif" panose="020B0604020202020204" charset="0"/>
              </a:defRPr>
            </a:lvl1pPr>
          </a:lstStyle>
          <a:p>
            <a:r>
              <a:rPr lang="nl-NL"/>
              <a:t>[“Quote”]</a:t>
            </a:r>
            <a:endParaRPr lang="nl-NL" dirty="0"/>
          </a:p>
        </p:txBody>
      </p:sp>
      <p:sp>
        <p:nvSpPr>
          <p:cNvPr id="9" name="02_Frame 3 (JU-Free)">
            <a:extLst>
              <a:ext uri="{FF2B5EF4-FFF2-40B4-BE49-F238E27FC236}">
                <a16:creationId xmlns:a16="http://schemas.microsoft.com/office/drawing/2014/main" id="{74D0E7DD-132E-101C-A7F7-BFBC9974773D}"/>
              </a:ext>
            </a:extLst>
          </p:cNvPr>
          <p:cNvSpPr>
            <a:spLocks noGrp="1"/>
          </p:cNvSpPr>
          <p:nvPr>
            <p:ph type="pic" idx="1006" hasCustomPrompt="1"/>
          </p:nvPr>
        </p:nvSpPr>
        <p:spPr bwMode="auto">
          <a:xfrm>
            <a:off x="230187" y="228600"/>
            <a:ext cx="5749926" cy="6172200"/>
          </a:xfrm>
          <a:custGeom>
            <a:avLst/>
            <a:gdLst>
              <a:gd name="connsiteX0" fmla="*/ 454743 w 5749926"/>
              <a:gd name="connsiteY0" fmla="*/ 0 h 6172200"/>
              <a:gd name="connsiteX1" fmla="*/ 896166 w 5749926"/>
              <a:gd name="connsiteY1" fmla="*/ 0 h 6172200"/>
              <a:gd name="connsiteX2" fmla="*/ 5749926 w 5749926"/>
              <a:gd name="connsiteY2" fmla="*/ 0 h 6172200"/>
              <a:gd name="connsiteX3" fmla="*/ 5749926 w 5749926"/>
              <a:gd name="connsiteY3" fmla="*/ 6172200 h 6172200"/>
              <a:gd name="connsiteX4" fmla="*/ 0 w 5749926"/>
              <a:gd name="connsiteY4" fmla="*/ 6172200 h 6172200"/>
              <a:gd name="connsiteX5" fmla="*/ 0 w 5749926"/>
              <a:gd name="connsiteY5" fmla="*/ 439716 h 6172200"/>
              <a:gd name="connsiteX6" fmla="*/ 0 w 5749926"/>
              <a:gd name="connsiteY6" fmla="*/ 419729 h 6172200"/>
              <a:gd name="connsiteX7" fmla="*/ 3806 w 5749926"/>
              <a:gd name="connsiteY7" fmla="*/ 380706 h 6172200"/>
              <a:gd name="connsiteX8" fmla="*/ 6660 w 5749926"/>
              <a:gd name="connsiteY8" fmla="*/ 361671 h 6172200"/>
              <a:gd name="connsiteX9" fmla="*/ 15222 w 5749926"/>
              <a:gd name="connsiteY9" fmla="*/ 324552 h 6172200"/>
              <a:gd name="connsiteX10" fmla="*/ 27589 w 5749926"/>
              <a:gd name="connsiteY10" fmla="*/ 288385 h 6172200"/>
              <a:gd name="connsiteX11" fmla="*/ 29492 w 5749926"/>
              <a:gd name="connsiteY11" fmla="*/ 283626 h 6172200"/>
              <a:gd name="connsiteX12" fmla="*/ 35200 w 5749926"/>
              <a:gd name="connsiteY12" fmla="*/ 268398 h 6172200"/>
              <a:gd name="connsiteX13" fmla="*/ 36151 w 5749926"/>
              <a:gd name="connsiteY13" fmla="*/ 265543 h 6172200"/>
              <a:gd name="connsiteX14" fmla="*/ 44713 w 5749926"/>
              <a:gd name="connsiteY14" fmla="*/ 249363 h 6172200"/>
              <a:gd name="connsiteX15" fmla="*/ 46616 w 5749926"/>
              <a:gd name="connsiteY15" fmla="*/ 244604 h 6172200"/>
              <a:gd name="connsiteX16" fmla="*/ 54227 w 5749926"/>
              <a:gd name="connsiteY16" fmla="*/ 230327 h 6172200"/>
              <a:gd name="connsiteX17" fmla="*/ 56130 w 5749926"/>
              <a:gd name="connsiteY17" fmla="*/ 227472 h 6172200"/>
              <a:gd name="connsiteX18" fmla="*/ 77059 w 5749926"/>
              <a:gd name="connsiteY18" fmla="*/ 194160 h 6172200"/>
              <a:gd name="connsiteX19" fmla="*/ 97989 w 5749926"/>
              <a:gd name="connsiteY19" fmla="*/ 166559 h 6172200"/>
              <a:gd name="connsiteX20" fmla="*/ 103697 w 5749926"/>
              <a:gd name="connsiteY20" fmla="*/ 159897 h 6172200"/>
              <a:gd name="connsiteX21" fmla="*/ 107502 w 5749926"/>
              <a:gd name="connsiteY21" fmla="*/ 156090 h 6172200"/>
              <a:gd name="connsiteX22" fmla="*/ 117967 w 5749926"/>
              <a:gd name="connsiteY22" fmla="*/ 143717 h 6172200"/>
              <a:gd name="connsiteX23" fmla="*/ 175047 w 5749926"/>
              <a:gd name="connsiteY23" fmla="*/ 93273 h 6172200"/>
              <a:gd name="connsiteX24" fmla="*/ 196928 w 5749926"/>
              <a:gd name="connsiteY24" fmla="*/ 78045 h 6172200"/>
              <a:gd name="connsiteX25" fmla="*/ 199783 w 5749926"/>
              <a:gd name="connsiteY25" fmla="*/ 75190 h 6172200"/>
              <a:gd name="connsiteX26" fmla="*/ 311090 w 5749926"/>
              <a:gd name="connsiteY26" fmla="*/ 22842 h 6172200"/>
              <a:gd name="connsiteX27" fmla="*/ 359608 w 5749926"/>
              <a:gd name="connsiteY27" fmla="*/ 9518 h 6172200"/>
              <a:gd name="connsiteX28" fmla="*/ 384343 w 5749926"/>
              <a:gd name="connsiteY28" fmla="*/ 5711 h 6172200"/>
              <a:gd name="connsiteX29" fmla="*/ 385295 w 5749926"/>
              <a:gd name="connsiteY29" fmla="*/ 5711 h 6172200"/>
              <a:gd name="connsiteX30" fmla="*/ 419543 w 5749926"/>
              <a:gd name="connsiteY30" fmla="*/ 1904 h 6172200"/>
              <a:gd name="connsiteX31" fmla="*/ 444278 w 5749926"/>
              <a:gd name="connsiteY31" fmla="*/ 952 h 6172200"/>
              <a:gd name="connsiteX32" fmla="*/ 454743 w 5749926"/>
              <a:gd name="connsiteY32" fmla="*/ 0 h 6172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5749926" h="6172200">
                <a:moveTo>
                  <a:pt x="454743" y="0"/>
                </a:moveTo>
                <a:cubicBezTo>
                  <a:pt x="454743" y="0"/>
                  <a:pt x="454743" y="0"/>
                  <a:pt x="896166" y="0"/>
                </a:cubicBezTo>
                <a:cubicBezTo>
                  <a:pt x="896166" y="0"/>
                  <a:pt x="896166" y="0"/>
                  <a:pt x="5749926" y="0"/>
                </a:cubicBezTo>
                <a:lnTo>
                  <a:pt x="5749926" y="6172200"/>
                </a:lnTo>
                <a:cubicBezTo>
                  <a:pt x="5749926" y="6172200"/>
                  <a:pt x="5749926" y="6172200"/>
                  <a:pt x="0" y="6172200"/>
                </a:cubicBezTo>
                <a:cubicBezTo>
                  <a:pt x="0" y="6172200"/>
                  <a:pt x="0" y="6172200"/>
                  <a:pt x="0" y="439716"/>
                </a:cubicBezTo>
                <a:cubicBezTo>
                  <a:pt x="0" y="433054"/>
                  <a:pt x="0" y="426391"/>
                  <a:pt x="0" y="419729"/>
                </a:cubicBezTo>
                <a:cubicBezTo>
                  <a:pt x="951" y="406404"/>
                  <a:pt x="1903" y="393079"/>
                  <a:pt x="3806" y="380706"/>
                </a:cubicBezTo>
                <a:cubicBezTo>
                  <a:pt x="4757" y="374044"/>
                  <a:pt x="5708" y="368333"/>
                  <a:pt x="6660" y="361671"/>
                </a:cubicBezTo>
                <a:cubicBezTo>
                  <a:pt x="9514" y="349298"/>
                  <a:pt x="12368" y="336925"/>
                  <a:pt x="15222" y="324552"/>
                </a:cubicBezTo>
                <a:cubicBezTo>
                  <a:pt x="19027" y="312179"/>
                  <a:pt x="22833" y="299806"/>
                  <a:pt x="27589" y="288385"/>
                </a:cubicBezTo>
                <a:cubicBezTo>
                  <a:pt x="27589" y="286482"/>
                  <a:pt x="28541" y="284578"/>
                  <a:pt x="29492" y="283626"/>
                </a:cubicBezTo>
                <a:cubicBezTo>
                  <a:pt x="31395" y="277916"/>
                  <a:pt x="33297" y="273157"/>
                  <a:pt x="35200" y="268398"/>
                </a:cubicBezTo>
                <a:cubicBezTo>
                  <a:pt x="36151" y="267446"/>
                  <a:pt x="36151" y="266494"/>
                  <a:pt x="36151" y="265543"/>
                </a:cubicBezTo>
                <a:cubicBezTo>
                  <a:pt x="39005" y="259832"/>
                  <a:pt x="41859" y="255073"/>
                  <a:pt x="44713" y="249363"/>
                </a:cubicBezTo>
                <a:cubicBezTo>
                  <a:pt x="45665" y="247459"/>
                  <a:pt x="46616" y="245556"/>
                  <a:pt x="46616" y="244604"/>
                </a:cubicBezTo>
                <a:cubicBezTo>
                  <a:pt x="49470" y="239845"/>
                  <a:pt x="52324" y="235086"/>
                  <a:pt x="54227" y="230327"/>
                </a:cubicBezTo>
                <a:cubicBezTo>
                  <a:pt x="55178" y="229376"/>
                  <a:pt x="56130" y="228424"/>
                  <a:pt x="56130" y="227472"/>
                </a:cubicBezTo>
                <a:cubicBezTo>
                  <a:pt x="62789" y="216051"/>
                  <a:pt x="69448" y="204630"/>
                  <a:pt x="77059" y="194160"/>
                </a:cubicBezTo>
                <a:cubicBezTo>
                  <a:pt x="83718" y="184643"/>
                  <a:pt x="91329" y="175125"/>
                  <a:pt x="97989" y="166559"/>
                </a:cubicBezTo>
                <a:cubicBezTo>
                  <a:pt x="99891" y="164656"/>
                  <a:pt x="101794" y="161800"/>
                  <a:pt x="103697" y="159897"/>
                </a:cubicBezTo>
                <a:cubicBezTo>
                  <a:pt x="104648" y="158945"/>
                  <a:pt x="105599" y="157041"/>
                  <a:pt x="107502" y="156090"/>
                </a:cubicBezTo>
                <a:cubicBezTo>
                  <a:pt x="110356" y="152283"/>
                  <a:pt x="114162" y="148476"/>
                  <a:pt x="117967" y="143717"/>
                </a:cubicBezTo>
                <a:cubicBezTo>
                  <a:pt x="135091" y="125633"/>
                  <a:pt x="155069" y="108501"/>
                  <a:pt x="175047" y="93273"/>
                </a:cubicBezTo>
                <a:cubicBezTo>
                  <a:pt x="182658" y="87563"/>
                  <a:pt x="189318" y="82804"/>
                  <a:pt x="196928" y="78045"/>
                </a:cubicBezTo>
                <a:cubicBezTo>
                  <a:pt x="197880" y="77093"/>
                  <a:pt x="198831" y="76141"/>
                  <a:pt x="199783" y="75190"/>
                </a:cubicBezTo>
                <a:cubicBezTo>
                  <a:pt x="234031" y="53299"/>
                  <a:pt x="271133" y="35215"/>
                  <a:pt x="311090" y="22842"/>
                </a:cubicBezTo>
                <a:cubicBezTo>
                  <a:pt x="326311" y="18084"/>
                  <a:pt x="343435" y="13325"/>
                  <a:pt x="359608" y="9518"/>
                </a:cubicBezTo>
                <a:cubicBezTo>
                  <a:pt x="368171" y="8566"/>
                  <a:pt x="375781" y="6662"/>
                  <a:pt x="384343" y="5711"/>
                </a:cubicBezTo>
                <a:cubicBezTo>
                  <a:pt x="385295" y="5711"/>
                  <a:pt x="385295" y="5711"/>
                  <a:pt x="385295" y="5711"/>
                </a:cubicBezTo>
                <a:cubicBezTo>
                  <a:pt x="396711" y="3807"/>
                  <a:pt x="408127" y="2855"/>
                  <a:pt x="419543" y="1904"/>
                </a:cubicBezTo>
                <a:cubicBezTo>
                  <a:pt x="428105" y="952"/>
                  <a:pt x="435716" y="952"/>
                  <a:pt x="444278" y="952"/>
                </a:cubicBezTo>
                <a:cubicBezTo>
                  <a:pt x="448083" y="952"/>
                  <a:pt x="450937" y="0"/>
                  <a:pt x="454743" y="0"/>
                </a:cubicBezTo>
                <a:close/>
              </a:path>
            </a:pathLst>
          </a:custGeom>
          <a:noFill/>
          <a:ln>
            <a:noFill/>
          </a:ln>
        </p:spPr>
        <p:txBody>
          <a:bodyPr vert="horz" wrap="square" lIns="0" tIns="0" rIns="0" bIns="0" numCol="1" anchor="t" anchorCtr="0" compatLnSpc="1">
            <a:prstTxWarp prst="textNoShape">
              <a:avLst/>
            </a:prstTxWarp>
            <a:noAutofit/>
          </a:bodyPr>
          <a:lstStyle>
            <a:lvl1pPr marL="0" indent="0" algn="ctr" defTabSz="914400" rtl="0" eaLnBrk="1" latinLnBrk="0" hangingPunct="1">
              <a:lnSpc>
                <a:spcPct val="90000"/>
              </a:lnSpc>
              <a:spcBef>
                <a:spcPts val="1000"/>
              </a:spcBef>
              <a:buFontTx/>
              <a:buNone/>
              <a:defRPr/>
            </a:lvl1pPr>
          </a:lstStyle>
          <a:p>
            <a:r>
              <a:rPr lang="nl-NL" dirty="0"/>
              <a:t>[Afbeelding]</a:t>
            </a:r>
            <a:endParaRPr lang="en-NL" dirty="0"/>
          </a:p>
        </p:txBody>
      </p:sp>
      <p:sp>
        <p:nvSpPr>
          <p:cNvPr id="4" name="03_Frame date 4 (JU-Free)">
            <a:extLst>
              <a:ext uri="{FF2B5EF4-FFF2-40B4-BE49-F238E27FC236}">
                <a16:creationId xmlns:a16="http://schemas.microsoft.com/office/drawing/2014/main" id="{56C4CFFA-F39F-9144-AD11-CC0F69E4568F}"/>
              </a:ext>
            </a:extLst>
          </p:cNvPr>
          <p:cNvSpPr>
            <a:spLocks noGrp="1"/>
          </p:cNvSpPr>
          <p:nvPr>
            <p:ph type="dt" sz="half" idx="1007"/>
          </p:nvPr>
        </p:nvSpPr>
        <p:spPr/>
        <p:txBody>
          <a:bodyPr/>
          <a:lstStyle/>
          <a:p>
            <a:fld id="{3C256F02-65A2-4707-9446-DD6E33C2C034}" type="datetime4">
              <a:rPr lang="nl-NL" smtClean="0"/>
              <a:t>24 juni 2026</a:t>
            </a:fld>
            <a:endParaRPr lang="nl-NL" dirty="0"/>
          </a:p>
        </p:txBody>
      </p:sp>
      <p:sp>
        <p:nvSpPr>
          <p:cNvPr id="5" name="04_Frame footer 5 (JU-Free)">
            <a:extLst>
              <a:ext uri="{FF2B5EF4-FFF2-40B4-BE49-F238E27FC236}">
                <a16:creationId xmlns:a16="http://schemas.microsoft.com/office/drawing/2014/main" id="{54BF300C-6AE3-DE09-CEFB-815C9B1F5163}"/>
              </a:ext>
            </a:extLst>
          </p:cNvPr>
          <p:cNvSpPr>
            <a:spLocks noGrp="1"/>
          </p:cNvSpPr>
          <p:nvPr>
            <p:ph type="ftr" sz="quarter" idx="1008"/>
          </p:nvPr>
        </p:nvSpPr>
        <p:spPr/>
        <p:txBody>
          <a:bodyPr/>
          <a:lstStyle/>
          <a:p>
            <a:r>
              <a:rPr lang="nl-NL"/>
              <a:t>Typ hier bijvoorbeeld de titel van de presentatie, via Invoegen Kop &amp; voettekst</a:t>
            </a:r>
            <a:endParaRPr lang="nl-NL" dirty="0"/>
          </a:p>
        </p:txBody>
      </p:sp>
      <p:sp>
        <p:nvSpPr>
          <p:cNvPr id="6" name="05_Frame slide number 6 (JU-Free)">
            <a:extLst>
              <a:ext uri="{FF2B5EF4-FFF2-40B4-BE49-F238E27FC236}">
                <a16:creationId xmlns:a16="http://schemas.microsoft.com/office/drawing/2014/main" id="{15AC30EA-AD48-39FB-FA9C-57C0F8C26368}"/>
              </a:ext>
            </a:extLst>
          </p:cNvPr>
          <p:cNvSpPr>
            <a:spLocks noGrp="1"/>
          </p:cNvSpPr>
          <p:nvPr>
            <p:ph type="sldNum" sz="quarter" idx="1009"/>
          </p:nvPr>
        </p:nvSpPr>
        <p:spPr/>
        <p:txBody>
          <a:bodyPr/>
          <a:lstStyle/>
          <a:p>
            <a:fld id="{8F18802B-E4C7-4B2D-B37A-6B7CC3C134EA}" type="slidenum">
              <a:rPr lang="nl-NL" smtClean="0"/>
              <a:pPr/>
              <a:t>‹nr.›</a:t>
            </a:fld>
            <a:endParaRPr lang="nl-NL" dirty="0"/>
          </a:p>
        </p:txBody>
      </p:sp>
    </p:spTree>
    <p:extLst>
      <p:ext uri="{BB962C8B-B14F-4D97-AF65-F5344CB8AC3E}">
        <p14:creationId xmlns:p14="http://schemas.microsoft.com/office/powerpoint/2010/main" val="4004206900"/>
      </p:ext>
    </p:extLst>
  </p:cSld>
  <p:clrMapOvr>
    <a:masterClrMapping/>
  </p:clrMapOvr>
  <p:extLst>
    <p:ext uri="{DCECCB84-F9BA-43D5-87BE-67443E8EF086}">
      <p15:sldGuideLst xmlns:p15="http://schemas.microsoft.com/office/powerpoint/2012/main"/>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Quote+foto donkergroen (H2)]">
    <p:spTree>
      <p:nvGrpSpPr>
        <p:cNvPr id="1" name=""/>
        <p:cNvGrpSpPr/>
        <p:nvPr/>
      </p:nvGrpSpPr>
      <p:grpSpPr>
        <a:xfrm>
          <a:off x="0" y="0"/>
          <a:ext cx="0" cy="0"/>
          <a:chOff x="0" y="0"/>
          <a:chExt cx="0" cy="0"/>
        </a:xfrm>
      </p:grpSpPr>
      <p:sp>
        <p:nvSpPr>
          <p:cNvPr id="3" name="Frame 1">
            <a:extLst>
              <a:ext uri="{FF2B5EF4-FFF2-40B4-BE49-F238E27FC236}">
                <a16:creationId xmlns:a16="http://schemas.microsoft.com/office/drawing/2014/main" id="{18F8B803-2302-E3CF-A879-83FA1CB3EFD4}"/>
              </a:ext>
              <a:ext uri="{C183D7F6-B498-43B3-948B-1728B52AA6E4}">
                <adec:decorative xmlns:adec="http://schemas.microsoft.com/office/drawing/2017/decorative" val="1"/>
              </a:ext>
            </a:extLst>
          </p:cNvPr>
          <p:cNvSpPr>
            <a:spLocks noSelect="1"/>
          </p:cNvSpPr>
          <p:nvPr userDrawn="1"/>
        </p:nvSpPr>
        <p:spPr bwMode="auto">
          <a:xfrm>
            <a:off x="6343650" y="3200400"/>
            <a:ext cx="5619750" cy="1828800"/>
          </a:xfrm>
          <a:custGeom>
            <a:avLst/>
            <a:gdLst>
              <a:gd name="T0" fmla="*/ 17700 w 17700"/>
              <a:gd name="T1" fmla="*/ 5760 h 5760"/>
              <a:gd name="T2" fmla="*/ 740 w 17700"/>
              <a:gd name="T3" fmla="*/ 5760 h 5760"/>
              <a:gd name="T4" fmla="*/ 0 w 17700"/>
              <a:gd name="T5" fmla="*/ 5020 h 5760"/>
              <a:gd name="T6" fmla="*/ 0 w 17700"/>
              <a:gd name="T7" fmla="*/ 0 h 5760"/>
              <a:gd name="T8" fmla="*/ 40 w 17700"/>
              <a:gd name="T9" fmla="*/ 0 h 5760"/>
              <a:gd name="T10" fmla="*/ 40 w 17700"/>
              <a:gd name="T11" fmla="*/ 5020 h 5760"/>
              <a:gd name="T12" fmla="*/ 740 w 17700"/>
              <a:gd name="T13" fmla="*/ 5720 h 5760"/>
              <a:gd name="T14" fmla="*/ 17700 w 17700"/>
              <a:gd name="T15" fmla="*/ 5720 h 5760"/>
              <a:gd name="T16" fmla="*/ 17700 w 17700"/>
              <a:gd name="T17" fmla="*/ 5760 h 57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700" h="5760">
                <a:moveTo>
                  <a:pt x="17700" y="5760"/>
                </a:moveTo>
                <a:cubicBezTo>
                  <a:pt x="740" y="5760"/>
                  <a:pt x="740" y="5760"/>
                  <a:pt x="740" y="5760"/>
                </a:cubicBezTo>
                <a:cubicBezTo>
                  <a:pt x="332" y="5760"/>
                  <a:pt x="0" y="5428"/>
                  <a:pt x="0" y="5020"/>
                </a:cubicBezTo>
                <a:cubicBezTo>
                  <a:pt x="0" y="0"/>
                  <a:pt x="0" y="0"/>
                  <a:pt x="0" y="0"/>
                </a:cubicBezTo>
                <a:cubicBezTo>
                  <a:pt x="40" y="0"/>
                  <a:pt x="40" y="0"/>
                  <a:pt x="40" y="0"/>
                </a:cubicBezTo>
                <a:cubicBezTo>
                  <a:pt x="40" y="5020"/>
                  <a:pt x="40" y="5020"/>
                  <a:pt x="40" y="5020"/>
                </a:cubicBezTo>
                <a:cubicBezTo>
                  <a:pt x="40" y="5406"/>
                  <a:pt x="354" y="5720"/>
                  <a:pt x="740" y="5720"/>
                </a:cubicBezTo>
                <a:cubicBezTo>
                  <a:pt x="17700" y="5720"/>
                  <a:pt x="17700" y="5720"/>
                  <a:pt x="17700" y="5720"/>
                </a:cubicBezTo>
                <a:lnTo>
                  <a:pt x="17700" y="5760"/>
                </a:lnTo>
                <a:close/>
              </a:path>
            </a:pathLst>
          </a:custGeom>
          <a:solidFill>
            <a:srgbClr val="275937"/>
          </a:solidFill>
          <a:ln>
            <a:noFill/>
          </a:ln>
        </p:spPr>
        <p:txBody>
          <a:bodyPr vert="horz" wrap="square" lIns="91440" tIns="45720" rIns="91440" bIns="45720" numCol="1" anchor="t" anchorCtr="0" compatLnSpc="1">
            <a:prstTxWarp prst="textNoShape">
              <a:avLst/>
            </a:prstTxWarp>
          </a:bodyPr>
          <a:lstStyle/>
          <a:p>
            <a:endParaRPr lang="nl-NL" dirty="0"/>
          </a:p>
        </p:txBody>
      </p:sp>
      <p:sp>
        <p:nvSpPr>
          <p:cNvPr id="7" name="01_***Title 2 (JU-Free)">
            <a:extLst>
              <a:ext uri="{FF2B5EF4-FFF2-40B4-BE49-F238E27FC236}">
                <a16:creationId xmlns:a16="http://schemas.microsoft.com/office/drawing/2014/main" id="{3425DDE8-97F5-E411-4B43-E1D822115EF1}"/>
              </a:ext>
            </a:extLst>
          </p:cNvPr>
          <p:cNvSpPr>
            <a:spLocks noGrp="1"/>
          </p:cNvSpPr>
          <p:nvPr>
            <p:ph type="title" hasCustomPrompt="1"/>
          </p:nvPr>
        </p:nvSpPr>
        <p:spPr>
          <a:xfrm>
            <a:off x="6692400" y="3136900"/>
            <a:ext cx="4889500" cy="1689100"/>
          </a:xfrm>
        </p:spPr>
        <p:txBody>
          <a:bodyPr/>
          <a:lstStyle>
            <a:lvl1pPr>
              <a:defRPr kumimoji="0" sz="2700" b="0" i="0" u="none" baseline="0">
                <a:solidFill>
                  <a:srgbClr val="275937"/>
                </a:solidFill>
                <a:latin typeface="RijksoverheidSerif" panose="020B0604020202020204" charset="0"/>
              </a:defRPr>
            </a:lvl1pPr>
          </a:lstStyle>
          <a:p>
            <a:r>
              <a:rPr lang="nl-NL"/>
              <a:t>[“Quote”]</a:t>
            </a:r>
            <a:endParaRPr lang="nl-NL" dirty="0"/>
          </a:p>
        </p:txBody>
      </p:sp>
      <p:sp>
        <p:nvSpPr>
          <p:cNvPr id="9" name="02_Frame 3 (JU-Free)">
            <a:extLst>
              <a:ext uri="{FF2B5EF4-FFF2-40B4-BE49-F238E27FC236}">
                <a16:creationId xmlns:a16="http://schemas.microsoft.com/office/drawing/2014/main" id="{74D0E7DD-132E-101C-A7F7-BFBC9974773D}"/>
              </a:ext>
            </a:extLst>
          </p:cNvPr>
          <p:cNvSpPr>
            <a:spLocks noGrp="1"/>
          </p:cNvSpPr>
          <p:nvPr>
            <p:ph type="pic" idx="1006" hasCustomPrompt="1"/>
          </p:nvPr>
        </p:nvSpPr>
        <p:spPr bwMode="auto">
          <a:xfrm>
            <a:off x="230187" y="228600"/>
            <a:ext cx="5749926" cy="6172200"/>
          </a:xfrm>
          <a:custGeom>
            <a:avLst/>
            <a:gdLst>
              <a:gd name="connsiteX0" fmla="*/ 454743 w 5749926"/>
              <a:gd name="connsiteY0" fmla="*/ 0 h 6172200"/>
              <a:gd name="connsiteX1" fmla="*/ 896166 w 5749926"/>
              <a:gd name="connsiteY1" fmla="*/ 0 h 6172200"/>
              <a:gd name="connsiteX2" fmla="*/ 5749926 w 5749926"/>
              <a:gd name="connsiteY2" fmla="*/ 0 h 6172200"/>
              <a:gd name="connsiteX3" fmla="*/ 5749926 w 5749926"/>
              <a:gd name="connsiteY3" fmla="*/ 6172200 h 6172200"/>
              <a:gd name="connsiteX4" fmla="*/ 0 w 5749926"/>
              <a:gd name="connsiteY4" fmla="*/ 6172200 h 6172200"/>
              <a:gd name="connsiteX5" fmla="*/ 0 w 5749926"/>
              <a:gd name="connsiteY5" fmla="*/ 439716 h 6172200"/>
              <a:gd name="connsiteX6" fmla="*/ 0 w 5749926"/>
              <a:gd name="connsiteY6" fmla="*/ 419729 h 6172200"/>
              <a:gd name="connsiteX7" fmla="*/ 3806 w 5749926"/>
              <a:gd name="connsiteY7" fmla="*/ 380706 h 6172200"/>
              <a:gd name="connsiteX8" fmla="*/ 6660 w 5749926"/>
              <a:gd name="connsiteY8" fmla="*/ 361671 h 6172200"/>
              <a:gd name="connsiteX9" fmla="*/ 15222 w 5749926"/>
              <a:gd name="connsiteY9" fmla="*/ 324552 h 6172200"/>
              <a:gd name="connsiteX10" fmla="*/ 27589 w 5749926"/>
              <a:gd name="connsiteY10" fmla="*/ 288385 h 6172200"/>
              <a:gd name="connsiteX11" fmla="*/ 29492 w 5749926"/>
              <a:gd name="connsiteY11" fmla="*/ 283626 h 6172200"/>
              <a:gd name="connsiteX12" fmla="*/ 35200 w 5749926"/>
              <a:gd name="connsiteY12" fmla="*/ 268398 h 6172200"/>
              <a:gd name="connsiteX13" fmla="*/ 36151 w 5749926"/>
              <a:gd name="connsiteY13" fmla="*/ 265543 h 6172200"/>
              <a:gd name="connsiteX14" fmla="*/ 44713 w 5749926"/>
              <a:gd name="connsiteY14" fmla="*/ 249363 h 6172200"/>
              <a:gd name="connsiteX15" fmla="*/ 46616 w 5749926"/>
              <a:gd name="connsiteY15" fmla="*/ 244604 h 6172200"/>
              <a:gd name="connsiteX16" fmla="*/ 54227 w 5749926"/>
              <a:gd name="connsiteY16" fmla="*/ 230327 h 6172200"/>
              <a:gd name="connsiteX17" fmla="*/ 56130 w 5749926"/>
              <a:gd name="connsiteY17" fmla="*/ 227472 h 6172200"/>
              <a:gd name="connsiteX18" fmla="*/ 77059 w 5749926"/>
              <a:gd name="connsiteY18" fmla="*/ 194160 h 6172200"/>
              <a:gd name="connsiteX19" fmla="*/ 97989 w 5749926"/>
              <a:gd name="connsiteY19" fmla="*/ 166559 h 6172200"/>
              <a:gd name="connsiteX20" fmla="*/ 103697 w 5749926"/>
              <a:gd name="connsiteY20" fmla="*/ 159897 h 6172200"/>
              <a:gd name="connsiteX21" fmla="*/ 107502 w 5749926"/>
              <a:gd name="connsiteY21" fmla="*/ 156090 h 6172200"/>
              <a:gd name="connsiteX22" fmla="*/ 117967 w 5749926"/>
              <a:gd name="connsiteY22" fmla="*/ 143717 h 6172200"/>
              <a:gd name="connsiteX23" fmla="*/ 175047 w 5749926"/>
              <a:gd name="connsiteY23" fmla="*/ 93273 h 6172200"/>
              <a:gd name="connsiteX24" fmla="*/ 196928 w 5749926"/>
              <a:gd name="connsiteY24" fmla="*/ 78045 h 6172200"/>
              <a:gd name="connsiteX25" fmla="*/ 199783 w 5749926"/>
              <a:gd name="connsiteY25" fmla="*/ 75190 h 6172200"/>
              <a:gd name="connsiteX26" fmla="*/ 311090 w 5749926"/>
              <a:gd name="connsiteY26" fmla="*/ 22842 h 6172200"/>
              <a:gd name="connsiteX27" fmla="*/ 359608 w 5749926"/>
              <a:gd name="connsiteY27" fmla="*/ 9518 h 6172200"/>
              <a:gd name="connsiteX28" fmla="*/ 384343 w 5749926"/>
              <a:gd name="connsiteY28" fmla="*/ 5711 h 6172200"/>
              <a:gd name="connsiteX29" fmla="*/ 385295 w 5749926"/>
              <a:gd name="connsiteY29" fmla="*/ 5711 h 6172200"/>
              <a:gd name="connsiteX30" fmla="*/ 419543 w 5749926"/>
              <a:gd name="connsiteY30" fmla="*/ 1904 h 6172200"/>
              <a:gd name="connsiteX31" fmla="*/ 444278 w 5749926"/>
              <a:gd name="connsiteY31" fmla="*/ 952 h 6172200"/>
              <a:gd name="connsiteX32" fmla="*/ 454743 w 5749926"/>
              <a:gd name="connsiteY32" fmla="*/ 0 h 6172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5749926" h="6172200">
                <a:moveTo>
                  <a:pt x="454743" y="0"/>
                </a:moveTo>
                <a:cubicBezTo>
                  <a:pt x="454743" y="0"/>
                  <a:pt x="454743" y="0"/>
                  <a:pt x="896166" y="0"/>
                </a:cubicBezTo>
                <a:cubicBezTo>
                  <a:pt x="896166" y="0"/>
                  <a:pt x="896166" y="0"/>
                  <a:pt x="5749926" y="0"/>
                </a:cubicBezTo>
                <a:lnTo>
                  <a:pt x="5749926" y="6172200"/>
                </a:lnTo>
                <a:cubicBezTo>
                  <a:pt x="5749926" y="6172200"/>
                  <a:pt x="5749926" y="6172200"/>
                  <a:pt x="0" y="6172200"/>
                </a:cubicBezTo>
                <a:cubicBezTo>
                  <a:pt x="0" y="6172200"/>
                  <a:pt x="0" y="6172200"/>
                  <a:pt x="0" y="439716"/>
                </a:cubicBezTo>
                <a:cubicBezTo>
                  <a:pt x="0" y="433054"/>
                  <a:pt x="0" y="426391"/>
                  <a:pt x="0" y="419729"/>
                </a:cubicBezTo>
                <a:cubicBezTo>
                  <a:pt x="951" y="406404"/>
                  <a:pt x="1903" y="393079"/>
                  <a:pt x="3806" y="380706"/>
                </a:cubicBezTo>
                <a:cubicBezTo>
                  <a:pt x="4757" y="374044"/>
                  <a:pt x="5708" y="368333"/>
                  <a:pt x="6660" y="361671"/>
                </a:cubicBezTo>
                <a:cubicBezTo>
                  <a:pt x="9514" y="349298"/>
                  <a:pt x="12368" y="336925"/>
                  <a:pt x="15222" y="324552"/>
                </a:cubicBezTo>
                <a:cubicBezTo>
                  <a:pt x="19027" y="312179"/>
                  <a:pt x="22833" y="299806"/>
                  <a:pt x="27589" y="288385"/>
                </a:cubicBezTo>
                <a:cubicBezTo>
                  <a:pt x="27589" y="286482"/>
                  <a:pt x="28541" y="284578"/>
                  <a:pt x="29492" y="283626"/>
                </a:cubicBezTo>
                <a:cubicBezTo>
                  <a:pt x="31395" y="277916"/>
                  <a:pt x="33297" y="273157"/>
                  <a:pt x="35200" y="268398"/>
                </a:cubicBezTo>
                <a:cubicBezTo>
                  <a:pt x="36151" y="267446"/>
                  <a:pt x="36151" y="266494"/>
                  <a:pt x="36151" y="265543"/>
                </a:cubicBezTo>
                <a:cubicBezTo>
                  <a:pt x="39005" y="259832"/>
                  <a:pt x="41859" y="255073"/>
                  <a:pt x="44713" y="249363"/>
                </a:cubicBezTo>
                <a:cubicBezTo>
                  <a:pt x="45665" y="247459"/>
                  <a:pt x="46616" y="245556"/>
                  <a:pt x="46616" y="244604"/>
                </a:cubicBezTo>
                <a:cubicBezTo>
                  <a:pt x="49470" y="239845"/>
                  <a:pt x="52324" y="235086"/>
                  <a:pt x="54227" y="230327"/>
                </a:cubicBezTo>
                <a:cubicBezTo>
                  <a:pt x="55178" y="229376"/>
                  <a:pt x="56130" y="228424"/>
                  <a:pt x="56130" y="227472"/>
                </a:cubicBezTo>
                <a:cubicBezTo>
                  <a:pt x="62789" y="216051"/>
                  <a:pt x="69448" y="204630"/>
                  <a:pt x="77059" y="194160"/>
                </a:cubicBezTo>
                <a:cubicBezTo>
                  <a:pt x="83718" y="184643"/>
                  <a:pt x="91329" y="175125"/>
                  <a:pt x="97989" y="166559"/>
                </a:cubicBezTo>
                <a:cubicBezTo>
                  <a:pt x="99891" y="164656"/>
                  <a:pt x="101794" y="161800"/>
                  <a:pt x="103697" y="159897"/>
                </a:cubicBezTo>
                <a:cubicBezTo>
                  <a:pt x="104648" y="158945"/>
                  <a:pt x="105599" y="157041"/>
                  <a:pt x="107502" y="156090"/>
                </a:cubicBezTo>
                <a:cubicBezTo>
                  <a:pt x="110356" y="152283"/>
                  <a:pt x="114162" y="148476"/>
                  <a:pt x="117967" y="143717"/>
                </a:cubicBezTo>
                <a:cubicBezTo>
                  <a:pt x="135091" y="125633"/>
                  <a:pt x="155069" y="108501"/>
                  <a:pt x="175047" y="93273"/>
                </a:cubicBezTo>
                <a:cubicBezTo>
                  <a:pt x="182658" y="87563"/>
                  <a:pt x="189318" y="82804"/>
                  <a:pt x="196928" y="78045"/>
                </a:cubicBezTo>
                <a:cubicBezTo>
                  <a:pt x="197880" y="77093"/>
                  <a:pt x="198831" y="76141"/>
                  <a:pt x="199783" y="75190"/>
                </a:cubicBezTo>
                <a:cubicBezTo>
                  <a:pt x="234031" y="53299"/>
                  <a:pt x="271133" y="35215"/>
                  <a:pt x="311090" y="22842"/>
                </a:cubicBezTo>
                <a:cubicBezTo>
                  <a:pt x="326311" y="18084"/>
                  <a:pt x="343435" y="13325"/>
                  <a:pt x="359608" y="9518"/>
                </a:cubicBezTo>
                <a:cubicBezTo>
                  <a:pt x="368171" y="8566"/>
                  <a:pt x="375781" y="6662"/>
                  <a:pt x="384343" y="5711"/>
                </a:cubicBezTo>
                <a:cubicBezTo>
                  <a:pt x="385295" y="5711"/>
                  <a:pt x="385295" y="5711"/>
                  <a:pt x="385295" y="5711"/>
                </a:cubicBezTo>
                <a:cubicBezTo>
                  <a:pt x="396711" y="3807"/>
                  <a:pt x="408127" y="2855"/>
                  <a:pt x="419543" y="1904"/>
                </a:cubicBezTo>
                <a:cubicBezTo>
                  <a:pt x="428105" y="952"/>
                  <a:pt x="435716" y="952"/>
                  <a:pt x="444278" y="952"/>
                </a:cubicBezTo>
                <a:cubicBezTo>
                  <a:pt x="448083" y="952"/>
                  <a:pt x="450937" y="0"/>
                  <a:pt x="454743" y="0"/>
                </a:cubicBezTo>
                <a:close/>
              </a:path>
            </a:pathLst>
          </a:custGeom>
          <a:noFill/>
          <a:ln>
            <a:noFill/>
          </a:ln>
        </p:spPr>
        <p:txBody>
          <a:bodyPr vert="horz" wrap="square" lIns="0" tIns="0" rIns="0" bIns="0" numCol="1" anchor="t" anchorCtr="0" compatLnSpc="1">
            <a:prstTxWarp prst="textNoShape">
              <a:avLst/>
            </a:prstTxWarp>
            <a:noAutofit/>
          </a:bodyPr>
          <a:lstStyle>
            <a:lvl1pPr marL="0" indent="0" algn="ctr" defTabSz="914400" rtl="0" eaLnBrk="1" latinLnBrk="0" hangingPunct="1">
              <a:lnSpc>
                <a:spcPct val="90000"/>
              </a:lnSpc>
              <a:spcBef>
                <a:spcPts val="1000"/>
              </a:spcBef>
              <a:buFontTx/>
              <a:buNone/>
              <a:defRPr/>
            </a:lvl1pPr>
          </a:lstStyle>
          <a:p>
            <a:r>
              <a:rPr lang="nl-NL" dirty="0"/>
              <a:t>[Afbeelding]</a:t>
            </a:r>
            <a:endParaRPr lang="en-NL" dirty="0"/>
          </a:p>
        </p:txBody>
      </p:sp>
      <p:sp>
        <p:nvSpPr>
          <p:cNvPr id="4" name="03_Frame date 4 (JU-Free)">
            <a:extLst>
              <a:ext uri="{FF2B5EF4-FFF2-40B4-BE49-F238E27FC236}">
                <a16:creationId xmlns:a16="http://schemas.microsoft.com/office/drawing/2014/main" id="{C4B413A1-F7E6-5914-CD49-50E0DD6B0053}"/>
              </a:ext>
            </a:extLst>
          </p:cNvPr>
          <p:cNvSpPr>
            <a:spLocks noGrp="1"/>
          </p:cNvSpPr>
          <p:nvPr>
            <p:ph type="dt" sz="half" idx="1007"/>
          </p:nvPr>
        </p:nvSpPr>
        <p:spPr/>
        <p:txBody>
          <a:bodyPr/>
          <a:lstStyle/>
          <a:p>
            <a:fld id="{3C256F02-65A2-4707-9446-DD6E33C2C034}" type="datetime4">
              <a:rPr lang="nl-NL" smtClean="0"/>
              <a:t>24 juni 2026</a:t>
            </a:fld>
            <a:endParaRPr lang="nl-NL" dirty="0"/>
          </a:p>
        </p:txBody>
      </p:sp>
      <p:sp>
        <p:nvSpPr>
          <p:cNvPr id="5" name="04_Frame footer 5 (JU-Free)">
            <a:extLst>
              <a:ext uri="{FF2B5EF4-FFF2-40B4-BE49-F238E27FC236}">
                <a16:creationId xmlns:a16="http://schemas.microsoft.com/office/drawing/2014/main" id="{5C8A49A2-504B-DCEF-24CA-AC05880FCFBC}"/>
              </a:ext>
            </a:extLst>
          </p:cNvPr>
          <p:cNvSpPr>
            <a:spLocks noGrp="1"/>
          </p:cNvSpPr>
          <p:nvPr>
            <p:ph type="ftr" sz="quarter" idx="1008"/>
          </p:nvPr>
        </p:nvSpPr>
        <p:spPr/>
        <p:txBody>
          <a:bodyPr/>
          <a:lstStyle/>
          <a:p>
            <a:r>
              <a:rPr lang="nl-NL"/>
              <a:t>Typ hier bijvoorbeeld de titel van de presentatie, via Invoegen Kop &amp; voettekst</a:t>
            </a:r>
            <a:endParaRPr lang="nl-NL" dirty="0"/>
          </a:p>
        </p:txBody>
      </p:sp>
      <p:sp>
        <p:nvSpPr>
          <p:cNvPr id="6" name="05_Frame slide number 6 (JU-Free)">
            <a:extLst>
              <a:ext uri="{FF2B5EF4-FFF2-40B4-BE49-F238E27FC236}">
                <a16:creationId xmlns:a16="http://schemas.microsoft.com/office/drawing/2014/main" id="{584E5930-2126-8AD2-BCEE-87C3484BCE62}"/>
              </a:ext>
            </a:extLst>
          </p:cNvPr>
          <p:cNvSpPr>
            <a:spLocks noGrp="1"/>
          </p:cNvSpPr>
          <p:nvPr>
            <p:ph type="sldNum" sz="quarter" idx="1009"/>
          </p:nvPr>
        </p:nvSpPr>
        <p:spPr/>
        <p:txBody>
          <a:bodyPr/>
          <a:lstStyle/>
          <a:p>
            <a:fld id="{8F18802B-E4C7-4B2D-B37A-6B7CC3C134EA}" type="slidenum">
              <a:rPr lang="nl-NL" smtClean="0"/>
              <a:pPr/>
              <a:t>‹nr.›</a:t>
            </a:fld>
            <a:endParaRPr lang="nl-NL" dirty="0"/>
          </a:p>
        </p:txBody>
      </p:sp>
    </p:spTree>
    <p:extLst>
      <p:ext uri="{BB962C8B-B14F-4D97-AF65-F5344CB8AC3E}">
        <p14:creationId xmlns:p14="http://schemas.microsoft.com/office/powerpoint/2010/main" val="320082831"/>
      </p:ext>
    </p:extLst>
  </p:cSld>
  <p:clrMapOvr>
    <a:masterClrMapping/>
  </p:clrMapOvr>
  <p:extLst>
    <p:ext uri="{DCECCB84-F9BA-43D5-87BE-67443E8EF086}">
      <p15:sldGuideLst xmlns:p15="http://schemas.microsoft.com/office/powerpoint/2012/main"/>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Quote (H2)]">
    <p:spTree>
      <p:nvGrpSpPr>
        <p:cNvPr id="1" name=""/>
        <p:cNvGrpSpPr/>
        <p:nvPr/>
      </p:nvGrpSpPr>
      <p:grpSpPr>
        <a:xfrm>
          <a:off x="0" y="0"/>
          <a:ext cx="0" cy="0"/>
          <a:chOff x="0" y="0"/>
          <a:chExt cx="0" cy="0"/>
        </a:xfrm>
      </p:grpSpPr>
      <p:sp>
        <p:nvSpPr>
          <p:cNvPr id="2" name="Frame 1">
            <a:extLst>
              <a:ext uri="{FF2B5EF4-FFF2-40B4-BE49-F238E27FC236}">
                <a16:creationId xmlns:a16="http://schemas.microsoft.com/office/drawing/2014/main" id="{C71160E1-4A35-4506-45BA-DA9FD89A1CB5}"/>
              </a:ext>
            </a:extLst>
          </p:cNvPr>
          <p:cNvSpPr>
            <a:spLocks noSelect="1"/>
          </p:cNvSpPr>
          <p:nvPr userDrawn="1"/>
        </p:nvSpPr>
        <p:spPr bwMode="auto">
          <a:xfrm>
            <a:off x="222250" y="222250"/>
            <a:ext cx="11739563" cy="6178550"/>
          </a:xfrm>
          <a:custGeom>
            <a:avLst/>
            <a:gdLst>
              <a:gd name="T0" fmla="*/ 485 w 12327"/>
              <a:gd name="T1" fmla="*/ 14 h 6487"/>
              <a:gd name="T2" fmla="*/ 12327 w 12327"/>
              <a:gd name="T3" fmla="*/ 14 h 6487"/>
              <a:gd name="T4" fmla="*/ 12327 w 12327"/>
              <a:gd name="T5" fmla="*/ 0 h 6487"/>
              <a:gd name="T6" fmla="*/ 485 w 12327"/>
              <a:gd name="T7" fmla="*/ 0 h 6487"/>
              <a:gd name="T8" fmla="*/ 0 w 12327"/>
              <a:gd name="T9" fmla="*/ 485 h 6487"/>
              <a:gd name="T10" fmla="*/ 0 w 12327"/>
              <a:gd name="T11" fmla="*/ 6487 h 6487"/>
              <a:gd name="T12" fmla="*/ 14 w 12327"/>
              <a:gd name="T13" fmla="*/ 6487 h 6487"/>
              <a:gd name="T14" fmla="*/ 14 w 12327"/>
              <a:gd name="T15" fmla="*/ 485 h 6487"/>
              <a:gd name="T16" fmla="*/ 485 w 12327"/>
              <a:gd name="T17" fmla="*/ 14 h 6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327" h="6487">
                <a:moveTo>
                  <a:pt x="485" y="14"/>
                </a:moveTo>
                <a:cubicBezTo>
                  <a:pt x="12327" y="14"/>
                  <a:pt x="12327" y="14"/>
                  <a:pt x="12327" y="14"/>
                </a:cubicBezTo>
                <a:cubicBezTo>
                  <a:pt x="12327" y="0"/>
                  <a:pt x="12327" y="0"/>
                  <a:pt x="12327" y="0"/>
                </a:cubicBezTo>
                <a:cubicBezTo>
                  <a:pt x="485" y="0"/>
                  <a:pt x="485" y="0"/>
                  <a:pt x="485" y="0"/>
                </a:cubicBezTo>
                <a:cubicBezTo>
                  <a:pt x="218" y="0"/>
                  <a:pt x="0" y="218"/>
                  <a:pt x="0" y="485"/>
                </a:cubicBezTo>
                <a:cubicBezTo>
                  <a:pt x="0" y="6487"/>
                  <a:pt x="0" y="6487"/>
                  <a:pt x="0" y="6487"/>
                </a:cubicBezTo>
                <a:cubicBezTo>
                  <a:pt x="14" y="6487"/>
                  <a:pt x="14" y="6487"/>
                  <a:pt x="14" y="6487"/>
                </a:cubicBezTo>
                <a:cubicBezTo>
                  <a:pt x="14" y="485"/>
                  <a:pt x="14" y="485"/>
                  <a:pt x="14" y="485"/>
                </a:cubicBezTo>
                <a:cubicBezTo>
                  <a:pt x="14" y="225"/>
                  <a:pt x="225" y="14"/>
                  <a:pt x="485" y="14"/>
                </a:cubicBezTo>
                <a:close/>
              </a:path>
            </a:pathLst>
          </a:custGeom>
          <a:solidFill>
            <a:srgbClr val="1542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6" name="01_***Title 2 (JU-Free)">
            <a:extLst>
              <a:ext uri="{FF2B5EF4-FFF2-40B4-BE49-F238E27FC236}">
                <a16:creationId xmlns:a16="http://schemas.microsoft.com/office/drawing/2014/main" id="{705B5C4E-750F-3012-2CD3-36EB2A145EDD}"/>
              </a:ext>
            </a:extLst>
          </p:cNvPr>
          <p:cNvSpPr>
            <a:spLocks noGrp="1"/>
          </p:cNvSpPr>
          <p:nvPr>
            <p:ph type="title" hasCustomPrompt="1"/>
          </p:nvPr>
        </p:nvSpPr>
        <p:spPr>
          <a:xfrm>
            <a:off x="685800" y="1828800"/>
            <a:ext cx="10820400" cy="3238500"/>
          </a:xfrm>
        </p:spPr>
        <p:txBody>
          <a:bodyPr/>
          <a:lstStyle>
            <a:lvl1pPr algn="ctr">
              <a:defRPr kumimoji="0" sz="6800" b="0" i="0" u="none" baseline="0">
                <a:solidFill>
                  <a:schemeClr val="tx2">
                    <a:lumMod val="100000"/>
                  </a:schemeClr>
                </a:solidFill>
                <a:latin typeface="RijksoverheidSerif" panose="020B0604020202020204" charset="0"/>
              </a:defRPr>
            </a:lvl1pPr>
          </a:lstStyle>
          <a:p>
            <a:r>
              <a:rPr lang="nl-NL" dirty="0"/>
              <a:t>[“Quote”]</a:t>
            </a:r>
          </a:p>
        </p:txBody>
      </p:sp>
      <p:sp>
        <p:nvSpPr>
          <p:cNvPr id="4" name="02_Frame date 3 (JU-Free)">
            <a:extLst>
              <a:ext uri="{FF2B5EF4-FFF2-40B4-BE49-F238E27FC236}">
                <a16:creationId xmlns:a16="http://schemas.microsoft.com/office/drawing/2014/main" id="{F9438F3E-E7D0-F49B-ABF3-E3AD4384C10E}"/>
              </a:ext>
            </a:extLst>
          </p:cNvPr>
          <p:cNvSpPr>
            <a:spLocks noGrp="1"/>
          </p:cNvSpPr>
          <p:nvPr>
            <p:ph type="dt" sz="half" idx="10"/>
          </p:nvPr>
        </p:nvSpPr>
        <p:spPr/>
        <p:txBody>
          <a:bodyPr/>
          <a:lstStyle/>
          <a:p>
            <a:fld id="{3C256F02-65A2-4707-9446-DD6E33C2C034}" type="datetime4">
              <a:rPr lang="nl-NL" smtClean="0"/>
              <a:t>24 juni 2026</a:t>
            </a:fld>
            <a:endParaRPr lang="nl-NL" dirty="0"/>
          </a:p>
        </p:txBody>
      </p:sp>
      <p:sp>
        <p:nvSpPr>
          <p:cNvPr id="5" name="03_Frame footer 4 (JU-Free)">
            <a:extLst>
              <a:ext uri="{FF2B5EF4-FFF2-40B4-BE49-F238E27FC236}">
                <a16:creationId xmlns:a16="http://schemas.microsoft.com/office/drawing/2014/main" id="{E53BE12C-8BD2-4E1C-9C31-B3A1A2B5EE0E}"/>
              </a:ext>
            </a:extLst>
          </p:cNvPr>
          <p:cNvSpPr>
            <a:spLocks noGrp="1"/>
          </p:cNvSpPr>
          <p:nvPr>
            <p:ph type="ftr" sz="quarter" idx="11"/>
          </p:nvPr>
        </p:nvSpPr>
        <p:spPr/>
        <p:txBody>
          <a:bodyPr/>
          <a:lstStyle/>
          <a:p>
            <a:r>
              <a:rPr lang="nl-NL"/>
              <a:t>Typ hier bijvoorbeeld de titel van de presentatie, via Invoegen Kop &amp; voettekst</a:t>
            </a:r>
            <a:endParaRPr lang="nl-NL" dirty="0"/>
          </a:p>
        </p:txBody>
      </p:sp>
      <p:sp>
        <p:nvSpPr>
          <p:cNvPr id="7" name="04_Frame slide number 5 (JU-Free)">
            <a:extLst>
              <a:ext uri="{FF2B5EF4-FFF2-40B4-BE49-F238E27FC236}">
                <a16:creationId xmlns:a16="http://schemas.microsoft.com/office/drawing/2014/main" id="{C8C6899A-D10E-AC0D-C183-1E8882D3F517}"/>
              </a:ext>
            </a:extLst>
          </p:cNvPr>
          <p:cNvSpPr>
            <a:spLocks noGrp="1"/>
          </p:cNvSpPr>
          <p:nvPr>
            <p:ph type="sldNum" sz="quarter" idx="12"/>
          </p:nvPr>
        </p:nvSpPr>
        <p:spPr/>
        <p:txBody>
          <a:bodyPr/>
          <a:lstStyle/>
          <a:p>
            <a:fld id="{8F18802B-E4C7-4B2D-B37A-6B7CC3C134EA}" type="slidenum">
              <a:rPr lang="nl-NL" smtClean="0"/>
              <a:pPr/>
              <a:t>‹nr.›</a:t>
            </a:fld>
            <a:endParaRPr lang="nl-NL" dirty="0"/>
          </a:p>
        </p:txBody>
      </p:sp>
    </p:spTree>
    <p:extLst>
      <p:ext uri="{BB962C8B-B14F-4D97-AF65-F5344CB8AC3E}">
        <p14:creationId xmlns:p14="http://schemas.microsoft.com/office/powerpoint/2010/main" val="3833979021"/>
      </p:ext>
    </p:extLst>
  </p:cSld>
  <p:clrMapOvr>
    <a:masterClrMapping/>
  </p:clrMapOvr>
  <p:extLst>
    <p:ext uri="{DCECCB84-F9BA-43D5-87BE-67443E8EF086}">
      <p15:sldGuideLst xmlns:p15="http://schemas.microsoft.com/office/powerpoint/2012/main"/>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Quote mintgroen (H2)]">
    <p:spTree>
      <p:nvGrpSpPr>
        <p:cNvPr id="1" name=""/>
        <p:cNvGrpSpPr/>
        <p:nvPr/>
      </p:nvGrpSpPr>
      <p:grpSpPr>
        <a:xfrm>
          <a:off x="0" y="0"/>
          <a:ext cx="0" cy="0"/>
          <a:chOff x="0" y="0"/>
          <a:chExt cx="0" cy="0"/>
        </a:xfrm>
      </p:grpSpPr>
      <p:sp>
        <p:nvSpPr>
          <p:cNvPr id="2" name="Frame 1">
            <a:extLst>
              <a:ext uri="{FF2B5EF4-FFF2-40B4-BE49-F238E27FC236}">
                <a16:creationId xmlns:a16="http://schemas.microsoft.com/office/drawing/2014/main" id="{C71160E1-4A35-4506-45BA-DA9FD89A1CB5}"/>
              </a:ext>
            </a:extLst>
          </p:cNvPr>
          <p:cNvSpPr>
            <a:spLocks noSelect="1"/>
          </p:cNvSpPr>
          <p:nvPr userDrawn="1"/>
        </p:nvSpPr>
        <p:spPr bwMode="auto">
          <a:xfrm>
            <a:off x="222250" y="222250"/>
            <a:ext cx="11739563" cy="6178550"/>
          </a:xfrm>
          <a:custGeom>
            <a:avLst/>
            <a:gdLst>
              <a:gd name="T0" fmla="*/ 485 w 12327"/>
              <a:gd name="T1" fmla="*/ 14 h 6487"/>
              <a:gd name="T2" fmla="*/ 12327 w 12327"/>
              <a:gd name="T3" fmla="*/ 14 h 6487"/>
              <a:gd name="T4" fmla="*/ 12327 w 12327"/>
              <a:gd name="T5" fmla="*/ 0 h 6487"/>
              <a:gd name="T6" fmla="*/ 485 w 12327"/>
              <a:gd name="T7" fmla="*/ 0 h 6487"/>
              <a:gd name="T8" fmla="*/ 0 w 12327"/>
              <a:gd name="T9" fmla="*/ 485 h 6487"/>
              <a:gd name="T10" fmla="*/ 0 w 12327"/>
              <a:gd name="T11" fmla="*/ 6487 h 6487"/>
              <a:gd name="T12" fmla="*/ 14 w 12327"/>
              <a:gd name="T13" fmla="*/ 6487 h 6487"/>
              <a:gd name="T14" fmla="*/ 14 w 12327"/>
              <a:gd name="T15" fmla="*/ 485 h 6487"/>
              <a:gd name="T16" fmla="*/ 485 w 12327"/>
              <a:gd name="T17" fmla="*/ 14 h 6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327" h="6487">
                <a:moveTo>
                  <a:pt x="485" y="14"/>
                </a:moveTo>
                <a:cubicBezTo>
                  <a:pt x="12327" y="14"/>
                  <a:pt x="12327" y="14"/>
                  <a:pt x="12327" y="14"/>
                </a:cubicBezTo>
                <a:cubicBezTo>
                  <a:pt x="12327" y="0"/>
                  <a:pt x="12327" y="0"/>
                  <a:pt x="12327" y="0"/>
                </a:cubicBezTo>
                <a:cubicBezTo>
                  <a:pt x="485" y="0"/>
                  <a:pt x="485" y="0"/>
                  <a:pt x="485" y="0"/>
                </a:cubicBezTo>
                <a:cubicBezTo>
                  <a:pt x="218" y="0"/>
                  <a:pt x="0" y="218"/>
                  <a:pt x="0" y="485"/>
                </a:cubicBezTo>
                <a:cubicBezTo>
                  <a:pt x="0" y="6487"/>
                  <a:pt x="0" y="6487"/>
                  <a:pt x="0" y="6487"/>
                </a:cubicBezTo>
                <a:cubicBezTo>
                  <a:pt x="14" y="6487"/>
                  <a:pt x="14" y="6487"/>
                  <a:pt x="14" y="6487"/>
                </a:cubicBezTo>
                <a:cubicBezTo>
                  <a:pt x="14" y="485"/>
                  <a:pt x="14" y="485"/>
                  <a:pt x="14" y="485"/>
                </a:cubicBezTo>
                <a:cubicBezTo>
                  <a:pt x="14" y="225"/>
                  <a:pt x="225" y="14"/>
                  <a:pt x="485" y="14"/>
                </a:cubicBezTo>
                <a:close/>
              </a:path>
            </a:pathLst>
          </a:custGeom>
          <a:solidFill>
            <a:srgbClr val="76D2B6"/>
          </a:solidFill>
          <a:ln>
            <a:noFill/>
          </a:ln>
        </p:spPr>
        <p:txBody>
          <a:bodyPr vert="horz" wrap="square" lIns="91440" tIns="45720" rIns="91440" bIns="45720" numCol="1" anchor="t" anchorCtr="0" compatLnSpc="1">
            <a:prstTxWarp prst="textNoShape">
              <a:avLst/>
            </a:prstTxWarp>
          </a:bodyPr>
          <a:lstStyle/>
          <a:p>
            <a:endParaRPr lang="nl-NL" dirty="0"/>
          </a:p>
        </p:txBody>
      </p:sp>
      <p:sp>
        <p:nvSpPr>
          <p:cNvPr id="6" name="01_***Title 2 (JU-Free)">
            <a:extLst>
              <a:ext uri="{FF2B5EF4-FFF2-40B4-BE49-F238E27FC236}">
                <a16:creationId xmlns:a16="http://schemas.microsoft.com/office/drawing/2014/main" id="{705B5C4E-750F-3012-2CD3-36EB2A145EDD}"/>
              </a:ext>
            </a:extLst>
          </p:cNvPr>
          <p:cNvSpPr>
            <a:spLocks noGrp="1"/>
          </p:cNvSpPr>
          <p:nvPr>
            <p:ph type="title" hasCustomPrompt="1"/>
          </p:nvPr>
        </p:nvSpPr>
        <p:spPr>
          <a:xfrm>
            <a:off x="685800" y="1828800"/>
            <a:ext cx="10820400" cy="3238500"/>
          </a:xfrm>
        </p:spPr>
        <p:txBody>
          <a:bodyPr/>
          <a:lstStyle>
            <a:lvl1pPr algn="ctr">
              <a:defRPr kumimoji="0" sz="6800" b="0" i="0" u="none" baseline="0">
                <a:solidFill>
                  <a:schemeClr val="tx2">
                    <a:lumMod val="100000"/>
                  </a:schemeClr>
                </a:solidFill>
                <a:latin typeface="RijksoverheidSerif" panose="020B0604020202020204" charset="0"/>
              </a:defRPr>
            </a:lvl1pPr>
          </a:lstStyle>
          <a:p>
            <a:r>
              <a:rPr lang="nl-NL" dirty="0"/>
              <a:t>[“Quote”]</a:t>
            </a:r>
          </a:p>
        </p:txBody>
      </p:sp>
      <p:sp>
        <p:nvSpPr>
          <p:cNvPr id="4" name="02_Frame date 3 (JU-Free)">
            <a:extLst>
              <a:ext uri="{FF2B5EF4-FFF2-40B4-BE49-F238E27FC236}">
                <a16:creationId xmlns:a16="http://schemas.microsoft.com/office/drawing/2014/main" id="{0197D395-1F11-369F-9562-9D5CE912155E}"/>
              </a:ext>
            </a:extLst>
          </p:cNvPr>
          <p:cNvSpPr>
            <a:spLocks noGrp="1"/>
          </p:cNvSpPr>
          <p:nvPr>
            <p:ph type="dt" sz="half" idx="10"/>
          </p:nvPr>
        </p:nvSpPr>
        <p:spPr/>
        <p:txBody>
          <a:bodyPr/>
          <a:lstStyle/>
          <a:p>
            <a:fld id="{3C256F02-65A2-4707-9446-DD6E33C2C034}" type="datetime4">
              <a:rPr lang="nl-NL" smtClean="0"/>
              <a:t>24 juni 2026</a:t>
            </a:fld>
            <a:endParaRPr lang="nl-NL" dirty="0"/>
          </a:p>
        </p:txBody>
      </p:sp>
      <p:sp>
        <p:nvSpPr>
          <p:cNvPr id="5" name="03_Frame footer 4 (JU-Free)">
            <a:extLst>
              <a:ext uri="{FF2B5EF4-FFF2-40B4-BE49-F238E27FC236}">
                <a16:creationId xmlns:a16="http://schemas.microsoft.com/office/drawing/2014/main" id="{187BC48A-A89A-9523-710F-46FA569E9BCC}"/>
              </a:ext>
            </a:extLst>
          </p:cNvPr>
          <p:cNvSpPr>
            <a:spLocks noGrp="1"/>
          </p:cNvSpPr>
          <p:nvPr>
            <p:ph type="ftr" sz="quarter" idx="11"/>
          </p:nvPr>
        </p:nvSpPr>
        <p:spPr/>
        <p:txBody>
          <a:bodyPr/>
          <a:lstStyle/>
          <a:p>
            <a:r>
              <a:rPr lang="nl-NL"/>
              <a:t>Typ hier bijvoorbeeld de titel van de presentatie, via Invoegen Kop &amp; voettekst</a:t>
            </a:r>
            <a:endParaRPr lang="nl-NL" dirty="0"/>
          </a:p>
        </p:txBody>
      </p:sp>
      <p:sp>
        <p:nvSpPr>
          <p:cNvPr id="7" name="04_Frame slide number 5 (JU-Free)">
            <a:extLst>
              <a:ext uri="{FF2B5EF4-FFF2-40B4-BE49-F238E27FC236}">
                <a16:creationId xmlns:a16="http://schemas.microsoft.com/office/drawing/2014/main" id="{0F02D011-D72D-F0E3-135D-13498A2DBC1B}"/>
              </a:ext>
            </a:extLst>
          </p:cNvPr>
          <p:cNvSpPr>
            <a:spLocks noGrp="1"/>
          </p:cNvSpPr>
          <p:nvPr>
            <p:ph type="sldNum" sz="quarter" idx="12"/>
          </p:nvPr>
        </p:nvSpPr>
        <p:spPr/>
        <p:txBody>
          <a:bodyPr/>
          <a:lstStyle/>
          <a:p>
            <a:fld id="{8F18802B-E4C7-4B2D-B37A-6B7CC3C134EA}" type="slidenum">
              <a:rPr lang="nl-NL" smtClean="0"/>
              <a:pPr/>
              <a:t>‹nr.›</a:t>
            </a:fld>
            <a:endParaRPr lang="nl-NL" dirty="0"/>
          </a:p>
        </p:txBody>
      </p:sp>
    </p:spTree>
    <p:extLst>
      <p:ext uri="{BB962C8B-B14F-4D97-AF65-F5344CB8AC3E}">
        <p14:creationId xmlns:p14="http://schemas.microsoft.com/office/powerpoint/2010/main" val="2735634199"/>
      </p:ext>
    </p:extLst>
  </p:cSld>
  <p:clrMapOvr>
    <a:masterClrMapping/>
  </p:clrMapOvr>
  <p:extLst>
    <p:ext uri="{DCECCB84-F9BA-43D5-87BE-67443E8EF086}">
      <p15:sldGuideLst xmlns:p15="http://schemas.microsoft.com/office/powerpoint/2012/main"/>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Quote oranje (H2)]">
    <p:spTree>
      <p:nvGrpSpPr>
        <p:cNvPr id="1" name=""/>
        <p:cNvGrpSpPr/>
        <p:nvPr/>
      </p:nvGrpSpPr>
      <p:grpSpPr>
        <a:xfrm>
          <a:off x="0" y="0"/>
          <a:ext cx="0" cy="0"/>
          <a:chOff x="0" y="0"/>
          <a:chExt cx="0" cy="0"/>
        </a:xfrm>
      </p:grpSpPr>
      <p:sp>
        <p:nvSpPr>
          <p:cNvPr id="2" name="Frame 1">
            <a:extLst>
              <a:ext uri="{FF2B5EF4-FFF2-40B4-BE49-F238E27FC236}">
                <a16:creationId xmlns:a16="http://schemas.microsoft.com/office/drawing/2014/main" id="{C71160E1-4A35-4506-45BA-DA9FD89A1CB5}"/>
              </a:ext>
            </a:extLst>
          </p:cNvPr>
          <p:cNvSpPr>
            <a:spLocks noSelect="1"/>
          </p:cNvSpPr>
          <p:nvPr userDrawn="1"/>
        </p:nvSpPr>
        <p:spPr bwMode="auto">
          <a:xfrm>
            <a:off x="222250" y="222250"/>
            <a:ext cx="11739563" cy="6178550"/>
          </a:xfrm>
          <a:custGeom>
            <a:avLst/>
            <a:gdLst>
              <a:gd name="T0" fmla="*/ 485 w 12327"/>
              <a:gd name="T1" fmla="*/ 14 h 6487"/>
              <a:gd name="T2" fmla="*/ 12327 w 12327"/>
              <a:gd name="T3" fmla="*/ 14 h 6487"/>
              <a:gd name="T4" fmla="*/ 12327 w 12327"/>
              <a:gd name="T5" fmla="*/ 0 h 6487"/>
              <a:gd name="T6" fmla="*/ 485 w 12327"/>
              <a:gd name="T7" fmla="*/ 0 h 6487"/>
              <a:gd name="T8" fmla="*/ 0 w 12327"/>
              <a:gd name="T9" fmla="*/ 485 h 6487"/>
              <a:gd name="T10" fmla="*/ 0 w 12327"/>
              <a:gd name="T11" fmla="*/ 6487 h 6487"/>
              <a:gd name="T12" fmla="*/ 14 w 12327"/>
              <a:gd name="T13" fmla="*/ 6487 h 6487"/>
              <a:gd name="T14" fmla="*/ 14 w 12327"/>
              <a:gd name="T15" fmla="*/ 485 h 6487"/>
              <a:gd name="T16" fmla="*/ 485 w 12327"/>
              <a:gd name="T17" fmla="*/ 14 h 6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327" h="6487">
                <a:moveTo>
                  <a:pt x="485" y="14"/>
                </a:moveTo>
                <a:cubicBezTo>
                  <a:pt x="12327" y="14"/>
                  <a:pt x="12327" y="14"/>
                  <a:pt x="12327" y="14"/>
                </a:cubicBezTo>
                <a:cubicBezTo>
                  <a:pt x="12327" y="0"/>
                  <a:pt x="12327" y="0"/>
                  <a:pt x="12327" y="0"/>
                </a:cubicBezTo>
                <a:cubicBezTo>
                  <a:pt x="485" y="0"/>
                  <a:pt x="485" y="0"/>
                  <a:pt x="485" y="0"/>
                </a:cubicBezTo>
                <a:cubicBezTo>
                  <a:pt x="218" y="0"/>
                  <a:pt x="0" y="218"/>
                  <a:pt x="0" y="485"/>
                </a:cubicBezTo>
                <a:cubicBezTo>
                  <a:pt x="0" y="6487"/>
                  <a:pt x="0" y="6487"/>
                  <a:pt x="0" y="6487"/>
                </a:cubicBezTo>
                <a:cubicBezTo>
                  <a:pt x="14" y="6487"/>
                  <a:pt x="14" y="6487"/>
                  <a:pt x="14" y="6487"/>
                </a:cubicBezTo>
                <a:cubicBezTo>
                  <a:pt x="14" y="485"/>
                  <a:pt x="14" y="485"/>
                  <a:pt x="14" y="485"/>
                </a:cubicBezTo>
                <a:cubicBezTo>
                  <a:pt x="14" y="225"/>
                  <a:pt x="225" y="14"/>
                  <a:pt x="485" y="14"/>
                </a:cubicBezTo>
                <a:close/>
              </a:path>
            </a:pathLst>
          </a:custGeom>
          <a:solidFill>
            <a:srgbClr val="E17000"/>
          </a:solidFill>
          <a:ln>
            <a:noFill/>
          </a:ln>
        </p:spPr>
        <p:txBody>
          <a:bodyPr vert="horz" wrap="square" lIns="91440" tIns="45720" rIns="91440" bIns="45720" numCol="1" anchor="t" anchorCtr="0" compatLnSpc="1">
            <a:prstTxWarp prst="textNoShape">
              <a:avLst/>
            </a:prstTxWarp>
          </a:bodyPr>
          <a:lstStyle/>
          <a:p>
            <a:endParaRPr lang="nl-NL" dirty="0"/>
          </a:p>
        </p:txBody>
      </p:sp>
      <p:sp>
        <p:nvSpPr>
          <p:cNvPr id="6" name="01_***Title 2 (JU-Free)">
            <a:extLst>
              <a:ext uri="{FF2B5EF4-FFF2-40B4-BE49-F238E27FC236}">
                <a16:creationId xmlns:a16="http://schemas.microsoft.com/office/drawing/2014/main" id="{705B5C4E-750F-3012-2CD3-36EB2A145EDD}"/>
              </a:ext>
            </a:extLst>
          </p:cNvPr>
          <p:cNvSpPr>
            <a:spLocks noGrp="1"/>
          </p:cNvSpPr>
          <p:nvPr>
            <p:ph type="title" hasCustomPrompt="1"/>
          </p:nvPr>
        </p:nvSpPr>
        <p:spPr>
          <a:xfrm>
            <a:off x="685800" y="1828800"/>
            <a:ext cx="10820400" cy="3238500"/>
          </a:xfrm>
        </p:spPr>
        <p:txBody>
          <a:bodyPr/>
          <a:lstStyle>
            <a:lvl1pPr algn="ctr">
              <a:defRPr kumimoji="0" sz="6800" b="0" i="0" u="none" baseline="0">
                <a:solidFill>
                  <a:srgbClr val="E17000"/>
                </a:solidFill>
                <a:latin typeface="RijksoverheidSerif" panose="020B0604020202020204" charset="0"/>
              </a:defRPr>
            </a:lvl1pPr>
          </a:lstStyle>
          <a:p>
            <a:r>
              <a:rPr lang="nl-NL" dirty="0"/>
              <a:t>[“Quote”]</a:t>
            </a:r>
          </a:p>
        </p:txBody>
      </p:sp>
      <p:sp>
        <p:nvSpPr>
          <p:cNvPr id="4" name="02_Frame date 3 (JU-Free)">
            <a:extLst>
              <a:ext uri="{FF2B5EF4-FFF2-40B4-BE49-F238E27FC236}">
                <a16:creationId xmlns:a16="http://schemas.microsoft.com/office/drawing/2014/main" id="{EE84F985-C8CA-8BC0-A17E-A0D4D8A7DCCC}"/>
              </a:ext>
            </a:extLst>
          </p:cNvPr>
          <p:cNvSpPr>
            <a:spLocks noGrp="1"/>
          </p:cNvSpPr>
          <p:nvPr>
            <p:ph type="dt" sz="half" idx="10"/>
          </p:nvPr>
        </p:nvSpPr>
        <p:spPr/>
        <p:txBody>
          <a:bodyPr/>
          <a:lstStyle/>
          <a:p>
            <a:fld id="{3C256F02-65A2-4707-9446-DD6E33C2C034}" type="datetime4">
              <a:rPr lang="nl-NL" smtClean="0"/>
              <a:t>24 juni 2026</a:t>
            </a:fld>
            <a:endParaRPr lang="nl-NL" dirty="0"/>
          </a:p>
        </p:txBody>
      </p:sp>
      <p:sp>
        <p:nvSpPr>
          <p:cNvPr id="5" name="03_Frame footer 4 (JU-Free)">
            <a:extLst>
              <a:ext uri="{FF2B5EF4-FFF2-40B4-BE49-F238E27FC236}">
                <a16:creationId xmlns:a16="http://schemas.microsoft.com/office/drawing/2014/main" id="{8EEC86FF-9F4A-D0DF-4A58-0BCC54BAF190}"/>
              </a:ext>
            </a:extLst>
          </p:cNvPr>
          <p:cNvSpPr>
            <a:spLocks noGrp="1"/>
          </p:cNvSpPr>
          <p:nvPr>
            <p:ph type="ftr" sz="quarter" idx="11"/>
          </p:nvPr>
        </p:nvSpPr>
        <p:spPr/>
        <p:txBody>
          <a:bodyPr/>
          <a:lstStyle/>
          <a:p>
            <a:r>
              <a:rPr lang="nl-NL"/>
              <a:t>Typ hier bijvoorbeeld de titel van de presentatie, via Invoegen Kop &amp; voettekst</a:t>
            </a:r>
            <a:endParaRPr lang="nl-NL" dirty="0"/>
          </a:p>
        </p:txBody>
      </p:sp>
      <p:sp>
        <p:nvSpPr>
          <p:cNvPr id="7" name="04_Frame slide number 5 (JU-Free)">
            <a:extLst>
              <a:ext uri="{FF2B5EF4-FFF2-40B4-BE49-F238E27FC236}">
                <a16:creationId xmlns:a16="http://schemas.microsoft.com/office/drawing/2014/main" id="{FEB7F92E-FB21-9953-5288-F805835537BF}"/>
              </a:ext>
            </a:extLst>
          </p:cNvPr>
          <p:cNvSpPr>
            <a:spLocks noGrp="1"/>
          </p:cNvSpPr>
          <p:nvPr>
            <p:ph type="sldNum" sz="quarter" idx="12"/>
          </p:nvPr>
        </p:nvSpPr>
        <p:spPr/>
        <p:txBody>
          <a:bodyPr/>
          <a:lstStyle/>
          <a:p>
            <a:fld id="{8F18802B-E4C7-4B2D-B37A-6B7CC3C134EA}" type="slidenum">
              <a:rPr lang="nl-NL" smtClean="0"/>
              <a:pPr/>
              <a:t>‹nr.›</a:t>
            </a:fld>
            <a:endParaRPr lang="nl-NL" dirty="0"/>
          </a:p>
        </p:txBody>
      </p:sp>
    </p:spTree>
    <p:extLst>
      <p:ext uri="{BB962C8B-B14F-4D97-AF65-F5344CB8AC3E}">
        <p14:creationId xmlns:p14="http://schemas.microsoft.com/office/powerpoint/2010/main" val="1749267157"/>
      </p:ext>
    </p:extLst>
  </p:cSld>
  <p:clrMapOvr>
    <a:masterClrMapping/>
  </p:clrMapOvr>
  <p:extLst>
    <p:ext uri="{DCECCB84-F9BA-43D5-87BE-67443E8EF086}">
      <p15:sldGuideLst xmlns:p15="http://schemas.microsoft.com/office/powerpoint/2012/main"/>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Quote donkergroen (H2)]">
    <p:spTree>
      <p:nvGrpSpPr>
        <p:cNvPr id="1" name=""/>
        <p:cNvGrpSpPr/>
        <p:nvPr/>
      </p:nvGrpSpPr>
      <p:grpSpPr>
        <a:xfrm>
          <a:off x="0" y="0"/>
          <a:ext cx="0" cy="0"/>
          <a:chOff x="0" y="0"/>
          <a:chExt cx="0" cy="0"/>
        </a:xfrm>
      </p:grpSpPr>
      <p:sp>
        <p:nvSpPr>
          <p:cNvPr id="2" name="Frame 1">
            <a:extLst>
              <a:ext uri="{FF2B5EF4-FFF2-40B4-BE49-F238E27FC236}">
                <a16:creationId xmlns:a16="http://schemas.microsoft.com/office/drawing/2014/main" id="{C71160E1-4A35-4506-45BA-DA9FD89A1CB5}"/>
              </a:ext>
            </a:extLst>
          </p:cNvPr>
          <p:cNvSpPr>
            <a:spLocks noSelect="1"/>
          </p:cNvSpPr>
          <p:nvPr userDrawn="1"/>
        </p:nvSpPr>
        <p:spPr bwMode="auto">
          <a:xfrm>
            <a:off x="222250" y="222250"/>
            <a:ext cx="11739563" cy="6178550"/>
          </a:xfrm>
          <a:custGeom>
            <a:avLst/>
            <a:gdLst>
              <a:gd name="T0" fmla="*/ 485 w 12327"/>
              <a:gd name="T1" fmla="*/ 14 h 6487"/>
              <a:gd name="T2" fmla="*/ 12327 w 12327"/>
              <a:gd name="T3" fmla="*/ 14 h 6487"/>
              <a:gd name="T4" fmla="*/ 12327 w 12327"/>
              <a:gd name="T5" fmla="*/ 0 h 6487"/>
              <a:gd name="T6" fmla="*/ 485 w 12327"/>
              <a:gd name="T7" fmla="*/ 0 h 6487"/>
              <a:gd name="T8" fmla="*/ 0 w 12327"/>
              <a:gd name="T9" fmla="*/ 485 h 6487"/>
              <a:gd name="T10" fmla="*/ 0 w 12327"/>
              <a:gd name="T11" fmla="*/ 6487 h 6487"/>
              <a:gd name="T12" fmla="*/ 14 w 12327"/>
              <a:gd name="T13" fmla="*/ 6487 h 6487"/>
              <a:gd name="T14" fmla="*/ 14 w 12327"/>
              <a:gd name="T15" fmla="*/ 485 h 6487"/>
              <a:gd name="T16" fmla="*/ 485 w 12327"/>
              <a:gd name="T17" fmla="*/ 14 h 6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327" h="6487">
                <a:moveTo>
                  <a:pt x="485" y="14"/>
                </a:moveTo>
                <a:cubicBezTo>
                  <a:pt x="12327" y="14"/>
                  <a:pt x="12327" y="14"/>
                  <a:pt x="12327" y="14"/>
                </a:cubicBezTo>
                <a:cubicBezTo>
                  <a:pt x="12327" y="0"/>
                  <a:pt x="12327" y="0"/>
                  <a:pt x="12327" y="0"/>
                </a:cubicBezTo>
                <a:cubicBezTo>
                  <a:pt x="485" y="0"/>
                  <a:pt x="485" y="0"/>
                  <a:pt x="485" y="0"/>
                </a:cubicBezTo>
                <a:cubicBezTo>
                  <a:pt x="218" y="0"/>
                  <a:pt x="0" y="218"/>
                  <a:pt x="0" y="485"/>
                </a:cubicBezTo>
                <a:cubicBezTo>
                  <a:pt x="0" y="6487"/>
                  <a:pt x="0" y="6487"/>
                  <a:pt x="0" y="6487"/>
                </a:cubicBezTo>
                <a:cubicBezTo>
                  <a:pt x="14" y="6487"/>
                  <a:pt x="14" y="6487"/>
                  <a:pt x="14" y="6487"/>
                </a:cubicBezTo>
                <a:cubicBezTo>
                  <a:pt x="14" y="485"/>
                  <a:pt x="14" y="485"/>
                  <a:pt x="14" y="485"/>
                </a:cubicBezTo>
                <a:cubicBezTo>
                  <a:pt x="14" y="225"/>
                  <a:pt x="225" y="14"/>
                  <a:pt x="485" y="14"/>
                </a:cubicBezTo>
                <a:close/>
              </a:path>
            </a:pathLst>
          </a:custGeom>
          <a:solidFill>
            <a:srgbClr val="275937"/>
          </a:solidFill>
          <a:ln>
            <a:noFill/>
          </a:ln>
        </p:spPr>
        <p:txBody>
          <a:bodyPr vert="horz" wrap="square" lIns="91440" tIns="45720" rIns="91440" bIns="45720" numCol="1" anchor="t" anchorCtr="0" compatLnSpc="1">
            <a:prstTxWarp prst="textNoShape">
              <a:avLst/>
            </a:prstTxWarp>
          </a:bodyPr>
          <a:lstStyle/>
          <a:p>
            <a:endParaRPr lang="nl-NL" dirty="0"/>
          </a:p>
        </p:txBody>
      </p:sp>
      <p:sp>
        <p:nvSpPr>
          <p:cNvPr id="6" name="01_***Title 2 (JU-Free)">
            <a:extLst>
              <a:ext uri="{FF2B5EF4-FFF2-40B4-BE49-F238E27FC236}">
                <a16:creationId xmlns:a16="http://schemas.microsoft.com/office/drawing/2014/main" id="{705B5C4E-750F-3012-2CD3-36EB2A145EDD}"/>
              </a:ext>
            </a:extLst>
          </p:cNvPr>
          <p:cNvSpPr>
            <a:spLocks noGrp="1"/>
          </p:cNvSpPr>
          <p:nvPr>
            <p:ph type="title" hasCustomPrompt="1"/>
          </p:nvPr>
        </p:nvSpPr>
        <p:spPr>
          <a:xfrm>
            <a:off x="685800" y="1828800"/>
            <a:ext cx="10820400" cy="3238500"/>
          </a:xfrm>
        </p:spPr>
        <p:txBody>
          <a:bodyPr/>
          <a:lstStyle>
            <a:lvl1pPr algn="ctr">
              <a:defRPr kumimoji="0" sz="6800" b="0" i="0" u="none" baseline="0">
                <a:solidFill>
                  <a:srgbClr val="275937"/>
                </a:solidFill>
                <a:latin typeface="RijksoverheidSerif" panose="020B0604020202020204" charset="0"/>
              </a:defRPr>
            </a:lvl1pPr>
          </a:lstStyle>
          <a:p>
            <a:r>
              <a:rPr lang="nl-NL" dirty="0"/>
              <a:t>[“Quote”]</a:t>
            </a:r>
          </a:p>
        </p:txBody>
      </p:sp>
      <p:sp>
        <p:nvSpPr>
          <p:cNvPr id="4" name="02_Frame date 3 (JU-Free)">
            <a:extLst>
              <a:ext uri="{FF2B5EF4-FFF2-40B4-BE49-F238E27FC236}">
                <a16:creationId xmlns:a16="http://schemas.microsoft.com/office/drawing/2014/main" id="{B8145681-A74A-65A8-7BD5-8D52A704D5BF}"/>
              </a:ext>
            </a:extLst>
          </p:cNvPr>
          <p:cNvSpPr>
            <a:spLocks noGrp="1"/>
          </p:cNvSpPr>
          <p:nvPr>
            <p:ph type="dt" sz="half" idx="10"/>
          </p:nvPr>
        </p:nvSpPr>
        <p:spPr/>
        <p:txBody>
          <a:bodyPr/>
          <a:lstStyle/>
          <a:p>
            <a:fld id="{3C256F02-65A2-4707-9446-DD6E33C2C034}" type="datetime4">
              <a:rPr lang="nl-NL" smtClean="0"/>
              <a:t>24 juni 2026</a:t>
            </a:fld>
            <a:endParaRPr lang="nl-NL" dirty="0"/>
          </a:p>
        </p:txBody>
      </p:sp>
      <p:sp>
        <p:nvSpPr>
          <p:cNvPr id="5" name="03_Frame footer 4 (JU-Free)">
            <a:extLst>
              <a:ext uri="{FF2B5EF4-FFF2-40B4-BE49-F238E27FC236}">
                <a16:creationId xmlns:a16="http://schemas.microsoft.com/office/drawing/2014/main" id="{1240A30A-A873-16B6-1230-FF9BEF847058}"/>
              </a:ext>
            </a:extLst>
          </p:cNvPr>
          <p:cNvSpPr>
            <a:spLocks noGrp="1"/>
          </p:cNvSpPr>
          <p:nvPr>
            <p:ph type="ftr" sz="quarter" idx="11"/>
          </p:nvPr>
        </p:nvSpPr>
        <p:spPr/>
        <p:txBody>
          <a:bodyPr/>
          <a:lstStyle/>
          <a:p>
            <a:r>
              <a:rPr lang="nl-NL"/>
              <a:t>Typ hier bijvoorbeeld de titel van de presentatie, via Invoegen Kop &amp; voettekst</a:t>
            </a:r>
            <a:endParaRPr lang="nl-NL" dirty="0"/>
          </a:p>
        </p:txBody>
      </p:sp>
      <p:sp>
        <p:nvSpPr>
          <p:cNvPr id="7" name="04_Frame slide number 5 (JU-Free)">
            <a:extLst>
              <a:ext uri="{FF2B5EF4-FFF2-40B4-BE49-F238E27FC236}">
                <a16:creationId xmlns:a16="http://schemas.microsoft.com/office/drawing/2014/main" id="{9B4B3F07-425D-9009-02B7-B5893EB74D8E}"/>
              </a:ext>
            </a:extLst>
          </p:cNvPr>
          <p:cNvSpPr>
            <a:spLocks noGrp="1"/>
          </p:cNvSpPr>
          <p:nvPr>
            <p:ph type="sldNum" sz="quarter" idx="12"/>
          </p:nvPr>
        </p:nvSpPr>
        <p:spPr/>
        <p:txBody>
          <a:bodyPr/>
          <a:lstStyle/>
          <a:p>
            <a:fld id="{8F18802B-E4C7-4B2D-B37A-6B7CC3C134EA}" type="slidenum">
              <a:rPr lang="nl-NL" smtClean="0"/>
              <a:pPr/>
              <a:t>‹nr.›</a:t>
            </a:fld>
            <a:endParaRPr lang="nl-NL" dirty="0"/>
          </a:p>
        </p:txBody>
      </p:sp>
    </p:spTree>
    <p:extLst>
      <p:ext uri="{BB962C8B-B14F-4D97-AF65-F5344CB8AC3E}">
        <p14:creationId xmlns:p14="http://schemas.microsoft.com/office/powerpoint/2010/main" val="2015999309"/>
      </p:ext>
    </p:extLst>
  </p:cSld>
  <p:clrMapOvr>
    <a:masterClrMapping/>
  </p:clrMapOvr>
  <p:extLst>
    <p:ext uri="{DCECCB84-F9BA-43D5-87BE-67443E8EF086}">
      <p15:sldGuideLst xmlns:p15="http://schemas.microsoft.com/office/powerpoint/2012/main"/>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Quote+kleurvlak (H2)]">
    <p:spTree>
      <p:nvGrpSpPr>
        <p:cNvPr id="1" name=""/>
        <p:cNvGrpSpPr/>
        <p:nvPr/>
      </p:nvGrpSpPr>
      <p:grpSpPr>
        <a:xfrm>
          <a:off x="0" y="0"/>
          <a:ext cx="0" cy="0"/>
          <a:chOff x="0" y="0"/>
          <a:chExt cx="0" cy="0"/>
        </a:xfrm>
      </p:grpSpPr>
      <p:sp>
        <p:nvSpPr>
          <p:cNvPr id="3" name="Frame 1">
            <a:extLst>
              <a:ext uri="{FF2B5EF4-FFF2-40B4-BE49-F238E27FC236}">
                <a16:creationId xmlns:a16="http://schemas.microsoft.com/office/drawing/2014/main" id="{87D2FC89-2BFB-BE7E-429B-344BEF20CFEF}"/>
              </a:ext>
            </a:extLst>
          </p:cNvPr>
          <p:cNvSpPr>
            <a:spLocks noSelect="1"/>
          </p:cNvSpPr>
          <p:nvPr userDrawn="1"/>
        </p:nvSpPr>
        <p:spPr bwMode="auto">
          <a:xfrm>
            <a:off x="228600" y="228600"/>
            <a:ext cx="11733213" cy="6172200"/>
          </a:xfrm>
          <a:custGeom>
            <a:avLst/>
            <a:gdLst>
              <a:gd name="T0" fmla="*/ 12320 w 12320"/>
              <a:gd name="T1" fmla="*/ 0 h 6480"/>
              <a:gd name="T2" fmla="*/ 478 w 12320"/>
              <a:gd name="T3" fmla="*/ 0 h 6480"/>
              <a:gd name="T4" fmla="*/ 0 w 12320"/>
              <a:gd name="T5" fmla="*/ 461 h 6480"/>
              <a:gd name="T6" fmla="*/ 0 w 12320"/>
              <a:gd name="T7" fmla="*/ 6480 h 6480"/>
              <a:gd name="T8" fmla="*/ 12320 w 12320"/>
              <a:gd name="T9" fmla="*/ 6480 h 6480"/>
              <a:gd name="T10" fmla="*/ 12320 w 12320"/>
              <a:gd name="T11" fmla="*/ 0 h 6480"/>
            </a:gdLst>
            <a:ahLst/>
            <a:cxnLst>
              <a:cxn ang="0">
                <a:pos x="T0" y="T1"/>
              </a:cxn>
              <a:cxn ang="0">
                <a:pos x="T2" y="T3"/>
              </a:cxn>
              <a:cxn ang="0">
                <a:pos x="T4" y="T5"/>
              </a:cxn>
              <a:cxn ang="0">
                <a:pos x="T6" y="T7"/>
              </a:cxn>
              <a:cxn ang="0">
                <a:pos x="T8" y="T9"/>
              </a:cxn>
              <a:cxn ang="0">
                <a:pos x="T10" y="T11"/>
              </a:cxn>
            </a:cxnLst>
            <a:rect l="0" t="0" r="r" b="b"/>
            <a:pathLst>
              <a:path w="12320" h="6480">
                <a:moveTo>
                  <a:pt x="12320" y="0"/>
                </a:moveTo>
                <a:cubicBezTo>
                  <a:pt x="478" y="0"/>
                  <a:pt x="478" y="0"/>
                  <a:pt x="478" y="0"/>
                </a:cubicBezTo>
                <a:cubicBezTo>
                  <a:pt x="214" y="0"/>
                  <a:pt x="0" y="206"/>
                  <a:pt x="0" y="461"/>
                </a:cubicBezTo>
                <a:cubicBezTo>
                  <a:pt x="0" y="6480"/>
                  <a:pt x="0" y="6480"/>
                  <a:pt x="0" y="6480"/>
                </a:cubicBezTo>
                <a:cubicBezTo>
                  <a:pt x="12320" y="6480"/>
                  <a:pt x="12320" y="6480"/>
                  <a:pt x="12320" y="6480"/>
                </a:cubicBezTo>
                <a:lnTo>
                  <a:pt x="12320" y="0"/>
                </a:lnTo>
                <a:close/>
              </a:path>
            </a:pathLst>
          </a:custGeom>
          <a:solidFill>
            <a:srgbClr val="1542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6" name="01_***Title 2 (JU-Free)">
            <a:extLst>
              <a:ext uri="{FF2B5EF4-FFF2-40B4-BE49-F238E27FC236}">
                <a16:creationId xmlns:a16="http://schemas.microsoft.com/office/drawing/2014/main" id="{DEBB3034-CA9B-F9DF-618D-08C0512A9AF1}"/>
              </a:ext>
            </a:extLst>
          </p:cNvPr>
          <p:cNvSpPr>
            <a:spLocks noGrp="1"/>
          </p:cNvSpPr>
          <p:nvPr>
            <p:ph type="title" hasCustomPrompt="1"/>
          </p:nvPr>
        </p:nvSpPr>
        <p:spPr>
          <a:xfrm>
            <a:off x="685800" y="1828800"/>
            <a:ext cx="10820400" cy="3238500"/>
          </a:xfrm>
        </p:spPr>
        <p:txBody>
          <a:bodyPr/>
          <a:lstStyle>
            <a:lvl1pPr algn="ctr">
              <a:defRPr kumimoji="0" sz="6800" b="0" i="0" u="none" baseline="0">
                <a:solidFill>
                  <a:schemeClr val="bg1">
                    <a:lumMod val="100000"/>
                  </a:schemeClr>
                </a:solidFill>
                <a:latin typeface="RijksoverheidSerif" panose="020B0604020202020204" charset="0"/>
              </a:defRPr>
            </a:lvl1pPr>
          </a:lstStyle>
          <a:p>
            <a:r>
              <a:rPr lang="nl-NL"/>
              <a:t>[“Quote”]</a:t>
            </a:r>
            <a:endParaRPr lang="nl-NL" dirty="0"/>
          </a:p>
        </p:txBody>
      </p:sp>
      <p:sp>
        <p:nvSpPr>
          <p:cNvPr id="4" name="02_Frame date 3 (JU-Free)">
            <a:extLst>
              <a:ext uri="{FF2B5EF4-FFF2-40B4-BE49-F238E27FC236}">
                <a16:creationId xmlns:a16="http://schemas.microsoft.com/office/drawing/2014/main" id="{FD432F5C-3567-32D1-0ABE-E65535AC1F36}"/>
              </a:ext>
            </a:extLst>
          </p:cNvPr>
          <p:cNvSpPr>
            <a:spLocks noGrp="1"/>
          </p:cNvSpPr>
          <p:nvPr>
            <p:ph type="dt" sz="half" idx="10"/>
          </p:nvPr>
        </p:nvSpPr>
        <p:spPr/>
        <p:txBody>
          <a:bodyPr/>
          <a:lstStyle/>
          <a:p>
            <a:fld id="{3C256F02-65A2-4707-9446-DD6E33C2C034}" type="datetime4">
              <a:rPr lang="nl-NL" smtClean="0"/>
              <a:t>24 juni 2026</a:t>
            </a:fld>
            <a:endParaRPr lang="nl-NL" dirty="0"/>
          </a:p>
        </p:txBody>
      </p:sp>
      <p:sp>
        <p:nvSpPr>
          <p:cNvPr id="5" name="03_Frame footer 4 (JU-Free)">
            <a:extLst>
              <a:ext uri="{FF2B5EF4-FFF2-40B4-BE49-F238E27FC236}">
                <a16:creationId xmlns:a16="http://schemas.microsoft.com/office/drawing/2014/main" id="{DE5F8747-3FD9-4276-FE5F-7D331FF97A4B}"/>
              </a:ext>
            </a:extLst>
          </p:cNvPr>
          <p:cNvSpPr>
            <a:spLocks noGrp="1"/>
          </p:cNvSpPr>
          <p:nvPr>
            <p:ph type="ftr" sz="quarter" idx="11"/>
          </p:nvPr>
        </p:nvSpPr>
        <p:spPr/>
        <p:txBody>
          <a:bodyPr/>
          <a:lstStyle/>
          <a:p>
            <a:r>
              <a:rPr lang="nl-NL"/>
              <a:t>Typ hier bijvoorbeeld de titel van de presentatie, via Invoegen Kop &amp; voettekst</a:t>
            </a:r>
            <a:endParaRPr lang="nl-NL" dirty="0"/>
          </a:p>
        </p:txBody>
      </p:sp>
      <p:sp>
        <p:nvSpPr>
          <p:cNvPr id="8" name="04_Frame slide number 5 (JU-Free)">
            <a:extLst>
              <a:ext uri="{FF2B5EF4-FFF2-40B4-BE49-F238E27FC236}">
                <a16:creationId xmlns:a16="http://schemas.microsoft.com/office/drawing/2014/main" id="{F91B3FC1-3B81-CD3F-94D2-0CC58CB36B85}"/>
              </a:ext>
            </a:extLst>
          </p:cNvPr>
          <p:cNvSpPr>
            <a:spLocks noGrp="1"/>
          </p:cNvSpPr>
          <p:nvPr>
            <p:ph type="sldNum" sz="quarter" idx="12"/>
          </p:nvPr>
        </p:nvSpPr>
        <p:spPr/>
        <p:txBody>
          <a:bodyPr/>
          <a:lstStyle/>
          <a:p>
            <a:fld id="{8F18802B-E4C7-4B2D-B37A-6B7CC3C134EA}" type="slidenum">
              <a:rPr lang="nl-NL" smtClean="0"/>
              <a:pPr/>
              <a:t>‹nr.›</a:t>
            </a:fld>
            <a:endParaRPr lang="nl-NL" dirty="0"/>
          </a:p>
        </p:txBody>
      </p:sp>
    </p:spTree>
    <p:extLst>
      <p:ext uri="{BB962C8B-B14F-4D97-AF65-F5344CB8AC3E}">
        <p14:creationId xmlns:p14="http://schemas.microsoft.com/office/powerpoint/2010/main" val="398090308"/>
      </p:ext>
    </p:extLst>
  </p:cSld>
  <p:clrMapOvr>
    <a:masterClrMapping/>
  </p:clrMapOvr>
  <p:extLst>
    <p:ext uri="{DCECCB84-F9BA-43D5-87BE-67443E8EF086}">
      <p15:sldGuideLst xmlns:p15="http://schemas.microsoft.com/office/powerpoint/2012/main"/>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Inhoud van twee (H2)]">
    <p:spTree>
      <p:nvGrpSpPr>
        <p:cNvPr id="1" name=""/>
        <p:cNvGrpSpPr/>
        <p:nvPr/>
      </p:nvGrpSpPr>
      <p:grpSpPr>
        <a:xfrm>
          <a:off x="0" y="0"/>
          <a:ext cx="0" cy="0"/>
          <a:chOff x="0" y="0"/>
          <a:chExt cx="0" cy="0"/>
        </a:xfrm>
      </p:grpSpPr>
      <p:sp>
        <p:nvSpPr>
          <p:cNvPr id="2" name="Frame 1">
            <a:extLst>
              <a:ext uri="{FF2B5EF4-FFF2-40B4-BE49-F238E27FC236}">
                <a16:creationId xmlns:a16="http://schemas.microsoft.com/office/drawing/2014/main" id="{0B7B363E-F045-5EC5-411E-E7F6924CE55D}"/>
              </a:ext>
            </a:extLst>
          </p:cNvPr>
          <p:cNvSpPr>
            <a:spLocks noSelect="1"/>
          </p:cNvSpPr>
          <p:nvPr userDrawn="1"/>
        </p:nvSpPr>
        <p:spPr bwMode="auto">
          <a:xfrm>
            <a:off x="222250" y="222250"/>
            <a:ext cx="11739563" cy="6178550"/>
          </a:xfrm>
          <a:custGeom>
            <a:avLst/>
            <a:gdLst>
              <a:gd name="T0" fmla="*/ 485 w 12327"/>
              <a:gd name="T1" fmla="*/ 14 h 6487"/>
              <a:gd name="T2" fmla="*/ 12327 w 12327"/>
              <a:gd name="T3" fmla="*/ 14 h 6487"/>
              <a:gd name="T4" fmla="*/ 12327 w 12327"/>
              <a:gd name="T5" fmla="*/ 0 h 6487"/>
              <a:gd name="T6" fmla="*/ 485 w 12327"/>
              <a:gd name="T7" fmla="*/ 0 h 6487"/>
              <a:gd name="T8" fmla="*/ 0 w 12327"/>
              <a:gd name="T9" fmla="*/ 485 h 6487"/>
              <a:gd name="T10" fmla="*/ 0 w 12327"/>
              <a:gd name="T11" fmla="*/ 6487 h 6487"/>
              <a:gd name="T12" fmla="*/ 14 w 12327"/>
              <a:gd name="T13" fmla="*/ 6487 h 6487"/>
              <a:gd name="T14" fmla="*/ 14 w 12327"/>
              <a:gd name="T15" fmla="*/ 485 h 6487"/>
              <a:gd name="T16" fmla="*/ 485 w 12327"/>
              <a:gd name="T17" fmla="*/ 14 h 6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327" h="6487">
                <a:moveTo>
                  <a:pt x="485" y="14"/>
                </a:moveTo>
                <a:cubicBezTo>
                  <a:pt x="12327" y="14"/>
                  <a:pt x="12327" y="14"/>
                  <a:pt x="12327" y="14"/>
                </a:cubicBezTo>
                <a:cubicBezTo>
                  <a:pt x="12327" y="0"/>
                  <a:pt x="12327" y="0"/>
                  <a:pt x="12327" y="0"/>
                </a:cubicBezTo>
                <a:cubicBezTo>
                  <a:pt x="485" y="0"/>
                  <a:pt x="485" y="0"/>
                  <a:pt x="485" y="0"/>
                </a:cubicBezTo>
                <a:cubicBezTo>
                  <a:pt x="218" y="0"/>
                  <a:pt x="0" y="218"/>
                  <a:pt x="0" y="485"/>
                </a:cubicBezTo>
                <a:cubicBezTo>
                  <a:pt x="0" y="6487"/>
                  <a:pt x="0" y="6487"/>
                  <a:pt x="0" y="6487"/>
                </a:cubicBezTo>
                <a:cubicBezTo>
                  <a:pt x="14" y="6487"/>
                  <a:pt x="14" y="6487"/>
                  <a:pt x="14" y="6487"/>
                </a:cubicBezTo>
                <a:cubicBezTo>
                  <a:pt x="14" y="485"/>
                  <a:pt x="14" y="485"/>
                  <a:pt x="14" y="485"/>
                </a:cubicBezTo>
                <a:cubicBezTo>
                  <a:pt x="14" y="225"/>
                  <a:pt x="225" y="14"/>
                  <a:pt x="485" y="14"/>
                </a:cubicBezTo>
                <a:close/>
              </a:path>
            </a:pathLst>
          </a:custGeom>
          <a:solidFill>
            <a:srgbClr val="1542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3" name="01_Title 2 (JU-Free)">
            <a:extLst>
              <a:ext uri="{FF2B5EF4-FFF2-40B4-BE49-F238E27FC236}">
                <a16:creationId xmlns:a16="http://schemas.microsoft.com/office/drawing/2014/main" id="{F3BD7073-9B91-D377-9971-69B564849E60}"/>
              </a:ext>
            </a:extLst>
          </p:cNvPr>
          <p:cNvSpPr>
            <a:spLocks noGrp="1"/>
          </p:cNvSpPr>
          <p:nvPr>
            <p:ph type="title" hasCustomPrompt="1"/>
          </p:nvPr>
        </p:nvSpPr>
        <p:spPr>
          <a:xfrm>
            <a:off x="685800" y="673100"/>
            <a:ext cx="10820400" cy="901700"/>
          </a:xfrm>
        </p:spPr>
        <p:txBody>
          <a:bodyPr/>
          <a:lstStyle>
            <a:lvl1pPr>
              <a:defRPr kumimoji="0" sz="3600" b="1" i="0" u="none" baseline="0">
                <a:solidFill>
                  <a:srgbClr val="154273">
                    <a:lumMod val="100000"/>
                  </a:srgbClr>
                </a:solidFill>
                <a:latin typeface="+mj-lt"/>
              </a:defRPr>
            </a:lvl1pPr>
          </a:lstStyle>
          <a:p>
            <a:r>
              <a:rPr lang="nl-NL"/>
              <a:t>[Titel]</a:t>
            </a:r>
            <a:endParaRPr lang="nl-NL" dirty="0"/>
          </a:p>
        </p:txBody>
      </p:sp>
      <p:sp>
        <p:nvSpPr>
          <p:cNvPr id="4" name="02_Frame content 3[PHJU] (JU-Free)"/>
          <p:cNvSpPr>
            <a:spLocks noGrp="1"/>
          </p:cNvSpPr>
          <p:nvPr>
            <p:ph sz="half" idx="1" hasCustomPrompt="1"/>
          </p:nvPr>
        </p:nvSpPr>
        <p:spPr>
          <a:xfrm>
            <a:off x="685800" y="1752600"/>
            <a:ext cx="4965700" cy="4013200"/>
          </a:xfrm>
        </p:spPr>
        <p:txBody>
          <a:bodyPr/>
          <a:lstStyle/>
          <a:p>
            <a:pPr lvl="0"/>
            <a:r>
              <a:rPr lang="nl-NL" dirty="0"/>
              <a:t>[Typ tekst of klik op een pictogram om een object in te voegen]</a:t>
            </a:r>
          </a:p>
        </p:txBody>
      </p:sp>
      <p:sp>
        <p:nvSpPr>
          <p:cNvPr id="5" name="03_Frame content 4[PHJU] (JU-Free)"/>
          <p:cNvSpPr>
            <a:spLocks noGrp="1"/>
          </p:cNvSpPr>
          <p:nvPr>
            <p:ph sz="half" idx="2" hasCustomPrompt="1"/>
          </p:nvPr>
        </p:nvSpPr>
        <p:spPr>
          <a:xfrm>
            <a:off x="6540500" y="1752600"/>
            <a:ext cx="4965700" cy="4013200"/>
          </a:xfrm>
        </p:spPr>
        <p:txBody>
          <a:bodyPr/>
          <a:lstStyle/>
          <a:p>
            <a:pPr lvl="0"/>
            <a:r>
              <a:rPr lang="nl-NL" dirty="0"/>
              <a:t>[Typ tekst of klik op een pictogram om een object in te voegen]</a:t>
            </a:r>
          </a:p>
        </p:txBody>
      </p:sp>
      <p:sp>
        <p:nvSpPr>
          <p:cNvPr id="7" name="04_Frame date 5 (JU-Free)">
            <a:extLst>
              <a:ext uri="{FF2B5EF4-FFF2-40B4-BE49-F238E27FC236}">
                <a16:creationId xmlns:a16="http://schemas.microsoft.com/office/drawing/2014/main" id="{85A7CC16-BE1C-EC53-B0DE-2B0E226FD1CA}"/>
              </a:ext>
            </a:extLst>
          </p:cNvPr>
          <p:cNvSpPr>
            <a:spLocks noGrp="1"/>
          </p:cNvSpPr>
          <p:nvPr>
            <p:ph type="dt" sz="half" idx="10"/>
          </p:nvPr>
        </p:nvSpPr>
        <p:spPr/>
        <p:txBody>
          <a:bodyPr/>
          <a:lstStyle/>
          <a:p>
            <a:fld id="{3C256F02-65A2-4707-9446-DD6E33C2C034}" type="datetime4">
              <a:rPr lang="nl-NL" smtClean="0"/>
              <a:t>24 juni 2026</a:t>
            </a:fld>
            <a:endParaRPr lang="nl-NL" dirty="0"/>
          </a:p>
        </p:txBody>
      </p:sp>
      <p:sp>
        <p:nvSpPr>
          <p:cNvPr id="8" name="05_Frame footer 6 (JU-Free)">
            <a:extLst>
              <a:ext uri="{FF2B5EF4-FFF2-40B4-BE49-F238E27FC236}">
                <a16:creationId xmlns:a16="http://schemas.microsoft.com/office/drawing/2014/main" id="{35ECD3D7-50B7-09A0-AC8A-A920F59FFACD}"/>
              </a:ext>
            </a:extLst>
          </p:cNvPr>
          <p:cNvSpPr>
            <a:spLocks noGrp="1"/>
          </p:cNvSpPr>
          <p:nvPr>
            <p:ph type="ftr" sz="quarter" idx="11"/>
          </p:nvPr>
        </p:nvSpPr>
        <p:spPr/>
        <p:txBody>
          <a:bodyPr/>
          <a:lstStyle/>
          <a:p>
            <a:r>
              <a:rPr lang="nl-NL"/>
              <a:t>Typ hier bijvoorbeeld de titel van de presentatie, via Invoegen Kop &amp; voettekst</a:t>
            </a:r>
            <a:endParaRPr lang="nl-NL" dirty="0"/>
          </a:p>
        </p:txBody>
      </p:sp>
      <p:sp>
        <p:nvSpPr>
          <p:cNvPr id="9" name="06_Frame slide number 7 (JU-Free)">
            <a:extLst>
              <a:ext uri="{FF2B5EF4-FFF2-40B4-BE49-F238E27FC236}">
                <a16:creationId xmlns:a16="http://schemas.microsoft.com/office/drawing/2014/main" id="{DFA0DBD0-5226-2EFC-B477-8C73DBB4482C}"/>
              </a:ext>
            </a:extLst>
          </p:cNvPr>
          <p:cNvSpPr>
            <a:spLocks noGrp="1"/>
          </p:cNvSpPr>
          <p:nvPr>
            <p:ph type="sldNum" sz="quarter" idx="12"/>
          </p:nvPr>
        </p:nvSpPr>
        <p:spPr/>
        <p:txBody>
          <a:bodyPr/>
          <a:lstStyle/>
          <a:p>
            <a:fld id="{8F18802B-E4C7-4B2D-B37A-6B7CC3C134EA}" type="slidenum">
              <a:rPr lang="nl-NL" smtClean="0"/>
              <a:pPr/>
              <a:t>‹nr.›</a:t>
            </a:fld>
            <a:endParaRPr lang="nl-NL" dirty="0"/>
          </a:p>
        </p:txBody>
      </p:sp>
    </p:spTree>
    <p:extLst>
      <p:ext uri="{BB962C8B-B14F-4D97-AF65-F5344CB8AC3E}">
        <p14:creationId xmlns:p14="http://schemas.microsoft.com/office/powerpoint/2010/main" val="2337642365"/>
      </p:ext>
    </p:extLst>
  </p:cSld>
  <p:clrMapOvr>
    <a:masterClrMapping/>
  </p:clrMapOvr>
  <p:extLst>
    <p:ext uri="{DCECCB84-F9BA-43D5-87BE-67443E8EF086}">
      <p15:sldGuideLst xmlns:p15="http://schemas.microsoft.com/office/powerpoint/2012/main"/>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Inhoud van twee mintgroen (H2)]">
    <p:spTree>
      <p:nvGrpSpPr>
        <p:cNvPr id="1" name=""/>
        <p:cNvGrpSpPr/>
        <p:nvPr/>
      </p:nvGrpSpPr>
      <p:grpSpPr>
        <a:xfrm>
          <a:off x="0" y="0"/>
          <a:ext cx="0" cy="0"/>
          <a:chOff x="0" y="0"/>
          <a:chExt cx="0" cy="0"/>
        </a:xfrm>
      </p:grpSpPr>
      <p:sp>
        <p:nvSpPr>
          <p:cNvPr id="2" name="Frame 1">
            <a:extLst>
              <a:ext uri="{FF2B5EF4-FFF2-40B4-BE49-F238E27FC236}">
                <a16:creationId xmlns:a16="http://schemas.microsoft.com/office/drawing/2014/main" id="{0B7B363E-F045-5EC5-411E-E7F6924CE55D}"/>
              </a:ext>
            </a:extLst>
          </p:cNvPr>
          <p:cNvSpPr>
            <a:spLocks noSelect="1"/>
          </p:cNvSpPr>
          <p:nvPr userDrawn="1"/>
        </p:nvSpPr>
        <p:spPr bwMode="auto">
          <a:xfrm>
            <a:off x="222250" y="222250"/>
            <a:ext cx="11739563" cy="6178550"/>
          </a:xfrm>
          <a:custGeom>
            <a:avLst/>
            <a:gdLst>
              <a:gd name="T0" fmla="*/ 485 w 12327"/>
              <a:gd name="T1" fmla="*/ 14 h 6487"/>
              <a:gd name="T2" fmla="*/ 12327 w 12327"/>
              <a:gd name="T3" fmla="*/ 14 h 6487"/>
              <a:gd name="T4" fmla="*/ 12327 w 12327"/>
              <a:gd name="T5" fmla="*/ 0 h 6487"/>
              <a:gd name="T6" fmla="*/ 485 w 12327"/>
              <a:gd name="T7" fmla="*/ 0 h 6487"/>
              <a:gd name="T8" fmla="*/ 0 w 12327"/>
              <a:gd name="T9" fmla="*/ 485 h 6487"/>
              <a:gd name="T10" fmla="*/ 0 w 12327"/>
              <a:gd name="T11" fmla="*/ 6487 h 6487"/>
              <a:gd name="T12" fmla="*/ 14 w 12327"/>
              <a:gd name="T13" fmla="*/ 6487 h 6487"/>
              <a:gd name="T14" fmla="*/ 14 w 12327"/>
              <a:gd name="T15" fmla="*/ 485 h 6487"/>
              <a:gd name="T16" fmla="*/ 485 w 12327"/>
              <a:gd name="T17" fmla="*/ 14 h 6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327" h="6487">
                <a:moveTo>
                  <a:pt x="485" y="14"/>
                </a:moveTo>
                <a:cubicBezTo>
                  <a:pt x="12327" y="14"/>
                  <a:pt x="12327" y="14"/>
                  <a:pt x="12327" y="14"/>
                </a:cubicBezTo>
                <a:cubicBezTo>
                  <a:pt x="12327" y="0"/>
                  <a:pt x="12327" y="0"/>
                  <a:pt x="12327" y="0"/>
                </a:cubicBezTo>
                <a:cubicBezTo>
                  <a:pt x="485" y="0"/>
                  <a:pt x="485" y="0"/>
                  <a:pt x="485" y="0"/>
                </a:cubicBezTo>
                <a:cubicBezTo>
                  <a:pt x="218" y="0"/>
                  <a:pt x="0" y="218"/>
                  <a:pt x="0" y="485"/>
                </a:cubicBezTo>
                <a:cubicBezTo>
                  <a:pt x="0" y="6487"/>
                  <a:pt x="0" y="6487"/>
                  <a:pt x="0" y="6487"/>
                </a:cubicBezTo>
                <a:cubicBezTo>
                  <a:pt x="14" y="6487"/>
                  <a:pt x="14" y="6487"/>
                  <a:pt x="14" y="6487"/>
                </a:cubicBezTo>
                <a:cubicBezTo>
                  <a:pt x="14" y="485"/>
                  <a:pt x="14" y="485"/>
                  <a:pt x="14" y="485"/>
                </a:cubicBezTo>
                <a:cubicBezTo>
                  <a:pt x="14" y="225"/>
                  <a:pt x="225" y="14"/>
                  <a:pt x="485" y="14"/>
                </a:cubicBezTo>
                <a:close/>
              </a:path>
            </a:pathLst>
          </a:custGeom>
          <a:solidFill>
            <a:srgbClr val="76D2B6"/>
          </a:solidFill>
          <a:ln>
            <a:noFill/>
          </a:ln>
        </p:spPr>
        <p:txBody>
          <a:bodyPr vert="horz" wrap="square" lIns="91440" tIns="45720" rIns="91440" bIns="45720" numCol="1" anchor="t" anchorCtr="0" compatLnSpc="1">
            <a:prstTxWarp prst="textNoShape">
              <a:avLst/>
            </a:prstTxWarp>
          </a:bodyPr>
          <a:lstStyle/>
          <a:p>
            <a:endParaRPr lang="nl-NL" dirty="0"/>
          </a:p>
        </p:txBody>
      </p:sp>
      <p:sp>
        <p:nvSpPr>
          <p:cNvPr id="3" name="01_Title 2 (JU-Free)">
            <a:extLst>
              <a:ext uri="{FF2B5EF4-FFF2-40B4-BE49-F238E27FC236}">
                <a16:creationId xmlns:a16="http://schemas.microsoft.com/office/drawing/2014/main" id="{F3BD7073-9B91-D377-9971-69B564849E60}"/>
              </a:ext>
            </a:extLst>
          </p:cNvPr>
          <p:cNvSpPr>
            <a:spLocks noGrp="1"/>
          </p:cNvSpPr>
          <p:nvPr>
            <p:ph type="title" hasCustomPrompt="1"/>
          </p:nvPr>
        </p:nvSpPr>
        <p:spPr>
          <a:xfrm>
            <a:off x="685800" y="673100"/>
            <a:ext cx="10820400" cy="901700"/>
          </a:xfrm>
        </p:spPr>
        <p:txBody>
          <a:bodyPr/>
          <a:lstStyle>
            <a:lvl1pPr>
              <a:defRPr kumimoji="0" sz="3600" b="1" i="0" u="none" baseline="0">
                <a:solidFill>
                  <a:srgbClr val="154273">
                    <a:lumMod val="100000"/>
                  </a:srgbClr>
                </a:solidFill>
                <a:latin typeface="+mj-lt"/>
              </a:defRPr>
            </a:lvl1pPr>
          </a:lstStyle>
          <a:p>
            <a:r>
              <a:rPr lang="nl-NL"/>
              <a:t>[Titel]</a:t>
            </a:r>
            <a:endParaRPr lang="nl-NL" dirty="0"/>
          </a:p>
        </p:txBody>
      </p:sp>
      <p:sp>
        <p:nvSpPr>
          <p:cNvPr id="4" name="02_Frame content 3[PHJU] (JU-Free)"/>
          <p:cNvSpPr>
            <a:spLocks noGrp="1"/>
          </p:cNvSpPr>
          <p:nvPr>
            <p:ph sz="half" idx="1" hasCustomPrompt="1"/>
          </p:nvPr>
        </p:nvSpPr>
        <p:spPr>
          <a:xfrm>
            <a:off x="685800" y="1752600"/>
            <a:ext cx="4965700" cy="4013200"/>
          </a:xfrm>
        </p:spPr>
        <p:txBody>
          <a:bodyPr/>
          <a:lstStyle/>
          <a:p>
            <a:pPr lvl="0"/>
            <a:r>
              <a:rPr lang="nl-NL" dirty="0"/>
              <a:t>[Typ tekst of klik op een pictogram om een object in te voegen]</a:t>
            </a:r>
          </a:p>
        </p:txBody>
      </p:sp>
      <p:sp>
        <p:nvSpPr>
          <p:cNvPr id="5" name="03_Frame content 4[PHJU] (JU-Free)"/>
          <p:cNvSpPr>
            <a:spLocks noGrp="1"/>
          </p:cNvSpPr>
          <p:nvPr>
            <p:ph sz="half" idx="2" hasCustomPrompt="1"/>
          </p:nvPr>
        </p:nvSpPr>
        <p:spPr>
          <a:xfrm>
            <a:off x="6540500" y="1752600"/>
            <a:ext cx="4965700" cy="4013200"/>
          </a:xfrm>
        </p:spPr>
        <p:txBody>
          <a:bodyPr/>
          <a:lstStyle/>
          <a:p>
            <a:pPr lvl="0"/>
            <a:r>
              <a:rPr lang="nl-NL" dirty="0"/>
              <a:t>[Typ tekst of klik op een pictogram om een object in te voegen]</a:t>
            </a:r>
          </a:p>
        </p:txBody>
      </p:sp>
      <p:sp>
        <p:nvSpPr>
          <p:cNvPr id="7" name="04_Frame date 5 (JU-Free)">
            <a:extLst>
              <a:ext uri="{FF2B5EF4-FFF2-40B4-BE49-F238E27FC236}">
                <a16:creationId xmlns:a16="http://schemas.microsoft.com/office/drawing/2014/main" id="{EA27DB2C-7098-EBAF-FB03-1F04AA23157A}"/>
              </a:ext>
            </a:extLst>
          </p:cNvPr>
          <p:cNvSpPr>
            <a:spLocks noGrp="1"/>
          </p:cNvSpPr>
          <p:nvPr>
            <p:ph type="dt" sz="half" idx="10"/>
          </p:nvPr>
        </p:nvSpPr>
        <p:spPr/>
        <p:txBody>
          <a:bodyPr/>
          <a:lstStyle/>
          <a:p>
            <a:fld id="{3C256F02-65A2-4707-9446-DD6E33C2C034}" type="datetime4">
              <a:rPr lang="nl-NL" smtClean="0"/>
              <a:t>24 juni 2026</a:t>
            </a:fld>
            <a:endParaRPr lang="nl-NL" dirty="0"/>
          </a:p>
        </p:txBody>
      </p:sp>
      <p:sp>
        <p:nvSpPr>
          <p:cNvPr id="8" name="05_Frame footer 6 (JU-Free)">
            <a:extLst>
              <a:ext uri="{FF2B5EF4-FFF2-40B4-BE49-F238E27FC236}">
                <a16:creationId xmlns:a16="http://schemas.microsoft.com/office/drawing/2014/main" id="{91293156-0015-11A9-9F13-B2E88BC9626F}"/>
              </a:ext>
            </a:extLst>
          </p:cNvPr>
          <p:cNvSpPr>
            <a:spLocks noGrp="1"/>
          </p:cNvSpPr>
          <p:nvPr>
            <p:ph type="ftr" sz="quarter" idx="11"/>
          </p:nvPr>
        </p:nvSpPr>
        <p:spPr/>
        <p:txBody>
          <a:bodyPr/>
          <a:lstStyle/>
          <a:p>
            <a:r>
              <a:rPr lang="nl-NL"/>
              <a:t>Typ hier bijvoorbeeld de titel van de presentatie, via Invoegen Kop &amp; voettekst</a:t>
            </a:r>
            <a:endParaRPr lang="nl-NL" dirty="0"/>
          </a:p>
        </p:txBody>
      </p:sp>
      <p:sp>
        <p:nvSpPr>
          <p:cNvPr id="9" name="06_Frame slide number 7 (JU-Free)">
            <a:extLst>
              <a:ext uri="{FF2B5EF4-FFF2-40B4-BE49-F238E27FC236}">
                <a16:creationId xmlns:a16="http://schemas.microsoft.com/office/drawing/2014/main" id="{E6077269-9597-0A12-6558-9C3E020E27E1}"/>
              </a:ext>
            </a:extLst>
          </p:cNvPr>
          <p:cNvSpPr>
            <a:spLocks noGrp="1"/>
          </p:cNvSpPr>
          <p:nvPr>
            <p:ph type="sldNum" sz="quarter" idx="12"/>
          </p:nvPr>
        </p:nvSpPr>
        <p:spPr/>
        <p:txBody>
          <a:bodyPr/>
          <a:lstStyle/>
          <a:p>
            <a:fld id="{8F18802B-E4C7-4B2D-B37A-6B7CC3C134EA}" type="slidenum">
              <a:rPr lang="nl-NL" smtClean="0"/>
              <a:pPr/>
              <a:t>‹nr.›</a:t>
            </a:fld>
            <a:endParaRPr lang="nl-NL" dirty="0"/>
          </a:p>
        </p:txBody>
      </p:sp>
    </p:spTree>
    <p:extLst>
      <p:ext uri="{BB962C8B-B14F-4D97-AF65-F5344CB8AC3E}">
        <p14:creationId xmlns:p14="http://schemas.microsoft.com/office/powerpoint/2010/main" val="2929190379"/>
      </p:ext>
    </p:extLst>
  </p:cSld>
  <p:clrMapOvr>
    <a:masterClrMapping/>
  </p:clrMapOvr>
  <p:extLst>
    <p:ext uri="{DCECCB84-F9BA-43D5-87BE-67443E8EF086}">
      <p15:sldGuideLst xmlns:p15="http://schemas.microsoft.com/office/powerpoint/2012/main"/>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Inhoud van twee oranje (H2)]">
    <p:spTree>
      <p:nvGrpSpPr>
        <p:cNvPr id="1" name=""/>
        <p:cNvGrpSpPr/>
        <p:nvPr/>
      </p:nvGrpSpPr>
      <p:grpSpPr>
        <a:xfrm>
          <a:off x="0" y="0"/>
          <a:ext cx="0" cy="0"/>
          <a:chOff x="0" y="0"/>
          <a:chExt cx="0" cy="0"/>
        </a:xfrm>
      </p:grpSpPr>
      <p:sp>
        <p:nvSpPr>
          <p:cNvPr id="2" name="Frame 1">
            <a:extLst>
              <a:ext uri="{FF2B5EF4-FFF2-40B4-BE49-F238E27FC236}">
                <a16:creationId xmlns:a16="http://schemas.microsoft.com/office/drawing/2014/main" id="{0B7B363E-F045-5EC5-411E-E7F6924CE55D}"/>
              </a:ext>
            </a:extLst>
          </p:cNvPr>
          <p:cNvSpPr>
            <a:spLocks noSelect="1"/>
          </p:cNvSpPr>
          <p:nvPr userDrawn="1"/>
        </p:nvSpPr>
        <p:spPr bwMode="auto">
          <a:xfrm>
            <a:off x="222250" y="222250"/>
            <a:ext cx="11739563" cy="6178550"/>
          </a:xfrm>
          <a:custGeom>
            <a:avLst/>
            <a:gdLst>
              <a:gd name="T0" fmla="*/ 485 w 12327"/>
              <a:gd name="T1" fmla="*/ 14 h 6487"/>
              <a:gd name="T2" fmla="*/ 12327 w 12327"/>
              <a:gd name="T3" fmla="*/ 14 h 6487"/>
              <a:gd name="T4" fmla="*/ 12327 w 12327"/>
              <a:gd name="T5" fmla="*/ 0 h 6487"/>
              <a:gd name="T6" fmla="*/ 485 w 12327"/>
              <a:gd name="T7" fmla="*/ 0 h 6487"/>
              <a:gd name="T8" fmla="*/ 0 w 12327"/>
              <a:gd name="T9" fmla="*/ 485 h 6487"/>
              <a:gd name="T10" fmla="*/ 0 w 12327"/>
              <a:gd name="T11" fmla="*/ 6487 h 6487"/>
              <a:gd name="T12" fmla="*/ 14 w 12327"/>
              <a:gd name="T13" fmla="*/ 6487 h 6487"/>
              <a:gd name="T14" fmla="*/ 14 w 12327"/>
              <a:gd name="T15" fmla="*/ 485 h 6487"/>
              <a:gd name="T16" fmla="*/ 485 w 12327"/>
              <a:gd name="T17" fmla="*/ 14 h 6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327" h="6487">
                <a:moveTo>
                  <a:pt x="485" y="14"/>
                </a:moveTo>
                <a:cubicBezTo>
                  <a:pt x="12327" y="14"/>
                  <a:pt x="12327" y="14"/>
                  <a:pt x="12327" y="14"/>
                </a:cubicBezTo>
                <a:cubicBezTo>
                  <a:pt x="12327" y="0"/>
                  <a:pt x="12327" y="0"/>
                  <a:pt x="12327" y="0"/>
                </a:cubicBezTo>
                <a:cubicBezTo>
                  <a:pt x="485" y="0"/>
                  <a:pt x="485" y="0"/>
                  <a:pt x="485" y="0"/>
                </a:cubicBezTo>
                <a:cubicBezTo>
                  <a:pt x="218" y="0"/>
                  <a:pt x="0" y="218"/>
                  <a:pt x="0" y="485"/>
                </a:cubicBezTo>
                <a:cubicBezTo>
                  <a:pt x="0" y="6487"/>
                  <a:pt x="0" y="6487"/>
                  <a:pt x="0" y="6487"/>
                </a:cubicBezTo>
                <a:cubicBezTo>
                  <a:pt x="14" y="6487"/>
                  <a:pt x="14" y="6487"/>
                  <a:pt x="14" y="6487"/>
                </a:cubicBezTo>
                <a:cubicBezTo>
                  <a:pt x="14" y="485"/>
                  <a:pt x="14" y="485"/>
                  <a:pt x="14" y="485"/>
                </a:cubicBezTo>
                <a:cubicBezTo>
                  <a:pt x="14" y="225"/>
                  <a:pt x="225" y="14"/>
                  <a:pt x="485" y="14"/>
                </a:cubicBezTo>
                <a:close/>
              </a:path>
            </a:pathLst>
          </a:custGeom>
          <a:solidFill>
            <a:srgbClr val="E17000"/>
          </a:solidFill>
          <a:ln>
            <a:noFill/>
          </a:ln>
        </p:spPr>
        <p:txBody>
          <a:bodyPr vert="horz" wrap="square" lIns="91440" tIns="45720" rIns="91440" bIns="45720" numCol="1" anchor="t" anchorCtr="0" compatLnSpc="1">
            <a:prstTxWarp prst="textNoShape">
              <a:avLst/>
            </a:prstTxWarp>
          </a:bodyPr>
          <a:lstStyle/>
          <a:p>
            <a:endParaRPr lang="nl-NL" dirty="0"/>
          </a:p>
        </p:txBody>
      </p:sp>
      <p:sp>
        <p:nvSpPr>
          <p:cNvPr id="3" name="01_Title 2 (JU-Free)">
            <a:extLst>
              <a:ext uri="{FF2B5EF4-FFF2-40B4-BE49-F238E27FC236}">
                <a16:creationId xmlns:a16="http://schemas.microsoft.com/office/drawing/2014/main" id="{F3BD7073-9B91-D377-9971-69B564849E60}"/>
              </a:ext>
            </a:extLst>
          </p:cNvPr>
          <p:cNvSpPr>
            <a:spLocks noGrp="1"/>
          </p:cNvSpPr>
          <p:nvPr>
            <p:ph type="title" hasCustomPrompt="1"/>
          </p:nvPr>
        </p:nvSpPr>
        <p:spPr>
          <a:xfrm>
            <a:off x="685800" y="673100"/>
            <a:ext cx="10820400" cy="901700"/>
          </a:xfrm>
        </p:spPr>
        <p:txBody>
          <a:bodyPr/>
          <a:lstStyle>
            <a:lvl1pPr>
              <a:defRPr kumimoji="0" sz="3600" b="1" i="0" u="none" baseline="0">
                <a:solidFill>
                  <a:srgbClr val="154273">
                    <a:lumMod val="100000"/>
                  </a:srgbClr>
                </a:solidFill>
                <a:latin typeface="+mj-lt"/>
              </a:defRPr>
            </a:lvl1pPr>
          </a:lstStyle>
          <a:p>
            <a:r>
              <a:rPr lang="nl-NL"/>
              <a:t>[Titel]</a:t>
            </a:r>
            <a:endParaRPr lang="nl-NL" dirty="0"/>
          </a:p>
        </p:txBody>
      </p:sp>
      <p:sp>
        <p:nvSpPr>
          <p:cNvPr id="4" name="02_Frame content 3[PHJU] (JU-Free)"/>
          <p:cNvSpPr>
            <a:spLocks noGrp="1"/>
          </p:cNvSpPr>
          <p:nvPr>
            <p:ph sz="half" idx="1" hasCustomPrompt="1"/>
          </p:nvPr>
        </p:nvSpPr>
        <p:spPr>
          <a:xfrm>
            <a:off x="685800" y="1752600"/>
            <a:ext cx="4965700" cy="4013200"/>
          </a:xfrm>
        </p:spPr>
        <p:txBody>
          <a:bodyPr/>
          <a:lstStyle/>
          <a:p>
            <a:pPr lvl="0"/>
            <a:r>
              <a:rPr lang="nl-NL" dirty="0"/>
              <a:t>[Typ tekst of klik op een pictogram om een object in te voegen]</a:t>
            </a:r>
          </a:p>
        </p:txBody>
      </p:sp>
      <p:sp>
        <p:nvSpPr>
          <p:cNvPr id="5" name="03_Frame content 4[PHJU] (JU-Free)"/>
          <p:cNvSpPr>
            <a:spLocks noGrp="1"/>
          </p:cNvSpPr>
          <p:nvPr>
            <p:ph sz="half" idx="2" hasCustomPrompt="1"/>
          </p:nvPr>
        </p:nvSpPr>
        <p:spPr>
          <a:xfrm>
            <a:off x="6540500" y="1752600"/>
            <a:ext cx="4965700" cy="4013200"/>
          </a:xfrm>
        </p:spPr>
        <p:txBody>
          <a:bodyPr/>
          <a:lstStyle/>
          <a:p>
            <a:pPr lvl="0"/>
            <a:r>
              <a:rPr lang="nl-NL" dirty="0"/>
              <a:t>[Typ tekst of klik op een pictogram om een object in te voegen]</a:t>
            </a:r>
          </a:p>
        </p:txBody>
      </p:sp>
      <p:sp>
        <p:nvSpPr>
          <p:cNvPr id="7" name="04_Frame date 5 (JU-Free)">
            <a:extLst>
              <a:ext uri="{FF2B5EF4-FFF2-40B4-BE49-F238E27FC236}">
                <a16:creationId xmlns:a16="http://schemas.microsoft.com/office/drawing/2014/main" id="{ABEE90CD-BFAE-0AB3-7AFF-CDC1A6855CA1}"/>
              </a:ext>
            </a:extLst>
          </p:cNvPr>
          <p:cNvSpPr>
            <a:spLocks noGrp="1"/>
          </p:cNvSpPr>
          <p:nvPr>
            <p:ph type="dt" sz="half" idx="10"/>
          </p:nvPr>
        </p:nvSpPr>
        <p:spPr/>
        <p:txBody>
          <a:bodyPr/>
          <a:lstStyle/>
          <a:p>
            <a:fld id="{3C256F02-65A2-4707-9446-DD6E33C2C034}" type="datetime4">
              <a:rPr lang="nl-NL" smtClean="0"/>
              <a:t>24 juni 2026</a:t>
            </a:fld>
            <a:endParaRPr lang="nl-NL" dirty="0"/>
          </a:p>
        </p:txBody>
      </p:sp>
      <p:sp>
        <p:nvSpPr>
          <p:cNvPr id="8" name="05_Frame footer 6 (JU-Free)">
            <a:extLst>
              <a:ext uri="{FF2B5EF4-FFF2-40B4-BE49-F238E27FC236}">
                <a16:creationId xmlns:a16="http://schemas.microsoft.com/office/drawing/2014/main" id="{21DFF288-7F42-0642-8707-D939F34D1DC3}"/>
              </a:ext>
            </a:extLst>
          </p:cNvPr>
          <p:cNvSpPr>
            <a:spLocks noGrp="1"/>
          </p:cNvSpPr>
          <p:nvPr>
            <p:ph type="ftr" sz="quarter" idx="11"/>
          </p:nvPr>
        </p:nvSpPr>
        <p:spPr/>
        <p:txBody>
          <a:bodyPr/>
          <a:lstStyle/>
          <a:p>
            <a:r>
              <a:rPr lang="nl-NL"/>
              <a:t>Typ hier bijvoorbeeld de titel van de presentatie, via Invoegen Kop &amp; voettekst</a:t>
            </a:r>
            <a:endParaRPr lang="nl-NL" dirty="0"/>
          </a:p>
        </p:txBody>
      </p:sp>
      <p:sp>
        <p:nvSpPr>
          <p:cNvPr id="9" name="06_Frame slide number 7 (JU-Free)">
            <a:extLst>
              <a:ext uri="{FF2B5EF4-FFF2-40B4-BE49-F238E27FC236}">
                <a16:creationId xmlns:a16="http://schemas.microsoft.com/office/drawing/2014/main" id="{E5A4FF03-ED46-AA38-6A57-4529DFF86D4C}"/>
              </a:ext>
            </a:extLst>
          </p:cNvPr>
          <p:cNvSpPr>
            <a:spLocks noGrp="1"/>
          </p:cNvSpPr>
          <p:nvPr>
            <p:ph type="sldNum" sz="quarter" idx="12"/>
          </p:nvPr>
        </p:nvSpPr>
        <p:spPr/>
        <p:txBody>
          <a:bodyPr/>
          <a:lstStyle/>
          <a:p>
            <a:fld id="{8F18802B-E4C7-4B2D-B37A-6B7CC3C134EA}" type="slidenum">
              <a:rPr lang="nl-NL" smtClean="0"/>
              <a:pPr/>
              <a:t>‹nr.›</a:t>
            </a:fld>
            <a:endParaRPr lang="nl-NL" dirty="0"/>
          </a:p>
        </p:txBody>
      </p:sp>
    </p:spTree>
    <p:extLst>
      <p:ext uri="{BB962C8B-B14F-4D97-AF65-F5344CB8AC3E}">
        <p14:creationId xmlns:p14="http://schemas.microsoft.com/office/powerpoint/2010/main" val="663270926"/>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Titel donkergroen (H1)]">
    <p:spTree>
      <p:nvGrpSpPr>
        <p:cNvPr id="1" name=""/>
        <p:cNvGrpSpPr/>
        <p:nvPr/>
      </p:nvGrpSpPr>
      <p:grpSpPr>
        <a:xfrm>
          <a:off x="0" y="0"/>
          <a:ext cx="0" cy="0"/>
          <a:chOff x="0" y="0"/>
          <a:chExt cx="0" cy="0"/>
        </a:xfrm>
      </p:grpSpPr>
      <p:sp>
        <p:nvSpPr>
          <p:cNvPr id="7" name="Frame 1">
            <a:extLst>
              <a:ext uri="{FF2B5EF4-FFF2-40B4-BE49-F238E27FC236}">
                <a16:creationId xmlns:a16="http://schemas.microsoft.com/office/drawing/2014/main" id="{FB3FC92B-5E9D-FC2B-CE5C-73C7B5C7321B}"/>
              </a:ext>
            </a:extLst>
          </p:cNvPr>
          <p:cNvSpPr>
            <a:spLocks noSelect="1"/>
          </p:cNvSpPr>
          <p:nvPr userDrawn="1"/>
        </p:nvSpPr>
        <p:spPr bwMode="auto">
          <a:xfrm>
            <a:off x="228600" y="1143000"/>
            <a:ext cx="11733213" cy="5486400"/>
          </a:xfrm>
          <a:custGeom>
            <a:avLst/>
            <a:gdLst>
              <a:gd name="T0" fmla="*/ 12320 w 12320"/>
              <a:gd name="T1" fmla="*/ 0 h 5760"/>
              <a:gd name="T2" fmla="*/ 478 w 12320"/>
              <a:gd name="T3" fmla="*/ 0 h 5760"/>
              <a:gd name="T4" fmla="*/ 0 w 12320"/>
              <a:gd name="T5" fmla="*/ 478 h 5760"/>
              <a:gd name="T6" fmla="*/ 0 w 12320"/>
              <a:gd name="T7" fmla="*/ 5760 h 5760"/>
              <a:gd name="T8" fmla="*/ 12320 w 12320"/>
              <a:gd name="T9" fmla="*/ 5760 h 5760"/>
              <a:gd name="T10" fmla="*/ 12320 w 12320"/>
              <a:gd name="T11" fmla="*/ 0 h 5760"/>
            </a:gdLst>
            <a:ahLst/>
            <a:cxnLst>
              <a:cxn ang="0">
                <a:pos x="T0" y="T1"/>
              </a:cxn>
              <a:cxn ang="0">
                <a:pos x="T2" y="T3"/>
              </a:cxn>
              <a:cxn ang="0">
                <a:pos x="T4" y="T5"/>
              </a:cxn>
              <a:cxn ang="0">
                <a:pos x="T6" y="T7"/>
              </a:cxn>
              <a:cxn ang="0">
                <a:pos x="T8" y="T9"/>
              </a:cxn>
              <a:cxn ang="0">
                <a:pos x="T10" y="T11"/>
              </a:cxn>
            </a:cxnLst>
            <a:rect l="0" t="0" r="r" b="b"/>
            <a:pathLst>
              <a:path w="12320" h="5760">
                <a:moveTo>
                  <a:pt x="12320" y="0"/>
                </a:moveTo>
                <a:cubicBezTo>
                  <a:pt x="478" y="0"/>
                  <a:pt x="478" y="0"/>
                  <a:pt x="478" y="0"/>
                </a:cubicBezTo>
                <a:cubicBezTo>
                  <a:pt x="214" y="0"/>
                  <a:pt x="0" y="214"/>
                  <a:pt x="0" y="478"/>
                </a:cubicBezTo>
                <a:cubicBezTo>
                  <a:pt x="0" y="5760"/>
                  <a:pt x="0" y="5760"/>
                  <a:pt x="0" y="5760"/>
                </a:cubicBezTo>
                <a:cubicBezTo>
                  <a:pt x="12320" y="5760"/>
                  <a:pt x="12320" y="5760"/>
                  <a:pt x="12320" y="5760"/>
                </a:cubicBezTo>
                <a:lnTo>
                  <a:pt x="12320" y="0"/>
                </a:lnTo>
                <a:close/>
              </a:path>
            </a:pathLst>
          </a:custGeom>
          <a:solidFill>
            <a:srgbClr val="275937"/>
          </a:solidFill>
          <a:ln>
            <a:noFill/>
          </a:ln>
        </p:spPr>
        <p:txBody>
          <a:bodyPr vert="horz" wrap="square" lIns="91440" tIns="45720" rIns="91440" bIns="45720" numCol="1" anchor="t" anchorCtr="0" compatLnSpc="1">
            <a:prstTxWarp prst="textNoShape">
              <a:avLst/>
            </a:prstTxWarp>
          </a:bodyPr>
          <a:lstStyle/>
          <a:p>
            <a:endParaRPr lang="nl-NL" dirty="0"/>
          </a:p>
        </p:txBody>
      </p:sp>
      <p:sp>
        <p:nvSpPr>
          <p:cNvPr id="4" name="01_Rectangle 2{PHJU} (JU-Free)" descr="Logo Ministerie van Binnenlandse Zaken en Koninkrijksrelaties">
            <a:extLst>
              <a:ext uri="{FF2B5EF4-FFF2-40B4-BE49-F238E27FC236}">
                <a16:creationId xmlns:a16="http://schemas.microsoft.com/office/drawing/2014/main" id="{EEC680B5-00ED-978F-6831-558D732E85C6}"/>
              </a:ext>
            </a:extLst>
          </p:cNvPr>
          <p:cNvSpPr>
            <a:spLocks noGrp="1"/>
          </p:cNvSpPr>
          <p:nvPr>
            <p:ph type="body" sz="quarter" idx="1003" hasCustomPrompt="1"/>
          </p:nvPr>
        </p:nvSpPr>
        <p:spPr>
          <a:xfrm>
            <a:off x="5868988" y="0"/>
            <a:ext cx="2543175" cy="911225"/>
          </a:xfrm>
          <a:custGeom>
            <a:avLst/>
            <a:gdLst>
              <a:gd name="connsiteX0" fmla="*/ 0 w 2543175"/>
              <a:gd name="connsiteY0" fmla="*/ 0 h 911225"/>
              <a:gd name="connsiteX1" fmla="*/ 2543175 w 2543175"/>
              <a:gd name="connsiteY1" fmla="*/ 0 h 911225"/>
              <a:gd name="connsiteX2" fmla="*/ 2543175 w 2543175"/>
              <a:gd name="connsiteY2" fmla="*/ 911225 h 911225"/>
              <a:gd name="connsiteX3" fmla="*/ 0 w 2543175"/>
              <a:gd name="connsiteY3" fmla="*/ 911225 h 911225"/>
            </a:gdLst>
            <a:ahLst/>
            <a:cxnLst>
              <a:cxn ang="0">
                <a:pos x="connsiteX0" y="connsiteY0"/>
              </a:cxn>
              <a:cxn ang="0">
                <a:pos x="connsiteX1" y="connsiteY1"/>
              </a:cxn>
              <a:cxn ang="0">
                <a:pos x="connsiteX2" y="connsiteY2"/>
              </a:cxn>
              <a:cxn ang="0">
                <a:pos x="connsiteX3" y="connsiteY3"/>
              </a:cxn>
            </a:cxnLst>
            <a:rect l="l" t="t" r="r" b="b"/>
            <a:pathLst>
              <a:path w="2543175" h="911225">
                <a:moveTo>
                  <a:pt x="0" y="0"/>
                </a:moveTo>
                <a:lnTo>
                  <a:pt x="2543175" y="0"/>
                </a:lnTo>
                <a:lnTo>
                  <a:pt x="2543175" y="911225"/>
                </a:lnTo>
                <a:lnTo>
                  <a:pt x="0" y="911225"/>
                </a:lnTo>
                <a:close/>
              </a:path>
            </a:pathLst>
          </a:custGeom>
          <a:blipFill>
            <a:blip r:embed="rId2">
              <a:extLst>
                <a:ext uri="{96DAC541-7B7A-43D3-8B79-37D633B846F1}">
                  <asvg:svgBlip xmlns:asvg="http://schemas.microsoft.com/office/drawing/2016/SVG/main" r:embed="rId3"/>
                </a:ext>
              </a:extLst>
            </a:blip>
            <a:stretch>
              <a:fillRect/>
            </a:stretch>
          </a:blipFill>
          <a:ln w="0" cap="flat" cmpd="sng" algn="ctr">
            <a:solidFill>
              <a:srgbClr val="000000">
                <a:alpha val="0"/>
              </a:srgbClr>
            </a:solidFill>
            <a:prstDash val="solid"/>
            <a:round/>
            <a:headEnd type="none" w="med" len="med"/>
            <a:tailEnd type="none" w="med" len="med"/>
          </a:ln>
        </p:spPr>
        <p:txBody>
          <a:bodyPr wrap="square" lIns="0" tIns="0" rIns="0" bIns="0" anchor="t">
            <a:noAutofit/>
          </a:bodyPr>
          <a:lstStyle>
            <a:lvl1pPr marL="0" indent="0" algn="l" defTabSz="914400" rtl="0" eaLnBrk="1" latinLnBrk="0" hangingPunct="1">
              <a:lnSpc>
                <a:spcPct val="100000"/>
              </a:lnSpc>
              <a:spcBef>
                <a:spcPts val="0"/>
              </a:spcBef>
              <a:buFontTx/>
              <a:buNone/>
              <a:defRPr sz="330">
                <a:latin typeface="Arial" panose="020B0604020202020204" pitchFamily="34" charset="0"/>
              </a:defRPr>
            </a:lvl1pPr>
            <a:lvl2pPr marL="0" indent="0" algn="l" defTabSz="914400" rtl="0" eaLnBrk="1" latinLnBrk="0" hangingPunct="1">
              <a:lnSpc>
                <a:spcPct val="100000"/>
              </a:lnSpc>
              <a:spcBef>
                <a:spcPts val="0"/>
              </a:spcBef>
              <a:buFontTx/>
              <a:buNone/>
              <a:defRPr sz="1700"/>
            </a:lvl2pPr>
            <a:lvl3pPr marL="0" indent="0" algn="l" defTabSz="914400" rtl="0" eaLnBrk="1" latinLnBrk="0" hangingPunct="1">
              <a:lnSpc>
                <a:spcPct val="100000"/>
              </a:lnSpc>
              <a:spcBef>
                <a:spcPts val="0"/>
              </a:spcBef>
              <a:buFontTx/>
              <a:buNone/>
              <a:defRPr sz="1700"/>
            </a:lvl3pPr>
            <a:lvl4pPr marL="0" indent="0" algn="l" defTabSz="914400" rtl="0" eaLnBrk="1" latinLnBrk="0" hangingPunct="1">
              <a:lnSpc>
                <a:spcPct val="100000"/>
              </a:lnSpc>
              <a:spcBef>
                <a:spcPts val="0"/>
              </a:spcBef>
              <a:buFontTx/>
              <a:buNone/>
              <a:defRPr sz="1700"/>
            </a:lvl4pPr>
            <a:lvl5pPr marL="0" indent="0" algn="l" defTabSz="914400" rtl="0" eaLnBrk="1" latinLnBrk="0" hangingPunct="1">
              <a:lnSpc>
                <a:spcPct val="100000"/>
              </a:lnSpc>
              <a:spcBef>
                <a:spcPts val="0"/>
              </a:spcBef>
              <a:buFontTx/>
              <a:buNone/>
              <a:defRPr sz="1700"/>
            </a:lvl5pPr>
          </a:lstStyle>
          <a:p>
            <a:pPr lvl="0"/>
            <a:r>
              <a:rPr lang="nl-NL"/>
              <a:t> </a:t>
            </a:r>
          </a:p>
        </p:txBody>
      </p:sp>
      <p:sp>
        <p:nvSpPr>
          <p:cNvPr id="3" name="02_Title 3 (JU-Free)">
            <a:extLst>
              <a:ext uri="{FF2B5EF4-FFF2-40B4-BE49-F238E27FC236}">
                <a16:creationId xmlns:a16="http://schemas.microsoft.com/office/drawing/2014/main" id="{21B9D053-5453-83A4-E01D-4A23BAD3B943}"/>
              </a:ext>
            </a:extLst>
          </p:cNvPr>
          <p:cNvSpPr>
            <a:spLocks noGrp="1"/>
          </p:cNvSpPr>
          <p:nvPr>
            <p:ph type="title" hasCustomPrompt="1"/>
          </p:nvPr>
        </p:nvSpPr>
        <p:spPr>
          <a:xfrm>
            <a:off x="685800" y="1752600"/>
            <a:ext cx="10820400" cy="1435100"/>
          </a:xfrm>
        </p:spPr>
        <p:txBody>
          <a:bodyPr/>
          <a:lstStyle>
            <a:lvl1pPr algn="l">
              <a:defRPr kumimoji="0" sz="5400" b="1" i="0" u="none" baseline="0">
                <a:solidFill>
                  <a:schemeClr val="bg2">
                    <a:lumMod val="100000"/>
                  </a:schemeClr>
                </a:solidFill>
                <a:latin typeface="+mj-lt"/>
              </a:defRPr>
            </a:lvl1pPr>
          </a:lstStyle>
          <a:p>
            <a:r>
              <a:rPr lang="nl-NL"/>
              <a:t>[Titel]</a:t>
            </a:r>
            <a:endParaRPr lang="nl-NL" dirty="0"/>
          </a:p>
        </p:txBody>
      </p:sp>
      <p:sp>
        <p:nvSpPr>
          <p:cNvPr id="5" name="03_Subtitle 4[PHJU] (JU-Free)"/>
          <p:cNvSpPr>
            <a:spLocks noGrp="1"/>
          </p:cNvSpPr>
          <p:nvPr>
            <p:ph type="subTitle" idx="1" hasCustomPrompt="1"/>
          </p:nvPr>
        </p:nvSpPr>
        <p:spPr>
          <a:xfrm>
            <a:off x="685800" y="3314700"/>
            <a:ext cx="10820400" cy="266700"/>
          </a:xfrm>
        </p:spPr>
        <p:txBody>
          <a:bodyPr/>
          <a:lstStyle>
            <a:lvl1pPr marL="0" indent="0" algn="l">
              <a:lnSpc>
                <a:spcPct val="100000"/>
              </a:lnSpc>
              <a:spcBef>
                <a:spcPts val="0"/>
              </a:spcBef>
              <a:buFont typeface="Arial" panose="020B0604020202020204" pitchFamily="34" charset="0"/>
              <a:buNone/>
              <a:defRPr sz="16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[Spreker: Naam Achternaam]</a:t>
            </a:r>
          </a:p>
        </p:txBody>
      </p:sp>
      <p:sp>
        <p:nvSpPr>
          <p:cNvPr id="6" name="04_Placeholder 5[PHJU] (JU-Free)">
            <a:extLst>
              <a:ext uri="{FF2B5EF4-FFF2-40B4-BE49-F238E27FC236}">
                <a16:creationId xmlns:a16="http://schemas.microsoft.com/office/drawing/2014/main" id="{E46105B6-720D-AC3A-1A4F-EBC6160790D4}"/>
              </a:ext>
            </a:extLst>
          </p:cNvPr>
          <p:cNvSpPr>
            <a:spLocks noGrp="1"/>
          </p:cNvSpPr>
          <p:nvPr>
            <p:ph type="body" sz="quarter" idx="1002" hasCustomPrompt="1"/>
          </p:nvPr>
        </p:nvSpPr>
        <p:spPr>
          <a:xfrm>
            <a:off x="685800" y="3594100"/>
            <a:ext cx="10820400" cy="266700"/>
          </a:xfrm>
        </p:spPr>
        <p:txBody>
          <a:bodyPr/>
          <a:lstStyle>
            <a:lvl1pPr marL="0" indent="0">
              <a:lnSpc>
                <a:spcPct val="100000"/>
              </a:lnSpc>
              <a:spcBef>
                <a:spcPts val="0"/>
              </a:spcBef>
              <a:buNone/>
              <a:defRPr sz="1600">
                <a:solidFill>
                  <a:schemeClr val="bg2"/>
                </a:solidFill>
              </a:defRPr>
            </a:lvl1pPr>
            <a:lvl2pPr marL="0" marR="0" indent="0" algn="l" fontAlgn="auto">
              <a:lnSpc>
                <a:spcPct val="100000"/>
              </a:lnSpc>
              <a:spcBef>
                <a:spcPts val="0"/>
              </a:spcBef>
              <a:spcAft>
                <a:spcPts val="0"/>
              </a:spcAft>
              <a:buFontTx/>
              <a:buNone/>
              <a:defRPr kumimoji="0" sz="1600" b="0" i="0" u="none" baseline="0">
                <a:solidFill>
                  <a:schemeClr val="tx1">
                    <a:lumMod val="100000"/>
                  </a:schemeClr>
                </a:solidFill>
                <a:latin typeface="RijksSansTT Light" panose="020B0404010101010104" pitchFamily="34" charset="0"/>
              </a:defRPr>
            </a:lvl2pPr>
            <a:lvl3pPr marL="0" marR="0" indent="0" algn="l" fontAlgn="auto">
              <a:lnSpc>
                <a:spcPct val="100000"/>
              </a:lnSpc>
              <a:spcBef>
                <a:spcPts val="0"/>
              </a:spcBef>
              <a:spcAft>
                <a:spcPts val="0"/>
              </a:spcAft>
              <a:buFontTx/>
              <a:buNone/>
              <a:defRPr kumimoji="0" sz="1600" b="0" i="0" u="none" baseline="0">
                <a:solidFill>
                  <a:schemeClr val="tx1">
                    <a:lumMod val="100000"/>
                  </a:schemeClr>
                </a:solidFill>
                <a:latin typeface="RijksSansTT Light" panose="020B0404010101010104" pitchFamily="34" charset="0"/>
              </a:defRPr>
            </a:lvl3pPr>
            <a:lvl4pPr marL="0" marR="0" indent="0" algn="l" fontAlgn="auto">
              <a:lnSpc>
                <a:spcPct val="100000"/>
              </a:lnSpc>
              <a:spcBef>
                <a:spcPts val="0"/>
              </a:spcBef>
              <a:spcAft>
                <a:spcPts val="0"/>
              </a:spcAft>
              <a:buFontTx/>
              <a:buNone/>
              <a:defRPr kumimoji="0" sz="1600" b="0" i="0" u="none" baseline="0">
                <a:solidFill>
                  <a:schemeClr val="tx1">
                    <a:lumMod val="100000"/>
                  </a:schemeClr>
                </a:solidFill>
                <a:latin typeface="RijksSansTT Light" panose="020B0404010101010104" pitchFamily="34" charset="0"/>
              </a:defRPr>
            </a:lvl4pPr>
            <a:lvl5pPr marL="0" marR="0" indent="0" algn="l" fontAlgn="auto">
              <a:lnSpc>
                <a:spcPct val="100000"/>
              </a:lnSpc>
              <a:spcBef>
                <a:spcPts val="0"/>
              </a:spcBef>
              <a:spcAft>
                <a:spcPts val="0"/>
              </a:spcAft>
              <a:buFontTx/>
              <a:buNone/>
              <a:defRPr kumimoji="0" sz="1600" b="0" i="0" u="none" baseline="0">
                <a:solidFill>
                  <a:schemeClr val="tx1">
                    <a:lumMod val="100000"/>
                  </a:schemeClr>
                </a:solidFill>
                <a:latin typeface="RijksSansTT Light" panose="020B0404010101010104" pitchFamily="34" charset="0"/>
              </a:defRPr>
            </a:lvl5pPr>
            <a:lvl6pPr marL="0" marR="0" indent="0" algn="l" fontAlgn="auto">
              <a:lnSpc>
                <a:spcPct val="100000"/>
              </a:lnSpc>
              <a:spcBef>
                <a:spcPts val="0"/>
              </a:spcBef>
              <a:spcAft>
                <a:spcPts val="0"/>
              </a:spcAft>
              <a:buFontTx/>
              <a:buNone/>
              <a:defRPr kumimoji="0" sz="1600" b="0" i="0" u="none" baseline="0">
                <a:solidFill>
                  <a:schemeClr val="tx1">
                    <a:lumMod val="100000"/>
                  </a:schemeClr>
                </a:solidFill>
                <a:latin typeface="RijksSansTT Light" panose="020B0404010101010104" pitchFamily="34" charset="0"/>
              </a:defRPr>
            </a:lvl6pPr>
            <a:lvl7pPr marL="0" marR="0" indent="0" algn="l" fontAlgn="auto">
              <a:lnSpc>
                <a:spcPct val="100000"/>
              </a:lnSpc>
              <a:spcBef>
                <a:spcPts val="0"/>
              </a:spcBef>
              <a:spcAft>
                <a:spcPts val="0"/>
              </a:spcAft>
              <a:buFontTx/>
              <a:buNone/>
              <a:defRPr kumimoji="0" sz="1600" b="0" i="0" u="none" baseline="0">
                <a:solidFill>
                  <a:schemeClr val="tx1">
                    <a:lumMod val="100000"/>
                  </a:schemeClr>
                </a:solidFill>
                <a:latin typeface="RijksSansTT Light" panose="020B0404010101010104" pitchFamily="34" charset="0"/>
              </a:defRPr>
            </a:lvl7pPr>
            <a:lvl8pPr marL="0" marR="0" indent="0" algn="l" fontAlgn="auto">
              <a:lnSpc>
                <a:spcPct val="100000"/>
              </a:lnSpc>
              <a:spcBef>
                <a:spcPts val="0"/>
              </a:spcBef>
              <a:spcAft>
                <a:spcPts val="0"/>
              </a:spcAft>
              <a:buFontTx/>
              <a:buNone/>
              <a:defRPr kumimoji="0" sz="1600" b="0" i="0" u="none" baseline="0">
                <a:solidFill>
                  <a:schemeClr val="tx1">
                    <a:lumMod val="100000"/>
                  </a:schemeClr>
                </a:solidFill>
                <a:latin typeface="RijksSansTT Light" panose="020B0404010101010104" pitchFamily="34" charset="0"/>
              </a:defRPr>
            </a:lvl8pPr>
            <a:lvl9pPr marL="0" marR="0" indent="0" algn="l" fontAlgn="auto">
              <a:lnSpc>
                <a:spcPct val="100000"/>
              </a:lnSpc>
              <a:spcBef>
                <a:spcPts val="0"/>
              </a:spcBef>
              <a:spcAft>
                <a:spcPts val="0"/>
              </a:spcAft>
              <a:buFontTx/>
              <a:buNone/>
              <a:defRPr kumimoji="0" sz="1600" b="0" i="0" u="none" baseline="0">
                <a:solidFill>
                  <a:schemeClr val="tx1">
                    <a:lumMod val="100000"/>
                  </a:schemeClr>
                </a:solidFill>
                <a:latin typeface="RijksSansTT Light" panose="020B0404010101010104" pitchFamily="34" charset="0"/>
              </a:defRPr>
            </a:lvl9pPr>
          </a:lstStyle>
          <a:p>
            <a:pPr lvl="0"/>
            <a:r>
              <a:rPr lang="nl-NL" dirty="0"/>
              <a:t>[00 maand </a:t>
            </a:r>
            <a:r>
              <a:rPr lang="nl-NL" dirty="0" err="1"/>
              <a:t>jjjj</a:t>
            </a:r>
            <a:r>
              <a:rPr lang="nl-NL" dirty="0"/>
              <a:t>]</a:t>
            </a:r>
          </a:p>
        </p:txBody>
      </p:sp>
    </p:spTree>
    <p:extLst>
      <p:ext uri="{BB962C8B-B14F-4D97-AF65-F5344CB8AC3E}">
        <p14:creationId xmlns:p14="http://schemas.microsoft.com/office/powerpoint/2010/main" val="3305642986"/>
      </p:ext>
    </p:extLst>
  </p:cSld>
  <p:clrMapOvr>
    <a:masterClrMapping/>
  </p:clrMapOvr>
  <p:extLst>
    <p:ext uri="{DCECCB84-F9BA-43D5-87BE-67443E8EF086}">
      <p15:sldGuideLst xmlns:p15="http://schemas.microsoft.com/office/powerpoint/2012/main"/>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Inhoud van twee donkergroen (H2)]">
    <p:spTree>
      <p:nvGrpSpPr>
        <p:cNvPr id="1" name=""/>
        <p:cNvGrpSpPr/>
        <p:nvPr/>
      </p:nvGrpSpPr>
      <p:grpSpPr>
        <a:xfrm>
          <a:off x="0" y="0"/>
          <a:ext cx="0" cy="0"/>
          <a:chOff x="0" y="0"/>
          <a:chExt cx="0" cy="0"/>
        </a:xfrm>
      </p:grpSpPr>
      <p:sp>
        <p:nvSpPr>
          <p:cNvPr id="2" name="Frame 1">
            <a:extLst>
              <a:ext uri="{FF2B5EF4-FFF2-40B4-BE49-F238E27FC236}">
                <a16:creationId xmlns:a16="http://schemas.microsoft.com/office/drawing/2014/main" id="{0B7B363E-F045-5EC5-411E-E7F6924CE55D}"/>
              </a:ext>
            </a:extLst>
          </p:cNvPr>
          <p:cNvSpPr>
            <a:spLocks noSelect="1"/>
          </p:cNvSpPr>
          <p:nvPr userDrawn="1"/>
        </p:nvSpPr>
        <p:spPr bwMode="auto">
          <a:xfrm>
            <a:off x="222250" y="222250"/>
            <a:ext cx="11739563" cy="6178550"/>
          </a:xfrm>
          <a:custGeom>
            <a:avLst/>
            <a:gdLst>
              <a:gd name="T0" fmla="*/ 485 w 12327"/>
              <a:gd name="T1" fmla="*/ 14 h 6487"/>
              <a:gd name="T2" fmla="*/ 12327 w 12327"/>
              <a:gd name="T3" fmla="*/ 14 h 6487"/>
              <a:gd name="T4" fmla="*/ 12327 w 12327"/>
              <a:gd name="T5" fmla="*/ 0 h 6487"/>
              <a:gd name="T6" fmla="*/ 485 w 12327"/>
              <a:gd name="T7" fmla="*/ 0 h 6487"/>
              <a:gd name="T8" fmla="*/ 0 w 12327"/>
              <a:gd name="T9" fmla="*/ 485 h 6487"/>
              <a:gd name="T10" fmla="*/ 0 w 12327"/>
              <a:gd name="T11" fmla="*/ 6487 h 6487"/>
              <a:gd name="T12" fmla="*/ 14 w 12327"/>
              <a:gd name="T13" fmla="*/ 6487 h 6487"/>
              <a:gd name="T14" fmla="*/ 14 w 12327"/>
              <a:gd name="T15" fmla="*/ 485 h 6487"/>
              <a:gd name="T16" fmla="*/ 485 w 12327"/>
              <a:gd name="T17" fmla="*/ 14 h 6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327" h="6487">
                <a:moveTo>
                  <a:pt x="485" y="14"/>
                </a:moveTo>
                <a:cubicBezTo>
                  <a:pt x="12327" y="14"/>
                  <a:pt x="12327" y="14"/>
                  <a:pt x="12327" y="14"/>
                </a:cubicBezTo>
                <a:cubicBezTo>
                  <a:pt x="12327" y="0"/>
                  <a:pt x="12327" y="0"/>
                  <a:pt x="12327" y="0"/>
                </a:cubicBezTo>
                <a:cubicBezTo>
                  <a:pt x="485" y="0"/>
                  <a:pt x="485" y="0"/>
                  <a:pt x="485" y="0"/>
                </a:cubicBezTo>
                <a:cubicBezTo>
                  <a:pt x="218" y="0"/>
                  <a:pt x="0" y="218"/>
                  <a:pt x="0" y="485"/>
                </a:cubicBezTo>
                <a:cubicBezTo>
                  <a:pt x="0" y="6487"/>
                  <a:pt x="0" y="6487"/>
                  <a:pt x="0" y="6487"/>
                </a:cubicBezTo>
                <a:cubicBezTo>
                  <a:pt x="14" y="6487"/>
                  <a:pt x="14" y="6487"/>
                  <a:pt x="14" y="6487"/>
                </a:cubicBezTo>
                <a:cubicBezTo>
                  <a:pt x="14" y="485"/>
                  <a:pt x="14" y="485"/>
                  <a:pt x="14" y="485"/>
                </a:cubicBezTo>
                <a:cubicBezTo>
                  <a:pt x="14" y="225"/>
                  <a:pt x="225" y="14"/>
                  <a:pt x="485" y="14"/>
                </a:cubicBezTo>
                <a:close/>
              </a:path>
            </a:pathLst>
          </a:custGeom>
          <a:solidFill>
            <a:srgbClr val="275937"/>
          </a:solidFill>
          <a:ln>
            <a:noFill/>
          </a:ln>
        </p:spPr>
        <p:txBody>
          <a:bodyPr vert="horz" wrap="square" lIns="91440" tIns="45720" rIns="91440" bIns="45720" numCol="1" anchor="t" anchorCtr="0" compatLnSpc="1">
            <a:prstTxWarp prst="textNoShape">
              <a:avLst/>
            </a:prstTxWarp>
          </a:bodyPr>
          <a:lstStyle/>
          <a:p>
            <a:endParaRPr lang="nl-NL" dirty="0"/>
          </a:p>
        </p:txBody>
      </p:sp>
      <p:sp>
        <p:nvSpPr>
          <p:cNvPr id="3" name="01_Title 2 (JU-Free)">
            <a:extLst>
              <a:ext uri="{FF2B5EF4-FFF2-40B4-BE49-F238E27FC236}">
                <a16:creationId xmlns:a16="http://schemas.microsoft.com/office/drawing/2014/main" id="{F3BD7073-9B91-D377-9971-69B564849E60}"/>
              </a:ext>
            </a:extLst>
          </p:cNvPr>
          <p:cNvSpPr>
            <a:spLocks noGrp="1"/>
          </p:cNvSpPr>
          <p:nvPr>
            <p:ph type="title" hasCustomPrompt="1"/>
          </p:nvPr>
        </p:nvSpPr>
        <p:spPr>
          <a:xfrm>
            <a:off x="685800" y="673100"/>
            <a:ext cx="10820400" cy="901700"/>
          </a:xfrm>
        </p:spPr>
        <p:txBody>
          <a:bodyPr/>
          <a:lstStyle>
            <a:lvl1pPr>
              <a:defRPr kumimoji="0" sz="3600" b="1" i="0" u="none" baseline="0">
                <a:solidFill>
                  <a:srgbClr val="154273">
                    <a:lumMod val="100000"/>
                  </a:srgbClr>
                </a:solidFill>
                <a:latin typeface="+mj-lt"/>
              </a:defRPr>
            </a:lvl1pPr>
          </a:lstStyle>
          <a:p>
            <a:r>
              <a:rPr lang="nl-NL"/>
              <a:t>[Titel]</a:t>
            </a:r>
            <a:endParaRPr lang="nl-NL" dirty="0"/>
          </a:p>
        </p:txBody>
      </p:sp>
      <p:sp>
        <p:nvSpPr>
          <p:cNvPr id="4" name="02_Frame content 3[PHJU] (JU-Free)"/>
          <p:cNvSpPr>
            <a:spLocks noGrp="1"/>
          </p:cNvSpPr>
          <p:nvPr>
            <p:ph sz="half" idx="1" hasCustomPrompt="1"/>
          </p:nvPr>
        </p:nvSpPr>
        <p:spPr>
          <a:xfrm>
            <a:off x="685800" y="1752600"/>
            <a:ext cx="4965700" cy="4013200"/>
          </a:xfrm>
        </p:spPr>
        <p:txBody>
          <a:bodyPr/>
          <a:lstStyle/>
          <a:p>
            <a:pPr lvl="0"/>
            <a:r>
              <a:rPr lang="nl-NL" dirty="0"/>
              <a:t>[Typ tekst of klik op een pictogram om een object in te voegen]</a:t>
            </a:r>
          </a:p>
        </p:txBody>
      </p:sp>
      <p:sp>
        <p:nvSpPr>
          <p:cNvPr id="5" name="03_Frame content 4[PHJU] (JU-Free)"/>
          <p:cNvSpPr>
            <a:spLocks noGrp="1"/>
          </p:cNvSpPr>
          <p:nvPr>
            <p:ph sz="half" idx="2" hasCustomPrompt="1"/>
          </p:nvPr>
        </p:nvSpPr>
        <p:spPr>
          <a:xfrm>
            <a:off x="6540500" y="1752600"/>
            <a:ext cx="4965700" cy="4013200"/>
          </a:xfrm>
        </p:spPr>
        <p:txBody>
          <a:bodyPr/>
          <a:lstStyle/>
          <a:p>
            <a:pPr lvl="0"/>
            <a:r>
              <a:rPr lang="nl-NL" dirty="0"/>
              <a:t>[Typ tekst of klik op een pictogram om een object in te voegen]</a:t>
            </a:r>
          </a:p>
        </p:txBody>
      </p:sp>
      <p:sp>
        <p:nvSpPr>
          <p:cNvPr id="7" name="04_Frame date 5 (JU-Free)">
            <a:extLst>
              <a:ext uri="{FF2B5EF4-FFF2-40B4-BE49-F238E27FC236}">
                <a16:creationId xmlns:a16="http://schemas.microsoft.com/office/drawing/2014/main" id="{59FC3649-5B28-9183-30B6-BFA598497702}"/>
              </a:ext>
            </a:extLst>
          </p:cNvPr>
          <p:cNvSpPr>
            <a:spLocks noGrp="1"/>
          </p:cNvSpPr>
          <p:nvPr>
            <p:ph type="dt" sz="half" idx="10"/>
          </p:nvPr>
        </p:nvSpPr>
        <p:spPr/>
        <p:txBody>
          <a:bodyPr/>
          <a:lstStyle/>
          <a:p>
            <a:fld id="{3C256F02-65A2-4707-9446-DD6E33C2C034}" type="datetime4">
              <a:rPr lang="nl-NL" smtClean="0"/>
              <a:t>24 juni 2026</a:t>
            </a:fld>
            <a:endParaRPr lang="nl-NL" dirty="0"/>
          </a:p>
        </p:txBody>
      </p:sp>
      <p:sp>
        <p:nvSpPr>
          <p:cNvPr id="8" name="05_Frame footer 6 (JU-Free)">
            <a:extLst>
              <a:ext uri="{FF2B5EF4-FFF2-40B4-BE49-F238E27FC236}">
                <a16:creationId xmlns:a16="http://schemas.microsoft.com/office/drawing/2014/main" id="{237372C4-D191-7691-2028-D4C8814020C7}"/>
              </a:ext>
            </a:extLst>
          </p:cNvPr>
          <p:cNvSpPr>
            <a:spLocks noGrp="1"/>
          </p:cNvSpPr>
          <p:nvPr>
            <p:ph type="ftr" sz="quarter" idx="11"/>
          </p:nvPr>
        </p:nvSpPr>
        <p:spPr/>
        <p:txBody>
          <a:bodyPr/>
          <a:lstStyle/>
          <a:p>
            <a:r>
              <a:rPr lang="nl-NL"/>
              <a:t>Typ hier bijvoorbeeld de titel van de presentatie, via Invoegen Kop &amp; voettekst</a:t>
            </a:r>
            <a:endParaRPr lang="nl-NL" dirty="0"/>
          </a:p>
        </p:txBody>
      </p:sp>
      <p:sp>
        <p:nvSpPr>
          <p:cNvPr id="9" name="06_Frame slide number 7 (JU-Free)">
            <a:extLst>
              <a:ext uri="{FF2B5EF4-FFF2-40B4-BE49-F238E27FC236}">
                <a16:creationId xmlns:a16="http://schemas.microsoft.com/office/drawing/2014/main" id="{6067273D-5EAB-5C78-0B2A-CEE0DB374610}"/>
              </a:ext>
            </a:extLst>
          </p:cNvPr>
          <p:cNvSpPr>
            <a:spLocks noGrp="1"/>
          </p:cNvSpPr>
          <p:nvPr>
            <p:ph type="sldNum" sz="quarter" idx="12"/>
          </p:nvPr>
        </p:nvSpPr>
        <p:spPr/>
        <p:txBody>
          <a:bodyPr/>
          <a:lstStyle/>
          <a:p>
            <a:fld id="{8F18802B-E4C7-4B2D-B37A-6B7CC3C134EA}" type="slidenum">
              <a:rPr lang="nl-NL" smtClean="0"/>
              <a:pPr/>
              <a:t>‹nr.›</a:t>
            </a:fld>
            <a:endParaRPr lang="nl-NL" dirty="0"/>
          </a:p>
        </p:txBody>
      </p:sp>
    </p:spTree>
    <p:extLst>
      <p:ext uri="{BB962C8B-B14F-4D97-AF65-F5344CB8AC3E}">
        <p14:creationId xmlns:p14="http://schemas.microsoft.com/office/powerpoint/2010/main" val="3829369827"/>
      </p:ext>
    </p:extLst>
  </p:cSld>
  <p:clrMapOvr>
    <a:masterClrMapping/>
  </p:clrMapOvr>
  <p:extLst>
    <p:ext uri="{DCECCB84-F9BA-43D5-87BE-67443E8EF086}">
      <p15:sldGuideLst xmlns:p15="http://schemas.microsoft.com/office/powerpoint/2012/main"/>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Alleen titel (H2)]">
    <p:spTree>
      <p:nvGrpSpPr>
        <p:cNvPr id="1" name=""/>
        <p:cNvGrpSpPr/>
        <p:nvPr/>
      </p:nvGrpSpPr>
      <p:grpSpPr>
        <a:xfrm>
          <a:off x="0" y="0"/>
          <a:ext cx="0" cy="0"/>
          <a:chOff x="0" y="0"/>
          <a:chExt cx="0" cy="0"/>
        </a:xfrm>
      </p:grpSpPr>
      <p:sp>
        <p:nvSpPr>
          <p:cNvPr id="2" name="Frame 1">
            <a:extLst>
              <a:ext uri="{FF2B5EF4-FFF2-40B4-BE49-F238E27FC236}">
                <a16:creationId xmlns:a16="http://schemas.microsoft.com/office/drawing/2014/main" id="{BE5A2270-700D-64FF-00F7-F19305989D2F}"/>
              </a:ext>
            </a:extLst>
          </p:cNvPr>
          <p:cNvSpPr>
            <a:spLocks noSelect="1"/>
          </p:cNvSpPr>
          <p:nvPr userDrawn="1"/>
        </p:nvSpPr>
        <p:spPr bwMode="auto">
          <a:xfrm>
            <a:off x="222250" y="222250"/>
            <a:ext cx="11739563" cy="6178550"/>
          </a:xfrm>
          <a:custGeom>
            <a:avLst/>
            <a:gdLst>
              <a:gd name="T0" fmla="*/ 485 w 12327"/>
              <a:gd name="T1" fmla="*/ 14 h 6487"/>
              <a:gd name="T2" fmla="*/ 12327 w 12327"/>
              <a:gd name="T3" fmla="*/ 14 h 6487"/>
              <a:gd name="T4" fmla="*/ 12327 w 12327"/>
              <a:gd name="T5" fmla="*/ 0 h 6487"/>
              <a:gd name="T6" fmla="*/ 485 w 12327"/>
              <a:gd name="T7" fmla="*/ 0 h 6487"/>
              <a:gd name="T8" fmla="*/ 0 w 12327"/>
              <a:gd name="T9" fmla="*/ 485 h 6487"/>
              <a:gd name="T10" fmla="*/ 0 w 12327"/>
              <a:gd name="T11" fmla="*/ 6487 h 6487"/>
              <a:gd name="T12" fmla="*/ 14 w 12327"/>
              <a:gd name="T13" fmla="*/ 6487 h 6487"/>
              <a:gd name="T14" fmla="*/ 14 w 12327"/>
              <a:gd name="T15" fmla="*/ 485 h 6487"/>
              <a:gd name="T16" fmla="*/ 485 w 12327"/>
              <a:gd name="T17" fmla="*/ 14 h 6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327" h="6487">
                <a:moveTo>
                  <a:pt x="485" y="14"/>
                </a:moveTo>
                <a:cubicBezTo>
                  <a:pt x="12327" y="14"/>
                  <a:pt x="12327" y="14"/>
                  <a:pt x="12327" y="14"/>
                </a:cubicBezTo>
                <a:cubicBezTo>
                  <a:pt x="12327" y="0"/>
                  <a:pt x="12327" y="0"/>
                  <a:pt x="12327" y="0"/>
                </a:cubicBezTo>
                <a:cubicBezTo>
                  <a:pt x="485" y="0"/>
                  <a:pt x="485" y="0"/>
                  <a:pt x="485" y="0"/>
                </a:cubicBezTo>
                <a:cubicBezTo>
                  <a:pt x="218" y="0"/>
                  <a:pt x="0" y="218"/>
                  <a:pt x="0" y="485"/>
                </a:cubicBezTo>
                <a:cubicBezTo>
                  <a:pt x="0" y="6487"/>
                  <a:pt x="0" y="6487"/>
                  <a:pt x="0" y="6487"/>
                </a:cubicBezTo>
                <a:cubicBezTo>
                  <a:pt x="14" y="6487"/>
                  <a:pt x="14" y="6487"/>
                  <a:pt x="14" y="6487"/>
                </a:cubicBezTo>
                <a:cubicBezTo>
                  <a:pt x="14" y="485"/>
                  <a:pt x="14" y="485"/>
                  <a:pt x="14" y="485"/>
                </a:cubicBezTo>
                <a:cubicBezTo>
                  <a:pt x="14" y="225"/>
                  <a:pt x="225" y="14"/>
                  <a:pt x="485" y="14"/>
                </a:cubicBezTo>
                <a:close/>
              </a:path>
            </a:pathLst>
          </a:custGeom>
          <a:solidFill>
            <a:srgbClr val="1542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6" name="01_Title 2 (JU-Free)">
            <a:extLst>
              <a:ext uri="{FF2B5EF4-FFF2-40B4-BE49-F238E27FC236}">
                <a16:creationId xmlns:a16="http://schemas.microsoft.com/office/drawing/2014/main" id="{6A21129E-6C95-4808-7BA8-E110C1D716AA}"/>
              </a:ext>
            </a:extLst>
          </p:cNvPr>
          <p:cNvSpPr>
            <a:spLocks noGrp="1"/>
          </p:cNvSpPr>
          <p:nvPr>
            <p:ph type="title" hasCustomPrompt="1"/>
          </p:nvPr>
        </p:nvSpPr>
        <p:spPr>
          <a:xfrm>
            <a:off x="685800" y="673100"/>
            <a:ext cx="10820400" cy="901700"/>
          </a:xfrm>
        </p:spPr>
        <p:txBody>
          <a:bodyPr/>
          <a:lstStyle>
            <a:lvl1pPr>
              <a:defRPr kumimoji="0" sz="3600" b="1" i="0" u="none" baseline="0">
                <a:solidFill>
                  <a:srgbClr val="154273">
                    <a:lumMod val="100000"/>
                  </a:srgbClr>
                </a:solidFill>
                <a:latin typeface="+mj-lt"/>
              </a:defRPr>
            </a:lvl1pPr>
          </a:lstStyle>
          <a:p>
            <a:r>
              <a:rPr lang="nl-NL"/>
              <a:t>[Titel]</a:t>
            </a:r>
            <a:endParaRPr lang="nl-NL" dirty="0"/>
          </a:p>
        </p:txBody>
      </p:sp>
      <p:sp>
        <p:nvSpPr>
          <p:cNvPr id="4" name="02_Frame date 3 (JU-Free)">
            <a:extLst>
              <a:ext uri="{FF2B5EF4-FFF2-40B4-BE49-F238E27FC236}">
                <a16:creationId xmlns:a16="http://schemas.microsoft.com/office/drawing/2014/main" id="{5344C6D6-2857-AA86-98A9-21708E596659}"/>
              </a:ext>
            </a:extLst>
          </p:cNvPr>
          <p:cNvSpPr>
            <a:spLocks noGrp="1"/>
          </p:cNvSpPr>
          <p:nvPr>
            <p:ph type="dt" sz="half" idx="10"/>
          </p:nvPr>
        </p:nvSpPr>
        <p:spPr/>
        <p:txBody>
          <a:bodyPr/>
          <a:lstStyle/>
          <a:p>
            <a:fld id="{3C256F02-65A2-4707-9446-DD6E33C2C034}" type="datetime4">
              <a:rPr lang="nl-NL" smtClean="0"/>
              <a:t>24 juni 2026</a:t>
            </a:fld>
            <a:endParaRPr lang="nl-NL" dirty="0"/>
          </a:p>
        </p:txBody>
      </p:sp>
      <p:sp>
        <p:nvSpPr>
          <p:cNvPr id="5" name="03_Frame footer 4 (JU-Free)">
            <a:extLst>
              <a:ext uri="{FF2B5EF4-FFF2-40B4-BE49-F238E27FC236}">
                <a16:creationId xmlns:a16="http://schemas.microsoft.com/office/drawing/2014/main" id="{905C9850-CEDD-F3EA-5D2B-E147E9B8CE3D}"/>
              </a:ext>
            </a:extLst>
          </p:cNvPr>
          <p:cNvSpPr>
            <a:spLocks noGrp="1"/>
          </p:cNvSpPr>
          <p:nvPr>
            <p:ph type="ftr" sz="quarter" idx="11"/>
          </p:nvPr>
        </p:nvSpPr>
        <p:spPr/>
        <p:txBody>
          <a:bodyPr/>
          <a:lstStyle/>
          <a:p>
            <a:r>
              <a:rPr lang="nl-NL"/>
              <a:t>Typ hier bijvoorbeeld de titel van de presentatie, via Invoegen Kop &amp; voettekst</a:t>
            </a:r>
            <a:endParaRPr lang="nl-NL" dirty="0"/>
          </a:p>
        </p:txBody>
      </p:sp>
      <p:sp>
        <p:nvSpPr>
          <p:cNvPr id="9" name="04_Frame slide number 5 (JU-Free)">
            <a:extLst>
              <a:ext uri="{FF2B5EF4-FFF2-40B4-BE49-F238E27FC236}">
                <a16:creationId xmlns:a16="http://schemas.microsoft.com/office/drawing/2014/main" id="{4C8D494C-75DE-B6F2-F9F5-C1A2939DE1BC}"/>
              </a:ext>
            </a:extLst>
          </p:cNvPr>
          <p:cNvSpPr>
            <a:spLocks noGrp="1"/>
          </p:cNvSpPr>
          <p:nvPr>
            <p:ph type="sldNum" sz="quarter" idx="12"/>
          </p:nvPr>
        </p:nvSpPr>
        <p:spPr/>
        <p:txBody>
          <a:bodyPr/>
          <a:lstStyle/>
          <a:p>
            <a:fld id="{8F18802B-E4C7-4B2D-B37A-6B7CC3C134EA}" type="slidenum">
              <a:rPr lang="nl-NL" smtClean="0"/>
              <a:pPr/>
              <a:t>‹nr.›</a:t>
            </a:fld>
            <a:endParaRPr lang="nl-NL" dirty="0"/>
          </a:p>
        </p:txBody>
      </p:sp>
    </p:spTree>
    <p:extLst>
      <p:ext uri="{BB962C8B-B14F-4D97-AF65-F5344CB8AC3E}">
        <p14:creationId xmlns:p14="http://schemas.microsoft.com/office/powerpoint/2010/main" val="1981547224"/>
      </p:ext>
    </p:extLst>
  </p:cSld>
  <p:clrMapOvr>
    <a:masterClrMapping/>
  </p:clrMapOvr>
  <p:extLst>
    <p:ext uri="{DCECCB84-F9BA-43D5-87BE-67443E8EF086}">
      <p15:sldGuideLst xmlns:p15="http://schemas.microsoft.com/office/powerpoint/2012/main"/>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Leeg]">
    <p:spTree>
      <p:nvGrpSpPr>
        <p:cNvPr id="1" name=""/>
        <p:cNvGrpSpPr/>
        <p:nvPr/>
      </p:nvGrpSpPr>
      <p:grpSpPr>
        <a:xfrm>
          <a:off x="0" y="0"/>
          <a:ext cx="0" cy="0"/>
          <a:chOff x="0" y="0"/>
          <a:chExt cx="0" cy="0"/>
        </a:xfrm>
      </p:grpSpPr>
      <p:sp>
        <p:nvSpPr>
          <p:cNvPr id="6" name="Frame 1">
            <a:extLst>
              <a:ext uri="{FF2B5EF4-FFF2-40B4-BE49-F238E27FC236}">
                <a16:creationId xmlns:a16="http://schemas.microsoft.com/office/drawing/2014/main" id="{64CBF2DE-7EB5-32DF-4904-F0BE312BBEFF}"/>
              </a:ext>
            </a:extLst>
          </p:cNvPr>
          <p:cNvSpPr>
            <a:spLocks noSelect="1"/>
          </p:cNvSpPr>
          <p:nvPr userDrawn="1"/>
        </p:nvSpPr>
        <p:spPr bwMode="auto">
          <a:xfrm>
            <a:off x="222250" y="222250"/>
            <a:ext cx="11739563" cy="6178550"/>
          </a:xfrm>
          <a:custGeom>
            <a:avLst/>
            <a:gdLst>
              <a:gd name="T0" fmla="*/ 485 w 12327"/>
              <a:gd name="T1" fmla="*/ 14 h 6487"/>
              <a:gd name="T2" fmla="*/ 12327 w 12327"/>
              <a:gd name="T3" fmla="*/ 14 h 6487"/>
              <a:gd name="T4" fmla="*/ 12327 w 12327"/>
              <a:gd name="T5" fmla="*/ 0 h 6487"/>
              <a:gd name="T6" fmla="*/ 485 w 12327"/>
              <a:gd name="T7" fmla="*/ 0 h 6487"/>
              <a:gd name="T8" fmla="*/ 0 w 12327"/>
              <a:gd name="T9" fmla="*/ 485 h 6487"/>
              <a:gd name="T10" fmla="*/ 0 w 12327"/>
              <a:gd name="T11" fmla="*/ 6487 h 6487"/>
              <a:gd name="T12" fmla="*/ 14 w 12327"/>
              <a:gd name="T13" fmla="*/ 6487 h 6487"/>
              <a:gd name="T14" fmla="*/ 14 w 12327"/>
              <a:gd name="T15" fmla="*/ 485 h 6487"/>
              <a:gd name="T16" fmla="*/ 485 w 12327"/>
              <a:gd name="T17" fmla="*/ 14 h 6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327" h="6487">
                <a:moveTo>
                  <a:pt x="485" y="14"/>
                </a:moveTo>
                <a:cubicBezTo>
                  <a:pt x="12327" y="14"/>
                  <a:pt x="12327" y="14"/>
                  <a:pt x="12327" y="14"/>
                </a:cubicBezTo>
                <a:cubicBezTo>
                  <a:pt x="12327" y="0"/>
                  <a:pt x="12327" y="0"/>
                  <a:pt x="12327" y="0"/>
                </a:cubicBezTo>
                <a:cubicBezTo>
                  <a:pt x="485" y="0"/>
                  <a:pt x="485" y="0"/>
                  <a:pt x="485" y="0"/>
                </a:cubicBezTo>
                <a:cubicBezTo>
                  <a:pt x="218" y="0"/>
                  <a:pt x="0" y="218"/>
                  <a:pt x="0" y="485"/>
                </a:cubicBezTo>
                <a:cubicBezTo>
                  <a:pt x="0" y="6487"/>
                  <a:pt x="0" y="6487"/>
                  <a:pt x="0" y="6487"/>
                </a:cubicBezTo>
                <a:cubicBezTo>
                  <a:pt x="14" y="6487"/>
                  <a:pt x="14" y="6487"/>
                  <a:pt x="14" y="6487"/>
                </a:cubicBezTo>
                <a:cubicBezTo>
                  <a:pt x="14" y="485"/>
                  <a:pt x="14" y="485"/>
                  <a:pt x="14" y="485"/>
                </a:cubicBezTo>
                <a:cubicBezTo>
                  <a:pt x="14" y="225"/>
                  <a:pt x="225" y="14"/>
                  <a:pt x="485" y="14"/>
                </a:cubicBezTo>
                <a:close/>
              </a:path>
            </a:pathLst>
          </a:custGeom>
          <a:solidFill>
            <a:srgbClr val="1542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7" name="01_Frame date 2 (JU-Free)">
            <a:extLst>
              <a:ext uri="{FF2B5EF4-FFF2-40B4-BE49-F238E27FC236}">
                <a16:creationId xmlns:a16="http://schemas.microsoft.com/office/drawing/2014/main" id="{9FAA5D39-5011-2BB2-F086-93F4FF583F34}"/>
              </a:ext>
            </a:extLst>
          </p:cNvPr>
          <p:cNvSpPr>
            <a:spLocks noGrp="1"/>
          </p:cNvSpPr>
          <p:nvPr>
            <p:ph type="dt" sz="half" idx="10"/>
          </p:nvPr>
        </p:nvSpPr>
        <p:spPr/>
        <p:txBody>
          <a:bodyPr/>
          <a:lstStyle/>
          <a:p>
            <a:fld id="{3C256F02-65A2-4707-9446-DD6E33C2C034}" type="datetime4">
              <a:rPr lang="nl-NL" smtClean="0"/>
              <a:t>24 juni 2026</a:t>
            </a:fld>
            <a:endParaRPr lang="nl-NL" dirty="0"/>
          </a:p>
        </p:txBody>
      </p:sp>
      <p:sp>
        <p:nvSpPr>
          <p:cNvPr id="8" name="02_Frame footer 3 (JU-Free)">
            <a:extLst>
              <a:ext uri="{FF2B5EF4-FFF2-40B4-BE49-F238E27FC236}">
                <a16:creationId xmlns:a16="http://schemas.microsoft.com/office/drawing/2014/main" id="{CF60C63B-3E4D-C0C8-A94A-2DBCDBBD0142}"/>
              </a:ext>
            </a:extLst>
          </p:cNvPr>
          <p:cNvSpPr>
            <a:spLocks noGrp="1"/>
          </p:cNvSpPr>
          <p:nvPr>
            <p:ph type="ftr" sz="quarter" idx="11"/>
          </p:nvPr>
        </p:nvSpPr>
        <p:spPr/>
        <p:txBody>
          <a:bodyPr/>
          <a:lstStyle/>
          <a:p>
            <a:r>
              <a:rPr lang="nl-NL"/>
              <a:t>Typ hier bijvoorbeeld de titel van de presentatie, via Invoegen Kop &amp; voettekst</a:t>
            </a:r>
            <a:endParaRPr lang="nl-NL" dirty="0"/>
          </a:p>
        </p:txBody>
      </p:sp>
      <p:sp>
        <p:nvSpPr>
          <p:cNvPr id="9" name="03_Frame slide number 4 (JU-Free)">
            <a:extLst>
              <a:ext uri="{FF2B5EF4-FFF2-40B4-BE49-F238E27FC236}">
                <a16:creationId xmlns:a16="http://schemas.microsoft.com/office/drawing/2014/main" id="{694E0969-A378-C478-B1C0-7EA590A8B4AA}"/>
              </a:ext>
            </a:extLst>
          </p:cNvPr>
          <p:cNvSpPr>
            <a:spLocks noGrp="1"/>
          </p:cNvSpPr>
          <p:nvPr>
            <p:ph type="sldNum" sz="quarter" idx="12"/>
          </p:nvPr>
        </p:nvSpPr>
        <p:spPr/>
        <p:txBody>
          <a:bodyPr/>
          <a:lstStyle/>
          <a:p>
            <a:fld id="{8F18802B-E4C7-4B2D-B37A-6B7CC3C134EA}" type="slidenum">
              <a:rPr lang="nl-NL" smtClean="0"/>
              <a:pPr/>
              <a:t>‹nr.›</a:t>
            </a:fld>
            <a:endParaRPr lang="nl-NL" dirty="0"/>
          </a:p>
        </p:txBody>
      </p:sp>
    </p:spTree>
    <p:extLst>
      <p:ext uri="{BB962C8B-B14F-4D97-AF65-F5344CB8AC3E}">
        <p14:creationId xmlns:p14="http://schemas.microsoft.com/office/powerpoint/2010/main" val="3122485968"/>
      </p:ext>
    </p:extLst>
  </p:cSld>
  <p:clrMapOvr>
    <a:masterClrMapping/>
  </p:clrMapOvr>
  <p:extLst>
    <p:ext uri="{DCECCB84-F9BA-43D5-87BE-67443E8EF086}">
      <p15:sldGuideLst xmlns:p15="http://schemas.microsoft.com/office/powerpoint/2012/main"/>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Einddia+foto]">
    <p:spTree>
      <p:nvGrpSpPr>
        <p:cNvPr id="1" name=""/>
        <p:cNvGrpSpPr/>
        <p:nvPr/>
      </p:nvGrpSpPr>
      <p:grpSpPr>
        <a:xfrm>
          <a:off x="0" y="0"/>
          <a:ext cx="0" cy="0"/>
          <a:chOff x="0" y="0"/>
          <a:chExt cx="0" cy="0"/>
        </a:xfrm>
      </p:grpSpPr>
      <p:sp>
        <p:nvSpPr>
          <p:cNvPr id="9" name="Freeform: vorm 1">
            <a:extLst>
              <a:ext uri="{FF2B5EF4-FFF2-40B4-BE49-F238E27FC236}">
                <a16:creationId xmlns:a16="http://schemas.microsoft.com/office/drawing/2014/main" id="{3B589DA3-B497-B116-3029-50DB5B1CDC84}"/>
              </a:ext>
            </a:extLst>
          </p:cNvPr>
          <p:cNvSpPr>
            <a:spLocks noSelect="1"/>
          </p:cNvSpPr>
          <p:nvPr userDrawn="1"/>
        </p:nvSpPr>
        <p:spPr bwMode="auto">
          <a:xfrm>
            <a:off x="228600" y="3968750"/>
            <a:ext cx="3949700" cy="2660650"/>
          </a:xfrm>
          <a:custGeom>
            <a:avLst/>
            <a:gdLst>
              <a:gd name="connsiteX0" fmla="*/ 0 w 3954101"/>
              <a:gd name="connsiteY0" fmla="*/ 0 h 2435379"/>
              <a:gd name="connsiteX1" fmla="*/ 3496309 w 3954101"/>
              <a:gd name="connsiteY1" fmla="*/ 0 h 2435379"/>
              <a:gd name="connsiteX2" fmla="*/ 3954101 w 3954101"/>
              <a:gd name="connsiteY2" fmla="*/ 459208 h 2435379"/>
              <a:gd name="connsiteX3" fmla="*/ 3954101 w 3954101"/>
              <a:gd name="connsiteY3" fmla="*/ 2275886 h 2435379"/>
              <a:gd name="connsiteX4" fmla="*/ 3954101 w 3954101"/>
              <a:gd name="connsiteY4" fmla="*/ 2435379 h 2435379"/>
              <a:gd name="connsiteX5" fmla="*/ 0 w 3954101"/>
              <a:gd name="connsiteY5" fmla="*/ 2435379 h 2435379"/>
              <a:gd name="connsiteX6" fmla="*/ 0 w 3954101"/>
              <a:gd name="connsiteY6" fmla="*/ 2389601 h 2435379"/>
              <a:gd name="connsiteX7" fmla="*/ 0 w 3954101"/>
              <a:gd name="connsiteY7" fmla="*/ 0 h 2435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54101" h="2435379">
                <a:moveTo>
                  <a:pt x="0" y="0"/>
                </a:moveTo>
                <a:cubicBezTo>
                  <a:pt x="0" y="0"/>
                  <a:pt x="0" y="0"/>
                  <a:pt x="3496309" y="0"/>
                </a:cubicBezTo>
                <a:cubicBezTo>
                  <a:pt x="3748718" y="0"/>
                  <a:pt x="3954101" y="205587"/>
                  <a:pt x="3954101" y="459208"/>
                </a:cubicBezTo>
                <a:cubicBezTo>
                  <a:pt x="3954101" y="459208"/>
                  <a:pt x="3954101" y="459208"/>
                  <a:pt x="3954101" y="2275886"/>
                </a:cubicBezTo>
                <a:lnTo>
                  <a:pt x="3954101" y="2435379"/>
                </a:lnTo>
                <a:lnTo>
                  <a:pt x="0" y="2435379"/>
                </a:lnTo>
                <a:lnTo>
                  <a:pt x="0" y="2389601"/>
                </a:lnTo>
                <a:cubicBezTo>
                  <a:pt x="0" y="2078635"/>
                  <a:pt x="0" y="1415241"/>
                  <a:pt x="0" y="0"/>
                </a:cubicBezTo>
                <a:close/>
              </a:path>
            </a:pathLst>
          </a:custGeom>
          <a:solidFill>
            <a:srgbClr val="154273"/>
          </a:solidFill>
          <a:ln>
            <a:noFill/>
          </a:ln>
        </p:spPr>
        <p:txBody>
          <a:bodyPr vert="horz" wrap="square" lIns="91440" tIns="45720" rIns="91440" bIns="45720" numCol="1" anchor="t" anchorCtr="0" compatLnSpc="1">
            <a:prstTxWarp prst="textNoShape">
              <a:avLst/>
            </a:prstTxWarp>
            <a:noAutofit/>
          </a:bodyPr>
          <a:lstStyle/>
          <a:p>
            <a:endParaRPr lang="nl-NL" dirty="0"/>
          </a:p>
        </p:txBody>
      </p:sp>
      <p:sp>
        <p:nvSpPr>
          <p:cNvPr id="3" name="01_Rectangle 2{PHJU} (JU-Free)" descr="Logo Ministerie van Binnenlandse Zaken en Koninkrijksrelaties">
            <a:extLst>
              <a:ext uri="{FF2B5EF4-FFF2-40B4-BE49-F238E27FC236}">
                <a16:creationId xmlns:a16="http://schemas.microsoft.com/office/drawing/2014/main" id="{2B37864E-F7C1-CCD4-22B5-D68340D3AD6C}"/>
              </a:ext>
            </a:extLst>
          </p:cNvPr>
          <p:cNvSpPr>
            <a:spLocks noGrp="1"/>
          </p:cNvSpPr>
          <p:nvPr>
            <p:ph type="body" sz="quarter" idx="1003" hasCustomPrompt="1"/>
          </p:nvPr>
        </p:nvSpPr>
        <p:spPr>
          <a:xfrm>
            <a:off x="5868988" y="0"/>
            <a:ext cx="2543175" cy="911225"/>
          </a:xfrm>
          <a:custGeom>
            <a:avLst/>
            <a:gdLst>
              <a:gd name="connsiteX0" fmla="*/ 0 w 2543175"/>
              <a:gd name="connsiteY0" fmla="*/ 0 h 911225"/>
              <a:gd name="connsiteX1" fmla="*/ 2543175 w 2543175"/>
              <a:gd name="connsiteY1" fmla="*/ 0 h 911225"/>
              <a:gd name="connsiteX2" fmla="*/ 2543175 w 2543175"/>
              <a:gd name="connsiteY2" fmla="*/ 911225 h 911225"/>
              <a:gd name="connsiteX3" fmla="*/ 0 w 2543175"/>
              <a:gd name="connsiteY3" fmla="*/ 911225 h 911225"/>
            </a:gdLst>
            <a:ahLst/>
            <a:cxnLst>
              <a:cxn ang="0">
                <a:pos x="connsiteX0" y="connsiteY0"/>
              </a:cxn>
              <a:cxn ang="0">
                <a:pos x="connsiteX1" y="connsiteY1"/>
              </a:cxn>
              <a:cxn ang="0">
                <a:pos x="connsiteX2" y="connsiteY2"/>
              </a:cxn>
              <a:cxn ang="0">
                <a:pos x="connsiteX3" y="connsiteY3"/>
              </a:cxn>
            </a:cxnLst>
            <a:rect l="l" t="t" r="r" b="b"/>
            <a:pathLst>
              <a:path w="2543175" h="911225">
                <a:moveTo>
                  <a:pt x="0" y="0"/>
                </a:moveTo>
                <a:lnTo>
                  <a:pt x="2543175" y="0"/>
                </a:lnTo>
                <a:lnTo>
                  <a:pt x="2543175" y="911225"/>
                </a:lnTo>
                <a:lnTo>
                  <a:pt x="0" y="911225"/>
                </a:lnTo>
                <a:close/>
              </a:path>
            </a:pathLst>
          </a:custGeom>
          <a:blipFill>
            <a:blip r:embed="rId2">
              <a:extLst>
                <a:ext uri="{96DAC541-7B7A-43D3-8B79-37D633B846F1}">
                  <asvg:svgBlip xmlns:asvg="http://schemas.microsoft.com/office/drawing/2016/SVG/main" r:embed="rId3"/>
                </a:ext>
              </a:extLst>
            </a:blip>
            <a:stretch>
              <a:fillRect/>
            </a:stretch>
          </a:blipFill>
          <a:ln w="0" cap="flat" cmpd="sng" algn="ctr">
            <a:solidFill>
              <a:srgbClr val="000000">
                <a:alpha val="0"/>
              </a:srgbClr>
            </a:solidFill>
            <a:prstDash val="solid"/>
            <a:round/>
            <a:headEnd type="none" w="med" len="med"/>
            <a:tailEnd type="none" w="med" len="med"/>
          </a:ln>
        </p:spPr>
        <p:txBody>
          <a:bodyPr wrap="square" lIns="0" tIns="0" rIns="0" bIns="0" anchor="t">
            <a:noAutofit/>
          </a:bodyPr>
          <a:lstStyle>
            <a:lvl1pPr marL="0" indent="0" algn="l" defTabSz="914400" rtl="0" eaLnBrk="1" latinLnBrk="0" hangingPunct="1">
              <a:lnSpc>
                <a:spcPct val="100000"/>
              </a:lnSpc>
              <a:spcBef>
                <a:spcPts val="0"/>
              </a:spcBef>
              <a:buFontTx/>
              <a:buNone/>
              <a:defRPr sz="330">
                <a:latin typeface="Arial" panose="020B0604020202020204" pitchFamily="34" charset="0"/>
              </a:defRPr>
            </a:lvl1pPr>
            <a:lvl2pPr marL="0" indent="0" algn="l" defTabSz="914400" rtl="0" eaLnBrk="1" latinLnBrk="0" hangingPunct="1">
              <a:lnSpc>
                <a:spcPct val="100000"/>
              </a:lnSpc>
              <a:spcBef>
                <a:spcPts val="0"/>
              </a:spcBef>
              <a:buFontTx/>
              <a:buNone/>
              <a:defRPr sz="1700"/>
            </a:lvl2pPr>
            <a:lvl3pPr marL="0" indent="0" algn="l" defTabSz="914400" rtl="0" eaLnBrk="1" latinLnBrk="0" hangingPunct="1">
              <a:lnSpc>
                <a:spcPct val="100000"/>
              </a:lnSpc>
              <a:spcBef>
                <a:spcPts val="0"/>
              </a:spcBef>
              <a:buFontTx/>
              <a:buNone/>
              <a:defRPr sz="1700"/>
            </a:lvl3pPr>
            <a:lvl4pPr marL="0" indent="0" algn="l" defTabSz="914400" rtl="0" eaLnBrk="1" latinLnBrk="0" hangingPunct="1">
              <a:lnSpc>
                <a:spcPct val="100000"/>
              </a:lnSpc>
              <a:spcBef>
                <a:spcPts val="0"/>
              </a:spcBef>
              <a:buFontTx/>
              <a:buNone/>
              <a:defRPr sz="1700"/>
            </a:lvl4pPr>
            <a:lvl5pPr marL="0" indent="0" algn="l" defTabSz="914400" rtl="0" eaLnBrk="1" latinLnBrk="0" hangingPunct="1">
              <a:lnSpc>
                <a:spcPct val="100000"/>
              </a:lnSpc>
              <a:spcBef>
                <a:spcPts val="0"/>
              </a:spcBef>
              <a:buFontTx/>
              <a:buNone/>
              <a:defRPr sz="1700"/>
            </a:lvl5pPr>
          </a:lstStyle>
          <a:p>
            <a:pPr lvl="0"/>
            <a:r>
              <a:rPr lang="nl-NL"/>
              <a:t> </a:t>
            </a:r>
          </a:p>
        </p:txBody>
      </p:sp>
      <p:sp>
        <p:nvSpPr>
          <p:cNvPr id="4" name="02_Title 3 (JU-Free)">
            <a:extLst>
              <a:ext uri="{FF2B5EF4-FFF2-40B4-BE49-F238E27FC236}">
                <a16:creationId xmlns:a16="http://schemas.microsoft.com/office/drawing/2014/main" id="{4A1F4068-A107-1814-4B1B-0DA468943C44}"/>
              </a:ext>
            </a:extLst>
          </p:cNvPr>
          <p:cNvSpPr>
            <a:spLocks noGrp="1"/>
          </p:cNvSpPr>
          <p:nvPr>
            <p:ph type="title" hasCustomPrompt="1"/>
          </p:nvPr>
        </p:nvSpPr>
        <p:spPr>
          <a:xfrm>
            <a:off x="685800" y="4279900"/>
            <a:ext cx="2882900" cy="711200"/>
          </a:xfrm>
        </p:spPr>
        <p:txBody>
          <a:bodyPr/>
          <a:lstStyle>
            <a:lvl1pPr algn="l">
              <a:defRPr kumimoji="0" sz="5400" b="1" i="0" u="none" baseline="0">
                <a:solidFill>
                  <a:schemeClr val="bg2">
                    <a:lumMod val="100000"/>
                  </a:schemeClr>
                </a:solidFill>
                <a:latin typeface="+mj-lt"/>
              </a:defRPr>
            </a:lvl1pPr>
          </a:lstStyle>
          <a:p>
            <a:r>
              <a:rPr lang="nl-NL" dirty="0"/>
              <a:t>[Bedankt]</a:t>
            </a:r>
          </a:p>
        </p:txBody>
      </p:sp>
      <p:sp>
        <p:nvSpPr>
          <p:cNvPr id="6" name="03_Subtitle 4[PHJU] (JU-Free)"/>
          <p:cNvSpPr>
            <a:spLocks noGrp="1"/>
          </p:cNvSpPr>
          <p:nvPr>
            <p:ph type="subTitle" idx="1" hasCustomPrompt="1"/>
          </p:nvPr>
        </p:nvSpPr>
        <p:spPr>
          <a:xfrm>
            <a:off x="685800" y="5130800"/>
            <a:ext cx="2882900" cy="1092200"/>
          </a:xfrm>
        </p:spPr>
        <p:txBody>
          <a:bodyPr/>
          <a:lstStyle>
            <a:lvl1pPr marL="0" indent="0" algn="l">
              <a:lnSpc>
                <a:spcPct val="105000"/>
              </a:lnSpc>
              <a:spcBef>
                <a:spcPts val="0"/>
              </a:spcBef>
              <a:buFont typeface="Arial" panose="020B0604020202020204" pitchFamily="34" charset="0"/>
              <a:buNone/>
              <a:defRPr sz="17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[Tekst]</a:t>
            </a:r>
          </a:p>
        </p:txBody>
      </p:sp>
      <p:sp>
        <p:nvSpPr>
          <p:cNvPr id="2" name="04_Picture Placeholder 5 (JU-Free)">
            <a:extLst>
              <a:ext uri="{FF2B5EF4-FFF2-40B4-BE49-F238E27FC236}">
                <a16:creationId xmlns:a16="http://schemas.microsoft.com/office/drawing/2014/main" id="{7B4D77DE-4E30-49F5-37ED-85CB60C353B9}"/>
              </a:ext>
            </a:extLst>
          </p:cNvPr>
          <p:cNvSpPr>
            <a:spLocks noGrp="1"/>
          </p:cNvSpPr>
          <p:nvPr>
            <p:ph type="pic" sz="quarter" idx="10" hasCustomPrompt="1"/>
          </p:nvPr>
        </p:nvSpPr>
        <p:spPr>
          <a:xfrm>
            <a:off x="228600" y="1143000"/>
            <a:ext cx="11733213" cy="5486400"/>
          </a:xfrm>
          <a:custGeom>
            <a:avLst/>
            <a:gdLst>
              <a:gd name="connsiteX0" fmla="*/ 455234 w 11733213"/>
              <a:gd name="connsiteY0" fmla="*/ 0 h 5486400"/>
              <a:gd name="connsiteX1" fmla="*/ 457987 w 11733213"/>
              <a:gd name="connsiteY1" fmla="*/ 0 h 5486400"/>
              <a:gd name="connsiteX2" fmla="*/ 477261 w 11733213"/>
              <a:gd name="connsiteY2" fmla="*/ 0 h 5486400"/>
              <a:gd name="connsiteX3" fmla="*/ 529576 w 11733213"/>
              <a:gd name="connsiteY3" fmla="*/ 0 h 5486400"/>
              <a:gd name="connsiteX4" fmla="*/ 573286 w 11733213"/>
              <a:gd name="connsiteY4" fmla="*/ 0 h 5486400"/>
              <a:gd name="connsiteX5" fmla="*/ 631452 w 11733213"/>
              <a:gd name="connsiteY5" fmla="*/ 0 h 5486400"/>
              <a:gd name="connsiteX6" fmla="*/ 706138 w 11733213"/>
              <a:gd name="connsiteY6" fmla="*/ 0 h 5486400"/>
              <a:gd name="connsiteX7" fmla="*/ 799410 w 11733213"/>
              <a:gd name="connsiteY7" fmla="*/ 0 h 5486400"/>
              <a:gd name="connsiteX8" fmla="*/ 913333 w 11733213"/>
              <a:gd name="connsiteY8" fmla="*/ 0 h 5486400"/>
              <a:gd name="connsiteX9" fmla="*/ 1049971 w 11733213"/>
              <a:gd name="connsiteY9" fmla="*/ 0 h 5486400"/>
              <a:gd name="connsiteX10" fmla="*/ 1211390 w 11733213"/>
              <a:gd name="connsiteY10" fmla="*/ 0 h 5486400"/>
              <a:gd name="connsiteX11" fmla="*/ 1399654 w 11733213"/>
              <a:gd name="connsiteY11" fmla="*/ 0 h 5486400"/>
              <a:gd name="connsiteX12" fmla="*/ 1616830 w 11733213"/>
              <a:gd name="connsiteY12" fmla="*/ 0 h 5486400"/>
              <a:gd name="connsiteX13" fmla="*/ 1864981 w 11733213"/>
              <a:gd name="connsiteY13" fmla="*/ 0 h 5486400"/>
              <a:gd name="connsiteX14" fmla="*/ 2146173 w 11733213"/>
              <a:gd name="connsiteY14" fmla="*/ 0 h 5486400"/>
              <a:gd name="connsiteX15" fmla="*/ 2462472 w 11733213"/>
              <a:gd name="connsiteY15" fmla="*/ 0 h 5486400"/>
              <a:gd name="connsiteX16" fmla="*/ 2815941 w 11733213"/>
              <a:gd name="connsiteY16" fmla="*/ 0 h 5486400"/>
              <a:gd name="connsiteX17" fmla="*/ 3208647 w 11733213"/>
              <a:gd name="connsiteY17" fmla="*/ 0 h 5486400"/>
              <a:gd name="connsiteX18" fmla="*/ 3642653 w 11733213"/>
              <a:gd name="connsiteY18" fmla="*/ 0 h 5486400"/>
              <a:gd name="connsiteX19" fmla="*/ 4120026 w 11733213"/>
              <a:gd name="connsiteY19" fmla="*/ 0 h 5486400"/>
              <a:gd name="connsiteX20" fmla="*/ 4642831 w 11733213"/>
              <a:gd name="connsiteY20" fmla="*/ 0 h 5486400"/>
              <a:gd name="connsiteX21" fmla="*/ 5213131 w 11733213"/>
              <a:gd name="connsiteY21" fmla="*/ 0 h 5486400"/>
              <a:gd name="connsiteX22" fmla="*/ 5832993 w 11733213"/>
              <a:gd name="connsiteY22" fmla="*/ 0 h 5486400"/>
              <a:gd name="connsiteX23" fmla="*/ 6504482 w 11733213"/>
              <a:gd name="connsiteY23" fmla="*/ 0 h 5486400"/>
              <a:gd name="connsiteX24" fmla="*/ 7229662 w 11733213"/>
              <a:gd name="connsiteY24" fmla="*/ 0 h 5486400"/>
              <a:gd name="connsiteX25" fmla="*/ 8010599 w 11733213"/>
              <a:gd name="connsiteY25" fmla="*/ 0 h 5486400"/>
              <a:gd name="connsiteX26" fmla="*/ 8849357 w 11733213"/>
              <a:gd name="connsiteY26" fmla="*/ 0 h 5486400"/>
              <a:gd name="connsiteX27" fmla="*/ 9748002 w 11733213"/>
              <a:gd name="connsiteY27" fmla="*/ 0 h 5486400"/>
              <a:gd name="connsiteX28" fmla="*/ 10708599 w 11733213"/>
              <a:gd name="connsiteY28" fmla="*/ 0 h 5486400"/>
              <a:gd name="connsiteX29" fmla="*/ 11212775 w 11733213"/>
              <a:gd name="connsiteY29" fmla="*/ 0 h 5486400"/>
              <a:gd name="connsiteX30" fmla="*/ 11733213 w 11733213"/>
              <a:gd name="connsiteY30" fmla="*/ 0 h 5486400"/>
              <a:gd name="connsiteX31" fmla="*/ 11733213 w 11733213"/>
              <a:gd name="connsiteY31" fmla="*/ 1340 h 5486400"/>
              <a:gd name="connsiteX32" fmla="*/ 11733213 w 11733213"/>
              <a:gd name="connsiteY32" fmla="*/ 10716 h 5486400"/>
              <a:gd name="connsiteX33" fmla="*/ 11733213 w 11733213"/>
              <a:gd name="connsiteY33" fmla="*/ 36165 h 5486400"/>
              <a:gd name="connsiteX34" fmla="*/ 11733213 w 11733213"/>
              <a:gd name="connsiteY34" fmla="*/ 57429 h 5486400"/>
              <a:gd name="connsiteX35" fmla="*/ 11733213 w 11733213"/>
              <a:gd name="connsiteY35" fmla="*/ 85725 h 5486400"/>
              <a:gd name="connsiteX36" fmla="*/ 11733213 w 11733213"/>
              <a:gd name="connsiteY36" fmla="*/ 122058 h 5486400"/>
              <a:gd name="connsiteX37" fmla="*/ 11733213 w 11733213"/>
              <a:gd name="connsiteY37" fmla="*/ 167432 h 5486400"/>
              <a:gd name="connsiteX38" fmla="*/ 11733213 w 11733213"/>
              <a:gd name="connsiteY38" fmla="*/ 222852 h 5486400"/>
              <a:gd name="connsiteX39" fmla="*/ 11733213 w 11733213"/>
              <a:gd name="connsiteY39" fmla="*/ 289322 h 5486400"/>
              <a:gd name="connsiteX40" fmla="*/ 11733213 w 11733213"/>
              <a:gd name="connsiteY40" fmla="*/ 367847 h 5486400"/>
              <a:gd name="connsiteX41" fmla="*/ 11733213 w 11733213"/>
              <a:gd name="connsiteY41" fmla="*/ 459433 h 5486400"/>
              <a:gd name="connsiteX42" fmla="*/ 11733213 w 11733213"/>
              <a:gd name="connsiteY42" fmla="*/ 565082 h 5486400"/>
              <a:gd name="connsiteX43" fmla="*/ 11733213 w 11733213"/>
              <a:gd name="connsiteY43" fmla="*/ 685800 h 5486400"/>
              <a:gd name="connsiteX44" fmla="*/ 11733213 w 11733213"/>
              <a:gd name="connsiteY44" fmla="*/ 822592 h 5486400"/>
              <a:gd name="connsiteX45" fmla="*/ 11733213 w 11733213"/>
              <a:gd name="connsiteY45" fmla="*/ 976462 h 5486400"/>
              <a:gd name="connsiteX46" fmla="*/ 11733213 w 11733213"/>
              <a:gd name="connsiteY46" fmla="*/ 1148414 h 5486400"/>
              <a:gd name="connsiteX47" fmla="*/ 11733213 w 11733213"/>
              <a:gd name="connsiteY47" fmla="*/ 1339453 h 5486400"/>
              <a:gd name="connsiteX48" fmla="*/ 11733213 w 11733213"/>
              <a:gd name="connsiteY48" fmla="*/ 1550585 h 5486400"/>
              <a:gd name="connsiteX49" fmla="*/ 11733213 w 11733213"/>
              <a:gd name="connsiteY49" fmla="*/ 1782812 h 5486400"/>
              <a:gd name="connsiteX50" fmla="*/ 11733213 w 11733213"/>
              <a:gd name="connsiteY50" fmla="*/ 2037141 h 5486400"/>
              <a:gd name="connsiteX51" fmla="*/ 11733213 w 11733213"/>
              <a:gd name="connsiteY51" fmla="*/ 2314575 h 5486400"/>
              <a:gd name="connsiteX52" fmla="*/ 11733213 w 11733213"/>
              <a:gd name="connsiteY52" fmla="*/ 2616120 h 5486400"/>
              <a:gd name="connsiteX53" fmla="*/ 11733213 w 11733213"/>
              <a:gd name="connsiteY53" fmla="*/ 2942779 h 5486400"/>
              <a:gd name="connsiteX54" fmla="*/ 11733213 w 11733213"/>
              <a:gd name="connsiteY54" fmla="*/ 3295557 h 5486400"/>
              <a:gd name="connsiteX55" fmla="*/ 11733213 w 11733213"/>
              <a:gd name="connsiteY55" fmla="*/ 3675460 h 5486400"/>
              <a:gd name="connsiteX56" fmla="*/ 11733213 w 11733213"/>
              <a:gd name="connsiteY56" fmla="*/ 4083491 h 5486400"/>
              <a:gd name="connsiteX57" fmla="*/ 11733213 w 11733213"/>
              <a:gd name="connsiteY57" fmla="*/ 4298368 h 5486400"/>
              <a:gd name="connsiteX58" fmla="*/ 11733213 w 11733213"/>
              <a:gd name="connsiteY58" fmla="*/ 4520655 h 5486400"/>
              <a:gd name="connsiteX59" fmla="*/ 11733213 w 11733213"/>
              <a:gd name="connsiteY59" fmla="*/ 4750475 h 5486400"/>
              <a:gd name="connsiteX60" fmla="*/ 11733213 w 11733213"/>
              <a:gd name="connsiteY60" fmla="*/ 4987956 h 5486400"/>
              <a:gd name="connsiteX61" fmla="*/ 11733213 w 11733213"/>
              <a:gd name="connsiteY61" fmla="*/ 5233223 h 5486400"/>
              <a:gd name="connsiteX62" fmla="*/ 11733213 w 11733213"/>
              <a:gd name="connsiteY62" fmla="*/ 5486400 h 5486400"/>
              <a:gd name="connsiteX63" fmla="*/ 11730348 w 11733213"/>
              <a:gd name="connsiteY63" fmla="*/ 5486400 h 5486400"/>
              <a:gd name="connsiteX64" fmla="*/ 11710297 w 11733213"/>
              <a:gd name="connsiteY64" fmla="*/ 5486400 h 5486400"/>
              <a:gd name="connsiteX65" fmla="*/ 11655870 w 11733213"/>
              <a:gd name="connsiteY65" fmla="*/ 5486400 h 5486400"/>
              <a:gd name="connsiteX66" fmla="*/ 11610395 w 11733213"/>
              <a:gd name="connsiteY66" fmla="*/ 5486400 h 5486400"/>
              <a:gd name="connsiteX67" fmla="*/ 11549881 w 11733213"/>
              <a:gd name="connsiteY67" fmla="*/ 5486400 h 5486400"/>
              <a:gd name="connsiteX68" fmla="*/ 11472180 w 11733213"/>
              <a:gd name="connsiteY68" fmla="*/ 5486400 h 5486400"/>
              <a:gd name="connsiteX69" fmla="*/ 11375144 w 11733213"/>
              <a:gd name="connsiteY69" fmla="*/ 5486400 h 5486400"/>
              <a:gd name="connsiteX70" fmla="*/ 11256623 w 11733213"/>
              <a:gd name="connsiteY70" fmla="*/ 5486400 h 5486400"/>
              <a:gd name="connsiteX71" fmla="*/ 11114469 w 11733213"/>
              <a:gd name="connsiteY71" fmla="*/ 5486400 h 5486400"/>
              <a:gd name="connsiteX72" fmla="*/ 10946535 w 11733213"/>
              <a:gd name="connsiteY72" fmla="*/ 5486400 h 5486400"/>
              <a:gd name="connsiteX73" fmla="*/ 10750671 w 11733213"/>
              <a:gd name="connsiteY73" fmla="*/ 5486400 h 5486400"/>
              <a:gd name="connsiteX74" fmla="*/ 10524729 w 11733213"/>
              <a:gd name="connsiteY74" fmla="*/ 5486400 h 5486400"/>
              <a:gd name="connsiteX75" fmla="*/ 10266561 w 11733213"/>
              <a:gd name="connsiteY75" fmla="*/ 5486400 h 5486400"/>
              <a:gd name="connsiteX76" fmla="*/ 9974019 w 11733213"/>
              <a:gd name="connsiteY76" fmla="*/ 5486400 h 5486400"/>
              <a:gd name="connsiteX77" fmla="*/ 9644953 w 11733213"/>
              <a:gd name="connsiteY77" fmla="*/ 5486400 h 5486400"/>
              <a:gd name="connsiteX78" fmla="*/ 9277216 w 11733213"/>
              <a:gd name="connsiteY78" fmla="*/ 5486400 h 5486400"/>
              <a:gd name="connsiteX79" fmla="*/ 8868659 w 11733213"/>
              <a:gd name="connsiteY79" fmla="*/ 5486400 h 5486400"/>
              <a:gd name="connsiteX80" fmla="*/ 8417134 w 11733213"/>
              <a:gd name="connsiteY80" fmla="*/ 5486400 h 5486400"/>
              <a:gd name="connsiteX81" fmla="*/ 7920492 w 11733213"/>
              <a:gd name="connsiteY81" fmla="*/ 5486400 h 5486400"/>
              <a:gd name="connsiteX82" fmla="*/ 7376585 w 11733213"/>
              <a:gd name="connsiteY82" fmla="*/ 5486400 h 5486400"/>
              <a:gd name="connsiteX83" fmla="*/ 6783264 w 11733213"/>
              <a:gd name="connsiteY83" fmla="*/ 5486400 h 5486400"/>
              <a:gd name="connsiteX84" fmla="*/ 6138381 w 11733213"/>
              <a:gd name="connsiteY84" fmla="*/ 5486400 h 5486400"/>
              <a:gd name="connsiteX85" fmla="*/ 5439788 w 11733213"/>
              <a:gd name="connsiteY85" fmla="*/ 5486400 h 5486400"/>
              <a:gd name="connsiteX86" fmla="*/ 4685336 w 11733213"/>
              <a:gd name="connsiteY86" fmla="*/ 5486400 h 5486400"/>
              <a:gd name="connsiteX87" fmla="*/ 3937000 w 11733213"/>
              <a:gd name="connsiteY87" fmla="*/ 5486400 h 5486400"/>
              <a:gd name="connsiteX88" fmla="*/ 3937000 w 11733213"/>
              <a:gd name="connsiteY88" fmla="*/ 5312570 h 5486400"/>
              <a:gd name="connsiteX89" fmla="*/ 3937000 w 11733213"/>
              <a:gd name="connsiteY89" fmla="*/ 3332587 h 5486400"/>
              <a:gd name="connsiteX90" fmla="*/ 3481188 w 11733213"/>
              <a:gd name="connsiteY90" fmla="*/ 2832100 h 5486400"/>
              <a:gd name="connsiteX91" fmla="*/ 0 w 11733213"/>
              <a:gd name="connsiteY91" fmla="*/ 2832100 h 5486400"/>
              <a:gd name="connsiteX92" fmla="*/ 0 w 11733213"/>
              <a:gd name="connsiteY92" fmla="*/ 2787831 h 5486400"/>
              <a:gd name="connsiteX93" fmla="*/ 0 w 11733213"/>
              <a:gd name="connsiteY93" fmla="*/ 2464329 h 5486400"/>
              <a:gd name="connsiteX94" fmla="*/ 0 w 11733213"/>
              <a:gd name="connsiteY94" fmla="*/ 2115953 h 5486400"/>
              <a:gd name="connsiteX95" fmla="*/ 0 w 11733213"/>
              <a:gd name="connsiteY95" fmla="*/ 1741783 h 5486400"/>
              <a:gd name="connsiteX96" fmla="*/ 0 w 11733213"/>
              <a:gd name="connsiteY96" fmla="*/ 1340897 h 5486400"/>
              <a:gd name="connsiteX97" fmla="*/ 0 w 11733213"/>
              <a:gd name="connsiteY97" fmla="*/ 912375 h 5486400"/>
              <a:gd name="connsiteX98" fmla="*/ 0 w 11733213"/>
              <a:gd name="connsiteY98" fmla="*/ 455295 h 5486400"/>
              <a:gd name="connsiteX99" fmla="*/ 455234 w 11733213"/>
              <a:gd name="connsiteY99" fmla="*/ 0 h 548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11733213" h="5486400">
                <a:moveTo>
                  <a:pt x="455234" y="0"/>
                </a:moveTo>
                <a:lnTo>
                  <a:pt x="457987" y="0"/>
                </a:lnTo>
                <a:lnTo>
                  <a:pt x="477261" y="0"/>
                </a:lnTo>
                <a:lnTo>
                  <a:pt x="529576" y="0"/>
                </a:lnTo>
                <a:lnTo>
                  <a:pt x="573286" y="0"/>
                </a:lnTo>
                <a:lnTo>
                  <a:pt x="631452" y="0"/>
                </a:lnTo>
                <a:lnTo>
                  <a:pt x="706138" y="0"/>
                </a:lnTo>
                <a:lnTo>
                  <a:pt x="799410" y="0"/>
                </a:lnTo>
                <a:lnTo>
                  <a:pt x="913333" y="0"/>
                </a:lnTo>
                <a:lnTo>
                  <a:pt x="1049971" y="0"/>
                </a:lnTo>
                <a:lnTo>
                  <a:pt x="1211390" y="0"/>
                </a:lnTo>
                <a:lnTo>
                  <a:pt x="1399654" y="0"/>
                </a:lnTo>
                <a:lnTo>
                  <a:pt x="1616830" y="0"/>
                </a:lnTo>
                <a:lnTo>
                  <a:pt x="1864981" y="0"/>
                </a:lnTo>
                <a:lnTo>
                  <a:pt x="2146173" y="0"/>
                </a:lnTo>
                <a:lnTo>
                  <a:pt x="2462472" y="0"/>
                </a:lnTo>
                <a:lnTo>
                  <a:pt x="2815941" y="0"/>
                </a:lnTo>
                <a:lnTo>
                  <a:pt x="3208647" y="0"/>
                </a:lnTo>
                <a:lnTo>
                  <a:pt x="3642653" y="0"/>
                </a:lnTo>
                <a:lnTo>
                  <a:pt x="4120026" y="0"/>
                </a:lnTo>
                <a:lnTo>
                  <a:pt x="4642831" y="0"/>
                </a:lnTo>
                <a:lnTo>
                  <a:pt x="5213131" y="0"/>
                </a:lnTo>
                <a:lnTo>
                  <a:pt x="5832993" y="0"/>
                </a:lnTo>
                <a:lnTo>
                  <a:pt x="6504482" y="0"/>
                </a:lnTo>
                <a:lnTo>
                  <a:pt x="7229662" y="0"/>
                </a:lnTo>
                <a:lnTo>
                  <a:pt x="8010599" y="0"/>
                </a:lnTo>
                <a:lnTo>
                  <a:pt x="8849357" y="0"/>
                </a:lnTo>
                <a:lnTo>
                  <a:pt x="9748002" y="0"/>
                </a:lnTo>
                <a:lnTo>
                  <a:pt x="10708599" y="0"/>
                </a:lnTo>
                <a:lnTo>
                  <a:pt x="11212775" y="0"/>
                </a:lnTo>
                <a:lnTo>
                  <a:pt x="11733213" y="0"/>
                </a:lnTo>
                <a:lnTo>
                  <a:pt x="11733213" y="1340"/>
                </a:lnTo>
                <a:lnTo>
                  <a:pt x="11733213" y="10716"/>
                </a:lnTo>
                <a:lnTo>
                  <a:pt x="11733213" y="36165"/>
                </a:lnTo>
                <a:lnTo>
                  <a:pt x="11733213" y="57429"/>
                </a:lnTo>
                <a:lnTo>
                  <a:pt x="11733213" y="85725"/>
                </a:lnTo>
                <a:lnTo>
                  <a:pt x="11733213" y="122058"/>
                </a:lnTo>
                <a:lnTo>
                  <a:pt x="11733213" y="167432"/>
                </a:lnTo>
                <a:lnTo>
                  <a:pt x="11733213" y="222852"/>
                </a:lnTo>
                <a:lnTo>
                  <a:pt x="11733213" y="289322"/>
                </a:lnTo>
                <a:lnTo>
                  <a:pt x="11733213" y="367847"/>
                </a:lnTo>
                <a:lnTo>
                  <a:pt x="11733213" y="459433"/>
                </a:lnTo>
                <a:lnTo>
                  <a:pt x="11733213" y="565082"/>
                </a:lnTo>
                <a:lnTo>
                  <a:pt x="11733213" y="685800"/>
                </a:lnTo>
                <a:lnTo>
                  <a:pt x="11733213" y="822592"/>
                </a:lnTo>
                <a:lnTo>
                  <a:pt x="11733213" y="976462"/>
                </a:lnTo>
                <a:lnTo>
                  <a:pt x="11733213" y="1148414"/>
                </a:lnTo>
                <a:lnTo>
                  <a:pt x="11733213" y="1339453"/>
                </a:lnTo>
                <a:lnTo>
                  <a:pt x="11733213" y="1550585"/>
                </a:lnTo>
                <a:lnTo>
                  <a:pt x="11733213" y="1782812"/>
                </a:lnTo>
                <a:lnTo>
                  <a:pt x="11733213" y="2037141"/>
                </a:lnTo>
                <a:lnTo>
                  <a:pt x="11733213" y="2314575"/>
                </a:lnTo>
                <a:lnTo>
                  <a:pt x="11733213" y="2616120"/>
                </a:lnTo>
                <a:lnTo>
                  <a:pt x="11733213" y="2942779"/>
                </a:lnTo>
                <a:lnTo>
                  <a:pt x="11733213" y="3295557"/>
                </a:lnTo>
                <a:lnTo>
                  <a:pt x="11733213" y="3675460"/>
                </a:lnTo>
                <a:lnTo>
                  <a:pt x="11733213" y="4083491"/>
                </a:lnTo>
                <a:lnTo>
                  <a:pt x="11733213" y="4298368"/>
                </a:lnTo>
                <a:lnTo>
                  <a:pt x="11733213" y="4520655"/>
                </a:lnTo>
                <a:lnTo>
                  <a:pt x="11733213" y="4750475"/>
                </a:lnTo>
                <a:lnTo>
                  <a:pt x="11733213" y="4987956"/>
                </a:lnTo>
                <a:lnTo>
                  <a:pt x="11733213" y="5233223"/>
                </a:lnTo>
                <a:lnTo>
                  <a:pt x="11733213" y="5486400"/>
                </a:lnTo>
                <a:lnTo>
                  <a:pt x="11730348" y="5486400"/>
                </a:lnTo>
                <a:lnTo>
                  <a:pt x="11710297" y="5486400"/>
                </a:lnTo>
                <a:lnTo>
                  <a:pt x="11655870" y="5486400"/>
                </a:lnTo>
                <a:lnTo>
                  <a:pt x="11610395" y="5486400"/>
                </a:lnTo>
                <a:lnTo>
                  <a:pt x="11549881" y="5486400"/>
                </a:lnTo>
                <a:lnTo>
                  <a:pt x="11472180" y="5486400"/>
                </a:lnTo>
                <a:lnTo>
                  <a:pt x="11375144" y="5486400"/>
                </a:lnTo>
                <a:lnTo>
                  <a:pt x="11256623" y="5486400"/>
                </a:lnTo>
                <a:lnTo>
                  <a:pt x="11114469" y="5486400"/>
                </a:lnTo>
                <a:lnTo>
                  <a:pt x="10946535" y="5486400"/>
                </a:lnTo>
                <a:lnTo>
                  <a:pt x="10750671" y="5486400"/>
                </a:lnTo>
                <a:lnTo>
                  <a:pt x="10524729" y="5486400"/>
                </a:lnTo>
                <a:lnTo>
                  <a:pt x="10266561" y="5486400"/>
                </a:lnTo>
                <a:lnTo>
                  <a:pt x="9974019" y="5486400"/>
                </a:lnTo>
                <a:lnTo>
                  <a:pt x="9644953" y="5486400"/>
                </a:lnTo>
                <a:lnTo>
                  <a:pt x="9277216" y="5486400"/>
                </a:lnTo>
                <a:lnTo>
                  <a:pt x="8868659" y="5486400"/>
                </a:lnTo>
                <a:lnTo>
                  <a:pt x="8417134" y="5486400"/>
                </a:lnTo>
                <a:lnTo>
                  <a:pt x="7920492" y="5486400"/>
                </a:lnTo>
                <a:lnTo>
                  <a:pt x="7376585" y="5486400"/>
                </a:lnTo>
                <a:lnTo>
                  <a:pt x="6783264" y="5486400"/>
                </a:lnTo>
                <a:lnTo>
                  <a:pt x="6138381" y="5486400"/>
                </a:lnTo>
                <a:lnTo>
                  <a:pt x="5439788" y="5486400"/>
                </a:lnTo>
                <a:lnTo>
                  <a:pt x="4685336" y="5486400"/>
                </a:lnTo>
                <a:lnTo>
                  <a:pt x="3937000" y="5486400"/>
                </a:lnTo>
                <a:lnTo>
                  <a:pt x="3937000" y="5312570"/>
                </a:lnTo>
                <a:cubicBezTo>
                  <a:pt x="3937000" y="3332587"/>
                  <a:pt x="3937000" y="3332587"/>
                  <a:pt x="3937000" y="3332587"/>
                </a:cubicBezTo>
                <a:cubicBezTo>
                  <a:pt x="3937000" y="3056168"/>
                  <a:pt x="3732505" y="2832100"/>
                  <a:pt x="3481188" y="2832100"/>
                </a:cubicBezTo>
                <a:cubicBezTo>
                  <a:pt x="0" y="2832100"/>
                  <a:pt x="0" y="2832100"/>
                  <a:pt x="0" y="2832100"/>
                </a:cubicBezTo>
                <a:lnTo>
                  <a:pt x="0" y="2787831"/>
                </a:lnTo>
                <a:lnTo>
                  <a:pt x="0" y="2464329"/>
                </a:lnTo>
                <a:lnTo>
                  <a:pt x="0" y="2115953"/>
                </a:lnTo>
                <a:lnTo>
                  <a:pt x="0" y="1741783"/>
                </a:lnTo>
                <a:lnTo>
                  <a:pt x="0" y="1340897"/>
                </a:lnTo>
                <a:lnTo>
                  <a:pt x="0" y="912375"/>
                </a:lnTo>
                <a:lnTo>
                  <a:pt x="0" y="455295"/>
                </a:lnTo>
                <a:cubicBezTo>
                  <a:pt x="0" y="203835"/>
                  <a:pt x="203808" y="0"/>
                  <a:pt x="455234" y="0"/>
                </a:cubicBezTo>
                <a:close/>
              </a:path>
            </a:pathLst>
          </a:custGeom>
          <a:noFill/>
        </p:spPr>
        <p:txBody>
          <a:bodyPr wrap="square" lIns="0" tIns="0" rIns="0" bIns="0" anchor="t">
            <a:noAutofit/>
          </a:bodyPr>
          <a:lstStyle>
            <a:lvl1pPr marL="0" indent="0" algn="ctr" defTabSz="914400" rtl="0" eaLnBrk="1" latinLnBrk="0" hangingPunct="1">
              <a:lnSpc>
                <a:spcPct val="100000"/>
              </a:lnSpc>
              <a:spcBef>
                <a:spcPts val="0"/>
              </a:spcBef>
              <a:buFontTx/>
              <a:buNone/>
              <a:defRPr sz="1700"/>
            </a:lvl1pPr>
          </a:lstStyle>
          <a:p>
            <a:r>
              <a:rPr lang="nl-NL" dirty="0"/>
              <a:t>[Afbeelding]</a:t>
            </a:r>
          </a:p>
        </p:txBody>
      </p:sp>
    </p:spTree>
    <p:extLst>
      <p:ext uri="{BB962C8B-B14F-4D97-AF65-F5344CB8AC3E}">
        <p14:creationId xmlns:p14="http://schemas.microsoft.com/office/powerpoint/2010/main" val="3823222554"/>
      </p:ext>
    </p:extLst>
  </p:cSld>
  <p:clrMapOvr>
    <a:masterClrMapping/>
  </p:clrMapOvr>
  <p:extLst>
    <p:ext uri="{DCECCB84-F9BA-43D5-87BE-67443E8EF086}">
      <p15:sldGuideLst xmlns:p15="http://schemas.microsoft.com/office/powerpoint/2012/main"/>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Einddia+foto mintgroen]">
    <p:spTree>
      <p:nvGrpSpPr>
        <p:cNvPr id="1" name=""/>
        <p:cNvGrpSpPr/>
        <p:nvPr/>
      </p:nvGrpSpPr>
      <p:grpSpPr>
        <a:xfrm>
          <a:off x="0" y="0"/>
          <a:ext cx="0" cy="0"/>
          <a:chOff x="0" y="0"/>
          <a:chExt cx="0" cy="0"/>
        </a:xfrm>
      </p:grpSpPr>
      <p:sp>
        <p:nvSpPr>
          <p:cNvPr id="9" name="Freeform: vorm 1">
            <a:extLst>
              <a:ext uri="{FF2B5EF4-FFF2-40B4-BE49-F238E27FC236}">
                <a16:creationId xmlns:a16="http://schemas.microsoft.com/office/drawing/2014/main" id="{3B589DA3-B497-B116-3029-50DB5B1CDC84}"/>
              </a:ext>
            </a:extLst>
          </p:cNvPr>
          <p:cNvSpPr>
            <a:spLocks noSelect="1"/>
          </p:cNvSpPr>
          <p:nvPr userDrawn="1"/>
        </p:nvSpPr>
        <p:spPr bwMode="auto">
          <a:xfrm>
            <a:off x="228600" y="3968750"/>
            <a:ext cx="3949700" cy="2660650"/>
          </a:xfrm>
          <a:custGeom>
            <a:avLst/>
            <a:gdLst>
              <a:gd name="connsiteX0" fmla="*/ 0 w 3954101"/>
              <a:gd name="connsiteY0" fmla="*/ 0 h 2435379"/>
              <a:gd name="connsiteX1" fmla="*/ 3496309 w 3954101"/>
              <a:gd name="connsiteY1" fmla="*/ 0 h 2435379"/>
              <a:gd name="connsiteX2" fmla="*/ 3954101 w 3954101"/>
              <a:gd name="connsiteY2" fmla="*/ 459208 h 2435379"/>
              <a:gd name="connsiteX3" fmla="*/ 3954101 w 3954101"/>
              <a:gd name="connsiteY3" fmla="*/ 2275886 h 2435379"/>
              <a:gd name="connsiteX4" fmla="*/ 3954101 w 3954101"/>
              <a:gd name="connsiteY4" fmla="*/ 2435379 h 2435379"/>
              <a:gd name="connsiteX5" fmla="*/ 0 w 3954101"/>
              <a:gd name="connsiteY5" fmla="*/ 2435379 h 2435379"/>
              <a:gd name="connsiteX6" fmla="*/ 0 w 3954101"/>
              <a:gd name="connsiteY6" fmla="*/ 2389601 h 2435379"/>
              <a:gd name="connsiteX7" fmla="*/ 0 w 3954101"/>
              <a:gd name="connsiteY7" fmla="*/ 0 h 2435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54101" h="2435379">
                <a:moveTo>
                  <a:pt x="0" y="0"/>
                </a:moveTo>
                <a:cubicBezTo>
                  <a:pt x="0" y="0"/>
                  <a:pt x="0" y="0"/>
                  <a:pt x="3496309" y="0"/>
                </a:cubicBezTo>
                <a:cubicBezTo>
                  <a:pt x="3748718" y="0"/>
                  <a:pt x="3954101" y="205587"/>
                  <a:pt x="3954101" y="459208"/>
                </a:cubicBezTo>
                <a:cubicBezTo>
                  <a:pt x="3954101" y="459208"/>
                  <a:pt x="3954101" y="459208"/>
                  <a:pt x="3954101" y="2275886"/>
                </a:cubicBezTo>
                <a:lnTo>
                  <a:pt x="3954101" y="2435379"/>
                </a:lnTo>
                <a:lnTo>
                  <a:pt x="0" y="2435379"/>
                </a:lnTo>
                <a:lnTo>
                  <a:pt x="0" y="2389601"/>
                </a:lnTo>
                <a:cubicBezTo>
                  <a:pt x="0" y="2078635"/>
                  <a:pt x="0" y="1415241"/>
                  <a:pt x="0" y="0"/>
                </a:cubicBezTo>
                <a:close/>
              </a:path>
            </a:pathLst>
          </a:custGeom>
          <a:solidFill>
            <a:srgbClr val="76D2B6"/>
          </a:solidFill>
          <a:ln>
            <a:noFill/>
          </a:ln>
        </p:spPr>
        <p:txBody>
          <a:bodyPr vert="horz" wrap="square" lIns="91440" tIns="45720" rIns="91440" bIns="45720" numCol="1" anchor="t" anchorCtr="0" compatLnSpc="1">
            <a:prstTxWarp prst="textNoShape">
              <a:avLst/>
            </a:prstTxWarp>
            <a:noAutofit/>
          </a:bodyPr>
          <a:lstStyle/>
          <a:p>
            <a:endParaRPr lang="nl-NL" dirty="0"/>
          </a:p>
        </p:txBody>
      </p:sp>
      <p:sp>
        <p:nvSpPr>
          <p:cNvPr id="3" name="01_Rectangle 2{PHJU} (JU-Free)" descr="Logo Ministerie van Binnenlandse Zaken en Koninkrijksrelaties">
            <a:extLst>
              <a:ext uri="{FF2B5EF4-FFF2-40B4-BE49-F238E27FC236}">
                <a16:creationId xmlns:a16="http://schemas.microsoft.com/office/drawing/2014/main" id="{9E0A2CD0-7C21-A0C7-3336-B3963D6E0880}"/>
              </a:ext>
            </a:extLst>
          </p:cNvPr>
          <p:cNvSpPr>
            <a:spLocks noGrp="1"/>
          </p:cNvSpPr>
          <p:nvPr>
            <p:ph type="body" sz="quarter" idx="1003" hasCustomPrompt="1"/>
          </p:nvPr>
        </p:nvSpPr>
        <p:spPr>
          <a:xfrm>
            <a:off x="5868988" y="0"/>
            <a:ext cx="2543175" cy="911225"/>
          </a:xfrm>
          <a:custGeom>
            <a:avLst/>
            <a:gdLst>
              <a:gd name="connsiteX0" fmla="*/ 0 w 2543175"/>
              <a:gd name="connsiteY0" fmla="*/ 0 h 911225"/>
              <a:gd name="connsiteX1" fmla="*/ 2543175 w 2543175"/>
              <a:gd name="connsiteY1" fmla="*/ 0 h 911225"/>
              <a:gd name="connsiteX2" fmla="*/ 2543175 w 2543175"/>
              <a:gd name="connsiteY2" fmla="*/ 911225 h 911225"/>
              <a:gd name="connsiteX3" fmla="*/ 0 w 2543175"/>
              <a:gd name="connsiteY3" fmla="*/ 911225 h 911225"/>
            </a:gdLst>
            <a:ahLst/>
            <a:cxnLst>
              <a:cxn ang="0">
                <a:pos x="connsiteX0" y="connsiteY0"/>
              </a:cxn>
              <a:cxn ang="0">
                <a:pos x="connsiteX1" y="connsiteY1"/>
              </a:cxn>
              <a:cxn ang="0">
                <a:pos x="connsiteX2" y="connsiteY2"/>
              </a:cxn>
              <a:cxn ang="0">
                <a:pos x="connsiteX3" y="connsiteY3"/>
              </a:cxn>
            </a:cxnLst>
            <a:rect l="l" t="t" r="r" b="b"/>
            <a:pathLst>
              <a:path w="2543175" h="911225">
                <a:moveTo>
                  <a:pt x="0" y="0"/>
                </a:moveTo>
                <a:lnTo>
                  <a:pt x="2543175" y="0"/>
                </a:lnTo>
                <a:lnTo>
                  <a:pt x="2543175" y="911225"/>
                </a:lnTo>
                <a:lnTo>
                  <a:pt x="0" y="911225"/>
                </a:lnTo>
                <a:close/>
              </a:path>
            </a:pathLst>
          </a:custGeom>
          <a:blipFill>
            <a:blip r:embed="rId2">
              <a:extLst>
                <a:ext uri="{96DAC541-7B7A-43D3-8B79-37D633B846F1}">
                  <asvg:svgBlip xmlns:asvg="http://schemas.microsoft.com/office/drawing/2016/SVG/main" r:embed="rId3"/>
                </a:ext>
              </a:extLst>
            </a:blip>
            <a:stretch>
              <a:fillRect/>
            </a:stretch>
          </a:blipFill>
          <a:ln w="0" cap="flat" cmpd="sng" algn="ctr">
            <a:solidFill>
              <a:srgbClr val="000000">
                <a:alpha val="0"/>
              </a:srgbClr>
            </a:solidFill>
            <a:prstDash val="solid"/>
            <a:round/>
            <a:headEnd type="none" w="med" len="med"/>
            <a:tailEnd type="none" w="med" len="med"/>
          </a:ln>
        </p:spPr>
        <p:txBody>
          <a:bodyPr wrap="square" lIns="0" tIns="0" rIns="0" bIns="0" anchor="t">
            <a:noAutofit/>
          </a:bodyPr>
          <a:lstStyle>
            <a:lvl1pPr marL="0" indent="0" algn="l" defTabSz="914400" rtl="0" eaLnBrk="1" latinLnBrk="0" hangingPunct="1">
              <a:lnSpc>
                <a:spcPct val="100000"/>
              </a:lnSpc>
              <a:spcBef>
                <a:spcPts val="0"/>
              </a:spcBef>
              <a:buFontTx/>
              <a:buNone/>
              <a:defRPr sz="330">
                <a:latin typeface="Arial" panose="020B0604020202020204" pitchFamily="34" charset="0"/>
              </a:defRPr>
            </a:lvl1pPr>
            <a:lvl2pPr marL="0" indent="0" algn="l" defTabSz="914400" rtl="0" eaLnBrk="1" latinLnBrk="0" hangingPunct="1">
              <a:lnSpc>
                <a:spcPct val="100000"/>
              </a:lnSpc>
              <a:spcBef>
                <a:spcPts val="0"/>
              </a:spcBef>
              <a:buFontTx/>
              <a:buNone/>
              <a:defRPr sz="1700"/>
            </a:lvl2pPr>
            <a:lvl3pPr marL="0" indent="0" algn="l" defTabSz="914400" rtl="0" eaLnBrk="1" latinLnBrk="0" hangingPunct="1">
              <a:lnSpc>
                <a:spcPct val="100000"/>
              </a:lnSpc>
              <a:spcBef>
                <a:spcPts val="0"/>
              </a:spcBef>
              <a:buFontTx/>
              <a:buNone/>
              <a:defRPr sz="1700"/>
            </a:lvl3pPr>
            <a:lvl4pPr marL="0" indent="0" algn="l" defTabSz="914400" rtl="0" eaLnBrk="1" latinLnBrk="0" hangingPunct="1">
              <a:lnSpc>
                <a:spcPct val="100000"/>
              </a:lnSpc>
              <a:spcBef>
                <a:spcPts val="0"/>
              </a:spcBef>
              <a:buFontTx/>
              <a:buNone/>
              <a:defRPr sz="1700"/>
            </a:lvl4pPr>
            <a:lvl5pPr marL="0" indent="0" algn="l" defTabSz="914400" rtl="0" eaLnBrk="1" latinLnBrk="0" hangingPunct="1">
              <a:lnSpc>
                <a:spcPct val="100000"/>
              </a:lnSpc>
              <a:spcBef>
                <a:spcPts val="0"/>
              </a:spcBef>
              <a:buFontTx/>
              <a:buNone/>
              <a:defRPr sz="1700"/>
            </a:lvl5pPr>
          </a:lstStyle>
          <a:p>
            <a:pPr lvl="0"/>
            <a:r>
              <a:rPr lang="nl-NL"/>
              <a:t> </a:t>
            </a:r>
          </a:p>
        </p:txBody>
      </p:sp>
      <p:sp>
        <p:nvSpPr>
          <p:cNvPr id="4" name="02_Title 3 (JU-Free)">
            <a:extLst>
              <a:ext uri="{FF2B5EF4-FFF2-40B4-BE49-F238E27FC236}">
                <a16:creationId xmlns:a16="http://schemas.microsoft.com/office/drawing/2014/main" id="{4A1F4068-A107-1814-4B1B-0DA468943C44}"/>
              </a:ext>
            </a:extLst>
          </p:cNvPr>
          <p:cNvSpPr>
            <a:spLocks noGrp="1"/>
          </p:cNvSpPr>
          <p:nvPr>
            <p:ph type="title" hasCustomPrompt="1"/>
          </p:nvPr>
        </p:nvSpPr>
        <p:spPr>
          <a:xfrm>
            <a:off x="685800" y="4279900"/>
            <a:ext cx="2882900" cy="711200"/>
          </a:xfrm>
        </p:spPr>
        <p:txBody>
          <a:bodyPr/>
          <a:lstStyle>
            <a:lvl1pPr algn="l">
              <a:defRPr kumimoji="0" sz="5400" b="1" i="0" u="none" baseline="0">
                <a:solidFill>
                  <a:srgbClr val="154273"/>
                </a:solidFill>
                <a:latin typeface="+mj-lt"/>
              </a:defRPr>
            </a:lvl1pPr>
          </a:lstStyle>
          <a:p>
            <a:r>
              <a:rPr lang="nl-NL" dirty="0"/>
              <a:t>[Bedankt]</a:t>
            </a:r>
          </a:p>
        </p:txBody>
      </p:sp>
      <p:sp>
        <p:nvSpPr>
          <p:cNvPr id="6" name="03_Subtitle 4[PHJU] (JU-Free)"/>
          <p:cNvSpPr>
            <a:spLocks noGrp="1"/>
          </p:cNvSpPr>
          <p:nvPr>
            <p:ph type="subTitle" idx="1" hasCustomPrompt="1"/>
          </p:nvPr>
        </p:nvSpPr>
        <p:spPr>
          <a:xfrm>
            <a:off x="685800" y="5130800"/>
            <a:ext cx="2882900" cy="1092200"/>
          </a:xfrm>
        </p:spPr>
        <p:txBody>
          <a:bodyPr/>
          <a:lstStyle>
            <a:lvl1pPr marL="0" indent="0" algn="l">
              <a:lnSpc>
                <a:spcPct val="105000"/>
              </a:lnSpc>
              <a:spcBef>
                <a:spcPts val="0"/>
              </a:spcBef>
              <a:buFont typeface="Arial" panose="020B0604020202020204" pitchFamily="34" charset="0"/>
              <a:buNone/>
              <a:defRPr sz="1700">
                <a:solidFill>
                  <a:srgbClr val="15427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[Tekst]</a:t>
            </a:r>
          </a:p>
        </p:txBody>
      </p:sp>
      <p:sp>
        <p:nvSpPr>
          <p:cNvPr id="2" name="04_Picture Placeholder 5 (JU-Free)">
            <a:extLst>
              <a:ext uri="{FF2B5EF4-FFF2-40B4-BE49-F238E27FC236}">
                <a16:creationId xmlns:a16="http://schemas.microsoft.com/office/drawing/2014/main" id="{7B4D77DE-4E30-49F5-37ED-85CB60C353B9}"/>
              </a:ext>
            </a:extLst>
          </p:cNvPr>
          <p:cNvSpPr>
            <a:spLocks noGrp="1"/>
          </p:cNvSpPr>
          <p:nvPr>
            <p:ph type="pic" sz="quarter" idx="10" hasCustomPrompt="1"/>
          </p:nvPr>
        </p:nvSpPr>
        <p:spPr>
          <a:xfrm>
            <a:off x="228600" y="1143000"/>
            <a:ext cx="11733213" cy="5486400"/>
          </a:xfrm>
          <a:custGeom>
            <a:avLst/>
            <a:gdLst>
              <a:gd name="connsiteX0" fmla="*/ 455234 w 11733213"/>
              <a:gd name="connsiteY0" fmla="*/ 0 h 5486400"/>
              <a:gd name="connsiteX1" fmla="*/ 457987 w 11733213"/>
              <a:gd name="connsiteY1" fmla="*/ 0 h 5486400"/>
              <a:gd name="connsiteX2" fmla="*/ 477261 w 11733213"/>
              <a:gd name="connsiteY2" fmla="*/ 0 h 5486400"/>
              <a:gd name="connsiteX3" fmla="*/ 529576 w 11733213"/>
              <a:gd name="connsiteY3" fmla="*/ 0 h 5486400"/>
              <a:gd name="connsiteX4" fmla="*/ 573286 w 11733213"/>
              <a:gd name="connsiteY4" fmla="*/ 0 h 5486400"/>
              <a:gd name="connsiteX5" fmla="*/ 631452 w 11733213"/>
              <a:gd name="connsiteY5" fmla="*/ 0 h 5486400"/>
              <a:gd name="connsiteX6" fmla="*/ 706138 w 11733213"/>
              <a:gd name="connsiteY6" fmla="*/ 0 h 5486400"/>
              <a:gd name="connsiteX7" fmla="*/ 799410 w 11733213"/>
              <a:gd name="connsiteY7" fmla="*/ 0 h 5486400"/>
              <a:gd name="connsiteX8" fmla="*/ 913333 w 11733213"/>
              <a:gd name="connsiteY8" fmla="*/ 0 h 5486400"/>
              <a:gd name="connsiteX9" fmla="*/ 1049971 w 11733213"/>
              <a:gd name="connsiteY9" fmla="*/ 0 h 5486400"/>
              <a:gd name="connsiteX10" fmla="*/ 1211390 w 11733213"/>
              <a:gd name="connsiteY10" fmla="*/ 0 h 5486400"/>
              <a:gd name="connsiteX11" fmla="*/ 1399654 w 11733213"/>
              <a:gd name="connsiteY11" fmla="*/ 0 h 5486400"/>
              <a:gd name="connsiteX12" fmla="*/ 1616830 w 11733213"/>
              <a:gd name="connsiteY12" fmla="*/ 0 h 5486400"/>
              <a:gd name="connsiteX13" fmla="*/ 1864981 w 11733213"/>
              <a:gd name="connsiteY13" fmla="*/ 0 h 5486400"/>
              <a:gd name="connsiteX14" fmla="*/ 2146173 w 11733213"/>
              <a:gd name="connsiteY14" fmla="*/ 0 h 5486400"/>
              <a:gd name="connsiteX15" fmla="*/ 2462472 w 11733213"/>
              <a:gd name="connsiteY15" fmla="*/ 0 h 5486400"/>
              <a:gd name="connsiteX16" fmla="*/ 2815941 w 11733213"/>
              <a:gd name="connsiteY16" fmla="*/ 0 h 5486400"/>
              <a:gd name="connsiteX17" fmla="*/ 3208647 w 11733213"/>
              <a:gd name="connsiteY17" fmla="*/ 0 h 5486400"/>
              <a:gd name="connsiteX18" fmla="*/ 3642653 w 11733213"/>
              <a:gd name="connsiteY18" fmla="*/ 0 h 5486400"/>
              <a:gd name="connsiteX19" fmla="*/ 4120026 w 11733213"/>
              <a:gd name="connsiteY19" fmla="*/ 0 h 5486400"/>
              <a:gd name="connsiteX20" fmla="*/ 4642831 w 11733213"/>
              <a:gd name="connsiteY20" fmla="*/ 0 h 5486400"/>
              <a:gd name="connsiteX21" fmla="*/ 5213131 w 11733213"/>
              <a:gd name="connsiteY21" fmla="*/ 0 h 5486400"/>
              <a:gd name="connsiteX22" fmla="*/ 5832993 w 11733213"/>
              <a:gd name="connsiteY22" fmla="*/ 0 h 5486400"/>
              <a:gd name="connsiteX23" fmla="*/ 6504482 w 11733213"/>
              <a:gd name="connsiteY23" fmla="*/ 0 h 5486400"/>
              <a:gd name="connsiteX24" fmla="*/ 7229662 w 11733213"/>
              <a:gd name="connsiteY24" fmla="*/ 0 h 5486400"/>
              <a:gd name="connsiteX25" fmla="*/ 8010599 w 11733213"/>
              <a:gd name="connsiteY25" fmla="*/ 0 h 5486400"/>
              <a:gd name="connsiteX26" fmla="*/ 8849357 w 11733213"/>
              <a:gd name="connsiteY26" fmla="*/ 0 h 5486400"/>
              <a:gd name="connsiteX27" fmla="*/ 9748002 w 11733213"/>
              <a:gd name="connsiteY27" fmla="*/ 0 h 5486400"/>
              <a:gd name="connsiteX28" fmla="*/ 10708599 w 11733213"/>
              <a:gd name="connsiteY28" fmla="*/ 0 h 5486400"/>
              <a:gd name="connsiteX29" fmla="*/ 11212775 w 11733213"/>
              <a:gd name="connsiteY29" fmla="*/ 0 h 5486400"/>
              <a:gd name="connsiteX30" fmla="*/ 11733213 w 11733213"/>
              <a:gd name="connsiteY30" fmla="*/ 0 h 5486400"/>
              <a:gd name="connsiteX31" fmla="*/ 11733213 w 11733213"/>
              <a:gd name="connsiteY31" fmla="*/ 1340 h 5486400"/>
              <a:gd name="connsiteX32" fmla="*/ 11733213 w 11733213"/>
              <a:gd name="connsiteY32" fmla="*/ 10716 h 5486400"/>
              <a:gd name="connsiteX33" fmla="*/ 11733213 w 11733213"/>
              <a:gd name="connsiteY33" fmla="*/ 36165 h 5486400"/>
              <a:gd name="connsiteX34" fmla="*/ 11733213 w 11733213"/>
              <a:gd name="connsiteY34" fmla="*/ 57429 h 5486400"/>
              <a:gd name="connsiteX35" fmla="*/ 11733213 w 11733213"/>
              <a:gd name="connsiteY35" fmla="*/ 85725 h 5486400"/>
              <a:gd name="connsiteX36" fmla="*/ 11733213 w 11733213"/>
              <a:gd name="connsiteY36" fmla="*/ 122058 h 5486400"/>
              <a:gd name="connsiteX37" fmla="*/ 11733213 w 11733213"/>
              <a:gd name="connsiteY37" fmla="*/ 167432 h 5486400"/>
              <a:gd name="connsiteX38" fmla="*/ 11733213 w 11733213"/>
              <a:gd name="connsiteY38" fmla="*/ 222852 h 5486400"/>
              <a:gd name="connsiteX39" fmla="*/ 11733213 w 11733213"/>
              <a:gd name="connsiteY39" fmla="*/ 289322 h 5486400"/>
              <a:gd name="connsiteX40" fmla="*/ 11733213 w 11733213"/>
              <a:gd name="connsiteY40" fmla="*/ 367847 h 5486400"/>
              <a:gd name="connsiteX41" fmla="*/ 11733213 w 11733213"/>
              <a:gd name="connsiteY41" fmla="*/ 459433 h 5486400"/>
              <a:gd name="connsiteX42" fmla="*/ 11733213 w 11733213"/>
              <a:gd name="connsiteY42" fmla="*/ 565082 h 5486400"/>
              <a:gd name="connsiteX43" fmla="*/ 11733213 w 11733213"/>
              <a:gd name="connsiteY43" fmla="*/ 685800 h 5486400"/>
              <a:gd name="connsiteX44" fmla="*/ 11733213 w 11733213"/>
              <a:gd name="connsiteY44" fmla="*/ 822592 h 5486400"/>
              <a:gd name="connsiteX45" fmla="*/ 11733213 w 11733213"/>
              <a:gd name="connsiteY45" fmla="*/ 976462 h 5486400"/>
              <a:gd name="connsiteX46" fmla="*/ 11733213 w 11733213"/>
              <a:gd name="connsiteY46" fmla="*/ 1148414 h 5486400"/>
              <a:gd name="connsiteX47" fmla="*/ 11733213 w 11733213"/>
              <a:gd name="connsiteY47" fmla="*/ 1339453 h 5486400"/>
              <a:gd name="connsiteX48" fmla="*/ 11733213 w 11733213"/>
              <a:gd name="connsiteY48" fmla="*/ 1550585 h 5486400"/>
              <a:gd name="connsiteX49" fmla="*/ 11733213 w 11733213"/>
              <a:gd name="connsiteY49" fmla="*/ 1782812 h 5486400"/>
              <a:gd name="connsiteX50" fmla="*/ 11733213 w 11733213"/>
              <a:gd name="connsiteY50" fmla="*/ 2037141 h 5486400"/>
              <a:gd name="connsiteX51" fmla="*/ 11733213 w 11733213"/>
              <a:gd name="connsiteY51" fmla="*/ 2314575 h 5486400"/>
              <a:gd name="connsiteX52" fmla="*/ 11733213 w 11733213"/>
              <a:gd name="connsiteY52" fmla="*/ 2616120 h 5486400"/>
              <a:gd name="connsiteX53" fmla="*/ 11733213 w 11733213"/>
              <a:gd name="connsiteY53" fmla="*/ 2942779 h 5486400"/>
              <a:gd name="connsiteX54" fmla="*/ 11733213 w 11733213"/>
              <a:gd name="connsiteY54" fmla="*/ 3295557 h 5486400"/>
              <a:gd name="connsiteX55" fmla="*/ 11733213 w 11733213"/>
              <a:gd name="connsiteY55" fmla="*/ 3675460 h 5486400"/>
              <a:gd name="connsiteX56" fmla="*/ 11733213 w 11733213"/>
              <a:gd name="connsiteY56" fmla="*/ 4083491 h 5486400"/>
              <a:gd name="connsiteX57" fmla="*/ 11733213 w 11733213"/>
              <a:gd name="connsiteY57" fmla="*/ 4298368 h 5486400"/>
              <a:gd name="connsiteX58" fmla="*/ 11733213 w 11733213"/>
              <a:gd name="connsiteY58" fmla="*/ 4520655 h 5486400"/>
              <a:gd name="connsiteX59" fmla="*/ 11733213 w 11733213"/>
              <a:gd name="connsiteY59" fmla="*/ 4750475 h 5486400"/>
              <a:gd name="connsiteX60" fmla="*/ 11733213 w 11733213"/>
              <a:gd name="connsiteY60" fmla="*/ 4987956 h 5486400"/>
              <a:gd name="connsiteX61" fmla="*/ 11733213 w 11733213"/>
              <a:gd name="connsiteY61" fmla="*/ 5233223 h 5486400"/>
              <a:gd name="connsiteX62" fmla="*/ 11733213 w 11733213"/>
              <a:gd name="connsiteY62" fmla="*/ 5486400 h 5486400"/>
              <a:gd name="connsiteX63" fmla="*/ 11730348 w 11733213"/>
              <a:gd name="connsiteY63" fmla="*/ 5486400 h 5486400"/>
              <a:gd name="connsiteX64" fmla="*/ 11710297 w 11733213"/>
              <a:gd name="connsiteY64" fmla="*/ 5486400 h 5486400"/>
              <a:gd name="connsiteX65" fmla="*/ 11655870 w 11733213"/>
              <a:gd name="connsiteY65" fmla="*/ 5486400 h 5486400"/>
              <a:gd name="connsiteX66" fmla="*/ 11610395 w 11733213"/>
              <a:gd name="connsiteY66" fmla="*/ 5486400 h 5486400"/>
              <a:gd name="connsiteX67" fmla="*/ 11549881 w 11733213"/>
              <a:gd name="connsiteY67" fmla="*/ 5486400 h 5486400"/>
              <a:gd name="connsiteX68" fmla="*/ 11472180 w 11733213"/>
              <a:gd name="connsiteY68" fmla="*/ 5486400 h 5486400"/>
              <a:gd name="connsiteX69" fmla="*/ 11375144 w 11733213"/>
              <a:gd name="connsiteY69" fmla="*/ 5486400 h 5486400"/>
              <a:gd name="connsiteX70" fmla="*/ 11256623 w 11733213"/>
              <a:gd name="connsiteY70" fmla="*/ 5486400 h 5486400"/>
              <a:gd name="connsiteX71" fmla="*/ 11114469 w 11733213"/>
              <a:gd name="connsiteY71" fmla="*/ 5486400 h 5486400"/>
              <a:gd name="connsiteX72" fmla="*/ 10946535 w 11733213"/>
              <a:gd name="connsiteY72" fmla="*/ 5486400 h 5486400"/>
              <a:gd name="connsiteX73" fmla="*/ 10750671 w 11733213"/>
              <a:gd name="connsiteY73" fmla="*/ 5486400 h 5486400"/>
              <a:gd name="connsiteX74" fmla="*/ 10524729 w 11733213"/>
              <a:gd name="connsiteY74" fmla="*/ 5486400 h 5486400"/>
              <a:gd name="connsiteX75" fmla="*/ 10266561 w 11733213"/>
              <a:gd name="connsiteY75" fmla="*/ 5486400 h 5486400"/>
              <a:gd name="connsiteX76" fmla="*/ 9974019 w 11733213"/>
              <a:gd name="connsiteY76" fmla="*/ 5486400 h 5486400"/>
              <a:gd name="connsiteX77" fmla="*/ 9644953 w 11733213"/>
              <a:gd name="connsiteY77" fmla="*/ 5486400 h 5486400"/>
              <a:gd name="connsiteX78" fmla="*/ 9277216 w 11733213"/>
              <a:gd name="connsiteY78" fmla="*/ 5486400 h 5486400"/>
              <a:gd name="connsiteX79" fmla="*/ 8868659 w 11733213"/>
              <a:gd name="connsiteY79" fmla="*/ 5486400 h 5486400"/>
              <a:gd name="connsiteX80" fmla="*/ 8417134 w 11733213"/>
              <a:gd name="connsiteY80" fmla="*/ 5486400 h 5486400"/>
              <a:gd name="connsiteX81" fmla="*/ 7920492 w 11733213"/>
              <a:gd name="connsiteY81" fmla="*/ 5486400 h 5486400"/>
              <a:gd name="connsiteX82" fmla="*/ 7376585 w 11733213"/>
              <a:gd name="connsiteY82" fmla="*/ 5486400 h 5486400"/>
              <a:gd name="connsiteX83" fmla="*/ 6783264 w 11733213"/>
              <a:gd name="connsiteY83" fmla="*/ 5486400 h 5486400"/>
              <a:gd name="connsiteX84" fmla="*/ 6138381 w 11733213"/>
              <a:gd name="connsiteY84" fmla="*/ 5486400 h 5486400"/>
              <a:gd name="connsiteX85" fmla="*/ 5439788 w 11733213"/>
              <a:gd name="connsiteY85" fmla="*/ 5486400 h 5486400"/>
              <a:gd name="connsiteX86" fmla="*/ 4685336 w 11733213"/>
              <a:gd name="connsiteY86" fmla="*/ 5486400 h 5486400"/>
              <a:gd name="connsiteX87" fmla="*/ 3937000 w 11733213"/>
              <a:gd name="connsiteY87" fmla="*/ 5486400 h 5486400"/>
              <a:gd name="connsiteX88" fmla="*/ 3937000 w 11733213"/>
              <a:gd name="connsiteY88" fmla="*/ 5312570 h 5486400"/>
              <a:gd name="connsiteX89" fmla="*/ 3937000 w 11733213"/>
              <a:gd name="connsiteY89" fmla="*/ 3332587 h 5486400"/>
              <a:gd name="connsiteX90" fmla="*/ 3481188 w 11733213"/>
              <a:gd name="connsiteY90" fmla="*/ 2832100 h 5486400"/>
              <a:gd name="connsiteX91" fmla="*/ 0 w 11733213"/>
              <a:gd name="connsiteY91" fmla="*/ 2832100 h 5486400"/>
              <a:gd name="connsiteX92" fmla="*/ 0 w 11733213"/>
              <a:gd name="connsiteY92" fmla="*/ 2787831 h 5486400"/>
              <a:gd name="connsiteX93" fmla="*/ 0 w 11733213"/>
              <a:gd name="connsiteY93" fmla="*/ 2464329 h 5486400"/>
              <a:gd name="connsiteX94" fmla="*/ 0 w 11733213"/>
              <a:gd name="connsiteY94" fmla="*/ 2115953 h 5486400"/>
              <a:gd name="connsiteX95" fmla="*/ 0 w 11733213"/>
              <a:gd name="connsiteY95" fmla="*/ 1741783 h 5486400"/>
              <a:gd name="connsiteX96" fmla="*/ 0 w 11733213"/>
              <a:gd name="connsiteY96" fmla="*/ 1340897 h 5486400"/>
              <a:gd name="connsiteX97" fmla="*/ 0 w 11733213"/>
              <a:gd name="connsiteY97" fmla="*/ 912375 h 5486400"/>
              <a:gd name="connsiteX98" fmla="*/ 0 w 11733213"/>
              <a:gd name="connsiteY98" fmla="*/ 455295 h 5486400"/>
              <a:gd name="connsiteX99" fmla="*/ 455234 w 11733213"/>
              <a:gd name="connsiteY99" fmla="*/ 0 h 548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11733213" h="5486400">
                <a:moveTo>
                  <a:pt x="455234" y="0"/>
                </a:moveTo>
                <a:lnTo>
                  <a:pt x="457987" y="0"/>
                </a:lnTo>
                <a:lnTo>
                  <a:pt x="477261" y="0"/>
                </a:lnTo>
                <a:lnTo>
                  <a:pt x="529576" y="0"/>
                </a:lnTo>
                <a:lnTo>
                  <a:pt x="573286" y="0"/>
                </a:lnTo>
                <a:lnTo>
                  <a:pt x="631452" y="0"/>
                </a:lnTo>
                <a:lnTo>
                  <a:pt x="706138" y="0"/>
                </a:lnTo>
                <a:lnTo>
                  <a:pt x="799410" y="0"/>
                </a:lnTo>
                <a:lnTo>
                  <a:pt x="913333" y="0"/>
                </a:lnTo>
                <a:lnTo>
                  <a:pt x="1049971" y="0"/>
                </a:lnTo>
                <a:lnTo>
                  <a:pt x="1211390" y="0"/>
                </a:lnTo>
                <a:lnTo>
                  <a:pt x="1399654" y="0"/>
                </a:lnTo>
                <a:lnTo>
                  <a:pt x="1616830" y="0"/>
                </a:lnTo>
                <a:lnTo>
                  <a:pt x="1864981" y="0"/>
                </a:lnTo>
                <a:lnTo>
                  <a:pt x="2146173" y="0"/>
                </a:lnTo>
                <a:lnTo>
                  <a:pt x="2462472" y="0"/>
                </a:lnTo>
                <a:lnTo>
                  <a:pt x="2815941" y="0"/>
                </a:lnTo>
                <a:lnTo>
                  <a:pt x="3208647" y="0"/>
                </a:lnTo>
                <a:lnTo>
                  <a:pt x="3642653" y="0"/>
                </a:lnTo>
                <a:lnTo>
                  <a:pt x="4120026" y="0"/>
                </a:lnTo>
                <a:lnTo>
                  <a:pt x="4642831" y="0"/>
                </a:lnTo>
                <a:lnTo>
                  <a:pt x="5213131" y="0"/>
                </a:lnTo>
                <a:lnTo>
                  <a:pt x="5832993" y="0"/>
                </a:lnTo>
                <a:lnTo>
                  <a:pt x="6504482" y="0"/>
                </a:lnTo>
                <a:lnTo>
                  <a:pt x="7229662" y="0"/>
                </a:lnTo>
                <a:lnTo>
                  <a:pt x="8010599" y="0"/>
                </a:lnTo>
                <a:lnTo>
                  <a:pt x="8849357" y="0"/>
                </a:lnTo>
                <a:lnTo>
                  <a:pt x="9748002" y="0"/>
                </a:lnTo>
                <a:lnTo>
                  <a:pt x="10708599" y="0"/>
                </a:lnTo>
                <a:lnTo>
                  <a:pt x="11212775" y="0"/>
                </a:lnTo>
                <a:lnTo>
                  <a:pt x="11733213" y="0"/>
                </a:lnTo>
                <a:lnTo>
                  <a:pt x="11733213" y="1340"/>
                </a:lnTo>
                <a:lnTo>
                  <a:pt x="11733213" y="10716"/>
                </a:lnTo>
                <a:lnTo>
                  <a:pt x="11733213" y="36165"/>
                </a:lnTo>
                <a:lnTo>
                  <a:pt x="11733213" y="57429"/>
                </a:lnTo>
                <a:lnTo>
                  <a:pt x="11733213" y="85725"/>
                </a:lnTo>
                <a:lnTo>
                  <a:pt x="11733213" y="122058"/>
                </a:lnTo>
                <a:lnTo>
                  <a:pt x="11733213" y="167432"/>
                </a:lnTo>
                <a:lnTo>
                  <a:pt x="11733213" y="222852"/>
                </a:lnTo>
                <a:lnTo>
                  <a:pt x="11733213" y="289322"/>
                </a:lnTo>
                <a:lnTo>
                  <a:pt x="11733213" y="367847"/>
                </a:lnTo>
                <a:lnTo>
                  <a:pt x="11733213" y="459433"/>
                </a:lnTo>
                <a:lnTo>
                  <a:pt x="11733213" y="565082"/>
                </a:lnTo>
                <a:lnTo>
                  <a:pt x="11733213" y="685800"/>
                </a:lnTo>
                <a:lnTo>
                  <a:pt x="11733213" y="822592"/>
                </a:lnTo>
                <a:lnTo>
                  <a:pt x="11733213" y="976462"/>
                </a:lnTo>
                <a:lnTo>
                  <a:pt x="11733213" y="1148414"/>
                </a:lnTo>
                <a:lnTo>
                  <a:pt x="11733213" y="1339453"/>
                </a:lnTo>
                <a:lnTo>
                  <a:pt x="11733213" y="1550585"/>
                </a:lnTo>
                <a:lnTo>
                  <a:pt x="11733213" y="1782812"/>
                </a:lnTo>
                <a:lnTo>
                  <a:pt x="11733213" y="2037141"/>
                </a:lnTo>
                <a:lnTo>
                  <a:pt x="11733213" y="2314575"/>
                </a:lnTo>
                <a:lnTo>
                  <a:pt x="11733213" y="2616120"/>
                </a:lnTo>
                <a:lnTo>
                  <a:pt x="11733213" y="2942779"/>
                </a:lnTo>
                <a:lnTo>
                  <a:pt x="11733213" y="3295557"/>
                </a:lnTo>
                <a:lnTo>
                  <a:pt x="11733213" y="3675460"/>
                </a:lnTo>
                <a:lnTo>
                  <a:pt x="11733213" y="4083491"/>
                </a:lnTo>
                <a:lnTo>
                  <a:pt x="11733213" y="4298368"/>
                </a:lnTo>
                <a:lnTo>
                  <a:pt x="11733213" y="4520655"/>
                </a:lnTo>
                <a:lnTo>
                  <a:pt x="11733213" y="4750475"/>
                </a:lnTo>
                <a:lnTo>
                  <a:pt x="11733213" y="4987956"/>
                </a:lnTo>
                <a:lnTo>
                  <a:pt x="11733213" y="5233223"/>
                </a:lnTo>
                <a:lnTo>
                  <a:pt x="11733213" y="5486400"/>
                </a:lnTo>
                <a:lnTo>
                  <a:pt x="11730348" y="5486400"/>
                </a:lnTo>
                <a:lnTo>
                  <a:pt x="11710297" y="5486400"/>
                </a:lnTo>
                <a:lnTo>
                  <a:pt x="11655870" y="5486400"/>
                </a:lnTo>
                <a:lnTo>
                  <a:pt x="11610395" y="5486400"/>
                </a:lnTo>
                <a:lnTo>
                  <a:pt x="11549881" y="5486400"/>
                </a:lnTo>
                <a:lnTo>
                  <a:pt x="11472180" y="5486400"/>
                </a:lnTo>
                <a:lnTo>
                  <a:pt x="11375144" y="5486400"/>
                </a:lnTo>
                <a:lnTo>
                  <a:pt x="11256623" y="5486400"/>
                </a:lnTo>
                <a:lnTo>
                  <a:pt x="11114469" y="5486400"/>
                </a:lnTo>
                <a:lnTo>
                  <a:pt x="10946535" y="5486400"/>
                </a:lnTo>
                <a:lnTo>
                  <a:pt x="10750671" y="5486400"/>
                </a:lnTo>
                <a:lnTo>
                  <a:pt x="10524729" y="5486400"/>
                </a:lnTo>
                <a:lnTo>
                  <a:pt x="10266561" y="5486400"/>
                </a:lnTo>
                <a:lnTo>
                  <a:pt x="9974019" y="5486400"/>
                </a:lnTo>
                <a:lnTo>
                  <a:pt x="9644953" y="5486400"/>
                </a:lnTo>
                <a:lnTo>
                  <a:pt x="9277216" y="5486400"/>
                </a:lnTo>
                <a:lnTo>
                  <a:pt x="8868659" y="5486400"/>
                </a:lnTo>
                <a:lnTo>
                  <a:pt x="8417134" y="5486400"/>
                </a:lnTo>
                <a:lnTo>
                  <a:pt x="7920492" y="5486400"/>
                </a:lnTo>
                <a:lnTo>
                  <a:pt x="7376585" y="5486400"/>
                </a:lnTo>
                <a:lnTo>
                  <a:pt x="6783264" y="5486400"/>
                </a:lnTo>
                <a:lnTo>
                  <a:pt x="6138381" y="5486400"/>
                </a:lnTo>
                <a:lnTo>
                  <a:pt x="5439788" y="5486400"/>
                </a:lnTo>
                <a:lnTo>
                  <a:pt x="4685336" y="5486400"/>
                </a:lnTo>
                <a:lnTo>
                  <a:pt x="3937000" y="5486400"/>
                </a:lnTo>
                <a:lnTo>
                  <a:pt x="3937000" y="5312570"/>
                </a:lnTo>
                <a:cubicBezTo>
                  <a:pt x="3937000" y="3332587"/>
                  <a:pt x="3937000" y="3332587"/>
                  <a:pt x="3937000" y="3332587"/>
                </a:cubicBezTo>
                <a:cubicBezTo>
                  <a:pt x="3937000" y="3056168"/>
                  <a:pt x="3732505" y="2832100"/>
                  <a:pt x="3481188" y="2832100"/>
                </a:cubicBezTo>
                <a:cubicBezTo>
                  <a:pt x="0" y="2832100"/>
                  <a:pt x="0" y="2832100"/>
                  <a:pt x="0" y="2832100"/>
                </a:cubicBezTo>
                <a:lnTo>
                  <a:pt x="0" y="2787831"/>
                </a:lnTo>
                <a:lnTo>
                  <a:pt x="0" y="2464329"/>
                </a:lnTo>
                <a:lnTo>
                  <a:pt x="0" y="2115953"/>
                </a:lnTo>
                <a:lnTo>
                  <a:pt x="0" y="1741783"/>
                </a:lnTo>
                <a:lnTo>
                  <a:pt x="0" y="1340897"/>
                </a:lnTo>
                <a:lnTo>
                  <a:pt x="0" y="912375"/>
                </a:lnTo>
                <a:lnTo>
                  <a:pt x="0" y="455295"/>
                </a:lnTo>
                <a:cubicBezTo>
                  <a:pt x="0" y="203835"/>
                  <a:pt x="203808" y="0"/>
                  <a:pt x="455234" y="0"/>
                </a:cubicBezTo>
                <a:close/>
              </a:path>
            </a:pathLst>
          </a:custGeom>
          <a:noFill/>
        </p:spPr>
        <p:txBody>
          <a:bodyPr wrap="square" lIns="0" tIns="0" rIns="0" bIns="0" anchor="t">
            <a:noAutofit/>
          </a:bodyPr>
          <a:lstStyle>
            <a:lvl1pPr marL="0" indent="0" algn="ctr" defTabSz="914400" rtl="0" eaLnBrk="1" latinLnBrk="0" hangingPunct="1">
              <a:lnSpc>
                <a:spcPct val="100000"/>
              </a:lnSpc>
              <a:spcBef>
                <a:spcPts val="0"/>
              </a:spcBef>
              <a:buFontTx/>
              <a:buNone/>
              <a:defRPr sz="1700"/>
            </a:lvl1pPr>
          </a:lstStyle>
          <a:p>
            <a:r>
              <a:rPr lang="nl-NL" dirty="0"/>
              <a:t>[Afbeelding]</a:t>
            </a:r>
          </a:p>
        </p:txBody>
      </p:sp>
    </p:spTree>
    <p:extLst>
      <p:ext uri="{BB962C8B-B14F-4D97-AF65-F5344CB8AC3E}">
        <p14:creationId xmlns:p14="http://schemas.microsoft.com/office/powerpoint/2010/main" val="729056152"/>
      </p:ext>
    </p:extLst>
  </p:cSld>
  <p:clrMapOvr>
    <a:masterClrMapping/>
  </p:clrMapOvr>
  <p:extLst>
    <p:ext uri="{DCECCB84-F9BA-43D5-87BE-67443E8EF086}">
      <p15:sldGuideLst xmlns:p15="http://schemas.microsoft.com/office/powerpoint/2012/main"/>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Einddia+foto oranje]">
    <p:spTree>
      <p:nvGrpSpPr>
        <p:cNvPr id="1" name=""/>
        <p:cNvGrpSpPr/>
        <p:nvPr/>
      </p:nvGrpSpPr>
      <p:grpSpPr>
        <a:xfrm>
          <a:off x="0" y="0"/>
          <a:ext cx="0" cy="0"/>
          <a:chOff x="0" y="0"/>
          <a:chExt cx="0" cy="0"/>
        </a:xfrm>
      </p:grpSpPr>
      <p:sp>
        <p:nvSpPr>
          <p:cNvPr id="9" name="Freeform: vorm 1">
            <a:extLst>
              <a:ext uri="{FF2B5EF4-FFF2-40B4-BE49-F238E27FC236}">
                <a16:creationId xmlns:a16="http://schemas.microsoft.com/office/drawing/2014/main" id="{3B589DA3-B497-B116-3029-50DB5B1CDC84}"/>
              </a:ext>
            </a:extLst>
          </p:cNvPr>
          <p:cNvSpPr>
            <a:spLocks noSelect="1"/>
          </p:cNvSpPr>
          <p:nvPr userDrawn="1"/>
        </p:nvSpPr>
        <p:spPr bwMode="auto">
          <a:xfrm>
            <a:off x="228600" y="3968750"/>
            <a:ext cx="3949700" cy="2660650"/>
          </a:xfrm>
          <a:custGeom>
            <a:avLst/>
            <a:gdLst>
              <a:gd name="connsiteX0" fmla="*/ 0 w 3954101"/>
              <a:gd name="connsiteY0" fmla="*/ 0 h 2435379"/>
              <a:gd name="connsiteX1" fmla="*/ 3496309 w 3954101"/>
              <a:gd name="connsiteY1" fmla="*/ 0 h 2435379"/>
              <a:gd name="connsiteX2" fmla="*/ 3954101 w 3954101"/>
              <a:gd name="connsiteY2" fmla="*/ 459208 h 2435379"/>
              <a:gd name="connsiteX3" fmla="*/ 3954101 w 3954101"/>
              <a:gd name="connsiteY3" fmla="*/ 2275886 h 2435379"/>
              <a:gd name="connsiteX4" fmla="*/ 3954101 w 3954101"/>
              <a:gd name="connsiteY4" fmla="*/ 2435379 h 2435379"/>
              <a:gd name="connsiteX5" fmla="*/ 0 w 3954101"/>
              <a:gd name="connsiteY5" fmla="*/ 2435379 h 2435379"/>
              <a:gd name="connsiteX6" fmla="*/ 0 w 3954101"/>
              <a:gd name="connsiteY6" fmla="*/ 2389601 h 2435379"/>
              <a:gd name="connsiteX7" fmla="*/ 0 w 3954101"/>
              <a:gd name="connsiteY7" fmla="*/ 0 h 2435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54101" h="2435379">
                <a:moveTo>
                  <a:pt x="0" y="0"/>
                </a:moveTo>
                <a:cubicBezTo>
                  <a:pt x="0" y="0"/>
                  <a:pt x="0" y="0"/>
                  <a:pt x="3496309" y="0"/>
                </a:cubicBezTo>
                <a:cubicBezTo>
                  <a:pt x="3748718" y="0"/>
                  <a:pt x="3954101" y="205587"/>
                  <a:pt x="3954101" y="459208"/>
                </a:cubicBezTo>
                <a:cubicBezTo>
                  <a:pt x="3954101" y="459208"/>
                  <a:pt x="3954101" y="459208"/>
                  <a:pt x="3954101" y="2275886"/>
                </a:cubicBezTo>
                <a:lnTo>
                  <a:pt x="3954101" y="2435379"/>
                </a:lnTo>
                <a:lnTo>
                  <a:pt x="0" y="2435379"/>
                </a:lnTo>
                <a:lnTo>
                  <a:pt x="0" y="2389601"/>
                </a:lnTo>
                <a:cubicBezTo>
                  <a:pt x="0" y="2078635"/>
                  <a:pt x="0" y="1415241"/>
                  <a:pt x="0" y="0"/>
                </a:cubicBezTo>
                <a:close/>
              </a:path>
            </a:pathLst>
          </a:custGeom>
          <a:solidFill>
            <a:srgbClr val="E17000"/>
          </a:solidFill>
          <a:ln>
            <a:noFill/>
          </a:ln>
        </p:spPr>
        <p:txBody>
          <a:bodyPr vert="horz" wrap="square" lIns="91440" tIns="45720" rIns="91440" bIns="45720" numCol="1" anchor="t" anchorCtr="0" compatLnSpc="1">
            <a:prstTxWarp prst="textNoShape">
              <a:avLst/>
            </a:prstTxWarp>
            <a:noAutofit/>
          </a:bodyPr>
          <a:lstStyle/>
          <a:p>
            <a:endParaRPr lang="nl-NL" dirty="0"/>
          </a:p>
        </p:txBody>
      </p:sp>
      <p:sp>
        <p:nvSpPr>
          <p:cNvPr id="3" name="01_Rectangle 2{PHJU} (JU-Free)" descr="Logo Ministerie van Binnenlandse Zaken en Koninkrijksrelaties">
            <a:extLst>
              <a:ext uri="{FF2B5EF4-FFF2-40B4-BE49-F238E27FC236}">
                <a16:creationId xmlns:a16="http://schemas.microsoft.com/office/drawing/2014/main" id="{B057A9BD-EAC9-AFF2-6A46-429AF4AB9AAF}"/>
              </a:ext>
            </a:extLst>
          </p:cNvPr>
          <p:cNvSpPr>
            <a:spLocks noGrp="1"/>
          </p:cNvSpPr>
          <p:nvPr>
            <p:ph type="body" sz="quarter" idx="1003" hasCustomPrompt="1"/>
          </p:nvPr>
        </p:nvSpPr>
        <p:spPr>
          <a:xfrm>
            <a:off x="5868988" y="0"/>
            <a:ext cx="2543175" cy="911225"/>
          </a:xfrm>
          <a:custGeom>
            <a:avLst/>
            <a:gdLst>
              <a:gd name="connsiteX0" fmla="*/ 0 w 2543175"/>
              <a:gd name="connsiteY0" fmla="*/ 0 h 911225"/>
              <a:gd name="connsiteX1" fmla="*/ 2543175 w 2543175"/>
              <a:gd name="connsiteY1" fmla="*/ 0 h 911225"/>
              <a:gd name="connsiteX2" fmla="*/ 2543175 w 2543175"/>
              <a:gd name="connsiteY2" fmla="*/ 911225 h 911225"/>
              <a:gd name="connsiteX3" fmla="*/ 0 w 2543175"/>
              <a:gd name="connsiteY3" fmla="*/ 911225 h 911225"/>
            </a:gdLst>
            <a:ahLst/>
            <a:cxnLst>
              <a:cxn ang="0">
                <a:pos x="connsiteX0" y="connsiteY0"/>
              </a:cxn>
              <a:cxn ang="0">
                <a:pos x="connsiteX1" y="connsiteY1"/>
              </a:cxn>
              <a:cxn ang="0">
                <a:pos x="connsiteX2" y="connsiteY2"/>
              </a:cxn>
              <a:cxn ang="0">
                <a:pos x="connsiteX3" y="connsiteY3"/>
              </a:cxn>
            </a:cxnLst>
            <a:rect l="l" t="t" r="r" b="b"/>
            <a:pathLst>
              <a:path w="2543175" h="911225">
                <a:moveTo>
                  <a:pt x="0" y="0"/>
                </a:moveTo>
                <a:lnTo>
                  <a:pt x="2543175" y="0"/>
                </a:lnTo>
                <a:lnTo>
                  <a:pt x="2543175" y="911225"/>
                </a:lnTo>
                <a:lnTo>
                  <a:pt x="0" y="911225"/>
                </a:lnTo>
                <a:close/>
              </a:path>
            </a:pathLst>
          </a:custGeom>
          <a:blipFill>
            <a:blip r:embed="rId2">
              <a:extLst>
                <a:ext uri="{96DAC541-7B7A-43D3-8B79-37D633B846F1}">
                  <asvg:svgBlip xmlns:asvg="http://schemas.microsoft.com/office/drawing/2016/SVG/main" r:embed="rId3"/>
                </a:ext>
              </a:extLst>
            </a:blip>
            <a:stretch>
              <a:fillRect/>
            </a:stretch>
          </a:blipFill>
          <a:ln w="0" cap="flat" cmpd="sng" algn="ctr">
            <a:solidFill>
              <a:srgbClr val="000000">
                <a:alpha val="0"/>
              </a:srgbClr>
            </a:solidFill>
            <a:prstDash val="solid"/>
            <a:round/>
            <a:headEnd type="none" w="med" len="med"/>
            <a:tailEnd type="none" w="med" len="med"/>
          </a:ln>
        </p:spPr>
        <p:txBody>
          <a:bodyPr wrap="square" lIns="0" tIns="0" rIns="0" bIns="0" anchor="t">
            <a:noAutofit/>
          </a:bodyPr>
          <a:lstStyle>
            <a:lvl1pPr marL="0" indent="0" algn="l" defTabSz="914400" rtl="0" eaLnBrk="1" latinLnBrk="0" hangingPunct="1">
              <a:lnSpc>
                <a:spcPct val="100000"/>
              </a:lnSpc>
              <a:spcBef>
                <a:spcPts val="0"/>
              </a:spcBef>
              <a:buFontTx/>
              <a:buNone/>
              <a:defRPr sz="330">
                <a:latin typeface="Arial" panose="020B0604020202020204" pitchFamily="34" charset="0"/>
              </a:defRPr>
            </a:lvl1pPr>
            <a:lvl2pPr marL="0" indent="0" algn="l" defTabSz="914400" rtl="0" eaLnBrk="1" latinLnBrk="0" hangingPunct="1">
              <a:lnSpc>
                <a:spcPct val="100000"/>
              </a:lnSpc>
              <a:spcBef>
                <a:spcPts val="0"/>
              </a:spcBef>
              <a:buFontTx/>
              <a:buNone/>
              <a:defRPr sz="1700"/>
            </a:lvl2pPr>
            <a:lvl3pPr marL="0" indent="0" algn="l" defTabSz="914400" rtl="0" eaLnBrk="1" latinLnBrk="0" hangingPunct="1">
              <a:lnSpc>
                <a:spcPct val="100000"/>
              </a:lnSpc>
              <a:spcBef>
                <a:spcPts val="0"/>
              </a:spcBef>
              <a:buFontTx/>
              <a:buNone/>
              <a:defRPr sz="1700"/>
            </a:lvl3pPr>
            <a:lvl4pPr marL="0" indent="0" algn="l" defTabSz="914400" rtl="0" eaLnBrk="1" latinLnBrk="0" hangingPunct="1">
              <a:lnSpc>
                <a:spcPct val="100000"/>
              </a:lnSpc>
              <a:spcBef>
                <a:spcPts val="0"/>
              </a:spcBef>
              <a:buFontTx/>
              <a:buNone/>
              <a:defRPr sz="1700"/>
            </a:lvl4pPr>
            <a:lvl5pPr marL="0" indent="0" algn="l" defTabSz="914400" rtl="0" eaLnBrk="1" latinLnBrk="0" hangingPunct="1">
              <a:lnSpc>
                <a:spcPct val="100000"/>
              </a:lnSpc>
              <a:spcBef>
                <a:spcPts val="0"/>
              </a:spcBef>
              <a:buFontTx/>
              <a:buNone/>
              <a:defRPr sz="1700"/>
            </a:lvl5pPr>
          </a:lstStyle>
          <a:p>
            <a:pPr lvl="0"/>
            <a:r>
              <a:rPr lang="nl-NL"/>
              <a:t> </a:t>
            </a:r>
          </a:p>
        </p:txBody>
      </p:sp>
      <p:sp>
        <p:nvSpPr>
          <p:cNvPr id="4" name="02_Title 3 (JU-Free)">
            <a:extLst>
              <a:ext uri="{FF2B5EF4-FFF2-40B4-BE49-F238E27FC236}">
                <a16:creationId xmlns:a16="http://schemas.microsoft.com/office/drawing/2014/main" id="{4A1F4068-A107-1814-4B1B-0DA468943C44}"/>
              </a:ext>
            </a:extLst>
          </p:cNvPr>
          <p:cNvSpPr>
            <a:spLocks noGrp="1"/>
          </p:cNvSpPr>
          <p:nvPr>
            <p:ph type="title" hasCustomPrompt="1"/>
          </p:nvPr>
        </p:nvSpPr>
        <p:spPr>
          <a:xfrm>
            <a:off x="685800" y="4279900"/>
            <a:ext cx="2882900" cy="711200"/>
          </a:xfrm>
        </p:spPr>
        <p:txBody>
          <a:bodyPr/>
          <a:lstStyle>
            <a:lvl1pPr algn="l">
              <a:defRPr kumimoji="0" sz="5400" b="1" i="0" u="none" baseline="0">
                <a:solidFill>
                  <a:schemeClr val="bg2">
                    <a:lumMod val="100000"/>
                  </a:schemeClr>
                </a:solidFill>
                <a:latin typeface="+mj-lt"/>
              </a:defRPr>
            </a:lvl1pPr>
          </a:lstStyle>
          <a:p>
            <a:r>
              <a:rPr lang="nl-NL" dirty="0"/>
              <a:t>[Bedankt]</a:t>
            </a:r>
          </a:p>
        </p:txBody>
      </p:sp>
      <p:sp>
        <p:nvSpPr>
          <p:cNvPr id="6" name="03_Subtitle 4[PHJU] (JU-Free)"/>
          <p:cNvSpPr>
            <a:spLocks noGrp="1"/>
          </p:cNvSpPr>
          <p:nvPr>
            <p:ph type="subTitle" idx="1" hasCustomPrompt="1"/>
          </p:nvPr>
        </p:nvSpPr>
        <p:spPr>
          <a:xfrm>
            <a:off x="685800" y="5130800"/>
            <a:ext cx="2882900" cy="1092200"/>
          </a:xfrm>
        </p:spPr>
        <p:txBody>
          <a:bodyPr/>
          <a:lstStyle>
            <a:lvl1pPr marL="0" indent="0" algn="l">
              <a:lnSpc>
                <a:spcPct val="105000"/>
              </a:lnSpc>
              <a:spcBef>
                <a:spcPts val="0"/>
              </a:spcBef>
              <a:buFont typeface="Arial" panose="020B0604020202020204" pitchFamily="34" charset="0"/>
              <a:buNone/>
              <a:defRPr sz="1700">
                <a:solidFill>
                  <a:srgbClr val="000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[Tekst]</a:t>
            </a:r>
          </a:p>
        </p:txBody>
      </p:sp>
      <p:sp>
        <p:nvSpPr>
          <p:cNvPr id="2" name="04_Picture Placeholder 5 (JU-Free)">
            <a:extLst>
              <a:ext uri="{FF2B5EF4-FFF2-40B4-BE49-F238E27FC236}">
                <a16:creationId xmlns:a16="http://schemas.microsoft.com/office/drawing/2014/main" id="{7B4D77DE-4E30-49F5-37ED-85CB60C353B9}"/>
              </a:ext>
            </a:extLst>
          </p:cNvPr>
          <p:cNvSpPr>
            <a:spLocks noGrp="1"/>
          </p:cNvSpPr>
          <p:nvPr>
            <p:ph type="pic" sz="quarter" idx="10" hasCustomPrompt="1"/>
          </p:nvPr>
        </p:nvSpPr>
        <p:spPr>
          <a:xfrm>
            <a:off x="228600" y="1143000"/>
            <a:ext cx="11733213" cy="5486400"/>
          </a:xfrm>
          <a:custGeom>
            <a:avLst/>
            <a:gdLst>
              <a:gd name="connsiteX0" fmla="*/ 455234 w 11733213"/>
              <a:gd name="connsiteY0" fmla="*/ 0 h 5486400"/>
              <a:gd name="connsiteX1" fmla="*/ 457987 w 11733213"/>
              <a:gd name="connsiteY1" fmla="*/ 0 h 5486400"/>
              <a:gd name="connsiteX2" fmla="*/ 477261 w 11733213"/>
              <a:gd name="connsiteY2" fmla="*/ 0 h 5486400"/>
              <a:gd name="connsiteX3" fmla="*/ 529576 w 11733213"/>
              <a:gd name="connsiteY3" fmla="*/ 0 h 5486400"/>
              <a:gd name="connsiteX4" fmla="*/ 573286 w 11733213"/>
              <a:gd name="connsiteY4" fmla="*/ 0 h 5486400"/>
              <a:gd name="connsiteX5" fmla="*/ 631452 w 11733213"/>
              <a:gd name="connsiteY5" fmla="*/ 0 h 5486400"/>
              <a:gd name="connsiteX6" fmla="*/ 706138 w 11733213"/>
              <a:gd name="connsiteY6" fmla="*/ 0 h 5486400"/>
              <a:gd name="connsiteX7" fmla="*/ 799410 w 11733213"/>
              <a:gd name="connsiteY7" fmla="*/ 0 h 5486400"/>
              <a:gd name="connsiteX8" fmla="*/ 913333 w 11733213"/>
              <a:gd name="connsiteY8" fmla="*/ 0 h 5486400"/>
              <a:gd name="connsiteX9" fmla="*/ 1049971 w 11733213"/>
              <a:gd name="connsiteY9" fmla="*/ 0 h 5486400"/>
              <a:gd name="connsiteX10" fmla="*/ 1211390 w 11733213"/>
              <a:gd name="connsiteY10" fmla="*/ 0 h 5486400"/>
              <a:gd name="connsiteX11" fmla="*/ 1399654 w 11733213"/>
              <a:gd name="connsiteY11" fmla="*/ 0 h 5486400"/>
              <a:gd name="connsiteX12" fmla="*/ 1616830 w 11733213"/>
              <a:gd name="connsiteY12" fmla="*/ 0 h 5486400"/>
              <a:gd name="connsiteX13" fmla="*/ 1864981 w 11733213"/>
              <a:gd name="connsiteY13" fmla="*/ 0 h 5486400"/>
              <a:gd name="connsiteX14" fmla="*/ 2146173 w 11733213"/>
              <a:gd name="connsiteY14" fmla="*/ 0 h 5486400"/>
              <a:gd name="connsiteX15" fmla="*/ 2462472 w 11733213"/>
              <a:gd name="connsiteY15" fmla="*/ 0 h 5486400"/>
              <a:gd name="connsiteX16" fmla="*/ 2815941 w 11733213"/>
              <a:gd name="connsiteY16" fmla="*/ 0 h 5486400"/>
              <a:gd name="connsiteX17" fmla="*/ 3208647 w 11733213"/>
              <a:gd name="connsiteY17" fmla="*/ 0 h 5486400"/>
              <a:gd name="connsiteX18" fmla="*/ 3642653 w 11733213"/>
              <a:gd name="connsiteY18" fmla="*/ 0 h 5486400"/>
              <a:gd name="connsiteX19" fmla="*/ 4120026 w 11733213"/>
              <a:gd name="connsiteY19" fmla="*/ 0 h 5486400"/>
              <a:gd name="connsiteX20" fmla="*/ 4642831 w 11733213"/>
              <a:gd name="connsiteY20" fmla="*/ 0 h 5486400"/>
              <a:gd name="connsiteX21" fmla="*/ 5213131 w 11733213"/>
              <a:gd name="connsiteY21" fmla="*/ 0 h 5486400"/>
              <a:gd name="connsiteX22" fmla="*/ 5832993 w 11733213"/>
              <a:gd name="connsiteY22" fmla="*/ 0 h 5486400"/>
              <a:gd name="connsiteX23" fmla="*/ 6504482 w 11733213"/>
              <a:gd name="connsiteY23" fmla="*/ 0 h 5486400"/>
              <a:gd name="connsiteX24" fmla="*/ 7229662 w 11733213"/>
              <a:gd name="connsiteY24" fmla="*/ 0 h 5486400"/>
              <a:gd name="connsiteX25" fmla="*/ 8010599 w 11733213"/>
              <a:gd name="connsiteY25" fmla="*/ 0 h 5486400"/>
              <a:gd name="connsiteX26" fmla="*/ 8849357 w 11733213"/>
              <a:gd name="connsiteY26" fmla="*/ 0 h 5486400"/>
              <a:gd name="connsiteX27" fmla="*/ 9748002 w 11733213"/>
              <a:gd name="connsiteY27" fmla="*/ 0 h 5486400"/>
              <a:gd name="connsiteX28" fmla="*/ 10708599 w 11733213"/>
              <a:gd name="connsiteY28" fmla="*/ 0 h 5486400"/>
              <a:gd name="connsiteX29" fmla="*/ 11212775 w 11733213"/>
              <a:gd name="connsiteY29" fmla="*/ 0 h 5486400"/>
              <a:gd name="connsiteX30" fmla="*/ 11733213 w 11733213"/>
              <a:gd name="connsiteY30" fmla="*/ 0 h 5486400"/>
              <a:gd name="connsiteX31" fmla="*/ 11733213 w 11733213"/>
              <a:gd name="connsiteY31" fmla="*/ 1340 h 5486400"/>
              <a:gd name="connsiteX32" fmla="*/ 11733213 w 11733213"/>
              <a:gd name="connsiteY32" fmla="*/ 10716 h 5486400"/>
              <a:gd name="connsiteX33" fmla="*/ 11733213 w 11733213"/>
              <a:gd name="connsiteY33" fmla="*/ 36165 h 5486400"/>
              <a:gd name="connsiteX34" fmla="*/ 11733213 w 11733213"/>
              <a:gd name="connsiteY34" fmla="*/ 57429 h 5486400"/>
              <a:gd name="connsiteX35" fmla="*/ 11733213 w 11733213"/>
              <a:gd name="connsiteY35" fmla="*/ 85725 h 5486400"/>
              <a:gd name="connsiteX36" fmla="*/ 11733213 w 11733213"/>
              <a:gd name="connsiteY36" fmla="*/ 122058 h 5486400"/>
              <a:gd name="connsiteX37" fmla="*/ 11733213 w 11733213"/>
              <a:gd name="connsiteY37" fmla="*/ 167432 h 5486400"/>
              <a:gd name="connsiteX38" fmla="*/ 11733213 w 11733213"/>
              <a:gd name="connsiteY38" fmla="*/ 222852 h 5486400"/>
              <a:gd name="connsiteX39" fmla="*/ 11733213 w 11733213"/>
              <a:gd name="connsiteY39" fmla="*/ 289322 h 5486400"/>
              <a:gd name="connsiteX40" fmla="*/ 11733213 w 11733213"/>
              <a:gd name="connsiteY40" fmla="*/ 367847 h 5486400"/>
              <a:gd name="connsiteX41" fmla="*/ 11733213 w 11733213"/>
              <a:gd name="connsiteY41" fmla="*/ 459433 h 5486400"/>
              <a:gd name="connsiteX42" fmla="*/ 11733213 w 11733213"/>
              <a:gd name="connsiteY42" fmla="*/ 565082 h 5486400"/>
              <a:gd name="connsiteX43" fmla="*/ 11733213 w 11733213"/>
              <a:gd name="connsiteY43" fmla="*/ 685800 h 5486400"/>
              <a:gd name="connsiteX44" fmla="*/ 11733213 w 11733213"/>
              <a:gd name="connsiteY44" fmla="*/ 822592 h 5486400"/>
              <a:gd name="connsiteX45" fmla="*/ 11733213 w 11733213"/>
              <a:gd name="connsiteY45" fmla="*/ 976462 h 5486400"/>
              <a:gd name="connsiteX46" fmla="*/ 11733213 w 11733213"/>
              <a:gd name="connsiteY46" fmla="*/ 1148414 h 5486400"/>
              <a:gd name="connsiteX47" fmla="*/ 11733213 w 11733213"/>
              <a:gd name="connsiteY47" fmla="*/ 1339453 h 5486400"/>
              <a:gd name="connsiteX48" fmla="*/ 11733213 w 11733213"/>
              <a:gd name="connsiteY48" fmla="*/ 1550585 h 5486400"/>
              <a:gd name="connsiteX49" fmla="*/ 11733213 w 11733213"/>
              <a:gd name="connsiteY49" fmla="*/ 1782812 h 5486400"/>
              <a:gd name="connsiteX50" fmla="*/ 11733213 w 11733213"/>
              <a:gd name="connsiteY50" fmla="*/ 2037141 h 5486400"/>
              <a:gd name="connsiteX51" fmla="*/ 11733213 w 11733213"/>
              <a:gd name="connsiteY51" fmla="*/ 2314575 h 5486400"/>
              <a:gd name="connsiteX52" fmla="*/ 11733213 w 11733213"/>
              <a:gd name="connsiteY52" fmla="*/ 2616120 h 5486400"/>
              <a:gd name="connsiteX53" fmla="*/ 11733213 w 11733213"/>
              <a:gd name="connsiteY53" fmla="*/ 2942779 h 5486400"/>
              <a:gd name="connsiteX54" fmla="*/ 11733213 w 11733213"/>
              <a:gd name="connsiteY54" fmla="*/ 3295557 h 5486400"/>
              <a:gd name="connsiteX55" fmla="*/ 11733213 w 11733213"/>
              <a:gd name="connsiteY55" fmla="*/ 3675460 h 5486400"/>
              <a:gd name="connsiteX56" fmla="*/ 11733213 w 11733213"/>
              <a:gd name="connsiteY56" fmla="*/ 4083491 h 5486400"/>
              <a:gd name="connsiteX57" fmla="*/ 11733213 w 11733213"/>
              <a:gd name="connsiteY57" fmla="*/ 4298368 h 5486400"/>
              <a:gd name="connsiteX58" fmla="*/ 11733213 w 11733213"/>
              <a:gd name="connsiteY58" fmla="*/ 4520655 h 5486400"/>
              <a:gd name="connsiteX59" fmla="*/ 11733213 w 11733213"/>
              <a:gd name="connsiteY59" fmla="*/ 4750475 h 5486400"/>
              <a:gd name="connsiteX60" fmla="*/ 11733213 w 11733213"/>
              <a:gd name="connsiteY60" fmla="*/ 4987956 h 5486400"/>
              <a:gd name="connsiteX61" fmla="*/ 11733213 w 11733213"/>
              <a:gd name="connsiteY61" fmla="*/ 5233223 h 5486400"/>
              <a:gd name="connsiteX62" fmla="*/ 11733213 w 11733213"/>
              <a:gd name="connsiteY62" fmla="*/ 5486400 h 5486400"/>
              <a:gd name="connsiteX63" fmla="*/ 11730348 w 11733213"/>
              <a:gd name="connsiteY63" fmla="*/ 5486400 h 5486400"/>
              <a:gd name="connsiteX64" fmla="*/ 11710297 w 11733213"/>
              <a:gd name="connsiteY64" fmla="*/ 5486400 h 5486400"/>
              <a:gd name="connsiteX65" fmla="*/ 11655870 w 11733213"/>
              <a:gd name="connsiteY65" fmla="*/ 5486400 h 5486400"/>
              <a:gd name="connsiteX66" fmla="*/ 11610395 w 11733213"/>
              <a:gd name="connsiteY66" fmla="*/ 5486400 h 5486400"/>
              <a:gd name="connsiteX67" fmla="*/ 11549881 w 11733213"/>
              <a:gd name="connsiteY67" fmla="*/ 5486400 h 5486400"/>
              <a:gd name="connsiteX68" fmla="*/ 11472180 w 11733213"/>
              <a:gd name="connsiteY68" fmla="*/ 5486400 h 5486400"/>
              <a:gd name="connsiteX69" fmla="*/ 11375144 w 11733213"/>
              <a:gd name="connsiteY69" fmla="*/ 5486400 h 5486400"/>
              <a:gd name="connsiteX70" fmla="*/ 11256623 w 11733213"/>
              <a:gd name="connsiteY70" fmla="*/ 5486400 h 5486400"/>
              <a:gd name="connsiteX71" fmla="*/ 11114469 w 11733213"/>
              <a:gd name="connsiteY71" fmla="*/ 5486400 h 5486400"/>
              <a:gd name="connsiteX72" fmla="*/ 10946535 w 11733213"/>
              <a:gd name="connsiteY72" fmla="*/ 5486400 h 5486400"/>
              <a:gd name="connsiteX73" fmla="*/ 10750671 w 11733213"/>
              <a:gd name="connsiteY73" fmla="*/ 5486400 h 5486400"/>
              <a:gd name="connsiteX74" fmla="*/ 10524729 w 11733213"/>
              <a:gd name="connsiteY74" fmla="*/ 5486400 h 5486400"/>
              <a:gd name="connsiteX75" fmla="*/ 10266561 w 11733213"/>
              <a:gd name="connsiteY75" fmla="*/ 5486400 h 5486400"/>
              <a:gd name="connsiteX76" fmla="*/ 9974019 w 11733213"/>
              <a:gd name="connsiteY76" fmla="*/ 5486400 h 5486400"/>
              <a:gd name="connsiteX77" fmla="*/ 9644953 w 11733213"/>
              <a:gd name="connsiteY77" fmla="*/ 5486400 h 5486400"/>
              <a:gd name="connsiteX78" fmla="*/ 9277216 w 11733213"/>
              <a:gd name="connsiteY78" fmla="*/ 5486400 h 5486400"/>
              <a:gd name="connsiteX79" fmla="*/ 8868659 w 11733213"/>
              <a:gd name="connsiteY79" fmla="*/ 5486400 h 5486400"/>
              <a:gd name="connsiteX80" fmla="*/ 8417134 w 11733213"/>
              <a:gd name="connsiteY80" fmla="*/ 5486400 h 5486400"/>
              <a:gd name="connsiteX81" fmla="*/ 7920492 w 11733213"/>
              <a:gd name="connsiteY81" fmla="*/ 5486400 h 5486400"/>
              <a:gd name="connsiteX82" fmla="*/ 7376585 w 11733213"/>
              <a:gd name="connsiteY82" fmla="*/ 5486400 h 5486400"/>
              <a:gd name="connsiteX83" fmla="*/ 6783264 w 11733213"/>
              <a:gd name="connsiteY83" fmla="*/ 5486400 h 5486400"/>
              <a:gd name="connsiteX84" fmla="*/ 6138381 w 11733213"/>
              <a:gd name="connsiteY84" fmla="*/ 5486400 h 5486400"/>
              <a:gd name="connsiteX85" fmla="*/ 5439788 w 11733213"/>
              <a:gd name="connsiteY85" fmla="*/ 5486400 h 5486400"/>
              <a:gd name="connsiteX86" fmla="*/ 4685336 w 11733213"/>
              <a:gd name="connsiteY86" fmla="*/ 5486400 h 5486400"/>
              <a:gd name="connsiteX87" fmla="*/ 3937000 w 11733213"/>
              <a:gd name="connsiteY87" fmla="*/ 5486400 h 5486400"/>
              <a:gd name="connsiteX88" fmla="*/ 3937000 w 11733213"/>
              <a:gd name="connsiteY88" fmla="*/ 5312570 h 5486400"/>
              <a:gd name="connsiteX89" fmla="*/ 3937000 w 11733213"/>
              <a:gd name="connsiteY89" fmla="*/ 3332587 h 5486400"/>
              <a:gd name="connsiteX90" fmla="*/ 3481188 w 11733213"/>
              <a:gd name="connsiteY90" fmla="*/ 2832100 h 5486400"/>
              <a:gd name="connsiteX91" fmla="*/ 0 w 11733213"/>
              <a:gd name="connsiteY91" fmla="*/ 2832100 h 5486400"/>
              <a:gd name="connsiteX92" fmla="*/ 0 w 11733213"/>
              <a:gd name="connsiteY92" fmla="*/ 2787831 h 5486400"/>
              <a:gd name="connsiteX93" fmla="*/ 0 w 11733213"/>
              <a:gd name="connsiteY93" fmla="*/ 2464329 h 5486400"/>
              <a:gd name="connsiteX94" fmla="*/ 0 w 11733213"/>
              <a:gd name="connsiteY94" fmla="*/ 2115953 h 5486400"/>
              <a:gd name="connsiteX95" fmla="*/ 0 w 11733213"/>
              <a:gd name="connsiteY95" fmla="*/ 1741783 h 5486400"/>
              <a:gd name="connsiteX96" fmla="*/ 0 w 11733213"/>
              <a:gd name="connsiteY96" fmla="*/ 1340897 h 5486400"/>
              <a:gd name="connsiteX97" fmla="*/ 0 w 11733213"/>
              <a:gd name="connsiteY97" fmla="*/ 912375 h 5486400"/>
              <a:gd name="connsiteX98" fmla="*/ 0 w 11733213"/>
              <a:gd name="connsiteY98" fmla="*/ 455295 h 5486400"/>
              <a:gd name="connsiteX99" fmla="*/ 455234 w 11733213"/>
              <a:gd name="connsiteY99" fmla="*/ 0 h 548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11733213" h="5486400">
                <a:moveTo>
                  <a:pt x="455234" y="0"/>
                </a:moveTo>
                <a:lnTo>
                  <a:pt x="457987" y="0"/>
                </a:lnTo>
                <a:lnTo>
                  <a:pt x="477261" y="0"/>
                </a:lnTo>
                <a:lnTo>
                  <a:pt x="529576" y="0"/>
                </a:lnTo>
                <a:lnTo>
                  <a:pt x="573286" y="0"/>
                </a:lnTo>
                <a:lnTo>
                  <a:pt x="631452" y="0"/>
                </a:lnTo>
                <a:lnTo>
                  <a:pt x="706138" y="0"/>
                </a:lnTo>
                <a:lnTo>
                  <a:pt x="799410" y="0"/>
                </a:lnTo>
                <a:lnTo>
                  <a:pt x="913333" y="0"/>
                </a:lnTo>
                <a:lnTo>
                  <a:pt x="1049971" y="0"/>
                </a:lnTo>
                <a:lnTo>
                  <a:pt x="1211390" y="0"/>
                </a:lnTo>
                <a:lnTo>
                  <a:pt x="1399654" y="0"/>
                </a:lnTo>
                <a:lnTo>
                  <a:pt x="1616830" y="0"/>
                </a:lnTo>
                <a:lnTo>
                  <a:pt x="1864981" y="0"/>
                </a:lnTo>
                <a:lnTo>
                  <a:pt x="2146173" y="0"/>
                </a:lnTo>
                <a:lnTo>
                  <a:pt x="2462472" y="0"/>
                </a:lnTo>
                <a:lnTo>
                  <a:pt x="2815941" y="0"/>
                </a:lnTo>
                <a:lnTo>
                  <a:pt x="3208647" y="0"/>
                </a:lnTo>
                <a:lnTo>
                  <a:pt x="3642653" y="0"/>
                </a:lnTo>
                <a:lnTo>
                  <a:pt x="4120026" y="0"/>
                </a:lnTo>
                <a:lnTo>
                  <a:pt x="4642831" y="0"/>
                </a:lnTo>
                <a:lnTo>
                  <a:pt x="5213131" y="0"/>
                </a:lnTo>
                <a:lnTo>
                  <a:pt x="5832993" y="0"/>
                </a:lnTo>
                <a:lnTo>
                  <a:pt x="6504482" y="0"/>
                </a:lnTo>
                <a:lnTo>
                  <a:pt x="7229662" y="0"/>
                </a:lnTo>
                <a:lnTo>
                  <a:pt x="8010599" y="0"/>
                </a:lnTo>
                <a:lnTo>
                  <a:pt x="8849357" y="0"/>
                </a:lnTo>
                <a:lnTo>
                  <a:pt x="9748002" y="0"/>
                </a:lnTo>
                <a:lnTo>
                  <a:pt x="10708599" y="0"/>
                </a:lnTo>
                <a:lnTo>
                  <a:pt x="11212775" y="0"/>
                </a:lnTo>
                <a:lnTo>
                  <a:pt x="11733213" y="0"/>
                </a:lnTo>
                <a:lnTo>
                  <a:pt x="11733213" y="1340"/>
                </a:lnTo>
                <a:lnTo>
                  <a:pt x="11733213" y="10716"/>
                </a:lnTo>
                <a:lnTo>
                  <a:pt x="11733213" y="36165"/>
                </a:lnTo>
                <a:lnTo>
                  <a:pt x="11733213" y="57429"/>
                </a:lnTo>
                <a:lnTo>
                  <a:pt x="11733213" y="85725"/>
                </a:lnTo>
                <a:lnTo>
                  <a:pt x="11733213" y="122058"/>
                </a:lnTo>
                <a:lnTo>
                  <a:pt x="11733213" y="167432"/>
                </a:lnTo>
                <a:lnTo>
                  <a:pt x="11733213" y="222852"/>
                </a:lnTo>
                <a:lnTo>
                  <a:pt x="11733213" y="289322"/>
                </a:lnTo>
                <a:lnTo>
                  <a:pt x="11733213" y="367847"/>
                </a:lnTo>
                <a:lnTo>
                  <a:pt x="11733213" y="459433"/>
                </a:lnTo>
                <a:lnTo>
                  <a:pt x="11733213" y="565082"/>
                </a:lnTo>
                <a:lnTo>
                  <a:pt x="11733213" y="685800"/>
                </a:lnTo>
                <a:lnTo>
                  <a:pt x="11733213" y="822592"/>
                </a:lnTo>
                <a:lnTo>
                  <a:pt x="11733213" y="976462"/>
                </a:lnTo>
                <a:lnTo>
                  <a:pt x="11733213" y="1148414"/>
                </a:lnTo>
                <a:lnTo>
                  <a:pt x="11733213" y="1339453"/>
                </a:lnTo>
                <a:lnTo>
                  <a:pt x="11733213" y="1550585"/>
                </a:lnTo>
                <a:lnTo>
                  <a:pt x="11733213" y="1782812"/>
                </a:lnTo>
                <a:lnTo>
                  <a:pt x="11733213" y="2037141"/>
                </a:lnTo>
                <a:lnTo>
                  <a:pt x="11733213" y="2314575"/>
                </a:lnTo>
                <a:lnTo>
                  <a:pt x="11733213" y="2616120"/>
                </a:lnTo>
                <a:lnTo>
                  <a:pt x="11733213" y="2942779"/>
                </a:lnTo>
                <a:lnTo>
                  <a:pt x="11733213" y="3295557"/>
                </a:lnTo>
                <a:lnTo>
                  <a:pt x="11733213" y="3675460"/>
                </a:lnTo>
                <a:lnTo>
                  <a:pt x="11733213" y="4083491"/>
                </a:lnTo>
                <a:lnTo>
                  <a:pt x="11733213" y="4298368"/>
                </a:lnTo>
                <a:lnTo>
                  <a:pt x="11733213" y="4520655"/>
                </a:lnTo>
                <a:lnTo>
                  <a:pt x="11733213" y="4750475"/>
                </a:lnTo>
                <a:lnTo>
                  <a:pt x="11733213" y="4987956"/>
                </a:lnTo>
                <a:lnTo>
                  <a:pt x="11733213" y="5233223"/>
                </a:lnTo>
                <a:lnTo>
                  <a:pt x="11733213" y="5486400"/>
                </a:lnTo>
                <a:lnTo>
                  <a:pt x="11730348" y="5486400"/>
                </a:lnTo>
                <a:lnTo>
                  <a:pt x="11710297" y="5486400"/>
                </a:lnTo>
                <a:lnTo>
                  <a:pt x="11655870" y="5486400"/>
                </a:lnTo>
                <a:lnTo>
                  <a:pt x="11610395" y="5486400"/>
                </a:lnTo>
                <a:lnTo>
                  <a:pt x="11549881" y="5486400"/>
                </a:lnTo>
                <a:lnTo>
                  <a:pt x="11472180" y="5486400"/>
                </a:lnTo>
                <a:lnTo>
                  <a:pt x="11375144" y="5486400"/>
                </a:lnTo>
                <a:lnTo>
                  <a:pt x="11256623" y="5486400"/>
                </a:lnTo>
                <a:lnTo>
                  <a:pt x="11114469" y="5486400"/>
                </a:lnTo>
                <a:lnTo>
                  <a:pt x="10946535" y="5486400"/>
                </a:lnTo>
                <a:lnTo>
                  <a:pt x="10750671" y="5486400"/>
                </a:lnTo>
                <a:lnTo>
                  <a:pt x="10524729" y="5486400"/>
                </a:lnTo>
                <a:lnTo>
                  <a:pt x="10266561" y="5486400"/>
                </a:lnTo>
                <a:lnTo>
                  <a:pt x="9974019" y="5486400"/>
                </a:lnTo>
                <a:lnTo>
                  <a:pt x="9644953" y="5486400"/>
                </a:lnTo>
                <a:lnTo>
                  <a:pt x="9277216" y="5486400"/>
                </a:lnTo>
                <a:lnTo>
                  <a:pt x="8868659" y="5486400"/>
                </a:lnTo>
                <a:lnTo>
                  <a:pt x="8417134" y="5486400"/>
                </a:lnTo>
                <a:lnTo>
                  <a:pt x="7920492" y="5486400"/>
                </a:lnTo>
                <a:lnTo>
                  <a:pt x="7376585" y="5486400"/>
                </a:lnTo>
                <a:lnTo>
                  <a:pt x="6783264" y="5486400"/>
                </a:lnTo>
                <a:lnTo>
                  <a:pt x="6138381" y="5486400"/>
                </a:lnTo>
                <a:lnTo>
                  <a:pt x="5439788" y="5486400"/>
                </a:lnTo>
                <a:lnTo>
                  <a:pt x="4685336" y="5486400"/>
                </a:lnTo>
                <a:lnTo>
                  <a:pt x="3937000" y="5486400"/>
                </a:lnTo>
                <a:lnTo>
                  <a:pt x="3937000" y="5312570"/>
                </a:lnTo>
                <a:cubicBezTo>
                  <a:pt x="3937000" y="3332587"/>
                  <a:pt x="3937000" y="3332587"/>
                  <a:pt x="3937000" y="3332587"/>
                </a:cubicBezTo>
                <a:cubicBezTo>
                  <a:pt x="3937000" y="3056168"/>
                  <a:pt x="3732505" y="2832100"/>
                  <a:pt x="3481188" y="2832100"/>
                </a:cubicBezTo>
                <a:cubicBezTo>
                  <a:pt x="0" y="2832100"/>
                  <a:pt x="0" y="2832100"/>
                  <a:pt x="0" y="2832100"/>
                </a:cubicBezTo>
                <a:lnTo>
                  <a:pt x="0" y="2787831"/>
                </a:lnTo>
                <a:lnTo>
                  <a:pt x="0" y="2464329"/>
                </a:lnTo>
                <a:lnTo>
                  <a:pt x="0" y="2115953"/>
                </a:lnTo>
                <a:lnTo>
                  <a:pt x="0" y="1741783"/>
                </a:lnTo>
                <a:lnTo>
                  <a:pt x="0" y="1340897"/>
                </a:lnTo>
                <a:lnTo>
                  <a:pt x="0" y="912375"/>
                </a:lnTo>
                <a:lnTo>
                  <a:pt x="0" y="455295"/>
                </a:lnTo>
                <a:cubicBezTo>
                  <a:pt x="0" y="203835"/>
                  <a:pt x="203808" y="0"/>
                  <a:pt x="455234" y="0"/>
                </a:cubicBezTo>
                <a:close/>
              </a:path>
            </a:pathLst>
          </a:custGeom>
          <a:noFill/>
        </p:spPr>
        <p:txBody>
          <a:bodyPr wrap="square" lIns="0" tIns="0" rIns="0" bIns="0" anchor="t">
            <a:noAutofit/>
          </a:bodyPr>
          <a:lstStyle>
            <a:lvl1pPr marL="0" indent="0" algn="ctr" defTabSz="914400" rtl="0" eaLnBrk="1" latinLnBrk="0" hangingPunct="1">
              <a:lnSpc>
                <a:spcPct val="100000"/>
              </a:lnSpc>
              <a:spcBef>
                <a:spcPts val="0"/>
              </a:spcBef>
              <a:buFontTx/>
              <a:buNone/>
              <a:defRPr sz="1700"/>
            </a:lvl1pPr>
          </a:lstStyle>
          <a:p>
            <a:r>
              <a:rPr lang="nl-NL" dirty="0"/>
              <a:t>[Afbeelding]</a:t>
            </a:r>
          </a:p>
        </p:txBody>
      </p:sp>
    </p:spTree>
    <p:extLst>
      <p:ext uri="{BB962C8B-B14F-4D97-AF65-F5344CB8AC3E}">
        <p14:creationId xmlns:p14="http://schemas.microsoft.com/office/powerpoint/2010/main" val="33375629"/>
      </p:ext>
    </p:extLst>
  </p:cSld>
  <p:clrMapOvr>
    <a:masterClrMapping/>
  </p:clrMapOvr>
  <p:extLst>
    <p:ext uri="{DCECCB84-F9BA-43D5-87BE-67443E8EF086}">
      <p15:sldGuideLst xmlns:p15="http://schemas.microsoft.com/office/powerpoint/2012/main"/>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Einddia+foto donkergroen]">
    <p:spTree>
      <p:nvGrpSpPr>
        <p:cNvPr id="1" name=""/>
        <p:cNvGrpSpPr/>
        <p:nvPr/>
      </p:nvGrpSpPr>
      <p:grpSpPr>
        <a:xfrm>
          <a:off x="0" y="0"/>
          <a:ext cx="0" cy="0"/>
          <a:chOff x="0" y="0"/>
          <a:chExt cx="0" cy="0"/>
        </a:xfrm>
      </p:grpSpPr>
      <p:sp>
        <p:nvSpPr>
          <p:cNvPr id="9" name="Freeform: vorm 1">
            <a:extLst>
              <a:ext uri="{FF2B5EF4-FFF2-40B4-BE49-F238E27FC236}">
                <a16:creationId xmlns:a16="http://schemas.microsoft.com/office/drawing/2014/main" id="{3B589DA3-B497-B116-3029-50DB5B1CDC84}"/>
              </a:ext>
            </a:extLst>
          </p:cNvPr>
          <p:cNvSpPr>
            <a:spLocks noSelect="1"/>
          </p:cNvSpPr>
          <p:nvPr userDrawn="1"/>
        </p:nvSpPr>
        <p:spPr bwMode="auto">
          <a:xfrm>
            <a:off x="228600" y="3968750"/>
            <a:ext cx="3949700" cy="2660650"/>
          </a:xfrm>
          <a:custGeom>
            <a:avLst/>
            <a:gdLst>
              <a:gd name="connsiteX0" fmla="*/ 0 w 3954101"/>
              <a:gd name="connsiteY0" fmla="*/ 0 h 2435379"/>
              <a:gd name="connsiteX1" fmla="*/ 3496309 w 3954101"/>
              <a:gd name="connsiteY1" fmla="*/ 0 h 2435379"/>
              <a:gd name="connsiteX2" fmla="*/ 3954101 w 3954101"/>
              <a:gd name="connsiteY2" fmla="*/ 459208 h 2435379"/>
              <a:gd name="connsiteX3" fmla="*/ 3954101 w 3954101"/>
              <a:gd name="connsiteY3" fmla="*/ 2275886 h 2435379"/>
              <a:gd name="connsiteX4" fmla="*/ 3954101 w 3954101"/>
              <a:gd name="connsiteY4" fmla="*/ 2435379 h 2435379"/>
              <a:gd name="connsiteX5" fmla="*/ 0 w 3954101"/>
              <a:gd name="connsiteY5" fmla="*/ 2435379 h 2435379"/>
              <a:gd name="connsiteX6" fmla="*/ 0 w 3954101"/>
              <a:gd name="connsiteY6" fmla="*/ 2389601 h 2435379"/>
              <a:gd name="connsiteX7" fmla="*/ 0 w 3954101"/>
              <a:gd name="connsiteY7" fmla="*/ 0 h 2435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54101" h="2435379">
                <a:moveTo>
                  <a:pt x="0" y="0"/>
                </a:moveTo>
                <a:cubicBezTo>
                  <a:pt x="0" y="0"/>
                  <a:pt x="0" y="0"/>
                  <a:pt x="3496309" y="0"/>
                </a:cubicBezTo>
                <a:cubicBezTo>
                  <a:pt x="3748718" y="0"/>
                  <a:pt x="3954101" y="205587"/>
                  <a:pt x="3954101" y="459208"/>
                </a:cubicBezTo>
                <a:cubicBezTo>
                  <a:pt x="3954101" y="459208"/>
                  <a:pt x="3954101" y="459208"/>
                  <a:pt x="3954101" y="2275886"/>
                </a:cubicBezTo>
                <a:lnTo>
                  <a:pt x="3954101" y="2435379"/>
                </a:lnTo>
                <a:lnTo>
                  <a:pt x="0" y="2435379"/>
                </a:lnTo>
                <a:lnTo>
                  <a:pt x="0" y="2389601"/>
                </a:lnTo>
                <a:cubicBezTo>
                  <a:pt x="0" y="2078635"/>
                  <a:pt x="0" y="1415241"/>
                  <a:pt x="0" y="0"/>
                </a:cubicBezTo>
                <a:close/>
              </a:path>
            </a:pathLst>
          </a:custGeom>
          <a:solidFill>
            <a:srgbClr val="275937"/>
          </a:solidFill>
          <a:ln>
            <a:noFill/>
          </a:ln>
        </p:spPr>
        <p:txBody>
          <a:bodyPr vert="horz" wrap="square" lIns="91440" tIns="45720" rIns="91440" bIns="45720" numCol="1" anchor="t" anchorCtr="0" compatLnSpc="1">
            <a:prstTxWarp prst="textNoShape">
              <a:avLst/>
            </a:prstTxWarp>
            <a:noAutofit/>
          </a:bodyPr>
          <a:lstStyle/>
          <a:p>
            <a:endParaRPr lang="nl-NL" dirty="0"/>
          </a:p>
        </p:txBody>
      </p:sp>
      <p:sp>
        <p:nvSpPr>
          <p:cNvPr id="3" name="01_Rectangle 2{PHJU} (JU-Free)" descr="Logo Ministerie van Binnenlandse Zaken en Koninkrijksrelaties">
            <a:extLst>
              <a:ext uri="{FF2B5EF4-FFF2-40B4-BE49-F238E27FC236}">
                <a16:creationId xmlns:a16="http://schemas.microsoft.com/office/drawing/2014/main" id="{1987ED06-A712-C782-2F3D-D3F161405A31}"/>
              </a:ext>
            </a:extLst>
          </p:cNvPr>
          <p:cNvSpPr>
            <a:spLocks noGrp="1"/>
          </p:cNvSpPr>
          <p:nvPr>
            <p:ph type="body" sz="quarter" idx="1003" hasCustomPrompt="1"/>
          </p:nvPr>
        </p:nvSpPr>
        <p:spPr>
          <a:xfrm>
            <a:off x="5868988" y="0"/>
            <a:ext cx="2543175" cy="911225"/>
          </a:xfrm>
          <a:custGeom>
            <a:avLst/>
            <a:gdLst>
              <a:gd name="connsiteX0" fmla="*/ 0 w 2543175"/>
              <a:gd name="connsiteY0" fmla="*/ 0 h 911225"/>
              <a:gd name="connsiteX1" fmla="*/ 2543175 w 2543175"/>
              <a:gd name="connsiteY1" fmla="*/ 0 h 911225"/>
              <a:gd name="connsiteX2" fmla="*/ 2543175 w 2543175"/>
              <a:gd name="connsiteY2" fmla="*/ 911225 h 911225"/>
              <a:gd name="connsiteX3" fmla="*/ 0 w 2543175"/>
              <a:gd name="connsiteY3" fmla="*/ 911225 h 911225"/>
            </a:gdLst>
            <a:ahLst/>
            <a:cxnLst>
              <a:cxn ang="0">
                <a:pos x="connsiteX0" y="connsiteY0"/>
              </a:cxn>
              <a:cxn ang="0">
                <a:pos x="connsiteX1" y="connsiteY1"/>
              </a:cxn>
              <a:cxn ang="0">
                <a:pos x="connsiteX2" y="connsiteY2"/>
              </a:cxn>
              <a:cxn ang="0">
                <a:pos x="connsiteX3" y="connsiteY3"/>
              </a:cxn>
            </a:cxnLst>
            <a:rect l="l" t="t" r="r" b="b"/>
            <a:pathLst>
              <a:path w="2543175" h="911225">
                <a:moveTo>
                  <a:pt x="0" y="0"/>
                </a:moveTo>
                <a:lnTo>
                  <a:pt x="2543175" y="0"/>
                </a:lnTo>
                <a:lnTo>
                  <a:pt x="2543175" y="911225"/>
                </a:lnTo>
                <a:lnTo>
                  <a:pt x="0" y="911225"/>
                </a:lnTo>
                <a:close/>
              </a:path>
            </a:pathLst>
          </a:custGeom>
          <a:blipFill>
            <a:blip r:embed="rId2">
              <a:extLst>
                <a:ext uri="{96DAC541-7B7A-43D3-8B79-37D633B846F1}">
                  <asvg:svgBlip xmlns:asvg="http://schemas.microsoft.com/office/drawing/2016/SVG/main" r:embed="rId3"/>
                </a:ext>
              </a:extLst>
            </a:blip>
            <a:stretch>
              <a:fillRect/>
            </a:stretch>
          </a:blipFill>
          <a:ln w="0" cap="flat" cmpd="sng" algn="ctr">
            <a:solidFill>
              <a:srgbClr val="000000">
                <a:alpha val="0"/>
              </a:srgbClr>
            </a:solidFill>
            <a:prstDash val="solid"/>
            <a:round/>
            <a:headEnd type="none" w="med" len="med"/>
            <a:tailEnd type="none" w="med" len="med"/>
          </a:ln>
        </p:spPr>
        <p:txBody>
          <a:bodyPr wrap="square" lIns="0" tIns="0" rIns="0" bIns="0" anchor="t">
            <a:noAutofit/>
          </a:bodyPr>
          <a:lstStyle>
            <a:lvl1pPr marL="0" indent="0" algn="l" defTabSz="914400" rtl="0" eaLnBrk="1" latinLnBrk="0" hangingPunct="1">
              <a:lnSpc>
                <a:spcPct val="100000"/>
              </a:lnSpc>
              <a:spcBef>
                <a:spcPts val="0"/>
              </a:spcBef>
              <a:buFontTx/>
              <a:buNone/>
              <a:defRPr sz="330">
                <a:latin typeface="Arial" panose="020B0604020202020204" pitchFamily="34" charset="0"/>
              </a:defRPr>
            </a:lvl1pPr>
            <a:lvl2pPr marL="0" indent="0" algn="l" defTabSz="914400" rtl="0" eaLnBrk="1" latinLnBrk="0" hangingPunct="1">
              <a:lnSpc>
                <a:spcPct val="100000"/>
              </a:lnSpc>
              <a:spcBef>
                <a:spcPts val="0"/>
              </a:spcBef>
              <a:buFontTx/>
              <a:buNone/>
              <a:defRPr sz="1700"/>
            </a:lvl2pPr>
            <a:lvl3pPr marL="0" indent="0" algn="l" defTabSz="914400" rtl="0" eaLnBrk="1" latinLnBrk="0" hangingPunct="1">
              <a:lnSpc>
                <a:spcPct val="100000"/>
              </a:lnSpc>
              <a:spcBef>
                <a:spcPts val="0"/>
              </a:spcBef>
              <a:buFontTx/>
              <a:buNone/>
              <a:defRPr sz="1700"/>
            </a:lvl3pPr>
            <a:lvl4pPr marL="0" indent="0" algn="l" defTabSz="914400" rtl="0" eaLnBrk="1" latinLnBrk="0" hangingPunct="1">
              <a:lnSpc>
                <a:spcPct val="100000"/>
              </a:lnSpc>
              <a:spcBef>
                <a:spcPts val="0"/>
              </a:spcBef>
              <a:buFontTx/>
              <a:buNone/>
              <a:defRPr sz="1700"/>
            </a:lvl4pPr>
            <a:lvl5pPr marL="0" indent="0" algn="l" defTabSz="914400" rtl="0" eaLnBrk="1" latinLnBrk="0" hangingPunct="1">
              <a:lnSpc>
                <a:spcPct val="100000"/>
              </a:lnSpc>
              <a:spcBef>
                <a:spcPts val="0"/>
              </a:spcBef>
              <a:buFontTx/>
              <a:buNone/>
              <a:defRPr sz="1700"/>
            </a:lvl5pPr>
          </a:lstStyle>
          <a:p>
            <a:pPr lvl="0"/>
            <a:r>
              <a:rPr lang="nl-NL"/>
              <a:t> </a:t>
            </a:r>
          </a:p>
        </p:txBody>
      </p:sp>
      <p:sp>
        <p:nvSpPr>
          <p:cNvPr id="4" name="02_Title 3 (JU-Free)">
            <a:extLst>
              <a:ext uri="{FF2B5EF4-FFF2-40B4-BE49-F238E27FC236}">
                <a16:creationId xmlns:a16="http://schemas.microsoft.com/office/drawing/2014/main" id="{4A1F4068-A107-1814-4B1B-0DA468943C44}"/>
              </a:ext>
            </a:extLst>
          </p:cNvPr>
          <p:cNvSpPr>
            <a:spLocks noGrp="1"/>
          </p:cNvSpPr>
          <p:nvPr>
            <p:ph type="title" hasCustomPrompt="1"/>
          </p:nvPr>
        </p:nvSpPr>
        <p:spPr>
          <a:xfrm>
            <a:off x="685800" y="4279900"/>
            <a:ext cx="2882900" cy="711200"/>
          </a:xfrm>
        </p:spPr>
        <p:txBody>
          <a:bodyPr/>
          <a:lstStyle>
            <a:lvl1pPr algn="l">
              <a:defRPr kumimoji="0" sz="5400" b="1" i="0" u="none" baseline="0">
                <a:solidFill>
                  <a:schemeClr val="bg2">
                    <a:lumMod val="100000"/>
                  </a:schemeClr>
                </a:solidFill>
                <a:latin typeface="+mj-lt"/>
              </a:defRPr>
            </a:lvl1pPr>
          </a:lstStyle>
          <a:p>
            <a:r>
              <a:rPr lang="nl-NL" dirty="0"/>
              <a:t>[Bedankt]</a:t>
            </a:r>
          </a:p>
        </p:txBody>
      </p:sp>
      <p:sp>
        <p:nvSpPr>
          <p:cNvPr id="6" name="03_Subtitle 4[PHJU] (JU-Free)"/>
          <p:cNvSpPr>
            <a:spLocks noGrp="1"/>
          </p:cNvSpPr>
          <p:nvPr>
            <p:ph type="subTitle" idx="1" hasCustomPrompt="1"/>
          </p:nvPr>
        </p:nvSpPr>
        <p:spPr>
          <a:xfrm>
            <a:off x="685800" y="5130800"/>
            <a:ext cx="2882900" cy="1092200"/>
          </a:xfrm>
        </p:spPr>
        <p:txBody>
          <a:bodyPr/>
          <a:lstStyle>
            <a:lvl1pPr marL="0" indent="0" algn="l">
              <a:lnSpc>
                <a:spcPct val="105000"/>
              </a:lnSpc>
              <a:spcBef>
                <a:spcPts val="0"/>
              </a:spcBef>
              <a:buFont typeface="Arial" panose="020B0604020202020204" pitchFamily="34" charset="0"/>
              <a:buNone/>
              <a:defRPr sz="17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[Tekst]</a:t>
            </a:r>
          </a:p>
        </p:txBody>
      </p:sp>
      <p:sp>
        <p:nvSpPr>
          <p:cNvPr id="2" name="04_Picture Placeholder 5 (JU-Free)">
            <a:extLst>
              <a:ext uri="{FF2B5EF4-FFF2-40B4-BE49-F238E27FC236}">
                <a16:creationId xmlns:a16="http://schemas.microsoft.com/office/drawing/2014/main" id="{7B4D77DE-4E30-49F5-37ED-85CB60C353B9}"/>
              </a:ext>
            </a:extLst>
          </p:cNvPr>
          <p:cNvSpPr>
            <a:spLocks noGrp="1"/>
          </p:cNvSpPr>
          <p:nvPr>
            <p:ph type="pic" sz="quarter" idx="10" hasCustomPrompt="1"/>
          </p:nvPr>
        </p:nvSpPr>
        <p:spPr>
          <a:xfrm>
            <a:off x="228600" y="1143000"/>
            <a:ext cx="11733213" cy="5486400"/>
          </a:xfrm>
          <a:custGeom>
            <a:avLst/>
            <a:gdLst>
              <a:gd name="connsiteX0" fmla="*/ 455234 w 11733213"/>
              <a:gd name="connsiteY0" fmla="*/ 0 h 5486400"/>
              <a:gd name="connsiteX1" fmla="*/ 457987 w 11733213"/>
              <a:gd name="connsiteY1" fmla="*/ 0 h 5486400"/>
              <a:gd name="connsiteX2" fmla="*/ 477261 w 11733213"/>
              <a:gd name="connsiteY2" fmla="*/ 0 h 5486400"/>
              <a:gd name="connsiteX3" fmla="*/ 529576 w 11733213"/>
              <a:gd name="connsiteY3" fmla="*/ 0 h 5486400"/>
              <a:gd name="connsiteX4" fmla="*/ 573286 w 11733213"/>
              <a:gd name="connsiteY4" fmla="*/ 0 h 5486400"/>
              <a:gd name="connsiteX5" fmla="*/ 631452 w 11733213"/>
              <a:gd name="connsiteY5" fmla="*/ 0 h 5486400"/>
              <a:gd name="connsiteX6" fmla="*/ 706138 w 11733213"/>
              <a:gd name="connsiteY6" fmla="*/ 0 h 5486400"/>
              <a:gd name="connsiteX7" fmla="*/ 799410 w 11733213"/>
              <a:gd name="connsiteY7" fmla="*/ 0 h 5486400"/>
              <a:gd name="connsiteX8" fmla="*/ 913333 w 11733213"/>
              <a:gd name="connsiteY8" fmla="*/ 0 h 5486400"/>
              <a:gd name="connsiteX9" fmla="*/ 1049971 w 11733213"/>
              <a:gd name="connsiteY9" fmla="*/ 0 h 5486400"/>
              <a:gd name="connsiteX10" fmla="*/ 1211390 w 11733213"/>
              <a:gd name="connsiteY10" fmla="*/ 0 h 5486400"/>
              <a:gd name="connsiteX11" fmla="*/ 1399654 w 11733213"/>
              <a:gd name="connsiteY11" fmla="*/ 0 h 5486400"/>
              <a:gd name="connsiteX12" fmla="*/ 1616830 w 11733213"/>
              <a:gd name="connsiteY12" fmla="*/ 0 h 5486400"/>
              <a:gd name="connsiteX13" fmla="*/ 1864981 w 11733213"/>
              <a:gd name="connsiteY13" fmla="*/ 0 h 5486400"/>
              <a:gd name="connsiteX14" fmla="*/ 2146173 w 11733213"/>
              <a:gd name="connsiteY14" fmla="*/ 0 h 5486400"/>
              <a:gd name="connsiteX15" fmla="*/ 2462472 w 11733213"/>
              <a:gd name="connsiteY15" fmla="*/ 0 h 5486400"/>
              <a:gd name="connsiteX16" fmla="*/ 2815941 w 11733213"/>
              <a:gd name="connsiteY16" fmla="*/ 0 h 5486400"/>
              <a:gd name="connsiteX17" fmla="*/ 3208647 w 11733213"/>
              <a:gd name="connsiteY17" fmla="*/ 0 h 5486400"/>
              <a:gd name="connsiteX18" fmla="*/ 3642653 w 11733213"/>
              <a:gd name="connsiteY18" fmla="*/ 0 h 5486400"/>
              <a:gd name="connsiteX19" fmla="*/ 4120026 w 11733213"/>
              <a:gd name="connsiteY19" fmla="*/ 0 h 5486400"/>
              <a:gd name="connsiteX20" fmla="*/ 4642831 w 11733213"/>
              <a:gd name="connsiteY20" fmla="*/ 0 h 5486400"/>
              <a:gd name="connsiteX21" fmla="*/ 5213131 w 11733213"/>
              <a:gd name="connsiteY21" fmla="*/ 0 h 5486400"/>
              <a:gd name="connsiteX22" fmla="*/ 5832993 w 11733213"/>
              <a:gd name="connsiteY22" fmla="*/ 0 h 5486400"/>
              <a:gd name="connsiteX23" fmla="*/ 6504482 w 11733213"/>
              <a:gd name="connsiteY23" fmla="*/ 0 h 5486400"/>
              <a:gd name="connsiteX24" fmla="*/ 7229662 w 11733213"/>
              <a:gd name="connsiteY24" fmla="*/ 0 h 5486400"/>
              <a:gd name="connsiteX25" fmla="*/ 8010599 w 11733213"/>
              <a:gd name="connsiteY25" fmla="*/ 0 h 5486400"/>
              <a:gd name="connsiteX26" fmla="*/ 8849357 w 11733213"/>
              <a:gd name="connsiteY26" fmla="*/ 0 h 5486400"/>
              <a:gd name="connsiteX27" fmla="*/ 9748002 w 11733213"/>
              <a:gd name="connsiteY27" fmla="*/ 0 h 5486400"/>
              <a:gd name="connsiteX28" fmla="*/ 10708599 w 11733213"/>
              <a:gd name="connsiteY28" fmla="*/ 0 h 5486400"/>
              <a:gd name="connsiteX29" fmla="*/ 11212775 w 11733213"/>
              <a:gd name="connsiteY29" fmla="*/ 0 h 5486400"/>
              <a:gd name="connsiteX30" fmla="*/ 11733213 w 11733213"/>
              <a:gd name="connsiteY30" fmla="*/ 0 h 5486400"/>
              <a:gd name="connsiteX31" fmla="*/ 11733213 w 11733213"/>
              <a:gd name="connsiteY31" fmla="*/ 1340 h 5486400"/>
              <a:gd name="connsiteX32" fmla="*/ 11733213 w 11733213"/>
              <a:gd name="connsiteY32" fmla="*/ 10716 h 5486400"/>
              <a:gd name="connsiteX33" fmla="*/ 11733213 w 11733213"/>
              <a:gd name="connsiteY33" fmla="*/ 36165 h 5486400"/>
              <a:gd name="connsiteX34" fmla="*/ 11733213 w 11733213"/>
              <a:gd name="connsiteY34" fmla="*/ 57429 h 5486400"/>
              <a:gd name="connsiteX35" fmla="*/ 11733213 w 11733213"/>
              <a:gd name="connsiteY35" fmla="*/ 85725 h 5486400"/>
              <a:gd name="connsiteX36" fmla="*/ 11733213 w 11733213"/>
              <a:gd name="connsiteY36" fmla="*/ 122058 h 5486400"/>
              <a:gd name="connsiteX37" fmla="*/ 11733213 w 11733213"/>
              <a:gd name="connsiteY37" fmla="*/ 167432 h 5486400"/>
              <a:gd name="connsiteX38" fmla="*/ 11733213 w 11733213"/>
              <a:gd name="connsiteY38" fmla="*/ 222852 h 5486400"/>
              <a:gd name="connsiteX39" fmla="*/ 11733213 w 11733213"/>
              <a:gd name="connsiteY39" fmla="*/ 289322 h 5486400"/>
              <a:gd name="connsiteX40" fmla="*/ 11733213 w 11733213"/>
              <a:gd name="connsiteY40" fmla="*/ 367847 h 5486400"/>
              <a:gd name="connsiteX41" fmla="*/ 11733213 w 11733213"/>
              <a:gd name="connsiteY41" fmla="*/ 459433 h 5486400"/>
              <a:gd name="connsiteX42" fmla="*/ 11733213 w 11733213"/>
              <a:gd name="connsiteY42" fmla="*/ 565082 h 5486400"/>
              <a:gd name="connsiteX43" fmla="*/ 11733213 w 11733213"/>
              <a:gd name="connsiteY43" fmla="*/ 685800 h 5486400"/>
              <a:gd name="connsiteX44" fmla="*/ 11733213 w 11733213"/>
              <a:gd name="connsiteY44" fmla="*/ 822592 h 5486400"/>
              <a:gd name="connsiteX45" fmla="*/ 11733213 w 11733213"/>
              <a:gd name="connsiteY45" fmla="*/ 976462 h 5486400"/>
              <a:gd name="connsiteX46" fmla="*/ 11733213 w 11733213"/>
              <a:gd name="connsiteY46" fmla="*/ 1148414 h 5486400"/>
              <a:gd name="connsiteX47" fmla="*/ 11733213 w 11733213"/>
              <a:gd name="connsiteY47" fmla="*/ 1339453 h 5486400"/>
              <a:gd name="connsiteX48" fmla="*/ 11733213 w 11733213"/>
              <a:gd name="connsiteY48" fmla="*/ 1550585 h 5486400"/>
              <a:gd name="connsiteX49" fmla="*/ 11733213 w 11733213"/>
              <a:gd name="connsiteY49" fmla="*/ 1782812 h 5486400"/>
              <a:gd name="connsiteX50" fmla="*/ 11733213 w 11733213"/>
              <a:gd name="connsiteY50" fmla="*/ 2037141 h 5486400"/>
              <a:gd name="connsiteX51" fmla="*/ 11733213 w 11733213"/>
              <a:gd name="connsiteY51" fmla="*/ 2314575 h 5486400"/>
              <a:gd name="connsiteX52" fmla="*/ 11733213 w 11733213"/>
              <a:gd name="connsiteY52" fmla="*/ 2616120 h 5486400"/>
              <a:gd name="connsiteX53" fmla="*/ 11733213 w 11733213"/>
              <a:gd name="connsiteY53" fmla="*/ 2942779 h 5486400"/>
              <a:gd name="connsiteX54" fmla="*/ 11733213 w 11733213"/>
              <a:gd name="connsiteY54" fmla="*/ 3295557 h 5486400"/>
              <a:gd name="connsiteX55" fmla="*/ 11733213 w 11733213"/>
              <a:gd name="connsiteY55" fmla="*/ 3675460 h 5486400"/>
              <a:gd name="connsiteX56" fmla="*/ 11733213 w 11733213"/>
              <a:gd name="connsiteY56" fmla="*/ 4083491 h 5486400"/>
              <a:gd name="connsiteX57" fmla="*/ 11733213 w 11733213"/>
              <a:gd name="connsiteY57" fmla="*/ 4298368 h 5486400"/>
              <a:gd name="connsiteX58" fmla="*/ 11733213 w 11733213"/>
              <a:gd name="connsiteY58" fmla="*/ 4520655 h 5486400"/>
              <a:gd name="connsiteX59" fmla="*/ 11733213 w 11733213"/>
              <a:gd name="connsiteY59" fmla="*/ 4750475 h 5486400"/>
              <a:gd name="connsiteX60" fmla="*/ 11733213 w 11733213"/>
              <a:gd name="connsiteY60" fmla="*/ 4987956 h 5486400"/>
              <a:gd name="connsiteX61" fmla="*/ 11733213 w 11733213"/>
              <a:gd name="connsiteY61" fmla="*/ 5233223 h 5486400"/>
              <a:gd name="connsiteX62" fmla="*/ 11733213 w 11733213"/>
              <a:gd name="connsiteY62" fmla="*/ 5486400 h 5486400"/>
              <a:gd name="connsiteX63" fmla="*/ 11730348 w 11733213"/>
              <a:gd name="connsiteY63" fmla="*/ 5486400 h 5486400"/>
              <a:gd name="connsiteX64" fmla="*/ 11710297 w 11733213"/>
              <a:gd name="connsiteY64" fmla="*/ 5486400 h 5486400"/>
              <a:gd name="connsiteX65" fmla="*/ 11655870 w 11733213"/>
              <a:gd name="connsiteY65" fmla="*/ 5486400 h 5486400"/>
              <a:gd name="connsiteX66" fmla="*/ 11610395 w 11733213"/>
              <a:gd name="connsiteY66" fmla="*/ 5486400 h 5486400"/>
              <a:gd name="connsiteX67" fmla="*/ 11549881 w 11733213"/>
              <a:gd name="connsiteY67" fmla="*/ 5486400 h 5486400"/>
              <a:gd name="connsiteX68" fmla="*/ 11472180 w 11733213"/>
              <a:gd name="connsiteY68" fmla="*/ 5486400 h 5486400"/>
              <a:gd name="connsiteX69" fmla="*/ 11375144 w 11733213"/>
              <a:gd name="connsiteY69" fmla="*/ 5486400 h 5486400"/>
              <a:gd name="connsiteX70" fmla="*/ 11256623 w 11733213"/>
              <a:gd name="connsiteY70" fmla="*/ 5486400 h 5486400"/>
              <a:gd name="connsiteX71" fmla="*/ 11114469 w 11733213"/>
              <a:gd name="connsiteY71" fmla="*/ 5486400 h 5486400"/>
              <a:gd name="connsiteX72" fmla="*/ 10946535 w 11733213"/>
              <a:gd name="connsiteY72" fmla="*/ 5486400 h 5486400"/>
              <a:gd name="connsiteX73" fmla="*/ 10750671 w 11733213"/>
              <a:gd name="connsiteY73" fmla="*/ 5486400 h 5486400"/>
              <a:gd name="connsiteX74" fmla="*/ 10524729 w 11733213"/>
              <a:gd name="connsiteY74" fmla="*/ 5486400 h 5486400"/>
              <a:gd name="connsiteX75" fmla="*/ 10266561 w 11733213"/>
              <a:gd name="connsiteY75" fmla="*/ 5486400 h 5486400"/>
              <a:gd name="connsiteX76" fmla="*/ 9974019 w 11733213"/>
              <a:gd name="connsiteY76" fmla="*/ 5486400 h 5486400"/>
              <a:gd name="connsiteX77" fmla="*/ 9644953 w 11733213"/>
              <a:gd name="connsiteY77" fmla="*/ 5486400 h 5486400"/>
              <a:gd name="connsiteX78" fmla="*/ 9277216 w 11733213"/>
              <a:gd name="connsiteY78" fmla="*/ 5486400 h 5486400"/>
              <a:gd name="connsiteX79" fmla="*/ 8868659 w 11733213"/>
              <a:gd name="connsiteY79" fmla="*/ 5486400 h 5486400"/>
              <a:gd name="connsiteX80" fmla="*/ 8417134 w 11733213"/>
              <a:gd name="connsiteY80" fmla="*/ 5486400 h 5486400"/>
              <a:gd name="connsiteX81" fmla="*/ 7920492 w 11733213"/>
              <a:gd name="connsiteY81" fmla="*/ 5486400 h 5486400"/>
              <a:gd name="connsiteX82" fmla="*/ 7376585 w 11733213"/>
              <a:gd name="connsiteY82" fmla="*/ 5486400 h 5486400"/>
              <a:gd name="connsiteX83" fmla="*/ 6783264 w 11733213"/>
              <a:gd name="connsiteY83" fmla="*/ 5486400 h 5486400"/>
              <a:gd name="connsiteX84" fmla="*/ 6138381 w 11733213"/>
              <a:gd name="connsiteY84" fmla="*/ 5486400 h 5486400"/>
              <a:gd name="connsiteX85" fmla="*/ 5439788 w 11733213"/>
              <a:gd name="connsiteY85" fmla="*/ 5486400 h 5486400"/>
              <a:gd name="connsiteX86" fmla="*/ 4685336 w 11733213"/>
              <a:gd name="connsiteY86" fmla="*/ 5486400 h 5486400"/>
              <a:gd name="connsiteX87" fmla="*/ 3937000 w 11733213"/>
              <a:gd name="connsiteY87" fmla="*/ 5486400 h 5486400"/>
              <a:gd name="connsiteX88" fmla="*/ 3937000 w 11733213"/>
              <a:gd name="connsiteY88" fmla="*/ 5312570 h 5486400"/>
              <a:gd name="connsiteX89" fmla="*/ 3937000 w 11733213"/>
              <a:gd name="connsiteY89" fmla="*/ 3332587 h 5486400"/>
              <a:gd name="connsiteX90" fmla="*/ 3481188 w 11733213"/>
              <a:gd name="connsiteY90" fmla="*/ 2832100 h 5486400"/>
              <a:gd name="connsiteX91" fmla="*/ 0 w 11733213"/>
              <a:gd name="connsiteY91" fmla="*/ 2832100 h 5486400"/>
              <a:gd name="connsiteX92" fmla="*/ 0 w 11733213"/>
              <a:gd name="connsiteY92" fmla="*/ 2787831 h 5486400"/>
              <a:gd name="connsiteX93" fmla="*/ 0 w 11733213"/>
              <a:gd name="connsiteY93" fmla="*/ 2464329 h 5486400"/>
              <a:gd name="connsiteX94" fmla="*/ 0 w 11733213"/>
              <a:gd name="connsiteY94" fmla="*/ 2115953 h 5486400"/>
              <a:gd name="connsiteX95" fmla="*/ 0 w 11733213"/>
              <a:gd name="connsiteY95" fmla="*/ 1741783 h 5486400"/>
              <a:gd name="connsiteX96" fmla="*/ 0 w 11733213"/>
              <a:gd name="connsiteY96" fmla="*/ 1340897 h 5486400"/>
              <a:gd name="connsiteX97" fmla="*/ 0 w 11733213"/>
              <a:gd name="connsiteY97" fmla="*/ 912375 h 5486400"/>
              <a:gd name="connsiteX98" fmla="*/ 0 w 11733213"/>
              <a:gd name="connsiteY98" fmla="*/ 455295 h 5486400"/>
              <a:gd name="connsiteX99" fmla="*/ 455234 w 11733213"/>
              <a:gd name="connsiteY99" fmla="*/ 0 h 548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11733213" h="5486400">
                <a:moveTo>
                  <a:pt x="455234" y="0"/>
                </a:moveTo>
                <a:lnTo>
                  <a:pt x="457987" y="0"/>
                </a:lnTo>
                <a:lnTo>
                  <a:pt x="477261" y="0"/>
                </a:lnTo>
                <a:lnTo>
                  <a:pt x="529576" y="0"/>
                </a:lnTo>
                <a:lnTo>
                  <a:pt x="573286" y="0"/>
                </a:lnTo>
                <a:lnTo>
                  <a:pt x="631452" y="0"/>
                </a:lnTo>
                <a:lnTo>
                  <a:pt x="706138" y="0"/>
                </a:lnTo>
                <a:lnTo>
                  <a:pt x="799410" y="0"/>
                </a:lnTo>
                <a:lnTo>
                  <a:pt x="913333" y="0"/>
                </a:lnTo>
                <a:lnTo>
                  <a:pt x="1049971" y="0"/>
                </a:lnTo>
                <a:lnTo>
                  <a:pt x="1211390" y="0"/>
                </a:lnTo>
                <a:lnTo>
                  <a:pt x="1399654" y="0"/>
                </a:lnTo>
                <a:lnTo>
                  <a:pt x="1616830" y="0"/>
                </a:lnTo>
                <a:lnTo>
                  <a:pt x="1864981" y="0"/>
                </a:lnTo>
                <a:lnTo>
                  <a:pt x="2146173" y="0"/>
                </a:lnTo>
                <a:lnTo>
                  <a:pt x="2462472" y="0"/>
                </a:lnTo>
                <a:lnTo>
                  <a:pt x="2815941" y="0"/>
                </a:lnTo>
                <a:lnTo>
                  <a:pt x="3208647" y="0"/>
                </a:lnTo>
                <a:lnTo>
                  <a:pt x="3642653" y="0"/>
                </a:lnTo>
                <a:lnTo>
                  <a:pt x="4120026" y="0"/>
                </a:lnTo>
                <a:lnTo>
                  <a:pt x="4642831" y="0"/>
                </a:lnTo>
                <a:lnTo>
                  <a:pt x="5213131" y="0"/>
                </a:lnTo>
                <a:lnTo>
                  <a:pt x="5832993" y="0"/>
                </a:lnTo>
                <a:lnTo>
                  <a:pt x="6504482" y="0"/>
                </a:lnTo>
                <a:lnTo>
                  <a:pt x="7229662" y="0"/>
                </a:lnTo>
                <a:lnTo>
                  <a:pt x="8010599" y="0"/>
                </a:lnTo>
                <a:lnTo>
                  <a:pt x="8849357" y="0"/>
                </a:lnTo>
                <a:lnTo>
                  <a:pt x="9748002" y="0"/>
                </a:lnTo>
                <a:lnTo>
                  <a:pt x="10708599" y="0"/>
                </a:lnTo>
                <a:lnTo>
                  <a:pt x="11212775" y="0"/>
                </a:lnTo>
                <a:lnTo>
                  <a:pt x="11733213" y="0"/>
                </a:lnTo>
                <a:lnTo>
                  <a:pt x="11733213" y="1340"/>
                </a:lnTo>
                <a:lnTo>
                  <a:pt x="11733213" y="10716"/>
                </a:lnTo>
                <a:lnTo>
                  <a:pt x="11733213" y="36165"/>
                </a:lnTo>
                <a:lnTo>
                  <a:pt x="11733213" y="57429"/>
                </a:lnTo>
                <a:lnTo>
                  <a:pt x="11733213" y="85725"/>
                </a:lnTo>
                <a:lnTo>
                  <a:pt x="11733213" y="122058"/>
                </a:lnTo>
                <a:lnTo>
                  <a:pt x="11733213" y="167432"/>
                </a:lnTo>
                <a:lnTo>
                  <a:pt x="11733213" y="222852"/>
                </a:lnTo>
                <a:lnTo>
                  <a:pt x="11733213" y="289322"/>
                </a:lnTo>
                <a:lnTo>
                  <a:pt x="11733213" y="367847"/>
                </a:lnTo>
                <a:lnTo>
                  <a:pt x="11733213" y="459433"/>
                </a:lnTo>
                <a:lnTo>
                  <a:pt x="11733213" y="565082"/>
                </a:lnTo>
                <a:lnTo>
                  <a:pt x="11733213" y="685800"/>
                </a:lnTo>
                <a:lnTo>
                  <a:pt x="11733213" y="822592"/>
                </a:lnTo>
                <a:lnTo>
                  <a:pt x="11733213" y="976462"/>
                </a:lnTo>
                <a:lnTo>
                  <a:pt x="11733213" y="1148414"/>
                </a:lnTo>
                <a:lnTo>
                  <a:pt x="11733213" y="1339453"/>
                </a:lnTo>
                <a:lnTo>
                  <a:pt x="11733213" y="1550585"/>
                </a:lnTo>
                <a:lnTo>
                  <a:pt x="11733213" y="1782812"/>
                </a:lnTo>
                <a:lnTo>
                  <a:pt x="11733213" y="2037141"/>
                </a:lnTo>
                <a:lnTo>
                  <a:pt x="11733213" y="2314575"/>
                </a:lnTo>
                <a:lnTo>
                  <a:pt x="11733213" y="2616120"/>
                </a:lnTo>
                <a:lnTo>
                  <a:pt x="11733213" y="2942779"/>
                </a:lnTo>
                <a:lnTo>
                  <a:pt x="11733213" y="3295557"/>
                </a:lnTo>
                <a:lnTo>
                  <a:pt x="11733213" y="3675460"/>
                </a:lnTo>
                <a:lnTo>
                  <a:pt x="11733213" y="4083491"/>
                </a:lnTo>
                <a:lnTo>
                  <a:pt x="11733213" y="4298368"/>
                </a:lnTo>
                <a:lnTo>
                  <a:pt x="11733213" y="4520655"/>
                </a:lnTo>
                <a:lnTo>
                  <a:pt x="11733213" y="4750475"/>
                </a:lnTo>
                <a:lnTo>
                  <a:pt x="11733213" y="4987956"/>
                </a:lnTo>
                <a:lnTo>
                  <a:pt x="11733213" y="5233223"/>
                </a:lnTo>
                <a:lnTo>
                  <a:pt x="11733213" y="5486400"/>
                </a:lnTo>
                <a:lnTo>
                  <a:pt x="11730348" y="5486400"/>
                </a:lnTo>
                <a:lnTo>
                  <a:pt x="11710297" y="5486400"/>
                </a:lnTo>
                <a:lnTo>
                  <a:pt x="11655870" y="5486400"/>
                </a:lnTo>
                <a:lnTo>
                  <a:pt x="11610395" y="5486400"/>
                </a:lnTo>
                <a:lnTo>
                  <a:pt x="11549881" y="5486400"/>
                </a:lnTo>
                <a:lnTo>
                  <a:pt x="11472180" y="5486400"/>
                </a:lnTo>
                <a:lnTo>
                  <a:pt x="11375144" y="5486400"/>
                </a:lnTo>
                <a:lnTo>
                  <a:pt x="11256623" y="5486400"/>
                </a:lnTo>
                <a:lnTo>
                  <a:pt x="11114469" y="5486400"/>
                </a:lnTo>
                <a:lnTo>
                  <a:pt x="10946535" y="5486400"/>
                </a:lnTo>
                <a:lnTo>
                  <a:pt x="10750671" y="5486400"/>
                </a:lnTo>
                <a:lnTo>
                  <a:pt x="10524729" y="5486400"/>
                </a:lnTo>
                <a:lnTo>
                  <a:pt x="10266561" y="5486400"/>
                </a:lnTo>
                <a:lnTo>
                  <a:pt x="9974019" y="5486400"/>
                </a:lnTo>
                <a:lnTo>
                  <a:pt x="9644953" y="5486400"/>
                </a:lnTo>
                <a:lnTo>
                  <a:pt x="9277216" y="5486400"/>
                </a:lnTo>
                <a:lnTo>
                  <a:pt x="8868659" y="5486400"/>
                </a:lnTo>
                <a:lnTo>
                  <a:pt x="8417134" y="5486400"/>
                </a:lnTo>
                <a:lnTo>
                  <a:pt x="7920492" y="5486400"/>
                </a:lnTo>
                <a:lnTo>
                  <a:pt x="7376585" y="5486400"/>
                </a:lnTo>
                <a:lnTo>
                  <a:pt x="6783264" y="5486400"/>
                </a:lnTo>
                <a:lnTo>
                  <a:pt x="6138381" y="5486400"/>
                </a:lnTo>
                <a:lnTo>
                  <a:pt x="5439788" y="5486400"/>
                </a:lnTo>
                <a:lnTo>
                  <a:pt x="4685336" y="5486400"/>
                </a:lnTo>
                <a:lnTo>
                  <a:pt x="3937000" y="5486400"/>
                </a:lnTo>
                <a:lnTo>
                  <a:pt x="3937000" y="5312570"/>
                </a:lnTo>
                <a:cubicBezTo>
                  <a:pt x="3937000" y="3332587"/>
                  <a:pt x="3937000" y="3332587"/>
                  <a:pt x="3937000" y="3332587"/>
                </a:cubicBezTo>
                <a:cubicBezTo>
                  <a:pt x="3937000" y="3056168"/>
                  <a:pt x="3732505" y="2832100"/>
                  <a:pt x="3481188" y="2832100"/>
                </a:cubicBezTo>
                <a:cubicBezTo>
                  <a:pt x="0" y="2832100"/>
                  <a:pt x="0" y="2832100"/>
                  <a:pt x="0" y="2832100"/>
                </a:cubicBezTo>
                <a:lnTo>
                  <a:pt x="0" y="2787831"/>
                </a:lnTo>
                <a:lnTo>
                  <a:pt x="0" y="2464329"/>
                </a:lnTo>
                <a:lnTo>
                  <a:pt x="0" y="2115953"/>
                </a:lnTo>
                <a:lnTo>
                  <a:pt x="0" y="1741783"/>
                </a:lnTo>
                <a:lnTo>
                  <a:pt x="0" y="1340897"/>
                </a:lnTo>
                <a:lnTo>
                  <a:pt x="0" y="912375"/>
                </a:lnTo>
                <a:lnTo>
                  <a:pt x="0" y="455295"/>
                </a:lnTo>
                <a:cubicBezTo>
                  <a:pt x="0" y="203835"/>
                  <a:pt x="203808" y="0"/>
                  <a:pt x="455234" y="0"/>
                </a:cubicBezTo>
                <a:close/>
              </a:path>
            </a:pathLst>
          </a:custGeom>
          <a:noFill/>
        </p:spPr>
        <p:txBody>
          <a:bodyPr wrap="square" lIns="0" tIns="0" rIns="0" bIns="0" anchor="t">
            <a:noAutofit/>
          </a:bodyPr>
          <a:lstStyle>
            <a:lvl1pPr marL="0" indent="0" algn="ctr" defTabSz="914400" rtl="0" eaLnBrk="1" latinLnBrk="0" hangingPunct="1">
              <a:lnSpc>
                <a:spcPct val="100000"/>
              </a:lnSpc>
              <a:spcBef>
                <a:spcPts val="0"/>
              </a:spcBef>
              <a:buFontTx/>
              <a:buNone/>
              <a:defRPr sz="1700"/>
            </a:lvl1pPr>
          </a:lstStyle>
          <a:p>
            <a:r>
              <a:rPr lang="nl-NL" dirty="0"/>
              <a:t>[Afbeelding]</a:t>
            </a:r>
          </a:p>
        </p:txBody>
      </p:sp>
    </p:spTree>
    <p:extLst>
      <p:ext uri="{BB962C8B-B14F-4D97-AF65-F5344CB8AC3E}">
        <p14:creationId xmlns:p14="http://schemas.microsoft.com/office/powerpoint/2010/main" val="1828595561"/>
      </p:ext>
    </p:extLst>
  </p:cSld>
  <p:clrMapOvr>
    <a:masterClrMapping/>
  </p:clrMapOvr>
  <p:extLst>
    <p:ext uri="{DCECCB84-F9BA-43D5-87BE-67443E8EF086}">
      <p15:sldGuideLst xmlns:p15="http://schemas.microsoft.com/office/powerpoint/2012/main"/>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Einddia]">
    <p:spTree>
      <p:nvGrpSpPr>
        <p:cNvPr id="1" name=""/>
        <p:cNvGrpSpPr/>
        <p:nvPr/>
      </p:nvGrpSpPr>
      <p:grpSpPr>
        <a:xfrm>
          <a:off x="0" y="0"/>
          <a:ext cx="0" cy="0"/>
          <a:chOff x="0" y="0"/>
          <a:chExt cx="0" cy="0"/>
        </a:xfrm>
      </p:grpSpPr>
      <p:sp>
        <p:nvSpPr>
          <p:cNvPr id="4" name="Frame 1">
            <a:extLst>
              <a:ext uri="{FF2B5EF4-FFF2-40B4-BE49-F238E27FC236}">
                <a16:creationId xmlns:a16="http://schemas.microsoft.com/office/drawing/2014/main" id="{32ED5063-1C76-2BCF-AFCD-6F13FC1CCADF}"/>
              </a:ext>
            </a:extLst>
          </p:cNvPr>
          <p:cNvSpPr>
            <a:spLocks noSelect="1"/>
          </p:cNvSpPr>
          <p:nvPr userDrawn="1"/>
        </p:nvSpPr>
        <p:spPr bwMode="auto">
          <a:xfrm>
            <a:off x="228600" y="1143000"/>
            <a:ext cx="11733213" cy="5486400"/>
          </a:xfrm>
          <a:custGeom>
            <a:avLst/>
            <a:gdLst>
              <a:gd name="T0" fmla="*/ 0 w 12320"/>
              <a:gd name="T1" fmla="*/ 478 h 5760"/>
              <a:gd name="T2" fmla="*/ 0 w 12320"/>
              <a:gd name="T3" fmla="*/ 5760 h 5760"/>
              <a:gd name="T4" fmla="*/ 12320 w 12320"/>
              <a:gd name="T5" fmla="*/ 5760 h 5760"/>
              <a:gd name="T6" fmla="*/ 12320 w 12320"/>
              <a:gd name="T7" fmla="*/ 0 h 5760"/>
              <a:gd name="T8" fmla="*/ 478 w 12320"/>
              <a:gd name="T9" fmla="*/ 0 h 5760"/>
              <a:gd name="T10" fmla="*/ 0 w 12320"/>
              <a:gd name="T11" fmla="*/ 478 h 5760"/>
            </a:gdLst>
            <a:ahLst/>
            <a:cxnLst>
              <a:cxn ang="0">
                <a:pos x="T0" y="T1"/>
              </a:cxn>
              <a:cxn ang="0">
                <a:pos x="T2" y="T3"/>
              </a:cxn>
              <a:cxn ang="0">
                <a:pos x="T4" y="T5"/>
              </a:cxn>
              <a:cxn ang="0">
                <a:pos x="T6" y="T7"/>
              </a:cxn>
              <a:cxn ang="0">
                <a:pos x="T8" y="T9"/>
              </a:cxn>
              <a:cxn ang="0">
                <a:pos x="T10" y="T11"/>
              </a:cxn>
            </a:cxnLst>
            <a:rect l="0" t="0" r="r" b="b"/>
            <a:pathLst>
              <a:path w="12320" h="5760">
                <a:moveTo>
                  <a:pt x="0" y="478"/>
                </a:moveTo>
                <a:cubicBezTo>
                  <a:pt x="0" y="5760"/>
                  <a:pt x="0" y="5760"/>
                  <a:pt x="0" y="5760"/>
                </a:cubicBezTo>
                <a:cubicBezTo>
                  <a:pt x="12320" y="5760"/>
                  <a:pt x="12320" y="5760"/>
                  <a:pt x="12320" y="5760"/>
                </a:cubicBezTo>
                <a:cubicBezTo>
                  <a:pt x="12320" y="0"/>
                  <a:pt x="12320" y="0"/>
                  <a:pt x="12320" y="0"/>
                </a:cubicBezTo>
                <a:cubicBezTo>
                  <a:pt x="478" y="0"/>
                  <a:pt x="478" y="0"/>
                  <a:pt x="478" y="0"/>
                </a:cubicBezTo>
                <a:cubicBezTo>
                  <a:pt x="214" y="0"/>
                  <a:pt x="0" y="214"/>
                  <a:pt x="0" y="478"/>
                </a:cubicBezTo>
                <a:close/>
              </a:path>
            </a:pathLst>
          </a:custGeom>
          <a:solidFill>
            <a:srgbClr val="1542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2" name="01_Rectangle 2{PHJU} (JU-Free)" descr="Logo Ministerie van Binnenlandse Zaken en Koninkrijksrelaties">
            <a:extLst>
              <a:ext uri="{FF2B5EF4-FFF2-40B4-BE49-F238E27FC236}">
                <a16:creationId xmlns:a16="http://schemas.microsoft.com/office/drawing/2014/main" id="{610FE19E-36D3-298A-D2A0-FD42C33FCBF1}"/>
              </a:ext>
            </a:extLst>
          </p:cNvPr>
          <p:cNvSpPr>
            <a:spLocks noGrp="1"/>
          </p:cNvSpPr>
          <p:nvPr>
            <p:ph type="body" sz="quarter" idx="1003" hasCustomPrompt="1"/>
          </p:nvPr>
        </p:nvSpPr>
        <p:spPr>
          <a:xfrm>
            <a:off x="5868988" y="0"/>
            <a:ext cx="2543175" cy="911225"/>
          </a:xfrm>
          <a:custGeom>
            <a:avLst/>
            <a:gdLst>
              <a:gd name="connsiteX0" fmla="*/ 0 w 2543175"/>
              <a:gd name="connsiteY0" fmla="*/ 0 h 911225"/>
              <a:gd name="connsiteX1" fmla="*/ 2543175 w 2543175"/>
              <a:gd name="connsiteY1" fmla="*/ 0 h 911225"/>
              <a:gd name="connsiteX2" fmla="*/ 2543175 w 2543175"/>
              <a:gd name="connsiteY2" fmla="*/ 911225 h 911225"/>
              <a:gd name="connsiteX3" fmla="*/ 0 w 2543175"/>
              <a:gd name="connsiteY3" fmla="*/ 911225 h 911225"/>
            </a:gdLst>
            <a:ahLst/>
            <a:cxnLst>
              <a:cxn ang="0">
                <a:pos x="connsiteX0" y="connsiteY0"/>
              </a:cxn>
              <a:cxn ang="0">
                <a:pos x="connsiteX1" y="connsiteY1"/>
              </a:cxn>
              <a:cxn ang="0">
                <a:pos x="connsiteX2" y="connsiteY2"/>
              </a:cxn>
              <a:cxn ang="0">
                <a:pos x="connsiteX3" y="connsiteY3"/>
              </a:cxn>
            </a:cxnLst>
            <a:rect l="l" t="t" r="r" b="b"/>
            <a:pathLst>
              <a:path w="2543175" h="911225">
                <a:moveTo>
                  <a:pt x="0" y="0"/>
                </a:moveTo>
                <a:lnTo>
                  <a:pt x="2543175" y="0"/>
                </a:lnTo>
                <a:lnTo>
                  <a:pt x="2543175" y="911225"/>
                </a:lnTo>
                <a:lnTo>
                  <a:pt x="0" y="911225"/>
                </a:lnTo>
                <a:close/>
              </a:path>
            </a:pathLst>
          </a:custGeom>
          <a:blipFill>
            <a:blip r:embed="rId2">
              <a:extLst>
                <a:ext uri="{96DAC541-7B7A-43D3-8B79-37D633B846F1}">
                  <asvg:svgBlip xmlns:asvg="http://schemas.microsoft.com/office/drawing/2016/SVG/main" r:embed="rId3"/>
                </a:ext>
              </a:extLst>
            </a:blip>
            <a:stretch>
              <a:fillRect/>
            </a:stretch>
          </a:blipFill>
          <a:ln w="0" cap="flat" cmpd="sng" algn="ctr">
            <a:solidFill>
              <a:srgbClr val="000000">
                <a:alpha val="0"/>
              </a:srgbClr>
            </a:solidFill>
            <a:prstDash val="solid"/>
            <a:round/>
            <a:headEnd type="none" w="med" len="med"/>
            <a:tailEnd type="none" w="med" len="med"/>
          </a:ln>
        </p:spPr>
        <p:txBody>
          <a:bodyPr wrap="square" lIns="0" tIns="0" rIns="0" bIns="0" anchor="t">
            <a:noAutofit/>
          </a:bodyPr>
          <a:lstStyle>
            <a:lvl1pPr marL="0" indent="0" algn="l" defTabSz="914400" rtl="0" eaLnBrk="1" latinLnBrk="0" hangingPunct="1">
              <a:lnSpc>
                <a:spcPct val="100000"/>
              </a:lnSpc>
              <a:spcBef>
                <a:spcPts val="0"/>
              </a:spcBef>
              <a:buFontTx/>
              <a:buNone/>
              <a:defRPr sz="330">
                <a:latin typeface="Arial" panose="020B0604020202020204" pitchFamily="34" charset="0"/>
              </a:defRPr>
            </a:lvl1pPr>
            <a:lvl2pPr marL="0" indent="0" algn="l" defTabSz="914400" rtl="0" eaLnBrk="1" latinLnBrk="0" hangingPunct="1">
              <a:lnSpc>
                <a:spcPct val="100000"/>
              </a:lnSpc>
              <a:spcBef>
                <a:spcPts val="0"/>
              </a:spcBef>
              <a:buFontTx/>
              <a:buNone/>
              <a:defRPr sz="1700"/>
            </a:lvl2pPr>
            <a:lvl3pPr marL="0" indent="0" algn="l" defTabSz="914400" rtl="0" eaLnBrk="1" latinLnBrk="0" hangingPunct="1">
              <a:lnSpc>
                <a:spcPct val="100000"/>
              </a:lnSpc>
              <a:spcBef>
                <a:spcPts val="0"/>
              </a:spcBef>
              <a:buFontTx/>
              <a:buNone/>
              <a:defRPr sz="1700"/>
            </a:lvl3pPr>
            <a:lvl4pPr marL="0" indent="0" algn="l" defTabSz="914400" rtl="0" eaLnBrk="1" latinLnBrk="0" hangingPunct="1">
              <a:lnSpc>
                <a:spcPct val="100000"/>
              </a:lnSpc>
              <a:spcBef>
                <a:spcPts val="0"/>
              </a:spcBef>
              <a:buFontTx/>
              <a:buNone/>
              <a:defRPr sz="1700"/>
            </a:lvl4pPr>
            <a:lvl5pPr marL="0" indent="0" algn="l" defTabSz="914400" rtl="0" eaLnBrk="1" latinLnBrk="0" hangingPunct="1">
              <a:lnSpc>
                <a:spcPct val="100000"/>
              </a:lnSpc>
              <a:spcBef>
                <a:spcPts val="0"/>
              </a:spcBef>
              <a:buFontTx/>
              <a:buNone/>
              <a:defRPr sz="1700"/>
            </a:lvl5pPr>
          </a:lstStyle>
          <a:p>
            <a:pPr lvl="0"/>
            <a:r>
              <a:rPr lang="nl-NL"/>
              <a:t> </a:t>
            </a:r>
          </a:p>
        </p:txBody>
      </p:sp>
      <p:sp>
        <p:nvSpPr>
          <p:cNvPr id="5" name="02_Title 3 (JU-Free)">
            <a:extLst>
              <a:ext uri="{FF2B5EF4-FFF2-40B4-BE49-F238E27FC236}">
                <a16:creationId xmlns:a16="http://schemas.microsoft.com/office/drawing/2014/main" id="{48F28CD2-AE7F-2979-62DE-59DF4B66890C}"/>
              </a:ext>
            </a:extLst>
          </p:cNvPr>
          <p:cNvSpPr>
            <a:spLocks noGrp="1"/>
          </p:cNvSpPr>
          <p:nvPr>
            <p:ph type="title" hasCustomPrompt="1"/>
          </p:nvPr>
        </p:nvSpPr>
        <p:spPr>
          <a:xfrm>
            <a:off x="685800" y="1752600"/>
            <a:ext cx="2882900" cy="711200"/>
          </a:xfrm>
        </p:spPr>
        <p:txBody>
          <a:bodyPr/>
          <a:lstStyle>
            <a:lvl1pPr algn="l">
              <a:defRPr kumimoji="0" sz="5400" b="1" i="0" u="none" baseline="0">
                <a:solidFill>
                  <a:schemeClr val="bg1">
                    <a:lumMod val="100000"/>
                  </a:schemeClr>
                </a:solidFill>
                <a:latin typeface="+mj-lt"/>
              </a:defRPr>
            </a:lvl1pPr>
          </a:lstStyle>
          <a:p>
            <a:r>
              <a:rPr lang="nl-NL" dirty="0"/>
              <a:t>[Bedankt]</a:t>
            </a:r>
          </a:p>
        </p:txBody>
      </p:sp>
      <p:sp>
        <p:nvSpPr>
          <p:cNvPr id="7" name="03_Subtitle 4[PHJU] (JU-Free)">
            <a:extLst>
              <a:ext uri="{FF2B5EF4-FFF2-40B4-BE49-F238E27FC236}">
                <a16:creationId xmlns:a16="http://schemas.microsoft.com/office/drawing/2014/main" id="{27682656-D723-D61F-BBE6-4B2FD06E2759}"/>
              </a:ext>
            </a:extLst>
          </p:cNvPr>
          <p:cNvSpPr>
            <a:spLocks noGrp="1"/>
          </p:cNvSpPr>
          <p:nvPr>
            <p:ph type="subTitle" idx="1" hasCustomPrompt="1"/>
          </p:nvPr>
        </p:nvSpPr>
        <p:spPr>
          <a:xfrm>
            <a:off x="685800" y="2592000"/>
            <a:ext cx="2882900" cy="1092200"/>
          </a:xfrm>
        </p:spPr>
        <p:txBody>
          <a:bodyPr/>
          <a:lstStyle>
            <a:lvl1pPr marL="0" indent="0" algn="l">
              <a:lnSpc>
                <a:spcPct val="105000"/>
              </a:lnSpc>
              <a:spcBef>
                <a:spcPts val="0"/>
              </a:spcBef>
              <a:buFont typeface="Arial" panose="020B0604020202020204" pitchFamily="34" charset="0"/>
              <a:buNone/>
              <a:defRPr sz="17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[Tekst]</a:t>
            </a:r>
          </a:p>
        </p:txBody>
      </p:sp>
    </p:spTree>
    <p:extLst>
      <p:ext uri="{BB962C8B-B14F-4D97-AF65-F5344CB8AC3E}">
        <p14:creationId xmlns:p14="http://schemas.microsoft.com/office/powerpoint/2010/main" val="4089781892"/>
      </p:ext>
    </p:extLst>
  </p:cSld>
  <p:clrMapOvr>
    <a:masterClrMapping/>
  </p:clrMapOvr>
  <p:extLst>
    <p:ext uri="{DCECCB84-F9BA-43D5-87BE-67443E8EF086}">
      <p15:sldGuideLst xmlns:p15="http://schemas.microsoft.com/office/powerpoint/2012/main"/>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B77D7D95-056B-2180-9B03-F6D83FE7B86A}"/>
              </a:ext>
            </a:extLst>
          </p:cNvPr>
          <p:cNvSpPr>
            <a:spLocks noGrp="1"/>
          </p:cNvSpPr>
          <p:nvPr>
            <p:ph type="dt" sz="half" idx="10"/>
          </p:nvPr>
        </p:nvSpPr>
        <p:spPr/>
        <p:txBody>
          <a:bodyPr/>
          <a:lstStyle/>
          <a:p>
            <a:fld id="{4759D5CD-33E6-4693-B1D9-C84D2DBCBA2B}" type="datetimeFigureOut">
              <a:rPr lang="nl-NL" smtClean="0"/>
              <a:t>24-6-2026</a:t>
            </a:fld>
            <a:endParaRPr lang="nl-NL"/>
          </a:p>
        </p:txBody>
      </p:sp>
      <p:sp>
        <p:nvSpPr>
          <p:cNvPr id="3" name="Tijdelijke aanduiding voor voettekst 2">
            <a:extLst>
              <a:ext uri="{FF2B5EF4-FFF2-40B4-BE49-F238E27FC236}">
                <a16:creationId xmlns:a16="http://schemas.microsoft.com/office/drawing/2014/main" id="{AB400958-01C6-374F-E68E-D89BB26719BD}"/>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4E5261ED-83EF-9CF5-2125-C824E1A00936}"/>
              </a:ext>
            </a:extLst>
          </p:cNvPr>
          <p:cNvSpPr>
            <a:spLocks noGrp="1"/>
          </p:cNvSpPr>
          <p:nvPr>
            <p:ph type="sldNum" sz="quarter" idx="12"/>
          </p:nvPr>
        </p:nvSpPr>
        <p:spPr/>
        <p:txBody>
          <a:bodyPr/>
          <a:lstStyle/>
          <a:p>
            <a:fld id="{D12B3F06-FE08-4D91-983F-D6F80F5DFD41}" type="slidenum">
              <a:rPr lang="nl-NL" smtClean="0"/>
              <a:t>‹nr.›</a:t>
            </a:fld>
            <a:endParaRPr lang="nl-NL"/>
          </a:p>
        </p:txBody>
      </p:sp>
    </p:spTree>
    <p:extLst>
      <p:ext uri="{BB962C8B-B14F-4D97-AF65-F5344CB8AC3E}">
        <p14:creationId xmlns:p14="http://schemas.microsoft.com/office/powerpoint/2010/main" val="3948056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eldia+rand (H1)]">
    <p:spTree>
      <p:nvGrpSpPr>
        <p:cNvPr id="1" name=""/>
        <p:cNvGrpSpPr/>
        <p:nvPr/>
      </p:nvGrpSpPr>
      <p:grpSpPr>
        <a:xfrm>
          <a:off x="0" y="0"/>
          <a:ext cx="0" cy="0"/>
          <a:chOff x="0" y="0"/>
          <a:chExt cx="0" cy="0"/>
        </a:xfrm>
      </p:grpSpPr>
      <p:sp>
        <p:nvSpPr>
          <p:cNvPr id="10" name="Freeform: vorm 1">
            <a:extLst>
              <a:ext uri="{FF2B5EF4-FFF2-40B4-BE49-F238E27FC236}">
                <a16:creationId xmlns:a16="http://schemas.microsoft.com/office/drawing/2014/main" id="{E4F70E1A-3999-F1A0-83F4-7E2F3236765C}"/>
              </a:ext>
            </a:extLst>
          </p:cNvPr>
          <p:cNvSpPr>
            <a:spLocks noSelect="1"/>
          </p:cNvSpPr>
          <p:nvPr userDrawn="1"/>
        </p:nvSpPr>
        <p:spPr bwMode="auto">
          <a:xfrm flipH="1" flipV="1">
            <a:off x="228600" y="1143000"/>
            <a:ext cx="11739563" cy="5486400"/>
          </a:xfrm>
          <a:custGeom>
            <a:avLst/>
            <a:gdLst>
              <a:gd name="connsiteX0" fmla="*/ 11277675 w 11739563"/>
              <a:gd name="connsiteY0" fmla="*/ 5486400 h 5486400"/>
              <a:gd name="connsiteX1" fmla="*/ 0 w 11739563"/>
              <a:gd name="connsiteY1" fmla="*/ 5486400 h 5486400"/>
              <a:gd name="connsiteX2" fmla="*/ 0 w 11739563"/>
              <a:gd name="connsiteY2" fmla="*/ 5473065 h 5486400"/>
              <a:gd name="connsiteX3" fmla="*/ 11277675 w 11739563"/>
              <a:gd name="connsiteY3" fmla="*/ 5473065 h 5486400"/>
              <a:gd name="connsiteX4" fmla="*/ 11726230 w 11739563"/>
              <a:gd name="connsiteY4" fmla="*/ 5024460 h 5486400"/>
              <a:gd name="connsiteX5" fmla="*/ 11726230 w 11739563"/>
              <a:gd name="connsiteY5" fmla="*/ 137370 h 5486400"/>
              <a:gd name="connsiteX6" fmla="*/ 11726230 w 11739563"/>
              <a:gd name="connsiteY6" fmla="*/ 0 h 5486400"/>
              <a:gd name="connsiteX7" fmla="*/ 11739563 w 11739563"/>
              <a:gd name="connsiteY7" fmla="*/ 0 h 5486400"/>
              <a:gd name="connsiteX8" fmla="*/ 11739563 w 11739563"/>
              <a:gd name="connsiteY8" fmla="*/ 125758 h 5486400"/>
              <a:gd name="connsiteX9" fmla="*/ 11739563 w 11739563"/>
              <a:gd name="connsiteY9" fmla="*/ 5024460 h 5486400"/>
              <a:gd name="connsiteX10" fmla="*/ 11277675 w 11739563"/>
              <a:gd name="connsiteY10" fmla="*/ 5486400 h 548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739563" h="5486400">
                <a:moveTo>
                  <a:pt x="11277675" y="5486400"/>
                </a:moveTo>
                <a:cubicBezTo>
                  <a:pt x="0" y="5486400"/>
                  <a:pt x="0" y="5486400"/>
                  <a:pt x="0" y="5486400"/>
                </a:cubicBezTo>
                <a:cubicBezTo>
                  <a:pt x="0" y="5473065"/>
                  <a:pt x="0" y="5473065"/>
                  <a:pt x="0" y="5473065"/>
                </a:cubicBezTo>
                <a:cubicBezTo>
                  <a:pt x="11277675" y="5473065"/>
                  <a:pt x="11277675" y="5473065"/>
                  <a:pt x="11277675" y="5473065"/>
                </a:cubicBezTo>
                <a:cubicBezTo>
                  <a:pt x="11525285" y="5473065"/>
                  <a:pt x="11726230" y="5272098"/>
                  <a:pt x="11726230" y="5024460"/>
                </a:cubicBezTo>
                <a:cubicBezTo>
                  <a:pt x="11726230" y="2423431"/>
                  <a:pt x="11726230" y="960352"/>
                  <a:pt x="11726230" y="137370"/>
                </a:cubicBezTo>
                <a:lnTo>
                  <a:pt x="11726230" y="0"/>
                </a:lnTo>
                <a:lnTo>
                  <a:pt x="11739563" y="0"/>
                </a:lnTo>
                <a:lnTo>
                  <a:pt x="11739563" y="125758"/>
                </a:lnTo>
                <a:cubicBezTo>
                  <a:pt x="11739563" y="5024460"/>
                  <a:pt x="11739563" y="5024460"/>
                  <a:pt x="11739563" y="5024460"/>
                </a:cubicBezTo>
                <a:cubicBezTo>
                  <a:pt x="11739563" y="5278765"/>
                  <a:pt x="11531952" y="5486400"/>
                  <a:pt x="11277675" y="5486400"/>
                </a:cubicBezTo>
                <a:close/>
              </a:path>
            </a:pathLst>
          </a:custGeom>
          <a:solidFill>
            <a:srgbClr val="1543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nl-NL" dirty="0"/>
          </a:p>
        </p:txBody>
      </p:sp>
      <p:sp>
        <p:nvSpPr>
          <p:cNvPr id="2" name="01_Rectangle 2{PHJU} (JU-Free)" descr="Logo Ministerie van Binnenlandse Zaken en Koninkrijksrelaties">
            <a:extLst>
              <a:ext uri="{FF2B5EF4-FFF2-40B4-BE49-F238E27FC236}">
                <a16:creationId xmlns:a16="http://schemas.microsoft.com/office/drawing/2014/main" id="{3390A843-836F-8FC4-BD1C-A7D842C43725}"/>
              </a:ext>
            </a:extLst>
          </p:cNvPr>
          <p:cNvSpPr>
            <a:spLocks noGrp="1"/>
          </p:cNvSpPr>
          <p:nvPr>
            <p:ph type="body" sz="quarter" idx="1003" hasCustomPrompt="1"/>
          </p:nvPr>
        </p:nvSpPr>
        <p:spPr>
          <a:xfrm>
            <a:off x="5868988" y="0"/>
            <a:ext cx="2543175" cy="911225"/>
          </a:xfrm>
          <a:custGeom>
            <a:avLst/>
            <a:gdLst>
              <a:gd name="connsiteX0" fmla="*/ 0 w 2543175"/>
              <a:gd name="connsiteY0" fmla="*/ 0 h 911225"/>
              <a:gd name="connsiteX1" fmla="*/ 2543175 w 2543175"/>
              <a:gd name="connsiteY1" fmla="*/ 0 h 911225"/>
              <a:gd name="connsiteX2" fmla="*/ 2543175 w 2543175"/>
              <a:gd name="connsiteY2" fmla="*/ 911225 h 911225"/>
              <a:gd name="connsiteX3" fmla="*/ 0 w 2543175"/>
              <a:gd name="connsiteY3" fmla="*/ 911225 h 911225"/>
            </a:gdLst>
            <a:ahLst/>
            <a:cxnLst>
              <a:cxn ang="0">
                <a:pos x="connsiteX0" y="connsiteY0"/>
              </a:cxn>
              <a:cxn ang="0">
                <a:pos x="connsiteX1" y="connsiteY1"/>
              </a:cxn>
              <a:cxn ang="0">
                <a:pos x="connsiteX2" y="connsiteY2"/>
              </a:cxn>
              <a:cxn ang="0">
                <a:pos x="connsiteX3" y="connsiteY3"/>
              </a:cxn>
            </a:cxnLst>
            <a:rect l="l" t="t" r="r" b="b"/>
            <a:pathLst>
              <a:path w="2543175" h="911225">
                <a:moveTo>
                  <a:pt x="0" y="0"/>
                </a:moveTo>
                <a:lnTo>
                  <a:pt x="2543175" y="0"/>
                </a:lnTo>
                <a:lnTo>
                  <a:pt x="2543175" y="911225"/>
                </a:lnTo>
                <a:lnTo>
                  <a:pt x="0" y="911225"/>
                </a:lnTo>
                <a:close/>
              </a:path>
            </a:pathLst>
          </a:custGeom>
          <a:blipFill>
            <a:blip r:embed="rId2">
              <a:extLst>
                <a:ext uri="{96DAC541-7B7A-43D3-8B79-37D633B846F1}">
                  <asvg:svgBlip xmlns:asvg="http://schemas.microsoft.com/office/drawing/2016/SVG/main" r:embed="rId3"/>
                </a:ext>
              </a:extLst>
            </a:blip>
            <a:stretch>
              <a:fillRect/>
            </a:stretch>
          </a:blipFill>
          <a:ln w="0" cap="flat" cmpd="sng" algn="ctr">
            <a:solidFill>
              <a:srgbClr val="000000">
                <a:alpha val="0"/>
              </a:srgbClr>
            </a:solidFill>
            <a:prstDash val="solid"/>
            <a:round/>
            <a:headEnd type="none" w="med" len="med"/>
            <a:tailEnd type="none" w="med" len="med"/>
          </a:ln>
        </p:spPr>
        <p:txBody>
          <a:bodyPr wrap="square" lIns="0" tIns="0" rIns="0" bIns="0" anchor="t">
            <a:noAutofit/>
          </a:bodyPr>
          <a:lstStyle>
            <a:lvl1pPr marL="0" indent="0" algn="l" defTabSz="914400" rtl="0" eaLnBrk="1" latinLnBrk="0" hangingPunct="1">
              <a:lnSpc>
                <a:spcPct val="100000"/>
              </a:lnSpc>
              <a:spcBef>
                <a:spcPts val="0"/>
              </a:spcBef>
              <a:buFontTx/>
              <a:buNone/>
              <a:defRPr sz="330">
                <a:latin typeface="Arial" panose="020B0604020202020204" pitchFamily="34" charset="0"/>
              </a:defRPr>
            </a:lvl1pPr>
            <a:lvl2pPr marL="0" indent="0" algn="l" defTabSz="914400" rtl="0" eaLnBrk="1" latinLnBrk="0" hangingPunct="1">
              <a:lnSpc>
                <a:spcPct val="100000"/>
              </a:lnSpc>
              <a:spcBef>
                <a:spcPts val="0"/>
              </a:spcBef>
              <a:buFontTx/>
              <a:buNone/>
              <a:defRPr sz="1700"/>
            </a:lvl2pPr>
            <a:lvl3pPr marL="0" indent="0" algn="l" defTabSz="914400" rtl="0" eaLnBrk="1" latinLnBrk="0" hangingPunct="1">
              <a:lnSpc>
                <a:spcPct val="100000"/>
              </a:lnSpc>
              <a:spcBef>
                <a:spcPts val="0"/>
              </a:spcBef>
              <a:buFontTx/>
              <a:buNone/>
              <a:defRPr sz="1700"/>
            </a:lvl3pPr>
            <a:lvl4pPr marL="0" indent="0" algn="l" defTabSz="914400" rtl="0" eaLnBrk="1" latinLnBrk="0" hangingPunct="1">
              <a:lnSpc>
                <a:spcPct val="100000"/>
              </a:lnSpc>
              <a:spcBef>
                <a:spcPts val="0"/>
              </a:spcBef>
              <a:buFontTx/>
              <a:buNone/>
              <a:defRPr sz="1700"/>
            </a:lvl4pPr>
            <a:lvl5pPr marL="0" indent="0" algn="l" defTabSz="914400" rtl="0" eaLnBrk="1" latinLnBrk="0" hangingPunct="1">
              <a:lnSpc>
                <a:spcPct val="100000"/>
              </a:lnSpc>
              <a:spcBef>
                <a:spcPts val="0"/>
              </a:spcBef>
              <a:buFontTx/>
              <a:buNone/>
              <a:defRPr sz="1700"/>
            </a:lvl5pPr>
          </a:lstStyle>
          <a:p>
            <a:pPr lvl="0"/>
            <a:r>
              <a:rPr lang="nl-NL"/>
              <a:t> </a:t>
            </a:r>
          </a:p>
        </p:txBody>
      </p:sp>
      <p:sp>
        <p:nvSpPr>
          <p:cNvPr id="5" name="02_Title 3 (JU-Free)">
            <a:extLst>
              <a:ext uri="{FF2B5EF4-FFF2-40B4-BE49-F238E27FC236}">
                <a16:creationId xmlns:a16="http://schemas.microsoft.com/office/drawing/2014/main" id="{4BCD30C9-FC33-BB88-6C5C-8ED28D340499}"/>
              </a:ext>
            </a:extLst>
          </p:cNvPr>
          <p:cNvSpPr>
            <a:spLocks noGrp="1"/>
          </p:cNvSpPr>
          <p:nvPr>
            <p:ph type="title" hasCustomPrompt="1"/>
          </p:nvPr>
        </p:nvSpPr>
        <p:spPr>
          <a:xfrm>
            <a:off x="685800" y="1752600"/>
            <a:ext cx="10820400" cy="1435100"/>
          </a:xfrm>
        </p:spPr>
        <p:txBody>
          <a:bodyPr/>
          <a:lstStyle>
            <a:lvl1pPr algn="l">
              <a:defRPr kumimoji="0" sz="5400" b="1" i="0" u="none" baseline="0">
                <a:solidFill>
                  <a:schemeClr val="tx2">
                    <a:lumMod val="100000"/>
                  </a:schemeClr>
                </a:solidFill>
                <a:latin typeface="+mj-lt"/>
              </a:defRPr>
            </a:lvl1pPr>
          </a:lstStyle>
          <a:p>
            <a:r>
              <a:rPr lang="nl-NL" dirty="0"/>
              <a:t>[Titel]</a:t>
            </a:r>
          </a:p>
        </p:txBody>
      </p:sp>
      <p:sp>
        <p:nvSpPr>
          <p:cNvPr id="6" name="03_Subtitle 4[PHJU] (JU-Free)"/>
          <p:cNvSpPr>
            <a:spLocks noGrp="1"/>
          </p:cNvSpPr>
          <p:nvPr>
            <p:ph type="subTitle" idx="1" hasCustomPrompt="1"/>
          </p:nvPr>
        </p:nvSpPr>
        <p:spPr>
          <a:xfrm>
            <a:off x="685800" y="3314700"/>
            <a:ext cx="10820400" cy="266700"/>
          </a:xfrm>
        </p:spPr>
        <p:txBody>
          <a:bodyPr/>
          <a:lstStyle>
            <a:lvl1pPr marL="0" indent="0" algn="l">
              <a:lnSpc>
                <a:spcPct val="100000"/>
              </a:lnSpc>
              <a:spcBef>
                <a:spcPts val="0"/>
              </a:spcBef>
              <a:buFont typeface="Arial" panose="020B0604020202020204" pitchFamily="34" charset="0"/>
              <a:buNone/>
              <a:defRPr sz="16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[Spreker: Naam Achternaam]</a:t>
            </a:r>
          </a:p>
        </p:txBody>
      </p:sp>
      <p:sp>
        <p:nvSpPr>
          <p:cNvPr id="7" name="04_Placeholder 5[PHJU] (JU-Free)">
            <a:extLst>
              <a:ext uri="{FF2B5EF4-FFF2-40B4-BE49-F238E27FC236}">
                <a16:creationId xmlns:a16="http://schemas.microsoft.com/office/drawing/2014/main" id="{E46105B6-720D-AC3A-1A4F-EBC6160790D4}"/>
              </a:ext>
            </a:extLst>
          </p:cNvPr>
          <p:cNvSpPr>
            <a:spLocks noGrp="1"/>
          </p:cNvSpPr>
          <p:nvPr>
            <p:ph type="body" sz="quarter" idx="1002" hasCustomPrompt="1"/>
          </p:nvPr>
        </p:nvSpPr>
        <p:spPr>
          <a:xfrm>
            <a:off x="685800" y="3594100"/>
            <a:ext cx="10820400" cy="266700"/>
          </a:xfrm>
        </p:spPr>
        <p:txBody>
          <a:bodyPr/>
          <a:lstStyle>
            <a:lvl1pPr marL="0" indent="0">
              <a:lnSpc>
                <a:spcPct val="100000"/>
              </a:lnSpc>
              <a:spcBef>
                <a:spcPts val="0"/>
              </a:spcBef>
              <a:buNone/>
              <a:defRPr sz="1600">
                <a:solidFill>
                  <a:schemeClr val="tx1"/>
                </a:solidFill>
              </a:defRPr>
            </a:lvl1pPr>
            <a:lvl2pPr marL="0" marR="0" indent="0" algn="l" fontAlgn="auto">
              <a:lnSpc>
                <a:spcPct val="100000"/>
              </a:lnSpc>
              <a:spcBef>
                <a:spcPts val="0"/>
              </a:spcBef>
              <a:spcAft>
                <a:spcPts val="0"/>
              </a:spcAft>
              <a:buFontTx/>
              <a:buNone/>
              <a:defRPr kumimoji="0" sz="1600" b="0" i="0" u="none" baseline="0">
                <a:solidFill>
                  <a:schemeClr val="tx1">
                    <a:lumMod val="100000"/>
                  </a:schemeClr>
                </a:solidFill>
                <a:latin typeface="RijksSansTT Light" panose="020B0404010101010104" pitchFamily="34" charset="0"/>
              </a:defRPr>
            </a:lvl2pPr>
            <a:lvl3pPr marL="0" marR="0" indent="0" algn="l" fontAlgn="auto">
              <a:lnSpc>
                <a:spcPct val="100000"/>
              </a:lnSpc>
              <a:spcBef>
                <a:spcPts val="0"/>
              </a:spcBef>
              <a:spcAft>
                <a:spcPts val="0"/>
              </a:spcAft>
              <a:buFontTx/>
              <a:buNone/>
              <a:defRPr kumimoji="0" sz="1600" b="0" i="0" u="none" baseline="0">
                <a:solidFill>
                  <a:schemeClr val="tx1">
                    <a:lumMod val="100000"/>
                  </a:schemeClr>
                </a:solidFill>
                <a:latin typeface="RijksSansTT Light" panose="020B0404010101010104" pitchFamily="34" charset="0"/>
              </a:defRPr>
            </a:lvl3pPr>
            <a:lvl4pPr marL="0" marR="0" indent="0" algn="l" fontAlgn="auto">
              <a:lnSpc>
                <a:spcPct val="100000"/>
              </a:lnSpc>
              <a:spcBef>
                <a:spcPts val="0"/>
              </a:spcBef>
              <a:spcAft>
                <a:spcPts val="0"/>
              </a:spcAft>
              <a:buFontTx/>
              <a:buNone/>
              <a:defRPr kumimoji="0" sz="1600" b="0" i="0" u="none" baseline="0">
                <a:solidFill>
                  <a:schemeClr val="tx1">
                    <a:lumMod val="100000"/>
                  </a:schemeClr>
                </a:solidFill>
                <a:latin typeface="RijksSansTT Light" panose="020B0404010101010104" pitchFamily="34" charset="0"/>
              </a:defRPr>
            </a:lvl4pPr>
            <a:lvl5pPr marL="0" marR="0" indent="0" algn="l" fontAlgn="auto">
              <a:lnSpc>
                <a:spcPct val="100000"/>
              </a:lnSpc>
              <a:spcBef>
                <a:spcPts val="0"/>
              </a:spcBef>
              <a:spcAft>
                <a:spcPts val="0"/>
              </a:spcAft>
              <a:buFontTx/>
              <a:buNone/>
              <a:defRPr kumimoji="0" sz="1600" b="0" i="0" u="none" baseline="0">
                <a:solidFill>
                  <a:schemeClr val="tx1">
                    <a:lumMod val="100000"/>
                  </a:schemeClr>
                </a:solidFill>
                <a:latin typeface="RijksSansTT Light" panose="020B0404010101010104" pitchFamily="34" charset="0"/>
              </a:defRPr>
            </a:lvl5pPr>
            <a:lvl6pPr marL="0" marR="0" indent="0" algn="l" fontAlgn="auto">
              <a:lnSpc>
                <a:spcPct val="100000"/>
              </a:lnSpc>
              <a:spcBef>
                <a:spcPts val="0"/>
              </a:spcBef>
              <a:spcAft>
                <a:spcPts val="0"/>
              </a:spcAft>
              <a:buFontTx/>
              <a:buNone/>
              <a:defRPr kumimoji="0" sz="1600" b="0" i="0" u="none" baseline="0">
                <a:solidFill>
                  <a:schemeClr val="tx1">
                    <a:lumMod val="100000"/>
                  </a:schemeClr>
                </a:solidFill>
                <a:latin typeface="RijksSansTT Light" panose="020B0404010101010104" pitchFamily="34" charset="0"/>
              </a:defRPr>
            </a:lvl6pPr>
            <a:lvl7pPr marL="0" marR="0" indent="0" algn="l" fontAlgn="auto">
              <a:lnSpc>
                <a:spcPct val="100000"/>
              </a:lnSpc>
              <a:spcBef>
                <a:spcPts val="0"/>
              </a:spcBef>
              <a:spcAft>
                <a:spcPts val="0"/>
              </a:spcAft>
              <a:buFontTx/>
              <a:buNone/>
              <a:defRPr kumimoji="0" sz="1600" b="0" i="0" u="none" baseline="0">
                <a:solidFill>
                  <a:schemeClr val="tx1">
                    <a:lumMod val="100000"/>
                  </a:schemeClr>
                </a:solidFill>
                <a:latin typeface="RijksSansTT Light" panose="020B0404010101010104" pitchFamily="34" charset="0"/>
              </a:defRPr>
            </a:lvl7pPr>
            <a:lvl8pPr marL="0" marR="0" indent="0" algn="l" fontAlgn="auto">
              <a:lnSpc>
                <a:spcPct val="100000"/>
              </a:lnSpc>
              <a:spcBef>
                <a:spcPts val="0"/>
              </a:spcBef>
              <a:spcAft>
                <a:spcPts val="0"/>
              </a:spcAft>
              <a:buFontTx/>
              <a:buNone/>
              <a:defRPr kumimoji="0" sz="1600" b="0" i="0" u="none" baseline="0">
                <a:solidFill>
                  <a:schemeClr val="tx1">
                    <a:lumMod val="100000"/>
                  </a:schemeClr>
                </a:solidFill>
                <a:latin typeface="RijksSansTT Light" panose="020B0404010101010104" pitchFamily="34" charset="0"/>
              </a:defRPr>
            </a:lvl8pPr>
            <a:lvl9pPr marL="0" marR="0" indent="0" algn="l" fontAlgn="auto">
              <a:lnSpc>
                <a:spcPct val="100000"/>
              </a:lnSpc>
              <a:spcBef>
                <a:spcPts val="0"/>
              </a:spcBef>
              <a:spcAft>
                <a:spcPts val="0"/>
              </a:spcAft>
              <a:buFontTx/>
              <a:buNone/>
              <a:defRPr kumimoji="0" sz="1600" b="0" i="0" u="none" baseline="0">
                <a:solidFill>
                  <a:schemeClr val="tx1">
                    <a:lumMod val="100000"/>
                  </a:schemeClr>
                </a:solidFill>
                <a:latin typeface="RijksSansTT Light" panose="020B0404010101010104" pitchFamily="34" charset="0"/>
              </a:defRPr>
            </a:lvl9pPr>
          </a:lstStyle>
          <a:p>
            <a:pPr lvl="0"/>
            <a:r>
              <a:rPr lang="nl-NL" dirty="0"/>
              <a:t>[00 maand </a:t>
            </a:r>
            <a:r>
              <a:rPr lang="nl-NL" dirty="0" err="1"/>
              <a:t>jjjj</a:t>
            </a:r>
            <a:r>
              <a:rPr lang="nl-NL" dirty="0"/>
              <a:t>]</a:t>
            </a:r>
          </a:p>
        </p:txBody>
      </p:sp>
    </p:spTree>
    <p:extLst>
      <p:ext uri="{BB962C8B-B14F-4D97-AF65-F5344CB8AC3E}">
        <p14:creationId xmlns:p14="http://schemas.microsoft.com/office/powerpoint/2010/main" val="576936105"/>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Titeldia+rand mintgroen (H1)]">
    <p:spTree>
      <p:nvGrpSpPr>
        <p:cNvPr id="1" name=""/>
        <p:cNvGrpSpPr/>
        <p:nvPr/>
      </p:nvGrpSpPr>
      <p:grpSpPr>
        <a:xfrm>
          <a:off x="0" y="0"/>
          <a:ext cx="0" cy="0"/>
          <a:chOff x="0" y="0"/>
          <a:chExt cx="0" cy="0"/>
        </a:xfrm>
      </p:grpSpPr>
      <p:sp>
        <p:nvSpPr>
          <p:cNvPr id="10" name="Freeform: vorm 1">
            <a:extLst>
              <a:ext uri="{FF2B5EF4-FFF2-40B4-BE49-F238E27FC236}">
                <a16:creationId xmlns:a16="http://schemas.microsoft.com/office/drawing/2014/main" id="{E4F70E1A-3999-F1A0-83F4-7E2F3236765C}"/>
              </a:ext>
            </a:extLst>
          </p:cNvPr>
          <p:cNvSpPr>
            <a:spLocks noSelect="1"/>
          </p:cNvSpPr>
          <p:nvPr userDrawn="1"/>
        </p:nvSpPr>
        <p:spPr bwMode="auto">
          <a:xfrm flipH="1" flipV="1">
            <a:off x="228600" y="1143000"/>
            <a:ext cx="11739563" cy="5486400"/>
          </a:xfrm>
          <a:custGeom>
            <a:avLst/>
            <a:gdLst>
              <a:gd name="connsiteX0" fmla="*/ 11277675 w 11739563"/>
              <a:gd name="connsiteY0" fmla="*/ 5486400 h 5486400"/>
              <a:gd name="connsiteX1" fmla="*/ 0 w 11739563"/>
              <a:gd name="connsiteY1" fmla="*/ 5486400 h 5486400"/>
              <a:gd name="connsiteX2" fmla="*/ 0 w 11739563"/>
              <a:gd name="connsiteY2" fmla="*/ 5473065 h 5486400"/>
              <a:gd name="connsiteX3" fmla="*/ 11277675 w 11739563"/>
              <a:gd name="connsiteY3" fmla="*/ 5473065 h 5486400"/>
              <a:gd name="connsiteX4" fmla="*/ 11726230 w 11739563"/>
              <a:gd name="connsiteY4" fmla="*/ 5024460 h 5486400"/>
              <a:gd name="connsiteX5" fmla="*/ 11726230 w 11739563"/>
              <a:gd name="connsiteY5" fmla="*/ 137370 h 5486400"/>
              <a:gd name="connsiteX6" fmla="*/ 11726230 w 11739563"/>
              <a:gd name="connsiteY6" fmla="*/ 0 h 5486400"/>
              <a:gd name="connsiteX7" fmla="*/ 11739563 w 11739563"/>
              <a:gd name="connsiteY7" fmla="*/ 0 h 5486400"/>
              <a:gd name="connsiteX8" fmla="*/ 11739563 w 11739563"/>
              <a:gd name="connsiteY8" fmla="*/ 125758 h 5486400"/>
              <a:gd name="connsiteX9" fmla="*/ 11739563 w 11739563"/>
              <a:gd name="connsiteY9" fmla="*/ 5024460 h 5486400"/>
              <a:gd name="connsiteX10" fmla="*/ 11277675 w 11739563"/>
              <a:gd name="connsiteY10" fmla="*/ 5486400 h 548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739563" h="5486400">
                <a:moveTo>
                  <a:pt x="11277675" y="5486400"/>
                </a:moveTo>
                <a:cubicBezTo>
                  <a:pt x="0" y="5486400"/>
                  <a:pt x="0" y="5486400"/>
                  <a:pt x="0" y="5486400"/>
                </a:cubicBezTo>
                <a:cubicBezTo>
                  <a:pt x="0" y="5473065"/>
                  <a:pt x="0" y="5473065"/>
                  <a:pt x="0" y="5473065"/>
                </a:cubicBezTo>
                <a:cubicBezTo>
                  <a:pt x="11277675" y="5473065"/>
                  <a:pt x="11277675" y="5473065"/>
                  <a:pt x="11277675" y="5473065"/>
                </a:cubicBezTo>
                <a:cubicBezTo>
                  <a:pt x="11525285" y="5473065"/>
                  <a:pt x="11726230" y="5272098"/>
                  <a:pt x="11726230" y="5024460"/>
                </a:cubicBezTo>
                <a:cubicBezTo>
                  <a:pt x="11726230" y="2423431"/>
                  <a:pt x="11726230" y="960352"/>
                  <a:pt x="11726230" y="137370"/>
                </a:cubicBezTo>
                <a:lnTo>
                  <a:pt x="11726230" y="0"/>
                </a:lnTo>
                <a:lnTo>
                  <a:pt x="11739563" y="0"/>
                </a:lnTo>
                <a:lnTo>
                  <a:pt x="11739563" y="125758"/>
                </a:lnTo>
                <a:cubicBezTo>
                  <a:pt x="11739563" y="5024460"/>
                  <a:pt x="11739563" y="5024460"/>
                  <a:pt x="11739563" y="5024460"/>
                </a:cubicBezTo>
                <a:cubicBezTo>
                  <a:pt x="11739563" y="5278765"/>
                  <a:pt x="11531952" y="5486400"/>
                  <a:pt x="11277675" y="5486400"/>
                </a:cubicBezTo>
                <a:close/>
              </a:path>
            </a:pathLst>
          </a:custGeom>
          <a:solidFill>
            <a:srgbClr val="76D2B6"/>
          </a:solidFill>
          <a:ln>
            <a:noFill/>
          </a:ln>
        </p:spPr>
        <p:txBody>
          <a:bodyPr vert="horz" wrap="square" lIns="91440" tIns="45720" rIns="91440" bIns="45720" numCol="1" anchor="t" anchorCtr="0" compatLnSpc="1">
            <a:prstTxWarp prst="textNoShape">
              <a:avLst/>
            </a:prstTxWarp>
            <a:noAutofit/>
          </a:bodyPr>
          <a:lstStyle/>
          <a:p>
            <a:endParaRPr lang="nl-NL" dirty="0"/>
          </a:p>
        </p:txBody>
      </p:sp>
      <p:sp>
        <p:nvSpPr>
          <p:cNvPr id="2" name="01_Rectangle 2{PHJU} (JU-Free)" descr="Logo Ministerie van Binnenlandse Zaken en Koninkrijksrelaties">
            <a:extLst>
              <a:ext uri="{FF2B5EF4-FFF2-40B4-BE49-F238E27FC236}">
                <a16:creationId xmlns:a16="http://schemas.microsoft.com/office/drawing/2014/main" id="{B6043DFE-4F08-9394-EDCF-B47C549C512B}"/>
              </a:ext>
            </a:extLst>
          </p:cNvPr>
          <p:cNvSpPr>
            <a:spLocks noGrp="1"/>
          </p:cNvSpPr>
          <p:nvPr>
            <p:ph type="body" sz="quarter" idx="1003" hasCustomPrompt="1"/>
          </p:nvPr>
        </p:nvSpPr>
        <p:spPr>
          <a:xfrm>
            <a:off x="5868988" y="0"/>
            <a:ext cx="2543175" cy="911225"/>
          </a:xfrm>
          <a:custGeom>
            <a:avLst/>
            <a:gdLst>
              <a:gd name="connsiteX0" fmla="*/ 0 w 2543175"/>
              <a:gd name="connsiteY0" fmla="*/ 0 h 911225"/>
              <a:gd name="connsiteX1" fmla="*/ 2543175 w 2543175"/>
              <a:gd name="connsiteY1" fmla="*/ 0 h 911225"/>
              <a:gd name="connsiteX2" fmla="*/ 2543175 w 2543175"/>
              <a:gd name="connsiteY2" fmla="*/ 911225 h 911225"/>
              <a:gd name="connsiteX3" fmla="*/ 0 w 2543175"/>
              <a:gd name="connsiteY3" fmla="*/ 911225 h 911225"/>
            </a:gdLst>
            <a:ahLst/>
            <a:cxnLst>
              <a:cxn ang="0">
                <a:pos x="connsiteX0" y="connsiteY0"/>
              </a:cxn>
              <a:cxn ang="0">
                <a:pos x="connsiteX1" y="connsiteY1"/>
              </a:cxn>
              <a:cxn ang="0">
                <a:pos x="connsiteX2" y="connsiteY2"/>
              </a:cxn>
              <a:cxn ang="0">
                <a:pos x="connsiteX3" y="connsiteY3"/>
              </a:cxn>
            </a:cxnLst>
            <a:rect l="l" t="t" r="r" b="b"/>
            <a:pathLst>
              <a:path w="2543175" h="911225">
                <a:moveTo>
                  <a:pt x="0" y="0"/>
                </a:moveTo>
                <a:lnTo>
                  <a:pt x="2543175" y="0"/>
                </a:lnTo>
                <a:lnTo>
                  <a:pt x="2543175" y="911225"/>
                </a:lnTo>
                <a:lnTo>
                  <a:pt x="0" y="911225"/>
                </a:lnTo>
                <a:close/>
              </a:path>
            </a:pathLst>
          </a:custGeom>
          <a:blipFill>
            <a:blip r:embed="rId2">
              <a:extLst>
                <a:ext uri="{96DAC541-7B7A-43D3-8B79-37D633B846F1}">
                  <asvg:svgBlip xmlns:asvg="http://schemas.microsoft.com/office/drawing/2016/SVG/main" r:embed="rId3"/>
                </a:ext>
              </a:extLst>
            </a:blip>
            <a:stretch>
              <a:fillRect/>
            </a:stretch>
          </a:blipFill>
          <a:ln w="0" cap="flat" cmpd="sng" algn="ctr">
            <a:solidFill>
              <a:srgbClr val="000000">
                <a:alpha val="0"/>
              </a:srgbClr>
            </a:solidFill>
            <a:prstDash val="solid"/>
            <a:round/>
            <a:headEnd type="none" w="med" len="med"/>
            <a:tailEnd type="none" w="med" len="med"/>
          </a:ln>
        </p:spPr>
        <p:txBody>
          <a:bodyPr wrap="square" lIns="0" tIns="0" rIns="0" bIns="0" anchor="t">
            <a:noAutofit/>
          </a:bodyPr>
          <a:lstStyle>
            <a:lvl1pPr marL="0" indent="0" algn="l" defTabSz="914400" rtl="0" eaLnBrk="1" latinLnBrk="0" hangingPunct="1">
              <a:lnSpc>
                <a:spcPct val="100000"/>
              </a:lnSpc>
              <a:spcBef>
                <a:spcPts val="0"/>
              </a:spcBef>
              <a:buFontTx/>
              <a:buNone/>
              <a:defRPr sz="330">
                <a:latin typeface="Arial" panose="020B0604020202020204" pitchFamily="34" charset="0"/>
              </a:defRPr>
            </a:lvl1pPr>
            <a:lvl2pPr marL="0" indent="0" algn="l" defTabSz="914400" rtl="0" eaLnBrk="1" latinLnBrk="0" hangingPunct="1">
              <a:lnSpc>
                <a:spcPct val="100000"/>
              </a:lnSpc>
              <a:spcBef>
                <a:spcPts val="0"/>
              </a:spcBef>
              <a:buFontTx/>
              <a:buNone/>
              <a:defRPr sz="1700"/>
            </a:lvl2pPr>
            <a:lvl3pPr marL="0" indent="0" algn="l" defTabSz="914400" rtl="0" eaLnBrk="1" latinLnBrk="0" hangingPunct="1">
              <a:lnSpc>
                <a:spcPct val="100000"/>
              </a:lnSpc>
              <a:spcBef>
                <a:spcPts val="0"/>
              </a:spcBef>
              <a:buFontTx/>
              <a:buNone/>
              <a:defRPr sz="1700"/>
            </a:lvl3pPr>
            <a:lvl4pPr marL="0" indent="0" algn="l" defTabSz="914400" rtl="0" eaLnBrk="1" latinLnBrk="0" hangingPunct="1">
              <a:lnSpc>
                <a:spcPct val="100000"/>
              </a:lnSpc>
              <a:spcBef>
                <a:spcPts val="0"/>
              </a:spcBef>
              <a:buFontTx/>
              <a:buNone/>
              <a:defRPr sz="1700"/>
            </a:lvl4pPr>
            <a:lvl5pPr marL="0" indent="0" algn="l" defTabSz="914400" rtl="0" eaLnBrk="1" latinLnBrk="0" hangingPunct="1">
              <a:lnSpc>
                <a:spcPct val="100000"/>
              </a:lnSpc>
              <a:spcBef>
                <a:spcPts val="0"/>
              </a:spcBef>
              <a:buFontTx/>
              <a:buNone/>
              <a:defRPr sz="1700"/>
            </a:lvl5pPr>
          </a:lstStyle>
          <a:p>
            <a:pPr lvl="0"/>
            <a:r>
              <a:rPr lang="nl-NL"/>
              <a:t> </a:t>
            </a:r>
          </a:p>
        </p:txBody>
      </p:sp>
      <p:sp>
        <p:nvSpPr>
          <p:cNvPr id="5" name="02_Title 3 (JU-Free)">
            <a:extLst>
              <a:ext uri="{FF2B5EF4-FFF2-40B4-BE49-F238E27FC236}">
                <a16:creationId xmlns:a16="http://schemas.microsoft.com/office/drawing/2014/main" id="{4BCD30C9-FC33-BB88-6C5C-8ED28D340499}"/>
              </a:ext>
            </a:extLst>
          </p:cNvPr>
          <p:cNvSpPr>
            <a:spLocks noGrp="1"/>
          </p:cNvSpPr>
          <p:nvPr>
            <p:ph type="title" hasCustomPrompt="1"/>
          </p:nvPr>
        </p:nvSpPr>
        <p:spPr>
          <a:xfrm>
            <a:off x="685800" y="1752600"/>
            <a:ext cx="10820400" cy="1435100"/>
          </a:xfrm>
        </p:spPr>
        <p:txBody>
          <a:bodyPr/>
          <a:lstStyle>
            <a:lvl1pPr algn="l">
              <a:defRPr kumimoji="0" sz="5400" b="1" i="0" u="none" baseline="0">
                <a:solidFill>
                  <a:schemeClr val="tx2">
                    <a:lumMod val="100000"/>
                  </a:schemeClr>
                </a:solidFill>
                <a:latin typeface="+mj-lt"/>
              </a:defRPr>
            </a:lvl1pPr>
          </a:lstStyle>
          <a:p>
            <a:r>
              <a:rPr lang="nl-NL" dirty="0"/>
              <a:t>[Titel]</a:t>
            </a:r>
          </a:p>
        </p:txBody>
      </p:sp>
      <p:sp>
        <p:nvSpPr>
          <p:cNvPr id="6" name="03_Subtitle 4[PHJU] (JU-Free)"/>
          <p:cNvSpPr>
            <a:spLocks noGrp="1"/>
          </p:cNvSpPr>
          <p:nvPr>
            <p:ph type="subTitle" idx="1" hasCustomPrompt="1"/>
          </p:nvPr>
        </p:nvSpPr>
        <p:spPr>
          <a:xfrm>
            <a:off x="685800" y="3314700"/>
            <a:ext cx="10820400" cy="266700"/>
          </a:xfrm>
        </p:spPr>
        <p:txBody>
          <a:bodyPr/>
          <a:lstStyle>
            <a:lvl1pPr marL="0" indent="0" algn="l">
              <a:lnSpc>
                <a:spcPct val="100000"/>
              </a:lnSpc>
              <a:spcBef>
                <a:spcPts val="0"/>
              </a:spcBef>
              <a:buFont typeface="Arial" panose="020B0604020202020204" pitchFamily="34" charset="0"/>
              <a:buNone/>
              <a:defRPr sz="16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[Spreker: Naam Achternaam]</a:t>
            </a:r>
          </a:p>
        </p:txBody>
      </p:sp>
      <p:sp>
        <p:nvSpPr>
          <p:cNvPr id="7" name="04_Placeholder 5[PHJU] (JU-Free)">
            <a:extLst>
              <a:ext uri="{FF2B5EF4-FFF2-40B4-BE49-F238E27FC236}">
                <a16:creationId xmlns:a16="http://schemas.microsoft.com/office/drawing/2014/main" id="{E46105B6-720D-AC3A-1A4F-EBC6160790D4}"/>
              </a:ext>
            </a:extLst>
          </p:cNvPr>
          <p:cNvSpPr>
            <a:spLocks noGrp="1"/>
          </p:cNvSpPr>
          <p:nvPr>
            <p:ph type="body" sz="quarter" idx="1002" hasCustomPrompt="1"/>
          </p:nvPr>
        </p:nvSpPr>
        <p:spPr>
          <a:xfrm>
            <a:off x="685800" y="3594100"/>
            <a:ext cx="10820400" cy="266700"/>
          </a:xfrm>
        </p:spPr>
        <p:txBody>
          <a:bodyPr/>
          <a:lstStyle>
            <a:lvl1pPr marL="0" indent="0">
              <a:lnSpc>
                <a:spcPct val="100000"/>
              </a:lnSpc>
              <a:spcBef>
                <a:spcPts val="0"/>
              </a:spcBef>
              <a:buNone/>
              <a:defRPr sz="1600">
                <a:solidFill>
                  <a:schemeClr val="tx1"/>
                </a:solidFill>
              </a:defRPr>
            </a:lvl1pPr>
            <a:lvl2pPr marL="0" marR="0" indent="0" algn="l" fontAlgn="auto">
              <a:lnSpc>
                <a:spcPct val="100000"/>
              </a:lnSpc>
              <a:spcBef>
                <a:spcPts val="0"/>
              </a:spcBef>
              <a:spcAft>
                <a:spcPts val="0"/>
              </a:spcAft>
              <a:buFontTx/>
              <a:buNone/>
              <a:defRPr kumimoji="0" sz="1600" b="0" i="0" u="none" baseline="0">
                <a:solidFill>
                  <a:schemeClr val="tx1">
                    <a:lumMod val="100000"/>
                  </a:schemeClr>
                </a:solidFill>
                <a:latin typeface="RijksSansTT Light" panose="020B0404010101010104" pitchFamily="34" charset="0"/>
              </a:defRPr>
            </a:lvl2pPr>
            <a:lvl3pPr marL="0" marR="0" indent="0" algn="l" fontAlgn="auto">
              <a:lnSpc>
                <a:spcPct val="100000"/>
              </a:lnSpc>
              <a:spcBef>
                <a:spcPts val="0"/>
              </a:spcBef>
              <a:spcAft>
                <a:spcPts val="0"/>
              </a:spcAft>
              <a:buFontTx/>
              <a:buNone/>
              <a:defRPr kumimoji="0" sz="1600" b="0" i="0" u="none" baseline="0">
                <a:solidFill>
                  <a:schemeClr val="tx1">
                    <a:lumMod val="100000"/>
                  </a:schemeClr>
                </a:solidFill>
                <a:latin typeface="RijksSansTT Light" panose="020B0404010101010104" pitchFamily="34" charset="0"/>
              </a:defRPr>
            </a:lvl3pPr>
            <a:lvl4pPr marL="0" marR="0" indent="0" algn="l" fontAlgn="auto">
              <a:lnSpc>
                <a:spcPct val="100000"/>
              </a:lnSpc>
              <a:spcBef>
                <a:spcPts val="0"/>
              </a:spcBef>
              <a:spcAft>
                <a:spcPts val="0"/>
              </a:spcAft>
              <a:buFontTx/>
              <a:buNone/>
              <a:defRPr kumimoji="0" sz="1600" b="0" i="0" u="none" baseline="0">
                <a:solidFill>
                  <a:schemeClr val="tx1">
                    <a:lumMod val="100000"/>
                  </a:schemeClr>
                </a:solidFill>
                <a:latin typeface="RijksSansTT Light" panose="020B0404010101010104" pitchFamily="34" charset="0"/>
              </a:defRPr>
            </a:lvl4pPr>
            <a:lvl5pPr marL="0" marR="0" indent="0" algn="l" fontAlgn="auto">
              <a:lnSpc>
                <a:spcPct val="100000"/>
              </a:lnSpc>
              <a:spcBef>
                <a:spcPts val="0"/>
              </a:spcBef>
              <a:spcAft>
                <a:spcPts val="0"/>
              </a:spcAft>
              <a:buFontTx/>
              <a:buNone/>
              <a:defRPr kumimoji="0" sz="1600" b="0" i="0" u="none" baseline="0">
                <a:solidFill>
                  <a:schemeClr val="tx1">
                    <a:lumMod val="100000"/>
                  </a:schemeClr>
                </a:solidFill>
                <a:latin typeface="RijksSansTT Light" panose="020B0404010101010104" pitchFamily="34" charset="0"/>
              </a:defRPr>
            </a:lvl5pPr>
            <a:lvl6pPr marL="0" marR="0" indent="0" algn="l" fontAlgn="auto">
              <a:lnSpc>
                <a:spcPct val="100000"/>
              </a:lnSpc>
              <a:spcBef>
                <a:spcPts val="0"/>
              </a:spcBef>
              <a:spcAft>
                <a:spcPts val="0"/>
              </a:spcAft>
              <a:buFontTx/>
              <a:buNone/>
              <a:defRPr kumimoji="0" sz="1600" b="0" i="0" u="none" baseline="0">
                <a:solidFill>
                  <a:schemeClr val="tx1">
                    <a:lumMod val="100000"/>
                  </a:schemeClr>
                </a:solidFill>
                <a:latin typeface="RijksSansTT Light" panose="020B0404010101010104" pitchFamily="34" charset="0"/>
              </a:defRPr>
            </a:lvl6pPr>
            <a:lvl7pPr marL="0" marR="0" indent="0" algn="l" fontAlgn="auto">
              <a:lnSpc>
                <a:spcPct val="100000"/>
              </a:lnSpc>
              <a:spcBef>
                <a:spcPts val="0"/>
              </a:spcBef>
              <a:spcAft>
                <a:spcPts val="0"/>
              </a:spcAft>
              <a:buFontTx/>
              <a:buNone/>
              <a:defRPr kumimoji="0" sz="1600" b="0" i="0" u="none" baseline="0">
                <a:solidFill>
                  <a:schemeClr val="tx1">
                    <a:lumMod val="100000"/>
                  </a:schemeClr>
                </a:solidFill>
                <a:latin typeface="RijksSansTT Light" panose="020B0404010101010104" pitchFamily="34" charset="0"/>
              </a:defRPr>
            </a:lvl7pPr>
            <a:lvl8pPr marL="0" marR="0" indent="0" algn="l" fontAlgn="auto">
              <a:lnSpc>
                <a:spcPct val="100000"/>
              </a:lnSpc>
              <a:spcBef>
                <a:spcPts val="0"/>
              </a:spcBef>
              <a:spcAft>
                <a:spcPts val="0"/>
              </a:spcAft>
              <a:buFontTx/>
              <a:buNone/>
              <a:defRPr kumimoji="0" sz="1600" b="0" i="0" u="none" baseline="0">
                <a:solidFill>
                  <a:schemeClr val="tx1">
                    <a:lumMod val="100000"/>
                  </a:schemeClr>
                </a:solidFill>
                <a:latin typeface="RijksSansTT Light" panose="020B0404010101010104" pitchFamily="34" charset="0"/>
              </a:defRPr>
            </a:lvl8pPr>
            <a:lvl9pPr marL="0" marR="0" indent="0" algn="l" fontAlgn="auto">
              <a:lnSpc>
                <a:spcPct val="100000"/>
              </a:lnSpc>
              <a:spcBef>
                <a:spcPts val="0"/>
              </a:spcBef>
              <a:spcAft>
                <a:spcPts val="0"/>
              </a:spcAft>
              <a:buFontTx/>
              <a:buNone/>
              <a:defRPr kumimoji="0" sz="1600" b="0" i="0" u="none" baseline="0">
                <a:solidFill>
                  <a:schemeClr val="tx1">
                    <a:lumMod val="100000"/>
                  </a:schemeClr>
                </a:solidFill>
                <a:latin typeface="RijksSansTT Light" panose="020B0404010101010104" pitchFamily="34" charset="0"/>
              </a:defRPr>
            </a:lvl9pPr>
          </a:lstStyle>
          <a:p>
            <a:pPr lvl="0"/>
            <a:r>
              <a:rPr lang="nl-NL" dirty="0"/>
              <a:t>[00 maand </a:t>
            </a:r>
            <a:r>
              <a:rPr lang="nl-NL" dirty="0" err="1"/>
              <a:t>jjjj</a:t>
            </a:r>
            <a:r>
              <a:rPr lang="nl-NL" dirty="0"/>
              <a:t>]</a:t>
            </a:r>
          </a:p>
        </p:txBody>
      </p:sp>
    </p:spTree>
    <p:extLst>
      <p:ext uri="{BB962C8B-B14F-4D97-AF65-F5344CB8AC3E}">
        <p14:creationId xmlns:p14="http://schemas.microsoft.com/office/powerpoint/2010/main" val="336485039"/>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Titeldia+rand oranje (H1)]">
    <p:spTree>
      <p:nvGrpSpPr>
        <p:cNvPr id="1" name=""/>
        <p:cNvGrpSpPr/>
        <p:nvPr/>
      </p:nvGrpSpPr>
      <p:grpSpPr>
        <a:xfrm>
          <a:off x="0" y="0"/>
          <a:ext cx="0" cy="0"/>
          <a:chOff x="0" y="0"/>
          <a:chExt cx="0" cy="0"/>
        </a:xfrm>
      </p:grpSpPr>
      <p:sp>
        <p:nvSpPr>
          <p:cNvPr id="10" name="Freeform: vorm 1">
            <a:extLst>
              <a:ext uri="{FF2B5EF4-FFF2-40B4-BE49-F238E27FC236}">
                <a16:creationId xmlns:a16="http://schemas.microsoft.com/office/drawing/2014/main" id="{E4F70E1A-3999-F1A0-83F4-7E2F3236765C}"/>
              </a:ext>
            </a:extLst>
          </p:cNvPr>
          <p:cNvSpPr>
            <a:spLocks noSelect="1"/>
          </p:cNvSpPr>
          <p:nvPr userDrawn="1"/>
        </p:nvSpPr>
        <p:spPr bwMode="auto">
          <a:xfrm flipH="1" flipV="1">
            <a:off x="228600" y="1143000"/>
            <a:ext cx="11739563" cy="5486400"/>
          </a:xfrm>
          <a:custGeom>
            <a:avLst/>
            <a:gdLst>
              <a:gd name="connsiteX0" fmla="*/ 11277675 w 11739563"/>
              <a:gd name="connsiteY0" fmla="*/ 5486400 h 5486400"/>
              <a:gd name="connsiteX1" fmla="*/ 0 w 11739563"/>
              <a:gd name="connsiteY1" fmla="*/ 5486400 h 5486400"/>
              <a:gd name="connsiteX2" fmla="*/ 0 w 11739563"/>
              <a:gd name="connsiteY2" fmla="*/ 5473065 h 5486400"/>
              <a:gd name="connsiteX3" fmla="*/ 11277675 w 11739563"/>
              <a:gd name="connsiteY3" fmla="*/ 5473065 h 5486400"/>
              <a:gd name="connsiteX4" fmla="*/ 11726230 w 11739563"/>
              <a:gd name="connsiteY4" fmla="*/ 5024460 h 5486400"/>
              <a:gd name="connsiteX5" fmla="*/ 11726230 w 11739563"/>
              <a:gd name="connsiteY5" fmla="*/ 137370 h 5486400"/>
              <a:gd name="connsiteX6" fmla="*/ 11726230 w 11739563"/>
              <a:gd name="connsiteY6" fmla="*/ 0 h 5486400"/>
              <a:gd name="connsiteX7" fmla="*/ 11739563 w 11739563"/>
              <a:gd name="connsiteY7" fmla="*/ 0 h 5486400"/>
              <a:gd name="connsiteX8" fmla="*/ 11739563 w 11739563"/>
              <a:gd name="connsiteY8" fmla="*/ 125758 h 5486400"/>
              <a:gd name="connsiteX9" fmla="*/ 11739563 w 11739563"/>
              <a:gd name="connsiteY9" fmla="*/ 5024460 h 5486400"/>
              <a:gd name="connsiteX10" fmla="*/ 11277675 w 11739563"/>
              <a:gd name="connsiteY10" fmla="*/ 5486400 h 548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739563" h="5486400">
                <a:moveTo>
                  <a:pt x="11277675" y="5486400"/>
                </a:moveTo>
                <a:cubicBezTo>
                  <a:pt x="0" y="5486400"/>
                  <a:pt x="0" y="5486400"/>
                  <a:pt x="0" y="5486400"/>
                </a:cubicBezTo>
                <a:cubicBezTo>
                  <a:pt x="0" y="5473065"/>
                  <a:pt x="0" y="5473065"/>
                  <a:pt x="0" y="5473065"/>
                </a:cubicBezTo>
                <a:cubicBezTo>
                  <a:pt x="11277675" y="5473065"/>
                  <a:pt x="11277675" y="5473065"/>
                  <a:pt x="11277675" y="5473065"/>
                </a:cubicBezTo>
                <a:cubicBezTo>
                  <a:pt x="11525285" y="5473065"/>
                  <a:pt x="11726230" y="5272098"/>
                  <a:pt x="11726230" y="5024460"/>
                </a:cubicBezTo>
                <a:cubicBezTo>
                  <a:pt x="11726230" y="2423431"/>
                  <a:pt x="11726230" y="960352"/>
                  <a:pt x="11726230" y="137370"/>
                </a:cubicBezTo>
                <a:lnTo>
                  <a:pt x="11726230" y="0"/>
                </a:lnTo>
                <a:lnTo>
                  <a:pt x="11739563" y="0"/>
                </a:lnTo>
                <a:lnTo>
                  <a:pt x="11739563" y="125758"/>
                </a:lnTo>
                <a:cubicBezTo>
                  <a:pt x="11739563" y="5024460"/>
                  <a:pt x="11739563" y="5024460"/>
                  <a:pt x="11739563" y="5024460"/>
                </a:cubicBezTo>
                <a:cubicBezTo>
                  <a:pt x="11739563" y="5278765"/>
                  <a:pt x="11531952" y="5486400"/>
                  <a:pt x="11277675" y="5486400"/>
                </a:cubicBezTo>
                <a:close/>
              </a:path>
            </a:pathLst>
          </a:custGeom>
          <a:solidFill>
            <a:srgbClr val="E17000"/>
          </a:solidFill>
          <a:ln>
            <a:noFill/>
          </a:ln>
        </p:spPr>
        <p:txBody>
          <a:bodyPr vert="horz" wrap="square" lIns="91440" tIns="45720" rIns="91440" bIns="45720" numCol="1" anchor="t" anchorCtr="0" compatLnSpc="1">
            <a:prstTxWarp prst="textNoShape">
              <a:avLst/>
            </a:prstTxWarp>
            <a:noAutofit/>
          </a:bodyPr>
          <a:lstStyle/>
          <a:p>
            <a:endParaRPr lang="nl-NL" dirty="0"/>
          </a:p>
        </p:txBody>
      </p:sp>
      <p:sp>
        <p:nvSpPr>
          <p:cNvPr id="2" name="01_Rectangle 2{PHJU} (JU-Free)" descr="Logo Ministerie van Binnenlandse Zaken en Koninkrijksrelaties">
            <a:extLst>
              <a:ext uri="{FF2B5EF4-FFF2-40B4-BE49-F238E27FC236}">
                <a16:creationId xmlns:a16="http://schemas.microsoft.com/office/drawing/2014/main" id="{FC564D30-5306-7477-6FBB-74CB49120684}"/>
              </a:ext>
            </a:extLst>
          </p:cNvPr>
          <p:cNvSpPr>
            <a:spLocks noGrp="1"/>
          </p:cNvSpPr>
          <p:nvPr>
            <p:ph type="body" sz="quarter" idx="1003" hasCustomPrompt="1"/>
          </p:nvPr>
        </p:nvSpPr>
        <p:spPr>
          <a:xfrm>
            <a:off x="5868988" y="0"/>
            <a:ext cx="2543175" cy="911225"/>
          </a:xfrm>
          <a:custGeom>
            <a:avLst/>
            <a:gdLst>
              <a:gd name="connsiteX0" fmla="*/ 0 w 2543175"/>
              <a:gd name="connsiteY0" fmla="*/ 0 h 911225"/>
              <a:gd name="connsiteX1" fmla="*/ 2543175 w 2543175"/>
              <a:gd name="connsiteY1" fmla="*/ 0 h 911225"/>
              <a:gd name="connsiteX2" fmla="*/ 2543175 w 2543175"/>
              <a:gd name="connsiteY2" fmla="*/ 911225 h 911225"/>
              <a:gd name="connsiteX3" fmla="*/ 0 w 2543175"/>
              <a:gd name="connsiteY3" fmla="*/ 911225 h 911225"/>
            </a:gdLst>
            <a:ahLst/>
            <a:cxnLst>
              <a:cxn ang="0">
                <a:pos x="connsiteX0" y="connsiteY0"/>
              </a:cxn>
              <a:cxn ang="0">
                <a:pos x="connsiteX1" y="connsiteY1"/>
              </a:cxn>
              <a:cxn ang="0">
                <a:pos x="connsiteX2" y="connsiteY2"/>
              </a:cxn>
              <a:cxn ang="0">
                <a:pos x="connsiteX3" y="connsiteY3"/>
              </a:cxn>
            </a:cxnLst>
            <a:rect l="l" t="t" r="r" b="b"/>
            <a:pathLst>
              <a:path w="2543175" h="911225">
                <a:moveTo>
                  <a:pt x="0" y="0"/>
                </a:moveTo>
                <a:lnTo>
                  <a:pt x="2543175" y="0"/>
                </a:lnTo>
                <a:lnTo>
                  <a:pt x="2543175" y="911225"/>
                </a:lnTo>
                <a:lnTo>
                  <a:pt x="0" y="911225"/>
                </a:lnTo>
                <a:close/>
              </a:path>
            </a:pathLst>
          </a:custGeom>
          <a:blipFill>
            <a:blip r:embed="rId2">
              <a:extLst>
                <a:ext uri="{96DAC541-7B7A-43D3-8B79-37D633B846F1}">
                  <asvg:svgBlip xmlns:asvg="http://schemas.microsoft.com/office/drawing/2016/SVG/main" r:embed="rId3"/>
                </a:ext>
              </a:extLst>
            </a:blip>
            <a:stretch>
              <a:fillRect/>
            </a:stretch>
          </a:blipFill>
          <a:ln w="0" cap="flat" cmpd="sng" algn="ctr">
            <a:solidFill>
              <a:srgbClr val="000000">
                <a:alpha val="0"/>
              </a:srgbClr>
            </a:solidFill>
            <a:prstDash val="solid"/>
            <a:round/>
            <a:headEnd type="none" w="med" len="med"/>
            <a:tailEnd type="none" w="med" len="med"/>
          </a:ln>
        </p:spPr>
        <p:txBody>
          <a:bodyPr wrap="square" lIns="0" tIns="0" rIns="0" bIns="0" anchor="t">
            <a:noAutofit/>
          </a:bodyPr>
          <a:lstStyle>
            <a:lvl1pPr marL="0" indent="0" algn="l" defTabSz="914400" rtl="0" eaLnBrk="1" latinLnBrk="0" hangingPunct="1">
              <a:lnSpc>
                <a:spcPct val="100000"/>
              </a:lnSpc>
              <a:spcBef>
                <a:spcPts val="0"/>
              </a:spcBef>
              <a:buFontTx/>
              <a:buNone/>
              <a:defRPr sz="330">
                <a:latin typeface="Arial" panose="020B0604020202020204" pitchFamily="34" charset="0"/>
              </a:defRPr>
            </a:lvl1pPr>
            <a:lvl2pPr marL="0" indent="0" algn="l" defTabSz="914400" rtl="0" eaLnBrk="1" latinLnBrk="0" hangingPunct="1">
              <a:lnSpc>
                <a:spcPct val="100000"/>
              </a:lnSpc>
              <a:spcBef>
                <a:spcPts val="0"/>
              </a:spcBef>
              <a:buFontTx/>
              <a:buNone/>
              <a:defRPr sz="1700"/>
            </a:lvl2pPr>
            <a:lvl3pPr marL="0" indent="0" algn="l" defTabSz="914400" rtl="0" eaLnBrk="1" latinLnBrk="0" hangingPunct="1">
              <a:lnSpc>
                <a:spcPct val="100000"/>
              </a:lnSpc>
              <a:spcBef>
                <a:spcPts val="0"/>
              </a:spcBef>
              <a:buFontTx/>
              <a:buNone/>
              <a:defRPr sz="1700"/>
            </a:lvl3pPr>
            <a:lvl4pPr marL="0" indent="0" algn="l" defTabSz="914400" rtl="0" eaLnBrk="1" latinLnBrk="0" hangingPunct="1">
              <a:lnSpc>
                <a:spcPct val="100000"/>
              </a:lnSpc>
              <a:spcBef>
                <a:spcPts val="0"/>
              </a:spcBef>
              <a:buFontTx/>
              <a:buNone/>
              <a:defRPr sz="1700"/>
            </a:lvl4pPr>
            <a:lvl5pPr marL="0" indent="0" algn="l" defTabSz="914400" rtl="0" eaLnBrk="1" latinLnBrk="0" hangingPunct="1">
              <a:lnSpc>
                <a:spcPct val="100000"/>
              </a:lnSpc>
              <a:spcBef>
                <a:spcPts val="0"/>
              </a:spcBef>
              <a:buFontTx/>
              <a:buNone/>
              <a:defRPr sz="1700"/>
            </a:lvl5pPr>
          </a:lstStyle>
          <a:p>
            <a:pPr lvl="0"/>
            <a:r>
              <a:rPr lang="nl-NL"/>
              <a:t> </a:t>
            </a:r>
          </a:p>
        </p:txBody>
      </p:sp>
      <p:sp>
        <p:nvSpPr>
          <p:cNvPr id="5" name="02_Title 3 (JU-Free)">
            <a:extLst>
              <a:ext uri="{FF2B5EF4-FFF2-40B4-BE49-F238E27FC236}">
                <a16:creationId xmlns:a16="http://schemas.microsoft.com/office/drawing/2014/main" id="{4BCD30C9-FC33-BB88-6C5C-8ED28D340499}"/>
              </a:ext>
            </a:extLst>
          </p:cNvPr>
          <p:cNvSpPr>
            <a:spLocks noGrp="1"/>
          </p:cNvSpPr>
          <p:nvPr>
            <p:ph type="title" hasCustomPrompt="1"/>
          </p:nvPr>
        </p:nvSpPr>
        <p:spPr>
          <a:xfrm>
            <a:off x="685800" y="1752600"/>
            <a:ext cx="10820400" cy="1435100"/>
          </a:xfrm>
        </p:spPr>
        <p:txBody>
          <a:bodyPr/>
          <a:lstStyle>
            <a:lvl1pPr algn="l">
              <a:defRPr kumimoji="0" sz="5400" b="1" i="0" u="none" baseline="0">
                <a:solidFill>
                  <a:srgbClr val="E17000"/>
                </a:solidFill>
                <a:latin typeface="+mj-lt"/>
              </a:defRPr>
            </a:lvl1pPr>
          </a:lstStyle>
          <a:p>
            <a:r>
              <a:rPr lang="nl-NL" dirty="0"/>
              <a:t>[Titel]</a:t>
            </a:r>
          </a:p>
        </p:txBody>
      </p:sp>
      <p:sp>
        <p:nvSpPr>
          <p:cNvPr id="6" name="03_Subtitle 4[PHJU] (JU-Free)"/>
          <p:cNvSpPr>
            <a:spLocks noGrp="1"/>
          </p:cNvSpPr>
          <p:nvPr>
            <p:ph type="subTitle" idx="1" hasCustomPrompt="1"/>
          </p:nvPr>
        </p:nvSpPr>
        <p:spPr>
          <a:xfrm>
            <a:off x="685800" y="3314700"/>
            <a:ext cx="10820400" cy="266700"/>
          </a:xfrm>
        </p:spPr>
        <p:txBody>
          <a:bodyPr/>
          <a:lstStyle>
            <a:lvl1pPr marL="0" indent="0" algn="l">
              <a:lnSpc>
                <a:spcPct val="100000"/>
              </a:lnSpc>
              <a:spcBef>
                <a:spcPts val="0"/>
              </a:spcBef>
              <a:buFont typeface="Arial" panose="020B0604020202020204" pitchFamily="34" charset="0"/>
              <a:buNone/>
              <a:defRPr sz="1600">
                <a:solidFill>
                  <a:srgbClr val="000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[Spreker: Naam Achternaam]</a:t>
            </a:r>
          </a:p>
        </p:txBody>
      </p:sp>
      <p:sp>
        <p:nvSpPr>
          <p:cNvPr id="7" name="04_Placeholder 5[PHJU] (JU-Free)">
            <a:extLst>
              <a:ext uri="{FF2B5EF4-FFF2-40B4-BE49-F238E27FC236}">
                <a16:creationId xmlns:a16="http://schemas.microsoft.com/office/drawing/2014/main" id="{E46105B6-720D-AC3A-1A4F-EBC6160790D4}"/>
              </a:ext>
            </a:extLst>
          </p:cNvPr>
          <p:cNvSpPr>
            <a:spLocks noGrp="1"/>
          </p:cNvSpPr>
          <p:nvPr>
            <p:ph type="body" sz="quarter" idx="1002" hasCustomPrompt="1"/>
          </p:nvPr>
        </p:nvSpPr>
        <p:spPr>
          <a:xfrm>
            <a:off x="685800" y="3594100"/>
            <a:ext cx="10820400" cy="266700"/>
          </a:xfrm>
        </p:spPr>
        <p:txBody>
          <a:bodyPr/>
          <a:lstStyle>
            <a:lvl1pPr marL="0" indent="0">
              <a:lnSpc>
                <a:spcPct val="100000"/>
              </a:lnSpc>
              <a:spcBef>
                <a:spcPts val="0"/>
              </a:spcBef>
              <a:buNone/>
              <a:defRPr sz="1600">
                <a:solidFill>
                  <a:srgbClr val="000000"/>
                </a:solidFill>
              </a:defRPr>
            </a:lvl1pPr>
            <a:lvl2pPr marL="0" marR="0" indent="0" algn="l" fontAlgn="auto">
              <a:lnSpc>
                <a:spcPct val="100000"/>
              </a:lnSpc>
              <a:spcBef>
                <a:spcPts val="0"/>
              </a:spcBef>
              <a:spcAft>
                <a:spcPts val="0"/>
              </a:spcAft>
              <a:buFontTx/>
              <a:buNone/>
              <a:defRPr kumimoji="0" sz="1600" b="0" i="0" u="none" baseline="0">
                <a:solidFill>
                  <a:schemeClr val="tx1">
                    <a:lumMod val="100000"/>
                  </a:schemeClr>
                </a:solidFill>
                <a:latin typeface="RijksSansTT Light" panose="020B0404010101010104" pitchFamily="34" charset="0"/>
              </a:defRPr>
            </a:lvl2pPr>
            <a:lvl3pPr marL="0" marR="0" indent="0" algn="l" fontAlgn="auto">
              <a:lnSpc>
                <a:spcPct val="100000"/>
              </a:lnSpc>
              <a:spcBef>
                <a:spcPts val="0"/>
              </a:spcBef>
              <a:spcAft>
                <a:spcPts val="0"/>
              </a:spcAft>
              <a:buFontTx/>
              <a:buNone/>
              <a:defRPr kumimoji="0" sz="1600" b="0" i="0" u="none" baseline="0">
                <a:solidFill>
                  <a:schemeClr val="tx1">
                    <a:lumMod val="100000"/>
                  </a:schemeClr>
                </a:solidFill>
                <a:latin typeface="RijksSansTT Light" panose="020B0404010101010104" pitchFamily="34" charset="0"/>
              </a:defRPr>
            </a:lvl3pPr>
            <a:lvl4pPr marL="0" marR="0" indent="0" algn="l" fontAlgn="auto">
              <a:lnSpc>
                <a:spcPct val="100000"/>
              </a:lnSpc>
              <a:spcBef>
                <a:spcPts val="0"/>
              </a:spcBef>
              <a:spcAft>
                <a:spcPts val="0"/>
              </a:spcAft>
              <a:buFontTx/>
              <a:buNone/>
              <a:defRPr kumimoji="0" sz="1600" b="0" i="0" u="none" baseline="0">
                <a:solidFill>
                  <a:schemeClr val="tx1">
                    <a:lumMod val="100000"/>
                  </a:schemeClr>
                </a:solidFill>
                <a:latin typeface="RijksSansTT Light" panose="020B0404010101010104" pitchFamily="34" charset="0"/>
              </a:defRPr>
            </a:lvl4pPr>
            <a:lvl5pPr marL="0" marR="0" indent="0" algn="l" fontAlgn="auto">
              <a:lnSpc>
                <a:spcPct val="100000"/>
              </a:lnSpc>
              <a:spcBef>
                <a:spcPts val="0"/>
              </a:spcBef>
              <a:spcAft>
                <a:spcPts val="0"/>
              </a:spcAft>
              <a:buFontTx/>
              <a:buNone/>
              <a:defRPr kumimoji="0" sz="1600" b="0" i="0" u="none" baseline="0">
                <a:solidFill>
                  <a:schemeClr val="tx1">
                    <a:lumMod val="100000"/>
                  </a:schemeClr>
                </a:solidFill>
                <a:latin typeface="RijksSansTT Light" panose="020B0404010101010104" pitchFamily="34" charset="0"/>
              </a:defRPr>
            </a:lvl5pPr>
            <a:lvl6pPr marL="0" marR="0" indent="0" algn="l" fontAlgn="auto">
              <a:lnSpc>
                <a:spcPct val="100000"/>
              </a:lnSpc>
              <a:spcBef>
                <a:spcPts val="0"/>
              </a:spcBef>
              <a:spcAft>
                <a:spcPts val="0"/>
              </a:spcAft>
              <a:buFontTx/>
              <a:buNone/>
              <a:defRPr kumimoji="0" sz="1600" b="0" i="0" u="none" baseline="0">
                <a:solidFill>
                  <a:schemeClr val="tx1">
                    <a:lumMod val="100000"/>
                  </a:schemeClr>
                </a:solidFill>
                <a:latin typeface="RijksSansTT Light" panose="020B0404010101010104" pitchFamily="34" charset="0"/>
              </a:defRPr>
            </a:lvl6pPr>
            <a:lvl7pPr marL="0" marR="0" indent="0" algn="l" fontAlgn="auto">
              <a:lnSpc>
                <a:spcPct val="100000"/>
              </a:lnSpc>
              <a:spcBef>
                <a:spcPts val="0"/>
              </a:spcBef>
              <a:spcAft>
                <a:spcPts val="0"/>
              </a:spcAft>
              <a:buFontTx/>
              <a:buNone/>
              <a:defRPr kumimoji="0" sz="1600" b="0" i="0" u="none" baseline="0">
                <a:solidFill>
                  <a:schemeClr val="tx1">
                    <a:lumMod val="100000"/>
                  </a:schemeClr>
                </a:solidFill>
                <a:latin typeface="RijksSansTT Light" panose="020B0404010101010104" pitchFamily="34" charset="0"/>
              </a:defRPr>
            </a:lvl7pPr>
            <a:lvl8pPr marL="0" marR="0" indent="0" algn="l" fontAlgn="auto">
              <a:lnSpc>
                <a:spcPct val="100000"/>
              </a:lnSpc>
              <a:spcBef>
                <a:spcPts val="0"/>
              </a:spcBef>
              <a:spcAft>
                <a:spcPts val="0"/>
              </a:spcAft>
              <a:buFontTx/>
              <a:buNone/>
              <a:defRPr kumimoji="0" sz="1600" b="0" i="0" u="none" baseline="0">
                <a:solidFill>
                  <a:schemeClr val="tx1">
                    <a:lumMod val="100000"/>
                  </a:schemeClr>
                </a:solidFill>
                <a:latin typeface="RijksSansTT Light" panose="020B0404010101010104" pitchFamily="34" charset="0"/>
              </a:defRPr>
            </a:lvl8pPr>
            <a:lvl9pPr marL="0" marR="0" indent="0" algn="l" fontAlgn="auto">
              <a:lnSpc>
                <a:spcPct val="100000"/>
              </a:lnSpc>
              <a:spcBef>
                <a:spcPts val="0"/>
              </a:spcBef>
              <a:spcAft>
                <a:spcPts val="0"/>
              </a:spcAft>
              <a:buFontTx/>
              <a:buNone/>
              <a:defRPr kumimoji="0" sz="1600" b="0" i="0" u="none" baseline="0">
                <a:solidFill>
                  <a:schemeClr val="tx1">
                    <a:lumMod val="100000"/>
                  </a:schemeClr>
                </a:solidFill>
                <a:latin typeface="RijksSansTT Light" panose="020B0404010101010104" pitchFamily="34" charset="0"/>
              </a:defRPr>
            </a:lvl9pPr>
          </a:lstStyle>
          <a:p>
            <a:pPr lvl="0"/>
            <a:r>
              <a:rPr lang="nl-NL" dirty="0"/>
              <a:t>[00 maand </a:t>
            </a:r>
            <a:r>
              <a:rPr lang="nl-NL" dirty="0" err="1"/>
              <a:t>jjjj</a:t>
            </a:r>
            <a:r>
              <a:rPr lang="nl-NL" dirty="0"/>
              <a:t>]</a:t>
            </a:r>
          </a:p>
        </p:txBody>
      </p:sp>
    </p:spTree>
    <p:extLst>
      <p:ext uri="{BB962C8B-B14F-4D97-AF65-F5344CB8AC3E}">
        <p14:creationId xmlns:p14="http://schemas.microsoft.com/office/powerpoint/2010/main" val="2931323571"/>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Titeldia+rand donkergroen (H1)]">
    <p:spTree>
      <p:nvGrpSpPr>
        <p:cNvPr id="1" name=""/>
        <p:cNvGrpSpPr/>
        <p:nvPr/>
      </p:nvGrpSpPr>
      <p:grpSpPr>
        <a:xfrm>
          <a:off x="0" y="0"/>
          <a:ext cx="0" cy="0"/>
          <a:chOff x="0" y="0"/>
          <a:chExt cx="0" cy="0"/>
        </a:xfrm>
      </p:grpSpPr>
      <p:sp>
        <p:nvSpPr>
          <p:cNvPr id="10" name="Freeform: vorm 1">
            <a:extLst>
              <a:ext uri="{FF2B5EF4-FFF2-40B4-BE49-F238E27FC236}">
                <a16:creationId xmlns:a16="http://schemas.microsoft.com/office/drawing/2014/main" id="{E4F70E1A-3999-F1A0-83F4-7E2F3236765C}"/>
              </a:ext>
            </a:extLst>
          </p:cNvPr>
          <p:cNvSpPr>
            <a:spLocks noSelect="1"/>
          </p:cNvSpPr>
          <p:nvPr userDrawn="1"/>
        </p:nvSpPr>
        <p:spPr bwMode="auto">
          <a:xfrm flipH="1" flipV="1">
            <a:off x="228600" y="1143000"/>
            <a:ext cx="11739563" cy="5486400"/>
          </a:xfrm>
          <a:custGeom>
            <a:avLst/>
            <a:gdLst>
              <a:gd name="connsiteX0" fmla="*/ 11277675 w 11739563"/>
              <a:gd name="connsiteY0" fmla="*/ 5486400 h 5486400"/>
              <a:gd name="connsiteX1" fmla="*/ 0 w 11739563"/>
              <a:gd name="connsiteY1" fmla="*/ 5486400 h 5486400"/>
              <a:gd name="connsiteX2" fmla="*/ 0 w 11739563"/>
              <a:gd name="connsiteY2" fmla="*/ 5473065 h 5486400"/>
              <a:gd name="connsiteX3" fmla="*/ 11277675 w 11739563"/>
              <a:gd name="connsiteY3" fmla="*/ 5473065 h 5486400"/>
              <a:gd name="connsiteX4" fmla="*/ 11726230 w 11739563"/>
              <a:gd name="connsiteY4" fmla="*/ 5024460 h 5486400"/>
              <a:gd name="connsiteX5" fmla="*/ 11726230 w 11739563"/>
              <a:gd name="connsiteY5" fmla="*/ 137370 h 5486400"/>
              <a:gd name="connsiteX6" fmla="*/ 11726230 w 11739563"/>
              <a:gd name="connsiteY6" fmla="*/ 0 h 5486400"/>
              <a:gd name="connsiteX7" fmla="*/ 11739563 w 11739563"/>
              <a:gd name="connsiteY7" fmla="*/ 0 h 5486400"/>
              <a:gd name="connsiteX8" fmla="*/ 11739563 w 11739563"/>
              <a:gd name="connsiteY8" fmla="*/ 125758 h 5486400"/>
              <a:gd name="connsiteX9" fmla="*/ 11739563 w 11739563"/>
              <a:gd name="connsiteY9" fmla="*/ 5024460 h 5486400"/>
              <a:gd name="connsiteX10" fmla="*/ 11277675 w 11739563"/>
              <a:gd name="connsiteY10" fmla="*/ 5486400 h 548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739563" h="5486400">
                <a:moveTo>
                  <a:pt x="11277675" y="5486400"/>
                </a:moveTo>
                <a:cubicBezTo>
                  <a:pt x="0" y="5486400"/>
                  <a:pt x="0" y="5486400"/>
                  <a:pt x="0" y="5486400"/>
                </a:cubicBezTo>
                <a:cubicBezTo>
                  <a:pt x="0" y="5473065"/>
                  <a:pt x="0" y="5473065"/>
                  <a:pt x="0" y="5473065"/>
                </a:cubicBezTo>
                <a:cubicBezTo>
                  <a:pt x="11277675" y="5473065"/>
                  <a:pt x="11277675" y="5473065"/>
                  <a:pt x="11277675" y="5473065"/>
                </a:cubicBezTo>
                <a:cubicBezTo>
                  <a:pt x="11525285" y="5473065"/>
                  <a:pt x="11726230" y="5272098"/>
                  <a:pt x="11726230" y="5024460"/>
                </a:cubicBezTo>
                <a:cubicBezTo>
                  <a:pt x="11726230" y="2423431"/>
                  <a:pt x="11726230" y="960352"/>
                  <a:pt x="11726230" y="137370"/>
                </a:cubicBezTo>
                <a:lnTo>
                  <a:pt x="11726230" y="0"/>
                </a:lnTo>
                <a:lnTo>
                  <a:pt x="11739563" y="0"/>
                </a:lnTo>
                <a:lnTo>
                  <a:pt x="11739563" y="125758"/>
                </a:lnTo>
                <a:cubicBezTo>
                  <a:pt x="11739563" y="5024460"/>
                  <a:pt x="11739563" y="5024460"/>
                  <a:pt x="11739563" y="5024460"/>
                </a:cubicBezTo>
                <a:cubicBezTo>
                  <a:pt x="11739563" y="5278765"/>
                  <a:pt x="11531952" y="5486400"/>
                  <a:pt x="11277675" y="5486400"/>
                </a:cubicBezTo>
                <a:close/>
              </a:path>
            </a:pathLst>
          </a:custGeom>
          <a:solidFill>
            <a:srgbClr val="275937"/>
          </a:solidFill>
          <a:ln>
            <a:noFill/>
          </a:ln>
        </p:spPr>
        <p:txBody>
          <a:bodyPr vert="horz" wrap="square" lIns="91440" tIns="45720" rIns="91440" bIns="45720" numCol="1" anchor="t" anchorCtr="0" compatLnSpc="1">
            <a:prstTxWarp prst="textNoShape">
              <a:avLst/>
            </a:prstTxWarp>
            <a:noAutofit/>
          </a:bodyPr>
          <a:lstStyle/>
          <a:p>
            <a:endParaRPr lang="nl-NL" dirty="0"/>
          </a:p>
        </p:txBody>
      </p:sp>
      <p:sp>
        <p:nvSpPr>
          <p:cNvPr id="2" name="01_Rectangle 2{PHJU} (JU-Free)" descr="Logo Ministerie van Binnenlandse Zaken en Koninkrijksrelaties">
            <a:extLst>
              <a:ext uri="{FF2B5EF4-FFF2-40B4-BE49-F238E27FC236}">
                <a16:creationId xmlns:a16="http://schemas.microsoft.com/office/drawing/2014/main" id="{41B6EC98-133B-9C76-6E65-520849CE8F61}"/>
              </a:ext>
            </a:extLst>
          </p:cNvPr>
          <p:cNvSpPr>
            <a:spLocks noGrp="1"/>
          </p:cNvSpPr>
          <p:nvPr>
            <p:ph type="body" sz="quarter" idx="1003" hasCustomPrompt="1"/>
          </p:nvPr>
        </p:nvSpPr>
        <p:spPr>
          <a:xfrm>
            <a:off x="5868988" y="0"/>
            <a:ext cx="2543175" cy="911225"/>
          </a:xfrm>
          <a:custGeom>
            <a:avLst/>
            <a:gdLst>
              <a:gd name="connsiteX0" fmla="*/ 0 w 2543175"/>
              <a:gd name="connsiteY0" fmla="*/ 0 h 911225"/>
              <a:gd name="connsiteX1" fmla="*/ 2543175 w 2543175"/>
              <a:gd name="connsiteY1" fmla="*/ 0 h 911225"/>
              <a:gd name="connsiteX2" fmla="*/ 2543175 w 2543175"/>
              <a:gd name="connsiteY2" fmla="*/ 911225 h 911225"/>
              <a:gd name="connsiteX3" fmla="*/ 0 w 2543175"/>
              <a:gd name="connsiteY3" fmla="*/ 911225 h 911225"/>
            </a:gdLst>
            <a:ahLst/>
            <a:cxnLst>
              <a:cxn ang="0">
                <a:pos x="connsiteX0" y="connsiteY0"/>
              </a:cxn>
              <a:cxn ang="0">
                <a:pos x="connsiteX1" y="connsiteY1"/>
              </a:cxn>
              <a:cxn ang="0">
                <a:pos x="connsiteX2" y="connsiteY2"/>
              </a:cxn>
              <a:cxn ang="0">
                <a:pos x="connsiteX3" y="connsiteY3"/>
              </a:cxn>
            </a:cxnLst>
            <a:rect l="l" t="t" r="r" b="b"/>
            <a:pathLst>
              <a:path w="2543175" h="911225">
                <a:moveTo>
                  <a:pt x="0" y="0"/>
                </a:moveTo>
                <a:lnTo>
                  <a:pt x="2543175" y="0"/>
                </a:lnTo>
                <a:lnTo>
                  <a:pt x="2543175" y="911225"/>
                </a:lnTo>
                <a:lnTo>
                  <a:pt x="0" y="911225"/>
                </a:lnTo>
                <a:close/>
              </a:path>
            </a:pathLst>
          </a:custGeom>
          <a:blipFill>
            <a:blip r:embed="rId2">
              <a:extLst>
                <a:ext uri="{96DAC541-7B7A-43D3-8B79-37D633B846F1}">
                  <asvg:svgBlip xmlns:asvg="http://schemas.microsoft.com/office/drawing/2016/SVG/main" r:embed="rId3"/>
                </a:ext>
              </a:extLst>
            </a:blip>
            <a:stretch>
              <a:fillRect/>
            </a:stretch>
          </a:blipFill>
          <a:ln w="0" cap="flat" cmpd="sng" algn="ctr">
            <a:solidFill>
              <a:srgbClr val="000000">
                <a:alpha val="0"/>
              </a:srgbClr>
            </a:solidFill>
            <a:prstDash val="solid"/>
            <a:round/>
            <a:headEnd type="none" w="med" len="med"/>
            <a:tailEnd type="none" w="med" len="med"/>
          </a:ln>
        </p:spPr>
        <p:txBody>
          <a:bodyPr wrap="square" lIns="0" tIns="0" rIns="0" bIns="0" anchor="t">
            <a:noAutofit/>
          </a:bodyPr>
          <a:lstStyle>
            <a:lvl1pPr marL="0" indent="0" algn="l" defTabSz="914400" rtl="0" eaLnBrk="1" latinLnBrk="0" hangingPunct="1">
              <a:lnSpc>
                <a:spcPct val="100000"/>
              </a:lnSpc>
              <a:spcBef>
                <a:spcPts val="0"/>
              </a:spcBef>
              <a:buFontTx/>
              <a:buNone/>
              <a:defRPr sz="330">
                <a:latin typeface="Arial" panose="020B0604020202020204" pitchFamily="34" charset="0"/>
              </a:defRPr>
            </a:lvl1pPr>
            <a:lvl2pPr marL="0" indent="0" algn="l" defTabSz="914400" rtl="0" eaLnBrk="1" latinLnBrk="0" hangingPunct="1">
              <a:lnSpc>
                <a:spcPct val="100000"/>
              </a:lnSpc>
              <a:spcBef>
                <a:spcPts val="0"/>
              </a:spcBef>
              <a:buFontTx/>
              <a:buNone/>
              <a:defRPr sz="1700"/>
            </a:lvl2pPr>
            <a:lvl3pPr marL="0" indent="0" algn="l" defTabSz="914400" rtl="0" eaLnBrk="1" latinLnBrk="0" hangingPunct="1">
              <a:lnSpc>
                <a:spcPct val="100000"/>
              </a:lnSpc>
              <a:spcBef>
                <a:spcPts val="0"/>
              </a:spcBef>
              <a:buFontTx/>
              <a:buNone/>
              <a:defRPr sz="1700"/>
            </a:lvl3pPr>
            <a:lvl4pPr marL="0" indent="0" algn="l" defTabSz="914400" rtl="0" eaLnBrk="1" latinLnBrk="0" hangingPunct="1">
              <a:lnSpc>
                <a:spcPct val="100000"/>
              </a:lnSpc>
              <a:spcBef>
                <a:spcPts val="0"/>
              </a:spcBef>
              <a:buFontTx/>
              <a:buNone/>
              <a:defRPr sz="1700"/>
            </a:lvl4pPr>
            <a:lvl5pPr marL="0" indent="0" algn="l" defTabSz="914400" rtl="0" eaLnBrk="1" latinLnBrk="0" hangingPunct="1">
              <a:lnSpc>
                <a:spcPct val="100000"/>
              </a:lnSpc>
              <a:spcBef>
                <a:spcPts val="0"/>
              </a:spcBef>
              <a:buFontTx/>
              <a:buNone/>
              <a:defRPr sz="1700"/>
            </a:lvl5pPr>
          </a:lstStyle>
          <a:p>
            <a:pPr lvl="0"/>
            <a:r>
              <a:rPr lang="nl-NL"/>
              <a:t> </a:t>
            </a:r>
          </a:p>
        </p:txBody>
      </p:sp>
      <p:sp>
        <p:nvSpPr>
          <p:cNvPr id="5" name="02_Title 3 (JU-Free)">
            <a:extLst>
              <a:ext uri="{FF2B5EF4-FFF2-40B4-BE49-F238E27FC236}">
                <a16:creationId xmlns:a16="http://schemas.microsoft.com/office/drawing/2014/main" id="{4BCD30C9-FC33-BB88-6C5C-8ED28D340499}"/>
              </a:ext>
            </a:extLst>
          </p:cNvPr>
          <p:cNvSpPr>
            <a:spLocks noGrp="1"/>
          </p:cNvSpPr>
          <p:nvPr>
            <p:ph type="title" hasCustomPrompt="1"/>
          </p:nvPr>
        </p:nvSpPr>
        <p:spPr>
          <a:xfrm>
            <a:off x="685800" y="1752600"/>
            <a:ext cx="10820400" cy="1435100"/>
          </a:xfrm>
        </p:spPr>
        <p:txBody>
          <a:bodyPr/>
          <a:lstStyle>
            <a:lvl1pPr algn="l">
              <a:defRPr kumimoji="0" sz="5400" b="1" i="0" u="none" baseline="0">
                <a:solidFill>
                  <a:srgbClr val="275937"/>
                </a:solidFill>
                <a:latin typeface="+mj-lt"/>
              </a:defRPr>
            </a:lvl1pPr>
          </a:lstStyle>
          <a:p>
            <a:r>
              <a:rPr lang="nl-NL" dirty="0"/>
              <a:t>[Titel]</a:t>
            </a:r>
          </a:p>
        </p:txBody>
      </p:sp>
      <p:sp>
        <p:nvSpPr>
          <p:cNvPr id="6" name="03_Subtitle 4[PHJU] (JU-Free)"/>
          <p:cNvSpPr>
            <a:spLocks noGrp="1"/>
          </p:cNvSpPr>
          <p:nvPr>
            <p:ph type="subTitle" idx="1" hasCustomPrompt="1"/>
          </p:nvPr>
        </p:nvSpPr>
        <p:spPr>
          <a:xfrm>
            <a:off x="685800" y="3314700"/>
            <a:ext cx="10820400" cy="266700"/>
          </a:xfrm>
        </p:spPr>
        <p:txBody>
          <a:bodyPr/>
          <a:lstStyle>
            <a:lvl1pPr marL="0" indent="0" algn="l">
              <a:lnSpc>
                <a:spcPct val="100000"/>
              </a:lnSpc>
              <a:spcBef>
                <a:spcPts val="0"/>
              </a:spcBef>
              <a:buFont typeface="Arial" panose="020B0604020202020204" pitchFamily="34" charset="0"/>
              <a:buNone/>
              <a:defRPr sz="16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[Spreker: Naam Achternaam]</a:t>
            </a:r>
          </a:p>
        </p:txBody>
      </p:sp>
      <p:sp>
        <p:nvSpPr>
          <p:cNvPr id="7" name="04_Placeholder 5[PHJU] (JU-Free)">
            <a:extLst>
              <a:ext uri="{FF2B5EF4-FFF2-40B4-BE49-F238E27FC236}">
                <a16:creationId xmlns:a16="http://schemas.microsoft.com/office/drawing/2014/main" id="{E46105B6-720D-AC3A-1A4F-EBC6160790D4}"/>
              </a:ext>
            </a:extLst>
          </p:cNvPr>
          <p:cNvSpPr>
            <a:spLocks noGrp="1"/>
          </p:cNvSpPr>
          <p:nvPr>
            <p:ph type="body" sz="quarter" idx="1002" hasCustomPrompt="1"/>
          </p:nvPr>
        </p:nvSpPr>
        <p:spPr>
          <a:xfrm>
            <a:off x="685800" y="3594100"/>
            <a:ext cx="10820400" cy="266700"/>
          </a:xfrm>
        </p:spPr>
        <p:txBody>
          <a:bodyPr/>
          <a:lstStyle>
            <a:lvl1pPr marL="0" indent="0">
              <a:lnSpc>
                <a:spcPct val="100000"/>
              </a:lnSpc>
              <a:spcBef>
                <a:spcPts val="0"/>
              </a:spcBef>
              <a:buNone/>
              <a:defRPr sz="1600">
                <a:solidFill>
                  <a:schemeClr val="tx1"/>
                </a:solidFill>
              </a:defRPr>
            </a:lvl1pPr>
            <a:lvl2pPr marL="0" marR="0" indent="0" algn="l" fontAlgn="auto">
              <a:lnSpc>
                <a:spcPct val="100000"/>
              </a:lnSpc>
              <a:spcBef>
                <a:spcPts val="0"/>
              </a:spcBef>
              <a:spcAft>
                <a:spcPts val="0"/>
              </a:spcAft>
              <a:buFontTx/>
              <a:buNone/>
              <a:defRPr kumimoji="0" sz="1600" b="0" i="0" u="none" baseline="0">
                <a:solidFill>
                  <a:schemeClr val="tx1">
                    <a:lumMod val="100000"/>
                  </a:schemeClr>
                </a:solidFill>
                <a:latin typeface="RijksSansTT Light" panose="020B0404010101010104" pitchFamily="34" charset="0"/>
              </a:defRPr>
            </a:lvl2pPr>
            <a:lvl3pPr marL="0" marR="0" indent="0" algn="l" fontAlgn="auto">
              <a:lnSpc>
                <a:spcPct val="100000"/>
              </a:lnSpc>
              <a:spcBef>
                <a:spcPts val="0"/>
              </a:spcBef>
              <a:spcAft>
                <a:spcPts val="0"/>
              </a:spcAft>
              <a:buFontTx/>
              <a:buNone/>
              <a:defRPr kumimoji="0" sz="1600" b="0" i="0" u="none" baseline="0">
                <a:solidFill>
                  <a:schemeClr val="tx1">
                    <a:lumMod val="100000"/>
                  </a:schemeClr>
                </a:solidFill>
                <a:latin typeface="RijksSansTT Light" panose="020B0404010101010104" pitchFamily="34" charset="0"/>
              </a:defRPr>
            </a:lvl3pPr>
            <a:lvl4pPr marL="0" marR="0" indent="0" algn="l" fontAlgn="auto">
              <a:lnSpc>
                <a:spcPct val="100000"/>
              </a:lnSpc>
              <a:spcBef>
                <a:spcPts val="0"/>
              </a:spcBef>
              <a:spcAft>
                <a:spcPts val="0"/>
              </a:spcAft>
              <a:buFontTx/>
              <a:buNone/>
              <a:defRPr kumimoji="0" sz="1600" b="0" i="0" u="none" baseline="0">
                <a:solidFill>
                  <a:schemeClr val="tx1">
                    <a:lumMod val="100000"/>
                  </a:schemeClr>
                </a:solidFill>
                <a:latin typeface="RijksSansTT Light" panose="020B0404010101010104" pitchFamily="34" charset="0"/>
              </a:defRPr>
            </a:lvl4pPr>
            <a:lvl5pPr marL="0" marR="0" indent="0" algn="l" fontAlgn="auto">
              <a:lnSpc>
                <a:spcPct val="100000"/>
              </a:lnSpc>
              <a:spcBef>
                <a:spcPts val="0"/>
              </a:spcBef>
              <a:spcAft>
                <a:spcPts val="0"/>
              </a:spcAft>
              <a:buFontTx/>
              <a:buNone/>
              <a:defRPr kumimoji="0" sz="1600" b="0" i="0" u="none" baseline="0">
                <a:solidFill>
                  <a:schemeClr val="tx1">
                    <a:lumMod val="100000"/>
                  </a:schemeClr>
                </a:solidFill>
                <a:latin typeface="RijksSansTT Light" panose="020B0404010101010104" pitchFamily="34" charset="0"/>
              </a:defRPr>
            </a:lvl5pPr>
            <a:lvl6pPr marL="0" marR="0" indent="0" algn="l" fontAlgn="auto">
              <a:lnSpc>
                <a:spcPct val="100000"/>
              </a:lnSpc>
              <a:spcBef>
                <a:spcPts val="0"/>
              </a:spcBef>
              <a:spcAft>
                <a:spcPts val="0"/>
              </a:spcAft>
              <a:buFontTx/>
              <a:buNone/>
              <a:defRPr kumimoji="0" sz="1600" b="0" i="0" u="none" baseline="0">
                <a:solidFill>
                  <a:schemeClr val="tx1">
                    <a:lumMod val="100000"/>
                  </a:schemeClr>
                </a:solidFill>
                <a:latin typeface="RijksSansTT Light" panose="020B0404010101010104" pitchFamily="34" charset="0"/>
              </a:defRPr>
            </a:lvl6pPr>
            <a:lvl7pPr marL="0" marR="0" indent="0" algn="l" fontAlgn="auto">
              <a:lnSpc>
                <a:spcPct val="100000"/>
              </a:lnSpc>
              <a:spcBef>
                <a:spcPts val="0"/>
              </a:spcBef>
              <a:spcAft>
                <a:spcPts val="0"/>
              </a:spcAft>
              <a:buFontTx/>
              <a:buNone/>
              <a:defRPr kumimoji="0" sz="1600" b="0" i="0" u="none" baseline="0">
                <a:solidFill>
                  <a:schemeClr val="tx1">
                    <a:lumMod val="100000"/>
                  </a:schemeClr>
                </a:solidFill>
                <a:latin typeface="RijksSansTT Light" panose="020B0404010101010104" pitchFamily="34" charset="0"/>
              </a:defRPr>
            </a:lvl7pPr>
            <a:lvl8pPr marL="0" marR="0" indent="0" algn="l" fontAlgn="auto">
              <a:lnSpc>
                <a:spcPct val="100000"/>
              </a:lnSpc>
              <a:spcBef>
                <a:spcPts val="0"/>
              </a:spcBef>
              <a:spcAft>
                <a:spcPts val="0"/>
              </a:spcAft>
              <a:buFontTx/>
              <a:buNone/>
              <a:defRPr kumimoji="0" sz="1600" b="0" i="0" u="none" baseline="0">
                <a:solidFill>
                  <a:schemeClr val="tx1">
                    <a:lumMod val="100000"/>
                  </a:schemeClr>
                </a:solidFill>
                <a:latin typeface="RijksSansTT Light" panose="020B0404010101010104" pitchFamily="34" charset="0"/>
              </a:defRPr>
            </a:lvl8pPr>
            <a:lvl9pPr marL="0" marR="0" indent="0" algn="l" fontAlgn="auto">
              <a:lnSpc>
                <a:spcPct val="100000"/>
              </a:lnSpc>
              <a:spcBef>
                <a:spcPts val="0"/>
              </a:spcBef>
              <a:spcAft>
                <a:spcPts val="0"/>
              </a:spcAft>
              <a:buFontTx/>
              <a:buNone/>
              <a:defRPr kumimoji="0" sz="1600" b="0" i="0" u="none" baseline="0">
                <a:solidFill>
                  <a:schemeClr val="tx1">
                    <a:lumMod val="100000"/>
                  </a:schemeClr>
                </a:solidFill>
                <a:latin typeface="RijksSansTT Light" panose="020B0404010101010104" pitchFamily="34" charset="0"/>
              </a:defRPr>
            </a:lvl9pPr>
          </a:lstStyle>
          <a:p>
            <a:pPr lvl="0"/>
            <a:r>
              <a:rPr lang="nl-NL" dirty="0"/>
              <a:t>[00 maand </a:t>
            </a:r>
            <a:r>
              <a:rPr lang="nl-NL" dirty="0" err="1"/>
              <a:t>jjjj</a:t>
            </a:r>
            <a:r>
              <a:rPr lang="nl-NL" dirty="0"/>
              <a:t>]</a:t>
            </a:r>
          </a:p>
        </p:txBody>
      </p:sp>
    </p:spTree>
    <p:extLst>
      <p:ext uri="{BB962C8B-B14F-4D97-AF65-F5344CB8AC3E}">
        <p14:creationId xmlns:p14="http://schemas.microsoft.com/office/powerpoint/2010/main" val="2852552300"/>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Titeldia+foto(1/2)+vlak (H1)]">
    <p:spTree>
      <p:nvGrpSpPr>
        <p:cNvPr id="1" name=""/>
        <p:cNvGrpSpPr/>
        <p:nvPr/>
      </p:nvGrpSpPr>
      <p:grpSpPr>
        <a:xfrm>
          <a:off x="0" y="0"/>
          <a:ext cx="0" cy="0"/>
          <a:chOff x="0" y="0"/>
          <a:chExt cx="0" cy="0"/>
        </a:xfrm>
      </p:grpSpPr>
      <p:sp>
        <p:nvSpPr>
          <p:cNvPr id="4" name="Frame 1">
            <a:extLst>
              <a:ext uri="{FF2B5EF4-FFF2-40B4-BE49-F238E27FC236}">
                <a16:creationId xmlns:a16="http://schemas.microsoft.com/office/drawing/2014/main" id="{D5AE8E30-05E7-CD42-8027-5D2BB00E3CCB}"/>
              </a:ext>
            </a:extLst>
          </p:cNvPr>
          <p:cNvSpPr>
            <a:spLocks noSelect="1"/>
          </p:cNvSpPr>
          <p:nvPr userDrawn="1"/>
        </p:nvSpPr>
        <p:spPr bwMode="auto">
          <a:xfrm>
            <a:off x="228600" y="1143000"/>
            <a:ext cx="11733213" cy="5486400"/>
          </a:xfrm>
          <a:custGeom>
            <a:avLst/>
            <a:gdLst>
              <a:gd name="T0" fmla="*/ 12320 w 12320"/>
              <a:gd name="T1" fmla="*/ 0 h 5760"/>
              <a:gd name="T2" fmla="*/ 478 w 12320"/>
              <a:gd name="T3" fmla="*/ 0 h 5760"/>
              <a:gd name="T4" fmla="*/ 0 w 12320"/>
              <a:gd name="T5" fmla="*/ 478 h 5760"/>
              <a:gd name="T6" fmla="*/ 0 w 12320"/>
              <a:gd name="T7" fmla="*/ 5760 h 5760"/>
              <a:gd name="T8" fmla="*/ 12320 w 12320"/>
              <a:gd name="T9" fmla="*/ 5760 h 5760"/>
              <a:gd name="T10" fmla="*/ 12320 w 12320"/>
              <a:gd name="T11" fmla="*/ 0 h 5760"/>
            </a:gdLst>
            <a:ahLst/>
            <a:cxnLst>
              <a:cxn ang="0">
                <a:pos x="T0" y="T1"/>
              </a:cxn>
              <a:cxn ang="0">
                <a:pos x="T2" y="T3"/>
              </a:cxn>
              <a:cxn ang="0">
                <a:pos x="T4" y="T5"/>
              </a:cxn>
              <a:cxn ang="0">
                <a:pos x="T6" y="T7"/>
              </a:cxn>
              <a:cxn ang="0">
                <a:pos x="T8" y="T9"/>
              </a:cxn>
              <a:cxn ang="0">
                <a:pos x="T10" y="T11"/>
              </a:cxn>
            </a:cxnLst>
            <a:rect l="0" t="0" r="r" b="b"/>
            <a:pathLst>
              <a:path w="12320" h="5760">
                <a:moveTo>
                  <a:pt x="12320" y="0"/>
                </a:moveTo>
                <a:cubicBezTo>
                  <a:pt x="478" y="0"/>
                  <a:pt x="478" y="0"/>
                  <a:pt x="478" y="0"/>
                </a:cubicBezTo>
                <a:cubicBezTo>
                  <a:pt x="214" y="0"/>
                  <a:pt x="0" y="214"/>
                  <a:pt x="0" y="478"/>
                </a:cubicBezTo>
                <a:cubicBezTo>
                  <a:pt x="0" y="5760"/>
                  <a:pt x="0" y="5760"/>
                  <a:pt x="0" y="5760"/>
                </a:cubicBezTo>
                <a:cubicBezTo>
                  <a:pt x="12320" y="5760"/>
                  <a:pt x="12320" y="5760"/>
                  <a:pt x="12320" y="5760"/>
                </a:cubicBezTo>
                <a:lnTo>
                  <a:pt x="12320" y="0"/>
                </a:lnTo>
                <a:close/>
              </a:path>
            </a:pathLst>
          </a:custGeom>
          <a:solidFill>
            <a:srgbClr val="DCE3E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2" name="01_Rectangle 2{PHJU} (JU-Free)" descr="Logo Ministerie van Binnenlandse Zaken en Koninkrijksrelaties">
            <a:extLst>
              <a:ext uri="{FF2B5EF4-FFF2-40B4-BE49-F238E27FC236}">
                <a16:creationId xmlns:a16="http://schemas.microsoft.com/office/drawing/2014/main" id="{55F36BA4-A169-96F1-D88F-9D31323EBC88}"/>
              </a:ext>
            </a:extLst>
          </p:cNvPr>
          <p:cNvSpPr>
            <a:spLocks noGrp="1"/>
          </p:cNvSpPr>
          <p:nvPr>
            <p:ph type="body" sz="quarter" idx="1003" hasCustomPrompt="1"/>
          </p:nvPr>
        </p:nvSpPr>
        <p:spPr>
          <a:xfrm>
            <a:off x="5868988" y="0"/>
            <a:ext cx="2543175" cy="911225"/>
          </a:xfrm>
          <a:custGeom>
            <a:avLst/>
            <a:gdLst>
              <a:gd name="connsiteX0" fmla="*/ 0 w 2543175"/>
              <a:gd name="connsiteY0" fmla="*/ 0 h 911225"/>
              <a:gd name="connsiteX1" fmla="*/ 2543175 w 2543175"/>
              <a:gd name="connsiteY1" fmla="*/ 0 h 911225"/>
              <a:gd name="connsiteX2" fmla="*/ 2543175 w 2543175"/>
              <a:gd name="connsiteY2" fmla="*/ 911225 h 911225"/>
              <a:gd name="connsiteX3" fmla="*/ 0 w 2543175"/>
              <a:gd name="connsiteY3" fmla="*/ 911225 h 911225"/>
            </a:gdLst>
            <a:ahLst/>
            <a:cxnLst>
              <a:cxn ang="0">
                <a:pos x="connsiteX0" y="connsiteY0"/>
              </a:cxn>
              <a:cxn ang="0">
                <a:pos x="connsiteX1" y="connsiteY1"/>
              </a:cxn>
              <a:cxn ang="0">
                <a:pos x="connsiteX2" y="connsiteY2"/>
              </a:cxn>
              <a:cxn ang="0">
                <a:pos x="connsiteX3" y="connsiteY3"/>
              </a:cxn>
            </a:cxnLst>
            <a:rect l="l" t="t" r="r" b="b"/>
            <a:pathLst>
              <a:path w="2543175" h="911225">
                <a:moveTo>
                  <a:pt x="0" y="0"/>
                </a:moveTo>
                <a:lnTo>
                  <a:pt x="2543175" y="0"/>
                </a:lnTo>
                <a:lnTo>
                  <a:pt x="2543175" y="911225"/>
                </a:lnTo>
                <a:lnTo>
                  <a:pt x="0" y="911225"/>
                </a:lnTo>
                <a:close/>
              </a:path>
            </a:pathLst>
          </a:custGeom>
          <a:blipFill>
            <a:blip r:embed="rId2">
              <a:extLst>
                <a:ext uri="{96DAC541-7B7A-43D3-8B79-37D633B846F1}">
                  <asvg:svgBlip xmlns:asvg="http://schemas.microsoft.com/office/drawing/2016/SVG/main" r:embed="rId3"/>
                </a:ext>
              </a:extLst>
            </a:blip>
            <a:stretch>
              <a:fillRect/>
            </a:stretch>
          </a:blipFill>
          <a:ln w="0" cap="flat" cmpd="sng" algn="ctr">
            <a:solidFill>
              <a:srgbClr val="000000">
                <a:alpha val="0"/>
              </a:srgbClr>
            </a:solidFill>
            <a:prstDash val="solid"/>
            <a:round/>
            <a:headEnd type="none" w="med" len="med"/>
            <a:tailEnd type="none" w="med" len="med"/>
          </a:ln>
        </p:spPr>
        <p:txBody>
          <a:bodyPr wrap="square" lIns="0" tIns="0" rIns="0" bIns="0" anchor="t">
            <a:noAutofit/>
          </a:bodyPr>
          <a:lstStyle>
            <a:lvl1pPr marL="0" indent="0" algn="l" defTabSz="914400" rtl="0" eaLnBrk="1" latinLnBrk="0" hangingPunct="1">
              <a:lnSpc>
                <a:spcPct val="100000"/>
              </a:lnSpc>
              <a:spcBef>
                <a:spcPts val="0"/>
              </a:spcBef>
              <a:buFontTx/>
              <a:buNone/>
              <a:defRPr sz="330">
                <a:latin typeface="Arial" panose="020B0604020202020204" pitchFamily="34" charset="0"/>
              </a:defRPr>
            </a:lvl1pPr>
            <a:lvl2pPr marL="0" indent="0" algn="l" defTabSz="914400" rtl="0" eaLnBrk="1" latinLnBrk="0" hangingPunct="1">
              <a:lnSpc>
                <a:spcPct val="100000"/>
              </a:lnSpc>
              <a:spcBef>
                <a:spcPts val="0"/>
              </a:spcBef>
              <a:buFontTx/>
              <a:buNone/>
              <a:defRPr sz="1700"/>
            </a:lvl2pPr>
            <a:lvl3pPr marL="0" indent="0" algn="l" defTabSz="914400" rtl="0" eaLnBrk="1" latinLnBrk="0" hangingPunct="1">
              <a:lnSpc>
                <a:spcPct val="100000"/>
              </a:lnSpc>
              <a:spcBef>
                <a:spcPts val="0"/>
              </a:spcBef>
              <a:buFontTx/>
              <a:buNone/>
              <a:defRPr sz="1700"/>
            </a:lvl3pPr>
            <a:lvl4pPr marL="0" indent="0" algn="l" defTabSz="914400" rtl="0" eaLnBrk="1" latinLnBrk="0" hangingPunct="1">
              <a:lnSpc>
                <a:spcPct val="100000"/>
              </a:lnSpc>
              <a:spcBef>
                <a:spcPts val="0"/>
              </a:spcBef>
              <a:buFontTx/>
              <a:buNone/>
              <a:defRPr sz="1700"/>
            </a:lvl4pPr>
            <a:lvl5pPr marL="0" indent="0" algn="l" defTabSz="914400" rtl="0" eaLnBrk="1" latinLnBrk="0" hangingPunct="1">
              <a:lnSpc>
                <a:spcPct val="100000"/>
              </a:lnSpc>
              <a:spcBef>
                <a:spcPts val="0"/>
              </a:spcBef>
              <a:buFontTx/>
              <a:buNone/>
              <a:defRPr sz="1700"/>
            </a:lvl5pPr>
          </a:lstStyle>
          <a:p>
            <a:pPr lvl="0"/>
            <a:r>
              <a:rPr lang="nl-NL"/>
              <a:t> </a:t>
            </a:r>
          </a:p>
        </p:txBody>
      </p:sp>
      <p:sp>
        <p:nvSpPr>
          <p:cNvPr id="5" name="02_Title 3 (JU-Free)">
            <a:extLst>
              <a:ext uri="{FF2B5EF4-FFF2-40B4-BE49-F238E27FC236}">
                <a16:creationId xmlns:a16="http://schemas.microsoft.com/office/drawing/2014/main" id="{4B34B590-229D-AF52-FD12-D4E6254854D2}"/>
              </a:ext>
            </a:extLst>
          </p:cNvPr>
          <p:cNvSpPr>
            <a:spLocks noGrp="1"/>
          </p:cNvSpPr>
          <p:nvPr>
            <p:ph type="title" hasCustomPrompt="1"/>
          </p:nvPr>
        </p:nvSpPr>
        <p:spPr>
          <a:xfrm>
            <a:off x="685800" y="1752600"/>
            <a:ext cx="4902200" cy="1181100"/>
          </a:xfrm>
        </p:spPr>
        <p:txBody>
          <a:bodyPr/>
          <a:lstStyle>
            <a:lvl1pPr algn="l">
              <a:defRPr kumimoji="0" sz="5400" b="1" i="0" u="none" baseline="0">
                <a:solidFill>
                  <a:schemeClr val="tx2">
                    <a:lumMod val="100000"/>
                  </a:schemeClr>
                </a:solidFill>
                <a:latin typeface="+mj-lt"/>
              </a:defRPr>
            </a:lvl1pPr>
          </a:lstStyle>
          <a:p>
            <a:r>
              <a:rPr lang="nl-NL"/>
              <a:t>[Titel]</a:t>
            </a:r>
            <a:endParaRPr lang="nl-NL" dirty="0"/>
          </a:p>
        </p:txBody>
      </p:sp>
      <p:sp>
        <p:nvSpPr>
          <p:cNvPr id="6" name="03_Subtitle 4[PHJU] (JU-Free)">
            <a:extLst>
              <a:ext uri="{FF2B5EF4-FFF2-40B4-BE49-F238E27FC236}">
                <a16:creationId xmlns:a16="http://schemas.microsoft.com/office/drawing/2014/main" id="{F13147D6-C2AA-E525-52E0-5DB1E68C1C07}"/>
              </a:ext>
            </a:extLst>
          </p:cNvPr>
          <p:cNvSpPr>
            <a:spLocks noGrp="1"/>
          </p:cNvSpPr>
          <p:nvPr>
            <p:ph type="subTitle" idx="1" hasCustomPrompt="1"/>
          </p:nvPr>
        </p:nvSpPr>
        <p:spPr>
          <a:xfrm>
            <a:off x="685800" y="3314700"/>
            <a:ext cx="4864100" cy="266700"/>
          </a:xfrm>
        </p:spPr>
        <p:txBody>
          <a:bodyPr/>
          <a:lstStyle>
            <a:lvl1pPr marL="0" indent="0" algn="l">
              <a:lnSpc>
                <a:spcPct val="100000"/>
              </a:lnSpc>
              <a:spcBef>
                <a:spcPts val="0"/>
              </a:spcBef>
              <a:buFont typeface="Arial" panose="020B0604020202020204" pitchFamily="34" charset="0"/>
              <a:buNone/>
              <a:defRPr sz="16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[Spreker: Naam Achternaam]</a:t>
            </a:r>
          </a:p>
        </p:txBody>
      </p:sp>
      <p:sp>
        <p:nvSpPr>
          <p:cNvPr id="8" name="04_Placeholder 5[PHJU] (JU-Free)">
            <a:extLst>
              <a:ext uri="{FF2B5EF4-FFF2-40B4-BE49-F238E27FC236}">
                <a16:creationId xmlns:a16="http://schemas.microsoft.com/office/drawing/2014/main" id="{FCBE5088-F8E0-2841-87E9-CADB5DC1C5CE}"/>
              </a:ext>
            </a:extLst>
          </p:cNvPr>
          <p:cNvSpPr>
            <a:spLocks noGrp="1"/>
          </p:cNvSpPr>
          <p:nvPr>
            <p:ph type="body" sz="quarter" idx="1002" hasCustomPrompt="1"/>
          </p:nvPr>
        </p:nvSpPr>
        <p:spPr>
          <a:xfrm>
            <a:off x="685800" y="3594100"/>
            <a:ext cx="4864100" cy="266700"/>
          </a:xfrm>
        </p:spPr>
        <p:txBody>
          <a:bodyPr/>
          <a:lstStyle>
            <a:lvl1pPr marL="0" indent="0">
              <a:lnSpc>
                <a:spcPct val="100000"/>
              </a:lnSpc>
              <a:spcBef>
                <a:spcPts val="0"/>
              </a:spcBef>
              <a:buNone/>
              <a:defRPr sz="1600">
                <a:solidFill>
                  <a:schemeClr val="tx1"/>
                </a:solidFill>
              </a:defRPr>
            </a:lvl1pPr>
            <a:lvl2pPr marL="0" marR="0" indent="0" algn="l" fontAlgn="auto">
              <a:lnSpc>
                <a:spcPct val="100000"/>
              </a:lnSpc>
              <a:spcBef>
                <a:spcPts val="0"/>
              </a:spcBef>
              <a:spcAft>
                <a:spcPts val="0"/>
              </a:spcAft>
              <a:buFontTx/>
              <a:buNone/>
              <a:defRPr kumimoji="0" sz="1600" b="0" i="0" u="none" baseline="0">
                <a:solidFill>
                  <a:schemeClr val="tx1">
                    <a:lumMod val="100000"/>
                  </a:schemeClr>
                </a:solidFill>
                <a:latin typeface="RijksSansTT Light" panose="020B0404010101010104" pitchFamily="34" charset="0"/>
              </a:defRPr>
            </a:lvl2pPr>
            <a:lvl3pPr marL="0" marR="0" indent="0" algn="l" fontAlgn="auto">
              <a:lnSpc>
                <a:spcPct val="100000"/>
              </a:lnSpc>
              <a:spcBef>
                <a:spcPts val="0"/>
              </a:spcBef>
              <a:spcAft>
                <a:spcPts val="0"/>
              </a:spcAft>
              <a:buFontTx/>
              <a:buNone/>
              <a:defRPr kumimoji="0" sz="1600" b="0" i="0" u="none" baseline="0">
                <a:solidFill>
                  <a:schemeClr val="tx1">
                    <a:lumMod val="100000"/>
                  </a:schemeClr>
                </a:solidFill>
                <a:latin typeface="RijksSansTT Light" panose="020B0404010101010104" pitchFamily="34" charset="0"/>
              </a:defRPr>
            </a:lvl3pPr>
            <a:lvl4pPr marL="0" marR="0" indent="0" algn="l" fontAlgn="auto">
              <a:lnSpc>
                <a:spcPct val="100000"/>
              </a:lnSpc>
              <a:spcBef>
                <a:spcPts val="0"/>
              </a:spcBef>
              <a:spcAft>
                <a:spcPts val="0"/>
              </a:spcAft>
              <a:buFontTx/>
              <a:buNone/>
              <a:defRPr kumimoji="0" sz="1600" b="0" i="0" u="none" baseline="0">
                <a:solidFill>
                  <a:schemeClr val="tx1">
                    <a:lumMod val="100000"/>
                  </a:schemeClr>
                </a:solidFill>
                <a:latin typeface="RijksSansTT Light" panose="020B0404010101010104" pitchFamily="34" charset="0"/>
              </a:defRPr>
            </a:lvl4pPr>
            <a:lvl5pPr marL="0" marR="0" indent="0" algn="l" fontAlgn="auto">
              <a:lnSpc>
                <a:spcPct val="100000"/>
              </a:lnSpc>
              <a:spcBef>
                <a:spcPts val="0"/>
              </a:spcBef>
              <a:spcAft>
                <a:spcPts val="0"/>
              </a:spcAft>
              <a:buFontTx/>
              <a:buNone/>
              <a:defRPr kumimoji="0" sz="1600" b="0" i="0" u="none" baseline="0">
                <a:solidFill>
                  <a:schemeClr val="tx1">
                    <a:lumMod val="100000"/>
                  </a:schemeClr>
                </a:solidFill>
                <a:latin typeface="RijksSansTT Light" panose="020B0404010101010104" pitchFamily="34" charset="0"/>
              </a:defRPr>
            </a:lvl5pPr>
            <a:lvl6pPr marL="0" marR="0" indent="0" algn="l" fontAlgn="auto">
              <a:lnSpc>
                <a:spcPct val="100000"/>
              </a:lnSpc>
              <a:spcBef>
                <a:spcPts val="0"/>
              </a:spcBef>
              <a:spcAft>
                <a:spcPts val="0"/>
              </a:spcAft>
              <a:buFontTx/>
              <a:buNone/>
              <a:defRPr kumimoji="0" sz="1600" b="0" i="0" u="none" baseline="0">
                <a:solidFill>
                  <a:schemeClr val="tx1">
                    <a:lumMod val="100000"/>
                  </a:schemeClr>
                </a:solidFill>
                <a:latin typeface="RijksSansTT Light" panose="020B0404010101010104" pitchFamily="34" charset="0"/>
              </a:defRPr>
            </a:lvl6pPr>
            <a:lvl7pPr marL="0" marR="0" indent="0" algn="l" fontAlgn="auto">
              <a:lnSpc>
                <a:spcPct val="100000"/>
              </a:lnSpc>
              <a:spcBef>
                <a:spcPts val="0"/>
              </a:spcBef>
              <a:spcAft>
                <a:spcPts val="0"/>
              </a:spcAft>
              <a:buFontTx/>
              <a:buNone/>
              <a:defRPr kumimoji="0" sz="1600" b="0" i="0" u="none" baseline="0">
                <a:solidFill>
                  <a:schemeClr val="tx1">
                    <a:lumMod val="100000"/>
                  </a:schemeClr>
                </a:solidFill>
                <a:latin typeface="RijksSansTT Light" panose="020B0404010101010104" pitchFamily="34" charset="0"/>
              </a:defRPr>
            </a:lvl7pPr>
            <a:lvl8pPr marL="0" marR="0" indent="0" algn="l" fontAlgn="auto">
              <a:lnSpc>
                <a:spcPct val="100000"/>
              </a:lnSpc>
              <a:spcBef>
                <a:spcPts val="0"/>
              </a:spcBef>
              <a:spcAft>
                <a:spcPts val="0"/>
              </a:spcAft>
              <a:buFontTx/>
              <a:buNone/>
              <a:defRPr kumimoji="0" sz="1600" b="0" i="0" u="none" baseline="0">
                <a:solidFill>
                  <a:schemeClr val="tx1">
                    <a:lumMod val="100000"/>
                  </a:schemeClr>
                </a:solidFill>
                <a:latin typeface="RijksSansTT Light" panose="020B0404010101010104" pitchFamily="34" charset="0"/>
              </a:defRPr>
            </a:lvl8pPr>
            <a:lvl9pPr marL="0" marR="0" indent="0" algn="l" fontAlgn="auto">
              <a:lnSpc>
                <a:spcPct val="100000"/>
              </a:lnSpc>
              <a:spcBef>
                <a:spcPts val="0"/>
              </a:spcBef>
              <a:spcAft>
                <a:spcPts val="0"/>
              </a:spcAft>
              <a:buFontTx/>
              <a:buNone/>
              <a:defRPr kumimoji="0" sz="1600" b="0" i="0" u="none" baseline="0">
                <a:solidFill>
                  <a:schemeClr val="tx1">
                    <a:lumMod val="100000"/>
                  </a:schemeClr>
                </a:solidFill>
                <a:latin typeface="RijksSansTT Light" panose="020B0404010101010104" pitchFamily="34" charset="0"/>
              </a:defRPr>
            </a:lvl9pPr>
          </a:lstStyle>
          <a:p>
            <a:pPr lvl="0"/>
            <a:r>
              <a:rPr lang="nl-NL" dirty="0"/>
              <a:t>[00 maand </a:t>
            </a:r>
            <a:r>
              <a:rPr lang="nl-NL" dirty="0" err="1"/>
              <a:t>jjjj</a:t>
            </a:r>
            <a:r>
              <a:rPr lang="nl-NL" dirty="0"/>
              <a:t>]</a:t>
            </a:r>
          </a:p>
        </p:txBody>
      </p:sp>
      <p:sp>
        <p:nvSpPr>
          <p:cNvPr id="10" name="05_Frame 6[PHJU] (JU-Free)">
            <a:extLst>
              <a:ext uri="{FF2B5EF4-FFF2-40B4-BE49-F238E27FC236}">
                <a16:creationId xmlns:a16="http://schemas.microsoft.com/office/drawing/2014/main" id="{F54EE106-50DB-937E-2D02-789DCD4039AB}"/>
              </a:ext>
            </a:extLst>
          </p:cNvPr>
          <p:cNvSpPr>
            <a:spLocks noGrp="1" noChangeArrowheads="1"/>
          </p:cNvSpPr>
          <p:nvPr>
            <p:ph type="pic" idx="1000" hasCustomPrompt="1"/>
          </p:nvPr>
        </p:nvSpPr>
        <p:spPr bwMode="auto">
          <a:xfrm>
            <a:off x="6134100" y="1143000"/>
            <a:ext cx="5827713" cy="5486400"/>
          </a:xfrm>
          <a:prstGeom prst="rect">
            <a:avLst/>
          </a:prstGeom>
          <a:noFill/>
          <a:ln>
            <a:noFill/>
          </a:ln>
        </p:spPr>
        <p:txBody>
          <a:bodyPr vert="horz" wrap="square" lIns="0" tIns="0" rIns="0" bIns="0" numCol="1" anchor="t" anchorCtr="0" compatLnSpc="1">
            <a:prstTxWarp prst="textNoShape">
              <a:avLst/>
            </a:prstTxWarp>
          </a:bodyPr>
          <a:lstStyle>
            <a:lvl1pPr marL="0" indent="0" algn="l" defTabSz="914400" rtl="0" eaLnBrk="1" latinLnBrk="0" hangingPunct="1">
              <a:lnSpc>
                <a:spcPct val="90000"/>
              </a:lnSpc>
              <a:spcBef>
                <a:spcPts val="1000"/>
              </a:spcBef>
              <a:buFontTx/>
              <a:buNone/>
              <a:defRPr/>
            </a:lvl1pPr>
          </a:lstStyle>
          <a:p>
            <a:r>
              <a:rPr lang="nl-NL" dirty="0"/>
              <a:t>[Afbeelding]</a:t>
            </a:r>
          </a:p>
        </p:txBody>
      </p:sp>
    </p:spTree>
    <p:extLst>
      <p:ext uri="{BB962C8B-B14F-4D97-AF65-F5344CB8AC3E}">
        <p14:creationId xmlns:p14="http://schemas.microsoft.com/office/powerpoint/2010/main" val="2107592130"/>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01_Title Placeholder 1 (JU-Free)"/>
          <p:cNvSpPr>
            <a:spLocks noGrp="1"/>
          </p:cNvSpPr>
          <p:nvPr>
            <p:ph type="title"/>
          </p:nvPr>
        </p:nvSpPr>
        <p:spPr>
          <a:xfrm>
            <a:off x="685800" y="673100"/>
            <a:ext cx="10820400" cy="901700"/>
          </a:xfrm>
          <a:prstGeom prst="rect">
            <a:avLst/>
          </a:prstGeom>
        </p:spPr>
        <p:txBody>
          <a:bodyPr vert="horz" lIns="0" tIns="0" rIns="0" bIns="0" rtlCol="0" anchor="t">
            <a:noAutofit/>
          </a:bodyPr>
          <a:lstStyle/>
          <a:p>
            <a:r>
              <a:rPr lang="nl-NL"/>
              <a:t>[Titel]</a:t>
            </a:r>
            <a:endParaRPr lang="nl-NL" dirty="0"/>
          </a:p>
        </p:txBody>
      </p:sp>
      <p:sp>
        <p:nvSpPr>
          <p:cNvPr id="3" name="02_Placeholder 2[PHJU] (JU-Free)"/>
          <p:cNvSpPr>
            <a:spLocks noGrp="1"/>
          </p:cNvSpPr>
          <p:nvPr>
            <p:ph type="body" idx="1"/>
          </p:nvPr>
        </p:nvSpPr>
        <p:spPr>
          <a:xfrm>
            <a:off x="685800" y="1752600"/>
            <a:ext cx="10820400" cy="4013200"/>
          </a:xfrm>
          <a:prstGeom prst="rect">
            <a:avLst/>
          </a:prstGeom>
        </p:spPr>
        <p:txBody>
          <a:bodyPr vert="horz" lIns="0" tIns="0" rIns="0" bIns="0" rtlCol="0">
            <a:noAutofit/>
          </a:bodyPr>
          <a:lstStyle/>
          <a:p>
            <a:pPr lvl="0"/>
            <a:r>
              <a:rPr lang="nl-NL"/>
              <a:t>[Tekst]</a:t>
            </a:r>
            <a:endParaRPr lang="nl-NL" dirty="0"/>
          </a:p>
        </p:txBody>
      </p:sp>
      <p:sp>
        <p:nvSpPr>
          <p:cNvPr id="4" name="03_Date Placeholder 3 (JU-Free)"/>
          <p:cNvSpPr>
            <a:spLocks noGrp="1"/>
          </p:cNvSpPr>
          <p:nvPr>
            <p:ph type="dt" sz="half" idx="2"/>
          </p:nvPr>
        </p:nvSpPr>
        <p:spPr>
          <a:xfrm>
            <a:off x="10744200" y="6553200"/>
            <a:ext cx="762000" cy="254000"/>
          </a:xfrm>
          <a:prstGeom prst="rect">
            <a:avLst/>
          </a:prstGeom>
        </p:spPr>
        <p:txBody>
          <a:bodyPr vert="horz" lIns="0" tIns="0" rIns="0" bIns="0" rtlCol="0" anchor="t">
            <a:noAutofit/>
          </a:bodyPr>
          <a:lstStyle>
            <a:lvl1pPr algn="r">
              <a:defRPr sz="700">
                <a:solidFill>
                  <a:schemeClr val="tx1"/>
                </a:solidFill>
              </a:defRPr>
            </a:lvl1pPr>
          </a:lstStyle>
          <a:p>
            <a:fld id="{3C256F02-65A2-4707-9446-DD6E33C2C034}" type="datetime4">
              <a:rPr lang="nl-NL" smtClean="0"/>
              <a:t>24 juni 2026</a:t>
            </a:fld>
            <a:endParaRPr lang="nl-NL" dirty="0"/>
          </a:p>
        </p:txBody>
      </p:sp>
      <p:sp>
        <p:nvSpPr>
          <p:cNvPr id="5" name="04_Footer Placeholder 4 (JU-Free)"/>
          <p:cNvSpPr>
            <a:spLocks noGrp="1"/>
          </p:cNvSpPr>
          <p:nvPr>
            <p:ph type="ftr" sz="quarter" idx="3"/>
          </p:nvPr>
        </p:nvSpPr>
        <p:spPr>
          <a:xfrm>
            <a:off x="4361032" y="6553200"/>
            <a:ext cx="6045200" cy="254000"/>
          </a:xfrm>
          <a:prstGeom prst="rect">
            <a:avLst/>
          </a:prstGeom>
        </p:spPr>
        <p:txBody>
          <a:bodyPr vert="horz" lIns="0" tIns="0" rIns="0" bIns="0" rtlCol="0" anchor="t">
            <a:noAutofit/>
          </a:bodyPr>
          <a:lstStyle>
            <a:lvl1pPr algn="ctr">
              <a:defRPr sz="700">
                <a:solidFill>
                  <a:schemeClr val="tx1"/>
                </a:solidFill>
              </a:defRPr>
            </a:lvl1pPr>
          </a:lstStyle>
          <a:p>
            <a:r>
              <a:rPr lang="nl-NL" dirty="0"/>
              <a:t>Typ hier bijvoorbeeld de titel van de presentatie, via Invoegen Kop &amp; voettekst</a:t>
            </a:r>
          </a:p>
        </p:txBody>
      </p:sp>
      <p:sp>
        <p:nvSpPr>
          <p:cNvPr id="6" name="05_Slide Number Placeholder 5 (JU-Free)"/>
          <p:cNvSpPr>
            <a:spLocks noGrp="1"/>
          </p:cNvSpPr>
          <p:nvPr>
            <p:ph type="sldNum" sz="quarter" idx="4"/>
          </p:nvPr>
        </p:nvSpPr>
        <p:spPr>
          <a:xfrm>
            <a:off x="11569700" y="6553200"/>
            <a:ext cx="393700" cy="254000"/>
          </a:xfrm>
          <a:prstGeom prst="rect">
            <a:avLst/>
          </a:prstGeom>
        </p:spPr>
        <p:txBody>
          <a:bodyPr vert="horz" lIns="0" tIns="0" rIns="0" bIns="0" rtlCol="0" anchor="t">
            <a:noAutofit/>
          </a:bodyPr>
          <a:lstStyle>
            <a:lvl1pPr algn="r">
              <a:defRPr sz="700">
                <a:solidFill>
                  <a:schemeClr val="tx1"/>
                </a:solidFill>
              </a:defRPr>
            </a:lvl1pPr>
          </a:lstStyle>
          <a:p>
            <a:fld id="{8F18802B-E4C7-4B2D-B37A-6B7CC3C134EA}" type="slidenum">
              <a:rPr lang="nl-NL" smtClean="0"/>
              <a:pPr/>
              <a:t>‹nr.›</a:t>
            </a:fld>
            <a:endParaRPr lang="nl-NL" dirty="0"/>
          </a:p>
        </p:txBody>
      </p:sp>
      <p:sp>
        <p:nvSpPr>
          <p:cNvPr id="8" name="Rectangle 6 (JU-Free)">
            <a:extLst>
              <a:ext uri="{FF2B5EF4-FFF2-40B4-BE49-F238E27FC236}">
                <a16:creationId xmlns:a16="http://schemas.microsoft.com/office/drawing/2014/main" id="{8EC39F05-C669-C106-934F-DD4C6D6A69E3}"/>
              </a:ext>
            </a:extLst>
          </p:cNvPr>
          <p:cNvSpPr>
            <a:spLocks/>
          </p:cNvSpPr>
          <p:nvPr userDrawn="1"/>
        </p:nvSpPr>
        <p:spPr>
          <a:xfrm>
            <a:off x="228599" y="6553200"/>
            <a:ext cx="4110135" cy="254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t" anchorCtr="0"/>
          <a:lstStyle/>
          <a:p>
            <a:pPr algn="l"/>
            <a:r>
              <a:rPr lang="nl-NL" sz="700" b="1" noProof="1">
                <a:solidFill>
                  <a:schemeClr val="tx1"/>
                </a:solidFill>
                <a:latin typeface="+mj-lt"/>
              </a:rPr>
              <a:t>Ministerie van Binnenlandse Zaken en Koninkrijksrelaties I Volkshuisvesting en Ruimtelijke Ordening</a:t>
            </a:r>
          </a:p>
        </p:txBody>
      </p:sp>
    </p:spTree>
    <p:extLst>
      <p:ext uri="{BB962C8B-B14F-4D97-AF65-F5344CB8AC3E}">
        <p14:creationId xmlns:p14="http://schemas.microsoft.com/office/powerpoint/2010/main" val="2155853019"/>
      </p:ext>
    </p:extLst>
  </p:cSld>
  <p:clrMap bg1="lt1" tx1="dk1" bg2="lt2" tx2="dk2" accent1="accent1" accent2="accent2" accent3="accent3" accent4="accent4" accent5="accent5" accent6="accent6" hlink="hlink" folHlink="folHlink"/>
  <p:sldLayoutIdLst>
    <p:sldLayoutId id="2147483820" r:id="rId1"/>
    <p:sldLayoutId id="2147483821" r:id="rId2"/>
    <p:sldLayoutId id="2147483822" r:id="rId3"/>
    <p:sldLayoutId id="2147483823" r:id="rId4"/>
    <p:sldLayoutId id="2147483824" r:id="rId5"/>
    <p:sldLayoutId id="2147483825" r:id="rId6"/>
    <p:sldLayoutId id="2147483826" r:id="rId7"/>
    <p:sldLayoutId id="2147483827" r:id="rId8"/>
    <p:sldLayoutId id="2147483828" r:id="rId9"/>
    <p:sldLayoutId id="2147483829" r:id="rId10"/>
    <p:sldLayoutId id="2147483830" r:id="rId11"/>
    <p:sldLayoutId id="2147483831" r:id="rId12"/>
    <p:sldLayoutId id="2147483832" r:id="rId13"/>
    <p:sldLayoutId id="2147483833" r:id="rId14"/>
    <p:sldLayoutId id="2147483834" r:id="rId15"/>
    <p:sldLayoutId id="2147483835" r:id="rId16"/>
    <p:sldLayoutId id="2147483836" r:id="rId17"/>
    <p:sldLayoutId id="2147483837" r:id="rId18"/>
    <p:sldLayoutId id="2147483838" r:id="rId19"/>
    <p:sldLayoutId id="2147483839" r:id="rId20"/>
    <p:sldLayoutId id="2147483840" r:id="rId21"/>
    <p:sldLayoutId id="2147483841" r:id="rId22"/>
    <p:sldLayoutId id="2147483842" r:id="rId23"/>
    <p:sldLayoutId id="2147483843" r:id="rId24"/>
    <p:sldLayoutId id="2147483844" r:id="rId25"/>
    <p:sldLayoutId id="2147483845" r:id="rId26"/>
    <p:sldLayoutId id="2147483846" r:id="rId27"/>
    <p:sldLayoutId id="2147483847" r:id="rId28"/>
    <p:sldLayoutId id="2147483848" r:id="rId29"/>
    <p:sldLayoutId id="2147483849" r:id="rId30"/>
    <p:sldLayoutId id="2147483850" r:id="rId31"/>
    <p:sldLayoutId id="2147483851" r:id="rId32"/>
    <p:sldLayoutId id="2147483852" r:id="rId33"/>
    <p:sldLayoutId id="2147483853" r:id="rId34"/>
    <p:sldLayoutId id="2147483854" r:id="rId35"/>
    <p:sldLayoutId id="2147483855" r:id="rId36"/>
    <p:sldLayoutId id="2147483856" r:id="rId37"/>
    <p:sldLayoutId id="2147483857" r:id="rId38"/>
    <p:sldLayoutId id="2147483858" r:id="rId39"/>
    <p:sldLayoutId id="2147483859" r:id="rId40"/>
    <p:sldLayoutId id="2147483860" r:id="rId41"/>
    <p:sldLayoutId id="2147483861" r:id="rId42"/>
    <p:sldLayoutId id="2147483862" r:id="rId43"/>
    <p:sldLayoutId id="2147483863" r:id="rId44"/>
    <p:sldLayoutId id="2147483864" r:id="rId45"/>
    <p:sldLayoutId id="2147483865" r:id="rId46"/>
    <p:sldLayoutId id="2147483866" r:id="rId47"/>
    <p:sldLayoutId id="2147483867" r:id="rId48"/>
  </p:sldLayoutIdLst>
  <p:hf hdr="0" ftr="0" dt="0"/>
  <p:txStyles>
    <p:titleStyle>
      <a:lvl1pPr algn="l" defTabSz="914400" rtl="0" eaLnBrk="1" latinLnBrk="0" hangingPunct="1">
        <a:lnSpc>
          <a:spcPct val="87000"/>
        </a:lnSpc>
        <a:spcBef>
          <a:spcPct val="0"/>
        </a:spcBef>
        <a:buNone/>
        <a:defRPr sz="3600" b="1" kern="1200">
          <a:solidFill>
            <a:schemeClr val="tx1"/>
          </a:solidFill>
          <a:latin typeface="+mj-lt"/>
          <a:ea typeface="+mj-ea"/>
          <a:cs typeface="+mj-cs"/>
        </a:defRPr>
      </a:lvl1pPr>
    </p:titleStyle>
    <p:bodyStyle>
      <a:lvl1pPr marL="162000" indent="-162000" algn="l" defTabSz="914400" rtl="0" eaLnBrk="1" latinLnBrk="0" hangingPunct="1">
        <a:lnSpc>
          <a:spcPct val="105000"/>
        </a:lnSpc>
        <a:spcBef>
          <a:spcPts val="900"/>
        </a:spcBef>
        <a:buFont typeface="RijksSansTT ExtraBold" panose="020B0904010101010104" pitchFamily="34" charset="0"/>
        <a:buChar char="•"/>
        <a:defRPr sz="1700" kern="1200">
          <a:solidFill>
            <a:schemeClr val="tx1"/>
          </a:solidFill>
          <a:latin typeface="+mn-lt"/>
          <a:ea typeface="+mn-ea"/>
          <a:cs typeface="+mn-cs"/>
        </a:defRPr>
      </a:lvl1pPr>
      <a:lvl2pPr marL="324000" indent="-162000" algn="l" defTabSz="914400" rtl="0" eaLnBrk="1" latinLnBrk="0" hangingPunct="1">
        <a:lnSpc>
          <a:spcPct val="105000"/>
        </a:lnSpc>
        <a:spcBef>
          <a:spcPts val="900"/>
        </a:spcBef>
        <a:buFont typeface="RijksSansTT ExtraBold" panose="020B0904010101010104" pitchFamily="34" charset="0"/>
        <a:buChar char="-"/>
        <a:defRPr sz="1700" kern="1200" baseline="0">
          <a:solidFill>
            <a:schemeClr val="tx1"/>
          </a:solidFill>
          <a:latin typeface="+mn-lt"/>
          <a:ea typeface="+mn-ea"/>
          <a:cs typeface="+mn-cs"/>
        </a:defRPr>
      </a:lvl2pPr>
      <a:lvl3pPr marL="486000" indent="-162000" algn="l" defTabSz="914400" rtl="0" eaLnBrk="1" latinLnBrk="0" hangingPunct="1">
        <a:lnSpc>
          <a:spcPct val="105000"/>
        </a:lnSpc>
        <a:spcBef>
          <a:spcPts val="900"/>
        </a:spcBef>
        <a:buFont typeface="RijksSansTT ExtraBold" panose="020B0904010101010104" pitchFamily="34" charset="0"/>
        <a:buChar char="&gt;"/>
        <a:defRPr sz="1700" kern="1200">
          <a:solidFill>
            <a:schemeClr val="tx1"/>
          </a:solidFill>
          <a:latin typeface="+mn-lt"/>
          <a:ea typeface="+mn-ea"/>
          <a:cs typeface="+mn-cs"/>
        </a:defRPr>
      </a:lvl3pPr>
      <a:lvl4pPr marL="162000" indent="-162000" algn="l" defTabSz="914400" rtl="0" eaLnBrk="1" latinLnBrk="0" hangingPunct="1">
        <a:lnSpc>
          <a:spcPct val="105000"/>
        </a:lnSpc>
        <a:spcBef>
          <a:spcPts val="900"/>
        </a:spcBef>
        <a:buFont typeface="+mj-lt"/>
        <a:buAutoNum type="arabicPeriod"/>
        <a:defRPr sz="1700" b="0" kern="1200">
          <a:solidFill>
            <a:schemeClr val="tx1"/>
          </a:solidFill>
          <a:latin typeface="+mn-lt"/>
          <a:ea typeface="+mn-ea"/>
          <a:cs typeface="+mn-cs"/>
        </a:defRPr>
      </a:lvl4pPr>
      <a:lvl5pPr marL="324000" indent="-162000" algn="l" defTabSz="914400" rtl="0" eaLnBrk="1" latinLnBrk="0" hangingPunct="1">
        <a:lnSpc>
          <a:spcPct val="105000"/>
        </a:lnSpc>
        <a:spcBef>
          <a:spcPts val="900"/>
        </a:spcBef>
        <a:buFont typeface="+mj-lt"/>
        <a:buAutoNum type="arabicPeriod"/>
        <a:defRPr sz="1700" b="0" kern="1200">
          <a:solidFill>
            <a:schemeClr val="tx1"/>
          </a:solidFill>
          <a:latin typeface="+mn-lt"/>
          <a:ea typeface="+mn-ea"/>
          <a:cs typeface="+mn-cs"/>
        </a:defRPr>
      </a:lvl5pPr>
      <a:lvl6pPr marL="486000" indent="-162000" algn="l" defTabSz="914400" rtl="0" eaLnBrk="1" latinLnBrk="0" hangingPunct="1">
        <a:lnSpc>
          <a:spcPct val="105000"/>
        </a:lnSpc>
        <a:spcBef>
          <a:spcPts val="900"/>
        </a:spcBef>
        <a:buFont typeface="+mj-lt"/>
        <a:buAutoNum type="arabicPeriod"/>
        <a:defRPr sz="1700" b="0" kern="1200">
          <a:solidFill>
            <a:schemeClr val="tx1"/>
          </a:solidFill>
          <a:latin typeface="+mn-lt"/>
          <a:ea typeface="+mn-ea"/>
          <a:cs typeface="+mn-cs"/>
        </a:defRPr>
      </a:lvl6pPr>
      <a:lvl7pPr marL="0" indent="0" algn="l" defTabSz="914400" rtl="0" eaLnBrk="1" latinLnBrk="0" hangingPunct="1">
        <a:lnSpc>
          <a:spcPct val="105000"/>
        </a:lnSpc>
        <a:spcBef>
          <a:spcPts val="0"/>
        </a:spcBef>
        <a:buFont typeface="Arial" panose="020B0604020202020204" pitchFamily="34" charset="0"/>
        <a:buNone/>
        <a:defRPr sz="1700" b="0" kern="1200">
          <a:solidFill>
            <a:schemeClr val="tx1"/>
          </a:solidFill>
          <a:latin typeface="+mn-lt"/>
          <a:ea typeface="+mn-ea"/>
          <a:cs typeface="+mn-cs"/>
        </a:defRPr>
      </a:lvl7pPr>
      <a:lvl8pPr marL="0" indent="0" algn="l" defTabSz="914400" rtl="0" eaLnBrk="1" latinLnBrk="0" hangingPunct="1">
        <a:lnSpc>
          <a:spcPct val="105000"/>
        </a:lnSpc>
        <a:spcBef>
          <a:spcPts val="900"/>
        </a:spcBef>
        <a:buFont typeface="Arial" panose="020B0604020202020204" pitchFamily="34" charset="0"/>
        <a:buNone/>
        <a:defRPr sz="1700" b="1" kern="1200">
          <a:solidFill>
            <a:schemeClr val="tx1"/>
          </a:solidFill>
          <a:latin typeface="+mj-lt"/>
          <a:ea typeface="+mn-ea"/>
          <a:cs typeface="+mn-cs"/>
        </a:defRPr>
      </a:lvl8pPr>
      <a:lvl9pPr marL="162000" indent="0" algn="l" defTabSz="914400" rtl="0" eaLnBrk="1" latinLnBrk="0" hangingPunct="1">
        <a:lnSpc>
          <a:spcPct val="105000"/>
        </a:lnSpc>
        <a:spcBef>
          <a:spcPts val="0"/>
        </a:spcBef>
        <a:buFont typeface="Arial" panose="020B0604020202020204" pitchFamily="34" charset="0"/>
        <a:buNone/>
        <a:defRPr sz="1700" kern="1200">
          <a:solidFill>
            <a:schemeClr val="tx1"/>
          </a:solidFill>
          <a:latin typeface="+mn-lt"/>
          <a:ea typeface="+mn-ea"/>
          <a:cs typeface="+mn-cs"/>
        </a:defRPr>
      </a:lvl9pPr>
    </p:bodyStyle>
    <p:otherStyle>
      <a:defPPr>
        <a:defRPr lang="nl-NL"/>
      </a:defPPr>
      <a:lvl1pPr marL="0" algn="l" defTabSz="914400" rtl="0" eaLnBrk="1" latinLnBrk="0" hangingPunct="1">
        <a:defRPr sz="1300" kern="1200">
          <a:solidFill>
            <a:schemeClr val="tx1"/>
          </a:solidFill>
          <a:latin typeface="+mn-lt"/>
          <a:ea typeface="+mn-ea"/>
          <a:cs typeface="+mn-cs"/>
        </a:defRPr>
      </a:lvl1pPr>
      <a:lvl2pPr marL="457200" algn="l" defTabSz="914400" rtl="0" eaLnBrk="1" latinLnBrk="0" hangingPunct="1">
        <a:defRPr sz="1300" kern="1200">
          <a:solidFill>
            <a:schemeClr val="tx1"/>
          </a:solidFill>
          <a:latin typeface="+mn-lt"/>
          <a:ea typeface="+mn-ea"/>
          <a:cs typeface="+mn-cs"/>
        </a:defRPr>
      </a:lvl2pPr>
      <a:lvl3pPr marL="914400" algn="l" defTabSz="914400" rtl="0" eaLnBrk="1" latinLnBrk="0" hangingPunct="1">
        <a:defRPr sz="1300" kern="1200">
          <a:solidFill>
            <a:schemeClr val="tx1"/>
          </a:solidFill>
          <a:latin typeface="+mn-lt"/>
          <a:ea typeface="+mn-ea"/>
          <a:cs typeface="+mn-cs"/>
        </a:defRPr>
      </a:lvl3pPr>
      <a:lvl4pPr marL="1371600" algn="l" defTabSz="914400" rtl="0" eaLnBrk="1" latinLnBrk="0" hangingPunct="1">
        <a:defRPr sz="1300" kern="1200">
          <a:solidFill>
            <a:schemeClr val="tx1"/>
          </a:solidFill>
          <a:latin typeface="+mn-lt"/>
          <a:ea typeface="+mn-ea"/>
          <a:cs typeface="+mn-cs"/>
        </a:defRPr>
      </a:lvl4pPr>
      <a:lvl5pPr marL="1828800" algn="l" defTabSz="914400" rtl="0" eaLnBrk="1" latinLnBrk="0" hangingPunct="1">
        <a:defRPr sz="1300" kern="1200">
          <a:solidFill>
            <a:schemeClr val="tx1"/>
          </a:solidFill>
          <a:latin typeface="+mn-lt"/>
          <a:ea typeface="+mn-ea"/>
          <a:cs typeface="+mn-cs"/>
        </a:defRPr>
      </a:lvl5pPr>
      <a:lvl6pPr marL="2286000" algn="l" defTabSz="914400" rtl="0" eaLnBrk="1" latinLnBrk="0" hangingPunct="1">
        <a:defRPr sz="1300" kern="1200">
          <a:solidFill>
            <a:schemeClr val="tx1"/>
          </a:solidFill>
          <a:latin typeface="+mn-lt"/>
          <a:ea typeface="+mn-ea"/>
          <a:cs typeface="+mn-cs"/>
        </a:defRPr>
      </a:lvl6pPr>
      <a:lvl7pPr marL="2743200" algn="l" defTabSz="914400" rtl="0" eaLnBrk="1" latinLnBrk="0" hangingPunct="1">
        <a:defRPr sz="1300" kern="1200">
          <a:solidFill>
            <a:schemeClr val="tx1"/>
          </a:solidFill>
          <a:latin typeface="+mn-lt"/>
          <a:ea typeface="+mn-ea"/>
          <a:cs typeface="+mn-cs"/>
        </a:defRPr>
      </a:lvl7pPr>
      <a:lvl8pPr marL="3200400" algn="l" defTabSz="914400" rtl="0" eaLnBrk="1" latinLnBrk="0" hangingPunct="1">
        <a:defRPr sz="1300" kern="1200">
          <a:solidFill>
            <a:schemeClr val="tx1"/>
          </a:solidFill>
          <a:latin typeface="+mn-lt"/>
          <a:ea typeface="+mn-ea"/>
          <a:cs typeface="+mn-cs"/>
        </a:defRPr>
      </a:lvl8pPr>
      <a:lvl9pPr marL="3657600" algn="l" defTabSz="914400" rtl="0" eaLnBrk="1" latinLnBrk="0" hangingPunct="1">
        <a:defRPr sz="13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8.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3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rame text 1" descr="Logo Ministerie van Binnenlandse Zaken en Koninkrijksrelaties">
            <a:extLst>
              <a:ext uri="{FF2B5EF4-FFF2-40B4-BE49-F238E27FC236}">
                <a16:creationId xmlns:a16="http://schemas.microsoft.com/office/drawing/2014/main" id="{81CD1254-235B-2DD0-47A3-28C888EFCB75}"/>
              </a:ext>
              <a:ext uri="{C183D7F6-B498-43B3-948B-1728B52AA6E4}">
                <adec:decorative xmlns:adec="http://schemas.microsoft.com/office/drawing/2017/decorative" val="0"/>
              </a:ext>
            </a:extLst>
          </p:cNvPr>
          <p:cNvSpPr>
            <a:spLocks noGrp="1"/>
          </p:cNvSpPr>
          <p:nvPr>
            <p:ph type="body" sz="quarter" idx="1003"/>
          </p:nvPr>
        </p:nvSpPr>
        <p:spPr/>
        <p:txBody>
          <a:bodyPr/>
          <a:lstStyle/>
          <a:p>
            <a:endParaRPr lang="nl-NL"/>
          </a:p>
        </p:txBody>
      </p:sp>
      <p:sp>
        <p:nvSpPr>
          <p:cNvPr id="10" name="Title 2">
            <a:extLst>
              <a:ext uri="{FF2B5EF4-FFF2-40B4-BE49-F238E27FC236}">
                <a16:creationId xmlns:a16="http://schemas.microsoft.com/office/drawing/2014/main" id="{ADE5D0D6-2213-7F53-4468-CD7751D8616D}"/>
              </a:ext>
            </a:extLst>
          </p:cNvPr>
          <p:cNvSpPr>
            <a:spLocks noGrp="1"/>
          </p:cNvSpPr>
          <p:nvPr>
            <p:ph type="title"/>
          </p:nvPr>
        </p:nvSpPr>
        <p:spPr/>
        <p:txBody>
          <a:bodyPr/>
          <a:lstStyle/>
          <a:p>
            <a:pPr algn="ctr"/>
            <a:r>
              <a:rPr lang="nl-NL" dirty="0"/>
              <a:t>Opdrachtgeverschap Projectbesluit </a:t>
            </a:r>
            <a:br>
              <a:rPr lang="nl-NL" dirty="0"/>
            </a:br>
            <a:r>
              <a:rPr lang="nl-NL" sz="3200" dirty="0">
                <a:latin typeface="+mn-lt"/>
              </a:rPr>
              <a:t>Tips over te ontvangen gegevens voor STOP/TPOD</a:t>
            </a:r>
            <a:br>
              <a:rPr lang="nl-NL" sz="2400" dirty="0"/>
            </a:br>
            <a:br>
              <a:rPr lang="nl-NL" sz="2400" dirty="0">
                <a:solidFill>
                  <a:srgbClr val="597786"/>
                </a:solidFill>
                <a:latin typeface="Verdana" panose="020B0604030504040204" pitchFamily="34" charset="0"/>
              </a:rPr>
            </a:br>
            <a:r>
              <a:rPr lang="nl-NL" sz="2000" dirty="0">
                <a:latin typeface="+mn-lt"/>
              </a:rPr>
              <a:t>Advies bij inschakelen extern bureau</a:t>
            </a:r>
          </a:p>
        </p:txBody>
      </p:sp>
      <p:sp>
        <p:nvSpPr>
          <p:cNvPr id="11" name="Subtitle 3">
            <a:extLst>
              <a:ext uri="{FF2B5EF4-FFF2-40B4-BE49-F238E27FC236}">
                <a16:creationId xmlns:a16="http://schemas.microsoft.com/office/drawing/2014/main" id="{F228DFAA-424B-8F16-600C-6B60761CAE34}"/>
              </a:ext>
            </a:extLst>
          </p:cNvPr>
          <p:cNvSpPr>
            <a:spLocks noGrp="1"/>
          </p:cNvSpPr>
          <p:nvPr>
            <p:ph type="subTitle" idx="1"/>
          </p:nvPr>
        </p:nvSpPr>
        <p:spPr>
          <a:xfrm>
            <a:off x="505496" y="5658476"/>
            <a:ext cx="10820400" cy="266700"/>
          </a:xfrm>
        </p:spPr>
        <p:txBody>
          <a:bodyPr/>
          <a:lstStyle/>
          <a:p>
            <a:r>
              <a:rPr lang="nl-NL" dirty="0"/>
              <a:t>Heleen Hamelink</a:t>
            </a:r>
          </a:p>
        </p:txBody>
      </p:sp>
      <p:sp>
        <p:nvSpPr>
          <p:cNvPr id="12" name="Frame text 4">
            <a:extLst>
              <a:ext uri="{FF2B5EF4-FFF2-40B4-BE49-F238E27FC236}">
                <a16:creationId xmlns:a16="http://schemas.microsoft.com/office/drawing/2014/main" id="{82283D10-E90D-5ED6-B285-D7AE6B497490}"/>
              </a:ext>
            </a:extLst>
          </p:cNvPr>
          <p:cNvSpPr>
            <a:spLocks noGrp="1"/>
          </p:cNvSpPr>
          <p:nvPr>
            <p:ph type="body" sz="quarter" idx="1002"/>
          </p:nvPr>
        </p:nvSpPr>
        <p:spPr>
          <a:xfrm>
            <a:off x="505496" y="5970253"/>
            <a:ext cx="10820400" cy="266700"/>
          </a:xfrm>
        </p:spPr>
        <p:txBody>
          <a:bodyPr/>
          <a:lstStyle/>
          <a:p>
            <a:r>
              <a:rPr lang="nl-NL" dirty="0"/>
              <a:t>25 juni 2026</a:t>
            </a:r>
          </a:p>
        </p:txBody>
      </p:sp>
    </p:spTree>
    <p:extLst>
      <p:ext uri="{BB962C8B-B14F-4D97-AF65-F5344CB8AC3E}">
        <p14:creationId xmlns:p14="http://schemas.microsoft.com/office/powerpoint/2010/main" val="2656939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rame text 1" descr="Logo Ministerie van Binnenlandse Zaken en Koninkrijksrelaties">
            <a:extLst>
              <a:ext uri="{FF2B5EF4-FFF2-40B4-BE49-F238E27FC236}">
                <a16:creationId xmlns:a16="http://schemas.microsoft.com/office/drawing/2014/main" id="{81CD1254-235B-2DD0-47A3-28C888EFCB75}"/>
              </a:ext>
              <a:ext uri="{C183D7F6-B498-43B3-948B-1728B52AA6E4}">
                <adec:decorative xmlns:adec="http://schemas.microsoft.com/office/drawing/2017/decorative" val="0"/>
              </a:ext>
            </a:extLst>
          </p:cNvPr>
          <p:cNvSpPr>
            <a:spLocks noGrp="1"/>
          </p:cNvSpPr>
          <p:nvPr>
            <p:ph type="body" sz="quarter" idx="1003"/>
          </p:nvPr>
        </p:nvSpPr>
        <p:spPr/>
        <p:txBody>
          <a:bodyPr/>
          <a:lstStyle/>
          <a:p>
            <a:endParaRPr lang="nl-NL"/>
          </a:p>
        </p:txBody>
      </p:sp>
      <p:sp>
        <p:nvSpPr>
          <p:cNvPr id="11" name="Subtitle 3">
            <a:extLst>
              <a:ext uri="{FF2B5EF4-FFF2-40B4-BE49-F238E27FC236}">
                <a16:creationId xmlns:a16="http://schemas.microsoft.com/office/drawing/2014/main" id="{F228DFAA-424B-8F16-600C-6B60761CAE34}"/>
              </a:ext>
            </a:extLst>
          </p:cNvPr>
          <p:cNvSpPr>
            <a:spLocks noGrp="1"/>
          </p:cNvSpPr>
          <p:nvPr>
            <p:ph type="subTitle" idx="1"/>
          </p:nvPr>
        </p:nvSpPr>
        <p:spPr>
          <a:xfrm>
            <a:off x="685800" y="1547545"/>
            <a:ext cx="10820400" cy="486738"/>
          </a:xfrm>
        </p:spPr>
        <p:txBody>
          <a:bodyPr/>
          <a:lstStyle/>
          <a:p>
            <a:r>
              <a:rPr lang="nl-NL" sz="3200" b="1" dirty="0"/>
              <a:t>Andere aandachtspunten: Tijdelijk </a:t>
            </a:r>
            <a:r>
              <a:rPr lang="nl-NL" sz="3200" b="1" dirty="0" err="1"/>
              <a:t>Regelingdeel</a:t>
            </a:r>
            <a:endParaRPr lang="nl-NL" sz="3200" b="1" dirty="0"/>
          </a:p>
        </p:txBody>
      </p:sp>
      <p:sp>
        <p:nvSpPr>
          <p:cNvPr id="12" name="Frame text 4">
            <a:extLst>
              <a:ext uri="{FF2B5EF4-FFF2-40B4-BE49-F238E27FC236}">
                <a16:creationId xmlns:a16="http://schemas.microsoft.com/office/drawing/2014/main" id="{82283D10-E90D-5ED6-B285-D7AE6B497490}"/>
              </a:ext>
            </a:extLst>
          </p:cNvPr>
          <p:cNvSpPr>
            <a:spLocks noGrp="1"/>
          </p:cNvSpPr>
          <p:nvPr>
            <p:ph type="body" sz="quarter" idx="1002"/>
          </p:nvPr>
        </p:nvSpPr>
        <p:spPr>
          <a:xfrm>
            <a:off x="685800" y="2301411"/>
            <a:ext cx="10820400" cy="3986373"/>
          </a:xfrm>
        </p:spPr>
        <p:txBody>
          <a:bodyPr/>
          <a:lstStyle/>
          <a:p>
            <a:pPr marL="0" indent="0">
              <a:buNone/>
            </a:pPr>
            <a:endParaRPr lang="nl-NL" sz="2800" dirty="0"/>
          </a:p>
          <a:p>
            <a:pPr marL="0" indent="0">
              <a:buNone/>
            </a:pPr>
            <a:endParaRPr lang="nl-NL" sz="2800" dirty="0"/>
          </a:p>
          <a:p>
            <a:pPr marL="0" indent="0">
              <a:buNone/>
            </a:pPr>
            <a:endParaRPr lang="nl-NL" sz="2800" dirty="0"/>
          </a:p>
          <a:p>
            <a:r>
              <a:rPr lang="nl-NL" sz="2800" dirty="0"/>
              <a:t>Maak afspraken over de werkwijze voor de analyse van het tijdelijk regeling deel (voor zover relevant bij je projectbesluit)</a:t>
            </a:r>
          </a:p>
          <a:p>
            <a:pPr marL="0" indent="0">
              <a:buNone/>
            </a:pPr>
            <a:endParaRPr lang="nl-NL" sz="2800" dirty="0"/>
          </a:p>
          <a:p>
            <a:pPr marL="0" indent="0">
              <a:buNone/>
            </a:pPr>
            <a:endParaRPr lang="nl-NL" sz="2800" dirty="0"/>
          </a:p>
          <a:p>
            <a:endParaRPr lang="nl-NL" sz="3200" dirty="0"/>
          </a:p>
        </p:txBody>
      </p:sp>
    </p:spTree>
    <p:extLst>
      <p:ext uri="{BB962C8B-B14F-4D97-AF65-F5344CB8AC3E}">
        <p14:creationId xmlns:p14="http://schemas.microsoft.com/office/powerpoint/2010/main" val="30202567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rame text 1" descr="Logo Ministerie van Binnenlandse Zaken en Koninkrijksrelaties">
            <a:extLst>
              <a:ext uri="{FF2B5EF4-FFF2-40B4-BE49-F238E27FC236}">
                <a16:creationId xmlns:a16="http://schemas.microsoft.com/office/drawing/2014/main" id="{81CD1254-235B-2DD0-47A3-28C888EFCB75}"/>
              </a:ext>
              <a:ext uri="{C183D7F6-B498-43B3-948B-1728B52AA6E4}">
                <adec:decorative xmlns:adec="http://schemas.microsoft.com/office/drawing/2017/decorative" val="0"/>
              </a:ext>
            </a:extLst>
          </p:cNvPr>
          <p:cNvSpPr>
            <a:spLocks noGrp="1"/>
          </p:cNvSpPr>
          <p:nvPr>
            <p:ph type="body" sz="quarter" idx="1003"/>
          </p:nvPr>
        </p:nvSpPr>
        <p:spPr/>
        <p:txBody>
          <a:bodyPr/>
          <a:lstStyle/>
          <a:p>
            <a:endParaRPr lang="nl-NL"/>
          </a:p>
        </p:txBody>
      </p:sp>
      <p:sp>
        <p:nvSpPr>
          <p:cNvPr id="11" name="Subtitle 3">
            <a:extLst>
              <a:ext uri="{FF2B5EF4-FFF2-40B4-BE49-F238E27FC236}">
                <a16:creationId xmlns:a16="http://schemas.microsoft.com/office/drawing/2014/main" id="{F228DFAA-424B-8F16-600C-6B60761CAE34}"/>
              </a:ext>
            </a:extLst>
          </p:cNvPr>
          <p:cNvSpPr>
            <a:spLocks noGrp="1"/>
          </p:cNvSpPr>
          <p:nvPr>
            <p:ph type="subTitle" idx="1"/>
          </p:nvPr>
        </p:nvSpPr>
        <p:spPr>
          <a:xfrm>
            <a:off x="685800" y="1547545"/>
            <a:ext cx="10820400" cy="486738"/>
          </a:xfrm>
        </p:spPr>
        <p:txBody>
          <a:bodyPr/>
          <a:lstStyle/>
          <a:p>
            <a:r>
              <a:rPr lang="nl-NL" sz="3200" b="1" dirty="0"/>
              <a:t>Wat is belangrijk voor raadplegen in het DSO</a:t>
            </a:r>
          </a:p>
        </p:txBody>
      </p:sp>
      <p:sp>
        <p:nvSpPr>
          <p:cNvPr id="12" name="Frame text 4">
            <a:extLst>
              <a:ext uri="{FF2B5EF4-FFF2-40B4-BE49-F238E27FC236}">
                <a16:creationId xmlns:a16="http://schemas.microsoft.com/office/drawing/2014/main" id="{82283D10-E90D-5ED6-B285-D7AE6B497490}"/>
              </a:ext>
            </a:extLst>
          </p:cNvPr>
          <p:cNvSpPr>
            <a:spLocks noGrp="1"/>
          </p:cNvSpPr>
          <p:nvPr>
            <p:ph type="body" sz="quarter" idx="1002"/>
          </p:nvPr>
        </p:nvSpPr>
        <p:spPr>
          <a:xfrm>
            <a:off x="685800" y="2301411"/>
            <a:ext cx="10820400" cy="3986373"/>
          </a:xfrm>
        </p:spPr>
        <p:txBody>
          <a:bodyPr/>
          <a:lstStyle/>
          <a:p>
            <a:pPr marL="0" indent="0">
              <a:buNone/>
            </a:pPr>
            <a:r>
              <a:rPr lang="nl-NL" sz="2400" dirty="0"/>
              <a:t>Annotaties zijn belangrijk voor het raadplegen van de Omgevingsvisie en helpen de data machinaal te lezen t.b.v.: </a:t>
            </a:r>
          </a:p>
          <a:p>
            <a:pPr marL="0" indent="0">
              <a:buNone/>
            </a:pPr>
            <a:endParaRPr lang="nl-NL" sz="2400" dirty="0"/>
          </a:p>
          <a:p>
            <a:pPr marL="342900" lvl="0" indent="-342900">
              <a:buFont typeface="Arial" panose="020B0604020202020204" pitchFamily="34" charset="0"/>
              <a:buChar char="•"/>
            </a:pPr>
            <a:r>
              <a:rPr lang="nl-NL" sz="2400" b="1" dirty="0"/>
              <a:t>Toegankelijkheid:</a:t>
            </a:r>
            <a:r>
              <a:rPr lang="nl-NL" sz="2400" dirty="0"/>
              <a:t> beleidsregels kunnen makkelijker worden gevonden en begrepen</a:t>
            </a:r>
          </a:p>
          <a:p>
            <a:pPr marL="342900" lvl="0" indent="-342900">
              <a:buFont typeface="Arial" panose="020B0604020202020204" pitchFamily="34" charset="0"/>
              <a:buChar char="•"/>
            </a:pPr>
            <a:r>
              <a:rPr lang="nl-NL" sz="2400" b="1" dirty="0"/>
              <a:t>Vindbaarheid: </a:t>
            </a:r>
          </a:p>
          <a:p>
            <a:pPr lvl="0"/>
            <a:r>
              <a:rPr lang="nl-NL" sz="2400" b="1" dirty="0"/>
              <a:t>	- </a:t>
            </a:r>
            <a:r>
              <a:rPr lang="nl-NL" sz="2400" dirty="0"/>
              <a:t>Per tekstblokje/regel kan zien wel (specifiek) gebied/locatie van toepassing is</a:t>
            </a:r>
          </a:p>
          <a:p>
            <a:pPr lvl="0"/>
            <a:r>
              <a:rPr lang="nl-NL" sz="2400" b="1" dirty="0"/>
              <a:t>	- </a:t>
            </a:r>
            <a:r>
              <a:rPr lang="nl-NL" sz="2400" dirty="0"/>
              <a:t>Per gebied klikken op belangrijkste regel/tekst</a:t>
            </a:r>
          </a:p>
          <a:p>
            <a:pPr lvl="0"/>
            <a:r>
              <a:rPr lang="nl-NL" sz="2400" b="1" dirty="0"/>
              <a:t>	- </a:t>
            </a:r>
            <a:r>
              <a:rPr lang="nl-NL" sz="2400" dirty="0"/>
              <a:t>Per onderwerp belangrijkste regel/tekst zien</a:t>
            </a:r>
          </a:p>
          <a:p>
            <a:pPr marL="342900" lvl="0" indent="-342900">
              <a:buFont typeface="Arial" panose="020B0604020202020204" pitchFamily="34" charset="0"/>
              <a:buChar char="•"/>
            </a:pPr>
            <a:r>
              <a:rPr lang="nl-NL" sz="2400" b="1" dirty="0"/>
              <a:t>Open stelsel en nieuwe toepassingen</a:t>
            </a:r>
            <a:r>
              <a:rPr lang="nl-NL" sz="2400" i="1" dirty="0"/>
              <a:t>:</a:t>
            </a:r>
            <a:r>
              <a:rPr lang="nl-NL" sz="2400" dirty="0"/>
              <a:t> de annotaties zorgen ervoor dat de informatie automatisch benut kan worden voor andere toepassingen (monitoring, OSD, AI, </a:t>
            </a:r>
            <a:r>
              <a:rPr lang="nl-NL" sz="2400" dirty="0" err="1"/>
              <a:t>etc</a:t>
            </a:r>
            <a:r>
              <a:rPr lang="nl-NL" sz="2400" dirty="0"/>
              <a:t>)</a:t>
            </a:r>
          </a:p>
          <a:p>
            <a:pPr lvl="0"/>
            <a:endParaRPr lang="nl-NL" sz="2400" dirty="0"/>
          </a:p>
          <a:p>
            <a:pPr marL="0" indent="0">
              <a:buNone/>
            </a:pPr>
            <a:endParaRPr lang="nl-NL" sz="2800" dirty="0"/>
          </a:p>
          <a:p>
            <a:endParaRPr lang="nl-NL" sz="3200" dirty="0"/>
          </a:p>
        </p:txBody>
      </p:sp>
    </p:spTree>
    <p:extLst>
      <p:ext uri="{BB962C8B-B14F-4D97-AF65-F5344CB8AC3E}">
        <p14:creationId xmlns:p14="http://schemas.microsoft.com/office/powerpoint/2010/main" val="10612379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rame text 1" descr="Logo Ministerie van Binnenlandse Zaken en Koninkrijksrelaties">
            <a:extLst>
              <a:ext uri="{FF2B5EF4-FFF2-40B4-BE49-F238E27FC236}">
                <a16:creationId xmlns:a16="http://schemas.microsoft.com/office/drawing/2014/main" id="{81CD1254-235B-2DD0-47A3-28C888EFCB75}"/>
              </a:ext>
              <a:ext uri="{C183D7F6-B498-43B3-948B-1728B52AA6E4}">
                <adec:decorative xmlns:adec="http://schemas.microsoft.com/office/drawing/2017/decorative" val="0"/>
              </a:ext>
            </a:extLst>
          </p:cNvPr>
          <p:cNvSpPr>
            <a:spLocks noGrp="1"/>
          </p:cNvSpPr>
          <p:nvPr>
            <p:ph type="body" sz="quarter" idx="1003"/>
          </p:nvPr>
        </p:nvSpPr>
        <p:spPr/>
        <p:txBody>
          <a:bodyPr/>
          <a:lstStyle/>
          <a:p>
            <a:endParaRPr lang="nl-NL"/>
          </a:p>
        </p:txBody>
      </p:sp>
      <p:sp>
        <p:nvSpPr>
          <p:cNvPr id="11" name="Subtitle 3">
            <a:extLst>
              <a:ext uri="{FF2B5EF4-FFF2-40B4-BE49-F238E27FC236}">
                <a16:creationId xmlns:a16="http://schemas.microsoft.com/office/drawing/2014/main" id="{F228DFAA-424B-8F16-600C-6B60761CAE34}"/>
              </a:ext>
            </a:extLst>
          </p:cNvPr>
          <p:cNvSpPr>
            <a:spLocks noGrp="1"/>
          </p:cNvSpPr>
          <p:nvPr>
            <p:ph type="subTitle" idx="1"/>
          </p:nvPr>
        </p:nvSpPr>
        <p:spPr>
          <a:xfrm>
            <a:off x="685800" y="1547545"/>
            <a:ext cx="10820400" cy="486738"/>
          </a:xfrm>
        </p:spPr>
        <p:txBody>
          <a:bodyPr/>
          <a:lstStyle/>
          <a:p>
            <a:r>
              <a:rPr lang="nl-NL" sz="3200" b="1" dirty="0"/>
              <a:t>Annoteren van het projectbesluit</a:t>
            </a:r>
          </a:p>
        </p:txBody>
      </p:sp>
      <p:sp>
        <p:nvSpPr>
          <p:cNvPr id="12" name="Frame text 4">
            <a:extLst>
              <a:ext uri="{FF2B5EF4-FFF2-40B4-BE49-F238E27FC236}">
                <a16:creationId xmlns:a16="http://schemas.microsoft.com/office/drawing/2014/main" id="{82283D10-E90D-5ED6-B285-D7AE6B497490}"/>
              </a:ext>
            </a:extLst>
          </p:cNvPr>
          <p:cNvSpPr>
            <a:spLocks noGrp="1"/>
          </p:cNvSpPr>
          <p:nvPr>
            <p:ph type="body" sz="quarter" idx="1002"/>
          </p:nvPr>
        </p:nvSpPr>
        <p:spPr>
          <a:xfrm>
            <a:off x="685800" y="2301411"/>
            <a:ext cx="10820400" cy="3986373"/>
          </a:xfrm>
        </p:spPr>
        <p:txBody>
          <a:bodyPr/>
          <a:lstStyle/>
          <a:p>
            <a:pPr marL="0" lvl="0" indent="0">
              <a:buNone/>
            </a:pPr>
            <a:r>
              <a:rPr lang="nl-NL" sz="3200" dirty="0"/>
              <a:t>1 Geometrie </a:t>
            </a:r>
          </a:p>
          <a:p>
            <a:pPr marL="0" lvl="0" indent="0">
              <a:buNone/>
            </a:pPr>
            <a:r>
              <a:rPr lang="nl-NL" sz="3200" dirty="0"/>
              <a:t>	(waaronder Gebiedsaanwijzingen en Locatie vd tekst)</a:t>
            </a:r>
          </a:p>
          <a:p>
            <a:pPr marL="0" lvl="0" indent="0">
              <a:buNone/>
            </a:pPr>
            <a:r>
              <a:rPr lang="nl-NL" sz="3200" dirty="0"/>
              <a:t>2 Interne referenties en Externe referenties</a:t>
            </a:r>
          </a:p>
          <a:p>
            <a:pPr marL="0" lvl="0" indent="0">
              <a:buNone/>
            </a:pPr>
            <a:r>
              <a:rPr lang="nl-NL" sz="3200" dirty="0"/>
              <a:t>3 Thema’s</a:t>
            </a:r>
          </a:p>
          <a:p>
            <a:r>
              <a:rPr lang="nl-NL" sz="3200" dirty="0"/>
              <a:t>4 Tijdelijk </a:t>
            </a:r>
            <a:r>
              <a:rPr lang="nl-NL" sz="3200" dirty="0" err="1"/>
              <a:t>regelingdeel</a:t>
            </a:r>
            <a:r>
              <a:rPr lang="nl-NL" sz="3200" dirty="0"/>
              <a:t> (mits van toepassing): Structuur, werkingsgebied, functie, gebiedsaanwijzing </a:t>
            </a:r>
            <a:r>
              <a:rPr lang="nl-NL" sz="3200" dirty="0" err="1"/>
              <a:t>etc</a:t>
            </a:r>
            <a:r>
              <a:rPr lang="nl-NL" sz="3200" dirty="0"/>
              <a:t> – maak zo mogelijk aan de voorkant afspraken met de gemeente die het tijdelijk regeling deel ‘ontvangt’</a:t>
            </a:r>
          </a:p>
        </p:txBody>
      </p:sp>
    </p:spTree>
    <p:extLst>
      <p:ext uri="{BB962C8B-B14F-4D97-AF65-F5344CB8AC3E}">
        <p14:creationId xmlns:p14="http://schemas.microsoft.com/office/powerpoint/2010/main" val="30878597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CCA758F3-F9A6-486C-8E14-20DCCF0058A0}"/>
              </a:ext>
            </a:extLst>
          </p:cNvPr>
          <p:cNvPicPr>
            <a:picLocks noChangeAspect="1"/>
          </p:cNvPicPr>
          <p:nvPr/>
        </p:nvPicPr>
        <p:blipFill>
          <a:blip r:embed="rId2"/>
          <a:stretch>
            <a:fillRect/>
          </a:stretch>
        </p:blipFill>
        <p:spPr>
          <a:xfrm>
            <a:off x="3837236" y="1170236"/>
            <a:ext cx="4517528" cy="4517528"/>
          </a:xfrm>
          <a:prstGeom prst="rect">
            <a:avLst/>
          </a:prstGeom>
        </p:spPr>
      </p:pic>
      <p:pic>
        <p:nvPicPr>
          <p:cNvPr id="5" name="Afbeelding 4">
            <a:extLst>
              <a:ext uri="{FF2B5EF4-FFF2-40B4-BE49-F238E27FC236}">
                <a16:creationId xmlns:a16="http://schemas.microsoft.com/office/drawing/2014/main" id="{28C01C3D-F6E1-4AF5-8103-D10A25832EEF}"/>
              </a:ext>
            </a:extLst>
          </p:cNvPr>
          <p:cNvPicPr>
            <a:picLocks noChangeAspect="1"/>
          </p:cNvPicPr>
          <p:nvPr/>
        </p:nvPicPr>
        <p:blipFill>
          <a:blip r:embed="rId3"/>
          <a:stretch>
            <a:fillRect/>
          </a:stretch>
        </p:blipFill>
        <p:spPr>
          <a:xfrm>
            <a:off x="0" y="5717957"/>
            <a:ext cx="12192000" cy="1544320"/>
          </a:xfrm>
          <a:prstGeom prst="rect">
            <a:avLst/>
          </a:prstGeom>
        </p:spPr>
      </p:pic>
    </p:spTree>
    <p:extLst>
      <p:ext uri="{BB962C8B-B14F-4D97-AF65-F5344CB8AC3E}">
        <p14:creationId xmlns:p14="http://schemas.microsoft.com/office/powerpoint/2010/main" val="35416219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nl-NL" noProof="1"/>
              <a:t>Overzicht van beschikbare tekststijlen  &gt; Instructies</a:t>
            </a:r>
          </a:p>
        </p:txBody>
      </p:sp>
      <p:sp>
        <p:nvSpPr>
          <p:cNvPr id="5" name="Content Placeholder 2"/>
          <p:cNvSpPr>
            <a:spLocks noGrp="1"/>
          </p:cNvSpPr>
          <p:nvPr>
            <p:ph sz="half" idx="1"/>
          </p:nvPr>
        </p:nvSpPr>
        <p:spPr/>
        <p:txBody>
          <a:bodyPr/>
          <a:lstStyle/>
          <a:p>
            <a:pPr lvl="7"/>
            <a:r>
              <a:rPr lang="nl-NL" noProof="1"/>
              <a:t>Digitale toegankelijkheid</a:t>
            </a:r>
          </a:p>
          <a:p>
            <a:r>
              <a:rPr lang="nl-NL" noProof="1"/>
              <a:t>Een PowerPointpresentatie opslaan als pdf geeft een digitaal toegankelijke pdf. Meestal moet die pdf nog wel nabewerkt worden om 100% goedgekeurd te worden.</a:t>
            </a:r>
          </a:p>
          <a:p>
            <a:r>
              <a:rPr lang="nl-NL" noProof="1"/>
              <a:t>Titeldia’s in deze presentatie geven een H1 markering in de digitaal toegankelijke pdf, de overige dia’s een H2.</a:t>
            </a:r>
          </a:p>
          <a:p>
            <a:pPr lvl="7"/>
            <a:r>
              <a:rPr lang="nl-NL" noProof="1"/>
              <a:t>Dia-ontwerp en kleurgebruik</a:t>
            </a:r>
          </a:p>
          <a:p>
            <a:r>
              <a:rPr lang="nl-NL" noProof="1"/>
              <a:t>Gebruik de fotovakken en tekstvakken in de dia’s, dan voldoet de presentatie aan de richtlijnen van de gemoderniseerde rijkshuisstijl.</a:t>
            </a:r>
          </a:p>
          <a:p>
            <a:r>
              <a:rPr lang="nl-NL" noProof="1"/>
              <a:t>In dit sjabloon zijn de huisstijllettertypes </a:t>
            </a:r>
            <a:r>
              <a:rPr lang="nl-NL" b="1" noProof="1">
                <a:latin typeface="+mj-lt"/>
              </a:rPr>
              <a:t>en communicatiekleuren</a:t>
            </a:r>
            <a:r>
              <a:rPr lang="nl-NL" noProof="1"/>
              <a:t> ingesloten</a:t>
            </a:r>
          </a:p>
        </p:txBody>
      </p:sp>
      <p:sp>
        <p:nvSpPr>
          <p:cNvPr id="3" name="Frame text 3"/>
          <p:cNvSpPr>
            <a:spLocks noGrp="1"/>
          </p:cNvSpPr>
          <p:nvPr>
            <p:ph sz="half" idx="2"/>
          </p:nvPr>
        </p:nvSpPr>
        <p:spPr/>
        <p:txBody>
          <a:bodyPr/>
          <a:lstStyle/>
          <a:p>
            <a:pPr lvl="7"/>
            <a:r>
              <a:rPr lang="nl-NL" noProof="1"/>
              <a:t>Opmaak</a:t>
            </a:r>
          </a:p>
          <a:p>
            <a:r>
              <a:rPr lang="nl-NL" noProof="1"/>
              <a:t>In dit sjabloon zitten</a:t>
            </a:r>
            <a:br>
              <a:rPr lang="nl-NL" noProof="1"/>
            </a:br>
            <a:r>
              <a:rPr lang="nl-NL" noProof="1"/>
              <a:t>9 tekststijlen. Je kunt </a:t>
            </a:r>
            <a:br>
              <a:rPr lang="nl-NL" noProof="1"/>
            </a:br>
            <a:r>
              <a:rPr lang="nl-NL" noProof="1"/>
              <a:t>wisselen tussen deze </a:t>
            </a:r>
            <a:br>
              <a:rPr lang="nl-NL" noProof="1"/>
            </a:br>
            <a:r>
              <a:rPr lang="nl-NL" noProof="1"/>
              <a:t>tekststijlen met deze</a:t>
            </a:r>
            <a:br>
              <a:rPr lang="nl-NL" noProof="1"/>
            </a:br>
            <a:r>
              <a:rPr lang="nl-NL" noProof="1"/>
              <a:t>standaardknoppen</a:t>
            </a:r>
            <a:br>
              <a:rPr lang="nl-NL" noProof="1"/>
            </a:br>
            <a:r>
              <a:rPr lang="nl-NL" noProof="1"/>
              <a:t>van MS PowerPoint:</a:t>
            </a:r>
          </a:p>
          <a:p>
            <a:endParaRPr lang="nl-NL" noProof="1"/>
          </a:p>
          <a:p>
            <a:endParaRPr lang="nl-NL" noProof="1"/>
          </a:p>
          <a:p>
            <a:r>
              <a:rPr lang="nl-NL" noProof="1"/>
              <a:t>Gebruik dus niet de knop-</a:t>
            </a:r>
            <a:br>
              <a:rPr lang="nl-NL" noProof="1"/>
            </a:br>
            <a:r>
              <a:rPr lang="nl-NL" noProof="1"/>
              <a:t>pen voor opsommings-</a:t>
            </a:r>
            <a:br>
              <a:rPr lang="nl-NL" noProof="1"/>
            </a:br>
            <a:r>
              <a:rPr lang="nl-NL" noProof="1"/>
              <a:t>tekens en nummering</a:t>
            </a:r>
          </a:p>
          <a:p>
            <a:r>
              <a:rPr lang="nl-NL" noProof="1"/>
              <a:t>Kies elke nieuwe dia altijd</a:t>
            </a:r>
            <a:br>
              <a:rPr lang="nl-NL" noProof="1"/>
            </a:br>
            <a:r>
              <a:rPr lang="nl-NL" noProof="1"/>
              <a:t>via het uitklapmenu:</a:t>
            </a:r>
          </a:p>
        </p:txBody>
      </p:sp>
      <p:sp>
        <p:nvSpPr>
          <p:cNvPr id="8" name="Frame slide number 4">
            <a:extLst>
              <a:ext uri="{FF2B5EF4-FFF2-40B4-BE49-F238E27FC236}">
                <a16:creationId xmlns:a16="http://schemas.microsoft.com/office/drawing/2014/main" id="{9B531581-CDDC-254D-5402-AC3611B465D5}"/>
              </a:ext>
            </a:extLst>
          </p:cNvPr>
          <p:cNvSpPr>
            <a:spLocks noGrp="1"/>
          </p:cNvSpPr>
          <p:nvPr>
            <p:ph type="sldNum" sz="quarter" idx="12"/>
          </p:nvPr>
        </p:nvSpPr>
        <p:spPr>
          <a:xfrm>
            <a:off x="11569700" y="6553200"/>
            <a:ext cx="393700" cy="254000"/>
          </a:xfrm>
        </p:spPr>
        <p:txBody>
          <a:bodyPr/>
          <a:lstStyle/>
          <a:p>
            <a:fld id="{8F18802B-E4C7-4B2D-B37A-6B7CC3C134EA}" type="slidenum">
              <a:rPr lang="nl-NL" noProof="1" smtClean="0"/>
              <a:pPr/>
              <a:t>14</a:t>
            </a:fld>
            <a:endParaRPr lang="nl-NL" noProof="1"/>
          </a:p>
        </p:txBody>
      </p:sp>
      <p:pic>
        <p:nvPicPr>
          <p:cNvPr id="9" name="Picture 5">
            <a:extLst>
              <a:ext uri="{FF2B5EF4-FFF2-40B4-BE49-F238E27FC236}">
                <a16:creationId xmlns:a16="http://schemas.microsoft.com/office/drawing/2014/main" id="{E7FBFEEF-39EE-F05D-D864-430B781FB05C}"/>
              </a:ext>
            </a:extLst>
          </p:cNvPr>
          <p:cNvPicPr>
            <a:picLocks noChangeAspect="1"/>
          </p:cNvPicPr>
          <p:nvPr/>
        </p:nvPicPr>
        <p:blipFill>
          <a:blip r:embed="rId3"/>
          <a:stretch>
            <a:fillRect/>
          </a:stretch>
        </p:blipFill>
        <p:spPr>
          <a:xfrm>
            <a:off x="8899914" y="1871172"/>
            <a:ext cx="2754726" cy="2403764"/>
          </a:xfrm>
          <a:prstGeom prst="rect">
            <a:avLst/>
          </a:prstGeom>
          <a:ln>
            <a:solidFill>
              <a:schemeClr val="tx1"/>
            </a:solidFill>
          </a:ln>
        </p:spPr>
      </p:pic>
      <p:pic>
        <p:nvPicPr>
          <p:cNvPr id="11" name="Picture 6">
            <a:extLst>
              <a:ext uri="{FF2B5EF4-FFF2-40B4-BE49-F238E27FC236}">
                <a16:creationId xmlns:a16="http://schemas.microsoft.com/office/drawing/2014/main" id="{8195097C-431D-6FE7-6B21-D6D5E14AF64C}"/>
              </a:ext>
            </a:extLst>
          </p:cNvPr>
          <p:cNvPicPr>
            <a:picLocks noChangeAspect="1"/>
          </p:cNvPicPr>
          <p:nvPr/>
        </p:nvPicPr>
        <p:blipFill>
          <a:blip r:embed="rId4"/>
          <a:stretch>
            <a:fillRect/>
          </a:stretch>
        </p:blipFill>
        <p:spPr>
          <a:xfrm>
            <a:off x="9514989" y="5358701"/>
            <a:ext cx="628738" cy="771633"/>
          </a:xfrm>
          <a:prstGeom prst="rect">
            <a:avLst/>
          </a:prstGeom>
        </p:spPr>
      </p:pic>
      <p:sp>
        <p:nvSpPr>
          <p:cNvPr id="12" name="Rounded Rectangle 7">
            <a:extLst>
              <a:ext uri="{FF2B5EF4-FFF2-40B4-BE49-F238E27FC236}">
                <a16:creationId xmlns:a16="http://schemas.microsoft.com/office/drawing/2014/main" id="{8C9DCC45-C733-E469-C4BA-44BF273D33DB}"/>
              </a:ext>
            </a:extLst>
          </p:cNvPr>
          <p:cNvSpPr>
            <a:spLocks/>
          </p:cNvSpPr>
          <p:nvPr/>
        </p:nvSpPr>
        <p:spPr>
          <a:xfrm>
            <a:off x="9383704" y="5710837"/>
            <a:ext cx="1009073" cy="489527"/>
          </a:xfrm>
          <a:prstGeom prst="round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noProof="1"/>
          </a:p>
        </p:txBody>
      </p:sp>
      <p:cxnSp>
        <p:nvCxnSpPr>
          <p:cNvPr id="14" name="Straight Arrow Connector 8">
            <a:extLst>
              <a:ext uri="{FF2B5EF4-FFF2-40B4-BE49-F238E27FC236}">
                <a16:creationId xmlns:a16="http://schemas.microsoft.com/office/drawing/2014/main" id="{8C4ADFFC-7EC4-5F65-75F4-A8F5D9BE605D}"/>
              </a:ext>
            </a:extLst>
          </p:cNvPr>
          <p:cNvCxnSpPr>
            <a:cxnSpLocks/>
          </p:cNvCxnSpPr>
          <p:nvPr/>
        </p:nvCxnSpPr>
        <p:spPr>
          <a:xfrm>
            <a:off x="8896486" y="5882864"/>
            <a:ext cx="62873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3" name="Picture 9">
            <a:extLst>
              <a:ext uri="{FF2B5EF4-FFF2-40B4-BE49-F238E27FC236}">
                <a16:creationId xmlns:a16="http://schemas.microsoft.com/office/drawing/2014/main" id="{33A63218-E744-510A-4B0F-4C90F236B5E8}"/>
              </a:ext>
            </a:extLst>
          </p:cNvPr>
          <p:cNvPicPr>
            <a:picLocks noChangeAspect="1"/>
          </p:cNvPicPr>
          <p:nvPr/>
        </p:nvPicPr>
        <p:blipFill>
          <a:blip r:embed="rId5"/>
          <a:stretch>
            <a:fillRect/>
          </a:stretch>
        </p:blipFill>
        <p:spPr>
          <a:xfrm>
            <a:off x="6688940" y="3811831"/>
            <a:ext cx="1612017" cy="893937"/>
          </a:xfrm>
          <a:prstGeom prst="rect">
            <a:avLst/>
          </a:prstGeom>
        </p:spPr>
      </p:pic>
      <p:sp>
        <p:nvSpPr>
          <p:cNvPr id="15" name="Rounded Rectangle 10">
            <a:extLst>
              <a:ext uri="{FF2B5EF4-FFF2-40B4-BE49-F238E27FC236}">
                <a16:creationId xmlns:a16="http://schemas.microsoft.com/office/drawing/2014/main" id="{60F58FC2-10C3-BF05-13BC-F2AAF88D4BF3}"/>
              </a:ext>
            </a:extLst>
          </p:cNvPr>
          <p:cNvSpPr>
            <a:spLocks/>
          </p:cNvSpPr>
          <p:nvPr/>
        </p:nvSpPr>
        <p:spPr>
          <a:xfrm>
            <a:off x="6647404" y="4024793"/>
            <a:ext cx="563283" cy="304003"/>
          </a:xfrm>
          <a:prstGeom prst="round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noProof="1"/>
          </a:p>
        </p:txBody>
      </p:sp>
      <p:pic>
        <p:nvPicPr>
          <p:cNvPr id="6" name="Picture 11">
            <a:extLst>
              <a:ext uri="{FF2B5EF4-FFF2-40B4-BE49-F238E27FC236}">
                <a16:creationId xmlns:a16="http://schemas.microsoft.com/office/drawing/2014/main" id="{DA9508FC-B3CA-485F-8D92-8FCB0958F5E7}"/>
              </a:ext>
            </a:extLst>
          </p:cNvPr>
          <p:cNvPicPr>
            <a:picLocks noChangeAspect="1"/>
          </p:cNvPicPr>
          <p:nvPr/>
        </p:nvPicPr>
        <p:blipFill>
          <a:blip r:embed="rId6"/>
          <a:stretch>
            <a:fillRect/>
          </a:stretch>
        </p:blipFill>
        <p:spPr>
          <a:xfrm>
            <a:off x="5103961" y="5285863"/>
            <a:ext cx="1221702" cy="1044000"/>
          </a:xfrm>
          <a:prstGeom prst="rect">
            <a:avLst/>
          </a:prstGeom>
          <a:ln>
            <a:solidFill>
              <a:schemeClr val="accent1"/>
            </a:solidFill>
          </a:ln>
        </p:spPr>
      </p:pic>
    </p:spTree>
    <p:extLst>
      <p:ext uri="{BB962C8B-B14F-4D97-AF65-F5344CB8AC3E}">
        <p14:creationId xmlns:p14="http://schemas.microsoft.com/office/powerpoint/2010/main" val="4792969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rame text 1" descr="Logo Ministerie van Binnenlandse Zaken en Koninkrijksrelaties">
            <a:extLst>
              <a:ext uri="{FF2B5EF4-FFF2-40B4-BE49-F238E27FC236}">
                <a16:creationId xmlns:a16="http://schemas.microsoft.com/office/drawing/2014/main" id="{81CD1254-235B-2DD0-47A3-28C888EFCB75}"/>
              </a:ext>
              <a:ext uri="{C183D7F6-B498-43B3-948B-1728B52AA6E4}">
                <adec:decorative xmlns:adec="http://schemas.microsoft.com/office/drawing/2017/decorative" val="0"/>
              </a:ext>
            </a:extLst>
          </p:cNvPr>
          <p:cNvSpPr>
            <a:spLocks noGrp="1"/>
          </p:cNvSpPr>
          <p:nvPr>
            <p:ph type="body" sz="quarter" idx="1003"/>
          </p:nvPr>
        </p:nvSpPr>
        <p:spPr/>
        <p:txBody>
          <a:bodyPr/>
          <a:lstStyle/>
          <a:p>
            <a:endParaRPr lang="nl-NL"/>
          </a:p>
        </p:txBody>
      </p:sp>
      <p:sp>
        <p:nvSpPr>
          <p:cNvPr id="11" name="Subtitle 3">
            <a:extLst>
              <a:ext uri="{FF2B5EF4-FFF2-40B4-BE49-F238E27FC236}">
                <a16:creationId xmlns:a16="http://schemas.microsoft.com/office/drawing/2014/main" id="{F228DFAA-424B-8F16-600C-6B60761CAE34}"/>
              </a:ext>
            </a:extLst>
          </p:cNvPr>
          <p:cNvSpPr>
            <a:spLocks noGrp="1"/>
          </p:cNvSpPr>
          <p:nvPr>
            <p:ph type="subTitle" idx="1"/>
          </p:nvPr>
        </p:nvSpPr>
        <p:spPr>
          <a:xfrm>
            <a:off x="685800" y="1547545"/>
            <a:ext cx="10820400" cy="486738"/>
          </a:xfrm>
        </p:spPr>
        <p:txBody>
          <a:bodyPr/>
          <a:lstStyle/>
          <a:p>
            <a:r>
              <a:rPr lang="nl-NL" sz="3200" b="1" dirty="0"/>
              <a:t>Rondje Kennismaken &amp; verwachtingen inventariseren</a:t>
            </a:r>
          </a:p>
        </p:txBody>
      </p:sp>
      <p:sp>
        <p:nvSpPr>
          <p:cNvPr id="12" name="Frame text 4">
            <a:extLst>
              <a:ext uri="{FF2B5EF4-FFF2-40B4-BE49-F238E27FC236}">
                <a16:creationId xmlns:a16="http://schemas.microsoft.com/office/drawing/2014/main" id="{82283D10-E90D-5ED6-B285-D7AE6B497490}"/>
              </a:ext>
            </a:extLst>
          </p:cNvPr>
          <p:cNvSpPr>
            <a:spLocks noGrp="1"/>
          </p:cNvSpPr>
          <p:nvPr>
            <p:ph type="body" sz="quarter" idx="1002"/>
          </p:nvPr>
        </p:nvSpPr>
        <p:spPr>
          <a:xfrm>
            <a:off x="685800" y="2301411"/>
            <a:ext cx="10820400" cy="3986373"/>
          </a:xfrm>
        </p:spPr>
        <p:txBody>
          <a:bodyPr/>
          <a:lstStyle/>
          <a:p>
            <a:endParaRPr lang="nl-NL" sz="2800" dirty="0"/>
          </a:p>
          <a:p>
            <a:endParaRPr lang="nl-NL" sz="2800" dirty="0"/>
          </a:p>
          <a:p>
            <a:endParaRPr lang="nl-NL" sz="2800" dirty="0"/>
          </a:p>
          <a:p>
            <a:r>
              <a:rPr lang="nl-NL" sz="2800" dirty="0"/>
              <a:t>Doelgroep presentatie:</a:t>
            </a:r>
          </a:p>
          <a:p>
            <a:r>
              <a:rPr lang="nl-NL" sz="2800" dirty="0"/>
              <a:t>Bevoegd Gezagen Projectbesluit</a:t>
            </a:r>
          </a:p>
          <a:p>
            <a:endParaRPr lang="nl-NL" sz="2800" dirty="0"/>
          </a:p>
          <a:p>
            <a:endParaRPr lang="nl-NL" sz="2800" dirty="0"/>
          </a:p>
          <a:p>
            <a:r>
              <a:rPr lang="nl-NL" sz="2800" dirty="0"/>
              <a:t>Stel vooral vragen tussendoor!</a:t>
            </a:r>
          </a:p>
        </p:txBody>
      </p:sp>
    </p:spTree>
    <p:extLst>
      <p:ext uri="{BB962C8B-B14F-4D97-AF65-F5344CB8AC3E}">
        <p14:creationId xmlns:p14="http://schemas.microsoft.com/office/powerpoint/2010/main" val="25772593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rame text 1" descr="Logo Ministerie van Binnenlandse Zaken en Koninkrijksrelaties">
            <a:extLst>
              <a:ext uri="{FF2B5EF4-FFF2-40B4-BE49-F238E27FC236}">
                <a16:creationId xmlns:a16="http://schemas.microsoft.com/office/drawing/2014/main" id="{81CD1254-235B-2DD0-47A3-28C888EFCB75}"/>
              </a:ext>
              <a:ext uri="{C183D7F6-B498-43B3-948B-1728B52AA6E4}">
                <adec:decorative xmlns:adec="http://schemas.microsoft.com/office/drawing/2017/decorative" val="0"/>
              </a:ext>
            </a:extLst>
          </p:cNvPr>
          <p:cNvSpPr>
            <a:spLocks noGrp="1"/>
          </p:cNvSpPr>
          <p:nvPr>
            <p:ph type="body" sz="quarter" idx="1003"/>
          </p:nvPr>
        </p:nvSpPr>
        <p:spPr/>
        <p:txBody>
          <a:bodyPr/>
          <a:lstStyle/>
          <a:p>
            <a:endParaRPr lang="nl-NL"/>
          </a:p>
        </p:txBody>
      </p:sp>
      <p:sp>
        <p:nvSpPr>
          <p:cNvPr id="11" name="Subtitle 3">
            <a:extLst>
              <a:ext uri="{FF2B5EF4-FFF2-40B4-BE49-F238E27FC236}">
                <a16:creationId xmlns:a16="http://schemas.microsoft.com/office/drawing/2014/main" id="{F228DFAA-424B-8F16-600C-6B60761CAE34}"/>
              </a:ext>
            </a:extLst>
          </p:cNvPr>
          <p:cNvSpPr>
            <a:spLocks noGrp="1"/>
          </p:cNvSpPr>
          <p:nvPr>
            <p:ph type="subTitle" idx="1"/>
          </p:nvPr>
        </p:nvSpPr>
        <p:spPr>
          <a:xfrm>
            <a:off x="685800" y="1547545"/>
            <a:ext cx="10820400" cy="486738"/>
          </a:xfrm>
        </p:spPr>
        <p:txBody>
          <a:bodyPr/>
          <a:lstStyle/>
          <a:p>
            <a:r>
              <a:rPr lang="nl-NL" sz="3200" b="1" dirty="0"/>
              <a:t>Varianten rolverdeling projectprocedure</a:t>
            </a:r>
          </a:p>
        </p:txBody>
      </p:sp>
      <p:sp>
        <p:nvSpPr>
          <p:cNvPr id="12" name="Frame text 4">
            <a:extLst>
              <a:ext uri="{FF2B5EF4-FFF2-40B4-BE49-F238E27FC236}">
                <a16:creationId xmlns:a16="http://schemas.microsoft.com/office/drawing/2014/main" id="{82283D10-E90D-5ED6-B285-D7AE6B497490}"/>
              </a:ext>
            </a:extLst>
          </p:cNvPr>
          <p:cNvSpPr>
            <a:spLocks noGrp="1"/>
          </p:cNvSpPr>
          <p:nvPr>
            <p:ph type="body" sz="quarter" idx="1002"/>
          </p:nvPr>
        </p:nvSpPr>
        <p:spPr>
          <a:xfrm>
            <a:off x="685800" y="2301411"/>
            <a:ext cx="10820400" cy="3986373"/>
          </a:xfrm>
        </p:spPr>
        <p:txBody>
          <a:bodyPr/>
          <a:lstStyle/>
          <a:p>
            <a:endParaRPr lang="nl-NL" sz="3200" dirty="0"/>
          </a:p>
          <a:p>
            <a:pPr marL="514350" indent="-514350">
              <a:buFont typeface="+mj-lt"/>
              <a:buAutoNum type="arabicPeriod"/>
            </a:pPr>
            <a:r>
              <a:rPr lang="nl-NL" sz="3200" dirty="0"/>
              <a:t>Bevoegd gezag = initiatiefnemer en opdrachtgever extern bureau</a:t>
            </a:r>
          </a:p>
          <a:p>
            <a:pPr marL="514350" indent="-514350">
              <a:buFont typeface="+mj-lt"/>
              <a:buAutoNum type="arabicPeriod"/>
            </a:pPr>
            <a:r>
              <a:rPr lang="nl-NL" sz="3200" dirty="0"/>
              <a:t>Derde partij = initiatiefnemer en opdrachtgever extern bureau</a:t>
            </a:r>
          </a:p>
          <a:p>
            <a:pPr marL="0" indent="0">
              <a:buNone/>
            </a:pPr>
            <a:endParaRPr lang="nl-NL" sz="3200" dirty="0"/>
          </a:p>
          <a:p>
            <a:pPr marL="0" indent="0">
              <a:buNone/>
            </a:pPr>
            <a:endParaRPr lang="nl-NL" sz="3200" dirty="0"/>
          </a:p>
          <a:p>
            <a:pPr marL="0" indent="0">
              <a:buNone/>
            </a:pPr>
            <a:r>
              <a:rPr lang="nl-NL" sz="3200" dirty="0"/>
              <a:t>In beide gevallen BG = besluitvorming + publicatie</a:t>
            </a:r>
          </a:p>
        </p:txBody>
      </p:sp>
    </p:spTree>
    <p:extLst>
      <p:ext uri="{BB962C8B-B14F-4D97-AF65-F5344CB8AC3E}">
        <p14:creationId xmlns:p14="http://schemas.microsoft.com/office/powerpoint/2010/main" val="17189764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rame text 1" descr="Logo Ministerie van Binnenlandse Zaken en Koninkrijksrelaties">
            <a:extLst>
              <a:ext uri="{FF2B5EF4-FFF2-40B4-BE49-F238E27FC236}">
                <a16:creationId xmlns:a16="http://schemas.microsoft.com/office/drawing/2014/main" id="{81CD1254-235B-2DD0-47A3-28C888EFCB75}"/>
              </a:ext>
              <a:ext uri="{C183D7F6-B498-43B3-948B-1728B52AA6E4}">
                <adec:decorative xmlns:adec="http://schemas.microsoft.com/office/drawing/2017/decorative" val="0"/>
              </a:ext>
            </a:extLst>
          </p:cNvPr>
          <p:cNvSpPr>
            <a:spLocks noGrp="1"/>
          </p:cNvSpPr>
          <p:nvPr>
            <p:ph type="body" sz="quarter" idx="1003"/>
          </p:nvPr>
        </p:nvSpPr>
        <p:spPr/>
        <p:txBody>
          <a:bodyPr/>
          <a:lstStyle/>
          <a:p>
            <a:endParaRPr lang="nl-NL"/>
          </a:p>
        </p:txBody>
      </p:sp>
      <p:sp>
        <p:nvSpPr>
          <p:cNvPr id="12" name="Frame text 4">
            <a:extLst>
              <a:ext uri="{FF2B5EF4-FFF2-40B4-BE49-F238E27FC236}">
                <a16:creationId xmlns:a16="http://schemas.microsoft.com/office/drawing/2014/main" id="{82283D10-E90D-5ED6-B285-D7AE6B497490}"/>
              </a:ext>
            </a:extLst>
          </p:cNvPr>
          <p:cNvSpPr>
            <a:spLocks noGrp="1"/>
          </p:cNvSpPr>
          <p:nvPr>
            <p:ph type="body" sz="quarter" idx="1002"/>
          </p:nvPr>
        </p:nvSpPr>
        <p:spPr>
          <a:xfrm>
            <a:off x="685800" y="2301411"/>
            <a:ext cx="10820400" cy="3986373"/>
          </a:xfrm>
        </p:spPr>
        <p:txBody>
          <a:bodyPr/>
          <a:lstStyle/>
          <a:p>
            <a:pPr marL="514350" indent="-514350">
              <a:buFont typeface="+mj-lt"/>
              <a:buAutoNum type="arabicPeriod"/>
            </a:pPr>
            <a:r>
              <a:rPr lang="nl-NL" sz="2800" dirty="0"/>
              <a:t>Deel met je initiatiefnemer (+extern bureau) met welke software je op het moment van besluitvorming (proef)publiceert</a:t>
            </a:r>
          </a:p>
          <a:p>
            <a:pPr marL="514350" indent="-514350">
              <a:buFont typeface="+mj-lt"/>
              <a:buAutoNum type="arabicPeriod"/>
            </a:pPr>
            <a:endParaRPr lang="nl-NL" sz="2800" dirty="0"/>
          </a:p>
          <a:p>
            <a:pPr marL="514350" indent="-514350">
              <a:buFont typeface="+mj-lt"/>
              <a:buAutoNum type="arabicPeriod"/>
            </a:pPr>
            <a:r>
              <a:rPr lang="nl-NL" sz="2800" dirty="0"/>
              <a:t>Als het bureau werkt met andere software? </a:t>
            </a:r>
            <a:br>
              <a:rPr lang="nl-NL" sz="2800" dirty="0"/>
            </a:br>
            <a:r>
              <a:rPr lang="nl-NL" sz="2800" dirty="0"/>
              <a:t>Plan dan met je initiatiefnemer voldoende tijd in voor besluitvorming. Dit omdat uitwisselen nog het nodige handwerk kost</a:t>
            </a:r>
          </a:p>
          <a:p>
            <a:pPr marL="514350" indent="-514350">
              <a:buFont typeface="+mj-lt"/>
              <a:buAutoNum type="arabicPeriod"/>
            </a:pPr>
            <a:endParaRPr lang="nl-NL" sz="2800" dirty="0"/>
          </a:p>
          <a:p>
            <a:pPr marL="514350" indent="-514350">
              <a:buFont typeface="+mj-lt"/>
              <a:buAutoNum type="arabicPeriod"/>
            </a:pPr>
            <a:r>
              <a:rPr lang="nl-NL" sz="2800" dirty="0"/>
              <a:t>Wil je weten welke (on)mogelijkheden jouw software heeft? </a:t>
            </a:r>
            <a:br>
              <a:rPr lang="nl-NL" sz="2800" dirty="0"/>
            </a:br>
            <a:r>
              <a:rPr lang="nl-NL" sz="2800" dirty="0"/>
              <a:t>Vraag het expliciet aan je softwareleverancier</a:t>
            </a:r>
          </a:p>
          <a:p>
            <a:pPr marL="514350" indent="-514350">
              <a:buFont typeface="+mj-lt"/>
              <a:buAutoNum type="arabicPeriod"/>
            </a:pPr>
            <a:endParaRPr lang="nl-NL" sz="2800" dirty="0"/>
          </a:p>
          <a:p>
            <a:r>
              <a:rPr lang="nl-NL" sz="2800" dirty="0" err="1"/>
              <a:t>ekst</a:t>
            </a:r>
            <a:endParaRPr lang="nl-NL" sz="2800" dirty="0"/>
          </a:p>
        </p:txBody>
      </p:sp>
      <p:sp>
        <p:nvSpPr>
          <p:cNvPr id="3" name="Subtitle 3">
            <a:extLst>
              <a:ext uri="{FF2B5EF4-FFF2-40B4-BE49-F238E27FC236}">
                <a16:creationId xmlns:a16="http://schemas.microsoft.com/office/drawing/2014/main" id="{58363C67-B6A4-2DC1-2518-43DAF1268C47}"/>
              </a:ext>
            </a:extLst>
          </p:cNvPr>
          <p:cNvSpPr>
            <a:spLocks noGrp="1"/>
          </p:cNvSpPr>
          <p:nvPr>
            <p:ph type="subTitle" idx="1"/>
          </p:nvPr>
        </p:nvSpPr>
        <p:spPr>
          <a:xfrm>
            <a:off x="685800" y="1547545"/>
            <a:ext cx="10820400" cy="486738"/>
          </a:xfrm>
        </p:spPr>
        <p:txBody>
          <a:bodyPr/>
          <a:lstStyle/>
          <a:p>
            <a:r>
              <a:rPr lang="nl-NL" sz="3200" b="1" dirty="0"/>
              <a:t>Tips</a:t>
            </a:r>
          </a:p>
        </p:txBody>
      </p:sp>
    </p:spTree>
    <p:extLst>
      <p:ext uri="{BB962C8B-B14F-4D97-AF65-F5344CB8AC3E}">
        <p14:creationId xmlns:p14="http://schemas.microsoft.com/office/powerpoint/2010/main" val="9467994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rame text 1" descr="Logo Ministerie van Binnenlandse Zaken en Koninkrijksrelaties">
            <a:extLst>
              <a:ext uri="{FF2B5EF4-FFF2-40B4-BE49-F238E27FC236}">
                <a16:creationId xmlns:a16="http://schemas.microsoft.com/office/drawing/2014/main" id="{81CD1254-235B-2DD0-47A3-28C888EFCB75}"/>
              </a:ext>
              <a:ext uri="{C183D7F6-B498-43B3-948B-1728B52AA6E4}">
                <adec:decorative xmlns:adec="http://schemas.microsoft.com/office/drawing/2017/decorative" val="0"/>
              </a:ext>
            </a:extLst>
          </p:cNvPr>
          <p:cNvSpPr>
            <a:spLocks noGrp="1"/>
          </p:cNvSpPr>
          <p:nvPr>
            <p:ph type="body" sz="quarter" idx="1003"/>
          </p:nvPr>
        </p:nvSpPr>
        <p:spPr/>
        <p:txBody>
          <a:bodyPr/>
          <a:lstStyle/>
          <a:p>
            <a:endParaRPr lang="nl-NL"/>
          </a:p>
        </p:txBody>
      </p:sp>
      <p:sp>
        <p:nvSpPr>
          <p:cNvPr id="11" name="Subtitle 3">
            <a:extLst>
              <a:ext uri="{FF2B5EF4-FFF2-40B4-BE49-F238E27FC236}">
                <a16:creationId xmlns:a16="http://schemas.microsoft.com/office/drawing/2014/main" id="{F228DFAA-424B-8F16-600C-6B60761CAE34}"/>
              </a:ext>
            </a:extLst>
          </p:cNvPr>
          <p:cNvSpPr>
            <a:spLocks noGrp="1"/>
          </p:cNvSpPr>
          <p:nvPr>
            <p:ph type="subTitle" idx="1"/>
          </p:nvPr>
        </p:nvSpPr>
        <p:spPr>
          <a:xfrm>
            <a:off x="685800" y="1547545"/>
            <a:ext cx="10820400" cy="486738"/>
          </a:xfrm>
        </p:spPr>
        <p:txBody>
          <a:bodyPr/>
          <a:lstStyle/>
          <a:p>
            <a:r>
              <a:rPr lang="nl-NL" sz="3200" b="1" dirty="0"/>
              <a:t>Samenwerken aan hetzelfde projectbesluit in STOP/TPOD</a:t>
            </a:r>
          </a:p>
        </p:txBody>
      </p:sp>
      <p:sp>
        <p:nvSpPr>
          <p:cNvPr id="12" name="Frame text 4">
            <a:extLst>
              <a:ext uri="{FF2B5EF4-FFF2-40B4-BE49-F238E27FC236}">
                <a16:creationId xmlns:a16="http://schemas.microsoft.com/office/drawing/2014/main" id="{82283D10-E90D-5ED6-B285-D7AE6B497490}"/>
              </a:ext>
            </a:extLst>
          </p:cNvPr>
          <p:cNvSpPr>
            <a:spLocks noGrp="1"/>
          </p:cNvSpPr>
          <p:nvPr>
            <p:ph type="body" sz="quarter" idx="1002"/>
          </p:nvPr>
        </p:nvSpPr>
        <p:spPr>
          <a:xfrm>
            <a:off x="685800" y="2301411"/>
            <a:ext cx="10820400" cy="3986373"/>
          </a:xfrm>
        </p:spPr>
        <p:txBody>
          <a:bodyPr/>
          <a:lstStyle/>
          <a:p>
            <a:pPr marL="0" indent="0">
              <a:buNone/>
            </a:pPr>
            <a:endParaRPr lang="nl-NL" sz="2800" dirty="0"/>
          </a:p>
          <a:p>
            <a:pPr marL="0" indent="0">
              <a:buNone/>
            </a:pPr>
            <a:r>
              <a:rPr lang="nl-NL" sz="2800" dirty="0"/>
              <a:t>Onderscheid bij uitvraag:</a:t>
            </a:r>
          </a:p>
          <a:p>
            <a:pPr marL="457200" indent="-457200">
              <a:buFont typeface="Arial" panose="020B0604020202020204" pitchFamily="34" charset="0"/>
              <a:buChar char="•"/>
            </a:pPr>
            <a:r>
              <a:rPr lang="nl-NL" sz="2800" dirty="0"/>
              <a:t>product (=STOP/TPOD dataset) en/of</a:t>
            </a:r>
          </a:p>
          <a:p>
            <a:pPr marL="457200" indent="-457200">
              <a:buFont typeface="Arial" panose="020B0604020202020204" pitchFamily="34" charset="0"/>
              <a:buChar char="•"/>
            </a:pPr>
            <a:r>
              <a:rPr lang="nl-NL" sz="2800" dirty="0"/>
              <a:t>dienst (advies, onderdelen van project procedure, analyse </a:t>
            </a:r>
            <a:r>
              <a:rPr lang="nl-NL" sz="2800" dirty="0" err="1"/>
              <a:t>etc</a:t>
            </a:r>
            <a:r>
              <a:rPr lang="nl-NL" sz="2800" dirty="0"/>
              <a:t>)</a:t>
            </a:r>
          </a:p>
          <a:p>
            <a:pPr marL="0" indent="0">
              <a:buNone/>
            </a:pPr>
            <a:endParaRPr lang="nl-NL" sz="2800" dirty="0"/>
          </a:p>
          <a:p>
            <a:pPr marL="0" indent="0">
              <a:buNone/>
            </a:pPr>
            <a:r>
              <a:rPr lang="nl-NL" sz="2800" dirty="0"/>
              <a:t>Een bureau kan geen STOP/TPOD-product aanleveren, als ze niet zelf de maaksoftware hebben. Hou daar rekening mee met opdrachtverlening. </a:t>
            </a:r>
            <a:br>
              <a:rPr lang="nl-NL" sz="2800" dirty="0"/>
            </a:br>
            <a:endParaRPr lang="nl-NL" sz="2800" dirty="0"/>
          </a:p>
          <a:p>
            <a:endParaRPr lang="nl-NL" sz="3200" dirty="0"/>
          </a:p>
        </p:txBody>
      </p:sp>
    </p:spTree>
    <p:extLst>
      <p:ext uri="{BB962C8B-B14F-4D97-AF65-F5344CB8AC3E}">
        <p14:creationId xmlns:p14="http://schemas.microsoft.com/office/powerpoint/2010/main" val="28415908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rame text 1" descr="Logo Ministerie van Binnenlandse Zaken en Koninkrijksrelaties">
            <a:extLst>
              <a:ext uri="{FF2B5EF4-FFF2-40B4-BE49-F238E27FC236}">
                <a16:creationId xmlns:a16="http://schemas.microsoft.com/office/drawing/2014/main" id="{81CD1254-235B-2DD0-47A3-28C888EFCB75}"/>
              </a:ext>
              <a:ext uri="{C183D7F6-B498-43B3-948B-1728B52AA6E4}">
                <adec:decorative xmlns:adec="http://schemas.microsoft.com/office/drawing/2017/decorative" val="0"/>
              </a:ext>
            </a:extLst>
          </p:cNvPr>
          <p:cNvSpPr>
            <a:spLocks noGrp="1"/>
          </p:cNvSpPr>
          <p:nvPr>
            <p:ph type="body" sz="quarter" idx="1003"/>
          </p:nvPr>
        </p:nvSpPr>
        <p:spPr/>
        <p:txBody>
          <a:bodyPr/>
          <a:lstStyle/>
          <a:p>
            <a:endParaRPr lang="nl-NL"/>
          </a:p>
        </p:txBody>
      </p:sp>
      <p:sp>
        <p:nvSpPr>
          <p:cNvPr id="11" name="Subtitle 3">
            <a:extLst>
              <a:ext uri="{FF2B5EF4-FFF2-40B4-BE49-F238E27FC236}">
                <a16:creationId xmlns:a16="http://schemas.microsoft.com/office/drawing/2014/main" id="{F228DFAA-424B-8F16-600C-6B60761CAE34}"/>
              </a:ext>
            </a:extLst>
          </p:cNvPr>
          <p:cNvSpPr>
            <a:spLocks noGrp="1"/>
          </p:cNvSpPr>
          <p:nvPr>
            <p:ph type="subTitle" idx="1"/>
          </p:nvPr>
        </p:nvSpPr>
        <p:spPr>
          <a:xfrm>
            <a:off x="685800" y="1547545"/>
            <a:ext cx="10820400" cy="486738"/>
          </a:xfrm>
        </p:spPr>
        <p:txBody>
          <a:bodyPr/>
          <a:lstStyle/>
          <a:p>
            <a:r>
              <a:rPr lang="nl-NL" sz="3200" b="1" dirty="0"/>
              <a:t>Samenwerken aan hetzelfde projectbesluit in STOP/TPOD</a:t>
            </a:r>
          </a:p>
        </p:txBody>
      </p:sp>
      <p:sp>
        <p:nvSpPr>
          <p:cNvPr id="12" name="Frame text 4">
            <a:extLst>
              <a:ext uri="{FF2B5EF4-FFF2-40B4-BE49-F238E27FC236}">
                <a16:creationId xmlns:a16="http://schemas.microsoft.com/office/drawing/2014/main" id="{82283D10-E90D-5ED6-B285-D7AE6B497490}"/>
              </a:ext>
            </a:extLst>
          </p:cNvPr>
          <p:cNvSpPr>
            <a:spLocks noGrp="1"/>
          </p:cNvSpPr>
          <p:nvPr>
            <p:ph type="body" sz="quarter" idx="1002"/>
          </p:nvPr>
        </p:nvSpPr>
        <p:spPr>
          <a:xfrm>
            <a:off x="685800" y="2301411"/>
            <a:ext cx="10820400" cy="3986373"/>
          </a:xfrm>
        </p:spPr>
        <p:txBody>
          <a:bodyPr/>
          <a:lstStyle/>
          <a:p>
            <a:pPr marL="514350" indent="-514350">
              <a:buAutoNum type="alphaLcParenR"/>
            </a:pPr>
            <a:endParaRPr lang="nl-NL" sz="2800" dirty="0"/>
          </a:p>
          <a:p>
            <a:pPr marL="514350" indent="-514350">
              <a:buAutoNum type="alphaLcParenR"/>
            </a:pPr>
            <a:r>
              <a:rPr lang="nl-NL" sz="2800" dirty="0"/>
              <a:t>Toegang geven van een externe tot je overheidssystemen (ook je plansoftware) is een risico voor data/systeemveiligheid </a:t>
            </a:r>
          </a:p>
          <a:p>
            <a:pPr marL="514350" indent="-514350">
              <a:buAutoNum type="alphaLcParenR"/>
            </a:pPr>
            <a:endParaRPr lang="nl-NL" sz="2800" dirty="0"/>
          </a:p>
          <a:p>
            <a:pPr marL="514350" indent="-514350">
              <a:buAutoNum type="alphaLcParenR"/>
            </a:pPr>
            <a:r>
              <a:rPr lang="nl-NL" sz="2800" dirty="0"/>
              <a:t>Andersom kan wel: als ambtenaar toegang krijgen tot de systemen van het externe bureau om daarin samen te werken aan je projectbesluit</a:t>
            </a:r>
          </a:p>
          <a:p>
            <a:pPr marL="514350" indent="-514350">
              <a:buAutoNum type="alphaLcParenR"/>
            </a:pPr>
            <a:endParaRPr lang="nl-NL" sz="2800" dirty="0"/>
          </a:p>
          <a:p>
            <a:pPr marL="514350" indent="-514350">
              <a:buAutoNum type="alphaLcParenR"/>
            </a:pPr>
            <a:r>
              <a:rPr lang="nl-NL" sz="2800" dirty="0"/>
              <a:t>Bij sommige software is GEO en de koppeling daarvan aan de dataset een aandachtspunt</a:t>
            </a:r>
          </a:p>
          <a:p>
            <a:pPr marL="0" indent="0">
              <a:buNone/>
            </a:pPr>
            <a:endParaRPr lang="nl-NL" sz="2800" dirty="0"/>
          </a:p>
          <a:p>
            <a:endParaRPr lang="nl-NL" sz="3200" dirty="0"/>
          </a:p>
        </p:txBody>
      </p:sp>
    </p:spTree>
    <p:extLst>
      <p:ext uri="{BB962C8B-B14F-4D97-AF65-F5344CB8AC3E}">
        <p14:creationId xmlns:p14="http://schemas.microsoft.com/office/powerpoint/2010/main" val="34787227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rame text 1" descr="Logo Ministerie van Binnenlandse Zaken en Koninkrijksrelaties">
            <a:extLst>
              <a:ext uri="{FF2B5EF4-FFF2-40B4-BE49-F238E27FC236}">
                <a16:creationId xmlns:a16="http://schemas.microsoft.com/office/drawing/2014/main" id="{81CD1254-235B-2DD0-47A3-28C888EFCB75}"/>
              </a:ext>
              <a:ext uri="{C183D7F6-B498-43B3-948B-1728B52AA6E4}">
                <adec:decorative xmlns:adec="http://schemas.microsoft.com/office/drawing/2017/decorative" val="0"/>
              </a:ext>
            </a:extLst>
          </p:cNvPr>
          <p:cNvSpPr>
            <a:spLocks noGrp="1"/>
          </p:cNvSpPr>
          <p:nvPr>
            <p:ph type="body" sz="quarter" idx="1003"/>
          </p:nvPr>
        </p:nvSpPr>
        <p:spPr/>
        <p:txBody>
          <a:bodyPr/>
          <a:lstStyle/>
          <a:p>
            <a:endParaRPr lang="nl-NL"/>
          </a:p>
        </p:txBody>
      </p:sp>
      <p:sp>
        <p:nvSpPr>
          <p:cNvPr id="12" name="Frame text 4">
            <a:extLst>
              <a:ext uri="{FF2B5EF4-FFF2-40B4-BE49-F238E27FC236}">
                <a16:creationId xmlns:a16="http://schemas.microsoft.com/office/drawing/2014/main" id="{82283D10-E90D-5ED6-B285-D7AE6B497490}"/>
              </a:ext>
            </a:extLst>
          </p:cNvPr>
          <p:cNvSpPr>
            <a:spLocks noGrp="1"/>
          </p:cNvSpPr>
          <p:nvPr>
            <p:ph type="body" sz="quarter" idx="1002"/>
          </p:nvPr>
        </p:nvSpPr>
        <p:spPr>
          <a:xfrm>
            <a:off x="685800" y="2248734"/>
            <a:ext cx="10820400" cy="3986373"/>
          </a:xfrm>
        </p:spPr>
        <p:txBody>
          <a:bodyPr/>
          <a:lstStyle/>
          <a:p>
            <a:pPr marL="0" indent="0">
              <a:buNone/>
            </a:pPr>
            <a:endParaRPr lang="nl-NL" sz="2800" dirty="0"/>
          </a:p>
          <a:p>
            <a:pPr marL="0" indent="0">
              <a:buNone/>
            </a:pPr>
            <a:endParaRPr lang="nl-NL" sz="2800" dirty="0"/>
          </a:p>
          <a:p>
            <a:pPr marL="0" indent="0">
              <a:buNone/>
            </a:pPr>
            <a:r>
              <a:rPr lang="nl-NL" sz="2800" b="1" dirty="0">
                <a:latin typeface="+mj-lt"/>
              </a:rPr>
              <a:t>Werkproces</a:t>
            </a:r>
            <a:r>
              <a:rPr lang="nl-NL" sz="2800" dirty="0"/>
              <a:t> van overdracht dataset en aansprakelijkheid </a:t>
            </a:r>
            <a:br>
              <a:rPr lang="nl-NL" sz="2800" dirty="0"/>
            </a:br>
            <a:r>
              <a:rPr lang="nl-NL" sz="2800" dirty="0"/>
              <a:t>(toekomstige audits bij schadeclaims/aansprakelijkheid):</a:t>
            </a:r>
          </a:p>
          <a:p>
            <a:pPr marL="0" indent="0">
              <a:buNone/>
            </a:pPr>
            <a:endParaRPr lang="nl-NL" sz="2800" dirty="0"/>
          </a:p>
          <a:p>
            <a:pPr marL="0" indent="0">
              <a:buNone/>
            </a:pPr>
            <a:r>
              <a:rPr lang="nl-NL" sz="2800" dirty="0"/>
              <a:t>Maak goede afspraken wanneer en op welke wijze het projectbesluit STOP/TPOD wordt overgedragen van initiatiefnemer/bureau aan BG</a:t>
            </a:r>
          </a:p>
          <a:p>
            <a:pPr marL="0" indent="0">
              <a:buNone/>
            </a:pPr>
            <a:endParaRPr lang="nl-NL" sz="2800" dirty="0"/>
          </a:p>
          <a:p>
            <a:endParaRPr lang="nl-NL" sz="2800" dirty="0"/>
          </a:p>
        </p:txBody>
      </p:sp>
      <p:sp>
        <p:nvSpPr>
          <p:cNvPr id="2" name="Subtitle 3">
            <a:extLst>
              <a:ext uri="{FF2B5EF4-FFF2-40B4-BE49-F238E27FC236}">
                <a16:creationId xmlns:a16="http://schemas.microsoft.com/office/drawing/2014/main" id="{342D5F11-9D74-0F80-B453-6E824BF9799B}"/>
              </a:ext>
            </a:extLst>
          </p:cNvPr>
          <p:cNvSpPr>
            <a:spLocks noGrp="1"/>
          </p:cNvSpPr>
          <p:nvPr>
            <p:ph type="subTitle" idx="1"/>
          </p:nvPr>
        </p:nvSpPr>
        <p:spPr>
          <a:xfrm>
            <a:off x="685800" y="1547545"/>
            <a:ext cx="10820400" cy="486738"/>
          </a:xfrm>
        </p:spPr>
        <p:txBody>
          <a:bodyPr/>
          <a:lstStyle/>
          <a:p>
            <a:r>
              <a:rPr lang="nl-NL" sz="3200" b="1" dirty="0"/>
              <a:t>Samenwerken aan hetzelfde projectbesluit in STOP/TPOD</a:t>
            </a:r>
          </a:p>
        </p:txBody>
      </p:sp>
    </p:spTree>
    <p:extLst>
      <p:ext uri="{BB962C8B-B14F-4D97-AF65-F5344CB8AC3E}">
        <p14:creationId xmlns:p14="http://schemas.microsoft.com/office/powerpoint/2010/main" val="24808570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rame text 1" descr="Logo Ministerie van Binnenlandse Zaken en Koninkrijksrelaties">
            <a:extLst>
              <a:ext uri="{FF2B5EF4-FFF2-40B4-BE49-F238E27FC236}">
                <a16:creationId xmlns:a16="http://schemas.microsoft.com/office/drawing/2014/main" id="{81CD1254-235B-2DD0-47A3-28C888EFCB75}"/>
              </a:ext>
              <a:ext uri="{C183D7F6-B498-43B3-948B-1728B52AA6E4}">
                <adec:decorative xmlns:adec="http://schemas.microsoft.com/office/drawing/2017/decorative" val="0"/>
              </a:ext>
            </a:extLst>
          </p:cNvPr>
          <p:cNvSpPr>
            <a:spLocks noGrp="1"/>
          </p:cNvSpPr>
          <p:nvPr>
            <p:ph type="body" sz="quarter" idx="1003"/>
          </p:nvPr>
        </p:nvSpPr>
        <p:spPr/>
        <p:txBody>
          <a:bodyPr/>
          <a:lstStyle/>
          <a:p>
            <a:endParaRPr lang="nl-NL"/>
          </a:p>
        </p:txBody>
      </p:sp>
      <p:sp>
        <p:nvSpPr>
          <p:cNvPr id="12" name="Frame text 4">
            <a:extLst>
              <a:ext uri="{FF2B5EF4-FFF2-40B4-BE49-F238E27FC236}">
                <a16:creationId xmlns:a16="http://schemas.microsoft.com/office/drawing/2014/main" id="{82283D10-E90D-5ED6-B285-D7AE6B497490}"/>
              </a:ext>
            </a:extLst>
          </p:cNvPr>
          <p:cNvSpPr>
            <a:spLocks noGrp="1"/>
          </p:cNvSpPr>
          <p:nvPr>
            <p:ph type="body" sz="quarter" idx="1002"/>
          </p:nvPr>
        </p:nvSpPr>
        <p:spPr>
          <a:xfrm>
            <a:off x="685800" y="2203014"/>
            <a:ext cx="10820400" cy="3986373"/>
          </a:xfrm>
        </p:spPr>
        <p:txBody>
          <a:bodyPr/>
          <a:lstStyle/>
          <a:p>
            <a:pPr marL="0" indent="0">
              <a:buNone/>
            </a:pPr>
            <a:endParaRPr lang="nl-NL" sz="2800" dirty="0"/>
          </a:p>
          <a:p>
            <a:pPr marL="0" indent="0">
              <a:buNone/>
            </a:pPr>
            <a:endParaRPr lang="nl-NL" sz="2800" dirty="0"/>
          </a:p>
          <a:p>
            <a:pPr marL="0" indent="0">
              <a:buNone/>
            </a:pPr>
            <a:r>
              <a:rPr lang="nl-NL" sz="2800" dirty="0"/>
              <a:t>Voorbeeld: </a:t>
            </a:r>
            <a:br>
              <a:rPr lang="nl-NL" sz="2800" dirty="0"/>
            </a:br>
            <a:r>
              <a:rPr lang="nl-NL" sz="2800" dirty="0"/>
              <a:t>Prik in je werkproces een datum waarop je de dataset inleest in je eigen software-omgeving(en). En plan ook een proefvalidatie en een proefpublicatie (PRE of viewer) in. Is iedereen comfortabel met het resultaat? Dan neem je op dat moment formeel het product in ontvangst. Dan gaat de aansprakelijkheid over van initiatiefnemer naar bevoegd gezag.</a:t>
            </a:r>
          </a:p>
          <a:p>
            <a:endParaRPr lang="nl-NL" sz="2800" dirty="0"/>
          </a:p>
        </p:txBody>
      </p:sp>
      <p:sp>
        <p:nvSpPr>
          <p:cNvPr id="2" name="Subtitle 3">
            <a:extLst>
              <a:ext uri="{FF2B5EF4-FFF2-40B4-BE49-F238E27FC236}">
                <a16:creationId xmlns:a16="http://schemas.microsoft.com/office/drawing/2014/main" id="{6C43C7A9-E238-9958-12A6-7CD278906562}"/>
              </a:ext>
            </a:extLst>
          </p:cNvPr>
          <p:cNvSpPr>
            <a:spLocks noGrp="1"/>
          </p:cNvSpPr>
          <p:nvPr>
            <p:ph type="subTitle" idx="1"/>
          </p:nvPr>
        </p:nvSpPr>
        <p:spPr>
          <a:xfrm>
            <a:off x="685800" y="1547545"/>
            <a:ext cx="10820400" cy="486738"/>
          </a:xfrm>
        </p:spPr>
        <p:txBody>
          <a:bodyPr/>
          <a:lstStyle/>
          <a:p>
            <a:r>
              <a:rPr lang="nl-NL" sz="3200" b="1" dirty="0"/>
              <a:t>Samenwerken aan hetzelfde projectbesluit in STOP/TPOD</a:t>
            </a:r>
          </a:p>
        </p:txBody>
      </p:sp>
    </p:spTree>
    <p:extLst>
      <p:ext uri="{BB962C8B-B14F-4D97-AF65-F5344CB8AC3E}">
        <p14:creationId xmlns:p14="http://schemas.microsoft.com/office/powerpoint/2010/main" val="12351072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rame text 1" descr="Logo Ministerie van Binnenlandse Zaken en Koninkrijksrelaties">
            <a:extLst>
              <a:ext uri="{FF2B5EF4-FFF2-40B4-BE49-F238E27FC236}">
                <a16:creationId xmlns:a16="http://schemas.microsoft.com/office/drawing/2014/main" id="{81CD1254-235B-2DD0-47A3-28C888EFCB75}"/>
              </a:ext>
              <a:ext uri="{C183D7F6-B498-43B3-948B-1728B52AA6E4}">
                <adec:decorative xmlns:adec="http://schemas.microsoft.com/office/drawing/2017/decorative" val="0"/>
              </a:ext>
            </a:extLst>
          </p:cNvPr>
          <p:cNvSpPr>
            <a:spLocks noGrp="1"/>
          </p:cNvSpPr>
          <p:nvPr>
            <p:ph type="body" sz="quarter" idx="1003"/>
          </p:nvPr>
        </p:nvSpPr>
        <p:spPr/>
        <p:txBody>
          <a:bodyPr/>
          <a:lstStyle/>
          <a:p>
            <a:endParaRPr lang="nl-NL"/>
          </a:p>
        </p:txBody>
      </p:sp>
      <p:sp>
        <p:nvSpPr>
          <p:cNvPr id="11" name="Subtitle 3">
            <a:extLst>
              <a:ext uri="{FF2B5EF4-FFF2-40B4-BE49-F238E27FC236}">
                <a16:creationId xmlns:a16="http://schemas.microsoft.com/office/drawing/2014/main" id="{F228DFAA-424B-8F16-600C-6B60761CAE34}"/>
              </a:ext>
            </a:extLst>
          </p:cNvPr>
          <p:cNvSpPr>
            <a:spLocks noGrp="1"/>
          </p:cNvSpPr>
          <p:nvPr>
            <p:ph type="subTitle" idx="1"/>
          </p:nvPr>
        </p:nvSpPr>
        <p:spPr>
          <a:xfrm>
            <a:off x="685800" y="1547545"/>
            <a:ext cx="10820400" cy="486738"/>
          </a:xfrm>
        </p:spPr>
        <p:txBody>
          <a:bodyPr/>
          <a:lstStyle/>
          <a:p>
            <a:r>
              <a:rPr lang="nl-NL" sz="3200" b="1" dirty="0"/>
              <a:t>Andere aandachtspunten : GEO</a:t>
            </a:r>
          </a:p>
        </p:txBody>
      </p:sp>
      <p:sp>
        <p:nvSpPr>
          <p:cNvPr id="12" name="Frame text 4">
            <a:extLst>
              <a:ext uri="{FF2B5EF4-FFF2-40B4-BE49-F238E27FC236}">
                <a16:creationId xmlns:a16="http://schemas.microsoft.com/office/drawing/2014/main" id="{82283D10-E90D-5ED6-B285-D7AE6B497490}"/>
              </a:ext>
            </a:extLst>
          </p:cNvPr>
          <p:cNvSpPr>
            <a:spLocks noGrp="1"/>
          </p:cNvSpPr>
          <p:nvPr>
            <p:ph type="body" sz="quarter" idx="1002"/>
          </p:nvPr>
        </p:nvSpPr>
        <p:spPr>
          <a:xfrm>
            <a:off x="685800" y="2301411"/>
            <a:ext cx="10820400" cy="3986373"/>
          </a:xfrm>
        </p:spPr>
        <p:txBody>
          <a:bodyPr/>
          <a:lstStyle/>
          <a:p>
            <a:pPr marL="0" indent="0">
              <a:buNone/>
            </a:pPr>
            <a:endParaRPr lang="nl-NL" sz="2800" dirty="0"/>
          </a:p>
          <a:p>
            <a:pPr marL="0" indent="0">
              <a:buNone/>
            </a:pPr>
            <a:endParaRPr lang="nl-NL" sz="2800" dirty="0"/>
          </a:p>
          <a:p>
            <a:pPr marL="0" indent="0">
              <a:buNone/>
            </a:pPr>
            <a:r>
              <a:rPr lang="nl-NL" sz="2800" dirty="0"/>
              <a:t>Maak afspraken over de GEO-component</a:t>
            </a:r>
          </a:p>
          <a:p>
            <a:pPr marL="0" indent="0">
              <a:buNone/>
            </a:pPr>
            <a:endParaRPr lang="nl-NL" sz="2800" dirty="0"/>
          </a:p>
          <a:p>
            <a:pPr marL="0" indent="0">
              <a:buNone/>
            </a:pPr>
            <a:endParaRPr lang="nl-NL" sz="2800" dirty="0"/>
          </a:p>
          <a:p>
            <a:pPr marL="0" indent="0">
              <a:buNone/>
            </a:pPr>
            <a:endParaRPr lang="nl-NL" sz="2800" dirty="0"/>
          </a:p>
          <a:p>
            <a:pPr marL="0" indent="0">
              <a:buNone/>
            </a:pPr>
            <a:r>
              <a:rPr lang="nl-NL" sz="2800" dirty="0"/>
              <a:t>Maak expliciet uitwerking van de annotaties (koppelingen) met GEO</a:t>
            </a:r>
          </a:p>
          <a:p>
            <a:pPr marL="0" indent="0">
              <a:buNone/>
            </a:pPr>
            <a:endParaRPr lang="nl-NL" sz="2800" dirty="0"/>
          </a:p>
          <a:p>
            <a:endParaRPr lang="nl-NL" sz="3200" dirty="0"/>
          </a:p>
        </p:txBody>
      </p:sp>
    </p:spTree>
    <p:extLst>
      <p:ext uri="{BB962C8B-B14F-4D97-AF65-F5344CB8AC3E}">
        <p14:creationId xmlns:p14="http://schemas.microsoft.com/office/powerpoint/2010/main" val="1207753040"/>
      </p:ext>
    </p:extLst>
  </p:cSld>
  <p:clrMapOvr>
    <a:masterClrMapping/>
  </p:clrMapOvr>
</p:sld>
</file>

<file path=ppt/theme/theme1.xml><?xml version="1.0" encoding="utf-8"?>
<a:theme xmlns:a="http://schemas.openxmlformats.org/drawingml/2006/main" name="Huisstijl">
  <a:themeElements>
    <a:clrScheme name="Kleuren Ministerie - Lintblauw">
      <a:dk1>
        <a:srgbClr val="154273"/>
      </a:dk1>
      <a:lt1>
        <a:srgbClr val="FFFFFF"/>
      </a:lt1>
      <a:dk2>
        <a:srgbClr val="154273"/>
      </a:dk2>
      <a:lt2>
        <a:srgbClr val="FFFFFF"/>
      </a:lt2>
      <a:accent1>
        <a:srgbClr val="154273"/>
      </a:accent1>
      <a:accent2>
        <a:srgbClr val="4F7196"/>
      </a:accent2>
      <a:accent3>
        <a:srgbClr val="738EAB"/>
      </a:accent3>
      <a:accent4>
        <a:srgbClr val="95A9C0"/>
      </a:accent4>
      <a:accent5>
        <a:srgbClr val="B8C6D5"/>
      </a:accent5>
      <a:accent6>
        <a:srgbClr val="DCE3EA"/>
      </a:accent6>
      <a:hlink>
        <a:srgbClr val="154273"/>
      </a:hlink>
      <a:folHlink>
        <a:srgbClr val="154273"/>
      </a:folHlink>
    </a:clrScheme>
    <a:fontScheme name="Lettertypen Ministerie">
      <a:majorFont>
        <a:latin typeface="RijksSansTT"/>
        <a:ea typeface=""/>
        <a:cs typeface=""/>
      </a:majorFont>
      <a:minorFont>
        <a:latin typeface="RijksSansTT Light"/>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lintblauw">
      <a:srgbClr val="154273"/>
    </a:custClr>
    <a:custClr name="lintblauw 75%">
      <a:srgbClr val="4F7196"/>
    </a:custClr>
    <a:custClr name="lintblauw 60%">
      <a:srgbClr val="738EAB"/>
    </a:custClr>
    <a:custClr name="Lintblauw 45%">
      <a:srgbClr val="95A9C0"/>
    </a:custClr>
    <a:custClr name="Lintblauw 30%">
      <a:srgbClr val="B8C6D5"/>
    </a:custClr>
    <a:custClr name="lintblauw 15%">
      <a:srgbClr val="DCE3EA"/>
    </a:custClr>
    <a:custClr>
      <a:srgbClr val="FFFFFF"/>
    </a:custClr>
    <a:custClr>
      <a:srgbClr val="FFFFFF"/>
    </a:custClr>
    <a:custClr>
      <a:srgbClr val="FFFFFF"/>
    </a:custClr>
    <a:custClr>
      <a:srgbClr val="FFFFFF"/>
    </a:custClr>
    <a:custClr name="Mintgroen">
      <a:srgbClr val="76D2B6"/>
    </a:custClr>
    <a:custClr name="Mintgroen 75%">
      <a:srgbClr val="98DDC8"/>
    </a:custClr>
    <a:custClr name="Mintgroen 60%">
      <a:srgbClr val="ACE4D3"/>
    </a:custClr>
    <a:custClr name="Mintgroen 45%">
      <a:srgbClr val="C1EBDE"/>
    </a:custClr>
    <a:custClr name="Mintgroen 30%">
      <a:srgbClr val="D5F1E9"/>
    </a:custClr>
    <a:custClr name="Mintgroen 15%">
      <a:srgbClr val="EAF8F4"/>
    </a:custClr>
    <a:custClr>
      <a:srgbClr val="FFFFFF"/>
    </a:custClr>
    <a:custClr>
      <a:srgbClr val="FFFFFF"/>
    </a:custClr>
    <a:custClr>
      <a:srgbClr val="FFFFFF"/>
    </a:custClr>
    <a:custClr>
      <a:srgbClr val="FFFFFF"/>
    </a:custClr>
    <a:custClr name="Oranje">
      <a:srgbClr val="E17000"/>
    </a:custClr>
    <a:custClr name="Oranje 75%">
      <a:srgbClr val="E89440"/>
    </a:custClr>
    <a:custClr name="Oranje 60%">
      <a:srgbClr val="EDA966"/>
    </a:custClr>
    <a:custClr name="Oranje 45%">
      <a:srgbClr val="F1BE8C"/>
    </a:custClr>
    <a:custClr name="Oranje 30%">
      <a:srgbClr val="F6D4B2"/>
    </a:custClr>
    <a:custClr name="Oranje 15%">
      <a:srgbClr val="FBEAD9"/>
    </a:custClr>
    <a:custClr>
      <a:srgbClr val="FFFFFF"/>
    </a:custClr>
    <a:custClr>
      <a:srgbClr val="FFFFFF"/>
    </a:custClr>
    <a:custClr>
      <a:srgbClr val="FFFFFF"/>
    </a:custClr>
    <a:custClr>
      <a:srgbClr val="FFFFFF"/>
    </a:custClr>
    <a:custClr name="Donkergroen">
      <a:srgbClr val="275937"/>
    </a:custClr>
    <a:custClr name="Donkergroen 75%">
      <a:srgbClr val="5D8269"/>
    </a:custClr>
    <a:custClr name="Donkergroen 60%">
      <a:srgbClr val="7D9B87"/>
    </a:custClr>
    <a:custClr name="Donkergroen 45%">
      <a:srgbClr val="9DB4A4"/>
    </a:custClr>
    <a:custClr name="Donkergroen 30%">
      <a:srgbClr val="BDCDC2"/>
    </a:custClr>
    <a:custClr name="Donkergroen 15%">
      <a:srgbClr val="DEE6E1"/>
    </a:custClr>
    <a:custClr>
      <a:srgbClr val="FFFFFF"/>
    </a:custClr>
    <a:custClr>
      <a:srgbClr val="FFFFFF"/>
    </a:custClr>
    <a:custClr>
      <a:srgbClr val="FFFFFF"/>
    </a:custClr>
    <a:custClr>
      <a:srgbClr val="FFFFFF"/>
    </a:custClr>
  </a:custClrLst>
  <a:extLst>
    <a:ext uri="{05A4C25C-085E-4340-85A3-A5531E510DB2}">
      <thm15:themeFamily xmlns:thm15="http://schemas.microsoft.com/office/thememl/2012/main" name="Presentatie (NL) VRO.potx" id="{1C070848-0888-42AD-B4AD-484F2DF14BD6}" vid="{98D7A52F-1768-4268-A904-9723D987185B}"/>
    </a:ext>
  </a:extLst>
</a:theme>
</file>

<file path=ppt/theme/theme2.xml><?xml version="1.0" encoding="utf-8"?>
<a:theme xmlns:a="http://schemas.openxmlformats.org/drawingml/2006/main" name="Kantoorthema">
  <a:themeElements>
    <a:clrScheme name="Notes colors">
      <a:dk1>
        <a:srgbClr val="154273"/>
      </a:dk1>
      <a:lt1>
        <a:srgbClr val="FFFFFF"/>
      </a:lt1>
      <a:dk2>
        <a:srgbClr val="154273"/>
      </a:dk2>
      <a:lt2>
        <a:srgbClr val="FFFFFF"/>
      </a:lt2>
      <a:accent1>
        <a:srgbClr val="154273"/>
      </a:accent1>
      <a:accent2>
        <a:srgbClr val="4F7196"/>
      </a:accent2>
      <a:accent3>
        <a:srgbClr val="738EAB"/>
      </a:accent3>
      <a:accent4>
        <a:srgbClr val="95A9C0"/>
      </a:accent4>
      <a:accent5>
        <a:srgbClr val="B8C6D5"/>
      </a:accent5>
      <a:accent6>
        <a:srgbClr val="DCE3EA"/>
      </a:accent6>
      <a:hlink>
        <a:srgbClr val="154273"/>
      </a:hlink>
      <a:folHlink>
        <a:srgbClr val="154273"/>
      </a:folHlink>
    </a:clrScheme>
    <a:fontScheme name="Notes fonts">
      <a:majorFont>
        <a:latin typeface="RijksSansT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ijksSansTT Light"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Handout colors">
      <a:dk1>
        <a:srgbClr val="154273"/>
      </a:dk1>
      <a:lt1>
        <a:srgbClr val="FFFFFF"/>
      </a:lt1>
      <a:dk2>
        <a:srgbClr val="154273"/>
      </a:dk2>
      <a:lt2>
        <a:srgbClr val="FFFFFF"/>
      </a:lt2>
      <a:accent1>
        <a:srgbClr val="154273"/>
      </a:accent1>
      <a:accent2>
        <a:srgbClr val="4F7196"/>
      </a:accent2>
      <a:accent3>
        <a:srgbClr val="738EAB"/>
      </a:accent3>
      <a:accent4>
        <a:srgbClr val="95A9C0"/>
      </a:accent4>
      <a:accent5>
        <a:srgbClr val="B8C6D5"/>
      </a:accent5>
      <a:accent6>
        <a:srgbClr val="DCE3EA"/>
      </a:accent6>
      <a:hlink>
        <a:srgbClr val="154273"/>
      </a:hlink>
      <a:folHlink>
        <a:srgbClr val="154273"/>
      </a:folHlink>
    </a:clrScheme>
    <a:fontScheme name="Handout fonts">
      <a:majorFont>
        <a:latin typeface="RijksSansT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ijksSansTT Light"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76850799-28ea-4f56-b80d-c1640687052d}" enabled="0" method="" siteId="{76850799-28ea-4f56-b80d-c1640687052d}" removed="1"/>
</clbl:labelList>
</file>

<file path=docProps/app.xml><?xml version="1.0" encoding="utf-8"?>
<Properties xmlns="http://schemas.openxmlformats.org/officeDocument/2006/extended-properties" xmlns:vt="http://schemas.openxmlformats.org/officeDocument/2006/docPropsVTypes">
  <Template>Presentatie (NL) VRO</Template>
  <TotalTime>81</TotalTime>
  <Words>740</Words>
  <Application>Microsoft Office PowerPoint</Application>
  <PresentationFormat>Breedbeeld</PresentationFormat>
  <Paragraphs>108</Paragraphs>
  <Slides>14</Slides>
  <Notes>13</Notes>
  <HiddenSlides>1</HiddenSlides>
  <MMClips>0</MMClips>
  <ScaleCrop>false</ScaleCrop>
  <HeadingPairs>
    <vt:vector size="6" baseType="variant">
      <vt:variant>
        <vt:lpstr>Gebruikte lettertypen</vt:lpstr>
      </vt:variant>
      <vt:variant>
        <vt:i4>6</vt:i4>
      </vt:variant>
      <vt:variant>
        <vt:lpstr>Thema</vt:lpstr>
      </vt:variant>
      <vt:variant>
        <vt:i4>1</vt:i4>
      </vt:variant>
      <vt:variant>
        <vt:lpstr>Diatitels</vt:lpstr>
      </vt:variant>
      <vt:variant>
        <vt:i4>14</vt:i4>
      </vt:variant>
    </vt:vector>
  </HeadingPairs>
  <TitlesOfParts>
    <vt:vector size="21" baseType="lpstr">
      <vt:lpstr>RijksoverheidSerif</vt:lpstr>
      <vt:lpstr>RijksSansTT</vt:lpstr>
      <vt:lpstr>Verdana</vt:lpstr>
      <vt:lpstr>RijksSansTT ExtraBold</vt:lpstr>
      <vt:lpstr>Arial</vt:lpstr>
      <vt:lpstr>RijksSansTT Light</vt:lpstr>
      <vt:lpstr>Huisstijl</vt:lpstr>
      <vt:lpstr>Opdrachtgeverschap Projectbesluit  Tips over te ontvangen gegevens voor STOP/TPOD  Advies bij inschakelen extern bureau</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Overzicht van beschikbare tekststijlen  &gt; Instructies</vt:lpstr>
    </vt:vector>
  </TitlesOfParts>
  <Manager/>
  <Company>Rijksoverheid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Rijksoverheid</dc:creator>
  <cp:keywords/>
  <dc:description>Sjabloonversie: 2.4a - 6 maart 2026_x000d_
Vormgeving: www.Today.nl_x000d_
Sjablonen: www.JoulesUnlimited.com</dc:description>
  <cp:lastModifiedBy>Hamelink H.M. (Heleen)</cp:lastModifiedBy>
  <cp:revision>11</cp:revision>
  <dcterms:created xsi:type="dcterms:W3CDTF">2025-07-28T09:29:22Z</dcterms:created>
  <dcterms:modified xsi:type="dcterms:W3CDTF">2026-06-24T10:17:22Z</dcterms:modified>
  <cp:category/>
</cp:coreProperties>
</file>