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5"/>
  </p:notesMasterIdLst>
  <p:handoutMasterIdLst>
    <p:handoutMasterId r:id="rId16"/>
  </p:handoutMasterIdLst>
  <p:sldIdLst>
    <p:sldId id="256" r:id="rId2"/>
    <p:sldId id="257" r:id="rId3"/>
    <p:sldId id="258" r:id="rId4"/>
    <p:sldId id="264" r:id="rId5"/>
    <p:sldId id="267" r:id="rId6"/>
    <p:sldId id="259" r:id="rId7"/>
    <p:sldId id="266" r:id="rId8"/>
    <p:sldId id="261" r:id="rId9"/>
    <p:sldId id="262" r:id="rId10"/>
    <p:sldId id="263" r:id="rId11"/>
    <p:sldId id="265" r:id="rId12"/>
    <p:sldId id="269" r:id="rId13"/>
    <p:sldId id="268" r:id="rId14"/>
  </p:sldIdLst>
  <p:sldSz cx="12192000" cy="6858000"/>
  <p:notesSz cx="6921500" cy="9423400"/>
  <p:defaultTextStyle>
    <a:defPPr>
      <a:defRPr lang="en-US"/>
    </a:defPPr>
    <a:lvl1pPr algn="l" rtl="0" fontAlgn="base">
      <a:spcBef>
        <a:spcPct val="0"/>
      </a:spcBef>
      <a:spcAft>
        <a:spcPct val="0"/>
      </a:spcAft>
      <a:defRPr sz="2200" kern="1200">
        <a:solidFill>
          <a:schemeClr val="tx1"/>
        </a:solidFill>
        <a:latin typeface="Verdana" pitchFamily="34" charset="0"/>
        <a:ea typeface="+mn-ea"/>
        <a:cs typeface="+mn-cs"/>
      </a:defRPr>
    </a:lvl1pPr>
    <a:lvl2pPr marL="457200" algn="l" rtl="0" fontAlgn="base">
      <a:spcBef>
        <a:spcPct val="0"/>
      </a:spcBef>
      <a:spcAft>
        <a:spcPct val="0"/>
      </a:spcAft>
      <a:defRPr sz="2200" kern="1200">
        <a:solidFill>
          <a:schemeClr val="tx1"/>
        </a:solidFill>
        <a:latin typeface="Verdana" pitchFamily="34" charset="0"/>
        <a:ea typeface="+mn-ea"/>
        <a:cs typeface="+mn-cs"/>
      </a:defRPr>
    </a:lvl2pPr>
    <a:lvl3pPr marL="914400" algn="l" rtl="0" fontAlgn="base">
      <a:spcBef>
        <a:spcPct val="0"/>
      </a:spcBef>
      <a:spcAft>
        <a:spcPct val="0"/>
      </a:spcAft>
      <a:defRPr sz="2200" kern="1200">
        <a:solidFill>
          <a:schemeClr val="tx1"/>
        </a:solidFill>
        <a:latin typeface="Verdana" pitchFamily="34" charset="0"/>
        <a:ea typeface="+mn-ea"/>
        <a:cs typeface="+mn-cs"/>
      </a:defRPr>
    </a:lvl3pPr>
    <a:lvl4pPr marL="1371600" algn="l" rtl="0" fontAlgn="base">
      <a:spcBef>
        <a:spcPct val="0"/>
      </a:spcBef>
      <a:spcAft>
        <a:spcPct val="0"/>
      </a:spcAft>
      <a:defRPr sz="2200" kern="1200">
        <a:solidFill>
          <a:schemeClr val="tx1"/>
        </a:solidFill>
        <a:latin typeface="Verdana" pitchFamily="34" charset="0"/>
        <a:ea typeface="+mn-ea"/>
        <a:cs typeface="+mn-cs"/>
      </a:defRPr>
    </a:lvl4pPr>
    <a:lvl5pPr marL="1828800" algn="l" rtl="0" fontAlgn="base">
      <a:spcBef>
        <a:spcPct val="0"/>
      </a:spcBef>
      <a:spcAft>
        <a:spcPct val="0"/>
      </a:spcAft>
      <a:defRPr sz="2200" kern="1200">
        <a:solidFill>
          <a:schemeClr val="tx1"/>
        </a:solidFill>
        <a:latin typeface="Verdana" pitchFamily="34" charset="0"/>
        <a:ea typeface="+mn-ea"/>
        <a:cs typeface="+mn-cs"/>
      </a:defRPr>
    </a:lvl5pPr>
    <a:lvl6pPr marL="2286000" algn="l" defTabSz="914400" rtl="0" eaLnBrk="1" latinLnBrk="0" hangingPunct="1">
      <a:defRPr sz="2200" kern="1200">
        <a:solidFill>
          <a:schemeClr val="tx1"/>
        </a:solidFill>
        <a:latin typeface="Verdana" pitchFamily="34" charset="0"/>
        <a:ea typeface="+mn-ea"/>
        <a:cs typeface="+mn-cs"/>
      </a:defRPr>
    </a:lvl6pPr>
    <a:lvl7pPr marL="2743200" algn="l" defTabSz="914400" rtl="0" eaLnBrk="1" latinLnBrk="0" hangingPunct="1">
      <a:defRPr sz="2200" kern="1200">
        <a:solidFill>
          <a:schemeClr val="tx1"/>
        </a:solidFill>
        <a:latin typeface="Verdana" pitchFamily="34" charset="0"/>
        <a:ea typeface="+mn-ea"/>
        <a:cs typeface="+mn-cs"/>
      </a:defRPr>
    </a:lvl7pPr>
    <a:lvl8pPr marL="3200400" algn="l" defTabSz="914400" rtl="0" eaLnBrk="1" latinLnBrk="0" hangingPunct="1">
      <a:defRPr sz="2200" kern="1200">
        <a:solidFill>
          <a:schemeClr val="tx1"/>
        </a:solidFill>
        <a:latin typeface="Verdana" pitchFamily="34" charset="0"/>
        <a:ea typeface="+mn-ea"/>
        <a:cs typeface="+mn-cs"/>
      </a:defRPr>
    </a:lvl8pPr>
    <a:lvl9pPr marL="3657600" algn="l" defTabSz="914400" rtl="0" eaLnBrk="1" latinLnBrk="0" hangingPunct="1">
      <a:defRPr sz="22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68">
          <p15:clr>
            <a:srgbClr val="A4A3A4"/>
          </p15:clr>
        </p15:guide>
        <p15:guide id="2" pos="21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togh, J, den, BS/AL/DGB/DMLVD/AFD VASTG" initials="JD" lastIdx="12" clrIdx="0">
    <p:extLst>
      <p:ext uri="{19B8F6BF-5375-455C-9EA6-DF929625EA0E}">
        <p15:presenceInfo xmlns:p15="http://schemas.microsoft.com/office/powerpoint/2012/main" userId="Hartogh, J, den, BS/AL/DGB/DMLVD/AFD VASTG" providerId="None"/>
      </p:ext>
    </p:extLst>
  </p:cmAuthor>
  <p:cmAuthor id="2" name="Buurman, FWT, Drs, ing., BS/AL/DGB/DMLVD/AFD RVD" initials="BFDiBR" lastIdx="1" clrIdx="1">
    <p:extLst>
      <p:ext uri="{19B8F6BF-5375-455C-9EA6-DF929625EA0E}">
        <p15:presenceInfo xmlns:p15="http://schemas.microsoft.com/office/powerpoint/2012/main" userId="Buurman, FWT, Drs, ing., BS/AL/DGB/DMLVD/AFD RV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80047"/>
    <a:srgbClr val="000000"/>
    <a:srgbClr val="55286E"/>
    <a:srgbClr val="0E3B6E"/>
    <a:srgbClr val="005187"/>
    <a:srgbClr val="00423C"/>
    <a:srgbClr val="0E61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00"/>
  </p:normalViewPr>
  <p:slideViewPr>
    <p:cSldViewPr>
      <p:cViewPr varScale="1">
        <p:scale>
          <a:sx n="74" d="100"/>
          <a:sy n="74" d="100"/>
        </p:scale>
        <p:origin x="340" y="36"/>
      </p:cViewPr>
      <p:guideLst>
        <p:guide orient="horz" pos="2160"/>
        <p:guide pos="3840"/>
      </p:guideLst>
    </p:cSldViewPr>
  </p:slideViewPr>
  <p:notesTextViewPr>
    <p:cViewPr>
      <p:scale>
        <a:sx n="100" d="100"/>
        <a:sy n="100" d="100"/>
      </p:scale>
      <p:origin x="0" y="0"/>
    </p:cViewPr>
  </p:notesTextViewPr>
  <p:notesViewPr>
    <p:cSldViewPr>
      <p:cViewPr varScale="1">
        <p:scale>
          <a:sx n="75" d="100"/>
          <a:sy n="75" d="100"/>
        </p:scale>
        <p:origin x="-2118" y="-90"/>
      </p:cViewPr>
      <p:guideLst>
        <p:guide orient="horz" pos="2968"/>
        <p:guide pos="21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533400" y="446088"/>
            <a:ext cx="5867400" cy="414337"/>
          </a:xfrm>
          <a:prstGeom prst="rect">
            <a:avLst/>
          </a:prstGeom>
          <a:noFill/>
          <a:ln>
            <a:noFill/>
          </a:ln>
          <a:effectLst/>
        </p:spPr>
        <p:txBody>
          <a:bodyPr vert="horz" wrap="square" lIns="0" tIns="0" rIns="0" bIns="0" numCol="1" anchor="t" anchorCtr="0" compatLnSpc="1">
            <a:prstTxWarp prst="textNoShape">
              <a:avLst/>
            </a:prstTxWarp>
          </a:bodyPr>
          <a:lstStyle>
            <a:lvl1pPr defTabSz="933450" eaLnBrk="0" hangingPunct="0">
              <a:spcBef>
                <a:spcPct val="0"/>
              </a:spcBef>
              <a:defRPr sz="1000">
                <a:latin typeface="Arial" charset="0"/>
              </a:defRPr>
            </a:lvl1pPr>
          </a:lstStyle>
          <a:p>
            <a:pPr>
              <a:defRPr/>
            </a:pPr>
            <a:endParaRPr lang="nl-NL"/>
          </a:p>
        </p:txBody>
      </p:sp>
      <p:sp>
        <p:nvSpPr>
          <p:cNvPr id="32771" name="Rectangle 3"/>
          <p:cNvSpPr>
            <a:spLocks noGrp="1" noChangeArrowheads="1"/>
          </p:cNvSpPr>
          <p:nvPr>
            <p:ph type="dt" sz="quarter" idx="1"/>
          </p:nvPr>
        </p:nvSpPr>
        <p:spPr bwMode="auto">
          <a:xfrm>
            <a:off x="533400" y="114300"/>
            <a:ext cx="2998788" cy="146050"/>
          </a:xfrm>
          <a:prstGeom prst="rect">
            <a:avLst/>
          </a:prstGeom>
          <a:noFill/>
          <a:ln>
            <a:noFill/>
          </a:ln>
          <a:effectLst/>
        </p:spPr>
        <p:txBody>
          <a:bodyPr vert="horz" wrap="square" lIns="0" tIns="0" rIns="0" bIns="0" numCol="1" anchor="t" anchorCtr="0" compatLnSpc="1">
            <a:prstTxWarp prst="textNoShape">
              <a:avLst/>
            </a:prstTxWarp>
          </a:bodyPr>
          <a:lstStyle>
            <a:lvl1pPr defTabSz="933450" eaLnBrk="0" hangingPunct="0">
              <a:spcBef>
                <a:spcPct val="0"/>
              </a:spcBef>
              <a:defRPr sz="800">
                <a:latin typeface="Arial" charset="0"/>
              </a:defRPr>
            </a:lvl1pPr>
          </a:lstStyle>
          <a:p>
            <a:pPr>
              <a:defRPr/>
            </a:pPr>
            <a:endParaRPr lang="nl-NL"/>
          </a:p>
        </p:txBody>
      </p:sp>
      <p:sp>
        <p:nvSpPr>
          <p:cNvPr id="32772" name="Rectangle 4"/>
          <p:cNvSpPr>
            <a:spLocks noGrp="1" noChangeArrowheads="1"/>
          </p:cNvSpPr>
          <p:nvPr>
            <p:ph type="ftr" sz="quarter" idx="2"/>
          </p:nvPr>
        </p:nvSpPr>
        <p:spPr bwMode="auto">
          <a:xfrm>
            <a:off x="533400" y="8951913"/>
            <a:ext cx="6019800" cy="471487"/>
          </a:xfrm>
          <a:prstGeom prst="rect">
            <a:avLst/>
          </a:prstGeom>
          <a:noFill/>
          <a:ln>
            <a:noFill/>
          </a:ln>
          <a:effectLst/>
        </p:spPr>
        <p:txBody>
          <a:bodyPr vert="horz" wrap="square" lIns="0" tIns="0" rIns="0" bIns="0" numCol="1" anchor="b" anchorCtr="0" compatLnSpc="1">
            <a:prstTxWarp prst="textNoShape">
              <a:avLst/>
            </a:prstTxWarp>
          </a:bodyPr>
          <a:lstStyle>
            <a:lvl1pPr defTabSz="933450" eaLnBrk="0" hangingPunct="0">
              <a:spcBef>
                <a:spcPct val="0"/>
              </a:spcBef>
              <a:defRPr sz="1000">
                <a:latin typeface="Arial" charset="0"/>
              </a:defRPr>
            </a:lvl1pPr>
          </a:lstStyle>
          <a:p>
            <a:pPr>
              <a:defRPr/>
            </a:pPr>
            <a:r>
              <a:rPr lang="nl-NL"/>
              <a:t>Eventuele voettekst</a:t>
            </a:r>
          </a:p>
        </p:txBody>
      </p:sp>
      <p:sp>
        <p:nvSpPr>
          <p:cNvPr id="32773" name="Rectangle 5"/>
          <p:cNvSpPr>
            <a:spLocks noGrp="1" noChangeArrowheads="1"/>
          </p:cNvSpPr>
          <p:nvPr>
            <p:ph type="sldNum" sz="quarter" idx="3"/>
          </p:nvPr>
        </p:nvSpPr>
        <p:spPr bwMode="auto">
          <a:xfrm>
            <a:off x="6613525" y="8951913"/>
            <a:ext cx="228600" cy="471487"/>
          </a:xfrm>
          <a:prstGeom prst="rect">
            <a:avLst/>
          </a:prstGeom>
          <a:noFill/>
          <a:ln>
            <a:noFill/>
          </a:ln>
          <a:effectLst/>
        </p:spPr>
        <p:txBody>
          <a:bodyPr vert="horz" wrap="square" lIns="0" tIns="0" rIns="0" bIns="0" numCol="1" anchor="b" anchorCtr="0" compatLnSpc="1">
            <a:prstTxWarp prst="textNoShape">
              <a:avLst/>
            </a:prstTxWarp>
          </a:bodyPr>
          <a:lstStyle>
            <a:lvl1pPr algn="ctr" defTabSz="933450" eaLnBrk="0" hangingPunct="0">
              <a:spcBef>
                <a:spcPct val="0"/>
              </a:spcBef>
              <a:defRPr sz="1000">
                <a:latin typeface="Arial" charset="0"/>
              </a:defRPr>
            </a:lvl1pPr>
          </a:lstStyle>
          <a:p>
            <a:pPr>
              <a:defRPr/>
            </a:pPr>
            <a:fld id="{E1460D1F-5074-4EB0-BB4F-B8A7850CD942}" type="slidenum">
              <a:rPr lang="nl-NL"/>
              <a:pPr>
                <a:defRPr/>
              </a:pPr>
              <a:t>‹nr.›</a:t>
            </a:fld>
            <a:endParaRPr lang="nl-NL"/>
          </a:p>
        </p:txBody>
      </p:sp>
      <p:sp>
        <p:nvSpPr>
          <p:cNvPr id="32788" name="RubriceringEnMerking2"/>
          <p:cNvSpPr txBox="1">
            <a:spLocks noChangeArrowheads="1"/>
          </p:cNvSpPr>
          <p:nvPr/>
        </p:nvSpPr>
        <p:spPr bwMode="auto">
          <a:xfrm rot="-5400000">
            <a:off x="4827587" y="2786063"/>
            <a:ext cx="3808413" cy="122238"/>
          </a:xfrm>
          <a:prstGeom prst="rect">
            <a:avLst/>
          </a:prstGeom>
          <a:noFill/>
          <a:ln>
            <a:noFill/>
          </a:ln>
          <a:effectLst/>
        </p:spPr>
        <p:txBody>
          <a:bodyPr lIns="0" tIns="0" rIns="0" bIns="0">
            <a:spAutoFit/>
          </a:bodyPr>
          <a:lstStyle/>
          <a:p>
            <a:pPr algn="r" eaLnBrk="0" hangingPunct="0">
              <a:defRPr/>
            </a:pPr>
            <a:endParaRPr lang="nl-NL" sz="800">
              <a:latin typeface="Arial" charset="0"/>
            </a:endParaRPr>
          </a:p>
        </p:txBody>
      </p:sp>
      <p:sp>
        <p:nvSpPr>
          <p:cNvPr id="32789" name="RubriceringEnMerking"/>
          <p:cNvSpPr txBox="1">
            <a:spLocks noChangeArrowheads="1"/>
          </p:cNvSpPr>
          <p:nvPr/>
        </p:nvSpPr>
        <p:spPr bwMode="auto">
          <a:xfrm rot="-5400000">
            <a:off x="4826001" y="6527800"/>
            <a:ext cx="3808412" cy="122237"/>
          </a:xfrm>
          <a:prstGeom prst="rect">
            <a:avLst/>
          </a:prstGeom>
          <a:noFill/>
          <a:ln>
            <a:noFill/>
          </a:ln>
          <a:effectLst/>
        </p:spPr>
        <p:txBody>
          <a:bodyPr lIns="0" tIns="0" rIns="0" bIns="0">
            <a:spAutoFit/>
          </a:bodyPr>
          <a:lstStyle/>
          <a:p>
            <a:pPr eaLnBrk="0" hangingPunct="0">
              <a:defRPr/>
            </a:pPr>
            <a:endParaRPr lang="nl-NL" sz="800">
              <a:latin typeface="Arial" charset="0"/>
            </a:endParaRPr>
          </a:p>
        </p:txBody>
      </p:sp>
    </p:spTree>
    <p:extLst>
      <p:ext uri="{BB962C8B-B14F-4D97-AF65-F5344CB8AC3E}">
        <p14:creationId xmlns:p14="http://schemas.microsoft.com/office/powerpoint/2010/main" val="672473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533400" y="447675"/>
            <a:ext cx="5867400" cy="412750"/>
          </a:xfrm>
          <a:prstGeom prst="rect">
            <a:avLst/>
          </a:prstGeom>
          <a:noFill/>
          <a:ln>
            <a:noFill/>
          </a:ln>
          <a:effectLst/>
        </p:spPr>
        <p:txBody>
          <a:bodyPr vert="horz" wrap="square" lIns="0" tIns="0" rIns="0" bIns="0" numCol="1" anchor="t" anchorCtr="0" compatLnSpc="1">
            <a:prstTxWarp prst="textNoShape">
              <a:avLst/>
            </a:prstTxWarp>
          </a:bodyPr>
          <a:lstStyle>
            <a:lvl1pPr defTabSz="933450" eaLnBrk="0" hangingPunct="0">
              <a:spcBef>
                <a:spcPct val="0"/>
              </a:spcBef>
              <a:defRPr sz="1000">
                <a:latin typeface="Arial" charset="0"/>
              </a:defRPr>
            </a:lvl1pPr>
          </a:lstStyle>
          <a:p>
            <a:pPr>
              <a:defRPr/>
            </a:pPr>
            <a:endParaRPr lang="en-US"/>
          </a:p>
        </p:txBody>
      </p:sp>
      <p:sp>
        <p:nvSpPr>
          <p:cNvPr id="5123" name="Rectangle 3"/>
          <p:cNvSpPr>
            <a:spLocks noGrp="1" noChangeArrowheads="1"/>
          </p:cNvSpPr>
          <p:nvPr>
            <p:ph type="dt" idx="1"/>
          </p:nvPr>
        </p:nvSpPr>
        <p:spPr bwMode="auto">
          <a:xfrm>
            <a:off x="531813" y="114300"/>
            <a:ext cx="2998787" cy="147638"/>
          </a:xfrm>
          <a:prstGeom prst="rect">
            <a:avLst/>
          </a:prstGeom>
          <a:noFill/>
          <a:ln>
            <a:noFill/>
          </a:ln>
          <a:effectLst/>
        </p:spPr>
        <p:txBody>
          <a:bodyPr vert="horz" wrap="square" lIns="0" tIns="0" rIns="0" bIns="0" numCol="1" anchor="t" anchorCtr="0" compatLnSpc="1">
            <a:prstTxWarp prst="textNoShape">
              <a:avLst/>
            </a:prstTxWarp>
          </a:bodyPr>
          <a:lstStyle>
            <a:lvl1pPr defTabSz="933450" eaLnBrk="0" hangingPunct="0">
              <a:spcBef>
                <a:spcPct val="0"/>
              </a:spcBef>
              <a:defRPr sz="800">
                <a:latin typeface="Arial" charset="0"/>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250825" y="933450"/>
            <a:ext cx="6280150" cy="3533775"/>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533400" y="4648200"/>
            <a:ext cx="4724400" cy="3844925"/>
          </a:xfrm>
          <a:prstGeom prst="rect">
            <a:avLst/>
          </a:prstGeom>
          <a:noFill/>
          <a:ln>
            <a:noFill/>
          </a:ln>
          <a:effectLst/>
        </p:spPr>
        <p:txBody>
          <a:bodyPr vert="horz" wrap="square" lIns="0" tIns="0" rIns="0" bIns="0" numCol="1" anchor="t" anchorCtr="0" compatLnSpc="1">
            <a:prstTxWarp prst="textNoShape">
              <a:avLst/>
            </a:prstTxWarp>
          </a:bodyPr>
          <a:lstStyle/>
          <a:p>
            <a:pPr lvl="0"/>
            <a:r>
              <a:rPr lang="en-US" noProof="0"/>
              <a:t>Klik om het opmaakprofiel van de modeltekst te bewerken</a:t>
            </a:r>
          </a:p>
          <a:p>
            <a:pPr lvl="1"/>
            <a:r>
              <a:rPr lang="en-US" noProof="0"/>
              <a:t>Tweede niveau</a:t>
            </a:r>
          </a:p>
          <a:p>
            <a:pPr lvl="2"/>
            <a:r>
              <a:rPr lang="en-US" noProof="0"/>
              <a:t>Derde niveau</a:t>
            </a:r>
          </a:p>
          <a:p>
            <a:pPr lvl="3"/>
            <a:r>
              <a:rPr lang="en-US" noProof="0"/>
              <a:t>Vierde niveau</a:t>
            </a:r>
          </a:p>
          <a:p>
            <a:pPr lvl="4"/>
            <a:r>
              <a:rPr lang="en-US" noProof="0"/>
              <a:t>Vijfde niveau</a:t>
            </a:r>
          </a:p>
        </p:txBody>
      </p:sp>
      <p:sp>
        <p:nvSpPr>
          <p:cNvPr id="5126" name="Rectangle 6"/>
          <p:cNvSpPr>
            <a:spLocks noGrp="1" noChangeArrowheads="1"/>
          </p:cNvSpPr>
          <p:nvPr>
            <p:ph type="ftr" sz="quarter" idx="4"/>
          </p:nvPr>
        </p:nvSpPr>
        <p:spPr bwMode="auto">
          <a:xfrm>
            <a:off x="531813" y="8951913"/>
            <a:ext cx="6097587" cy="471487"/>
          </a:xfrm>
          <a:prstGeom prst="rect">
            <a:avLst/>
          </a:prstGeom>
          <a:noFill/>
          <a:ln>
            <a:noFill/>
          </a:ln>
          <a:effectLst/>
        </p:spPr>
        <p:txBody>
          <a:bodyPr vert="horz" wrap="square" lIns="0" tIns="0" rIns="0" bIns="0" numCol="1" anchor="b" anchorCtr="0" compatLnSpc="1">
            <a:prstTxWarp prst="textNoShape">
              <a:avLst/>
            </a:prstTxWarp>
          </a:bodyPr>
          <a:lstStyle>
            <a:lvl1pPr defTabSz="933450" eaLnBrk="0" hangingPunct="0">
              <a:spcBef>
                <a:spcPct val="0"/>
              </a:spcBef>
              <a:defRPr sz="1000">
                <a:latin typeface="Arial" charset="0"/>
              </a:defRPr>
            </a:lvl1pPr>
          </a:lstStyle>
          <a:p>
            <a:pPr>
              <a:defRPr/>
            </a:pPr>
            <a:r>
              <a:rPr lang="en-US"/>
              <a:t>Eventuele voettekst</a:t>
            </a:r>
          </a:p>
        </p:txBody>
      </p:sp>
      <p:sp>
        <p:nvSpPr>
          <p:cNvPr id="5127" name="Rectangle 7"/>
          <p:cNvSpPr>
            <a:spLocks noGrp="1" noChangeArrowheads="1"/>
          </p:cNvSpPr>
          <p:nvPr>
            <p:ph type="sldNum" sz="quarter" idx="5"/>
          </p:nvPr>
        </p:nvSpPr>
        <p:spPr bwMode="auto">
          <a:xfrm>
            <a:off x="6615113" y="8951913"/>
            <a:ext cx="230187" cy="471487"/>
          </a:xfrm>
          <a:prstGeom prst="rect">
            <a:avLst/>
          </a:prstGeom>
          <a:noFill/>
          <a:ln>
            <a:noFill/>
          </a:ln>
          <a:effectLst/>
        </p:spPr>
        <p:txBody>
          <a:bodyPr vert="horz" wrap="square" lIns="0" tIns="0" rIns="0" bIns="0" numCol="1" anchor="b" anchorCtr="0" compatLnSpc="1">
            <a:prstTxWarp prst="textNoShape">
              <a:avLst/>
            </a:prstTxWarp>
          </a:bodyPr>
          <a:lstStyle>
            <a:lvl1pPr algn="ctr" defTabSz="933450" eaLnBrk="0" hangingPunct="0">
              <a:spcBef>
                <a:spcPct val="0"/>
              </a:spcBef>
              <a:defRPr sz="1000">
                <a:latin typeface="Arial" charset="0"/>
              </a:defRPr>
            </a:lvl1pPr>
          </a:lstStyle>
          <a:p>
            <a:pPr>
              <a:defRPr/>
            </a:pPr>
            <a:fld id="{9FC98DC9-4F28-4B39-8B6E-408133FC7853}" type="slidenum">
              <a:rPr lang="en-US"/>
              <a:pPr>
                <a:defRPr/>
              </a:pPr>
              <a:t>‹nr.›</a:t>
            </a:fld>
            <a:endParaRPr lang="en-US"/>
          </a:p>
        </p:txBody>
      </p:sp>
      <p:sp>
        <p:nvSpPr>
          <p:cNvPr id="5139" name="RubriceringEnMerking2"/>
          <p:cNvSpPr txBox="1">
            <a:spLocks noChangeArrowheads="1"/>
          </p:cNvSpPr>
          <p:nvPr/>
        </p:nvSpPr>
        <p:spPr bwMode="auto">
          <a:xfrm rot="-5400000">
            <a:off x="4827587" y="2786063"/>
            <a:ext cx="3808413" cy="122238"/>
          </a:xfrm>
          <a:prstGeom prst="rect">
            <a:avLst/>
          </a:prstGeom>
          <a:noFill/>
          <a:ln>
            <a:noFill/>
          </a:ln>
          <a:effectLst/>
        </p:spPr>
        <p:txBody>
          <a:bodyPr lIns="0" tIns="0" rIns="0" bIns="0">
            <a:spAutoFit/>
          </a:bodyPr>
          <a:lstStyle/>
          <a:p>
            <a:pPr algn="r" eaLnBrk="0" hangingPunct="0">
              <a:defRPr/>
            </a:pPr>
            <a:endParaRPr lang="nl-NL" sz="800">
              <a:latin typeface="Arial" charset="0"/>
            </a:endParaRPr>
          </a:p>
        </p:txBody>
      </p:sp>
      <p:sp>
        <p:nvSpPr>
          <p:cNvPr id="5140" name="RubriceringEnMerking"/>
          <p:cNvSpPr txBox="1">
            <a:spLocks noChangeArrowheads="1"/>
          </p:cNvSpPr>
          <p:nvPr/>
        </p:nvSpPr>
        <p:spPr bwMode="auto">
          <a:xfrm rot="-5400000">
            <a:off x="4826001" y="6527800"/>
            <a:ext cx="3808412" cy="122237"/>
          </a:xfrm>
          <a:prstGeom prst="rect">
            <a:avLst/>
          </a:prstGeom>
          <a:noFill/>
          <a:ln>
            <a:noFill/>
          </a:ln>
          <a:effectLst/>
        </p:spPr>
        <p:txBody>
          <a:bodyPr lIns="0" tIns="0" rIns="0" bIns="0">
            <a:spAutoFit/>
          </a:bodyPr>
          <a:lstStyle/>
          <a:p>
            <a:pPr eaLnBrk="0" hangingPunct="0">
              <a:defRPr/>
            </a:pPr>
            <a:endParaRPr lang="nl-NL" sz="800">
              <a:latin typeface="Arial" charset="0"/>
            </a:endParaRPr>
          </a:p>
        </p:txBody>
      </p:sp>
    </p:spTree>
    <p:extLst>
      <p:ext uri="{BB962C8B-B14F-4D97-AF65-F5344CB8AC3E}">
        <p14:creationId xmlns:p14="http://schemas.microsoft.com/office/powerpoint/2010/main" val="2502562784"/>
      </p:ext>
    </p:extLst>
  </p:cSld>
  <p:clrMap bg1="lt1" tx1="dk1" bg2="lt2" tx2="dk2" accent1="accent1" accent2="accent2" accent3="accent3" accent4="accent4" accent5="accent5" accent6="accent6" hlink="hlink" folHlink="folHlink"/>
  <p:hf hdr="0" dt="0"/>
  <p:notesStyle>
    <a:lvl1pPr algn="l" rtl="0" eaLnBrk="0" fontAlgn="base" hangingPunct="0">
      <a:lnSpc>
        <a:spcPct val="110000"/>
      </a:lnSpc>
      <a:spcBef>
        <a:spcPct val="0"/>
      </a:spcBef>
      <a:spcAft>
        <a:spcPct val="0"/>
      </a:spcAft>
      <a:defRPr sz="1000" kern="1200">
        <a:solidFill>
          <a:schemeClr val="tx1"/>
        </a:solidFill>
        <a:latin typeface="Arial" charset="0"/>
        <a:ea typeface="+mn-ea"/>
        <a:cs typeface="+mn-cs"/>
      </a:defRPr>
    </a:lvl1pPr>
    <a:lvl2pPr marL="190500" algn="l" rtl="0" eaLnBrk="0" fontAlgn="base" hangingPunct="0">
      <a:lnSpc>
        <a:spcPct val="110000"/>
      </a:lnSpc>
      <a:spcBef>
        <a:spcPct val="0"/>
      </a:spcBef>
      <a:spcAft>
        <a:spcPct val="0"/>
      </a:spcAft>
      <a:defRPr sz="1000" kern="1200">
        <a:solidFill>
          <a:schemeClr val="tx1"/>
        </a:solidFill>
        <a:latin typeface="Arial" charset="0"/>
        <a:ea typeface="+mn-ea"/>
        <a:cs typeface="+mn-cs"/>
      </a:defRPr>
    </a:lvl2pPr>
    <a:lvl3pPr marL="381000" algn="l" rtl="0" eaLnBrk="0" fontAlgn="base" hangingPunct="0">
      <a:lnSpc>
        <a:spcPct val="110000"/>
      </a:lnSpc>
      <a:spcBef>
        <a:spcPct val="0"/>
      </a:spcBef>
      <a:spcAft>
        <a:spcPct val="0"/>
      </a:spcAft>
      <a:defRPr sz="1000" kern="1200">
        <a:solidFill>
          <a:schemeClr val="tx1"/>
        </a:solidFill>
        <a:latin typeface="Arial" charset="0"/>
        <a:ea typeface="+mn-ea"/>
        <a:cs typeface="+mn-cs"/>
      </a:defRPr>
    </a:lvl3pPr>
    <a:lvl4pPr marL="571500" algn="l" rtl="0" eaLnBrk="0" fontAlgn="base" hangingPunct="0">
      <a:lnSpc>
        <a:spcPct val="110000"/>
      </a:lnSpc>
      <a:spcBef>
        <a:spcPct val="0"/>
      </a:spcBef>
      <a:spcAft>
        <a:spcPct val="0"/>
      </a:spcAft>
      <a:defRPr sz="1000" kern="1200">
        <a:solidFill>
          <a:schemeClr val="tx1"/>
        </a:solidFill>
        <a:latin typeface="Arial" charset="0"/>
        <a:ea typeface="+mn-ea"/>
        <a:cs typeface="+mn-cs"/>
      </a:defRPr>
    </a:lvl4pPr>
    <a:lvl5pPr marL="762000" algn="l" rtl="0" eaLnBrk="0" fontAlgn="base" hangingPunct="0">
      <a:lnSpc>
        <a:spcPct val="110000"/>
      </a:lnSpc>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4" name="Rectangle 189" descr="Bar_Right"/>
          <p:cNvSpPr>
            <a:spLocks noChangeArrowheads="1"/>
          </p:cNvSpPr>
          <p:nvPr/>
        </p:nvSpPr>
        <p:spPr bwMode="auto">
          <a:xfrm>
            <a:off x="6096000" y="0"/>
            <a:ext cx="6096000" cy="6858000"/>
          </a:xfrm>
          <a:prstGeom prst="rect">
            <a:avLst/>
          </a:prstGeom>
          <a:solidFill>
            <a:srgbClr val="E17000"/>
          </a:solidFill>
          <a:ln>
            <a:noFill/>
          </a:ln>
          <a:effectLst/>
        </p:spPr>
        <p:txBody>
          <a:bodyPr wrap="none" lIns="0" tIns="0" rIns="0" bIns="0" anchor="ctr"/>
          <a:lstStyle/>
          <a:p>
            <a:pPr algn="ctr" eaLnBrk="0" hangingPunct="0">
              <a:spcBef>
                <a:spcPct val="50000"/>
              </a:spcBef>
              <a:defRPr/>
            </a:pPr>
            <a:endParaRPr lang="nl-NL" sz="2600">
              <a:solidFill>
                <a:schemeClr val="bg1"/>
              </a:solidFill>
            </a:endParaRPr>
          </a:p>
        </p:txBody>
      </p:sp>
      <p:sp>
        <p:nvSpPr>
          <p:cNvPr id="5" name="Rectangle 157"/>
          <p:cNvSpPr>
            <a:spLocks noChangeArrowheads="1"/>
          </p:cNvSpPr>
          <p:nvPr/>
        </p:nvSpPr>
        <p:spPr bwMode="auto">
          <a:xfrm>
            <a:off x="6578601" y="2474914"/>
            <a:ext cx="4798484" cy="942975"/>
          </a:xfrm>
          <a:prstGeom prst="rect">
            <a:avLst/>
          </a:prstGeom>
          <a:noFill/>
          <a:ln>
            <a:noFill/>
          </a:ln>
          <a:effectLst/>
        </p:spPr>
        <p:txBody>
          <a:bodyPr anchor="ctr"/>
          <a:lstStyle/>
          <a:p>
            <a:pPr eaLnBrk="0" hangingPunct="0">
              <a:defRPr/>
            </a:pPr>
            <a:endParaRPr lang="nl-NL" sz="2600">
              <a:solidFill>
                <a:schemeClr val="bg1"/>
              </a:solidFill>
            </a:endParaRPr>
          </a:p>
        </p:txBody>
      </p:sp>
      <p:pic>
        <p:nvPicPr>
          <p:cNvPr id="9" name="LogoLandmacht" descr="Placeholder_Department"/>
          <p:cNvPicPr>
            <a:picLocks noChangeAspect="1" noChangeArrowheads="1"/>
          </p:cNvPicPr>
          <p:nvPr/>
        </p:nvPicPr>
        <p:blipFill>
          <a:blip r:embed="rId2" cstate="print"/>
          <a:srcRect/>
          <a:stretch>
            <a:fillRect/>
          </a:stretch>
        </p:blipFill>
        <p:spPr bwMode="auto">
          <a:xfrm>
            <a:off x="1523991" y="0"/>
            <a:ext cx="9144019" cy="2002540"/>
          </a:xfrm>
          <a:prstGeom prst="rect">
            <a:avLst/>
          </a:prstGeom>
          <a:noFill/>
          <a:ln w="9525">
            <a:noFill/>
            <a:miter lim="800000"/>
            <a:headEnd/>
            <a:tailEnd/>
          </a:ln>
        </p:spPr>
      </p:pic>
      <p:sp>
        <p:nvSpPr>
          <p:cNvPr id="10" name="RveBenaming"/>
          <p:cNvSpPr txBox="1">
            <a:spLocks noChangeArrowheads="1"/>
          </p:cNvSpPr>
          <p:nvPr userDrawn="1"/>
        </p:nvSpPr>
        <p:spPr bwMode="auto">
          <a:xfrm>
            <a:off x="6576485" y="5386389"/>
            <a:ext cx="5183716" cy="287337"/>
          </a:xfrm>
          <a:prstGeom prst="rect">
            <a:avLst/>
          </a:prstGeom>
          <a:noFill/>
          <a:ln>
            <a:noFill/>
          </a:ln>
          <a:effectLst/>
        </p:spPr>
        <p:txBody>
          <a:bodyPr lIns="90000" tIns="0" rIns="0" bIns="0" anchor="b"/>
          <a:lstStyle/>
          <a:p>
            <a:pPr eaLnBrk="0" hangingPunct="0">
              <a:spcBef>
                <a:spcPct val="50000"/>
              </a:spcBef>
              <a:defRPr/>
            </a:pPr>
            <a:r>
              <a:rPr lang="nl-NL" sz="1100" dirty="0">
                <a:solidFill>
                  <a:schemeClr val="bg1"/>
                </a:solidFill>
              </a:rPr>
              <a:t>Ministerie van Defensie</a:t>
            </a:r>
          </a:p>
        </p:txBody>
      </p:sp>
      <p:sp>
        <p:nvSpPr>
          <p:cNvPr id="11" name="Afdeling"/>
          <p:cNvSpPr txBox="1">
            <a:spLocks noChangeArrowheads="1"/>
          </p:cNvSpPr>
          <p:nvPr userDrawn="1"/>
        </p:nvSpPr>
        <p:spPr bwMode="auto">
          <a:xfrm>
            <a:off x="6576484" y="5746751"/>
            <a:ext cx="5181600" cy="201613"/>
          </a:xfrm>
          <a:prstGeom prst="rect">
            <a:avLst/>
          </a:prstGeom>
          <a:noFill/>
          <a:ln>
            <a:noFill/>
          </a:ln>
          <a:effectLst/>
        </p:spPr>
        <p:txBody>
          <a:bodyPr lIns="90000" tIns="0" rIns="0" bIns="0"/>
          <a:lstStyle/>
          <a:p>
            <a:pPr eaLnBrk="0" hangingPunct="0">
              <a:spcBef>
                <a:spcPct val="50000"/>
              </a:spcBef>
              <a:defRPr/>
            </a:pPr>
            <a:r>
              <a:rPr lang="nl-NL" sz="1100" dirty="0">
                <a:solidFill>
                  <a:schemeClr val="bg1"/>
                </a:solidFill>
              </a:rPr>
              <a:t>Directie Materieel, Leefomgeving, Vastgoed en Duurzaamheid</a:t>
            </a:r>
          </a:p>
        </p:txBody>
      </p:sp>
      <p:sp>
        <p:nvSpPr>
          <p:cNvPr id="12" name="Auteur"/>
          <p:cNvSpPr txBox="1">
            <a:spLocks noChangeArrowheads="1"/>
          </p:cNvSpPr>
          <p:nvPr userDrawn="1"/>
        </p:nvSpPr>
        <p:spPr bwMode="auto">
          <a:xfrm>
            <a:off x="6576484" y="5949951"/>
            <a:ext cx="5181600" cy="201613"/>
          </a:xfrm>
          <a:prstGeom prst="rect">
            <a:avLst/>
          </a:prstGeom>
          <a:noFill/>
          <a:ln>
            <a:noFill/>
          </a:ln>
          <a:effectLst/>
        </p:spPr>
        <p:txBody>
          <a:bodyPr lIns="90000" tIns="0" rIns="0" bIns="0"/>
          <a:lstStyle/>
          <a:p>
            <a:pPr eaLnBrk="0" hangingPunct="0">
              <a:spcBef>
                <a:spcPct val="50000"/>
              </a:spcBef>
              <a:defRPr/>
            </a:pPr>
            <a:r>
              <a:rPr lang="nl-NL" sz="1100" dirty="0">
                <a:solidFill>
                  <a:schemeClr val="bg1"/>
                </a:solidFill>
              </a:rPr>
              <a:t>Saskia Ferf-Jentink, Jan-David den Hartogh en Nando Buurman</a:t>
            </a:r>
          </a:p>
        </p:txBody>
      </p:sp>
      <p:sp>
        <p:nvSpPr>
          <p:cNvPr id="13" name="Functie"/>
          <p:cNvSpPr txBox="1">
            <a:spLocks noChangeArrowheads="1"/>
          </p:cNvSpPr>
          <p:nvPr userDrawn="1"/>
        </p:nvSpPr>
        <p:spPr bwMode="auto">
          <a:xfrm>
            <a:off x="6576484" y="6164264"/>
            <a:ext cx="5181600" cy="142875"/>
          </a:xfrm>
          <a:prstGeom prst="rect">
            <a:avLst/>
          </a:prstGeom>
          <a:noFill/>
          <a:ln>
            <a:noFill/>
          </a:ln>
          <a:effectLst/>
        </p:spPr>
        <p:txBody>
          <a:bodyPr lIns="90000" tIns="0" rIns="0" bIns="0"/>
          <a:lstStyle/>
          <a:p>
            <a:pPr eaLnBrk="0" hangingPunct="0">
              <a:spcBef>
                <a:spcPct val="50000"/>
              </a:spcBef>
              <a:defRPr/>
            </a:pPr>
            <a:endParaRPr/>
          </a:p>
        </p:txBody>
      </p:sp>
      <p:sp>
        <p:nvSpPr>
          <p:cNvPr id="7364" name="Rectangle 196"/>
          <p:cNvSpPr>
            <a:spLocks noGrp="1" noChangeArrowheads="1"/>
          </p:cNvSpPr>
          <p:nvPr>
            <p:ph type="ctrTitle"/>
          </p:nvPr>
        </p:nvSpPr>
        <p:spPr>
          <a:xfrm>
            <a:off x="6578601" y="1700213"/>
            <a:ext cx="4798484" cy="889000"/>
          </a:xfrm>
        </p:spPr>
        <p:txBody>
          <a:bodyPr lIns="90000" tIns="45720" rIns="90000" bIns="45720" anchor="b"/>
          <a:lstStyle>
            <a:lvl1pPr>
              <a:defRPr>
                <a:solidFill>
                  <a:schemeClr val="bg1"/>
                </a:solidFill>
              </a:defRPr>
            </a:lvl1pPr>
          </a:lstStyle>
          <a:p>
            <a:pPr lvl="0"/>
            <a:r>
              <a:rPr lang="en-US" noProof="0"/>
              <a:t>Click to edit Master title style</a:t>
            </a:r>
            <a:endParaRPr lang="nl-NL" noProof="0" dirty="0"/>
          </a:p>
        </p:txBody>
      </p:sp>
      <p:sp>
        <p:nvSpPr>
          <p:cNvPr id="7374" name="Rectangle 206"/>
          <p:cNvSpPr>
            <a:spLocks noGrp="1" noChangeArrowheads="1"/>
          </p:cNvSpPr>
          <p:nvPr>
            <p:ph type="subTitle" idx="1"/>
          </p:nvPr>
        </p:nvSpPr>
        <p:spPr>
          <a:xfrm>
            <a:off x="6578601" y="2781301"/>
            <a:ext cx="4798484" cy="2447925"/>
          </a:xfrm>
        </p:spPr>
        <p:txBody>
          <a:bodyPr lIns="91440" tIns="45720" rIns="91440" bIns="45720"/>
          <a:lstStyle>
            <a:lvl1pPr>
              <a:defRPr sz="2400">
                <a:solidFill>
                  <a:schemeClr val="bg1"/>
                </a:solidFill>
              </a:defRPr>
            </a:lvl1pPr>
          </a:lstStyle>
          <a:p>
            <a:pPr lvl="0"/>
            <a:r>
              <a:rPr lang="en-US" noProof="0"/>
              <a:t>Click to edit Master subtitle style</a:t>
            </a:r>
            <a:endParaRPr lang="nl-NL" noProof="0"/>
          </a:p>
        </p:txBody>
      </p:sp>
      <p:sp>
        <p:nvSpPr>
          <p:cNvPr id="14" name="Date Placeholder 1" descr="Date"/>
          <p:cNvSpPr>
            <a:spLocks noGrp="1"/>
          </p:cNvSpPr>
          <p:nvPr>
            <p:ph type="dt" sz="half" idx="10"/>
          </p:nvPr>
        </p:nvSpPr>
        <p:spPr>
          <a:xfrm>
            <a:off x="6580717" y="6469064"/>
            <a:ext cx="2218267" cy="365125"/>
          </a:xfrm>
        </p:spPr>
        <p:txBody>
          <a:bodyPr/>
          <a:lstStyle>
            <a:lvl1pPr algn="l">
              <a:defRPr sz="1100">
                <a:solidFill>
                  <a:schemeClr val="bg1"/>
                </a:solidFill>
              </a:defRPr>
            </a:lvl1pPr>
          </a:lstStyle>
          <a:p>
            <a:pPr>
              <a:defRPr/>
            </a:pPr>
            <a:fld id="{F41054F8-FBD4-42F6-BF6A-A58BB8CBC45E}" type="datetime4">
              <a:rPr lang="nl-NL"/>
              <a:pPr>
                <a:defRPr/>
              </a:pPr>
              <a:t>29 juni 2026</a:t>
            </a:fld>
            <a:endParaRPr lang="nl-N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1" descr="Date"/>
          <p:cNvSpPr>
            <a:spLocks noGrp="1"/>
          </p:cNvSpPr>
          <p:nvPr>
            <p:ph type="dt" sz="half" idx="10"/>
          </p:nvPr>
        </p:nvSpPr>
        <p:spPr/>
        <p:txBody>
          <a:bodyPr/>
          <a:lstStyle>
            <a:lvl1pPr>
              <a:defRPr/>
            </a:lvl1pPr>
          </a:lstStyle>
          <a:p>
            <a:pPr>
              <a:defRPr/>
            </a:pPr>
            <a:fld id="{B7C32C91-E9E3-4224-BBB3-D6578776AF3E}" type="datetime4">
              <a:rPr lang="nl-NL"/>
              <a:pPr>
                <a:defRPr/>
              </a:pPr>
              <a:t>29 juni 2026</a:t>
            </a:fld>
            <a:endParaRPr lang="nl-N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778007" y="1265238"/>
            <a:ext cx="400110" cy="4754562"/>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812800" y="1265238"/>
            <a:ext cx="7571317" cy="4754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1" descr="Date"/>
          <p:cNvSpPr>
            <a:spLocks noGrp="1"/>
          </p:cNvSpPr>
          <p:nvPr>
            <p:ph type="dt" sz="half" idx="10"/>
          </p:nvPr>
        </p:nvSpPr>
        <p:spPr/>
        <p:txBody>
          <a:bodyPr/>
          <a:lstStyle>
            <a:lvl1pPr>
              <a:defRPr/>
            </a:lvl1pPr>
          </a:lstStyle>
          <a:p>
            <a:pPr>
              <a:defRPr/>
            </a:pPr>
            <a:fld id="{D624F8E1-A2E8-4961-B4A2-F014D9CC6A95}" type="datetime4">
              <a:rPr lang="nl-NL"/>
              <a:pPr>
                <a:defRPr/>
              </a:pPr>
              <a:t>29 juni 2026</a:t>
            </a:fld>
            <a:endParaRPr lang="nl-N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615553"/>
          </a:xfrm>
        </p:spPr>
        <p:txBody>
          <a:bodyPr/>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Date Placeholder 1" descr="Date"/>
          <p:cNvSpPr>
            <a:spLocks noGrp="1"/>
          </p:cNvSpPr>
          <p:nvPr>
            <p:ph type="dt" sz="half" idx="10"/>
          </p:nvPr>
        </p:nvSpPr>
        <p:spPr/>
        <p:txBody>
          <a:bodyPr/>
          <a:lstStyle>
            <a:lvl1pPr>
              <a:defRPr/>
            </a:lvl1pPr>
          </a:lstStyle>
          <a:p>
            <a:pPr>
              <a:defRPr/>
            </a:pPr>
            <a:fld id="{DEC83F28-1ECE-45F8-8503-8DCAA38E635A}" type="datetime4">
              <a:rPr lang="nl-NL"/>
              <a:pPr>
                <a:defRPr/>
              </a:pPr>
              <a:t>29 juni 2026</a:t>
            </a:fld>
            <a:endParaRPr lang="nl-N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812800" y="1773238"/>
            <a:ext cx="5080000" cy="4246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096000" y="1773238"/>
            <a:ext cx="5080000" cy="4246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1" descr="Date"/>
          <p:cNvSpPr>
            <a:spLocks noGrp="1"/>
          </p:cNvSpPr>
          <p:nvPr>
            <p:ph type="dt" sz="half" idx="10"/>
          </p:nvPr>
        </p:nvSpPr>
        <p:spPr/>
        <p:txBody>
          <a:bodyPr/>
          <a:lstStyle>
            <a:lvl1pPr>
              <a:defRPr/>
            </a:lvl1pPr>
          </a:lstStyle>
          <a:p>
            <a:pPr>
              <a:defRPr/>
            </a:pPr>
            <a:fld id="{1E38B173-C839-46E2-B359-2519204723B8}" type="datetime4">
              <a:rPr lang="nl-NL"/>
              <a:pPr>
                <a:defRPr/>
              </a:pPr>
              <a:t>29 juni 2026</a:t>
            </a:fld>
            <a:endParaRPr lang="nl-N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09600" y="1124744"/>
            <a:ext cx="10972800" cy="400110"/>
          </a:xfrm>
        </p:spPr>
        <p:txBody>
          <a:bodyPr/>
          <a:lstStyle>
            <a:lvl1pPr>
              <a:defRPr/>
            </a:lvl1pPr>
          </a:lstStyle>
          <a:p>
            <a:r>
              <a:rPr lang="en-US"/>
              <a:t>Click to edit Master title style</a:t>
            </a:r>
            <a:endParaRPr lang="nl-NL"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1" descr="Date"/>
          <p:cNvSpPr>
            <a:spLocks noGrp="1"/>
          </p:cNvSpPr>
          <p:nvPr>
            <p:ph type="dt" sz="half" idx="10"/>
          </p:nvPr>
        </p:nvSpPr>
        <p:spPr/>
        <p:txBody>
          <a:bodyPr/>
          <a:lstStyle>
            <a:lvl1pPr>
              <a:defRPr/>
            </a:lvl1pPr>
          </a:lstStyle>
          <a:p>
            <a:pPr>
              <a:defRPr/>
            </a:pPr>
            <a:fld id="{E3918DED-70D2-484B-A04D-3C9401595804}" type="datetime4">
              <a:rPr lang="nl-NL"/>
              <a:pPr>
                <a:defRPr/>
              </a:pPr>
              <a:t>29 juni 2026</a:t>
            </a:fld>
            <a:endParaRPr lang="nl-N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1" descr="Date"/>
          <p:cNvSpPr>
            <a:spLocks noGrp="1"/>
          </p:cNvSpPr>
          <p:nvPr>
            <p:ph type="dt" sz="half" idx="10"/>
          </p:nvPr>
        </p:nvSpPr>
        <p:spPr/>
        <p:txBody>
          <a:bodyPr/>
          <a:lstStyle>
            <a:lvl1pPr>
              <a:defRPr/>
            </a:lvl1pPr>
          </a:lstStyle>
          <a:p>
            <a:pPr>
              <a:defRPr/>
            </a:pPr>
            <a:fld id="{7122B0CE-C6C7-436D-8CEF-0A1751D12FDE}" type="datetime4">
              <a:rPr lang="nl-NL"/>
              <a:pPr>
                <a:defRPr/>
              </a:pPr>
              <a:t>29 juni 2026</a:t>
            </a:fld>
            <a:endParaRPr lang="nl-N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descr="Date"/>
          <p:cNvSpPr>
            <a:spLocks noGrp="1"/>
          </p:cNvSpPr>
          <p:nvPr>
            <p:ph type="dt" sz="half" idx="10"/>
          </p:nvPr>
        </p:nvSpPr>
        <p:spPr/>
        <p:txBody>
          <a:bodyPr/>
          <a:lstStyle>
            <a:lvl1pPr>
              <a:defRPr/>
            </a:lvl1pPr>
          </a:lstStyle>
          <a:p>
            <a:pPr>
              <a:defRPr/>
            </a:pPr>
            <a:fld id="{56B3116A-2F65-4FA2-9EC4-D06607E58C0B}" type="datetime4">
              <a:rPr lang="nl-NL"/>
              <a:pPr>
                <a:defRPr/>
              </a:pPr>
              <a:t>29 juni 2026</a:t>
            </a:fld>
            <a:endParaRPr lang="nl-N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1" y="1124744"/>
            <a:ext cx="4011084" cy="310356"/>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4766733" y="1124745"/>
            <a:ext cx="6815667" cy="50014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1" descr="Date"/>
          <p:cNvSpPr>
            <a:spLocks noGrp="1"/>
          </p:cNvSpPr>
          <p:nvPr>
            <p:ph type="dt" sz="half" idx="10"/>
          </p:nvPr>
        </p:nvSpPr>
        <p:spPr/>
        <p:txBody>
          <a:bodyPr/>
          <a:lstStyle>
            <a:lvl1pPr>
              <a:defRPr/>
            </a:lvl1pPr>
          </a:lstStyle>
          <a:p>
            <a:pPr>
              <a:defRPr/>
            </a:pPr>
            <a:fld id="{BCDEA74E-A4C5-4BBE-80EC-AA99846FCB01}" type="datetime4">
              <a:rPr lang="nl-NL"/>
              <a:pPr>
                <a:defRPr/>
              </a:pPr>
              <a:t>29 juni 2026</a:t>
            </a:fld>
            <a:endParaRPr lang="nl-NL"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389717" y="5059561"/>
            <a:ext cx="7315200" cy="307777"/>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2389717" y="1124744"/>
            <a:ext cx="7315200" cy="36028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l-NL"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1" descr="Date"/>
          <p:cNvSpPr>
            <a:spLocks noGrp="1"/>
          </p:cNvSpPr>
          <p:nvPr>
            <p:ph type="dt" sz="half" idx="10"/>
          </p:nvPr>
        </p:nvSpPr>
        <p:spPr/>
        <p:txBody>
          <a:bodyPr/>
          <a:lstStyle>
            <a:lvl1pPr>
              <a:defRPr/>
            </a:lvl1pPr>
          </a:lstStyle>
          <a:p>
            <a:pPr>
              <a:defRPr/>
            </a:pPr>
            <a:fld id="{FB89CDA0-5ECA-4F61-944A-2C4EEC3C44F5}" type="datetime4">
              <a:rPr lang="nl-NL"/>
              <a:pPr>
                <a:defRPr/>
              </a:pPr>
              <a:t>29 juni 2026</a:t>
            </a:fld>
            <a:endParaRPr lang="nl-N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7" name="shpKleurvlakOnder" descr="Bar_Bottom"/>
          <p:cNvSpPr>
            <a:spLocks noChangeArrowheads="1"/>
          </p:cNvSpPr>
          <p:nvPr/>
        </p:nvSpPr>
        <p:spPr bwMode="auto">
          <a:xfrm>
            <a:off x="0" y="6318250"/>
            <a:ext cx="12192000" cy="539750"/>
          </a:xfrm>
          <a:prstGeom prst="rect">
            <a:avLst/>
          </a:prstGeom>
          <a:solidFill>
            <a:srgbClr val="E17000"/>
          </a:solidFill>
          <a:ln>
            <a:noFill/>
          </a:ln>
        </p:spPr>
        <p:txBody>
          <a:bodyPr anchor="ctr"/>
          <a:lstStyle/>
          <a:p>
            <a:pPr algn="ctr">
              <a:defRPr/>
            </a:pPr>
            <a:endParaRPr lang="nl-NL" sz="1800">
              <a:solidFill>
                <a:srgbClr val="FFFFFF"/>
              </a:solidFill>
              <a:cs typeface="Arial" charset="0"/>
            </a:endParaRPr>
          </a:p>
        </p:txBody>
      </p:sp>
      <p:sp>
        <p:nvSpPr>
          <p:cNvPr id="1027" name="Rectangle 46"/>
          <p:cNvSpPr>
            <a:spLocks noGrp="1" noChangeAspect="1" noChangeArrowheads="1"/>
          </p:cNvSpPr>
          <p:nvPr>
            <p:ph type="body" idx="1"/>
          </p:nvPr>
        </p:nvSpPr>
        <p:spPr bwMode="auto">
          <a:xfrm>
            <a:off x="812800" y="1773238"/>
            <a:ext cx="10363200" cy="42465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a:t>Klik om het opmaakprofiel van de modeltekst te bewerken</a:t>
            </a:r>
          </a:p>
          <a:p>
            <a:pPr lvl="1"/>
            <a:r>
              <a:rPr lang="nl-NL"/>
              <a:t> </a:t>
            </a:r>
          </a:p>
          <a:p>
            <a:pPr lvl="2"/>
            <a:r>
              <a:rPr lang="nl-NL"/>
              <a:t> </a:t>
            </a:r>
          </a:p>
          <a:p>
            <a:pPr lvl="3"/>
            <a:r>
              <a:rPr lang="nl-NL"/>
              <a:t> </a:t>
            </a:r>
          </a:p>
          <a:p>
            <a:pPr lvl="4"/>
            <a:r>
              <a:rPr lang="nl-NL"/>
              <a:t> </a:t>
            </a:r>
          </a:p>
        </p:txBody>
      </p:sp>
      <p:sp>
        <p:nvSpPr>
          <p:cNvPr id="1095" name="shpTekst" descr="Bar_Top"/>
          <p:cNvSpPr>
            <a:spLocks noChangeArrowheads="1"/>
          </p:cNvSpPr>
          <p:nvPr/>
        </p:nvSpPr>
        <p:spPr bwMode="auto">
          <a:xfrm>
            <a:off x="0" y="1"/>
            <a:ext cx="12192000" cy="1071563"/>
          </a:xfrm>
          <a:prstGeom prst="rect">
            <a:avLst/>
          </a:prstGeom>
          <a:solidFill>
            <a:srgbClr val="E17000"/>
          </a:solidFill>
          <a:ln>
            <a:noFill/>
          </a:ln>
        </p:spPr>
        <p:txBody>
          <a:bodyPr anchor="ctr"/>
          <a:lstStyle/>
          <a:p>
            <a:pPr algn="ctr">
              <a:defRPr/>
            </a:pPr>
            <a:endParaRPr lang="nl-NL" sz="1800" dirty="0">
              <a:solidFill>
                <a:srgbClr val="FFFFFF"/>
              </a:solidFill>
              <a:cs typeface="Arial" charset="0"/>
            </a:endParaRPr>
          </a:p>
        </p:txBody>
      </p:sp>
      <p:sp>
        <p:nvSpPr>
          <p:cNvPr id="1029" name="Rectangle 45"/>
          <p:cNvSpPr>
            <a:spLocks noGrp="1" noChangeArrowheads="1"/>
          </p:cNvSpPr>
          <p:nvPr>
            <p:ph type="title"/>
          </p:nvPr>
        </p:nvSpPr>
        <p:spPr bwMode="auto">
          <a:xfrm>
            <a:off x="814917" y="1265239"/>
            <a:ext cx="10363200" cy="3968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endParaRPr lang="nl-NL"/>
          </a:p>
        </p:txBody>
      </p:sp>
      <p:sp>
        <p:nvSpPr>
          <p:cNvPr id="1099" name="shpKleurvlakBoven"/>
          <p:cNvSpPr>
            <a:spLocks noChangeArrowheads="1"/>
          </p:cNvSpPr>
          <p:nvPr/>
        </p:nvSpPr>
        <p:spPr bwMode="auto">
          <a:xfrm>
            <a:off x="6000751" y="6308725"/>
            <a:ext cx="5552016" cy="287338"/>
          </a:xfrm>
          <a:prstGeom prst="rect">
            <a:avLst/>
          </a:prstGeom>
          <a:noFill/>
          <a:ln>
            <a:noFill/>
          </a:ln>
        </p:spPr>
        <p:txBody>
          <a:bodyPr/>
          <a:lstStyle/>
          <a:p>
            <a:pPr eaLnBrk="0" hangingPunct="0">
              <a:defRPr/>
            </a:pPr>
            <a:r>
              <a:rPr lang="nl-NL" sz="1100" dirty="0">
                <a:solidFill>
                  <a:schemeClr val="bg1"/>
                </a:solidFill>
                <a:cs typeface="Arial" charset="0"/>
              </a:rPr>
              <a:t>Ministerie van Defensie</a:t>
            </a:r>
          </a:p>
        </p:txBody>
      </p:sp>
      <p:sp>
        <p:nvSpPr>
          <p:cNvPr id="1100" name="shpBeeldmerk"/>
          <p:cNvSpPr>
            <a:spLocks noChangeArrowheads="1"/>
          </p:cNvSpPr>
          <p:nvPr/>
        </p:nvSpPr>
        <p:spPr bwMode="auto">
          <a:xfrm>
            <a:off x="516467" y="6362700"/>
            <a:ext cx="950384" cy="363538"/>
          </a:xfrm>
          <a:prstGeom prst="rect">
            <a:avLst/>
          </a:prstGeom>
          <a:noFill/>
          <a:ln>
            <a:noFill/>
          </a:ln>
        </p:spPr>
        <p:txBody>
          <a:bodyPr/>
          <a:lstStyle/>
          <a:p>
            <a:pPr eaLnBrk="0" hangingPunct="0">
              <a:defRPr/>
            </a:pPr>
            <a:fld id="{07382E3B-8403-45AB-A22D-980A32E9F913}" type="slidenum">
              <a:rPr lang="nl-NL" sz="1000">
                <a:solidFill>
                  <a:schemeClr val="bg1"/>
                </a:solidFill>
                <a:cs typeface="Arial" charset="0"/>
              </a:rPr>
              <a:pPr eaLnBrk="0" hangingPunct="0">
                <a:defRPr/>
              </a:pPr>
              <a:t>‹nr.›</a:t>
            </a:fld>
            <a:endParaRPr lang="nl-NL" sz="1000">
              <a:solidFill>
                <a:schemeClr val="bg1"/>
              </a:solidFill>
              <a:cs typeface="Arial" charset="0"/>
            </a:endParaRPr>
          </a:p>
        </p:txBody>
      </p:sp>
      <p:sp>
        <p:nvSpPr>
          <p:cNvPr id="1109" name="TitelSlide2"/>
          <p:cNvSpPr txBox="1">
            <a:spLocks noChangeArrowheads="1"/>
          </p:cNvSpPr>
          <p:nvPr/>
        </p:nvSpPr>
        <p:spPr bwMode="auto">
          <a:xfrm>
            <a:off x="6000751" y="6524625"/>
            <a:ext cx="3647016" cy="217488"/>
          </a:xfrm>
          <a:prstGeom prst="rect">
            <a:avLst/>
          </a:prstGeom>
          <a:noFill/>
          <a:ln>
            <a:noFill/>
          </a:ln>
          <a:effectLst/>
        </p:spPr>
        <p:txBody>
          <a:bodyPr lIns="90000" tIns="46800" rIns="90000" bIns="46800"/>
          <a:lstStyle/>
          <a:p>
            <a:pPr eaLnBrk="0" hangingPunct="0">
              <a:spcBef>
                <a:spcPct val="50000"/>
              </a:spcBef>
              <a:defRPr/>
            </a:pPr>
            <a:r>
              <a:rPr lang="nl-NL" sz="1100" dirty="0">
                <a:solidFill>
                  <a:schemeClr val="bg1"/>
                </a:solidFill>
              </a:rPr>
              <a:t>Het projectbesluit</a:t>
            </a:r>
          </a:p>
        </p:txBody>
      </p:sp>
      <p:pic>
        <p:nvPicPr>
          <p:cNvPr id="1036" name="LogoLandmacht" descr="Placeholder_Logo"/>
          <p:cNvPicPr>
            <a:picLocks noChangeArrowheads="1"/>
          </p:cNvPicPr>
          <p:nvPr/>
        </p:nvPicPr>
        <p:blipFill>
          <a:blip r:embed="rId13" cstate="print"/>
          <a:srcRect/>
          <a:stretch>
            <a:fillRect/>
          </a:stretch>
        </p:blipFill>
        <p:spPr bwMode="auto">
          <a:xfrm>
            <a:off x="5875713" y="1"/>
            <a:ext cx="440575" cy="849313"/>
          </a:xfrm>
          <a:prstGeom prst="rect">
            <a:avLst/>
          </a:prstGeom>
          <a:noFill/>
          <a:ln w="9525">
            <a:noFill/>
            <a:miter lim="800000"/>
            <a:headEnd/>
            <a:tailEnd/>
          </a:ln>
        </p:spPr>
      </p:pic>
      <p:sp>
        <p:nvSpPr>
          <p:cNvPr id="15" name="Date Placeholder 1" descr="Date"/>
          <p:cNvSpPr>
            <a:spLocks noGrp="1"/>
          </p:cNvSpPr>
          <p:nvPr>
            <p:ph type="dt" sz="half" idx="2"/>
          </p:nvPr>
        </p:nvSpPr>
        <p:spPr>
          <a:xfrm>
            <a:off x="9637185" y="6520259"/>
            <a:ext cx="2220383" cy="365125"/>
          </a:xfrm>
          <a:prstGeom prst="rect">
            <a:avLst/>
          </a:prstGeom>
        </p:spPr>
        <p:txBody>
          <a:bodyPr vert="horz" lIns="91440" tIns="45720" rIns="91440" bIns="45720" rtlCol="0" anchor="ctr"/>
          <a:lstStyle>
            <a:lvl1pPr algn="l" eaLnBrk="0" hangingPunct="0">
              <a:spcBef>
                <a:spcPct val="50000"/>
              </a:spcBef>
              <a:defRPr sz="1100">
                <a:solidFill>
                  <a:schemeClr val="bg1"/>
                </a:solidFill>
              </a:defRPr>
            </a:lvl1pPr>
          </a:lstStyle>
          <a:p>
            <a:pPr>
              <a:defRPr/>
            </a:pPr>
            <a:fld id="{96D8C42F-7154-4953-B071-224E4D212AE9}" type="datetime4">
              <a:rPr lang="nl-NL"/>
              <a:pPr>
                <a:defRPr/>
              </a:pPr>
              <a:t>29 juni 2026</a:t>
            </a:fld>
            <a:endParaRPr lang="nl-NL" dirty="0"/>
          </a:p>
        </p:txBody>
      </p:sp>
    </p:spTree>
  </p:cSld>
  <p:clrMap bg1="lt1" tx1="dk1" bg2="lt2" tx2="dk2" accent1="accent1" accent2="accent2" accent3="accent3" accent4="accent4" accent5="accent5" accent6="accent6" hlink="hlink" folHlink="folHlink"/>
  <p:sldLayoutIdLst>
    <p:sldLayoutId id="214748368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5" r:id="rId11"/>
  </p:sldLayoutIdLst>
  <p:hf sldNum="0" hdr="0" ftr="0"/>
  <p:txStyles>
    <p:titleStyle>
      <a:lvl1pPr algn="l" rtl="0" eaLnBrk="1" fontAlgn="base" hangingPunct="1">
        <a:spcBef>
          <a:spcPct val="0"/>
        </a:spcBef>
        <a:spcAft>
          <a:spcPct val="0"/>
        </a:spcAft>
        <a:defRPr sz="2600">
          <a:solidFill>
            <a:srgbClr val="113652"/>
          </a:solidFill>
          <a:latin typeface="+mj-lt"/>
          <a:ea typeface="+mj-ea"/>
          <a:cs typeface="+mj-cs"/>
        </a:defRPr>
      </a:lvl1pPr>
      <a:lvl2pPr algn="l" rtl="0" eaLnBrk="1" fontAlgn="base" hangingPunct="1">
        <a:spcBef>
          <a:spcPct val="0"/>
        </a:spcBef>
        <a:spcAft>
          <a:spcPct val="0"/>
        </a:spcAft>
        <a:defRPr sz="2600">
          <a:solidFill>
            <a:srgbClr val="113652"/>
          </a:solidFill>
          <a:latin typeface="Verdana" pitchFamily="34" charset="0"/>
        </a:defRPr>
      </a:lvl2pPr>
      <a:lvl3pPr algn="l" rtl="0" eaLnBrk="1" fontAlgn="base" hangingPunct="1">
        <a:spcBef>
          <a:spcPct val="0"/>
        </a:spcBef>
        <a:spcAft>
          <a:spcPct val="0"/>
        </a:spcAft>
        <a:defRPr sz="2600">
          <a:solidFill>
            <a:srgbClr val="113652"/>
          </a:solidFill>
          <a:latin typeface="Verdana" pitchFamily="34" charset="0"/>
        </a:defRPr>
      </a:lvl3pPr>
      <a:lvl4pPr algn="l" rtl="0" eaLnBrk="1" fontAlgn="base" hangingPunct="1">
        <a:spcBef>
          <a:spcPct val="0"/>
        </a:spcBef>
        <a:spcAft>
          <a:spcPct val="0"/>
        </a:spcAft>
        <a:defRPr sz="2600">
          <a:solidFill>
            <a:srgbClr val="113652"/>
          </a:solidFill>
          <a:latin typeface="Verdana" pitchFamily="34" charset="0"/>
        </a:defRPr>
      </a:lvl4pPr>
      <a:lvl5pPr algn="l" rtl="0" eaLnBrk="1" fontAlgn="base" hangingPunct="1">
        <a:spcBef>
          <a:spcPct val="0"/>
        </a:spcBef>
        <a:spcAft>
          <a:spcPct val="0"/>
        </a:spcAft>
        <a:defRPr sz="2600">
          <a:solidFill>
            <a:srgbClr val="113652"/>
          </a:solidFill>
          <a:latin typeface="Verdana" pitchFamily="34" charset="0"/>
        </a:defRPr>
      </a:lvl5pPr>
      <a:lvl6pPr marL="457200" algn="l" rtl="0" eaLnBrk="1" fontAlgn="base" hangingPunct="1">
        <a:spcBef>
          <a:spcPct val="0"/>
        </a:spcBef>
        <a:spcAft>
          <a:spcPct val="0"/>
        </a:spcAft>
        <a:defRPr sz="2600">
          <a:solidFill>
            <a:srgbClr val="E17000"/>
          </a:solidFill>
          <a:latin typeface="Verdana" pitchFamily="34" charset="0"/>
        </a:defRPr>
      </a:lvl6pPr>
      <a:lvl7pPr marL="914400" algn="l" rtl="0" eaLnBrk="1" fontAlgn="base" hangingPunct="1">
        <a:spcBef>
          <a:spcPct val="0"/>
        </a:spcBef>
        <a:spcAft>
          <a:spcPct val="0"/>
        </a:spcAft>
        <a:defRPr sz="2600">
          <a:solidFill>
            <a:srgbClr val="E17000"/>
          </a:solidFill>
          <a:latin typeface="Verdana" pitchFamily="34" charset="0"/>
        </a:defRPr>
      </a:lvl7pPr>
      <a:lvl8pPr marL="1371600" algn="l" rtl="0" eaLnBrk="1" fontAlgn="base" hangingPunct="1">
        <a:spcBef>
          <a:spcPct val="0"/>
        </a:spcBef>
        <a:spcAft>
          <a:spcPct val="0"/>
        </a:spcAft>
        <a:defRPr sz="2600">
          <a:solidFill>
            <a:srgbClr val="E17000"/>
          </a:solidFill>
          <a:latin typeface="Verdana" pitchFamily="34" charset="0"/>
        </a:defRPr>
      </a:lvl8pPr>
      <a:lvl9pPr marL="1828800" algn="l" rtl="0" eaLnBrk="1" fontAlgn="base" hangingPunct="1">
        <a:spcBef>
          <a:spcPct val="0"/>
        </a:spcBef>
        <a:spcAft>
          <a:spcPct val="0"/>
        </a:spcAft>
        <a:defRPr sz="2600">
          <a:solidFill>
            <a:srgbClr val="E17000"/>
          </a:solidFill>
          <a:latin typeface="Verdana" pitchFamily="34" charset="0"/>
        </a:defRPr>
      </a:lvl9pPr>
    </p:titleStyle>
    <p:bodyStyle>
      <a:lvl1pPr algn="l" rtl="0" eaLnBrk="1" fontAlgn="base" hangingPunct="1">
        <a:spcBef>
          <a:spcPct val="5000"/>
        </a:spcBef>
        <a:spcAft>
          <a:spcPct val="0"/>
        </a:spcAft>
        <a:defRPr sz="2200">
          <a:solidFill>
            <a:srgbClr val="000000"/>
          </a:solidFill>
          <a:latin typeface="+mn-lt"/>
          <a:ea typeface="+mn-ea"/>
          <a:cs typeface="+mn-cs"/>
        </a:defRPr>
      </a:lvl1pPr>
      <a:lvl2pPr marL="374650" indent="-184150" algn="l" rtl="0" eaLnBrk="1" fontAlgn="base" hangingPunct="1">
        <a:spcBef>
          <a:spcPct val="5000"/>
        </a:spcBef>
        <a:spcAft>
          <a:spcPct val="0"/>
        </a:spcAft>
        <a:buChar char="•"/>
        <a:defRPr sz="2200">
          <a:solidFill>
            <a:srgbClr val="000000"/>
          </a:solidFill>
          <a:latin typeface="+mn-lt"/>
        </a:defRPr>
      </a:lvl2pPr>
      <a:lvl3pPr marL="622300" algn="l" rtl="0" eaLnBrk="1" fontAlgn="base" hangingPunct="1">
        <a:spcBef>
          <a:spcPct val="5000"/>
        </a:spcBef>
        <a:spcAft>
          <a:spcPct val="0"/>
        </a:spcAft>
        <a:buFont typeface="Verdana" pitchFamily="34" charset="0"/>
        <a:buChar char="–"/>
        <a:defRPr sz="2200">
          <a:solidFill>
            <a:srgbClr val="000000"/>
          </a:solidFill>
          <a:latin typeface="+mn-lt"/>
        </a:defRPr>
      </a:lvl3pPr>
      <a:lvl4pPr marL="1166813" indent="-177800" algn="l" rtl="0" eaLnBrk="1" fontAlgn="base" hangingPunct="1">
        <a:spcBef>
          <a:spcPct val="5000"/>
        </a:spcBef>
        <a:spcAft>
          <a:spcPct val="0"/>
        </a:spcAft>
        <a:buFont typeface="Verdana" pitchFamily="34" charset="0"/>
        <a:buChar char="›"/>
        <a:defRPr sz="2200">
          <a:solidFill>
            <a:srgbClr val="000000"/>
          </a:solidFill>
          <a:latin typeface="+mn-lt"/>
        </a:defRPr>
      </a:lvl4pPr>
      <a:lvl5pPr marL="1346200" algn="l" rtl="0" eaLnBrk="1" fontAlgn="base" hangingPunct="1">
        <a:spcBef>
          <a:spcPct val="5000"/>
        </a:spcBef>
        <a:spcAft>
          <a:spcPct val="0"/>
        </a:spcAft>
        <a:buFont typeface="Verdana" pitchFamily="34" charset="0"/>
        <a:buChar char="»"/>
        <a:defRPr sz="2200">
          <a:solidFill>
            <a:srgbClr val="000000"/>
          </a:solidFill>
          <a:latin typeface="+mn-lt"/>
        </a:defRPr>
      </a:lvl5pPr>
      <a:lvl6pPr marL="1803400" algn="l" rtl="0" eaLnBrk="1" fontAlgn="base" hangingPunct="1">
        <a:spcBef>
          <a:spcPct val="5000"/>
        </a:spcBef>
        <a:spcAft>
          <a:spcPct val="0"/>
        </a:spcAft>
        <a:buFont typeface="Verdana" pitchFamily="34" charset="0"/>
        <a:buChar char="»"/>
        <a:defRPr sz="2200">
          <a:solidFill>
            <a:srgbClr val="000000"/>
          </a:solidFill>
          <a:latin typeface="+mn-lt"/>
        </a:defRPr>
      </a:lvl6pPr>
      <a:lvl7pPr marL="2260600" algn="l" rtl="0" eaLnBrk="1" fontAlgn="base" hangingPunct="1">
        <a:spcBef>
          <a:spcPct val="5000"/>
        </a:spcBef>
        <a:spcAft>
          <a:spcPct val="0"/>
        </a:spcAft>
        <a:buFont typeface="Verdana" pitchFamily="34" charset="0"/>
        <a:buChar char="»"/>
        <a:defRPr sz="2200">
          <a:solidFill>
            <a:srgbClr val="000000"/>
          </a:solidFill>
          <a:latin typeface="+mn-lt"/>
        </a:defRPr>
      </a:lvl7pPr>
      <a:lvl8pPr marL="2717800" algn="l" rtl="0" eaLnBrk="1" fontAlgn="base" hangingPunct="1">
        <a:spcBef>
          <a:spcPct val="5000"/>
        </a:spcBef>
        <a:spcAft>
          <a:spcPct val="0"/>
        </a:spcAft>
        <a:buFont typeface="Verdana" pitchFamily="34" charset="0"/>
        <a:buChar char="»"/>
        <a:defRPr sz="2200">
          <a:solidFill>
            <a:srgbClr val="000000"/>
          </a:solidFill>
          <a:latin typeface="+mn-lt"/>
        </a:defRPr>
      </a:lvl8pPr>
      <a:lvl9pPr marL="3175000" algn="l" rtl="0" eaLnBrk="1" fontAlgn="base" hangingPunct="1">
        <a:spcBef>
          <a:spcPct val="5000"/>
        </a:spcBef>
        <a:spcAft>
          <a:spcPct val="0"/>
        </a:spcAft>
        <a:buFont typeface="Verdana" pitchFamily="34" charset="0"/>
        <a:buChar char="»"/>
        <a:defRPr sz="2200">
          <a:solidFill>
            <a:srgbClr val="000000"/>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0093" r="11905" b="4016"/>
          <a:stretch/>
        </p:blipFill>
        <p:spPr>
          <a:xfrm>
            <a:off x="-24680" y="0"/>
            <a:ext cx="6121118" cy="6885384"/>
          </a:xfrm>
          <a:prstGeom prst="rect">
            <a:avLst/>
          </a:prstGeom>
        </p:spPr>
      </p:pic>
      <p:sp>
        <p:nvSpPr>
          <p:cNvPr id="4098" name="shpTitel"/>
          <p:cNvSpPr>
            <a:spLocks noGrp="1" noChangeArrowheads="1"/>
          </p:cNvSpPr>
          <p:nvPr>
            <p:ph type="title"/>
          </p:nvPr>
        </p:nvSpPr>
        <p:spPr>
          <a:xfrm>
            <a:off x="6457951" y="2097087"/>
            <a:ext cx="5040000" cy="892552"/>
          </a:xfrm>
        </p:spPr>
        <p:txBody>
          <a:bodyPr anchor="t" anchorCtr="0"/>
          <a:lstStyle/>
          <a:p>
            <a:pPr eaLnBrk="1" hangingPunct="1"/>
            <a:r>
              <a:rPr lang="nl-NL" dirty="0">
                <a:solidFill>
                  <a:srgbClr val="113652"/>
                </a:solidFill>
              </a:rPr>
              <a:t>Het projectbesluit in de praktijk</a:t>
            </a:r>
          </a:p>
        </p:txBody>
      </p:sp>
      <p:sp>
        <p:nvSpPr>
          <p:cNvPr id="4099" name="shpTekst"/>
          <p:cNvSpPr>
            <a:spLocks noGrp="1" noChangeArrowheads="1"/>
          </p:cNvSpPr>
          <p:nvPr>
            <p:ph type="body" idx="1"/>
          </p:nvPr>
        </p:nvSpPr>
        <p:spPr>
          <a:xfrm>
            <a:off x="6458400" y="3236400"/>
            <a:ext cx="5040000" cy="986400"/>
          </a:xfrm>
        </p:spPr>
        <p:txBody>
          <a:bodyPr/>
          <a:lstStyle/>
          <a:p>
            <a:r>
              <a:rPr lang="nl-NL" sz="1600" dirty="0">
                <a:solidFill>
                  <a:srgbClr val="113652"/>
                </a:solidFill>
              </a:rPr>
              <a:t>Hoe Defensie het projectbesluit inzet voor een toenemende ruimtebehoefte van de krijgsmacht. </a:t>
            </a:r>
          </a:p>
        </p:txBody>
      </p:sp>
      <p:sp>
        <p:nvSpPr>
          <p:cNvPr id="4100" name="Date Placeholder 2"/>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r>
              <a:rPr lang="nl-NL" dirty="0"/>
              <a:t>25 juni 2026</a:t>
            </a:r>
          </a:p>
        </p:txBody>
      </p:sp>
      <p:pic>
        <p:nvPicPr>
          <p:cNvPr id="3" name="Picture 2"/>
          <p:cNvPicPr>
            <a:picLocks noChangeAspect="1"/>
          </p:cNvPicPr>
          <p:nvPr/>
        </p:nvPicPr>
        <p:blipFill rotWithShape="1">
          <a:blip r:embed="rId3"/>
          <a:srcRect b="3620"/>
          <a:stretch/>
        </p:blipFill>
        <p:spPr>
          <a:xfrm>
            <a:off x="5663952" y="1"/>
            <a:ext cx="844757" cy="204555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39" y="1052736"/>
            <a:ext cx="12192000" cy="5256584"/>
          </a:xfrm>
          <a:prstGeom prst="rect">
            <a:avLst/>
          </a:prstGeom>
        </p:spPr>
      </p:pic>
      <p:sp>
        <p:nvSpPr>
          <p:cNvPr id="2" name="Title 1"/>
          <p:cNvSpPr>
            <a:spLocks noGrp="1"/>
          </p:cNvSpPr>
          <p:nvPr>
            <p:ph type="title"/>
          </p:nvPr>
        </p:nvSpPr>
        <p:spPr>
          <a:xfrm>
            <a:off x="814917" y="1265239"/>
            <a:ext cx="10363200" cy="800219"/>
          </a:xfrm>
        </p:spPr>
        <p:txBody>
          <a:bodyPr/>
          <a:lstStyle/>
          <a:p>
            <a:r>
              <a:rPr lang="en-US" dirty="0" err="1">
                <a:solidFill>
                  <a:schemeClr val="tx1"/>
                </a:solidFill>
              </a:rPr>
              <a:t>Initiatiefnemer</a:t>
            </a:r>
            <a:r>
              <a:rPr lang="en-US" dirty="0">
                <a:solidFill>
                  <a:schemeClr val="tx1"/>
                </a:solidFill>
              </a:rPr>
              <a:t> of </a:t>
            </a:r>
            <a:r>
              <a:rPr lang="en-US" dirty="0" err="1">
                <a:solidFill>
                  <a:schemeClr val="tx1"/>
                </a:solidFill>
              </a:rPr>
              <a:t>bevoegd</a:t>
            </a:r>
            <a:r>
              <a:rPr lang="en-US" dirty="0">
                <a:solidFill>
                  <a:schemeClr val="tx1"/>
                </a:solidFill>
              </a:rPr>
              <a:t> </a:t>
            </a:r>
            <a:r>
              <a:rPr lang="en-US" dirty="0" err="1">
                <a:solidFill>
                  <a:schemeClr val="tx1"/>
                </a:solidFill>
              </a:rPr>
              <a:t>gezag</a:t>
            </a:r>
            <a:r>
              <a:rPr lang="en-US" dirty="0">
                <a:solidFill>
                  <a:schemeClr val="tx1"/>
                </a:solidFill>
              </a:rPr>
              <a:t>?</a:t>
            </a:r>
            <a:br>
              <a:rPr lang="en-US" dirty="0">
                <a:solidFill>
                  <a:schemeClr val="tx1"/>
                </a:solidFill>
              </a:rPr>
            </a:br>
            <a:endParaRPr lang="nl-NL" dirty="0">
              <a:solidFill>
                <a:schemeClr val="tx1"/>
              </a:solidFill>
            </a:endParaRP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solidFill>
                  <a:schemeClr val="tx1"/>
                </a:solidFill>
              </a:rPr>
              <a:t>Defensie is </a:t>
            </a:r>
            <a:r>
              <a:rPr lang="en-US" dirty="0" err="1">
                <a:solidFill>
                  <a:schemeClr val="tx1"/>
                </a:solidFill>
              </a:rPr>
              <a:t>zowel</a:t>
            </a:r>
            <a:r>
              <a:rPr lang="en-US" dirty="0">
                <a:solidFill>
                  <a:schemeClr val="tx1"/>
                </a:solidFill>
              </a:rPr>
              <a:t> </a:t>
            </a:r>
            <a:r>
              <a:rPr lang="en-US" dirty="0" err="1">
                <a:solidFill>
                  <a:schemeClr val="tx1"/>
                </a:solidFill>
              </a:rPr>
              <a:t>initiatiefnemer</a:t>
            </a:r>
            <a:r>
              <a:rPr lang="en-US" dirty="0">
                <a:solidFill>
                  <a:schemeClr val="tx1"/>
                </a:solidFill>
              </a:rPr>
              <a:t> </a:t>
            </a:r>
            <a:r>
              <a:rPr lang="en-US" dirty="0" err="1">
                <a:solidFill>
                  <a:schemeClr val="tx1"/>
                </a:solidFill>
              </a:rPr>
              <a:t>als</a:t>
            </a:r>
            <a:r>
              <a:rPr lang="en-US" dirty="0">
                <a:solidFill>
                  <a:schemeClr val="tx1"/>
                </a:solidFill>
              </a:rPr>
              <a:t> </a:t>
            </a:r>
            <a:r>
              <a:rPr lang="en-US" dirty="0" err="1">
                <a:solidFill>
                  <a:schemeClr val="tx1"/>
                </a:solidFill>
              </a:rPr>
              <a:t>bevoegd</a:t>
            </a:r>
            <a:r>
              <a:rPr lang="en-US" dirty="0">
                <a:solidFill>
                  <a:schemeClr val="tx1"/>
                </a:solidFill>
              </a:rPr>
              <a:t> </a:t>
            </a:r>
            <a:r>
              <a:rPr lang="en-US" dirty="0" err="1">
                <a:solidFill>
                  <a:schemeClr val="tx1"/>
                </a:solidFill>
              </a:rPr>
              <a:t>gezag</a:t>
            </a:r>
            <a:r>
              <a:rPr lang="en-US" dirty="0">
                <a:solidFill>
                  <a:schemeClr val="tx1"/>
                </a:solidFill>
              </a:rPr>
              <a:t>. </a:t>
            </a:r>
            <a:r>
              <a:rPr lang="en-US" dirty="0" err="1">
                <a:solidFill>
                  <a:schemeClr val="tx1"/>
                </a:solidFill>
              </a:rPr>
              <a:t>Dit</a:t>
            </a:r>
            <a:r>
              <a:rPr lang="en-US" dirty="0">
                <a:solidFill>
                  <a:schemeClr val="tx1"/>
                </a:solidFill>
              </a:rPr>
              <a:t> </a:t>
            </a:r>
            <a:r>
              <a:rPr lang="en-US" dirty="0" err="1">
                <a:solidFill>
                  <a:schemeClr val="tx1"/>
                </a:solidFill>
              </a:rPr>
              <a:t>heeft</a:t>
            </a:r>
            <a:r>
              <a:rPr lang="en-US" dirty="0">
                <a:solidFill>
                  <a:schemeClr val="tx1"/>
                </a:solidFill>
              </a:rPr>
              <a:t> </a:t>
            </a:r>
            <a:r>
              <a:rPr lang="en-US" dirty="0" err="1">
                <a:solidFill>
                  <a:schemeClr val="tx1"/>
                </a:solidFill>
              </a:rPr>
              <a:t>voordelen</a:t>
            </a:r>
            <a:r>
              <a:rPr lang="en-US" dirty="0">
                <a:solidFill>
                  <a:schemeClr val="tx1"/>
                </a:solidFill>
              </a:rPr>
              <a:t> maar </a:t>
            </a:r>
            <a:r>
              <a:rPr lang="en-US" dirty="0" err="1">
                <a:solidFill>
                  <a:schemeClr val="tx1"/>
                </a:solidFill>
              </a:rPr>
              <a:t>brengt</a:t>
            </a:r>
            <a:r>
              <a:rPr lang="en-US" dirty="0">
                <a:solidFill>
                  <a:schemeClr val="tx1"/>
                </a:solidFill>
              </a:rPr>
              <a:t> </a:t>
            </a:r>
            <a:r>
              <a:rPr lang="en-US" dirty="0" err="1">
                <a:solidFill>
                  <a:schemeClr val="tx1"/>
                </a:solidFill>
              </a:rPr>
              <a:t>ook</a:t>
            </a:r>
            <a:r>
              <a:rPr lang="en-US" dirty="0">
                <a:solidFill>
                  <a:schemeClr val="tx1"/>
                </a:solidFill>
              </a:rPr>
              <a:t> </a:t>
            </a:r>
            <a:r>
              <a:rPr lang="en-US" dirty="0" err="1">
                <a:solidFill>
                  <a:schemeClr val="tx1"/>
                </a:solidFill>
              </a:rPr>
              <a:t>uitdagingen</a:t>
            </a:r>
            <a:r>
              <a:rPr lang="en-US" dirty="0">
                <a:solidFill>
                  <a:schemeClr val="tx1"/>
                </a:solidFill>
              </a:rPr>
              <a:t>.</a:t>
            </a:r>
          </a:p>
          <a:p>
            <a:endParaRPr lang="nl-NL" dirty="0">
              <a:solidFill>
                <a:schemeClr val="tx1"/>
              </a:solidFill>
            </a:endParaRPr>
          </a:p>
        </p:txBody>
      </p:sp>
      <p:sp>
        <p:nvSpPr>
          <p:cNvPr id="4" name="Date Placeholder 3"/>
          <p:cNvSpPr>
            <a:spLocks noGrp="1"/>
          </p:cNvSpPr>
          <p:nvPr>
            <p:ph type="dt" sz="half" idx="10"/>
          </p:nvPr>
        </p:nvSpPr>
        <p:spPr/>
        <p:txBody>
          <a:bodyPr/>
          <a:lstStyle/>
          <a:p>
            <a:pPr>
              <a:defRPr/>
            </a:pPr>
            <a:r>
              <a:rPr lang="nl-NL" dirty="0"/>
              <a:t>25 juni 2026</a:t>
            </a:r>
          </a:p>
        </p:txBody>
      </p:sp>
    </p:spTree>
    <p:extLst>
      <p:ext uri="{BB962C8B-B14F-4D97-AF65-F5344CB8AC3E}">
        <p14:creationId xmlns:p14="http://schemas.microsoft.com/office/powerpoint/2010/main" val="1547337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917" y="1265239"/>
            <a:ext cx="7513331" cy="800219"/>
          </a:xfrm>
        </p:spPr>
        <p:txBody>
          <a:bodyPr/>
          <a:lstStyle/>
          <a:p>
            <a:r>
              <a:rPr lang="en-US" dirty="0"/>
              <a:t>Het </a:t>
            </a:r>
            <a:r>
              <a:rPr lang="en-US" dirty="0" err="1"/>
              <a:t>ministerie</a:t>
            </a:r>
            <a:r>
              <a:rPr lang="en-US" dirty="0"/>
              <a:t> van </a:t>
            </a:r>
            <a:r>
              <a:rPr lang="en-US" dirty="0" err="1"/>
              <a:t>Volkshuisvesting</a:t>
            </a:r>
            <a:r>
              <a:rPr lang="en-US" dirty="0"/>
              <a:t> en </a:t>
            </a:r>
            <a:r>
              <a:rPr lang="en-US" dirty="0" err="1"/>
              <a:t>Ruimtelijke</a:t>
            </a:r>
            <a:r>
              <a:rPr lang="en-US" dirty="0"/>
              <a:t> </a:t>
            </a:r>
            <a:r>
              <a:rPr lang="en-US" dirty="0" err="1"/>
              <a:t>Ordening</a:t>
            </a:r>
            <a:r>
              <a:rPr lang="en-US" dirty="0"/>
              <a:t> (VRO) </a:t>
            </a:r>
            <a:r>
              <a:rPr lang="en-US" dirty="0" err="1"/>
              <a:t>als</a:t>
            </a:r>
            <a:r>
              <a:rPr lang="en-US" dirty="0"/>
              <a:t> </a:t>
            </a:r>
            <a:r>
              <a:rPr lang="en-US" dirty="0" err="1"/>
              <a:t>sleutelspeler</a:t>
            </a:r>
            <a:endParaRPr lang="nl-NL" dirty="0"/>
          </a:p>
        </p:txBody>
      </p:sp>
      <p:sp>
        <p:nvSpPr>
          <p:cNvPr id="3" name="Content Placeholder 2"/>
          <p:cNvSpPr>
            <a:spLocks noGrp="1"/>
          </p:cNvSpPr>
          <p:nvPr>
            <p:ph idx="1"/>
          </p:nvPr>
        </p:nvSpPr>
        <p:spPr>
          <a:xfrm>
            <a:off x="812800" y="2233067"/>
            <a:ext cx="7371432" cy="3786733"/>
          </a:xfrm>
        </p:spPr>
        <p:txBody>
          <a:bodyPr/>
          <a:lstStyle/>
          <a:p>
            <a:pPr marL="342900" indent="-342900">
              <a:buFont typeface="Arial" panose="020B0604020202020204" pitchFamily="34" charset="0"/>
              <a:buChar char="•"/>
            </a:pPr>
            <a:r>
              <a:rPr lang="en-US" dirty="0" err="1"/>
              <a:t>Projectbesluiten</a:t>
            </a:r>
            <a:r>
              <a:rPr lang="en-US" dirty="0"/>
              <a:t> van Defensie </a:t>
            </a:r>
            <a:r>
              <a:rPr lang="en-US" dirty="0" err="1"/>
              <a:t>worden</a:t>
            </a:r>
            <a:r>
              <a:rPr lang="en-US" dirty="0"/>
              <a:t> </a:t>
            </a:r>
            <a:r>
              <a:rPr lang="en-US" dirty="0" err="1"/>
              <a:t>altijd</a:t>
            </a:r>
            <a:r>
              <a:rPr lang="en-US" dirty="0"/>
              <a:t> </a:t>
            </a:r>
            <a:r>
              <a:rPr lang="en-US" dirty="0" err="1"/>
              <a:t>genomen</a:t>
            </a:r>
            <a:r>
              <a:rPr lang="en-US" dirty="0"/>
              <a:t> in </a:t>
            </a:r>
            <a:r>
              <a:rPr lang="en-US" dirty="0" err="1"/>
              <a:t>overeenstemming</a:t>
            </a:r>
            <a:r>
              <a:rPr lang="en-US" dirty="0"/>
              <a:t> met de minister van VRO. </a:t>
            </a:r>
          </a:p>
          <a:p>
            <a:pPr marL="342900" indent="-342900">
              <a:buFont typeface="Arial" panose="020B0604020202020204" pitchFamily="34" charset="0"/>
              <a:buChar char="•"/>
            </a:pPr>
            <a:r>
              <a:rPr lang="en-US" dirty="0" err="1"/>
              <a:t>Voorbereidingsbesluiten</a:t>
            </a:r>
            <a:r>
              <a:rPr lang="en-US" dirty="0"/>
              <a:t> van Defensie </a:t>
            </a:r>
            <a:r>
              <a:rPr lang="en-US" dirty="0" err="1"/>
              <a:t>worden</a:t>
            </a:r>
            <a:r>
              <a:rPr lang="en-US" dirty="0"/>
              <a:t> </a:t>
            </a:r>
            <a:r>
              <a:rPr lang="en-US" dirty="0" err="1"/>
              <a:t>altijd</a:t>
            </a:r>
            <a:r>
              <a:rPr lang="en-US" dirty="0"/>
              <a:t> </a:t>
            </a:r>
            <a:r>
              <a:rPr lang="en-US" dirty="0" err="1"/>
              <a:t>genomen</a:t>
            </a:r>
            <a:r>
              <a:rPr lang="en-US" dirty="0"/>
              <a:t> in </a:t>
            </a:r>
            <a:r>
              <a:rPr lang="en-US" dirty="0" err="1"/>
              <a:t>overeensstemming</a:t>
            </a:r>
            <a:r>
              <a:rPr lang="en-US" dirty="0"/>
              <a:t> met de minister van VRO. </a:t>
            </a:r>
          </a:p>
          <a:p>
            <a:pPr marL="342900" indent="-342900">
              <a:buFont typeface="Arial" panose="020B0604020202020204" pitchFamily="34" charset="0"/>
              <a:buChar char="•"/>
            </a:pPr>
            <a:r>
              <a:rPr lang="en-US" dirty="0" err="1"/>
              <a:t>Voor</a:t>
            </a:r>
            <a:r>
              <a:rPr lang="en-US" dirty="0"/>
              <a:t> het </a:t>
            </a:r>
            <a:r>
              <a:rPr lang="en-US" dirty="0" err="1"/>
              <a:t>vestigen</a:t>
            </a:r>
            <a:r>
              <a:rPr lang="en-US" dirty="0"/>
              <a:t> van </a:t>
            </a:r>
            <a:r>
              <a:rPr lang="en-US" dirty="0" err="1"/>
              <a:t>voorkeursrecht</a:t>
            </a:r>
            <a:r>
              <a:rPr lang="en-US" dirty="0"/>
              <a:t> is de minister van VRO </a:t>
            </a:r>
            <a:r>
              <a:rPr lang="en-US" dirty="0" err="1"/>
              <a:t>exclusief</a:t>
            </a:r>
            <a:r>
              <a:rPr lang="en-US" dirty="0"/>
              <a:t> </a:t>
            </a:r>
            <a:r>
              <a:rPr lang="en-US" dirty="0" err="1"/>
              <a:t>bevoegd</a:t>
            </a:r>
            <a:r>
              <a:rPr lang="en-US" dirty="0"/>
              <a:t> </a:t>
            </a:r>
            <a:r>
              <a:rPr lang="en-US" dirty="0" err="1"/>
              <a:t>gezag</a:t>
            </a:r>
            <a:r>
              <a:rPr lang="en-US" dirty="0"/>
              <a:t>. </a:t>
            </a:r>
          </a:p>
          <a:p>
            <a:pPr marL="342900" indent="-342900">
              <a:buFont typeface="Arial" panose="020B0604020202020204" pitchFamily="34" charset="0"/>
              <a:buChar char="•"/>
            </a:pPr>
            <a:r>
              <a:rPr lang="en-US" dirty="0" err="1"/>
              <a:t>Publicatie</a:t>
            </a:r>
            <a:r>
              <a:rPr lang="en-US" dirty="0"/>
              <a:t> van het </a:t>
            </a:r>
            <a:r>
              <a:rPr lang="en-US" dirty="0" err="1"/>
              <a:t>projectbesluit</a:t>
            </a:r>
            <a:r>
              <a:rPr lang="en-US" dirty="0"/>
              <a:t> </a:t>
            </a:r>
            <a:r>
              <a:rPr lang="en-US" dirty="0" err="1"/>
              <a:t>wordt</a:t>
            </a:r>
            <a:r>
              <a:rPr lang="en-US" dirty="0"/>
              <a:t> </a:t>
            </a:r>
            <a:r>
              <a:rPr lang="en-US" dirty="0" err="1"/>
              <a:t>gefaciliteerd</a:t>
            </a:r>
            <a:r>
              <a:rPr lang="en-US" dirty="0"/>
              <a:t> door Service Team </a:t>
            </a:r>
            <a:r>
              <a:rPr lang="en-US" dirty="0" err="1"/>
              <a:t>Rijk</a:t>
            </a:r>
            <a:r>
              <a:rPr lang="en-US" dirty="0"/>
              <a:t> (STR).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Date Placeholder 3"/>
          <p:cNvSpPr>
            <a:spLocks noGrp="1"/>
          </p:cNvSpPr>
          <p:nvPr>
            <p:ph type="dt" sz="half" idx="10"/>
          </p:nvPr>
        </p:nvSpPr>
        <p:spPr/>
        <p:txBody>
          <a:bodyPr/>
          <a:lstStyle/>
          <a:p>
            <a:pPr>
              <a:defRPr/>
            </a:pPr>
            <a:r>
              <a:rPr lang="nl-NL" dirty="0"/>
              <a:t>25 juni 2026</a:t>
            </a:r>
          </a:p>
        </p:txBody>
      </p:sp>
      <p:pic>
        <p:nvPicPr>
          <p:cNvPr id="5" name="Picture 4"/>
          <p:cNvPicPr>
            <a:picLocks noChangeAspect="1"/>
          </p:cNvPicPr>
          <p:nvPr/>
        </p:nvPicPr>
        <p:blipFill>
          <a:blip r:embed="rId2"/>
          <a:stretch>
            <a:fillRect/>
          </a:stretch>
        </p:blipFill>
        <p:spPr>
          <a:xfrm>
            <a:off x="8328248" y="1097630"/>
            <a:ext cx="3851744" cy="5222076"/>
          </a:xfrm>
          <a:prstGeom prst="rect">
            <a:avLst/>
          </a:prstGeom>
        </p:spPr>
      </p:pic>
    </p:spTree>
    <p:extLst>
      <p:ext uri="{BB962C8B-B14F-4D97-AF65-F5344CB8AC3E}">
        <p14:creationId xmlns:p14="http://schemas.microsoft.com/office/powerpoint/2010/main" val="3867302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Vergunningen</a:t>
            </a:r>
          </a:p>
        </p:txBody>
      </p:sp>
      <p:sp>
        <p:nvSpPr>
          <p:cNvPr id="3" name="Content Placeholder 2"/>
          <p:cNvSpPr>
            <a:spLocks noGrp="1"/>
          </p:cNvSpPr>
          <p:nvPr>
            <p:ph idx="1"/>
          </p:nvPr>
        </p:nvSpPr>
        <p:spPr>
          <a:xfrm>
            <a:off x="812800" y="1773238"/>
            <a:ext cx="5283200" cy="4246562"/>
          </a:xfrm>
        </p:spPr>
        <p:txBody>
          <a:bodyPr/>
          <a:lstStyle/>
          <a:p>
            <a:pPr marL="342900" indent="-342900">
              <a:buFont typeface="Arial" panose="020B0604020202020204" pitchFamily="34" charset="0"/>
              <a:buChar char="•"/>
            </a:pPr>
            <a:r>
              <a:rPr lang="nl-NL" dirty="0"/>
              <a:t>Coördineren</a:t>
            </a:r>
          </a:p>
          <a:p>
            <a:pPr marL="342900" indent="-342900">
              <a:buFont typeface="Arial" panose="020B0604020202020204" pitchFamily="34" charset="0"/>
              <a:buChar char="•"/>
            </a:pPr>
            <a:r>
              <a:rPr lang="nl-NL" dirty="0"/>
              <a:t>Integreren </a:t>
            </a:r>
          </a:p>
          <a:p>
            <a:pPr marL="342900" indent="-342900">
              <a:buFont typeface="Arial" panose="020B0604020202020204" pitchFamily="34" charset="0"/>
              <a:buChar char="•"/>
            </a:pPr>
            <a:r>
              <a:rPr lang="nl-NL" dirty="0"/>
              <a:t>Loskoppelen</a:t>
            </a:r>
          </a:p>
        </p:txBody>
      </p:sp>
      <p:sp>
        <p:nvSpPr>
          <p:cNvPr id="4" name="Date Placeholder 3"/>
          <p:cNvSpPr>
            <a:spLocks noGrp="1"/>
          </p:cNvSpPr>
          <p:nvPr>
            <p:ph type="dt" sz="half" idx="10"/>
          </p:nvPr>
        </p:nvSpPr>
        <p:spPr/>
        <p:txBody>
          <a:bodyPr/>
          <a:lstStyle/>
          <a:p>
            <a:pPr>
              <a:defRPr/>
            </a:pPr>
            <a:r>
              <a:rPr lang="nl-NL" dirty="0"/>
              <a:t>25 juni 2026</a:t>
            </a:r>
          </a:p>
        </p:txBody>
      </p:sp>
    </p:spTree>
    <p:extLst>
      <p:ext uri="{BB962C8B-B14F-4D97-AF65-F5344CB8AC3E}">
        <p14:creationId xmlns:p14="http://schemas.microsoft.com/office/powerpoint/2010/main" val="3836073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19845"/>
          <a:stretch/>
        </p:blipFill>
        <p:spPr>
          <a:xfrm>
            <a:off x="0" y="1052735"/>
            <a:ext cx="12192000" cy="5308105"/>
          </a:xfrm>
          <a:prstGeom prst="rect">
            <a:avLst/>
          </a:prstGeom>
        </p:spPr>
      </p:pic>
      <p:sp>
        <p:nvSpPr>
          <p:cNvPr id="2" name="Title 1"/>
          <p:cNvSpPr>
            <a:spLocks noGrp="1"/>
          </p:cNvSpPr>
          <p:nvPr>
            <p:ph type="title"/>
          </p:nvPr>
        </p:nvSpPr>
        <p:spPr/>
        <p:txBody>
          <a:bodyPr/>
          <a:lstStyle/>
          <a:p>
            <a:r>
              <a:rPr lang="en-US" dirty="0">
                <a:solidFill>
                  <a:schemeClr val="bg1"/>
                </a:solidFill>
              </a:rPr>
              <a:t>Het </a:t>
            </a:r>
            <a:r>
              <a:rPr lang="en-US" dirty="0" err="1">
                <a:solidFill>
                  <a:schemeClr val="bg1"/>
                </a:solidFill>
              </a:rPr>
              <a:t>projectbesluit</a:t>
            </a:r>
            <a:r>
              <a:rPr lang="en-US" dirty="0">
                <a:solidFill>
                  <a:schemeClr val="bg1"/>
                </a:solidFill>
              </a:rPr>
              <a:t> in </a:t>
            </a:r>
            <a:r>
              <a:rPr lang="en-US" dirty="0" err="1">
                <a:solidFill>
                  <a:schemeClr val="bg1"/>
                </a:solidFill>
              </a:rPr>
              <a:t>relatie</a:t>
            </a:r>
            <a:r>
              <a:rPr lang="en-US" dirty="0">
                <a:solidFill>
                  <a:schemeClr val="bg1"/>
                </a:solidFill>
              </a:rPr>
              <a:t> tot </a:t>
            </a:r>
            <a:r>
              <a:rPr lang="en-US" dirty="0" err="1">
                <a:solidFill>
                  <a:schemeClr val="bg1"/>
                </a:solidFill>
              </a:rPr>
              <a:t>grondverwerving</a:t>
            </a:r>
            <a:endParaRPr lang="nl-NL" dirty="0">
              <a:solidFill>
                <a:schemeClr val="bg1"/>
              </a:solidFill>
            </a:endParaRP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nl-NL" dirty="0">
                <a:solidFill>
                  <a:schemeClr val="bg1"/>
                </a:solidFill>
              </a:rPr>
              <a:t>Alle ruimte in Nederland heeft al een bestemming. </a:t>
            </a:r>
          </a:p>
          <a:p>
            <a:pPr marL="342900" indent="-342900">
              <a:buFont typeface="Arial" panose="020B0604020202020204" pitchFamily="34" charset="0"/>
              <a:buChar char="•"/>
            </a:pPr>
            <a:r>
              <a:rPr lang="nl-NL" dirty="0">
                <a:solidFill>
                  <a:schemeClr val="bg1"/>
                </a:solidFill>
              </a:rPr>
              <a:t>Voor diverse Defensie uitbreidingen moet er grond worden verworven. </a:t>
            </a:r>
          </a:p>
          <a:p>
            <a:pPr marL="342900" indent="-342900">
              <a:buFont typeface="Arial" panose="020B0604020202020204" pitchFamily="34" charset="0"/>
              <a:buChar char="•"/>
            </a:pPr>
            <a:r>
              <a:rPr lang="nl-NL" dirty="0">
                <a:solidFill>
                  <a:schemeClr val="bg1"/>
                </a:solidFill>
              </a:rPr>
              <a:t>In het uiterste geval moet onteigening worden ingezet hiervoor is een </a:t>
            </a:r>
            <a:r>
              <a:rPr lang="nl-NL" dirty="0"/>
              <a:t>planologisch besluit nodig. </a:t>
            </a:r>
          </a:p>
        </p:txBody>
      </p:sp>
      <p:sp>
        <p:nvSpPr>
          <p:cNvPr id="4" name="Date Placeholder 3"/>
          <p:cNvSpPr>
            <a:spLocks noGrp="1"/>
          </p:cNvSpPr>
          <p:nvPr>
            <p:ph type="dt" sz="half" idx="10"/>
          </p:nvPr>
        </p:nvSpPr>
        <p:spPr/>
        <p:txBody>
          <a:bodyPr/>
          <a:lstStyle/>
          <a:p>
            <a:pPr>
              <a:defRPr/>
            </a:pPr>
            <a:r>
              <a:rPr lang="nl-NL" dirty="0"/>
              <a:t>25 juni 2026</a:t>
            </a:r>
          </a:p>
        </p:txBody>
      </p:sp>
    </p:spTree>
    <p:extLst>
      <p:ext uri="{BB962C8B-B14F-4D97-AF65-F5344CB8AC3E}">
        <p14:creationId xmlns:p14="http://schemas.microsoft.com/office/powerpoint/2010/main" val="3631876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p:txBody>
          <a:bodyPr/>
          <a:lstStyle/>
          <a:p>
            <a:pPr eaLnBrk="1" hangingPunct="1"/>
            <a:r>
              <a:rPr lang="en-US" dirty="0" err="1"/>
              <a:t>Een</a:t>
            </a:r>
            <a:r>
              <a:rPr lang="en-US" dirty="0"/>
              <a:t> </a:t>
            </a:r>
            <a:r>
              <a:rPr lang="en-US" dirty="0" err="1"/>
              <a:t>snel</a:t>
            </a:r>
            <a:r>
              <a:rPr lang="en-US" dirty="0"/>
              <a:t> </a:t>
            </a:r>
            <a:r>
              <a:rPr lang="en-US" dirty="0" err="1"/>
              <a:t>veranderende</a:t>
            </a:r>
            <a:r>
              <a:rPr lang="en-US" dirty="0"/>
              <a:t> </a:t>
            </a:r>
            <a:r>
              <a:rPr lang="en-US" dirty="0" err="1"/>
              <a:t>wereld</a:t>
            </a:r>
            <a:r>
              <a:rPr lang="en-US" dirty="0"/>
              <a:t>…</a:t>
            </a:r>
            <a:endParaRPr lang="nl-NL" dirty="0"/>
          </a:p>
        </p:txBody>
      </p:sp>
      <p:sp>
        <p:nvSpPr>
          <p:cNvPr id="5124" name="Date Placeholder 1"/>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r>
              <a:rPr lang="nl-NL" dirty="0"/>
              <a:t>25 juni 2026</a:t>
            </a:r>
          </a:p>
        </p:txBody>
      </p:sp>
      <p:pic>
        <p:nvPicPr>
          <p:cNvPr id="2" name="Picture 1"/>
          <p:cNvPicPr>
            <a:picLocks noChangeAspect="1"/>
          </p:cNvPicPr>
          <p:nvPr/>
        </p:nvPicPr>
        <p:blipFill>
          <a:blip r:embed="rId2"/>
          <a:stretch>
            <a:fillRect/>
          </a:stretch>
        </p:blipFill>
        <p:spPr>
          <a:xfrm>
            <a:off x="3528764" y="4394777"/>
            <a:ext cx="3358319" cy="1903223"/>
          </a:xfrm>
          <a:prstGeom prst="rect">
            <a:avLst/>
          </a:prstGeom>
        </p:spPr>
      </p:pic>
      <p:pic>
        <p:nvPicPr>
          <p:cNvPr id="3" name="Picture 2"/>
          <p:cNvPicPr>
            <a:picLocks noChangeAspect="1"/>
          </p:cNvPicPr>
          <p:nvPr/>
        </p:nvPicPr>
        <p:blipFill>
          <a:blip r:embed="rId3"/>
          <a:stretch>
            <a:fillRect/>
          </a:stretch>
        </p:blipFill>
        <p:spPr>
          <a:xfrm>
            <a:off x="8832150" y="2587497"/>
            <a:ext cx="3272595" cy="1744108"/>
          </a:xfrm>
          <a:prstGeom prst="rect">
            <a:avLst/>
          </a:prstGeom>
        </p:spPr>
      </p:pic>
      <p:pic>
        <p:nvPicPr>
          <p:cNvPr id="4" name="Picture 3"/>
          <p:cNvPicPr>
            <a:picLocks noChangeAspect="1"/>
          </p:cNvPicPr>
          <p:nvPr/>
        </p:nvPicPr>
        <p:blipFill rotWithShape="1">
          <a:blip r:embed="rId4"/>
          <a:srcRect r="1203"/>
          <a:stretch/>
        </p:blipFill>
        <p:spPr>
          <a:xfrm>
            <a:off x="6177396" y="2466989"/>
            <a:ext cx="2600897" cy="1857085"/>
          </a:xfrm>
          <a:prstGeom prst="rect">
            <a:avLst/>
          </a:prstGeom>
        </p:spPr>
      </p:pic>
      <p:pic>
        <p:nvPicPr>
          <p:cNvPr id="5" name="Picture 4"/>
          <p:cNvPicPr>
            <a:picLocks noChangeAspect="1"/>
          </p:cNvPicPr>
          <p:nvPr/>
        </p:nvPicPr>
        <p:blipFill>
          <a:blip r:embed="rId5"/>
          <a:stretch>
            <a:fillRect/>
          </a:stretch>
        </p:blipFill>
        <p:spPr>
          <a:xfrm>
            <a:off x="119336" y="2564903"/>
            <a:ext cx="2613404" cy="1771799"/>
          </a:xfrm>
          <a:prstGeom prst="rect">
            <a:avLst/>
          </a:prstGeom>
        </p:spPr>
      </p:pic>
      <p:pic>
        <p:nvPicPr>
          <p:cNvPr id="6" name="Picture 5"/>
          <p:cNvPicPr>
            <a:picLocks noChangeAspect="1"/>
          </p:cNvPicPr>
          <p:nvPr/>
        </p:nvPicPr>
        <p:blipFill rotWithShape="1">
          <a:blip r:embed="rId6"/>
          <a:srcRect r="2001" b="16113"/>
          <a:stretch/>
        </p:blipFill>
        <p:spPr>
          <a:xfrm>
            <a:off x="2786597" y="2572435"/>
            <a:ext cx="3336943" cy="1759170"/>
          </a:xfrm>
          <a:prstGeom prst="rect">
            <a:avLst/>
          </a:prstGeom>
        </p:spPr>
      </p:pic>
      <p:pic>
        <p:nvPicPr>
          <p:cNvPr id="7" name="Picture 6"/>
          <p:cNvPicPr>
            <a:picLocks noChangeAspect="1"/>
          </p:cNvPicPr>
          <p:nvPr/>
        </p:nvPicPr>
        <p:blipFill rotWithShape="1">
          <a:blip r:embed="rId7"/>
          <a:srcRect t="-452" b="16367"/>
          <a:stretch/>
        </p:blipFill>
        <p:spPr>
          <a:xfrm>
            <a:off x="119336" y="4394777"/>
            <a:ext cx="3357896" cy="1882334"/>
          </a:xfrm>
          <a:prstGeom prst="rect">
            <a:avLst/>
          </a:prstGeom>
        </p:spPr>
      </p:pic>
      <p:pic>
        <p:nvPicPr>
          <p:cNvPr id="10" name="Picture 9"/>
          <p:cNvPicPr>
            <a:picLocks noChangeAspect="1"/>
          </p:cNvPicPr>
          <p:nvPr/>
        </p:nvPicPr>
        <p:blipFill>
          <a:blip r:embed="rId8"/>
          <a:stretch>
            <a:fillRect/>
          </a:stretch>
        </p:blipFill>
        <p:spPr>
          <a:xfrm>
            <a:off x="6942134" y="4394777"/>
            <a:ext cx="3474346" cy="1900104"/>
          </a:xfrm>
          <a:prstGeom prst="rect">
            <a:avLst/>
          </a:prstGeom>
        </p:spPr>
      </p:pic>
      <p:pic>
        <p:nvPicPr>
          <p:cNvPr id="11" name="Picture 10"/>
          <p:cNvPicPr>
            <a:picLocks noChangeAspect="1"/>
          </p:cNvPicPr>
          <p:nvPr/>
        </p:nvPicPr>
        <p:blipFill rotWithShape="1">
          <a:blip r:embed="rId9"/>
          <a:srcRect t="30331"/>
          <a:stretch/>
        </p:blipFill>
        <p:spPr>
          <a:xfrm>
            <a:off x="10468448" y="4394777"/>
            <a:ext cx="1657907" cy="190010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814917" y="1265239"/>
            <a:ext cx="5007240" cy="800219"/>
          </a:xfrm>
        </p:spPr>
        <p:txBody>
          <a:bodyPr/>
          <a:lstStyle/>
          <a:p>
            <a:pPr eaLnBrk="1" hangingPunct="1"/>
            <a:r>
              <a:rPr lang="en-US" dirty="0"/>
              <a:t>De </a:t>
            </a:r>
            <a:r>
              <a:rPr lang="en-US" dirty="0" err="1"/>
              <a:t>fysieke</a:t>
            </a:r>
            <a:r>
              <a:rPr lang="en-US" dirty="0"/>
              <a:t> </a:t>
            </a:r>
            <a:r>
              <a:rPr lang="en-US" dirty="0" err="1"/>
              <a:t>groeipgave</a:t>
            </a:r>
            <a:r>
              <a:rPr lang="en-US" dirty="0"/>
              <a:t> </a:t>
            </a:r>
            <a:br>
              <a:rPr lang="en-US" dirty="0"/>
            </a:br>
            <a:r>
              <a:rPr lang="en-US" dirty="0"/>
              <a:t>van Defensie</a:t>
            </a:r>
            <a:endParaRPr lang="nl-NL" dirty="0"/>
          </a:p>
        </p:txBody>
      </p:sp>
      <p:pic>
        <p:nvPicPr>
          <p:cNvPr id="2" name="Content Placeholder 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550" r="18128"/>
          <a:stretch/>
        </p:blipFill>
        <p:spPr>
          <a:xfrm>
            <a:off x="6096000" y="1052736"/>
            <a:ext cx="6120680" cy="5277114"/>
          </a:xfrm>
        </p:spPr>
      </p:pic>
      <p:sp>
        <p:nvSpPr>
          <p:cNvPr id="6148" name="Date Placeholder 3"/>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r>
              <a:rPr lang="nl-NL" dirty="0"/>
              <a:t>25 juni 2026</a:t>
            </a:r>
          </a:p>
        </p:txBody>
      </p:sp>
      <p:sp>
        <p:nvSpPr>
          <p:cNvPr id="5" name="Rectangle 1027"/>
          <p:cNvSpPr txBox="1">
            <a:spLocks noChangeAspect="1" noChangeArrowheads="1"/>
          </p:cNvSpPr>
          <p:nvPr/>
        </p:nvSpPr>
        <p:spPr bwMode="auto">
          <a:xfrm>
            <a:off x="812800" y="2065458"/>
            <a:ext cx="4779144" cy="39543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5000"/>
              </a:spcBef>
              <a:spcAft>
                <a:spcPct val="0"/>
              </a:spcAft>
              <a:defRPr sz="2200">
                <a:solidFill>
                  <a:srgbClr val="000000"/>
                </a:solidFill>
                <a:latin typeface="+mn-lt"/>
                <a:ea typeface="+mn-ea"/>
                <a:cs typeface="+mn-cs"/>
              </a:defRPr>
            </a:lvl1pPr>
            <a:lvl2pPr marL="374650" indent="-184150" algn="l" rtl="0" eaLnBrk="1" fontAlgn="base" hangingPunct="1">
              <a:spcBef>
                <a:spcPct val="5000"/>
              </a:spcBef>
              <a:spcAft>
                <a:spcPct val="0"/>
              </a:spcAft>
              <a:buChar char="•"/>
              <a:defRPr sz="2200">
                <a:solidFill>
                  <a:srgbClr val="000000"/>
                </a:solidFill>
                <a:latin typeface="+mn-lt"/>
              </a:defRPr>
            </a:lvl2pPr>
            <a:lvl3pPr marL="622300" algn="l" rtl="0" eaLnBrk="1" fontAlgn="base" hangingPunct="1">
              <a:spcBef>
                <a:spcPct val="5000"/>
              </a:spcBef>
              <a:spcAft>
                <a:spcPct val="0"/>
              </a:spcAft>
              <a:buFont typeface="Verdana" pitchFamily="34" charset="0"/>
              <a:buChar char="–"/>
              <a:defRPr sz="2200">
                <a:solidFill>
                  <a:srgbClr val="000000"/>
                </a:solidFill>
                <a:latin typeface="+mn-lt"/>
              </a:defRPr>
            </a:lvl3pPr>
            <a:lvl4pPr marL="1166813" indent="-177800" algn="l" rtl="0" eaLnBrk="1" fontAlgn="base" hangingPunct="1">
              <a:spcBef>
                <a:spcPct val="5000"/>
              </a:spcBef>
              <a:spcAft>
                <a:spcPct val="0"/>
              </a:spcAft>
              <a:buFont typeface="Verdana" pitchFamily="34" charset="0"/>
              <a:buChar char="›"/>
              <a:defRPr sz="2200">
                <a:solidFill>
                  <a:srgbClr val="000000"/>
                </a:solidFill>
                <a:latin typeface="+mn-lt"/>
              </a:defRPr>
            </a:lvl4pPr>
            <a:lvl5pPr marL="1346200" algn="l" rtl="0" eaLnBrk="1" fontAlgn="base" hangingPunct="1">
              <a:spcBef>
                <a:spcPct val="5000"/>
              </a:spcBef>
              <a:spcAft>
                <a:spcPct val="0"/>
              </a:spcAft>
              <a:buFont typeface="Verdana" pitchFamily="34" charset="0"/>
              <a:buChar char="»"/>
              <a:defRPr sz="2200">
                <a:solidFill>
                  <a:srgbClr val="000000"/>
                </a:solidFill>
                <a:latin typeface="+mn-lt"/>
              </a:defRPr>
            </a:lvl5pPr>
            <a:lvl6pPr marL="1803400" algn="l" rtl="0" eaLnBrk="1" fontAlgn="base" hangingPunct="1">
              <a:spcBef>
                <a:spcPct val="5000"/>
              </a:spcBef>
              <a:spcAft>
                <a:spcPct val="0"/>
              </a:spcAft>
              <a:buFont typeface="Verdana" pitchFamily="34" charset="0"/>
              <a:buChar char="»"/>
              <a:defRPr sz="2200">
                <a:solidFill>
                  <a:srgbClr val="000000"/>
                </a:solidFill>
                <a:latin typeface="+mn-lt"/>
              </a:defRPr>
            </a:lvl6pPr>
            <a:lvl7pPr marL="2260600" algn="l" rtl="0" eaLnBrk="1" fontAlgn="base" hangingPunct="1">
              <a:spcBef>
                <a:spcPct val="5000"/>
              </a:spcBef>
              <a:spcAft>
                <a:spcPct val="0"/>
              </a:spcAft>
              <a:buFont typeface="Verdana" pitchFamily="34" charset="0"/>
              <a:buChar char="»"/>
              <a:defRPr sz="2200">
                <a:solidFill>
                  <a:srgbClr val="000000"/>
                </a:solidFill>
                <a:latin typeface="+mn-lt"/>
              </a:defRPr>
            </a:lvl7pPr>
            <a:lvl8pPr marL="2717800" algn="l" rtl="0" eaLnBrk="1" fontAlgn="base" hangingPunct="1">
              <a:spcBef>
                <a:spcPct val="5000"/>
              </a:spcBef>
              <a:spcAft>
                <a:spcPct val="0"/>
              </a:spcAft>
              <a:buFont typeface="Verdana" pitchFamily="34" charset="0"/>
              <a:buChar char="»"/>
              <a:defRPr sz="2200">
                <a:solidFill>
                  <a:srgbClr val="000000"/>
                </a:solidFill>
                <a:latin typeface="+mn-lt"/>
              </a:defRPr>
            </a:lvl8pPr>
            <a:lvl9pPr marL="3175000" algn="l" rtl="0" eaLnBrk="1" fontAlgn="base" hangingPunct="1">
              <a:spcBef>
                <a:spcPct val="5000"/>
              </a:spcBef>
              <a:spcAft>
                <a:spcPct val="0"/>
              </a:spcAft>
              <a:buFont typeface="Verdana" pitchFamily="34" charset="0"/>
              <a:buChar char="»"/>
              <a:defRPr sz="2200">
                <a:solidFill>
                  <a:srgbClr val="000000"/>
                </a:solidFill>
                <a:latin typeface="+mn-lt"/>
              </a:defRPr>
            </a:lvl9pPr>
          </a:lstStyle>
          <a:p>
            <a:r>
              <a:rPr lang="nl-NL" dirty="0"/>
              <a:t>Defensie groeit, om klaar te staan voor dreigingen nu en in de toekomst. Voor die groei heeft Defensie meer ruimte nodig in Nederland. Meer ruimte om te oefenen, voor infrastructuur, munitieopslag en voor nieuwe of aangepaste vergunningen.</a:t>
            </a:r>
            <a:endParaRPr lang="nl-NL" kern="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9977" y="1265239"/>
            <a:ext cx="5298140" cy="1200329"/>
          </a:xfrm>
        </p:spPr>
        <p:txBody>
          <a:bodyPr/>
          <a:lstStyle/>
          <a:p>
            <a:r>
              <a:rPr lang="en-US" dirty="0"/>
              <a:t>Het </a:t>
            </a:r>
            <a:r>
              <a:rPr lang="en-US" dirty="0" err="1"/>
              <a:t>Nationaal</a:t>
            </a:r>
            <a:r>
              <a:rPr lang="en-US" dirty="0"/>
              <a:t> </a:t>
            </a:r>
            <a:r>
              <a:rPr lang="en-US" dirty="0" err="1"/>
              <a:t>Programma</a:t>
            </a:r>
            <a:r>
              <a:rPr lang="en-US" dirty="0"/>
              <a:t> </a:t>
            </a:r>
            <a:r>
              <a:rPr lang="en-US" dirty="0" err="1"/>
              <a:t>Ruimte</a:t>
            </a:r>
            <a:r>
              <a:rPr lang="en-US" dirty="0"/>
              <a:t> </a:t>
            </a:r>
            <a:r>
              <a:rPr lang="en-US" dirty="0" err="1"/>
              <a:t>voor</a:t>
            </a:r>
            <a:r>
              <a:rPr lang="en-US" dirty="0"/>
              <a:t> Defensie (NPRD)</a:t>
            </a:r>
            <a:endParaRPr lang="nl-NL" dirty="0"/>
          </a:p>
        </p:txBody>
      </p:sp>
      <p:sp>
        <p:nvSpPr>
          <p:cNvPr id="3" name="Content Placeholder 2"/>
          <p:cNvSpPr>
            <a:spLocks noGrp="1"/>
          </p:cNvSpPr>
          <p:nvPr>
            <p:ph idx="1"/>
          </p:nvPr>
        </p:nvSpPr>
        <p:spPr>
          <a:xfrm>
            <a:off x="5879977" y="2348880"/>
            <a:ext cx="5298139" cy="1799778"/>
          </a:xfrm>
        </p:spPr>
        <p:txBody>
          <a:bodyPr/>
          <a:lstStyle/>
          <a:p>
            <a:pPr defTabSz="342832"/>
            <a:r>
              <a:rPr lang="nl-NL" sz="1400" dirty="0">
                <a:solidFill>
                  <a:srgbClr val="002060"/>
                </a:solidFill>
                <a:latin typeface="Arial" panose="020B0604020202020204" pitchFamily="34" charset="0"/>
                <a:ea typeface="Verdana" panose="020B0604030504040204" pitchFamily="34" charset="0"/>
                <a:cs typeface="Arial" panose="020B0604020202020204" pitchFamily="34" charset="0"/>
              </a:rPr>
              <a:t>Kern:</a:t>
            </a:r>
          </a:p>
          <a:p>
            <a:pPr marL="342832" indent="-342832" defTabSz="342832">
              <a:buFont typeface="Arial"/>
              <a:buAutoNum type="arabicParenR"/>
            </a:pPr>
            <a:r>
              <a:rPr lang="nl-NL" sz="1400" dirty="0">
                <a:solidFill>
                  <a:srgbClr val="002060"/>
                </a:solidFill>
                <a:latin typeface="Arial" panose="020B0604020202020204" pitchFamily="34" charset="0"/>
                <a:ea typeface="Verdana" panose="020B0604030504040204" pitchFamily="34" charset="0"/>
                <a:cs typeface="Arial" panose="020B0604020202020204" pitchFamily="34" charset="0"/>
              </a:rPr>
              <a:t>Extra ruimtevraag Defensie (</a:t>
            </a:r>
            <a:r>
              <a:rPr lang="nl-NL" sz="1400" dirty="0" err="1">
                <a:solidFill>
                  <a:srgbClr val="002060"/>
                </a:solidFill>
                <a:latin typeface="Arial" panose="020B0604020202020204" pitchFamily="34" charset="0"/>
                <a:ea typeface="Verdana" panose="020B0604030504040204" pitchFamily="34" charset="0"/>
                <a:cs typeface="Arial" panose="020B0604020202020204" pitchFamily="34" charset="0"/>
              </a:rPr>
              <a:t>tov</a:t>
            </a:r>
            <a:r>
              <a:rPr lang="nl-NL" sz="1400" dirty="0">
                <a:solidFill>
                  <a:srgbClr val="002060"/>
                </a:solidFill>
                <a:latin typeface="Arial" panose="020B0604020202020204" pitchFamily="34" charset="0"/>
                <a:ea typeface="Verdana" panose="020B0604030504040204" pitchFamily="34" charset="0"/>
                <a:cs typeface="Arial" panose="020B0604020202020204" pitchFamily="34" charset="0"/>
              </a:rPr>
              <a:t> NOVI) in beeld brengen</a:t>
            </a:r>
          </a:p>
          <a:p>
            <a:pPr marL="342832" indent="-342832" defTabSz="342832">
              <a:buFont typeface="+mj-lt"/>
              <a:buAutoNum type="arabicParenR" startAt="2"/>
            </a:pPr>
            <a:r>
              <a:rPr lang="nl-NL" sz="1400" dirty="0">
                <a:solidFill>
                  <a:srgbClr val="002060"/>
                </a:solidFill>
                <a:latin typeface="Arial" panose="020B0604020202020204" pitchFamily="34" charset="0"/>
                <a:ea typeface="Verdana" panose="020B0604030504040204" pitchFamily="34" charset="0"/>
                <a:cs typeface="Arial" panose="020B0604020202020204" pitchFamily="34" charset="0"/>
              </a:rPr>
              <a:t>Integrale afweging maken met andere opgaven in NL</a:t>
            </a:r>
          </a:p>
          <a:p>
            <a:pPr marL="342832" indent="-342832" defTabSz="342832">
              <a:buFont typeface="+mj-lt"/>
              <a:buAutoNum type="arabicParenR" startAt="3"/>
            </a:pPr>
            <a:r>
              <a:rPr lang="nl-NL" sz="1400" dirty="0">
                <a:solidFill>
                  <a:srgbClr val="002060"/>
                </a:solidFill>
                <a:latin typeface="Arial" panose="020B0604020202020204" pitchFamily="34" charset="0"/>
                <a:ea typeface="Verdana" panose="020B0604030504040204" pitchFamily="34" charset="0"/>
                <a:cs typeface="Arial" panose="020B0604020202020204" pitchFamily="34" charset="0"/>
              </a:rPr>
              <a:t>Planologisch-juridisch borgen van het nieuwe ruimtegebruik</a:t>
            </a:r>
          </a:p>
          <a:p>
            <a:pPr defTabSz="342832"/>
            <a:r>
              <a:rPr lang="en-US" sz="1400" dirty="0">
                <a:solidFill>
                  <a:srgbClr val="002060"/>
                </a:solidFill>
                <a:latin typeface="Arial" panose="020B0604020202020204" pitchFamily="34" charset="0"/>
                <a:ea typeface="Verdana" panose="020B0604030504040204" pitchFamily="34" charset="0"/>
                <a:cs typeface="Arial" panose="020B0604020202020204" pitchFamily="34" charset="0"/>
              </a:rPr>
              <a:t>4) 	</a:t>
            </a:r>
            <a:r>
              <a:rPr lang="en-US" sz="1400" dirty="0" err="1">
                <a:solidFill>
                  <a:srgbClr val="002060"/>
                </a:solidFill>
                <a:latin typeface="Arial" panose="020B0604020202020204" pitchFamily="34" charset="0"/>
                <a:ea typeface="Verdana" panose="020B0604030504040204" pitchFamily="34" charset="0"/>
                <a:cs typeface="Arial" panose="020B0604020202020204" pitchFamily="34" charset="0"/>
              </a:rPr>
              <a:t>Realisatie</a:t>
            </a:r>
            <a:r>
              <a:rPr lang="en-US" sz="1400" dirty="0">
                <a:solidFill>
                  <a:srgbClr val="002060"/>
                </a:solidFill>
                <a:latin typeface="Arial" panose="020B0604020202020204" pitchFamily="34" charset="0"/>
                <a:ea typeface="Verdana" panose="020B0604030504040204" pitchFamily="34" charset="0"/>
                <a:cs typeface="Arial" panose="020B0604020202020204" pitchFamily="34" charset="0"/>
              </a:rPr>
              <a:t> van de </a:t>
            </a:r>
            <a:r>
              <a:rPr lang="en-US" sz="1400" dirty="0" err="1">
                <a:solidFill>
                  <a:srgbClr val="002060"/>
                </a:solidFill>
                <a:latin typeface="Arial" panose="020B0604020202020204" pitchFamily="34" charset="0"/>
                <a:ea typeface="Verdana" panose="020B0604030504040204" pitchFamily="34" charset="0"/>
                <a:cs typeface="Arial" panose="020B0604020202020204" pitchFamily="34" charset="0"/>
              </a:rPr>
              <a:t>uitbreidingen</a:t>
            </a:r>
            <a:endParaRPr lang="en-US" sz="1400" dirty="0">
              <a:solidFill>
                <a:srgbClr val="002060"/>
              </a:solidFill>
              <a:latin typeface="Arial" panose="020B0604020202020204" pitchFamily="34" charset="0"/>
              <a:ea typeface="Verdana" panose="020B0604030504040204" pitchFamily="34" charset="0"/>
              <a:cs typeface="Arial" panose="020B0604020202020204" pitchFamily="34" charset="0"/>
            </a:endParaRPr>
          </a:p>
          <a:p>
            <a:pPr defTabSz="342832"/>
            <a:r>
              <a:rPr lang="en-US" sz="1400" dirty="0">
                <a:solidFill>
                  <a:srgbClr val="002060"/>
                </a:solidFill>
                <a:latin typeface="Arial" panose="020B0604020202020204" pitchFamily="34" charset="0"/>
                <a:ea typeface="Verdana" panose="020B0604030504040204" pitchFamily="34" charset="0"/>
                <a:cs typeface="Arial" panose="020B0604020202020204" pitchFamily="34" charset="0"/>
              </a:rPr>
              <a:t> </a:t>
            </a:r>
          </a:p>
          <a:p>
            <a:pPr defTabSz="342832"/>
            <a:endParaRPr lang="en-US" sz="1400" dirty="0">
              <a:solidFill>
                <a:srgbClr val="002060"/>
              </a:solidFill>
              <a:latin typeface="Arial" panose="020B0604020202020204" pitchFamily="34" charset="0"/>
              <a:ea typeface="Verdana" panose="020B0604030504040204" pitchFamily="34" charset="0"/>
              <a:cs typeface="Arial" panose="020B0604020202020204" pitchFamily="34" charset="0"/>
            </a:endParaRPr>
          </a:p>
          <a:p>
            <a:pPr defTabSz="342832"/>
            <a:r>
              <a:rPr lang="en-US" sz="1400" dirty="0" err="1">
                <a:solidFill>
                  <a:srgbClr val="002060"/>
                </a:solidFill>
                <a:latin typeface="Arial" panose="020B0604020202020204" pitchFamily="34" charset="0"/>
                <a:ea typeface="Verdana" panose="020B0604030504040204" pitchFamily="34" charset="0"/>
                <a:cs typeface="Arial" panose="020B0604020202020204" pitchFamily="34" charset="0"/>
              </a:rPr>
              <a:t>Geeft</a:t>
            </a:r>
            <a:r>
              <a:rPr lang="en-US" sz="1400"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1400" dirty="0" err="1">
                <a:solidFill>
                  <a:srgbClr val="002060"/>
                </a:solidFill>
                <a:latin typeface="Arial" panose="020B0604020202020204" pitchFamily="34" charset="0"/>
                <a:ea typeface="Verdana" panose="020B0604030504040204" pitchFamily="34" charset="0"/>
                <a:cs typeface="Arial" panose="020B0604020202020204" pitchFamily="34" charset="0"/>
              </a:rPr>
              <a:t>uitvoering</a:t>
            </a:r>
            <a:r>
              <a:rPr lang="en-US" sz="1400"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1400" dirty="0" err="1">
                <a:solidFill>
                  <a:srgbClr val="002060"/>
                </a:solidFill>
                <a:latin typeface="Arial" panose="020B0604020202020204" pitchFamily="34" charset="0"/>
                <a:ea typeface="Verdana" panose="020B0604030504040204" pitchFamily="34" charset="0"/>
                <a:cs typeface="Arial" panose="020B0604020202020204" pitchFamily="34" charset="0"/>
              </a:rPr>
              <a:t>aan</a:t>
            </a:r>
            <a:r>
              <a:rPr lang="en-US" sz="1400"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en-US" sz="1400" dirty="0" err="1">
                <a:solidFill>
                  <a:srgbClr val="002060"/>
                </a:solidFill>
                <a:latin typeface="Arial" panose="020B0604020202020204" pitchFamily="34" charset="0"/>
                <a:ea typeface="Verdana" panose="020B0604030504040204" pitchFamily="34" charset="0"/>
                <a:cs typeface="Arial" panose="020B0604020202020204" pitchFamily="34" charset="0"/>
              </a:rPr>
              <a:t>hoofdtaak</a:t>
            </a:r>
            <a:r>
              <a:rPr lang="en-US" sz="1400" dirty="0">
                <a:solidFill>
                  <a:srgbClr val="002060"/>
                </a:solidFill>
                <a:latin typeface="Arial" panose="020B0604020202020204" pitchFamily="34" charset="0"/>
                <a:ea typeface="Verdana" panose="020B0604030504040204" pitchFamily="34" charset="0"/>
                <a:cs typeface="Arial" panose="020B0604020202020204" pitchFamily="34" charset="0"/>
              </a:rPr>
              <a:t> 1 van Defensie:</a:t>
            </a:r>
          </a:p>
          <a:p>
            <a:pPr defTabSz="342832"/>
            <a:endParaRPr lang="en-US" sz="1400" dirty="0">
              <a:solidFill>
                <a:srgbClr val="002060"/>
              </a:solidFill>
              <a:latin typeface="Arial" panose="020B0604020202020204" pitchFamily="34" charset="0"/>
              <a:ea typeface="Verdana" panose="020B0604030504040204" pitchFamily="34" charset="0"/>
              <a:cs typeface="Arial" panose="020B0604020202020204" pitchFamily="34" charset="0"/>
            </a:endParaRPr>
          </a:p>
          <a:p>
            <a:pPr defTabSz="342832"/>
            <a:r>
              <a:rPr lang="nl-NL" sz="1400" dirty="0">
                <a:solidFill>
                  <a:srgbClr val="002060"/>
                </a:solidFill>
                <a:latin typeface="Arial" panose="020B0604020202020204" pitchFamily="34" charset="0"/>
                <a:ea typeface="Verdana" panose="020B0604030504040204" pitchFamily="34" charset="0"/>
                <a:cs typeface="Arial" panose="020B0604020202020204" pitchFamily="34" charset="0"/>
              </a:rPr>
              <a:t>Het verdedigen van het eigen en bondgenootschappelijk grondgebied.</a:t>
            </a:r>
          </a:p>
          <a:p>
            <a:endParaRPr lang="nl-NL" sz="1400" dirty="0"/>
          </a:p>
        </p:txBody>
      </p:sp>
      <p:sp>
        <p:nvSpPr>
          <p:cNvPr id="4" name="Date Placeholder 3"/>
          <p:cNvSpPr>
            <a:spLocks noGrp="1"/>
          </p:cNvSpPr>
          <p:nvPr>
            <p:ph type="dt" sz="half" idx="10"/>
          </p:nvPr>
        </p:nvSpPr>
        <p:spPr/>
        <p:txBody>
          <a:bodyPr/>
          <a:lstStyle/>
          <a:p>
            <a:pPr>
              <a:defRPr/>
            </a:pPr>
            <a:r>
              <a:rPr lang="nl-NL" dirty="0"/>
              <a:t>25 juni 2026</a:t>
            </a:r>
          </a:p>
        </p:txBody>
      </p:sp>
      <p:pic>
        <p:nvPicPr>
          <p:cNvPr id="5" name="Afbeelding 2"/>
          <p:cNvPicPr>
            <a:picLocks noChangeAspect="1"/>
          </p:cNvPicPr>
          <p:nvPr/>
        </p:nvPicPr>
        <p:blipFill rotWithShape="1">
          <a:blip r:embed="rId2"/>
          <a:srcRect l="6187" t="6567"/>
          <a:stretch/>
        </p:blipFill>
        <p:spPr>
          <a:xfrm>
            <a:off x="911424" y="1052736"/>
            <a:ext cx="4150264" cy="5256583"/>
          </a:xfrm>
          <a:prstGeom prst="rect">
            <a:avLst/>
          </a:prstGeom>
          <a:ln>
            <a:noFill/>
          </a:ln>
        </p:spPr>
      </p:pic>
      <p:pic>
        <p:nvPicPr>
          <p:cNvPr id="6" name="Afbeelding 11"/>
          <p:cNvPicPr>
            <a:picLocks noChangeAspect="1"/>
          </p:cNvPicPr>
          <p:nvPr/>
        </p:nvPicPr>
        <p:blipFill>
          <a:blip r:embed="rId3"/>
          <a:stretch>
            <a:fillRect/>
          </a:stretch>
        </p:blipFill>
        <p:spPr bwMode="auto">
          <a:xfrm>
            <a:off x="5519936" y="4869160"/>
            <a:ext cx="6141466" cy="1233542"/>
          </a:xfrm>
          <a:prstGeom prst="rect">
            <a:avLst/>
          </a:prstGeom>
          <a:noFill/>
          <a:ln w="9525">
            <a:noFill/>
            <a:miter lim="800000"/>
            <a:headEnd/>
            <a:tailEnd/>
          </a:ln>
        </p:spPr>
      </p:pic>
    </p:spTree>
    <p:extLst>
      <p:ext uri="{BB962C8B-B14F-4D97-AF65-F5344CB8AC3E}">
        <p14:creationId xmlns:p14="http://schemas.microsoft.com/office/powerpoint/2010/main" val="2442450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2747" b="769"/>
          <a:stretch/>
        </p:blipFill>
        <p:spPr>
          <a:xfrm>
            <a:off x="0" y="1052736"/>
            <a:ext cx="12192000" cy="5328592"/>
          </a:xfrm>
          <a:prstGeom prst="rect">
            <a:avLst/>
          </a:prstGeom>
        </p:spPr>
      </p:pic>
      <p:sp>
        <p:nvSpPr>
          <p:cNvPr id="2" name="Title 1"/>
          <p:cNvSpPr>
            <a:spLocks noGrp="1"/>
          </p:cNvSpPr>
          <p:nvPr>
            <p:ph type="title"/>
          </p:nvPr>
        </p:nvSpPr>
        <p:spPr/>
        <p:txBody>
          <a:bodyPr/>
          <a:lstStyle/>
          <a:p>
            <a:r>
              <a:rPr lang="en-US" dirty="0"/>
              <a:t>Van </a:t>
            </a:r>
            <a:r>
              <a:rPr lang="nl-NL" dirty="0"/>
              <a:t>één </a:t>
            </a:r>
            <a:r>
              <a:rPr lang="en-US" dirty="0" err="1"/>
              <a:t>nationaal</a:t>
            </a:r>
            <a:r>
              <a:rPr lang="en-US" dirty="0"/>
              <a:t> </a:t>
            </a:r>
            <a:r>
              <a:rPr lang="en-US" dirty="0" err="1"/>
              <a:t>programma</a:t>
            </a:r>
            <a:r>
              <a:rPr lang="en-US" dirty="0"/>
              <a:t> </a:t>
            </a:r>
            <a:r>
              <a:rPr lang="en-US" dirty="0" err="1"/>
              <a:t>naar</a:t>
            </a:r>
            <a:r>
              <a:rPr lang="en-US" dirty="0"/>
              <a:t> </a:t>
            </a:r>
            <a:r>
              <a:rPr lang="en-US" dirty="0" err="1"/>
              <a:t>meerdre</a:t>
            </a:r>
            <a:r>
              <a:rPr lang="en-US" dirty="0"/>
              <a:t> </a:t>
            </a:r>
            <a:r>
              <a:rPr lang="en-US" dirty="0" err="1"/>
              <a:t>projecten</a:t>
            </a:r>
            <a:endParaRPr lang="nl-NL" dirty="0"/>
          </a:p>
        </p:txBody>
      </p:sp>
      <p:sp>
        <p:nvSpPr>
          <p:cNvPr id="4" name="Date Placeholder 3"/>
          <p:cNvSpPr>
            <a:spLocks noGrp="1"/>
          </p:cNvSpPr>
          <p:nvPr>
            <p:ph type="dt" sz="half" idx="10"/>
          </p:nvPr>
        </p:nvSpPr>
        <p:spPr/>
        <p:txBody>
          <a:bodyPr/>
          <a:lstStyle/>
          <a:p>
            <a:pPr>
              <a:defRPr/>
            </a:pPr>
            <a:r>
              <a:rPr lang="nl-NL" dirty="0"/>
              <a:t>25 juni 2026</a:t>
            </a:r>
          </a:p>
        </p:txBody>
      </p:sp>
    </p:spTree>
    <p:extLst>
      <p:ext uri="{BB962C8B-B14F-4D97-AF65-F5344CB8AC3E}">
        <p14:creationId xmlns:p14="http://schemas.microsoft.com/office/powerpoint/2010/main" val="66510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Voorbeeld</a:t>
            </a:r>
            <a:r>
              <a:rPr lang="en-US" dirty="0"/>
              <a:t> </a:t>
            </a:r>
            <a:r>
              <a:rPr lang="en-US" dirty="0" err="1"/>
              <a:t>uitbreidingen</a:t>
            </a:r>
            <a:r>
              <a:rPr lang="en-US" dirty="0"/>
              <a:t>/</a:t>
            </a:r>
            <a:r>
              <a:rPr lang="en-US" dirty="0" err="1"/>
              <a:t>projecten</a:t>
            </a:r>
            <a:endParaRPr lang="nl-NL" dirty="0"/>
          </a:p>
        </p:txBody>
      </p:sp>
      <p:sp>
        <p:nvSpPr>
          <p:cNvPr id="4" name="Date Placeholder 3"/>
          <p:cNvSpPr>
            <a:spLocks noGrp="1"/>
          </p:cNvSpPr>
          <p:nvPr>
            <p:ph type="dt" sz="half" idx="10"/>
          </p:nvPr>
        </p:nvSpPr>
        <p:spPr/>
        <p:txBody>
          <a:bodyPr/>
          <a:lstStyle/>
          <a:p>
            <a:pPr>
              <a:defRPr/>
            </a:pPr>
            <a:r>
              <a:rPr lang="nl-NL" dirty="0"/>
              <a:t>25 juni 2026</a:t>
            </a:r>
          </a:p>
        </p:txBody>
      </p:sp>
      <p:pic>
        <p:nvPicPr>
          <p:cNvPr id="5" name="Picture 4"/>
          <p:cNvPicPr>
            <a:picLocks noChangeAspect="1"/>
          </p:cNvPicPr>
          <p:nvPr/>
        </p:nvPicPr>
        <p:blipFill>
          <a:blip r:embed="rId2"/>
          <a:stretch>
            <a:fillRect/>
          </a:stretch>
        </p:blipFill>
        <p:spPr>
          <a:xfrm>
            <a:off x="5994400" y="2060848"/>
            <a:ext cx="5737111" cy="3742928"/>
          </a:xfrm>
          <a:prstGeom prst="rect">
            <a:avLst/>
          </a:prstGeom>
        </p:spPr>
      </p:pic>
      <p:sp>
        <p:nvSpPr>
          <p:cNvPr id="7" name="Title 1"/>
          <p:cNvSpPr txBox="1">
            <a:spLocks/>
          </p:cNvSpPr>
          <p:nvPr/>
        </p:nvSpPr>
        <p:spPr bwMode="auto">
          <a:xfrm>
            <a:off x="814916" y="5805635"/>
            <a:ext cx="4488996" cy="40011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600">
                <a:solidFill>
                  <a:srgbClr val="113652"/>
                </a:solidFill>
                <a:latin typeface="+mj-lt"/>
                <a:ea typeface="+mj-ea"/>
                <a:cs typeface="+mj-cs"/>
              </a:defRPr>
            </a:lvl1pPr>
            <a:lvl2pPr algn="l" rtl="0" eaLnBrk="1" fontAlgn="base" hangingPunct="1">
              <a:spcBef>
                <a:spcPct val="0"/>
              </a:spcBef>
              <a:spcAft>
                <a:spcPct val="0"/>
              </a:spcAft>
              <a:defRPr sz="2600">
                <a:solidFill>
                  <a:srgbClr val="113652"/>
                </a:solidFill>
                <a:latin typeface="Verdana" pitchFamily="34" charset="0"/>
              </a:defRPr>
            </a:lvl2pPr>
            <a:lvl3pPr algn="l" rtl="0" eaLnBrk="1" fontAlgn="base" hangingPunct="1">
              <a:spcBef>
                <a:spcPct val="0"/>
              </a:spcBef>
              <a:spcAft>
                <a:spcPct val="0"/>
              </a:spcAft>
              <a:defRPr sz="2600">
                <a:solidFill>
                  <a:srgbClr val="113652"/>
                </a:solidFill>
                <a:latin typeface="Verdana" pitchFamily="34" charset="0"/>
              </a:defRPr>
            </a:lvl3pPr>
            <a:lvl4pPr algn="l" rtl="0" eaLnBrk="1" fontAlgn="base" hangingPunct="1">
              <a:spcBef>
                <a:spcPct val="0"/>
              </a:spcBef>
              <a:spcAft>
                <a:spcPct val="0"/>
              </a:spcAft>
              <a:defRPr sz="2600">
                <a:solidFill>
                  <a:srgbClr val="113652"/>
                </a:solidFill>
                <a:latin typeface="Verdana" pitchFamily="34" charset="0"/>
              </a:defRPr>
            </a:lvl4pPr>
            <a:lvl5pPr algn="l" rtl="0" eaLnBrk="1" fontAlgn="base" hangingPunct="1">
              <a:spcBef>
                <a:spcPct val="0"/>
              </a:spcBef>
              <a:spcAft>
                <a:spcPct val="0"/>
              </a:spcAft>
              <a:defRPr sz="2600">
                <a:solidFill>
                  <a:srgbClr val="113652"/>
                </a:solidFill>
                <a:latin typeface="Verdana" pitchFamily="34" charset="0"/>
              </a:defRPr>
            </a:lvl5pPr>
            <a:lvl6pPr marL="457200" algn="l" rtl="0" eaLnBrk="1" fontAlgn="base" hangingPunct="1">
              <a:spcBef>
                <a:spcPct val="0"/>
              </a:spcBef>
              <a:spcAft>
                <a:spcPct val="0"/>
              </a:spcAft>
              <a:defRPr sz="2600">
                <a:solidFill>
                  <a:srgbClr val="E17000"/>
                </a:solidFill>
                <a:latin typeface="Verdana" pitchFamily="34" charset="0"/>
              </a:defRPr>
            </a:lvl6pPr>
            <a:lvl7pPr marL="914400" algn="l" rtl="0" eaLnBrk="1" fontAlgn="base" hangingPunct="1">
              <a:spcBef>
                <a:spcPct val="0"/>
              </a:spcBef>
              <a:spcAft>
                <a:spcPct val="0"/>
              </a:spcAft>
              <a:defRPr sz="2600">
                <a:solidFill>
                  <a:srgbClr val="E17000"/>
                </a:solidFill>
                <a:latin typeface="Verdana" pitchFamily="34" charset="0"/>
              </a:defRPr>
            </a:lvl7pPr>
            <a:lvl8pPr marL="1371600" algn="l" rtl="0" eaLnBrk="1" fontAlgn="base" hangingPunct="1">
              <a:spcBef>
                <a:spcPct val="0"/>
              </a:spcBef>
              <a:spcAft>
                <a:spcPct val="0"/>
              </a:spcAft>
              <a:defRPr sz="2600">
                <a:solidFill>
                  <a:srgbClr val="E17000"/>
                </a:solidFill>
                <a:latin typeface="Verdana" pitchFamily="34" charset="0"/>
              </a:defRPr>
            </a:lvl8pPr>
            <a:lvl9pPr marL="1828800" algn="l" rtl="0" eaLnBrk="1" fontAlgn="base" hangingPunct="1">
              <a:spcBef>
                <a:spcPct val="0"/>
              </a:spcBef>
              <a:spcAft>
                <a:spcPct val="0"/>
              </a:spcAft>
              <a:defRPr sz="2600">
                <a:solidFill>
                  <a:srgbClr val="E17000"/>
                </a:solidFill>
                <a:latin typeface="Verdana" pitchFamily="34" charset="0"/>
              </a:defRPr>
            </a:lvl9pPr>
          </a:lstStyle>
          <a:p>
            <a:r>
              <a:rPr lang="en-US" kern="0" dirty="0"/>
              <a:t>Nieuwe kazerne </a:t>
            </a:r>
            <a:r>
              <a:rPr lang="en-US" kern="0" dirty="0" err="1"/>
              <a:t>Zeewolde</a:t>
            </a:r>
            <a:endParaRPr lang="nl-NL" kern="0" dirty="0"/>
          </a:p>
        </p:txBody>
      </p:sp>
      <p:sp>
        <p:nvSpPr>
          <p:cNvPr id="8" name="Title 1"/>
          <p:cNvSpPr txBox="1">
            <a:spLocks/>
          </p:cNvSpPr>
          <p:nvPr/>
        </p:nvSpPr>
        <p:spPr bwMode="auto">
          <a:xfrm>
            <a:off x="5994399" y="5805635"/>
            <a:ext cx="5737111" cy="40011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600">
                <a:solidFill>
                  <a:srgbClr val="113652"/>
                </a:solidFill>
                <a:latin typeface="+mj-lt"/>
                <a:ea typeface="+mj-ea"/>
                <a:cs typeface="+mj-cs"/>
              </a:defRPr>
            </a:lvl1pPr>
            <a:lvl2pPr algn="l" rtl="0" eaLnBrk="1" fontAlgn="base" hangingPunct="1">
              <a:spcBef>
                <a:spcPct val="0"/>
              </a:spcBef>
              <a:spcAft>
                <a:spcPct val="0"/>
              </a:spcAft>
              <a:defRPr sz="2600">
                <a:solidFill>
                  <a:srgbClr val="113652"/>
                </a:solidFill>
                <a:latin typeface="Verdana" pitchFamily="34" charset="0"/>
              </a:defRPr>
            </a:lvl2pPr>
            <a:lvl3pPr algn="l" rtl="0" eaLnBrk="1" fontAlgn="base" hangingPunct="1">
              <a:spcBef>
                <a:spcPct val="0"/>
              </a:spcBef>
              <a:spcAft>
                <a:spcPct val="0"/>
              </a:spcAft>
              <a:defRPr sz="2600">
                <a:solidFill>
                  <a:srgbClr val="113652"/>
                </a:solidFill>
                <a:latin typeface="Verdana" pitchFamily="34" charset="0"/>
              </a:defRPr>
            </a:lvl3pPr>
            <a:lvl4pPr algn="l" rtl="0" eaLnBrk="1" fontAlgn="base" hangingPunct="1">
              <a:spcBef>
                <a:spcPct val="0"/>
              </a:spcBef>
              <a:spcAft>
                <a:spcPct val="0"/>
              </a:spcAft>
              <a:defRPr sz="2600">
                <a:solidFill>
                  <a:srgbClr val="113652"/>
                </a:solidFill>
                <a:latin typeface="Verdana" pitchFamily="34" charset="0"/>
              </a:defRPr>
            </a:lvl4pPr>
            <a:lvl5pPr algn="l" rtl="0" eaLnBrk="1" fontAlgn="base" hangingPunct="1">
              <a:spcBef>
                <a:spcPct val="0"/>
              </a:spcBef>
              <a:spcAft>
                <a:spcPct val="0"/>
              </a:spcAft>
              <a:defRPr sz="2600">
                <a:solidFill>
                  <a:srgbClr val="113652"/>
                </a:solidFill>
                <a:latin typeface="Verdana" pitchFamily="34" charset="0"/>
              </a:defRPr>
            </a:lvl5pPr>
            <a:lvl6pPr marL="457200" algn="l" rtl="0" eaLnBrk="1" fontAlgn="base" hangingPunct="1">
              <a:spcBef>
                <a:spcPct val="0"/>
              </a:spcBef>
              <a:spcAft>
                <a:spcPct val="0"/>
              </a:spcAft>
              <a:defRPr sz="2600">
                <a:solidFill>
                  <a:srgbClr val="E17000"/>
                </a:solidFill>
                <a:latin typeface="Verdana" pitchFamily="34" charset="0"/>
              </a:defRPr>
            </a:lvl6pPr>
            <a:lvl7pPr marL="914400" algn="l" rtl="0" eaLnBrk="1" fontAlgn="base" hangingPunct="1">
              <a:spcBef>
                <a:spcPct val="0"/>
              </a:spcBef>
              <a:spcAft>
                <a:spcPct val="0"/>
              </a:spcAft>
              <a:defRPr sz="2600">
                <a:solidFill>
                  <a:srgbClr val="E17000"/>
                </a:solidFill>
                <a:latin typeface="Verdana" pitchFamily="34" charset="0"/>
              </a:defRPr>
            </a:lvl7pPr>
            <a:lvl8pPr marL="1371600" algn="l" rtl="0" eaLnBrk="1" fontAlgn="base" hangingPunct="1">
              <a:spcBef>
                <a:spcPct val="0"/>
              </a:spcBef>
              <a:spcAft>
                <a:spcPct val="0"/>
              </a:spcAft>
              <a:defRPr sz="2600">
                <a:solidFill>
                  <a:srgbClr val="E17000"/>
                </a:solidFill>
                <a:latin typeface="Verdana" pitchFamily="34" charset="0"/>
              </a:defRPr>
            </a:lvl8pPr>
            <a:lvl9pPr marL="1828800" algn="l" rtl="0" eaLnBrk="1" fontAlgn="base" hangingPunct="1">
              <a:spcBef>
                <a:spcPct val="0"/>
              </a:spcBef>
              <a:spcAft>
                <a:spcPct val="0"/>
              </a:spcAft>
              <a:defRPr sz="2600">
                <a:solidFill>
                  <a:srgbClr val="E17000"/>
                </a:solidFill>
                <a:latin typeface="Verdana" pitchFamily="34" charset="0"/>
              </a:defRPr>
            </a:lvl9pPr>
          </a:lstStyle>
          <a:p>
            <a:r>
              <a:rPr lang="en-US" kern="0" dirty="0"/>
              <a:t>Nieuwe kazerne KCT Roosendaal </a:t>
            </a:r>
            <a:endParaRPr lang="nl-NL" kern="0" dirty="0"/>
          </a:p>
        </p:txBody>
      </p:sp>
      <p:sp>
        <p:nvSpPr>
          <p:cNvPr id="3" name="Content Placeholder 2"/>
          <p:cNvSpPr>
            <a:spLocks noGrp="1"/>
          </p:cNvSpPr>
          <p:nvPr>
            <p:ph idx="1"/>
          </p:nvPr>
        </p:nvSpPr>
        <p:spPr/>
        <p:txBody>
          <a:bodyPr/>
          <a:lstStyle/>
          <a:p>
            <a:endParaRPr lang="nl-NL" dirty="0"/>
          </a:p>
        </p:txBody>
      </p:sp>
      <p:pic>
        <p:nvPicPr>
          <p:cNvPr id="9" name="Picture 8"/>
          <p:cNvPicPr>
            <a:picLocks noChangeAspect="1"/>
          </p:cNvPicPr>
          <p:nvPr/>
        </p:nvPicPr>
        <p:blipFill>
          <a:blip r:embed="rId3"/>
          <a:stretch>
            <a:fillRect/>
          </a:stretch>
        </p:blipFill>
        <p:spPr>
          <a:xfrm>
            <a:off x="684587" y="2672916"/>
            <a:ext cx="4749654" cy="2518792"/>
          </a:xfrm>
          <a:prstGeom prst="rect">
            <a:avLst/>
          </a:prstGeom>
        </p:spPr>
      </p:pic>
    </p:spTree>
    <p:extLst>
      <p:ext uri="{BB962C8B-B14F-4D97-AF65-F5344CB8AC3E}">
        <p14:creationId xmlns:p14="http://schemas.microsoft.com/office/powerpoint/2010/main" val="236951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Er</a:t>
            </a:r>
            <a:r>
              <a:rPr lang="en-US" dirty="0"/>
              <a:t> </a:t>
            </a:r>
            <a:r>
              <a:rPr lang="en-US" dirty="0" err="1"/>
              <a:t>volgen</a:t>
            </a:r>
            <a:r>
              <a:rPr lang="en-US" dirty="0"/>
              <a:t> </a:t>
            </a:r>
            <a:r>
              <a:rPr lang="en-US" dirty="0" err="1"/>
              <a:t>er</a:t>
            </a:r>
            <a:r>
              <a:rPr lang="en-US" dirty="0"/>
              <a:t> </a:t>
            </a:r>
            <a:r>
              <a:rPr lang="en-US" dirty="0" err="1"/>
              <a:t>meer</a:t>
            </a:r>
            <a:r>
              <a:rPr lang="en-US" dirty="0"/>
              <a:t>…</a:t>
            </a:r>
            <a:endParaRPr lang="nl-NL"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Op 9 </a:t>
            </a:r>
            <a:r>
              <a:rPr lang="en-US" dirty="0" err="1"/>
              <a:t>juni</a:t>
            </a:r>
            <a:r>
              <a:rPr lang="en-US" dirty="0"/>
              <a:t> </a:t>
            </a:r>
            <a:r>
              <a:rPr lang="en-US" dirty="0" err="1"/>
              <a:t>jl.</a:t>
            </a:r>
            <a:r>
              <a:rPr lang="en-US" dirty="0"/>
              <a:t> is de </a:t>
            </a:r>
            <a:r>
              <a:rPr lang="en-US" dirty="0" err="1"/>
              <a:t>kennisgeving</a:t>
            </a:r>
            <a:r>
              <a:rPr lang="en-US" dirty="0"/>
              <a:t> </a:t>
            </a:r>
            <a:r>
              <a:rPr lang="en-US" dirty="0" err="1"/>
              <a:t>voornemen</a:t>
            </a:r>
            <a:r>
              <a:rPr lang="en-US" dirty="0"/>
              <a:t>, </a:t>
            </a:r>
            <a:r>
              <a:rPr lang="en-US" dirty="0" err="1"/>
              <a:t>participatie</a:t>
            </a:r>
            <a:r>
              <a:rPr lang="en-US" dirty="0"/>
              <a:t> en </a:t>
            </a:r>
            <a:r>
              <a:rPr lang="en-US" dirty="0" err="1"/>
              <a:t>milieueffectenrapportage</a:t>
            </a:r>
            <a:r>
              <a:rPr lang="en-US" dirty="0"/>
              <a:t> </a:t>
            </a:r>
            <a:r>
              <a:rPr lang="en-US" dirty="0" err="1"/>
              <a:t>voor</a:t>
            </a:r>
            <a:r>
              <a:rPr lang="en-US" dirty="0"/>
              <a:t> </a:t>
            </a:r>
            <a:r>
              <a:rPr lang="en-US" dirty="0" err="1"/>
              <a:t>een</a:t>
            </a:r>
            <a:r>
              <a:rPr lang="en-US" dirty="0"/>
              <a:t> nieuwe kazerne in </a:t>
            </a:r>
            <a:r>
              <a:rPr lang="en-US" dirty="0" err="1"/>
              <a:t>Zeewolde</a:t>
            </a:r>
            <a:r>
              <a:rPr lang="en-US" dirty="0"/>
              <a:t> </a:t>
            </a:r>
            <a:r>
              <a:rPr lang="en-US" dirty="0" err="1"/>
              <a:t>gepubliceerd</a:t>
            </a:r>
            <a:r>
              <a:rPr lang="en-US" dirty="0"/>
              <a:t>. </a:t>
            </a:r>
          </a:p>
          <a:p>
            <a:pPr marL="342900" indent="-342900">
              <a:buFont typeface="Arial" panose="020B0604020202020204" pitchFamily="34" charset="0"/>
              <a:buChar char="•"/>
            </a:pPr>
            <a:r>
              <a:rPr lang="en-US" dirty="0"/>
              <a:t>Defensie </a:t>
            </a:r>
            <a:r>
              <a:rPr lang="en-US" dirty="0" err="1"/>
              <a:t>verwacht</a:t>
            </a:r>
            <a:r>
              <a:rPr lang="en-US" dirty="0"/>
              <a:t> de </a:t>
            </a:r>
            <a:r>
              <a:rPr lang="en-US" dirty="0" err="1"/>
              <a:t>komende</a:t>
            </a:r>
            <a:r>
              <a:rPr lang="en-US" dirty="0"/>
              <a:t> </a:t>
            </a:r>
            <a:r>
              <a:rPr lang="en-US" dirty="0" err="1"/>
              <a:t>jaren</a:t>
            </a:r>
            <a:r>
              <a:rPr lang="en-US" dirty="0"/>
              <a:t> </a:t>
            </a:r>
            <a:r>
              <a:rPr lang="en-US" dirty="0" err="1"/>
              <a:t>meerdere</a:t>
            </a:r>
            <a:r>
              <a:rPr lang="en-US" dirty="0"/>
              <a:t> </a:t>
            </a:r>
            <a:r>
              <a:rPr lang="en-US" dirty="0" err="1"/>
              <a:t>projectprocedures</a:t>
            </a:r>
            <a:r>
              <a:rPr lang="en-US" dirty="0"/>
              <a:t> op te </a:t>
            </a:r>
            <a:r>
              <a:rPr lang="en-US" dirty="0" err="1"/>
              <a:t>starten</a:t>
            </a:r>
            <a:r>
              <a:rPr lang="en-US" dirty="0"/>
              <a:t> </a:t>
            </a:r>
            <a:r>
              <a:rPr lang="en-US" dirty="0" err="1"/>
              <a:t>voor</a:t>
            </a:r>
            <a:r>
              <a:rPr lang="en-US" dirty="0"/>
              <a:t> </a:t>
            </a:r>
            <a:r>
              <a:rPr lang="en-US" dirty="0" err="1"/>
              <a:t>onderandere</a:t>
            </a:r>
            <a:r>
              <a:rPr lang="en-US" dirty="0"/>
              <a:t> </a:t>
            </a:r>
            <a:r>
              <a:rPr lang="en-US" dirty="0" err="1"/>
              <a:t>Lelystad</a:t>
            </a:r>
            <a:r>
              <a:rPr lang="en-US" dirty="0"/>
              <a:t> Airport, </a:t>
            </a:r>
            <a:r>
              <a:rPr lang="en-US" dirty="0" err="1"/>
              <a:t>Munitiedepot</a:t>
            </a:r>
            <a:r>
              <a:rPr lang="en-US" dirty="0"/>
              <a:t> </a:t>
            </a:r>
            <a:r>
              <a:rPr lang="en-US" dirty="0" err="1"/>
              <a:t>Staphorst</a:t>
            </a:r>
            <a:r>
              <a:rPr lang="en-US" dirty="0"/>
              <a:t> en </a:t>
            </a:r>
            <a:r>
              <a:rPr lang="en-US" dirty="0" err="1"/>
              <a:t>Oefenterrein</a:t>
            </a:r>
            <a:r>
              <a:rPr lang="en-US" dirty="0"/>
              <a:t> </a:t>
            </a:r>
            <a:r>
              <a:rPr lang="en-US" dirty="0" err="1"/>
              <a:t>Weerterheide</a:t>
            </a:r>
            <a:r>
              <a:rPr lang="en-US" dirty="0"/>
              <a:t>. </a:t>
            </a:r>
          </a:p>
          <a:p>
            <a:endParaRPr lang="nl-NL" dirty="0"/>
          </a:p>
        </p:txBody>
      </p:sp>
      <p:sp>
        <p:nvSpPr>
          <p:cNvPr id="4" name="Date Placeholder 3"/>
          <p:cNvSpPr>
            <a:spLocks noGrp="1"/>
          </p:cNvSpPr>
          <p:nvPr>
            <p:ph type="dt" sz="half" idx="10"/>
          </p:nvPr>
        </p:nvSpPr>
        <p:spPr/>
        <p:txBody>
          <a:bodyPr/>
          <a:lstStyle/>
          <a:p>
            <a:pPr>
              <a:defRPr/>
            </a:pPr>
            <a:r>
              <a:rPr lang="nl-NL" dirty="0"/>
              <a:t>25 juni 2026</a:t>
            </a:r>
          </a:p>
        </p:txBody>
      </p:sp>
    </p:spTree>
    <p:extLst>
      <p:ext uri="{BB962C8B-B14F-4D97-AF65-F5344CB8AC3E}">
        <p14:creationId xmlns:p14="http://schemas.microsoft.com/office/powerpoint/2010/main" val="829087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2035" b="13372"/>
          <a:stretch/>
        </p:blipFill>
        <p:spPr>
          <a:xfrm>
            <a:off x="0" y="1052736"/>
            <a:ext cx="12208371" cy="5328592"/>
          </a:xfrm>
          <a:prstGeom prst="rect">
            <a:avLst/>
          </a:prstGeom>
        </p:spPr>
      </p:pic>
      <p:sp>
        <p:nvSpPr>
          <p:cNvPr id="2" name="Title 1"/>
          <p:cNvSpPr>
            <a:spLocks noGrp="1"/>
          </p:cNvSpPr>
          <p:nvPr>
            <p:ph type="title"/>
          </p:nvPr>
        </p:nvSpPr>
        <p:spPr/>
        <p:txBody>
          <a:bodyPr/>
          <a:lstStyle/>
          <a:p>
            <a:r>
              <a:rPr lang="en-US" dirty="0" err="1"/>
              <a:t>Vraag</a:t>
            </a:r>
            <a:r>
              <a:rPr lang="en-US" dirty="0"/>
              <a:t>…	</a:t>
            </a:r>
            <a:endParaRPr lang="nl-NL" dirty="0"/>
          </a:p>
        </p:txBody>
      </p:sp>
      <p:sp>
        <p:nvSpPr>
          <p:cNvPr id="3" name="Content Placeholder 2"/>
          <p:cNvSpPr>
            <a:spLocks noGrp="1"/>
          </p:cNvSpPr>
          <p:nvPr>
            <p:ph idx="1"/>
          </p:nvPr>
        </p:nvSpPr>
        <p:spPr/>
        <p:txBody>
          <a:bodyPr/>
          <a:lstStyle/>
          <a:p>
            <a:r>
              <a:rPr lang="en-US" dirty="0" err="1"/>
              <a:t>Wanneer</a:t>
            </a:r>
            <a:r>
              <a:rPr lang="en-US" dirty="0"/>
              <a:t> is </a:t>
            </a:r>
            <a:r>
              <a:rPr lang="en-US" dirty="0" err="1"/>
              <a:t>een</a:t>
            </a:r>
            <a:r>
              <a:rPr lang="en-US" dirty="0"/>
              <a:t> </a:t>
            </a:r>
            <a:r>
              <a:rPr lang="en-US" dirty="0" err="1"/>
              <a:t>projectbesluit</a:t>
            </a:r>
            <a:r>
              <a:rPr lang="en-US" dirty="0"/>
              <a:t> </a:t>
            </a:r>
            <a:r>
              <a:rPr lang="en-US" dirty="0" err="1"/>
              <a:t>doelmatig</a:t>
            </a:r>
            <a:r>
              <a:rPr lang="en-US" dirty="0"/>
              <a:t>? </a:t>
            </a:r>
            <a:endParaRPr lang="nl-NL" dirty="0"/>
          </a:p>
        </p:txBody>
      </p:sp>
      <p:sp>
        <p:nvSpPr>
          <p:cNvPr id="4" name="Date Placeholder 3"/>
          <p:cNvSpPr>
            <a:spLocks noGrp="1"/>
          </p:cNvSpPr>
          <p:nvPr>
            <p:ph type="dt" sz="half" idx="10"/>
          </p:nvPr>
        </p:nvSpPr>
        <p:spPr/>
        <p:txBody>
          <a:bodyPr/>
          <a:lstStyle/>
          <a:p>
            <a:pPr>
              <a:defRPr/>
            </a:pPr>
            <a:r>
              <a:rPr lang="nl-NL" dirty="0"/>
              <a:t>25 juni 2026</a:t>
            </a:r>
          </a:p>
        </p:txBody>
      </p:sp>
    </p:spTree>
    <p:extLst>
      <p:ext uri="{BB962C8B-B14F-4D97-AF65-F5344CB8AC3E}">
        <p14:creationId xmlns:p14="http://schemas.microsoft.com/office/powerpoint/2010/main" val="1644595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nl-NL" dirty="0"/>
              <a:t>25 juni 2026</a:t>
            </a:r>
          </a:p>
        </p:txBody>
      </p:sp>
      <p:pic>
        <p:nvPicPr>
          <p:cNvPr id="5" name="Picture 4"/>
          <p:cNvPicPr>
            <a:picLocks noChangeAspect="1"/>
          </p:cNvPicPr>
          <p:nvPr/>
        </p:nvPicPr>
        <p:blipFill>
          <a:blip r:embed="rId2"/>
          <a:stretch>
            <a:fillRect/>
          </a:stretch>
        </p:blipFill>
        <p:spPr>
          <a:xfrm>
            <a:off x="479376" y="1988840"/>
            <a:ext cx="7416825" cy="3762471"/>
          </a:xfrm>
          <a:prstGeom prst="rect">
            <a:avLst/>
          </a:prstGeom>
        </p:spPr>
      </p:pic>
      <p:sp>
        <p:nvSpPr>
          <p:cNvPr id="6" name="Title 1"/>
          <p:cNvSpPr>
            <a:spLocks noGrp="1"/>
          </p:cNvSpPr>
          <p:nvPr>
            <p:ph type="title"/>
          </p:nvPr>
        </p:nvSpPr>
        <p:spPr>
          <a:xfrm>
            <a:off x="814917" y="1265239"/>
            <a:ext cx="10363200" cy="396875"/>
          </a:xfrm>
        </p:spPr>
        <p:txBody>
          <a:bodyPr/>
          <a:lstStyle/>
          <a:p>
            <a:r>
              <a:rPr lang="en-US" dirty="0"/>
              <a:t>Hoe </a:t>
            </a:r>
            <a:r>
              <a:rPr lang="en-US" dirty="0" err="1"/>
              <a:t>kan</a:t>
            </a:r>
            <a:r>
              <a:rPr lang="en-US" dirty="0"/>
              <a:t> </a:t>
            </a:r>
            <a:r>
              <a:rPr lang="en-US" dirty="0" err="1"/>
              <a:t>invulling</a:t>
            </a:r>
            <a:r>
              <a:rPr lang="en-US" dirty="0"/>
              <a:t> </a:t>
            </a:r>
            <a:r>
              <a:rPr lang="en-US" dirty="0" err="1"/>
              <a:t>worden</a:t>
            </a:r>
            <a:r>
              <a:rPr lang="en-US" dirty="0"/>
              <a:t> </a:t>
            </a:r>
            <a:r>
              <a:rPr lang="en-US" dirty="0" err="1"/>
              <a:t>gegeven</a:t>
            </a:r>
            <a:r>
              <a:rPr lang="en-US" dirty="0"/>
              <a:t> </a:t>
            </a:r>
            <a:r>
              <a:rPr lang="en-US" dirty="0" err="1"/>
              <a:t>aan</a:t>
            </a:r>
            <a:r>
              <a:rPr lang="en-US" dirty="0"/>
              <a:t> de </a:t>
            </a:r>
            <a:r>
              <a:rPr lang="en-US" dirty="0" err="1"/>
              <a:t>verkenning</a:t>
            </a:r>
            <a:r>
              <a:rPr lang="en-US" dirty="0"/>
              <a:t>?</a:t>
            </a:r>
            <a:endParaRPr lang="nl-NL" dirty="0"/>
          </a:p>
        </p:txBody>
      </p:sp>
    </p:spTree>
    <p:extLst>
      <p:ext uri="{BB962C8B-B14F-4D97-AF65-F5344CB8AC3E}">
        <p14:creationId xmlns:p14="http://schemas.microsoft.com/office/powerpoint/2010/main" val="2904886405"/>
      </p:ext>
    </p:extLst>
  </p:cSld>
  <p:clrMapOvr>
    <a:masterClrMapping/>
  </p:clrMapOvr>
</p:sld>
</file>

<file path=ppt/theme/theme1.xml><?xml version="1.0" encoding="utf-8"?>
<a:theme xmlns:a="http://schemas.openxmlformats.org/drawingml/2006/main" name="Presentatie">
  <a:themeElements>
    <a:clrScheme name="landmachtNL1 1">
      <a:dk1>
        <a:srgbClr val="000000"/>
      </a:dk1>
      <a:lt1>
        <a:srgbClr val="FFFFFF"/>
      </a:lt1>
      <a:dk2>
        <a:srgbClr val="E17000"/>
      </a:dk2>
      <a:lt2>
        <a:srgbClr val="9ACCD4"/>
      </a:lt2>
      <a:accent1>
        <a:srgbClr val="2494C5"/>
      </a:accent1>
      <a:accent2>
        <a:srgbClr val="9ACCD4"/>
      </a:accent2>
      <a:accent3>
        <a:srgbClr val="FFFFFF"/>
      </a:accent3>
      <a:accent4>
        <a:srgbClr val="000000"/>
      </a:accent4>
      <a:accent5>
        <a:srgbClr val="ACC8DF"/>
      </a:accent5>
      <a:accent6>
        <a:srgbClr val="8BB9C0"/>
      </a:accent6>
      <a:hlink>
        <a:srgbClr val="004228"/>
      </a:hlink>
      <a:folHlink>
        <a:srgbClr val="E17000"/>
      </a:folHlink>
    </a:clrScheme>
    <a:fontScheme name="landmachtNL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b"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b"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landmachtNL1 1">
        <a:dk1>
          <a:srgbClr val="000000"/>
        </a:dk1>
        <a:lt1>
          <a:srgbClr val="FFFFFF"/>
        </a:lt1>
        <a:dk2>
          <a:srgbClr val="E17000"/>
        </a:dk2>
        <a:lt2>
          <a:srgbClr val="9ACCD4"/>
        </a:lt2>
        <a:accent1>
          <a:srgbClr val="2494C5"/>
        </a:accent1>
        <a:accent2>
          <a:srgbClr val="9ACCD4"/>
        </a:accent2>
        <a:accent3>
          <a:srgbClr val="FFFFFF"/>
        </a:accent3>
        <a:accent4>
          <a:srgbClr val="000000"/>
        </a:accent4>
        <a:accent5>
          <a:srgbClr val="ACC8DF"/>
        </a:accent5>
        <a:accent6>
          <a:srgbClr val="8BB9C0"/>
        </a:accent6>
        <a:hlink>
          <a:srgbClr val="004228"/>
        </a:hlink>
        <a:folHlink>
          <a:srgbClr val="E17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_COMMIT_16-9.potx" id="{1445475F-C680-4984-B289-2F11A48A3D2F}" vid="{C2C83AC2-C8C5-4794-9F5F-E1F5002BF5A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37276b06-72c2-4081-996b-9af57fe26b63}" enabled="1" method="Standard" siteId="{ac843cea-7a2b-4dc6-9f37-919c3e210fed}" contentBits="0" removed="0"/>
</clbl:labelList>
</file>

<file path=docProps/app.xml><?xml version="1.0" encoding="utf-8"?>
<Properties xmlns="http://schemas.openxmlformats.org/officeDocument/2006/extended-properties" xmlns:vt="http://schemas.openxmlformats.org/officeDocument/2006/docPropsVTypes">
  <Template>Tijdelijk_bestand_Presentatie_Mindef_16-9 (1)</Template>
  <TotalTime>3</TotalTime>
  <Words>387</Words>
  <Application>Microsoft Office PowerPoint</Application>
  <PresentationFormat>Breedbeeld</PresentationFormat>
  <Paragraphs>54</Paragraphs>
  <Slides>13</Slides>
  <Notes>0</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13</vt:i4>
      </vt:variant>
    </vt:vector>
  </HeadingPairs>
  <TitlesOfParts>
    <vt:vector size="16" baseType="lpstr">
      <vt:lpstr>Arial</vt:lpstr>
      <vt:lpstr>Verdana</vt:lpstr>
      <vt:lpstr>Presentatie</vt:lpstr>
      <vt:lpstr>Het projectbesluit in de praktijk</vt:lpstr>
      <vt:lpstr>Een snel veranderende wereld…</vt:lpstr>
      <vt:lpstr>De fysieke groeipgave  van Defensie</vt:lpstr>
      <vt:lpstr>Het Nationaal Programma Ruimte voor Defensie (NPRD)</vt:lpstr>
      <vt:lpstr>Van één nationaal programma naar meerdre projecten</vt:lpstr>
      <vt:lpstr>Voorbeeld uitbreidingen/projecten</vt:lpstr>
      <vt:lpstr>Er volgen er meer…</vt:lpstr>
      <vt:lpstr>Vraag… </vt:lpstr>
      <vt:lpstr>Hoe kan invulling worden gegeven aan de verkenning?</vt:lpstr>
      <vt:lpstr>Initiatiefnemer of bevoegd gezag? </vt:lpstr>
      <vt:lpstr>Het ministerie van Volkshuisvesting en Ruimtelijke Ordening (VRO) als sleutelspeler</vt:lpstr>
      <vt:lpstr>Vergunningen</vt:lpstr>
      <vt:lpstr>Het projectbesluit in relatie tot grondverwerving</vt:lpstr>
    </vt:vector>
  </TitlesOfParts>
  <Company>Ministerie van Defensie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projectbesluit in de praktijk</dc:title>
  <dc:creator>Buurman, FWT, Drs, ing., BS/AL/DGB/DMLVD/AFD RVD</dc:creator>
  <cp:lastModifiedBy>Rams, Marco (RWS WVL)</cp:lastModifiedBy>
  <cp:revision>42</cp:revision>
  <cp:lastPrinted>2011-09-21T07:52:24Z</cp:lastPrinted>
  <dcterms:created xsi:type="dcterms:W3CDTF">2026-06-08T07:40:31Z</dcterms:created>
  <dcterms:modified xsi:type="dcterms:W3CDTF">2026-06-29T12:32:43Z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eur">
    <vt:lpwstr>Auteur</vt:lpwstr>
  </property>
  <property fmtid="{D5CDD505-2E9C-101B-9397-08002B2CF9AE}" pid="3" name="Functie">
    <vt:lpwstr>Functie</vt:lpwstr>
  </property>
  <property fmtid="{D5CDD505-2E9C-101B-9397-08002B2CF9AE}" pid="4" name="Titel">
    <vt:lpwstr>Titel</vt:lpwstr>
  </property>
  <property fmtid="{D5CDD505-2E9C-101B-9397-08002B2CF9AE}" pid="5" name="Subtitel">
    <vt:lpwstr>Subtitel</vt:lpwstr>
  </property>
  <property fmtid="{D5CDD505-2E9C-101B-9397-08002B2CF9AE}" pid="6" name="Afdeling">
    <vt:lpwstr>Afdeling</vt:lpwstr>
  </property>
  <property fmtid="{D5CDD505-2E9C-101B-9397-08002B2CF9AE}" pid="7" name="Merking">
    <vt:lpwstr>Merking</vt:lpwstr>
  </property>
  <property fmtid="{D5CDD505-2E9C-101B-9397-08002B2CF9AE}" pid="8" name="Rubricering">
    <vt:lpwstr>Rubricering</vt:lpwstr>
  </property>
  <property fmtid="{D5CDD505-2E9C-101B-9397-08002B2CF9AE}" pid="9" name="Datum">
    <vt:filetime>1999-12-31T22:00:00Z</vt:filetime>
  </property>
</Properties>
</file>