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62" r:id="rId2"/>
    <p:sldId id="263" r:id="rId3"/>
    <p:sldId id="274" r:id="rId4"/>
    <p:sldId id="272" r:id="rId5"/>
    <p:sldId id="277" r:id="rId6"/>
    <p:sldId id="268" r:id="rId7"/>
    <p:sldId id="270" r:id="rId8"/>
    <p:sldId id="276" r:id="rId9"/>
    <p:sldId id="273" r:id="rId10"/>
    <p:sldId id="278" r:id="rId11"/>
    <p:sldId id="279" r:id="rId12"/>
    <p:sldId id="269" r:id="rId13"/>
  </p:sldIdLst>
  <p:sldSz cx="12192000" cy="6858000"/>
  <p:notesSz cx="6858000" cy="9144000"/>
  <p:embeddedFontLst>
    <p:embeddedFont>
      <p:font typeface="RijksoverheidSerif" panose="020B0604020202020204" charset="0"/>
      <p:regular r:id="rId16"/>
      <p:bold r:id="rId17"/>
      <p:italic r:id="rId18"/>
      <p:boldItalic r:id="rId19"/>
    </p:embeddedFont>
    <p:embeddedFont>
      <p:font typeface="RijksSansTT" panose="020B0604020202020204" charset="0"/>
      <p:regular r:id="rId20"/>
      <p:bold r:id="rId21"/>
      <p:italic r:id="rId22"/>
      <p:boldItalic r:id="rId23"/>
    </p:embeddedFont>
    <p:embeddedFont>
      <p:font typeface="RijksSansTT ExtraBold" panose="020B0604020202020204" charset="0"/>
      <p:bold r:id="rId24"/>
      <p:boldItalic r:id="rId25"/>
    </p:embeddedFont>
    <p:embeddedFont>
      <p:font typeface="RijksSansTT Light" panose="020B0604020202020204" charset="0"/>
      <p:regular r:id="rId26"/>
      <p:italic r:id="rId27"/>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21E3BE3-0FEA-4E9F-A4C9-9C145CDE4499}">
  <a:tblStyle styleId="{421E3BE3-0FEA-4E9F-A4C9-9C145CDE4499}" styleName="Tabelstijl Rijksoverheid">
    <a:wholeTbl>
      <a:tcTxStyle b="off" i="off">
        <a:font>
          <a:latin typeface="RijksSansTT Light"/>
          <a:ea typeface="RijksSansTT Light"/>
          <a:cs typeface="RijksSansTT Light"/>
        </a:font>
        <a:srgbClr val="154273"/>
      </a:tcTxStyle>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chemeClr val="accent6"/>
          </a:solidFill>
        </a:fill>
      </a:tcStyle>
    </a:wholeTbl>
    <a:firstRow>
      <a:tcTxStyle b="off" i="off">
        <a:font>
          <a:latin typeface="RijksSansTT SemiBold"/>
          <a:ea typeface="RijksSansTT SemiBold"/>
          <a:cs typeface="RijksSansTT SemiBold"/>
        </a:font>
        <a:schemeClr val="lt2"/>
      </a:tcTxStyle>
      <a:tcStyle>
        <a:tcBdr>
          <a:insideV>
            <a:ln w="9525" cmpd="sng">
              <a:solidFill>
                <a:srgbClr val="FFFFFF"/>
              </a:solidFill>
            </a:ln>
          </a:insideV>
        </a:tcBdr>
        <a:fill>
          <a:solidFill>
            <a:schemeClr val="accent1"/>
          </a:solidFill>
        </a:fill>
      </a:tcStyle>
    </a:firstRow>
    <a:extLst>
      <a:ext uri="http://www.joulesunlimited.com/pptTableStyle"/>
    </a:extLst>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45" d="100"/>
          <a:sy n="45" d="100"/>
        </p:scale>
        <p:origin x="957" y="41"/>
      </p:cViewPr>
      <p:guideLst/>
    </p:cSldViewPr>
  </p:slideViewPr>
  <p:notesTextViewPr>
    <p:cViewPr>
      <p:scale>
        <a:sx n="1" d="1"/>
        <a:sy n="1" d="1"/>
      </p:scale>
      <p:origin x="0" y="0"/>
    </p:cViewPr>
  </p:notesTextViewPr>
  <p:notesViewPr>
    <p:cSldViewPr snapToGrid="0">
      <p:cViewPr varScale="1">
        <p:scale>
          <a:sx n="79" d="100"/>
          <a:sy n="79"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22-6-2026</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dirty="0"/>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22-6-2026</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dirty="0"/>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1</a:t>
            </a:fld>
            <a:endParaRPr lang="nl-NL" dirty="0"/>
          </a:p>
        </p:txBody>
      </p:sp>
    </p:spTree>
    <p:extLst>
      <p:ext uri="{BB962C8B-B14F-4D97-AF65-F5344CB8AC3E}">
        <p14:creationId xmlns:p14="http://schemas.microsoft.com/office/powerpoint/2010/main" val="162159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Twee subcategorieën van spoorwegwijzigingen geschrapt uit onderdeel c van het eerste lid: de wijziging van een spoorweg bestaande uit “</a:t>
            </a:r>
            <a:r>
              <a:rPr lang="nl-NL" sz="1200" b="0" i="1" kern="1200" dirty="0">
                <a:solidFill>
                  <a:schemeClr val="tx1"/>
                </a:solidFill>
                <a:effectLst/>
                <a:latin typeface="+mn-lt"/>
                <a:ea typeface="+mn-ea"/>
                <a:cs typeface="+mn-cs"/>
              </a:rPr>
              <a:t>de aanleg van spoorwegbouwkundige bouwwerken</a:t>
            </a:r>
            <a:r>
              <a:rPr lang="nl-NL" sz="1200" b="0" i="0" kern="1200" dirty="0">
                <a:solidFill>
                  <a:schemeClr val="tx1"/>
                </a:solidFill>
                <a:effectLst/>
                <a:latin typeface="+mn-lt"/>
                <a:ea typeface="+mn-ea"/>
                <a:cs typeface="+mn-cs"/>
              </a:rPr>
              <a:t>” (onderdeel 2°) en “</a:t>
            </a:r>
            <a:r>
              <a:rPr lang="nl-NL" sz="1200" b="0" i="1" kern="1200" dirty="0">
                <a:solidFill>
                  <a:schemeClr val="tx1"/>
                </a:solidFill>
                <a:effectLst/>
                <a:latin typeface="+mn-lt"/>
                <a:ea typeface="+mn-ea"/>
                <a:cs typeface="+mn-cs"/>
              </a:rPr>
              <a:t>de aanleg van een geheel van samenhangende maatregelen voor die spoorweg</a:t>
            </a:r>
            <a:r>
              <a:rPr lang="nl-NL" sz="1200" b="0" i="0" kern="1200" dirty="0">
                <a:solidFill>
                  <a:schemeClr val="tx1"/>
                </a:solidFill>
                <a:effectLst/>
                <a:latin typeface="+mn-lt"/>
                <a:ea typeface="+mn-ea"/>
                <a:cs typeface="+mn-cs"/>
              </a:rPr>
              <a:t>” (onderdeel 4°). De huidige formulering had tot gevolg dat iedere, dus ook een zeer geringe, wijziging rondom een spoorweg kon worden uitgelegd als een spoorwegwijziging waarvoor de Minister een projectbesluit moet nemen. Dat ruime toepassingsbereik was onbedoeld. De Minister behoudt natuurlijk wel de algemene mogelijkheid om bij projecten van nationaal belang een projectbesluit vast te stellen, ook als dat niet verplicht is gesteld.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dirty="0"/>
          </a:p>
        </p:txBody>
      </p:sp>
    </p:spTree>
    <p:extLst>
      <p:ext uri="{BB962C8B-B14F-4D97-AF65-F5344CB8AC3E}">
        <p14:creationId xmlns:p14="http://schemas.microsoft.com/office/powerpoint/2010/main" val="306973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5.44a Omgevingswet</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dirty="0"/>
          </a:p>
        </p:txBody>
      </p:sp>
    </p:spTree>
    <p:extLst>
      <p:ext uri="{BB962C8B-B14F-4D97-AF65-F5344CB8AC3E}">
        <p14:creationId xmlns:p14="http://schemas.microsoft.com/office/powerpoint/2010/main" val="33707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van artikel 5.6 Omgevingsbesluit naar artikel 5.51 Omgevingswet.</a:t>
            </a:r>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7</a:t>
            </a:fld>
            <a:endParaRPr lang="nl-NL" dirty="0"/>
          </a:p>
        </p:txBody>
      </p:sp>
    </p:spTree>
    <p:extLst>
      <p:ext uri="{BB962C8B-B14F-4D97-AF65-F5344CB8AC3E}">
        <p14:creationId xmlns:p14="http://schemas.microsoft.com/office/powerpoint/2010/main" val="63833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de verbrede reikwijdte van het omgevingsplan ten opzichte van het bestemmingsplan, zou het voorbereidingsbesluit ook meer mogelijkheden moeten kunnen bieden. In artikel 4.14, derde lid, van de Omgevingswet is limitatief bepaald waar voorbeschermingsregels over mogen gaan. De strekking van het voorbereidingsbesluit is te voorkomen dat bepaalde ontwikkelingen plaatsvinden op locaties voordat het omgevingsplan is gewijzigd. Daarbij gaat het om nieuwe ontwikkelingen die op dat moment nog zijn toegestaan maar niet meer verenigbaar zijn met de regels die in voorbereiding zijn. Een van de soorten regels die het derde lid in dit verband noemt, is een verbod met daaraan gekoppeld een vergunningvereiste voor het verrichten van daarbij aangewezen activiteiten. Onder de bevoegdheid dergelijke regels te stellen moet uit de aard der zaak ook worden begrepen de bevoegdheid om met dat vergunningvereiste samenhangende regels te stellen, zoals beoordelingsregels voor de aanvraag om de betreffende omgevingsvergunning, regels over aan de omgevingsvergunning te verbinden voorschriften en regels over aanvraagvereisten voor die omgevingsvergunning. Bij dergelijke regels kan het niet alleen gaan om regels die zien op een nieuwe vergunningplicht waarin bij de voorbeschermingsregels wordt voorzien, maar ook om extra of afwijkende regels voor een al bestaande vergunningplicht in het omgevingsplan. </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9</a:t>
            </a:fld>
            <a:endParaRPr lang="nl-NL" dirty="0"/>
          </a:p>
        </p:txBody>
      </p:sp>
    </p:spTree>
    <p:extLst>
      <p:ext uri="{BB962C8B-B14F-4D97-AF65-F5344CB8AC3E}">
        <p14:creationId xmlns:p14="http://schemas.microsoft.com/office/powerpoint/2010/main" val="248550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10</a:t>
            </a:fld>
            <a:endParaRPr lang="nl-NL" dirty="0"/>
          </a:p>
        </p:txBody>
      </p:sp>
    </p:spTree>
    <p:extLst>
      <p:ext uri="{BB962C8B-B14F-4D97-AF65-F5344CB8AC3E}">
        <p14:creationId xmlns:p14="http://schemas.microsoft.com/office/powerpoint/2010/main" val="831868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154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01_Rectangle 2{PHJU} (JU-Free)" descr="Logo Ministerie van Binnenlandse Zaken en Koninkrijksrelaties">
            <a:extLst>
              <a:ext uri="{FF2B5EF4-FFF2-40B4-BE49-F238E27FC236}">
                <a16:creationId xmlns:a16="http://schemas.microsoft.com/office/drawing/2014/main" id="{616A6010-74CC-0CCF-307A-2B1A423F33D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641383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foto+kleurvlak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FCD1E611-AD45-E14C-62CC-5F27D8A7E13A}"/>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323954932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foto+wit vlak (H1)]">
    <p:spTree>
      <p:nvGrpSpPr>
        <p:cNvPr id="1" name=""/>
        <p:cNvGrpSpPr/>
        <p:nvPr/>
      </p:nvGrpSpPr>
      <p:grpSpPr>
        <a:xfrm>
          <a:off x="0" y="0"/>
          <a:ext cx="0" cy="0"/>
          <a:chOff x="0" y="0"/>
          <a:chExt cx="0" cy="0"/>
        </a:xfrm>
      </p:grpSpPr>
      <p:sp>
        <p:nvSpPr>
          <p:cNvPr id="3" name="01_Rectangle 1{PHJU} (JU-Free)" descr="Logo Ministerie van Binnenlandse Zaken en Koninkrijksrelaties">
            <a:extLst>
              <a:ext uri="{FF2B5EF4-FFF2-40B4-BE49-F238E27FC236}">
                <a16:creationId xmlns:a16="http://schemas.microsoft.com/office/drawing/2014/main" id="{A32B85AF-B0F1-9735-D39F-BD31C1F97BB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2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tx1"/>
                </a:solidFill>
                <a:latin typeface="+mj-lt"/>
              </a:defRPr>
            </a:lvl1pPr>
          </a:lstStyle>
          <a:p>
            <a:r>
              <a:rPr lang="nl-NL" dirty="0"/>
              <a:t>[Titel]</a:t>
            </a:r>
          </a:p>
        </p:txBody>
      </p:sp>
      <p:sp>
        <p:nvSpPr>
          <p:cNvPr id="6" name="03_Subtitle 3[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4[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5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383049459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foto mint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1FD2350B-65B5-90B7-8075-C16B1E8917D3}"/>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rgbClr val="154273"/>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rgbClr val="154273"/>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16797216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foto oranje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AE14D44C-F464-B1C7-1917-F22E52ED2BD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5540814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foto donker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A214C342-4B16-A648-EF05-791B38877F27}"/>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101278847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EFD55B92-1F27-3EE6-EC37-8ABD97EF421B}"/>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7149E377-8CA7-A9EE-867F-DCBF5AECAF70}"/>
              </a:ext>
            </a:extLst>
          </p:cNvPr>
          <p:cNvSpPr>
            <a:spLocks noGrp="1"/>
          </p:cNvSpPr>
          <p:nvPr>
            <p:ph type="title" hasCustomPrompt="1"/>
          </p:nvPr>
        </p:nvSpPr>
        <p:spPr>
          <a:xfrm>
            <a:off x="685800" y="1397000"/>
            <a:ext cx="5041900" cy="901700"/>
          </a:xfrm>
        </p:spPr>
        <p:txBody>
          <a:bodyPr/>
          <a:lstStyle>
            <a:lvl1pPr algn="l">
              <a:defRPr kumimoji="0" sz="3600" b="1" i="0" u="none" baseline="0">
                <a:solidFill>
                  <a:schemeClr val="tx1">
                    <a:lumMod val="100000"/>
                  </a:schemeClr>
                </a:solidFill>
                <a:latin typeface="+mj-lt"/>
              </a:defRPr>
            </a:lvl1pPr>
          </a:lstStyle>
          <a:p>
            <a:r>
              <a:rPr lang="nl-NL" dirty="0"/>
              <a:t>[Inhoud]</a:t>
            </a:r>
          </a:p>
        </p:txBody>
      </p:sp>
      <p:sp>
        <p:nvSpPr>
          <p:cNvPr id="8" name="02_Content Placeholder 3[PHJU] (JU-Free)">
            <a:extLst>
              <a:ext uri="{FF2B5EF4-FFF2-40B4-BE49-F238E27FC236}">
                <a16:creationId xmlns:a16="http://schemas.microsoft.com/office/drawing/2014/main" id="{45E18BEF-FB2F-9D67-CC5B-C87B146169E5}"/>
              </a:ext>
            </a:extLst>
          </p:cNvPr>
          <p:cNvSpPr>
            <a:spLocks noGrp="1"/>
          </p:cNvSpPr>
          <p:nvPr>
            <p:ph type="body" sz="quarter" idx="1004" hasCustomPrompt="1"/>
          </p:nvPr>
        </p:nvSpPr>
        <p:spPr>
          <a:xfrm>
            <a:off x="685800" y="2265553"/>
            <a:ext cx="5041900" cy="4013200"/>
          </a:xfrm>
        </p:spPr>
        <p:txBody>
          <a:bodyPr/>
          <a:lstStyle>
            <a:lvl1pPr marL="324000" indent="-324000">
              <a:spcBef>
                <a:spcPts val="1900"/>
              </a:spcBef>
              <a:buFont typeface="+mj-lt"/>
              <a:buAutoNum type="arabicPeriod"/>
              <a:defRPr/>
            </a:lvl1pPr>
            <a:lvl2pPr marL="324000" indent="-324000">
              <a:spcBef>
                <a:spcPts val="1900"/>
              </a:spcBef>
              <a:buFont typeface="+mj-lt"/>
              <a:buAutoNum type="arabicPeriod"/>
              <a:defRPr/>
            </a:lvl2pPr>
            <a:lvl3pPr marL="324000" indent="-324000">
              <a:spcBef>
                <a:spcPts val="1900"/>
              </a:spcBef>
              <a:buFont typeface="+mj-lt"/>
              <a:buAutoNum type="arabicPeriod"/>
              <a:defRPr/>
            </a:lvl3pPr>
            <a:lvl4pPr marL="324000" indent="-324000">
              <a:spcBef>
                <a:spcPts val="1900"/>
              </a:spcBef>
              <a:buFont typeface="+mj-lt"/>
              <a:buAutoNum type="arabicPeriod"/>
              <a:defRPr/>
            </a:lvl4pPr>
            <a:lvl5pPr marL="324000" indent="-324000">
              <a:spcBef>
                <a:spcPts val="1900"/>
              </a:spcBef>
              <a:buFont typeface="+mj-lt"/>
              <a:buAutoNum type="arabicPeriod"/>
              <a:defRPr/>
            </a:lvl5pPr>
            <a:lvl6pPr marL="324000" indent="-324000">
              <a:spcBef>
                <a:spcPts val="1900"/>
              </a:spcBef>
              <a:buFont typeface="+mj-lt"/>
              <a:buAutoNum type="arabicPeriod"/>
              <a:defRPr/>
            </a:lvl6pPr>
            <a:lvl7pPr marL="324000" indent="-324000">
              <a:spcBef>
                <a:spcPts val="1900"/>
              </a:spcBef>
              <a:buFont typeface="+mj-lt"/>
              <a:buAutoNum type="arabicPeriod"/>
              <a:defRPr/>
            </a:lvl7pPr>
            <a:lvl8pPr marL="324000" indent="-324000">
              <a:spcBef>
                <a:spcPts val="1900"/>
              </a:spcBef>
              <a:buFont typeface="+mj-lt"/>
              <a:buAutoNum type="arabicPeriod"/>
              <a:defRPr/>
            </a:lvl8pPr>
            <a:lvl9pPr marL="324000" indent="-324000">
              <a:spcBef>
                <a:spcPts val="1900"/>
              </a:spcBef>
              <a:buFont typeface="+mj-lt"/>
              <a:buAutoNum type="arabicPeriod"/>
              <a:defRPr/>
            </a:lvl9pPr>
          </a:lstStyle>
          <a:p>
            <a:pPr lvl="0"/>
            <a:r>
              <a:rPr lang="nl-NL" dirty="0"/>
              <a:t>[Tekst]</a:t>
            </a:r>
            <a:endParaRPr lang="en-GB" dirty="0"/>
          </a:p>
        </p:txBody>
      </p:sp>
      <p:sp>
        <p:nvSpPr>
          <p:cNvPr id="11" name="03_Frame 4[PHJU] (JU-Free)">
            <a:extLst>
              <a:ext uri="{FF2B5EF4-FFF2-40B4-BE49-F238E27FC236}">
                <a16:creationId xmlns:a16="http://schemas.microsoft.com/office/drawing/2014/main" id="{54791EA8-9B7B-FDBC-466C-3DBFDA5CE554}"/>
              </a:ext>
            </a:extLst>
          </p:cNvPr>
          <p:cNvSpPr>
            <a:spLocks noGrp="1"/>
          </p:cNvSpPr>
          <p:nvPr>
            <p:ph type="pic" sz="quarter" idx="10" hasCustomPrompt="1"/>
          </p:nvPr>
        </p:nvSpPr>
        <p:spPr>
          <a:xfrm>
            <a:off x="6094413" y="228600"/>
            <a:ext cx="5867400" cy="6172200"/>
          </a:xfrm>
          <a:custGeom>
            <a:avLst/>
            <a:gdLst>
              <a:gd name="connsiteX0" fmla="*/ 0 w 5867400"/>
              <a:gd name="connsiteY0" fmla="*/ 0 h 6172200"/>
              <a:gd name="connsiteX1" fmla="*/ 5867400 w 5867400"/>
              <a:gd name="connsiteY1" fmla="*/ 0 h 6172200"/>
              <a:gd name="connsiteX2" fmla="*/ 5867400 w 5867400"/>
              <a:gd name="connsiteY2" fmla="*/ 6172200 h 6172200"/>
              <a:gd name="connsiteX3" fmla="*/ 0 w 5867400"/>
              <a:gd name="connsiteY3" fmla="*/ 6172200 h 6172200"/>
            </a:gdLst>
            <a:ahLst/>
            <a:cxnLst>
              <a:cxn ang="0">
                <a:pos x="connsiteX0" y="connsiteY0"/>
              </a:cxn>
              <a:cxn ang="0">
                <a:pos x="connsiteX1" y="connsiteY1"/>
              </a:cxn>
              <a:cxn ang="0">
                <a:pos x="connsiteX2" y="connsiteY2"/>
              </a:cxn>
              <a:cxn ang="0">
                <a:pos x="connsiteX3" y="connsiteY3"/>
              </a:cxn>
            </a:cxnLst>
            <a:rect l="l" t="t" r="r" b="b"/>
            <a:pathLst>
              <a:path w="5867400" h="6172200">
                <a:moveTo>
                  <a:pt x="0" y="0"/>
                </a:moveTo>
                <a:lnTo>
                  <a:pt x="5867400" y="0"/>
                </a:lnTo>
                <a:lnTo>
                  <a:pt x="5867400" y="6172200"/>
                </a:lnTo>
                <a:lnTo>
                  <a:pt x="0" y="6172200"/>
                </a:lnTo>
                <a:close/>
              </a:path>
            </a:pathLst>
          </a:custGeom>
        </p:spPr>
        <p:txBody>
          <a:bodyPr wrap="square" lIns="0" tIns="0" rIns="0" bIns="0" anchor="t">
            <a:noAutofit/>
          </a:bodyPr>
          <a:lstStyle>
            <a:lvl1pPr marL="0" indent="0" algn="l" defTabSz="914400" rtl="0" eaLnBrk="1" latinLnBrk="0" hangingPunct="1">
              <a:lnSpc>
                <a:spcPct val="100000"/>
              </a:lnSpc>
              <a:spcBef>
                <a:spcPts val="0"/>
              </a:spcBef>
              <a:buFontTx/>
              <a:buNone/>
              <a:defRPr sz="1800"/>
            </a:lvl1pPr>
          </a:lstStyle>
          <a:p>
            <a:r>
              <a:rPr lang="nl-NL" dirty="0"/>
              <a:t>[Afbeelding]</a:t>
            </a:r>
            <a:endParaRPr lang="en-NL" dirty="0"/>
          </a:p>
        </p:txBody>
      </p:sp>
      <p:sp>
        <p:nvSpPr>
          <p:cNvPr id="2" name="04_Frame date 5 (JU-Free)">
            <a:extLst>
              <a:ext uri="{FF2B5EF4-FFF2-40B4-BE49-F238E27FC236}">
                <a16:creationId xmlns:a16="http://schemas.microsoft.com/office/drawing/2014/main" id="{414F57BA-0A3D-756E-2327-D4773986D6CF}"/>
              </a:ext>
            </a:extLst>
          </p:cNvPr>
          <p:cNvSpPr>
            <a:spLocks noGrp="1"/>
          </p:cNvSpPr>
          <p:nvPr>
            <p:ph type="dt" sz="half" idx="1005"/>
          </p:nvPr>
        </p:nvSpPr>
        <p:spPr/>
        <p:txBody>
          <a:bodyPr/>
          <a:lstStyle/>
          <a:p>
            <a:fld id="{3C256F02-65A2-4707-9446-DD6E33C2C034}" type="datetime4">
              <a:rPr lang="nl-NL" smtClean="0"/>
              <a:t>22 juni 2026</a:t>
            </a:fld>
            <a:endParaRPr lang="nl-NL" dirty="0"/>
          </a:p>
        </p:txBody>
      </p:sp>
      <p:sp>
        <p:nvSpPr>
          <p:cNvPr id="4" name="05_Frame footer 6 (JU-Free)">
            <a:extLst>
              <a:ext uri="{FF2B5EF4-FFF2-40B4-BE49-F238E27FC236}">
                <a16:creationId xmlns:a16="http://schemas.microsoft.com/office/drawing/2014/main" id="{65CAD823-5576-DB21-304B-2E0425B115ED}"/>
              </a:ext>
            </a:extLst>
          </p:cNvPr>
          <p:cNvSpPr>
            <a:spLocks noGrp="1"/>
          </p:cNvSpPr>
          <p:nvPr>
            <p:ph type="ftr" sz="quarter" idx="1006"/>
          </p:nvPr>
        </p:nvSpPr>
        <p:spPr/>
        <p:txBody>
          <a:bodyPr/>
          <a:lstStyle/>
          <a:p>
            <a:r>
              <a:rPr lang="nl-NL"/>
              <a:t>Typ hier bijvoorbeeld de titel van de presentatie, via Invoegen Kop &amp; voettekst</a:t>
            </a:r>
            <a:endParaRPr lang="nl-NL" dirty="0"/>
          </a:p>
        </p:txBody>
      </p:sp>
      <p:sp>
        <p:nvSpPr>
          <p:cNvPr id="5" name="06_Frame slide number 7 (JU-Free)">
            <a:extLst>
              <a:ext uri="{FF2B5EF4-FFF2-40B4-BE49-F238E27FC236}">
                <a16:creationId xmlns:a16="http://schemas.microsoft.com/office/drawing/2014/main" id="{EF296834-BD0E-410D-D0B1-CAD8566B4F0C}"/>
              </a:ext>
            </a:extLst>
          </p:cNvPr>
          <p:cNvSpPr>
            <a:spLocks noGrp="1"/>
          </p:cNvSpPr>
          <p:nvPr>
            <p:ph type="sldNum" sz="quarter" idx="1007"/>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066023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ofdstuktitel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2" name="02_Frame date 3 (JU-Free)">
            <a:extLst>
              <a:ext uri="{FF2B5EF4-FFF2-40B4-BE49-F238E27FC236}">
                <a16:creationId xmlns:a16="http://schemas.microsoft.com/office/drawing/2014/main" id="{C9800240-ACD7-522A-6F73-8405F4FAD2DE}"/>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7" name="03_Frame footer 4 (JU-Free)">
            <a:extLst>
              <a:ext uri="{FF2B5EF4-FFF2-40B4-BE49-F238E27FC236}">
                <a16:creationId xmlns:a16="http://schemas.microsoft.com/office/drawing/2014/main" id="{790B4898-73EB-1A93-9779-C76D7377A412}"/>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4BC61665-50E3-2A0E-D510-5F2221E82EAD}"/>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6061551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oofdstuktitel mint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rgbClr val="154273"/>
                </a:solidFill>
                <a:latin typeface="+mj-lt"/>
              </a:defRPr>
            </a:lvl1pPr>
          </a:lstStyle>
          <a:p>
            <a:r>
              <a:rPr lang="nl-NL" dirty="0"/>
              <a:t>[Hoofdstuk titel]</a:t>
            </a:r>
          </a:p>
        </p:txBody>
      </p:sp>
      <p:sp>
        <p:nvSpPr>
          <p:cNvPr id="2" name="02_Frame date 3 (JU-Free)">
            <a:extLst>
              <a:ext uri="{FF2B5EF4-FFF2-40B4-BE49-F238E27FC236}">
                <a16:creationId xmlns:a16="http://schemas.microsoft.com/office/drawing/2014/main" id="{11C40553-5F01-F1BA-2CAD-B1552205E9C8}"/>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7" name="03_Frame footer 4 (JU-Free)">
            <a:extLst>
              <a:ext uri="{FF2B5EF4-FFF2-40B4-BE49-F238E27FC236}">
                <a16:creationId xmlns:a16="http://schemas.microsoft.com/office/drawing/2014/main" id="{B5E340E6-7B2C-64DB-9B2E-4E92E9B68E9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777B52D6-9892-99D3-EFE1-942A4ACE400A}"/>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3463678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Hoofdstuktitel oranje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4" name="02_Frame date 3 (JU-Free)">
            <a:extLst>
              <a:ext uri="{FF2B5EF4-FFF2-40B4-BE49-F238E27FC236}">
                <a16:creationId xmlns:a16="http://schemas.microsoft.com/office/drawing/2014/main" id="{E4BDB6DA-FCE3-FCCD-5B45-254EB3CE7E7E}"/>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7" name="03_Frame footer 4 (JU-Free)">
            <a:extLst>
              <a:ext uri="{FF2B5EF4-FFF2-40B4-BE49-F238E27FC236}">
                <a16:creationId xmlns:a16="http://schemas.microsoft.com/office/drawing/2014/main" id="{0C235737-A271-D22C-0AA7-03C16A6F8FD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0D22CFDD-854A-164A-CC12-631913214629}"/>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6638899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Hoofdstuktitel donker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11" name="02_Frame date 3 (JU-Free)">
            <a:extLst>
              <a:ext uri="{FF2B5EF4-FFF2-40B4-BE49-F238E27FC236}">
                <a16:creationId xmlns:a16="http://schemas.microsoft.com/office/drawing/2014/main" id="{1EF5E9DE-00CC-59BA-1651-D6DFAD9AFDA9}"/>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12" name="03_Frame footer 4 (JU-Free)">
            <a:extLst>
              <a:ext uri="{FF2B5EF4-FFF2-40B4-BE49-F238E27FC236}">
                <a16:creationId xmlns:a16="http://schemas.microsoft.com/office/drawing/2014/main" id="{F649D66B-5FC7-C4DD-EC9D-11DA1EFFD4B0}"/>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13" name="04_Frame slide number 5 (JU-Free)">
            <a:extLst>
              <a:ext uri="{FF2B5EF4-FFF2-40B4-BE49-F238E27FC236}">
                <a16:creationId xmlns:a16="http://schemas.microsoft.com/office/drawing/2014/main" id="{99DAD9B2-57E0-F639-E03F-0A6891542CF2}"/>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758341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mintgroen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7297C9A6-6B18-B3C7-96A6-3CEBEDE16A53}"/>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154273"/>
                </a:solidFill>
                <a:latin typeface="+mj-lt"/>
              </a:defRPr>
            </a:lvl1pPr>
          </a:lstStyle>
          <a:p>
            <a:r>
              <a:rPr lang="nl-NL" dirty="0"/>
              <a:t>[Titel]</a:t>
            </a:r>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154273"/>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6933422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10" name="03_Frame date 4 (JU-Free)">
            <a:extLst>
              <a:ext uri="{FF2B5EF4-FFF2-40B4-BE49-F238E27FC236}">
                <a16:creationId xmlns:a16="http://schemas.microsoft.com/office/drawing/2014/main" id="{0596B592-ABD6-0BF2-AE1F-FC8635998C9F}"/>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13" name="04_Frame footer 5 (JU-Free)">
            <a:extLst>
              <a:ext uri="{FF2B5EF4-FFF2-40B4-BE49-F238E27FC236}">
                <a16:creationId xmlns:a16="http://schemas.microsoft.com/office/drawing/2014/main" id="{653BC79A-3F69-9128-FA9A-AA4258055E1F}"/>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14" name="05_Frame slide number 6 (JU-Free)">
            <a:extLst>
              <a:ext uri="{FF2B5EF4-FFF2-40B4-BE49-F238E27FC236}">
                <a16:creationId xmlns:a16="http://schemas.microsoft.com/office/drawing/2014/main" id="{88A39B74-C1BC-C977-6A56-6807C014F6CF}"/>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71234937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object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719037AF-CA3D-D67D-65B6-FBBCFFF47620}"/>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FEF209B1-8D64-E924-457D-30670FF1F58A}"/>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CC877459-909A-04EE-A4E8-03E18309983E}"/>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215707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bject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C266C013-CB05-B853-A267-3240D75140A0}"/>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6636D78F-D16A-00E2-A99C-66439EEF5D77}"/>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53BFF10B-F056-A7CD-4CD7-2E182AF34718}"/>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679324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E37D19F3-E6FA-D700-8523-DAF90CE40032}"/>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CBA6E125-47E4-3FA1-D8D1-6F605ED5B741}"/>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1B7B715A-AEEA-FE38-426B-1454A59E1658}"/>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4781619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tekst+foto (R) (H2)]">
    <p:spTree>
      <p:nvGrpSpPr>
        <p:cNvPr id="1" name=""/>
        <p:cNvGrpSpPr/>
        <p:nvPr/>
      </p:nvGrpSpPr>
      <p:grpSpPr>
        <a:xfrm>
          <a:off x="0" y="0"/>
          <a:ext cx="0" cy="0"/>
          <a:chOff x="0" y="0"/>
          <a:chExt cx="0" cy="0"/>
        </a:xfrm>
      </p:grpSpPr>
      <p:sp>
        <p:nvSpPr>
          <p:cNvPr id="7" name="01_Title 1 (JU-Free)">
            <a:extLst>
              <a:ext uri="{FF2B5EF4-FFF2-40B4-BE49-F238E27FC236}">
                <a16:creationId xmlns:a16="http://schemas.microsoft.com/office/drawing/2014/main" id="{BC8E97F8-2280-A0C2-7746-8C54DD5BFE3B}"/>
              </a:ext>
            </a:extLst>
          </p:cNvPr>
          <p:cNvSpPr>
            <a:spLocks noGrp="1"/>
          </p:cNvSpPr>
          <p:nvPr>
            <p:ph type="title" idx="1004" hasCustomPrompt="1"/>
          </p:nvPr>
        </p:nvSpPr>
        <p:spPr>
          <a:xfrm>
            <a:off x="685800" y="673100"/>
            <a:ext cx="10820400" cy="901700"/>
          </a:xfrm>
        </p:spPr>
        <p:txBody>
          <a:bodyPr/>
          <a:lstStyle>
            <a:lvl1pPr>
              <a:defRPr sz="3600">
                <a:solidFill>
                  <a:srgbClr val="154273"/>
                </a:solidFill>
                <a:latin typeface="+mj-lt"/>
              </a:defRPr>
            </a:lvl1pPr>
          </a:lstStyle>
          <a:p>
            <a:r>
              <a:rPr lang="nl-NL"/>
              <a:t>[Titel]</a:t>
            </a:r>
            <a:endParaRPr lang="nl-NL" dirty="0"/>
          </a:p>
        </p:txBody>
      </p:sp>
      <p:sp>
        <p:nvSpPr>
          <p:cNvPr id="8" name="02_Placeholder 2[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85800" y="1752600"/>
            <a:ext cx="4965700" cy="4013200"/>
          </a:xfrm>
        </p:spPr>
        <p:txBody>
          <a:bodyPr/>
          <a:lstStyle/>
          <a:p>
            <a:pPr lvl="0"/>
            <a:r>
              <a:rPr lang="nl-NL" dirty="0"/>
              <a:t>[Tekst]</a:t>
            </a:r>
          </a:p>
        </p:txBody>
      </p:sp>
      <p:sp>
        <p:nvSpPr>
          <p:cNvPr id="9" name="03_Frame 3 (JU-Free)">
            <a:extLst>
              <a:ext uri="{FF2B5EF4-FFF2-40B4-BE49-F238E27FC236}">
                <a16:creationId xmlns:a16="http://schemas.microsoft.com/office/drawing/2014/main" id="{1E432A2D-E081-1635-3CC3-762C1D6F2EE2}"/>
              </a:ext>
            </a:extLst>
          </p:cNvPr>
          <p:cNvSpPr>
            <a:spLocks noGrp="1"/>
          </p:cNvSpPr>
          <p:nvPr>
            <p:ph type="pic" idx="1000" hasCustomPrompt="1"/>
          </p:nvPr>
        </p:nvSpPr>
        <p:spPr bwMode="auto">
          <a:xfrm>
            <a:off x="6051551" y="1828800"/>
            <a:ext cx="5453063" cy="4572000"/>
          </a:xfrm>
          <a:custGeom>
            <a:avLst/>
            <a:gdLst>
              <a:gd name="T0" fmla="*/ 5726 w 5726"/>
              <a:gd name="T1" fmla="*/ 0 h 4800"/>
              <a:gd name="T2" fmla="*/ 478 w 5726"/>
              <a:gd name="T3" fmla="*/ 0 h 4800"/>
              <a:gd name="T4" fmla="*/ 0 w 5726"/>
              <a:gd name="T5" fmla="*/ 478 h 4800"/>
              <a:gd name="T6" fmla="*/ 0 w 5726"/>
              <a:gd name="T7" fmla="*/ 4800 h 4800"/>
              <a:gd name="T8" fmla="*/ 5726 w 5726"/>
              <a:gd name="T9" fmla="*/ 4800 h 4800"/>
              <a:gd name="T10" fmla="*/ 5726 w 5726"/>
              <a:gd name="T11" fmla="*/ 0 h 4800"/>
            </a:gdLst>
            <a:ahLst/>
            <a:cxnLst>
              <a:cxn ang="0">
                <a:pos x="T0" y="T1"/>
              </a:cxn>
              <a:cxn ang="0">
                <a:pos x="T2" y="T3"/>
              </a:cxn>
              <a:cxn ang="0">
                <a:pos x="T4" y="T5"/>
              </a:cxn>
              <a:cxn ang="0">
                <a:pos x="T6" y="T7"/>
              </a:cxn>
              <a:cxn ang="0">
                <a:pos x="T8" y="T9"/>
              </a:cxn>
              <a:cxn ang="0">
                <a:pos x="T10" y="T11"/>
              </a:cxn>
            </a:cxnLst>
            <a:rect l="0" t="0" r="r" b="b"/>
            <a:pathLst>
              <a:path w="5726" h="4800">
                <a:moveTo>
                  <a:pt x="5726" y="0"/>
                </a:moveTo>
                <a:cubicBezTo>
                  <a:pt x="478" y="0"/>
                  <a:pt x="478" y="0"/>
                  <a:pt x="478" y="0"/>
                </a:cubicBezTo>
                <a:cubicBezTo>
                  <a:pt x="214" y="0"/>
                  <a:pt x="0" y="214"/>
                  <a:pt x="0" y="478"/>
                </a:cubicBezTo>
                <a:cubicBezTo>
                  <a:pt x="0" y="4800"/>
                  <a:pt x="0" y="4800"/>
                  <a:pt x="0" y="4800"/>
                </a:cubicBezTo>
                <a:cubicBezTo>
                  <a:pt x="5726" y="4800"/>
                  <a:pt x="5726" y="4800"/>
                  <a:pt x="5726" y="4800"/>
                </a:cubicBezTo>
                <a:lnTo>
                  <a:pt x="5726" y="0"/>
                </a:lnTo>
                <a:close/>
              </a:path>
            </a:pathLst>
          </a:custGeom>
          <a:noFill/>
          <a:ln>
            <a:noFill/>
          </a:ln>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Tx/>
              <a:buNone/>
              <a:defRPr/>
            </a:lvl1pPr>
          </a:lstStyle>
          <a:p>
            <a:r>
              <a:rPr lang="nl-NL"/>
              <a:t>[Afbeelding]</a:t>
            </a:r>
            <a:endParaRPr lang="nl-NL" dirty="0"/>
          </a:p>
        </p:txBody>
      </p:sp>
      <p:sp>
        <p:nvSpPr>
          <p:cNvPr id="3" name="04_Frame date 4 (JU-Free)">
            <a:extLst>
              <a:ext uri="{FF2B5EF4-FFF2-40B4-BE49-F238E27FC236}">
                <a16:creationId xmlns:a16="http://schemas.microsoft.com/office/drawing/2014/main" id="{09FB5EDF-530D-756F-E2D9-F0CE0E0E0ACF}"/>
              </a:ext>
            </a:extLst>
          </p:cNvPr>
          <p:cNvSpPr>
            <a:spLocks noGrp="1"/>
          </p:cNvSpPr>
          <p:nvPr>
            <p:ph type="dt" sz="half" idx="1005"/>
          </p:nvPr>
        </p:nvSpPr>
        <p:spPr/>
        <p:txBody>
          <a:bodyPr/>
          <a:lstStyle/>
          <a:p>
            <a:fld id="{3C256F02-65A2-4707-9446-DD6E33C2C034}" type="datetime4">
              <a:rPr lang="nl-NL" smtClean="0"/>
              <a:t>22 juni 2026</a:t>
            </a:fld>
            <a:endParaRPr lang="nl-NL" dirty="0"/>
          </a:p>
        </p:txBody>
      </p:sp>
      <p:sp>
        <p:nvSpPr>
          <p:cNvPr id="4" name="05_Frame footer 5 (JU-Free)">
            <a:extLst>
              <a:ext uri="{FF2B5EF4-FFF2-40B4-BE49-F238E27FC236}">
                <a16:creationId xmlns:a16="http://schemas.microsoft.com/office/drawing/2014/main" id="{F43634A6-8D24-977E-16FF-B6068759FC82}"/>
              </a:ext>
            </a:extLst>
          </p:cNvPr>
          <p:cNvSpPr>
            <a:spLocks noGrp="1"/>
          </p:cNvSpPr>
          <p:nvPr>
            <p:ph type="ftr" sz="quarter" idx="1006"/>
          </p:nvPr>
        </p:nvSpPr>
        <p:spPr/>
        <p:txBody>
          <a:bodyPr/>
          <a:lstStyle/>
          <a:p>
            <a:r>
              <a:rPr lang="nl-NL"/>
              <a:t>Typ hier bijvoorbeeld de titel van de presentatie, via Invoegen Kop &amp; voettekst</a:t>
            </a:r>
            <a:endParaRPr lang="nl-NL" dirty="0"/>
          </a:p>
        </p:txBody>
      </p:sp>
      <p:sp>
        <p:nvSpPr>
          <p:cNvPr id="5" name="06_Frame slide number 6 (JU-Free)">
            <a:extLst>
              <a:ext uri="{FF2B5EF4-FFF2-40B4-BE49-F238E27FC236}">
                <a16:creationId xmlns:a16="http://schemas.microsoft.com/office/drawing/2014/main" id="{D604C618-DDF8-D201-D45D-4E2E32E82232}"/>
              </a:ext>
            </a:extLst>
          </p:cNvPr>
          <p:cNvSpPr>
            <a:spLocks noGrp="1"/>
          </p:cNvSpPr>
          <p:nvPr>
            <p:ph type="sldNum" sz="quarter" idx="1007"/>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5661561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tekst+foto (L)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AE105BE-30C1-8F1E-B06B-0FF6A8831F9C}"/>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78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14"/>
                  <a:pt x="0" y="478"/>
                </a:cubicBezTo>
                <a:cubicBezTo>
                  <a:pt x="0" y="6480"/>
                  <a:pt x="0" y="6480"/>
                  <a:pt x="0" y="6480"/>
                </a:cubicBezTo>
                <a:cubicBezTo>
                  <a:pt x="12320" y="6480"/>
                  <a:pt x="12320" y="6480"/>
                  <a:pt x="12320" y="6480"/>
                </a:cubicBezTo>
                <a:lnTo>
                  <a:pt x="1232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708E2599-8912-F382-F01B-CD26ADF785E1}"/>
              </a:ext>
            </a:extLst>
          </p:cNvPr>
          <p:cNvSpPr>
            <a:spLocks noGrp="1"/>
          </p:cNvSpPr>
          <p:nvPr>
            <p:ph type="title" hasCustomPrompt="1"/>
          </p:nvPr>
        </p:nvSpPr>
        <p:spPr>
          <a:xfrm>
            <a:off x="6553200" y="673100"/>
            <a:ext cx="4953000" cy="901700"/>
          </a:xfrm>
        </p:spPr>
        <p:txBody>
          <a:bodyPr/>
          <a:lstStyle>
            <a:lvl1pPr>
              <a:defRPr kumimoji="0" sz="3600" b="1" i="0" u="none" baseline="0">
                <a:solidFill>
                  <a:schemeClr val="tx1">
                    <a:lumMod val="100000"/>
                  </a:schemeClr>
                </a:solidFill>
                <a:latin typeface="+mj-lt"/>
              </a:defRPr>
            </a:lvl1pPr>
          </a:lstStyle>
          <a:p>
            <a:r>
              <a:rPr lang="nl-NL" dirty="0"/>
              <a:t>[Titel]</a:t>
            </a:r>
          </a:p>
        </p:txBody>
      </p:sp>
      <p:sp>
        <p:nvSpPr>
          <p:cNvPr id="8" name="02_Placeholder 3[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553200" y="2209800"/>
            <a:ext cx="4953000" cy="3556000"/>
          </a:xfrm>
        </p:spPr>
        <p:txBody>
          <a:bodyPr/>
          <a:lstStyle/>
          <a:p>
            <a:pPr lvl="0"/>
            <a:r>
              <a:rPr lang="nl-NL" dirty="0"/>
              <a:t>[Tekst]</a:t>
            </a:r>
          </a:p>
        </p:txBody>
      </p:sp>
      <p:sp>
        <p:nvSpPr>
          <p:cNvPr id="9" name="03_Frame 4 (JU-Free)">
            <a:extLst>
              <a:ext uri="{FF2B5EF4-FFF2-40B4-BE49-F238E27FC236}">
                <a16:creationId xmlns:a16="http://schemas.microsoft.com/office/drawing/2014/main" id="{EBAAD29E-0149-AC87-C5E2-43CF8D79A8D8}"/>
              </a:ext>
            </a:extLst>
          </p:cNvPr>
          <p:cNvSpPr>
            <a:spLocks noGrp="1"/>
          </p:cNvSpPr>
          <p:nvPr>
            <p:ph type="pic" idx="1000"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4_Frame date 5 (JU-Free)">
            <a:extLst>
              <a:ext uri="{FF2B5EF4-FFF2-40B4-BE49-F238E27FC236}">
                <a16:creationId xmlns:a16="http://schemas.microsoft.com/office/drawing/2014/main" id="{A5283C01-A777-17EF-C076-D281388DDBF3}"/>
              </a:ext>
            </a:extLst>
          </p:cNvPr>
          <p:cNvSpPr>
            <a:spLocks noGrp="1"/>
          </p:cNvSpPr>
          <p:nvPr>
            <p:ph type="dt" sz="half" idx="1001"/>
          </p:nvPr>
        </p:nvSpPr>
        <p:spPr/>
        <p:txBody>
          <a:bodyPr/>
          <a:lstStyle/>
          <a:p>
            <a:fld id="{3C256F02-65A2-4707-9446-DD6E33C2C034}" type="datetime4">
              <a:rPr lang="nl-NL" smtClean="0"/>
              <a:t>22 juni 2026</a:t>
            </a:fld>
            <a:endParaRPr lang="nl-NL" dirty="0"/>
          </a:p>
        </p:txBody>
      </p:sp>
      <p:sp>
        <p:nvSpPr>
          <p:cNvPr id="5" name="05_Frame footer 6 (JU-Free)">
            <a:extLst>
              <a:ext uri="{FF2B5EF4-FFF2-40B4-BE49-F238E27FC236}">
                <a16:creationId xmlns:a16="http://schemas.microsoft.com/office/drawing/2014/main" id="{67A01512-A1D0-E8FF-9DCB-84D79B06E2B4}"/>
              </a:ext>
            </a:extLst>
          </p:cNvPr>
          <p:cNvSpPr>
            <a:spLocks noGrp="1"/>
          </p:cNvSpPr>
          <p:nvPr>
            <p:ph type="ftr" sz="quarter" idx="1002"/>
          </p:nvPr>
        </p:nvSpPr>
        <p:spPr/>
        <p:txBody>
          <a:bodyPr/>
          <a:lstStyle/>
          <a:p>
            <a:r>
              <a:rPr lang="nl-NL"/>
              <a:t>Typ hier bijvoorbeeld de titel van de presentatie, via Invoegen Kop &amp; voettekst</a:t>
            </a:r>
            <a:endParaRPr lang="nl-NL" dirty="0"/>
          </a:p>
        </p:txBody>
      </p:sp>
      <p:sp>
        <p:nvSpPr>
          <p:cNvPr id="6" name="06_Frame slide number 7 (JU-Free)">
            <a:extLst>
              <a:ext uri="{FF2B5EF4-FFF2-40B4-BE49-F238E27FC236}">
                <a16:creationId xmlns:a16="http://schemas.microsoft.com/office/drawing/2014/main" id="{1813FD8B-C0BB-DBF7-E374-1DECFEFB74A9}"/>
              </a:ext>
            </a:extLst>
          </p:cNvPr>
          <p:cNvSpPr>
            <a:spLocks noGrp="1"/>
          </p:cNvSpPr>
          <p:nvPr>
            <p:ph type="sldNum" sz="quarter" idx="1003"/>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1345318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to+blauw vlak (H2)]">
    <p:spTree>
      <p:nvGrpSpPr>
        <p:cNvPr id="1" name=""/>
        <p:cNvGrpSpPr/>
        <p:nvPr/>
      </p:nvGrpSpPr>
      <p:grpSpPr>
        <a:xfrm>
          <a:off x="0" y="0"/>
          <a:ext cx="0" cy="0"/>
          <a:chOff x="0" y="0"/>
          <a:chExt cx="0" cy="0"/>
        </a:xfrm>
      </p:grpSpPr>
      <p:sp>
        <p:nvSpPr>
          <p:cNvPr id="7" name="Freeform: vorm 1">
            <a:extLst>
              <a:ext uri="{FF2B5EF4-FFF2-40B4-BE49-F238E27FC236}">
                <a16:creationId xmlns:a16="http://schemas.microsoft.com/office/drawing/2014/main" id="{D5CC358C-05A3-7608-5BDF-D0873D499CB7}"/>
              </a:ext>
            </a:extLst>
          </p:cNvPr>
          <p:cNvSpPr>
            <a:spLocks noSelect="1"/>
          </p:cNvSpPr>
          <p:nvPr userDrawn="1"/>
        </p:nvSpPr>
        <p:spPr bwMode="auto">
          <a:xfrm flipH="1" flipV="1">
            <a:off x="8047606" y="228600"/>
            <a:ext cx="3924300" cy="3241823"/>
          </a:xfrm>
          <a:custGeom>
            <a:avLst/>
            <a:gdLst>
              <a:gd name="connsiteX0" fmla="*/ 3924300 w 3924300"/>
              <a:gd name="connsiteY0" fmla="*/ 3241823 h 3241823"/>
              <a:gd name="connsiteX1" fmla="*/ 0 w 3924300"/>
              <a:gd name="connsiteY1" fmla="*/ 3241823 h 3241823"/>
              <a:gd name="connsiteX2" fmla="*/ 0 w 3924300"/>
              <a:gd name="connsiteY2" fmla="*/ 2688883 h 3241823"/>
              <a:gd name="connsiteX3" fmla="*/ 0 w 3924300"/>
              <a:gd name="connsiteY3" fmla="*/ 2641600 h 3241823"/>
              <a:gd name="connsiteX4" fmla="*/ 0 w 3924300"/>
              <a:gd name="connsiteY4" fmla="*/ 2640955 h 3241823"/>
              <a:gd name="connsiteX5" fmla="*/ 0 w 3924300"/>
              <a:gd name="connsiteY5" fmla="*/ 2636441 h 3241823"/>
              <a:gd name="connsiteX6" fmla="*/ 0 w 3924300"/>
              <a:gd name="connsiteY6" fmla="*/ 2624187 h 3241823"/>
              <a:gd name="connsiteX7" fmla="*/ 0 w 3924300"/>
              <a:gd name="connsiteY7" fmla="*/ 2600325 h 3241823"/>
              <a:gd name="connsiteX8" fmla="*/ 0 w 3924300"/>
              <a:gd name="connsiteY8" fmla="*/ 2596901 h 3241823"/>
              <a:gd name="connsiteX9" fmla="*/ 0 w 3924300"/>
              <a:gd name="connsiteY9" fmla="*/ 2560985 h 3241823"/>
              <a:gd name="connsiteX10" fmla="*/ 0 w 3924300"/>
              <a:gd name="connsiteY10" fmla="*/ 2502297 h 3241823"/>
              <a:gd name="connsiteX11" fmla="*/ 0 w 3924300"/>
              <a:gd name="connsiteY11" fmla="*/ 2495245 h 3241823"/>
              <a:gd name="connsiteX12" fmla="*/ 0 w 3924300"/>
              <a:gd name="connsiteY12" fmla="*/ 2420392 h 3241823"/>
              <a:gd name="connsiteX13" fmla="*/ 0 w 3924300"/>
              <a:gd name="connsiteY13" fmla="*/ 2383432 h 3241823"/>
              <a:gd name="connsiteX14" fmla="*/ 0 w 3924300"/>
              <a:gd name="connsiteY14" fmla="*/ 2369524 h 3241823"/>
              <a:gd name="connsiteX15" fmla="*/ 0 w 3924300"/>
              <a:gd name="connsiteY15" fmla="*/ 2311400 h 3241823"/>
              <a:gd name="connsiteX16" fmla="*/ 0 w 3924300"/>
              <a:gd name="connsiteY16" fmla="*/ 2260977 h 3241823"/>
              <a:gd name="connsiteX17" fmla="*/ 0 w 3924300"/>
              <a:gd name="connsiteY17" fmla="*/ 2245537 h 3241823"/>
              <a:gd name="connsiteX18" fmla="*/ 0 w 3924300"/>
              <a:gd name="connsiteY18" fmla="*/ 2171452 h 3241823"/>
              <a:gd name="connsiteX19" fmla="*/ 0 w 3924300"/>
              <a:gd name="connsiteY19" fmla="*/ 2127398 h 3241823"/>
              <a:gd name="connsiteX20" fmla="*/ 0 w 3924300"/>
              <a:gd name="connsiteY20" fmla="*/ 2088660 h 3241823"/>
              <a:gd name="connsiteX21" fmla="*/ 0 w 3924300"/>
              <a:gd name="connsiteY21" fmla="*/ 1996678 h 3241823"/>
              <a:gd name="connsiteX22" fmla="*/ 0 w 3924300"/>
              <a:gd name="connsiteY22" fmla="*/ 1982210 h 3241823"/>
              <a:gd name="connsiteX23" fmla="*/ 0 w 3924300"/>
              <a:gd name="connsiteY23" fmla="*/ 1895022 h 3241823"/>
              <a:gd name="connsiteX24" fmla="*/ 0 w 3924300"/>
              <a:gd name="connsiteY24" fmla="*/ 1824930 h 3241823"/>
              <a:gd name="connsiteX25" fmla="*/ 0 w 3924300"/>
              <a:gd name="connsiteY25" fmla="*/ 1783209 h 3241823"/>
              <a:gd name="connsiteX26" fmla="*/ 0 w 3924300"/>
              <a:gd name="connsiteY26" fmla="*/ 1660755 h 3241823"/>
              <a:gd name="connsiteX27" fmla="*/ 0 w 3924300"/>
              <a:gd name="connsiteY27" fmla="*/ 1655073 h 3241823"/>
              <a:gd name="connsiteX28" fmla="*/ 0 w 3924300"/>
              <a:gd name="connsiteY28" fmla="*/ 1527175 h 3241823"/>
              <a:gd name="connsiteX29" fmla="*/ 0 w 3924300"/>
              <a:gd name="connsiteY29" fmla="*/ 1472157 h 3241823"/>
              <a:gd name="connsiteX30" fmla="*/ 0 w 3924300"/>
              <a:gd name="connsiteY30" fmla="*/ 1381987 h 3241823"/>
              <a:gd name="connsiteX31" fmla="*/ 0 w 3924300"/>
              <a:gd name="connsiteY31" fmla="*/ 1275698 h 3241823"/>
              <a:gd name="connsiteX32" fmla="*/ 0 w 3924300"/>
              <a:gd name="connsiteY32" fmla="*/ 1224707 h 3241823"/>
              <a:gd name="connsiteX33" fmla="*/ 0 w 3924300"/>
              <a:gd name="connsiteY33" fmla="*/ 1065212 h 3241823"/>
              <a:gd name="connsiteX34" fmla="*/ 0 w 3924300"/>
              <a:gd name="connsiteY34" fmla="*/ 1054850 h 3241823"/>
              <a:gd name="connsiteX35" fmla="*/ 0 w 3924300"/>
              <a:gd name="connsiteY35" fmla="*/ 871935 h 3241823"/>
              <a:gd name="connsiteX36" fmla="*/ 0 w 3924300"/>
              <a:gd name="connsiteY36" fmla="*/ 840215 h 3241823"/>
              <a:gd name="connsiteX37" fmla="*/ 0 w 3924300"/>
              <a:gd name="connsiteY37" fmla="*/ 675475 h 3241823"/>
              <a:gd name="connsiteX38" fmla="*/ 0 w 3924300"/>
              <a:gd name="connsiteY38" fmla="*/ 600223 h 3241823"/>
              <a:gd name="connsiteX39" fmla="*/ 0 w 3924300"/>
              <a:gd name="connsiteY39" fmla="*/ 464989 h 3241823"/>
              <a:gd name="connsiteX40" fmla="*/ 0 w 3924300"/>
              <a:gd name="connsiteY40" fmla="*/ 0 h 3241823"/>
              <a:gd name="connsiteX41" fmla="*/ 3469957 w 3924300"/>
              <a:gd name="connsiteY41" fmla="*/ 0 h 3241823"/>
              <a:gd name="connsiteX42" fmla="*/ 3924300 w 3924300"/>
              <a:gd name="connsiteY42" fmla="*/ 455350 h 3241823"/>
              <a:gd name="connsiteX43" fmla="*/ 3924300 w 3924300"/>
              <a:gd name="connsiteY43" fmla="*/ 989102 h 3241823"/>
              <a:gd name="connsiteX44" fmla="*/ 3924300 w 3924300"/>
              <a:gd name="connsiteY44" fmla="*/ 1055573 h 3241823"/>
              <a:gd name="connsiteX45" fmla="*/ 3924300 w 3924300"/>
              <a:gd name="connsiteY45" fmla="*/ 1069984 h 3241823"/>
              <a:gd name="connsiteX46" fmla="*/ 3924300 w 3924300"/>
              <a:gd name="connsiteY46" fmla="*/ 1073235 h 3241823"/>
              <a:gd name="connsiteX47" fmla="*/ 3924300 w 3924300"/>
              <a:gd name="connsiteY47" fmla="*/ 1089733 h 3241823"/>
              <a:gd name="connsiteX48" fmla="*/ 3924300 w 3924300"/>
              <a:gd name="connsiteY48" fmla="*/ 1122292 h 3241823"/>
              <a:gd name="connsiteX49" fmla="*/ 3924300 w 3924300"/>
              <a:gd name="connsiteY49" fmla="*/ 1165774 h 3241823"/>
              <a:gd name="connsiteX50" fmla="*/ 3924300 w 3924300"/>
              <a:gd name="connsiteY50" fmla="*/ 1170863 h 3241823"/>
              <a:gd name="connsiteX51" fmla="*/ 3924300 w 3924300"/>
              <a:gd name="connsiteY51" fmla="*/ 1238650 h 3241823"/>
              <a:gd name="connsiteX52" fmla="*/ 3924300 w 3924300"/>
              <a:gd name="connsiteY52" fmla="*/ 1267121 h 3241823"/>
              <a:gd name="connsiteX53" fmla="*/ 3924300 w 3924300"/>
              <a:gd name="connsiteY53" fmla="*/ 1328854 h 3241823"/>
              <a:gd name="connsiteX54" fmla="*/ 3924300 w 3924300"/>
              <a:gd name="connsiteY54" fmla="*/ 1377674 h 3241823"/>
              <a:gd name="connsiteX55" fmla="*/ 3924300 w 3924300"/>
              <a:gd name="connsiteY55" fmla="*/ 1444678 h 3241823"/>
              <a:gd name="connsiteX56" fmla="*/ 3924300 w 3924300"/>
              <a:gd name="connsiteY56" fmla="*/ 1497835 h 3241823"/>
              <a:gd name="connsiteX57" fmla="*/ 3924300 w 3924300"/>
              <a:gd name="connsiteY57" fmla="*/ 1513199 h 3241823"/>
              <a:gd name="connsiteX58" fmla="*/ 3924300 w 3924300"/>
              <a:gd name="connsiteY58" fmla="*/ 1589325 h 3241823"/>
              <a:gd name="connsiteX59" fmla="*/ 3924300 w 3924300"/>
              <a:gd name="connsiteY59" fmla="*/ 1628004 h 3241823"/>
              <a:gd name="connsiteX60" fmla="*/ 3924300 w 3924300"/>
              <a:gd name="connsiteY60" fmla="*/ 1673458 h 3241823"/>
              <a:gd name="connsiteX61" fmla="*/ 3924300 w 3924300"/>
              <a:gd name="connsiteY61" fmla="*/ 1765997 h 3241823"/>
              <a:gd name="connsiteX62" fmla="*/ 3924300 w 3924300"/>
              <a:gd name="connsiteY62" fmla="*/ 1768581 h 3241823"/>
              <a:gd name="connsiteX63" fmla="*/ 3924300 w 3924300"/>
              <a:gd name="connsiteY63" fmla="*/ 1867344 h 3241823"/>
              <a:gd name="connsiteX64" fmla="*/ 3924300 w 3924300"/>
              <a:gd name="connsiteY64" fmla="*/ 1919967 h 3241823"/>
              <a:gd name="connsiteX65" fmla="*/ 3924300 w 3924300"/>
              <a:gd name="connsiteY65" fmla="*/ 1977897 h 3241823"/>
              <a:gd name="connsiteX66" fmla="*/ 3924300 w 3924300"/>
              <a:gd name="connsiteY66" fmla="*/ 2082561 h 3241823"/>
              <a:gd name="connsiteX67" fmla="*/ 3924300 w 3924300"/>
              <a:gd name="connsiteY67" fmla="*/ 2098058 h 3241823"/>
              <a:gd name="connsiteX68" fmla="*/ 3924300 w 3924300"/>
              <a:gd name="connsiteY68" fmla="*/ 2228227 h 3241823"/>
              <a:gd name="connsiteX69" fmla="*/ 3924300 w 3924300"/>
              <a:gd name="connsiteY69" fmla="*/ 2256764 h 3241823"/>
              <a:gd name="connsiteX70" fmla="*/ 3924300 w 3924300"/>
              <a:gd name="connsiteY70" fmla="*/ 2368804 h 3241823"/>
              <a:gd name="connsiteX71" fmla="*/ 3924300 w 3924300"/>
              <a:gd name="connsiteY71" fmla="*/ 2442977 h 3241823"/>
              <a:gd name="connsiteX72" fmla="*/ 3924300 w 3924300"/>
              <a:gd name="connsiteY72" fmla="*/ 2520190 h 3241823"/>
              <a:gd name="connsiteX73" fmla="*/ 3924300 w 3924300"/>
              <a:gd name="connsiteY73" fmla="*/ 2641600 h 3241823"/>
              <a:gd name="connsiteX74" fmla="*/ 3924300 w 3924300"/>
              <a:gd name="connsiteY74" fmla="*/ 2682784 h 3241823"/>
              <a:gd name="connsiteX75" fmla="*/ 3924300 w 3924300"/>
              <a:gd name="connsiteY75" fmla="*/ 3241823 h 324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24300" h="3241823">
                <a:moveTo>
                  <a:pt x="3924300" y="3241823"/>
                </a:moveTo>
                <a:lnTo>
                  <a:pt x="0" y="3241823"/>
                </a:lnTo>
                <a:cubicBezTo>
                  <a:pt x="0" y="3241823"/>
                  <a:pt x="0" y="3241823"/>
                  <a:pt x="0" y="2688883"/>
                </a:cubicBezTo>
                <a:lnTo>
                  <a:pt x="0" y="2641600"/>
                </a:lnTo>
                <a:lnTo>
                  <a:pt x="0" y="2640955"/>
                </a:lnTo>
                <a:lnTo>
                  <a:pt x="0" y="2636441"/>
                </a:lnTo>
                <a:lnTo>
                  <a:pt x="0" y="2624187"/>
                </a:lnTo>
                <a:lnTo>
                  <a:pt x="0" y="2600325"/>
                </a:lnTo>
                <a:lnTo>
                  <a:pt x="0" y="2596901"/>
                </a:lnTo>
                <a:lnTo>
                  <a:pt x="0" y="2560985"/>
                </a:lnTo>
                <a:lnTo>
                  <a:pt x="0" y="2502297"/>
                </a:lnTo>
                <a:lnTo>
                  <a:pt x="0" y="2495245"/>
                </a:lnTo>
                <a:lnTo>
                  <a:pt x="0" y="2420392"/>
                </a:lnTo>
                <a:lnTo>
                  <a:pt x="0" y="2383432"/>
                </a:lnTo>
                <a:lnTo>
                  <a:pt x="0" y="2369524"/>
                </a:lnTo>
                <a:lnTo>
                  <a:pt x="0" y="2311400"/>
                </a:lnTo>
                <a:lnTo>
                  <a:pt x="0" y="2260977"/>
                </a:lnTo>
                <a:lnTo>
                  <a:pt x="0" y="2245537"/>
                </a:lnTo>
                <a:lnTo>
                  <a:pt x="0" y="2171452"/>
                </a:lnTo>
                <a:lnTo>
                  <a:pt x="0" y="2127398"/>
                </a:lnTo>
                <a:lnTo>
                  <a:pt x="0" y="2088660"/>
                </a:lnTo>
                <a:lnTo>
                  <a:pt x="0" y="1996678"/>
                </a:lnTo>
                <a:lnTo>
                  <a:pt x="0" y="1982210"/>
                </a:lnTo>
                <a:lnTo>
                  <a:pt x="0" y="1895022"/>
                </a:lnTo>
                <a:lnTo>
                  <a:pt x="0" y="1824930"/>
                </a:lnTo>
                <a:lnTo>
                  <a:pt x="0" y="1783209"/>
                </a:lnTo>
                <a:lnTo>
                  <a:pt x="0" y="1660755"/>
                </a:lnTo>
                <a:lnTo>
                  <a:pt x="0" y="1655073"/>
                </a:lnTo>
                <a:lnTo>
                  <a:pt x="0" y="1527175"/>
                </a:lnTo>
                <a:lnTo>
                  <a:pt x="0" y="1472157"/>
                </a:lnTo>
                <a:lnTo>
                  <a:pt x="0" y="1381987"/>
                </a:lnTo>
                <a:lnTo>
                  <a:pt x="0" y="1275698"/>
                </a:lnTo>
                <a:lnTo>
                  <a:pt x="0" y="1224707"/>
                </a:lnTo>
                <a:lnTo>
                  <a:pt x="0" y="1065212"/>
                </a:lnTo>
                <a:lnTo>
                  <a:pt x="0" y="1054850"/>
                </a:lnTo>
                <a:lnTo>
                  <a:pt x="0" y="871935"/>
                </a:lnTo>
                <a:lnTo>
                  <a:pt x="0" y="840215"/>
                </a:lnTo>
                <a:lnTo>
                  <a:pt x="0" y="675475"/>
                </a:lnTo>
                <a:lnTo>
                  <a:pt x="0" y="600223"/>
                </a:lnTo>
                <a:lnTo>
                  <a:pt x="0" y="464989"/>
                </a:lnTo>
                <a:cubicBezTo>
                  <a:pt x="0" y="319881"/>
                  <a:pt x="0" y="165100"/>
                  <a:pt x="0" y="0"/>
                </a:cubicBezTo>
                <a:cubicBezTo>
                  <a:pt x="0" y="0"/>
                  <a:pt x="0" y="0"/>
                  <a:pt x="3469957" y="0"/>
                </a:cubicBezTo>
                <a:cubicBezTo>
                  <a:pt x="3720465" y="0"/>
                  <a:pt x="3924300" y="203859"/>
                  <a:pt x="3924300" y="455350"/>
                </a:cubicBezTo>
                <a:cubicBezTo>
                  <a:pt x="3924300" y="455350"/>
                  <a:pt x="3924300" y="455350"/>
                  <a:pt x="3924300" y="989102"/>
                </a:cubicBezTo>
                <a:lnTo>
                  <a:pt x="3924300" y="1055573"/>
                </a:lnTo>
                <a:cubicBezTo>
                  <a:pt x="3924300" y="1055573"/>
                  <a:pt x="3924300" y="1055573"/>
                  <a:pt x="3924300" y="1069984"/>
                </a:cubicBezTo>
                <a:lnTo>
                  <a:pt x="3924300" y="1073235"/>
                </a:lnTo>
                <a:lnTo>
                  <a:pt x="3924300" y="1089733"/>
                </a:lnTo>
                <a:cubicBezTo>
                  <a:pt x="3924300" y="1098273"/>
                  <a:pt x="3924300" y="1108948"/>
                  <a:pt x="3924300" y="1122292"/>
                </a:cubicBezTo>
                <a:lnTo>
                  <a:pt x="3924300" y="1165774"/>
                </a:lnTo>
                <a:lnTo>
                  <a:pt x="3924300" y="1170863"/>
                </a:lnTo>
                <a:cubicBezTo>
                  <a:pt x="3924300" y="1190078"/>
                  <a:pt x="3924300" y="1212496"/>
                  <a:pt x="3924300" y="1238650"/>
                </a:cubicBezTo>
                <a:lnTo>
                  <a:pt x="3924300" y="1267121"/>
                </a:lnTo>
                <a:lnTo>
                  <a:pt x="3924300" y="1328854"/>
                </a:lnTo>
                <a:lnTo>
                  <a:pt x="3924300" y="1377674"/>
                </a:lnTo>
                <a:lnTo>
                  <a:pt x="3924300" y="1444678"/>
                </a:lnTo>
                <a:lnTo>
                  <a:pt x="3924300" y="1497835"/>
                </a:lnTo>
                <a:lnTo>
                  <a:pt x="3924300" y="1513199"/>
                </a:lnTo>
                <a:cubicBezTo>
                  <a:pt x="3924300" y="1537284"/>
                  <a:pt x="3924300" y="1562638"/>
                  <a:pt x="3924300" y="1589325"/>
                </a:cubicBezTo>
                <a:lnTo>
                  <a:pt x="3924300" y="1628004"/>
                </a:lnTo>
                <a:lnTo>
                  <a:pt x="3924300" y="1673458"/>
                </a:lnTo>
                <a:cubicBezTo>
                  <a:pt x="3924300" y="1702881"/>
                  <a:pt x="3924300" y="1733705"/>
                  <a:pt x="3924300" y="1765997"/>
                </a:cubicBezTo>
                <a:lnTo>
                  <a:pt x="3924300" y="1768581"/>
                </a:lnTo>
                <a:lnTo>
                  <a:pt x="3924300" y="1867344"/>
                </a:lnTo>
                <a:lnTo>
                  <a:pt x="3924300" y="1919967"/>
                </a:lnTo>
                <a:lnTo>
                  <a:pt x="3924300" y="1977897"/>
                </a:lnTo>
                <a:lnTo>
                  <a:pt x="3924300" y="2082561"/>
                </a:lnTo>
                <a:lnTo>
                  <a:pt x="3924300" y="2098058"/>
                </a:lnTo>
                <a:cubicBezTo>
                  <a:pt x="3924300" y="2139758"/>
                  <a:pt x="3924300" y="2183125"/>
                  <a:pt x="3924300" y="2228227"/>
                </a:cubicBezTo>
                <a:lnTo>
                  <a:pt x="3924300" y="2256764"/>
                </a:lnTo>
                <a:lnTo>
                  <a:pt x="3924300" y="2368804"/>
                </a:lnTo>
                <a:lnTo>
                  <a:pt x="3924300" y="2442977"/>
                </a:lnTo>
                <a:lnTo>
                  <a:pt x="3924300" y="2520190"/>
                </a:lnTo>
                <a:lnTo>
                  <a:pt x="3924300" y="2641600"/>
                </a:lnTo>
                <a:lnTo>
                  <a:pt x="3924300" y="2682784"/>
                </a:lnTo>
                <a:cubicBezTo>
                  <a:pt x="3924300" y="2851116"/>
                  <a:pt x="3924300" y="3036862"/>
                  <a:pt x="3924300" y="3241823"/>
                </a:cubicBezTo>
                <a:close/>
              </a:path>
            </a:pathLst>
          </a:custGeom>
          <a:solidFill>
            <a:srgbClr val="154273"/>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8" name="01_***Title 2 (JU-Free)">
            <a:extLst>
              <a:ext uri="{FF2B5EF4-FFF2-40B4-BE49-F238E27FC236}">
                <a16:creationId xmlns:a16="http://schemas.microsoft.com/office/drawing/2014/main" id="{B93038D7-148D-B4A4-A864-91D7372B4BB0}"/>
              </a:ext>
            </a:extLst>
          </p:cNvPr>
          <p:cNvSpPr>
            <a:spLocks noGrp="1"/>
          </p:cNvSpPr>
          <p:nvPr>
            <p:ph type="title" hasCustomPrompt="1"/>
          </p:nvPr>
        </p:nvSpPr>
        <p:spPr>
          <a:xfrm>
            <a:off x="8506800" y="673100"/>
            <a:ext cx="3179191" cy="419100"/>
          </a:xfrm>
        </p:spPr>
        <p:txBody>
          <a:bodyPr/>
          <a:lstStyle>
            <a:lvl1pPr>
              <a:defRPr kumimoji="0" sz="2700" b="1" i="0" u="none" baseline="0">
                <a:solidFill>
                  <a:schemeClr val="bg1">
                    <a:lumMod val="100000"/>
                  </a:schemeClr>
                </a:solidFill>
                <a:latin typeface="+mj-lt"/>
              </a:defRPr>
            </a:lvl1pPr>
          </a:lstStyle>
          <a:p>
            <a:r>
              <a:rPr lang="nl-NL" dirty="0"/>
              <a:t>[Titel]</a:t>
            </a:r>
          </a:p>
        </p:txBody>
      </p:sp>
      <p:sp>
        <p:nvSpPr>
          <p:cNvPr id="10" name="02_Placeholder 3[PHJU] (JU-Free)">
            <a:extLst>
              <a:ext uri="{FF2B5EF4-FFF2-40B4-BE49-F238E27FC236}">
                <a16:creationId xmlns:a16="http://schemas.microsoft.com/office/drawing/2014/main" id="{6C3D7563-D5B2-C730-1BDA-C26BAC23A614}"/>
              </a:ext>
            </a:extLst>
          </p:cNvPr>
          <p:cNvSpPr>
            <a:spLocks noGrp="1"/>
          </p:cNvSpPr>
          <p:nvPr>
            <p:ph type="body" sz="quarter" idx="21" hasCustomPrompt="1"/>
          </p:nvPr>
        </p:nvSpPr>
        <p:spPr>
          <a:xfrm>
            <a:off x="8506800" y="1244600"/>
            <a:ext cx="3175000" cy="1803400"/>
          </a:xfrm>
        </p:spPr>
        <p:txBody>
          <a:bodyPr/>
          <a:lstStyle>
            <a:lvl1pPr marL="0" indent="0">
              <a:spcBef>
                <a:spcPts val="0"/>
              </a:spcBef>
              <a:buNone/>
              <a:defRPr>
                <a:solidFill>
                  <a:schemeClr val="bg1"/>
                </a:solidFill>
              </a:defRPr>
            </a:lvl1pPr>
            <a:lvl2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9pPr>
          </a:lstStyle>
          <a:p>
            <a:pPr lvl="0"/>
            <a:r>
              <a:rPr lang="nl-NL" dirty="0"/>
              <a:t>[Tekst]</a:t>
            </a:r>
          </a:p>
        </p:txBody>
      </p:sp>
      <p:sp>
        <p:nvSpPr>
          <p:cNvPr id="6" name="03_Frame 4 (JU-Free)">
            <a:extLst>
              <a:ext uri="{FF2B5EF4-FFF2-40B4-BE49-F238E27FC236}">
                <a16:creationId xmlns:a16="http://schemas.microsoft.com/office/drawing/2014/main" id="{566DE21A-B4AE-3DD7-3058-71C083024008}"/>
              </a:ext>
            </a:extLst>
          </p:cNvPr>
          <p:cNvSpPr>
            <a:spLocks noGrp="1"/>
          </p:cNvSpPr>
          <p:nvPr>
            <p:ph type="pic" idx="1000" hasCustomPrompt="1"/>
          </p:nvPr>
        </p:nvSpPr>
        <p:spPr bwMode="auto">
          <a:xfrm>
            <a:off x="228600" y="228600"/>
            <a:ext cx="11733213" cy="6172200"/>
          </a:xfrm>
          <a:custGeom>
            <a:avLst/>
            <a:gdLst>
              <a:gd name="connsiteX0" fmla="*/ 455234 w 11733213"/>
              <a:gd name="connsiteY0" fmla="*/ 0 h 6172200"/>
              <a:gd name="connsiteX1" fmla="*/ 7613032 w 11733213"/>
              <a:gd name="connsiteY1" fmla="*/ 0 h 6172200"/>
              <a:gd name="connsiteX2" fmla="*/ 7819006 w 11733213"/>
              <a:gd name="connsiteY2" fmla="*/ 0 h 6172200"/>
              <a:gd name="connsiteX3" fmla="*/ 7819006 w 11733213"/>
              <a:gd name="connsiteY3" fmla="*/ 285750 h 6172200"/>
              <a:gd name="connsiteX4" fmla="*/ 7819006 w 11733213"/>
              <a:gd name="connsiteY4" fmla="*/ 293256 h 6172200"/>
              <a:gd name="connsiteX5" fmla="*/ 7819006 w 11733213"/>
              <a:gd name="connsiteY5" fmla="*/ 342747 h 6172200"/>
              <a:gd name="connsiteX6" fmla="*/ 7819006 w 11733213"/>
              <a:gd name="connsiteY6" fmla="*/ 558106 h 6172200"/>
              <a:gd name="connsiteX7" fmla="*/ 7819006 w 11733213"/>
              <a:gd name="connsiteY7" fmla="*/ 559039 h 6172200"/>
              <a:gd name="connsiteX8" fmla="*/ 7819006 w 11733213"/>
              <a:gd name="connsiteY8" fmla="*/ 600223 h 6172200"/>
              <a:gd name="connsiteX9" fmla="*/ 7819006 w 11733213"/>
              <a:gd name="connsiteY9" fmla="*/ 646077 h 6172200"/>
              <a:gd name="connsiteX10" fmla="*/ 7819006 w 11733213"/>
              <a:gd name="connsiteY10" fmla="*/ 721633 h 6172200"/>
              <a:gd name="connsiteX11" fmla="*/ 7819006 w 11733213"/>
              <a:gd name="connsiteY11" fmla="*/ 742838 h 6172200"/>
              <a:gd name="connsiteX12" fmla="*/ 7819006 w 11733213"/>
              <a:gd name="connsiteY12" fmla="*/ 798846 h 6172200"/>
              <a:gd name="connsiteX13" fmla="*/ 7819006 w 11733213"/>
              <a:gd name="connsiteY13" fmla="*/ 848809 h 6172200"/>
              <a:gd name="connsiteX14" fmla="*/ 7819006 w 11733213"/>
              <a:gd name="connsiteY14" fmla="*/ 873019 h 6172200"/>
              <a:gd name="connsiteX15" fmla="*/ 7819006 w 11733213"/>
              <a:gd name="connsiteY15" fmla="*/ 964406 h 6172200"/>
              <a:gd name="connsiteX16" fmla="*/ 7819006 w 11733213"/>
              <a:gd name="connsiteY16" fmla="*/ 985059 h 6172200"/>
              <a:gd name="connsiteX17" fmla="*/ 7819006 w 11733213"/>
              <a:gd name="connsiteY17" fmla="*/ 1013596 h 6172200"/>
              <a:gd name="connsiteX18" fmla="*/ 7819006 w 11733213"/>
              <a:gd name="connsiteY18" fmla="*/ 1090050 h 6172200"/>
              <a:gd name="connsiteX19" fmla="*/ 7819006 w 11733213"/>
              <a:gd name="connsiteY19" fmla="*/ 1143765 h 6172200"/>
              <a:gd name="connsiteX20" fmla="*/ 7819006 w 11733213"/>
              <a:gd name="connsiteY20" fmla="*/ 1159262 h 6172200"/>
              <a:gd name="connsiteX21" fmla="*/ 7819006 w 11733213"/>
              <a:gd name="connsiteY21" fmla="*/ 1226158 h 6172200"/>
              <a:gd name="connsiteX22" fmla="*/ 7819006 w 11733213"/>
              <a:gd name="connsiteY22" fmla="*/ 1263926 h 6172200"/>
              <a:gd name="connsiteX23" fmla="*/ 7819006 w 11733213"/>
              <a:gd name="connsiteY23" fmla="*/ 1321856 h 6172200"/>
              <a:gd name="connsiteX24" fmla="*/ 7819006 w 11733213"/>
              <a:gd name="connsiteY24" fmla="*/ 1373149 h 6172200"/>
              <a:gd name="connsiteX25" fmla="*/ 7819006 w 11733213"/>
              <a:gd name="connsiteY25" fmla="*/ 1374479 h 6172200"/>
              <a:gd name="connsiteX26" fmla="*/ 7819006 w 11733213"/>
              <a:gd name="connsiteY26" fmla="*/ 1473242 h 6172200"/>
              <a:gd name="connsiteX27" fmla="*/ 7819006 w 11733213"/>
              <a:gd name="connsiteY27" fmla="*/ 1475826 h 6172200"/>
              <a:gd name="connsiteX28" fmla="*/ 7819006 w 11733213"/>
              <a:gd name="connsiteY28" fmla="*/ 1531442 h 6172200"/>
              <a:gd name="connsiteX29" fmla="*/ 7819006 w 11733213"/>
              <a:gd name="connsiteY29" fmla="*/ 1568365 h 6172200"/>
              <a:gd name="connsiteX30" fmla="*/ 7819006 w 11733213"/>
              <a:gd name="connsiteY30" fmla="*/ 1613819 h 6172200"/>
              <a:gd name="connsiteX31" fmla="*/ 7819006 w 11733213"/>
              <a:gd name="connsiteY31" fmla="*/ 1652498 h 6172200"/>
              <a:gd name="connsiteX32" fmla="*/ 7819006 w 11733213"/>
              <a:gd name="connsiteY32" fmla="*/ 1701454 h 6172200"/>
              <a:gd name="connsiteX33" fmla="*/ 7819006 w 11733213"/>
              <a:gd name="connsiteY33" fmla="*/ 1728624 h 6172200"/>
              <a:gd name="connsiteX34" fmla="*/ 7819006 w 11733213"/>
              <a:gd name="connsiteY34" fmla="*/ 1743988 h 6172200"/>
              <a:gd name="connsiteX35" fmla="*/ 7819006 w 11733213"/>
              <a:gd name="connsiteY35" fmla="*/ 1797145 h 6172200"/>
              <a:gd name="connsiteX36" fmla="*/ 7819006 w 11733213"/>
              <a:gd name="connsiteY36" fmla="*/ 1864149 h 6172200"/>
              <a:gd name="connsiteX37" fmla="*/ 7819006 w 11733213"/>
              <a:gd name="connsiteY37" fmla="*/ 1883606 h 6172200"/>
              <a:gd name="connsiteX38" fmla="*/ 7819006 w 11733213"/>
              <a:gd name="connsiteY38" fmla="*/ 1912969 h 6172200"/>
              <a:gd name="connsiteX39" fmla="*/ 7819006 w 11733213"/>
              <a:gd name="connsiteY39" fmla="*/ 1974702 h 6172200"/>
              <a:gd name="connsiteX40" fmla="*/ 7819006 w 11733213"/>
              <a:gd name="connsiteY40" fmla="*/ 2003173 h 6172200"/>
              <a:gd name="connsiteX41" fmla="*/ 7819006 w 11733213"/>
              <a:gd name="connsiteY41" fmla="*/ 2070960 h 6172200"/>
              <a:gd name="connsiteX42" fmla="*/ 7819006 w 11733213"/>
              <a:gd name="connsiteY42" fmla="*/ 2076049 h 6172200"/>
              <a:gd name="connsiteX43" fmla="*/ 7819006 w 11733213"/>
              <a:gd name="connsiteY43" fmla="*/ 2078315 h 6172200"/>
              <a:gd name="connsiteX44" fmla="*/ 7819006 w 11733213"/>
              <a:gd name="connsiteY44" fmla="*/ 2119531 h 6172200"/>
              <a:gd name="connsiteX45" fmla="*/ 7819006 w 11733213"/>
              <a:gd name="connsiteY45" fmla="*/ 2152090 h 6172200"/>
              <a:gd name="connsiteX46" fmla="*/ 7819006 w 11733213"/>
              <a:gd name="connsiteY46" fmla="*/ 2168588 h 6172200"/>
              <a:gd name="connsiteX47" fmla="*/ 7819006 w 11733213"/>
              <a:gd name="connsiteY47" fmla="*/ 2171839 h 6172200"/>
              <a:gd name="connsiteX48" fmla="*/ 7819006 w 11733213"/>
              <a:gd name="connsiteY48" fmla="*/ 2184449 h 6172200"/>
              <a:gd name="connsiteX49" fmla="*/ 7819006 w 11733213"/>
              <a:gd name="connsiteY49" fmla="*/ 2186250 h 6172200"/>
              <a:gd name="connsiteX50" fmla="*/ 7819006 w 11733213"/>
              <a:gd name="connsiteY50" fmla="*/ 2252721 h 6172200"/>
              <a:gd name="connsiteX51" fmla="*/ 7819006 w 11733213"/>
              <a:gd name="connsiteY51" fmla="*/ 2286000 h 6172200"/>
              <a:gd name="connsiteX52" fmla="*/ 7819006 w 11733213"/>
              <a:gd name="connsiteY52" fmla="*/ 2346675 h 6172200"/>
              <a:gd name="connsiteX53" fmla="*/ 7819006 w 11733213"/>
              <a:gd name="connsiteY53" fmla="*/ 2786473 h 6172200"/>
              <a:gd name="connsiteX54" fmla="*/ 8273349 w 11733213"/>
              <a:gd name="connsiteY54" fmla="*/ 3241823 h 6172200"/>
              <a:gd name="connsiteX55" fmla="*/ 11720433 w 11733213"/>
              <a:gd name="connsiteY55" fmla="*/ 3241823 h 6172200"/>
              <a:gd name="connsiteX56" fmla="*/ 11733213 w 11733213"/>
              <a:gd name="connsiteY56" fmla="*/ 3241823 h 6172200"/>
              <a:gd name="connsiteX57" fmla="*/ 11733213 w 11733213"/>
              <a:gd name="connsiteY57" fmla="*/ 6172200 h 6172200"/>
              <a:gd name="connsiteX58" fmla="*/ 0 w 11733213"/>
              <a:gd name="connsiteY58" fmla="*/ 6172200 h 6172200"/>
              <a:gd name="connsiteX59" fmla="*/ 0 w 11733213"/>
              <a:gd name="connsiteY59" fmla="*/ 455295 h 6172200"/>
              <a:gd name="connsiteX60" fmla="*/ 455234 w 11733213"/>
              <a:gd name="connsiteY60"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3213" h="6172200">
                <a:moveTo>
                  <a:pt x="455234" y="0"/>
                </a:moveTo>
                <a:cubicBezTo>
                  <a:pt x="455234" y="0"/>
                  <a:pt x="455234" y="0"/>
                  <a:pt x="7613032" y="0"/>
                </a:cubicBezTo>
                <a:lnTo>
                  <a:pt x="7819006" y="0"/>
                </a:lnTo>
                <a:cubicBezTo>
                  <a:pt x="7819006" y="0"/>
                  <a:pt x="7819006" y="0"/>
                  <a:pt x="7819006" y="285750"/>
                </a:cubicBezTo>
                <a:lnTo>
                  <a:pt x="7819006" y="293256"/>
                </a:lnTo>
                <a:lnTo>
                  <a:pt x="7819006" y="342747"/>
                </a:lnTo>
                <a:cubicBezTo>
                  <a:pt x="7819006" y="403231"/>
                  <a:pt x="7819006" y="474390"/>
                  <a:pt x="7819006" y="558106"/>
                </a:cubicBezTo>
                <a:lnTo>
                  <a:pt x="7819006" y="559039"/>
                </a:lnTo>
                <a:lnTo>
                  <a:pt x="7819006" y="600223"/>
                </a:lnTo>
                <a:lnTo>
                  <a:pt x="7819006" y="646077"/>
                </a:lnTo>
                <a:lnTo>
                  <a:pt x="7819006" y="721633"/>
                </a:lnTo>
                <a:lnTo>
                  <a:pt x="7819006" y="742838"/>
                </a:lnTo>
                <a:lnTo>
                  <a:pt x="7819006" y="798846"/>
                </a:lnTo>
                <a:lnTo>
                  <a:pt x="7819006" y="848809"/>
                </a:lnTo>
                <a:lnTo>
                  <a:pt x="7819006" y="873019"/>
                </a:lnTo>
                <a:lnTo>
                  <a:pt x="7819006" y="964406"/>
                </a:lnTo>
                <a:lnTo>
                  <a:pt x="7819006" y="985059"/>
                </a:lnTo>
                <a:lnTo>
                  <a:pt x="7819006" y="1013596"/>
                </a:lnTo>
                <a:lnTo>
                  <a:pt x="7819006" y="1090050"/>
                </a:lnTo>
                <a:lnTo>
                  <a:pt x="7819006" y="1143765"/>
                </a:lnTo>
                <a:lnTo>
                  <a:pt x="7819006" y="1159262"/>
                </a:lnTo>
                <a:lnTo>
                  <a:pt x="7819006" y="1226158"/>
                </a:lnTo>
                <a:lnTo>
                  <a:pt x="7819006" y="1263926"/>
                </a:lnTo>
                <a:lnTo>
                  <a:pt x="7819006" y="1321856"/>
                </a:lnTo>
                <a:lnTo>
                  <a:pt x="7819006" y="1373149"/>
                </a:lnTo>
                <a:lnTo>
                  <a:pt x="7819006" y="1374479"/>
                </a:lnTo>
                <a:lnTo>
                  <a:pt x="7819006" y="1473242"/>
                </a:lnTo>
                <a:lnTo>
                  <a:pt x="7819006" y="1475826"/>
                </a:lnTo>
                <a:lnTo>
                  <a:pt x="7819006" y="1531442"/>
                </a:lnTo>
                <a:lnTo>
                  <a:pt x="7819006" y="1568365"/>
                </a:lnTo>
                <a:lnTo>
                  <a:pt x="7819006" y="1613819"/>
                </a:lnTo>
                <a:lnTo>
                  <a:pt x="7819006" y="1652498"/>
                </a:lnTo>
                <a:lnTo>
                  <a:pt x="7819006" y="1701454"/>
                </a:lnTo>
                <a:lnTo>
                  <a:pt x="7819006" y="1728624"/>
                </a:lnTo>
                <a:lnTo>
                  <a:pt x="7819006" y="1743988"/>
                </a:lnTo>
                <a:lnTo>
                  <a:pt x="7819006" y="1797145"/>
                </a:lnTo>
                <a:lnTo>
                  <a:pt x="7819006" y="1864149"/>
                </a:lnTo>
                <a:lnTo>
                  <a:pt x="7819006" y="1883606"/>
                </a:lnTo>
                <a:lnTo>
                  <a:pt x="7819006" y="1912969"/>
                </a:lnTo>
                <a:lnTo>
                  <a:pt x="7819006" y="1974702"/>
                </a:lnTo>
                <a:lnTo>
                  <a:pt x="7819006" y="2003173"/>
                </a:lnTo>
                <a:lnTo>
                  <a:pt x="7819006" y="2070960"/>
                </a:lnTo>
                <a:lnTo>
                  <a:pt x="7819006" y="2076049"/>
                </a:lnTo>
                <a:lnTo>
                  <a:pt x="7819006" y="2078315"/>
                </a:lnTo>
                <a:lnTo>
                  <a:pt x="7819006" y="2119531"/>
                </a:lnTo>
                <a:lnTo>
                  <a:pt x="7819006" y="2152090"/>
                </a:lnTo>
                <a:lnTo>
                  <a:pt x="7819006" y="2168588"/>
                </a:lnTo>
                <a:lnTo>
                  <a:pt x="7819006" y="2171839"/>
                </a:lnTo>
                <a:lnTo>
                  <a:pt x="7819006" y="2184449"/>
                </a:lnTo>
                <a:lnTo>
                  <a:pt x="7819006" y="2186250"/>
                </a:lnTo>
                <a:lnTo>
                  <a:pt x="7819006" y="2252721"/>
                </a:lnTo>
                <a:lnTo>
                  <a:pt x="7819006" y="2286000"/>
                </a:lnTo>
                <a:lnTo>
                  <a:pt x="7819006" y="2346675"/>
                </a:lnTo>
                <a:cubicBezTo>
                  <a:pt x="7819006" y="2786473"/>
                  <a:pt x="7819006" y="2786473"/>
                  <a:pt x="7819006" y="2786473"/>
                </a:cubicBezTo>
                <a:cubicBezTo>
                  <a:pt x="7819006" y="3037964"/>
                  <a:pt x="8022841" y="3241823"/>
                  <a:pt x="8273349" y="3241823"/>
                </a:cubicBezTo>
                <a:cubicBezTo>
                  <a:pt x="11092689" y="3241823"/>
                  <a:pt x="11621315" y="3241823"/>
                  <a:pt x="11720433" y="3241823"/>
                </a:cubicBezTo>
                <a:lnTo>
                  <a:pt x="11733213" y="3241823"/>
                </a:lnTo>
                <a:lnTo>
                  <a:pt x="11733213" y="6172200"/>
                </a:lnTo>
                <a:cubicBezTo>
                  <a:pt x="11733213" y="6172200"/>
                  <a:pt x="11733213" y="6172200"/>
                  <a:pt x="0" y="6172200"/>
                </a:cubicBezTo>
                <a:cubicBezTo>
                  <a:pt x="0" y="6172200"/>
                  <a:pt x="0" y="61722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3" name="04_Frame date 5 (JU-Free)">
            <a:extLst>
              <a:ext uri="{FF2B5EF4-FFF2-40B4-BE49-F238E27FC236}">
                <a16:creationId xmlns:a16="http://schemas.microsoft.com/office/drawing/2014/main" id="{B94B3315-1460-C151-A969-10CBDBBCF1F8}"/>
              </a:ext>
            </a:extLst>
          </p:cNvPr>
          <p:cNvSpPr>
            <a:spLocks noGrp="1"/>
          </p:cNvSpPr>
          <p:nvPr>
            <p:ph type="dt" sz="half" idx="1001"/>
          </p:nvPr>
        </p:nvSpPr>
        <p:spPr/>
        <p:txBody>
          <a:bodyPr/>
          <a:lstStyle/>
          <a:p>
            <a:fld id="{3C256F02-65A2-4707-9446-DD6E33C2C034}" type="datetime4">
              <a:rPr lang="nl-NL" smtClean="0"/>
              <a:t>22 juni 2026</a:t>
            </a:fld>
            <a:endParaRPr lang="nl-NL" dirty="0"/>
          </a:p>
        </p:txBody>
      </p:sp>
      <p:sp>
        <p:nvSpPr>
          <p:cNvPr id="4" name="05_Frame footer 6 (JU-Free)">
            <a:extLst>
              <a:ext uri="{FF2B5EF4-FFF2-40B4-BE49-F238E27FC236}">
                <a16:creationId xmlns:a16="http://schemas.microsoft.com/office/drawing/2014/main" id="{77AA3597-BB02-DB8E-8E98-004BA8274C4F}"/>
              </a:ext>
            </a:extLst>
          </p:cNvPr>
          <p:cNvSpPr>
            <a:spLocks noGrp="1"/>
          </p:cNvSpPr>
          <p:nvPr>
            <p:ph type="ftr" sz="quarter" idx="1002"/>
          </p:nvPr>
        </p:nvSpPr>
        <p:spPr/>
        <p:txBody>
          <a:bodyPr/>
          <a:lstStyle/>
          <a:p>
            <a:r>
              <a:rPr lang="nl-NL"/>
              <a:t>Typ hier bijvoorbeeld de titel van de presentatie, via Invoegen Kop &amp; voettekst</a:t>
            </a:r>
            <a:endParaRPr lang="nl-NL" dirty="0"/>
          </a:p>
        </p:txBody>
      </p:sp>
      <p:sp>
        <p:nvSpPr>
          <p:cNvPr id="5" name="06_Frame slide number 7 (JU-Free)">
            <a:extLst>
              <a:ext uri="{FF2B5EF4-FFF2-40B4-BE49-F238E27FC236}">
                <a16:creationId xmlns:a16="http://schemas.microsoft.com/office/drawing/2014/main" id="{A5DF7795-EAFE-3414-FB9B-3DCF7438424D}"/>
              </a:ext>
            </a:extLst>
          </p:cNvPr>
          <p:cNvSpPr>
            <a:spLocks noGrp="1"/>
          </p:cNvSpPr>
          <p:nvPr>
            <p:ph type="sldNum" sz="quarter" idx="1003"/>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59338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s (3)]">
    <p:spTree>
      <p:nvGrpSpPr>
        <p:cNvPr id="1" name=""/>
        <p:cNvGrpSpPr/>
        <p:nvPr/>
      </p:nvGrpSpPr>
      <p:grpSpPr>
        <a:xfrm>
          <a:off x="0" y="0"/>
          <a:ext cx="0" cy="0"/>
          <a:chOff x="0" y="0"/>
          <a:chExt cx="0" cy="0"/>
        </a:xfrm>
      </p:grpSpPr>
      <p:sp>
        <p:nvSpPr>
          <p:cNvPr id="8" name="01_Frame 1 (JU-Free)">
            <a:extLst>
              <a:ext uri="{FF2B5EF4-FFF2-40B4-BE49-F238E27FC236}">
                <a16:creationId xmlns:a16="http://schemas.microsoft.com/office/drawing/2014/main" id="{43690B38-9E20-B375-5E2F-4D9DE6F5401F}"/>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9" name="02_Rectangle 2[PHJU] (JU-Free)">
            <a:extLst>
              <a:ext uri="{FF2B5EF4-FFF2-40B4-BE49-F238E27FC236}">
                <a16:creationId xmlns:a16="http://schemas.microsoft.com/office/drawing/2014/main" id="{2ACE5B40-6FF5-3532-A825-12C3775F11B1}"/>
              </a:ext>
            </a:extLst>
          </p:cNvPr>
          <p:cNvSpPr>
            <a:spLocks noGrp="1" noChangeArrowheads="1"/>
          </p:cNvSpPr>
          <p:nvPr>
            <p:ph type="pic" idx="1000" hasCustomPrompt="1"/>
          </p:nvPr>
        </p:nvSpPr>
        <p:spPr bwMode="auto">
          <a:xfrm>
            <a:off x="6162172" y="228600"/>
            <a:ext cx="5801228"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0" name="03_Rectangle 3[PHJU] (JU-Free)">
            <a:extLst>
              <a:ext uri="{FF2B5EF4-FFF2-40B4-BE49-F238E27FC236}">
                <a16:creationId xmlns:a16="http://schemas.microsoft.com/office/drawing/2014/main" id="{E8612FA3-F04C-426C-60D7-B9E537B0F9E6}"/>
              </a:ext>
            </a:extLst>
          </p:cNvPr>
          <p:cNvSpPr>
            <a:spLocks noGrp="1" noChangeArrowheads="1"/>
          </p:cNvSpPr>
          <p:nvPr>
            <p:ph type="pic" idx="1001" hasCustomPrompt="1"/>
          </p:nvPr>
        </p:nvSpPr>
        <p:spPr bwMode="auto">
          <a:xfrm>
            <a:off x="6162172" y="3390900"/>
            <a:ext cx="5801228"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3" name="04_Frame date 4 (JU-Free)">
            <a:extLst>
              <a:ext uri="{FF2B5EF4-FFF2-40B4-BE49-F238E27FC236}">
                <a16:creationId xmlns:a16="http://schemas.microsoft.com/office/drawing/2014/main" id="{B1E842CF-1440-7804-88B3-BC747086BA9E}"/>
              </a:ext>
            </a:extLst>
          </p:cNvPr>
          <p:cNvSpPr>
            <a:spLocks noGrp="1"/>
          </p:cNvSpPr>
          <p:nvPr>
            <p:ph type="dt" sz="half" idx="1007"/>
          </p:nvPr>
        </p:nvSpPr>
        <p:spPr/>
        <p:txBody>
          <a:bodyPr/>
          <a:lstStyle/>
          <a:p>
            <a:fld id="{3C256F02-65A2-4707-9446-DD6E33C2C034}" type="datetime4">
              <a:rPr lang="nl-NL" smtClean="0"/>
              <a:t>22 juni 2026</a:t>
            </a:fld>
            <a:endParaRPr lang="nl-NL" dirty="0"/>
          </a:p>
        </p:txBody>
      </p:sp>
      <p:sp>
        <p:nvSpPr>
          <p:cNvPr id="4" name="05_Frame footer 5 (JU-Free)">
            <a:extLst>
              <a:ext uri="{FF2B5EF4-FFF2-40B4-BE49-F238E27FC236}">
                <a16:creationId xmlns:a16="http://schemas.microsoft.com/office/drawing/2014/main" id="{5730B67B-1E30-5598-15D7-DD43390BC9AD}"/>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5" name="06_Frame slide number 6 (JU-Free)">
            <a:extLst>
              <a:ext uri="{FF2B5EF4-FFF2-40B4-BE49-F238E27FC236}">
                <a16:creationId xmlns:a16="http://schemas.microsoft.com/office/drawing/2014/main" id="{AF896BB3-AFB1-A0DF-21A0-8F2DCD0C0814}"/>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6087408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foto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EFEB7B31-9E56-930B-910A-FA9C395C9926}"/>
              </a:ext>
            </a:extLst>
          </p:cNvPr>
          <p:cNvSpPr>
            <a:spLocks noGrp="1"/>
          </p:cNvSpPr>
          <p:nvPr>
            <p:ph type="dt" sz="half" idx="1007"/>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B32A324E-49AC-86C7-2CBD-2E1ED2AD8DEA}"/>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7643B988-E026-3E3F-D425-C99867AC13C1}"/>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2640086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foto mintgroen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8DDB8BA3-0C34-42DF-9A27-C76B07BB5AE1}"/>
              </a:ext>
            </a:extLst>
          </p:cNvPr>
          <p:cNvSpPr>
            <a:spLocks noGrp="1"/>
          </p:cNvSpPr>
          <p:nvPr>
            <p:ph type="dt" sz="half" idx="1007"/>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C72536E0-F556-7E54-3000-CD98E7BF6C32}"/>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6D0492CD-7978-874D-7D54-99B25294A918}"/>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38024432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ranje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D8011D01-E736-5072-B5D2-97BD943ABFC2}"/>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22750083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foto oranje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rgbClr val="E17000"/>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56C4CFFA-F39F-9144-AD11-CC0F69E4568F}"/>
              </a:ext>
            </a:extLst>
          </p:cNvPr>
          <p:cNvSpPr>
            <a:spLocks noGrp="1"/>
          </p:cNvSpPr>
          <p:nvPr>
            <p:ph type="dt" sz="half" idx="1007"/>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54BF300C-6AE3-DE09-CEFB-815C9B1F5163}"/>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15AC30EA-AD48-39FB-FA9C-57C0F8C26368}"/>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0420690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foto donkergroen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rgbClr val="275937"/>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C4B413A1-F7E6-5914-CD49-50E0DD6B0053}"/>
              </a:ext>
            </a:extLst>
          </p:cNvPr>
          <p:cNvSpPr>
            <a:spLocks noGrp="1"/>
          </p:cNvSpPr>
          <p:nvPr>
            <p:ph type="dt" sz="half" idx="1007"/>
          </p:nvPr>
        </p:nvSpPr>
        <p:spPr/>
        <p:txBody>
          <a:bodyPr/>
          <a:lstStyle/>
          <a:p>
            <a:fld id="{3C256F02-65A2-4707-9446-DD6E33C2C034}" type="datetime4">
              <a:rPr lang="nl-NL" smtClean="0"/>
              <a:t>22 juni 2026</a:t>
            </a:fld>
            <a:endParaRPr lang="nl-NL" dirty="0"/>
          </a:p>
        </p:txBody>
      </p:sp>
      <p:sp>
        <p:nvSpPr>
          <p:cNvPr id="5" name="04_Frame footer 5 (JU-Free)">
            <a:extLst>
              <a:ext uri="{FF2B5EF4-FFF2-40B4-BE49-F238E27FC236}">
                <a16:creationId xmlns:a16="http://schemas.microsoft.com/office/drawing/2014/main" id="{5C8A49A2-504B-DCEF-24CA-AC05880FCFBC}"/>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584E5930-2126-8AD2-BCEE-87C3484BCE62}"/>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2008283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F9438F3E-E7D0-F49B-ABF3-E3AD4384C10E}"/>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E53BE12C-8BD2-4E1C-9C31-B3A1A2B5EE0E}"/>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C8C6899A-D10E-AC0D-C183-1E8882D3F517}"/>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3397902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0197D395-1F11-369F-9562-9D5CE912155E}"/>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187BC48A-A89A-9523-710F-46FA569E9BC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0F02D011-D72D-F0E3-135D-13498A2DBC1B}"/>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73563419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rgbClr val="E17000"/>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EE84F985-C8CA-8BC0-A17E-A0D4D8A7DCCC}"/>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8EEC86FF-9F4A-D0DF-4A58-0BCC54BAF190}"/>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FEB7F92E-FB21-9953-5288-F805835537BF}"/>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74926715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rgbClr val="275937"/>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B8145681-A74A-65A8-7BD5-8D52A704D5BF}"/>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1240A30A-A873-16B6-1230-FF9BEF847058}"/>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9B4B3F07-425D-9009-02B7-B5893EB74D8E}"/>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01599930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kleurvlak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87D2FC89-2BFB-BE7E-429B-344BEF20CFEF}"/>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DEBB3034-CA9B-F9DF-618D-08C0512A9AF1}"/>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bg1">
                    <a:lumMod val="100000"/>
                  </a:schemeClr>
                </a:solidFill>
                <a:latin typeface="RijksoverheidSerif" panose="020B0604020202020204" charset="0"/>
              </a:defRPr>
            </a:lvl1pPr>
          </a:lstStyle>
          <a:p>
            <a:r>
              <a:rPr lang="nl-NL"/>
              <a:t>[“Quote”]</a:t>
            </a:r>
            <a:endParaRPr lang="nl-NL" dirty="0"/>
          </a:p>
        </p:txBody>
      </p:sp>
      <p:sp>
        <p:nvSpPr>
          <p:cNvPr id="4" name="02_Frame date 3 (JU-Free)">
            <a:extLst>
              <a:ext uri="{FF2B5EF4-FFF2-40B4-BE49-F238E27FC236}">
                <a16:creationId xmlns:a16="http://schemas.microsoft.com/office/drawing/2014/main" id="{FD432F5C-3567-32D1-0ABE-E65535AC1F36}"/>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DE5F8747-3FD9-4276-FE5F-7D331FF97A4B}"/>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F91B3FC1-3B81-CD3F-94D2-0CC58CB36B85}"/>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809030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 van twe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85A7CC16-BE1C-EC53-B0DE-2B0E226FD1CA}"/>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8" name="05_Frame footer 6 (JU-Free)">
            <a:extLst>
              <a:ext uri="{FF2B5EF4-FFF2-40B4-BE49-F238E27FC236}">
                <a16:creationId xmlns:a16="http://schemas.microsoft.com/office/drawing/2014/main" id="{35ECD3D7-50B7-09A0-AC8A-A920F59FFACD}"/>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DFA0DBD0-5226-2EFC-B477-8C73DBB4482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376423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 van twee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EA27DB2C-7098-EBAF-FB03-1F04AA23157A}"/>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8" name="05_Frame footer 6 (JU-Free)">
            <a:extLst>
              <a:ext uri="{FF2B5EF4-FFF2-40B4-BE49-F238E27FC236}">
                <a16:creationId xmlns:a16="http://schemas.microsoft.com/office/drawing/2014/main" id="{91293156-0015-11A9-9F13-B2E88BC9626F}"/>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E6077269-9597-0A12-6558-9C3E020E27E1}"/>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291903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van twee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ABEE90CD-BFAE-0AB3-7AFF-CDC1A6855CA1}"/>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8" name="05_Frame footer 6 (JU-Free)">
            <a:extLst>
              <a:ext uri="{FF2B5EF4-FFF2-40B4-BE49-F238E27FC236}">
                <a16:creationId xmlns:a16="http://schemas.microsoft.com/office/drawing/2014/main" id="{21DFF288-7F42-0642-8707-D939F34D1DC3}"/>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E5A4FF03-ED46-AA38-6A57-4529DFF86D4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632709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 donkergroen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EEC680B5-00ED-978F-6831-558D732E85C6}"/>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30564298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 van twee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59FC3649-5B28-9183-30B6-BFA598497702}"/>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8" name="05_Frame footer 6 (JU-Free)">
            <a:extLst>
              <a:ext uri="{FF2B5EF4-FFF2-40B4-BE49-F238E27FC236}">
                <a16:creationId xmlns:a16="http://schemas.microsoft.com/office/drawing/2014/main" id="{237372C4-D191-7691-2028-D4C8814020C7}"/>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6067273D-5EAB-5C78-0B2A-CEE0DB374610}"/>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2936982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titel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E5A2270-700D-64FF-00F7-F19305989D2F}"/>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6A21129E-6C95-4808-7BA8-E110C1D716AA}"/>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date 3 (JU-Free)">
            <a:extLst>
              <a:ext uri="{FF2B5EF4-FFF2-40B4-BE49-F238E27FC236}">
                <a16:creationId xmlns:a16="http://schemas.microsoft.com/office/drawing/2014/main" id="{5344C6D6-2857-AA86-98A9-21708E596659}"/>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5" name="03_Frame footer 4 (JU-Free)">
            <a:extLst>
              <a:ext uri="{FF2B5EF4-FFF2-40B4-BE49-F238E27FC236}">
                <a16:creationId xmlns:a16="http://schemas.microsoft.com/office/drawing/2014/main" id="{905C9850-CEDD-F3EA-5D2B-E147E9B8CE3D}"/>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4_Frame slide number 5 (JU-Free)">
            <a:extLst>
              <a:ext uri="{FF2B5EF4-FFF2-40B4-BE49-F238E27FC236}">
                <a16:creationId xmlns:a16="http://schemas.microsoft.com/office/drawing/2014/main" id="{4C8D494C-75DE-B6F2-F9F5-C1A2939DE1B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98154722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Frame 1">
            <a:extLst>
              <a:ext uri="{FF2B5EF4-FFF2-40B4-BE49-F238E27FC236}">
                <a16:creationId xmlns:a16="http://schemas.microsoft.com/office/drawing/2014/main" id="{64CBF2DE-7EB5-32DF-4904-F0BE312BBEFF}"/>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01_Frame date 2 (JU-Free)">
            <a:extLst>
              <a:ext uri="{FF2B5EF4-FFF2-40B4-BE49-F238E27FC236}">
                <a16:creationId xmlns:a16="http://schemas.microsoft.com/office/drawing/2014/main" id="{9FAA5D39-5011-2BB2-F086-93F4FF583F34}"/>
              </a:ext>
            </a:extLst>
          </p:cNvPr>
          <p:cNvSpPr>
            <a:spLocks noGrp="1"/>
          </p:cNvSpPr>
          <p:nvPr>
            <p:ph type="dt" sz="half" idx="10"/>
          </p:nvPr>
        </p:nvSpPr>
        <p:spPr/>
        <p:txBody>
          <a:bodyPr/>
          <a:lstStyle/>
          <a:p>
            <a:fld id="{3C256F02-65A2-4707-9446-DD6E33C2C034}" type="datetime4">
              <a:rPr lang="nl-NL" smtClean="0"/>
              <a:t>22 juni 2026</a:t>
            </a:fld>
            <a:endParaRPr lang="nl-NL" dirty="0"/>
          </a:p>
        </p:txBody>
      </p:sp>
      <p:sp>
        <p:nvSpPr>
          <p:cNvPr id="8" name="02_Frame footer 3 (JU-Free)">
            <a:extLst>
              <a:ext uri="{FF2B5EF4-FFF2-40B4-BE49-F238E27FC236}">
                <a16:creationId xmlns:a16="http://schemas.microsoft.com/office/drawing/2014/main" id="{CF60C63B-3E4D-C0C8-A94A-2DBCDBBD0142}"/>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3_Frame slide number 4 (JU-Free)">
            <a:extLst>
              <a:ext uri="{FF2B5EF4-FFF2-40B4-BE49-F238E27FC236}">
                <a16:creationId xmlns:a16="http://schemas.microsoft.com/office/drawing/2014/main" id="{694E0969-A378-C478-B1C0-7EA590A8B4AA}"/>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12248596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nddia+foto]">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154273"/>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2B37864E-F7C1-CCD4-22B5-D68340D3AD6C}"/>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382322255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nddia+foto mintgroen]">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76D2B6"/>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9E0A2CD0-7C21-A0C7-3336-B3963D6E0880}"/>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rgbClr val="154273"/>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72905615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inddia+foto oranje]">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E17000"/>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B057A9BD-EAC9-AFF2-6A46-429AF4AB9AAF}"/>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3337562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inddia+foto donkergroen]">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275937"/>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1987ED06-A712-C782-2F3D-D3F161405A3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18285955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4" name="Frame 1">
            <a:extLst>
              <a:ext uri="{FF2B5EF4-FFF2-40B4-BE49-F238E27FC236}">
                <a16:creationId xmlns:a16="http://schemas.microsoft.com/office/drawing/2014/main" id="{32ED5063-1C76-2BCF-AFCD-6F13FC1CCADF}"/>
              </a:ext>
            </a:extLst>
          </p:cNvPr>
          <p:cNvSpPr>
            <a:spLocks noSelect="1"/>
          </p:cNvSpPr>
          <p:nvPr userDrawn="1"/>
        </p:nvSpPr>
        <p:spPr bwMode="auto">
          <a:xfrm>
            <a:off x="228600" y="1143000"/>
            <a:ext cx="11733213" cy="5486400"/>
          </a:xfrm>
          <a:custGeom>
            <a:avLst/>
            <a:gdLst>
              <a:gd name="T0" fmla="*/ 0 w 12320"/>
              <a:gd name="T1" fmla="*/ 478 h 5760"/>
              <a:gd name="T2" fmla="*/ 0 w 12320"/>
              <a:gd name="T3" fmla="*/ 5760 h 5760"/>
              <a:gd name="T4" fmla="*/ 12320 w 12320"/>
              <a:gd name="T5" fmla="*/ 5760 h 5760"/>
              <a:gd name="T6" fmla="*/ 12320 w 12320"/>
              <a:gd name="T7" fmla="*/ 0 h 5760"/>
              <a:gd name="T8" fmla="*/ 478 w 12320"/>
              <a:gd name="T9" fmla="*/ 0 h 5760"/>
              <a:gd name="T10" fmla="*/ 0 w 12320"/>
              <a:gd name="T11" fmla="*/ 478 h 5760"/>
            </a:gdLst>
            <a:ahLst/>
            <a:cxnLst>
              <a:cxn ang="0">
                <a:pos x="T0" y="T1"/>
              </a:cxn>
              <a:cxn ang="0">
                <a:pos x="T2" y="T3"/>
              </a:cxn>
              <a:cxn ang="0">
                <a:pos x="T4" y="T5"/>
              </a:cxn>
              <a:cxn ang="0">
                <a:pos x="T6" y="T7"/>
              </a:cxn>
              <a:cxn ang="0">
                <a:pos x="T8" y="T9"/>
              </a:cxn>
              <a:cxn ang="0">
                <a:pos x="T10" y="T11"/>
              </a:cxn>
            </a:cxnLst>
            <a:rect l="0" t="0" r="r" b="b"/>
            <a:pathLst>
              <a:path w="12320" h="5760">
                <a:moveTo>
                  <a:pt x="0" y="478"/>
                </a:moveTo>
                <a:cubicBezTo>
                  <a:pt x="0" y="5760"/>
                  <a:pt x="0" y="5760"/>
                  <a:pt x="0" y="5760"/>
                </a:cubicBezTo>
                <a:cubicBezTo>
                  <a:pt x="12320" y="5760"/>
                  <a:pt x="12320" y="5760"/>
                  <a:pt x="12320" y="5760"/>
                </a:cubicBezTo>
                <a:cubicBezTo>
                  <a:pt x="12320" y="0"/>
                  <a:pt x="12320" y="0"/>
                  <a:pt x="12320" y="0"/>
                </a:cubicBezTo>
                <a:cubicBezTo>
                  <a:pt x="478" y="0"/>
                  <a:pt x="478" y="0"/>
                  <a:pt x="478" y="0"/>
                </a:cubicBezTo>
                <a:cubicBezTo>
                  <a:pt x="214" y="0"/>
                  <a:pt x="0" y="214"/>
                  <a:pt x="0" y="478"/>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610FE19E-36D3-298A-D2A0-FD42C33FCBF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8F28CD2-AE7F-2979-62DE-59DF4B66890C}"/>
              </a:ext>
            </a:extLst>
          </p:cNvPr>
          <p:cNvSpPr>
            <a:spLocks noGrp="1"/>
          </p:cNvSpPr>
          <p:nvPr>
            <p:ph type="title" hasCustomPrompt="1"/>
          </p:nvPr>
        </p:nvSpPr>
        <p:spPr>
          <a:xfrm>
            <a:off x="685800" y="1752600"/>
            <a:ext cx="2882900" cy="711200"/>
          </a:xfrm>
        </p:spPr>
        <p:txBody>
          <a:bodyPr/>
          <a:lstStyle>
            <a:lvl1pPr algn="l">
              <a:defRPr kumimoji="0" sz="5400" b="1" i="0" u="none" baseline="0">
                <a:solidFill>
                  <a:schemeClr val="bg1">
                    <a:lumMod val="100000"/>
                  </a:schemeClr>
                </a:solidFill>
                <a:latin typeface="+mj-lt"/>
              </a:defRPr>
            </a:lvl1pPr>
          </a:lstStyle>
          <a:p>
            <a:r>
              <a:rPr lang="nl-NL" dirty="0"/>
              <a:t>[Bedankt]</a:t>
            </a:r>
          </a:p>
        </p:txBody>
      </p:sp>
      <p:sp>
        <p:nvSpPr>
          <p:cNvPr id="7" name="03_Subtitle 4[PHJU] (JU-Free)">
            <a:extLst>
              <a:ext uri="{FF2B5EF4-FFF2-40B4-BE49-F238E27FC236}">
                <a16:creationId xmlns:a16="http://schemas.microsoft.com/office/drawing/2014/main" id="{27682656-D723-D61F-BBE6-4B2FD06E2759}"/>
              </a:ext>
            </a:extLst>
          </p:cNvPr>
          <p:cNvSpPr>
            <a:spLocks noGrp="1"/>
          </p:cNvSpPr>
          <p:nvPr>
            <p:ph type="subTitle" idx="1" hasCustomPrompt="1"/>
          </p:nvPr>
        </p:nvSpPr>
        <p:spPr>
          <a:xfrm>
            <a:off x="685800" y="25920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40897818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rand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154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3390A843-836F-8FC4-BD1C-A7D842C4372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tx2">
                    <a:lumMod val="100000"/>
                  </a:schemeClr>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5769361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dia+rand mintgroen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76D2B6"/>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B6043DFE-4F08-9394-EDCF-B47C549C512B}"/>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tx2">
                    <a:lumMod val="100000"/>
                  </a:schemeClr>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364850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rand oranje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E17000"/>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FC564D30-5306-7477-6FBB-74CB49120684}"/>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E17000"/>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9313235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dia+rand donkergroen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275937"/>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41B6EC98-133B-9C76-6E65-520849CE8F6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275937"/>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852552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dia+foto(1/2)+vlak (H1)]">
    <p:spTree>
      <p:nvGrpSpPr>
        <p:cNvPr id="1" name=""/>
        <p:cNvGrpSpPr/>
        <p:nvPr/>
      </p:nvGrpSpPr>
      <p:grpSpPr>
        <a:xfrm>
          <a:off x="0" y="0"/>
          <a:ext cx="0" cy="0"/>
          <a:chOff x="0" y="0"/>
          <a:chExt cx="0" cy="0"/>
        </a:xfrm>
      </p:grpSpPr>
      <p:sp>
        <p:nvSpPr>
          <p:cNvPr id="4" name="Frame 1">
            <a:extLst>
              <a:ext uri="{FF2B5EF4-FFF2-40B4-BE49-F238E27FC236}">
                <a16:creationId xmlns:a16="http://schemas.microsoft.com/office/drawing/2014/main" id="{D5AE8E30-05E7-CD42-8027-5D2BB00E3CC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DC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55F36BA4-A169-96F1-D88F-9D31323EBC88}"/>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34B590-229D-AF52-FD12-D4E6254854D2}"/>
              </a:ext>
            </a:extLst>
          </p:cNvPr>
          <p:cNvSpPr>
            <a:spLocks noGrp="1"/>
          </p:cNvSpPr>
          <p:nvPr>
            <p:ph type="title" hasCustomPrompt="1"/>
          </p:nvPr>
        </p:nvSpPr>
        <p:spPr>
          <a:xfrm>
            <a:off x="685800" y="1752600"/>
            <a:ext cx="4902200" cy="1181100"/>
          </a:xfrm>
        </p:spPr>
        <p:txBody>
          <a:bodyPr/>
          <a:lstStyle>
            <a:lvl1pPr algn="l">
              <a:defRPr kumimoji="0" sz="5400" b="1" i="0" u="none" baseline="0">
                <a:solidFill>
                  <a:schemeClr val="tx2">
                    <a:lumMod val="100000"/>
                  </a:schemeClr>
                </a:solidFill>
                <a:latin typeface="+mj-lt"/>
              </a:defRPr>
            </a:lvl1pPr>
          </a:lstStyle>
          <a:p>
            <a:r>
              <a:rPr lang="nl-NL"/>
              <a:t>[Titel]</a:t>
            </a:r>
            <a:endParaRPr lang="nl-NL" dirty="0"/>
          </a:p>
        </p:txBody>
      </p:sp>
      <p:sp>
        <p:nvSpPr>
          <p:cNvPr id="6" name="03_Subtitle 4[PHJU] (JU-Free)">
            <a:extLst>
              <a:ext uri="{FF2B5EF4-FFF2-40B4-BE49-F238E27FC236}">
                <a16:creationId xmlns:a16="http://schemas.microsoft.com/office/drawing/2014/main" id="{F13147D6-C2AA-E525-52E0-5DB1E68C1C07}"/>
              </a:ext>
            </a:extLst>
          </p:cNvPr>
          <p:cNvSpPr>
            <a:spLocks noGrp="1"/>
          </p:cNvSpPr>
          <p:nvPr>
            <p:ph type="subTitle" idx="1" hasCustomPrompt="1"/>
          </p:nvPr>
        </p:nvSpPr>
        <p:spPr>
          <a:xfrm>
            <a:off x="685800" y="33147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8" name="04_Placeholder 5[PHJU] (JU-Free)">
            <a:extLst>
              <a:ext uri="{FF2B5EF4-FFF2-40B4-BE49-F238E27FC236}">
                <a16:creationId xmlns:a16="http://schemas.microsoft.com/office/drawing/2014/main" id="{FCBE5088-F8E0-2841-87E9-CADB5DC1C5CE}"/>
              </a:ext>
            </a:extLst>
          </p:cNvPr>
          <p:cNvSpPr>
            <a:spLocks noGrp="1"/>
          </p:cNvSpPr>
          <p:nvPr>
            <p:ph type="body" sz="quarter" idx="1002" hasCustomPrompt="1"/>
          </p:nvPr>
        </p:nvSpPr>
        <p:spPr>
          <a:xfrm>
            <a:off x="685800" y="35941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10" name="05_Frame 6[PHJU] (JU-Free)">
            <a:extLst>
              <a:ext uri="{FF2B5EF4-FFF2-40B4-BE49-F238E27FC236}">
                <a16:creationId xmlns:a16="http://schemas.microsoft.com/office/drawing/2014/main" id="{F54EE106-50DB-937E-2D02-789DCD4039AB}"/>
              </a:ext>
            </a:extLst>
          </p:cNvPr>
          <p:cNvSpPr>
            <a:spLocks noGrp="1" noChangeArrowheads="1"/>
          </p:cNvSpPr>
          <p:nvPr>
            <p:ph type="pic" idx="1000" hasCustomPrompt="1"/>
          </p:nvPr>
        </p:nvSpPr>
        <p:spPr bwMode="auto">
          <a:xfrm>
            <a:off x="6134100" y="1143000"/>
            <a:ext cx="5827713" cy="54864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a:lvl1pPr>
          </a:lstStyle>
          <a:p>
            <a:r>
              <a:rPr lang="nl-NL" dirty="0"/>
              <a:t>[Afbeelding]</a:t>
            </a:r>
          </a:p>
        </p:txBody>
      </p:sp>
    </p:spTree>
    <p:extLst>
      <p:ext uri="{BB962C8B-B14F-4D97-AF65-F5344CB8AC3E}">
        <p14:creationId xmlns:p14="http://schemas.microsoft.com/office/powerpoint/2010/main" val="21075921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01_Title Placeholder 1 (JU-Free)"/>
          <p:cNvSpPr>
            <a:spLocks noGrp="1"/>
          </p:cNvSpPr>
          <p:nvPr>
            <p:ph type="title"/>
          </p:nvPr>
        </p:nvSpPr>
        <p:spPr>
          <a:xfrm>
            <a:off x="685800" y="673100"/>
            <a:ext cx="10820400" cy="901700"/>
          </a:xfrm>
          <a:prstGeom prst="rect">
            <a:avLst/>
          </a:prstGeom>
        </p:spPr>
        <p:txBody>
          <a:bodyPr vert="horz" lIns="0" tIns="0" rIns="0" bIns="0" rtlCol="0" anchor="t">
            <a:noAutofit/>
          </a:bodyPr>
          <a:lstStyle/>
          <a:p>
            <a:r>
              <a:rPr lang="nl-NL"/>
              <a:t>[Titel]</a:t>
            </a:r>
            <a:endParaRPr lang="nl-NL" dirty="0"/>
          </a:p>
        </p:txBody>
      </p:sp>
      <p:sp>
        <p:nvSpPr>
          <p:cNvPr id="3" name="02_Placeholder 2[PHJU] (JU-Free)"/>
          <p:cNvSpPr>
            <a:spLocks noGrp="1"/>
          </p:cNvSpPr>
          <p:nvPr>
            <p:ph type="body" idx="1"/>
          </p:nvPr>
        </p:nvSpPr>
        <p:spPr>
          <a:xfrm>
            <a:off x="685800" y="1752600"/>
            <a:ext cx="10820400" cy="4013200"/>
          </a:xfrm>
          <a:prstGeom prst="rect">
            <a:avLst/>
          </a:prstGeom>
        </p:spPr>
        <p:txBody>
          <a:bodyPr vert="horz" lIns="0" tIns="0" rIns="0" bIns="0" rtlCol="0">
            <a:noAutofit/>
          </a:bodyPr>
          <a:lstStyle/>
          <a:p>
            <a:pPr lvl="0"/>
            <a:r>
              <a:rPr lang="nl-NL"/>
              <a:t>[Tekst]</a:t>
            </a:r>
            <a:endParaRPr lang="nl-NL" dirty="0"/>
          </a:p>
        </p:txBody>
      </p:sp>
      <p:sp>
        <p:nvSpPr>
          <p:cNvPr id="4" name="03_Date Placeholder 3 (JU-Free)"/>
          <p:cNvSpPr>
            <a:spLocks noGrp="1"/>
          </p:cNvSpPr>
          <p:nvPr>
            <p:ph type="dt" sz="half" idx="2"/>
          </p:nvPr>
        </p:nvSpPr>
        <p:spPr>
          <a:xfrm>
            <a:off x="10744200" y="6553200"/>
            <a:ext cx="762000" cy="254000"/>
          </a:xfrm>
          <a:prstGeom prst="rect">
            <a:avLst/>
          </a:prstGeom>
        </p:spPr>
        <p:txBody>
          <a:bodyPr vert="horz" lIns="0" tIns="0" rIns="0" bIns="0" rtlCol="0" anchor="t">
            <a:noAutofit/>
          </a:bodyPr>
          <a:lstStyle>
            <a:lvl1pPr algn="r">
              <a:defRPr sz="700">
                <a:solidFill>
                  <a:schemeClr val="tx1"/>
                </a:solidFill>
              </a:defRPr>
            </a:lvl1pPr>
          </a:lstStyle>
          <a:p>
            <a:fld id="{3C256F02-65A2-4707-9446-DD6E33C2C034}" type="datetime4">
              <a:rPr lang="nl-NL" smtClean="0"/>
              <a:t>22 juni 2026</a:t>
            </a:fld>
            <a:endParaRPr lang="nl-NL" dirty="0"/>
          </a:p>
        </p:txBody>
      </p:sp>
      <p:sp>
        <p:nvSpPr>
          <p:cNvPr id="5" name="04_Footer Placeholder 4 (JU-Free)"/>
          <p:cNvSpPr>
            <a:spLocks noGrp="1"/>
          </p:cNvSpPr>
          <p:nvPr>
            <p:ph type="ftr" sz="quarter" idx="3"/>
          </p:nvPr>
        </p:nvSpPr>
        <p:spPr>
          <a:xfrm>
            <a:off x="4361032" y="6553200"/>
            <a:ext cx="6045200" cy="254000"/>
          </a:xfrm>
          <a:prstGeom prst="rect">
            <a:avLst/>
          </a:prstGeom>
        </p:spPr>
        <p:txBody>
          <a:bodyPr vert="horz" lIns="0" tIns="0" rIns="0" bIns="0" rtlCol="0" anchor="t">
            <a:noAutofit/>
          </a:bodyPr>
          <a:lstStyle>
            <a:lvl1pPr algn="ctr">
              <a:defRPr sz="700">
                <a:solidFill>
                  <a:schemeClr val="tx1"/>
                </a:solidFill>
              </a:defRPr>
            </a:lvl1pPr>
          </a:lstStyle>
          <a:p>
            <a:r>
              <a:rPr lang="nl-NL" dirty="0"/>
              <a:t>Typ hier bijvoorbeeld de titel van de presentatie, via Invoegen Kop &amp; voettekst</a:t>
            </a:r>
          </a:p>
        </p:txBody>
      </p:sp>
      <p:sp>
        <p:nvSpPr>
          <p:cNvPr id="6" name="05_Slide Number Placeholder 5 (JU-Free)"/>
          <p:cNvSpPr>
            <a:spLocks noGrp="1"/>
          </p:cNvSpPr>
          <p:nvPr>
            <p:ph type="sldNum" sz="quarter" idx="4"/>
          </p:nvPr>
        </p:nvSpPr>
        <p:spPr>
          <a:xfrm>
            <a:off x="11569700" y="6553200"/>
            <a:ext cx="393700" cy="254000"/>
          </a:xfrm>
          <a:prstGeom prst="rect">
            <a:avLst/>
          </a:prstGeom>
        </p:spPr>
        <p:txBody>
          <a:bodyPr vert="horz" lIns="0" tIns="0" rIns="0" bIns="0" rtlCol="0" anchor="t">
            <a:noAutofit/>
          </a:bodyPr>
          <a:lstStyle>
            <a:lvl1pPr algn="r">
              <a:defRPr sz="700">
                <a:solidFill>
                  <a:schemeClr val="tx1"/>
                </a:solidFill>
              </a:defRPr>
            </a:lvl1pPr>
          </a:lstStyle>
          <a:p>
            <a:fld id="{8F18802B-E4C7-4B2D-B37A-6B7CC3C134EA}" type="slidenum">
              <a:rPr lang="nl-NL" smtClean="0"/>
              <a:pPr/>
              <a:t>‹nr.›</a:t>
            </a:fld>
            <a:endParaRPr lang="nl-NL" dirty="0"/>
          </a:p>
        </p:txBody>
      </p:sp>
      <p:sp>
        <p:nvSpPr>
          <p:cNvPr id="8" name="Rectangle 6 (JU-Free)">
            <a:extLst>
              <a:ext uri="{FF2B5EF4-FFF2-40B4-BE49-F238E27FC236}">
                <a16:creationId xmlns:a16="http://schemas.microsoft.com/office/drawing/2014/main" id="{8EC39F05-C669-C106-934F-DD4C6D6A69E3}"/>
              </a:ext>
            </a:extLst>
          </p:cNvPr>
          <p:cNvSpPr>
            <a:spLocks/>
          </p:cNvSpPr>
          <p:nvPr userDrawn="1"/>
        </p:nvSpPr>
        <p:spPr>
          <a:xfrm>
            <a:off x="228599" y="6553200"/>
            <a:ext cx="4110135" cy="25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l"/>
            <a:r>
              <a:rPr lang="nl-NL" sz="700" b="1" noProof="1">
                <a:solidFill>
                  <a:schemeClr val="tx1"/>
                </a:solidFill>
                <a:latin typeface="+mj-lt"/>
              </a:rPr>
              <a:t>Ministerie van Binnenlandse Zaken en Koninkrijksrelaties I Volkshuisvesting en Ruimtelijke Ordening</a:t>
            </a: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Lst>
  <p:hf hdr="0" ftr="0" dt="0"/>
  <p:txStyles>
    <p:titleStyle>
      <a:lvl1pPr algn="l" defTabSz="914400" rtl="0" eaLnBrk="1" latinLnBrk="0" hangingPunct="1">
        <a:lnSpc>
          <a:spcPct val="87000"/>
        </a:lnSpc>
        <a:spcBef>
          <a:spcPct val="0"/>
        </a:spcBef>
        <a:buNone/>
        <a:defRPr sz="3600" b="1" kern="1200">
          <a:solidFill>
            <a:schemeClr val="tx1"/>
          </a:solidFill>
          <a:latin typeface="+mj-lt"/>
          <a:ea typeface="+mj-ea"/>
          <a:cs typeface="+mj-cs"/>
        </a:defRPr>
      </a:lvl1pPr>
    </p:titleStyle>
    <p:body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chemeClr val="tx1"/>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ternetconsultatie.nl/legesprojectbesluit/b1" TargetMode="External"/><Relationship Id="rId2" Type="http://schemas.openxmlformats.org/officeDocument/2006/relationships/hyperlink" Target="https://www.kabinetsformatie2025.nl/documenten/2026/01/30/aan-de-slag---coalitieakkoord-2026-2030" TargetMode="Externa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ternetconsultatie.nl/wijzigingswetomgevingswet/b1"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dirty="0"/>
          </a:p>
        </p:txBody>
      </p:sp>
      <p:sp>
        <p:nvSpPr>
          <p:cNvPr id="10" name="Title 2">
            <a:extLst>
              <a:ext uri="{FF2B5EF4-FFF2-40B4-BE49-F238E27FC236}">
                <a16:creationId xmlns:a16="http://schemas.microsoft.com/office/drawing/2014/main" id="{ADE5D0D6-2213-7F53-4468-CD7751D8616D}"/>
              </a:ext>
            </a:extLst>
          </p:cNvPr>
          <p:cNvSpPr>
            <a:spLocks noGrp="1"/>
          </p:cNvSpPr>
          <p:nvPr>
            <p:ph type="title"/>
          </p:nvPr>
        </p:nvSpPr>
        <p:spPr/>
        <p:txBody>
          <a:bodyPr/>
          <a:lstStyle/>
          <a:p>
            <a:endParaRPr lang="nl-NL" dirty="0"/>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p:txBody>
          <a:bodyPr/>
          <a:lstStyle/>
          <a:p>
            <a:endParaRPr lang="nl-NL"/>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p:txBody>
          <a:bodyPr/>
          <a:lstStyle/>
          <a:p>
            <a:endParaRPr lang="nl-NL"/>
          </a:p>
        </p:txBody>
      </p:sp>
      <p:pic>
        <p:nvPicPr>
          <p:cNvPr id="2" name="Tijdelijke aanduiding voor afbeelding 9" descr="Luchtfoto van Den Haag bij zonsondergang">
            <a:extLst>
              <a:ext uri="{FF2B5EF4-FFF2-40B4-BE49-F238E27FC236}">
                <a16:creationId xmlns:a16="http://schemas.microsoft.com/office/drawing/2014/main" id="{22DD1DD8-AA74-E034-D0D9-88214ED42A2B}"/>
              </a:ext>
            </a:extLst>
          </p:cNvPr>
          <p:cNvPicPr>
            <a:picLocks noChangeAspect="1"/>
          </p:cNvPicPr>
          <p:nvPr/>
        </p:nvPicPr>
        <p:blipFill>
          <a:blip r:embed="rId3" cstate="print">
            <a:extLst>
              <a:ext uri="{28A0092B-C50C-407E-A947-70E740481C1C}">
                <a14:useLocalDpi xmlns:a14="http://schemas.microsoft.com/office/drawing/2010/main" val="0"/>
              </a:ext>
            </a:extLst>
          </a:blip>
          <a:srcRect t="14926" b="14926"/>
          <a:stretch/>
        </p:blipFill>
        <p:spPr>
          <a:xfrm>
            <a:off x="229393" y="1141663"/>
            <a:ext cx="11736012"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p:spPr>
      </p:pic>
      <p:sp>
        <p:nvSpPr>
          <p:cNvPr id="4" name="Tekstvak 3">
            <a:extLst>
              <a:ext uri="{FF2B5EF4-FFF2-40B4-BE49-F238E27FC236}">
                <a16:creationId xmlns:a16="http://schemas.microsoft.com/office/drawing/2014/main" id="{D64F980F-D845-50E7-B1E1-FCC5511EE7A0}"/>
              </a:ext>
            </a:extLst>
          </p:cNvPr>
          <p:cNvSpPr txBox="1"/>
          <p:nvPr/>
        </p:nvSpPr>
        <p:spPr>
          <a:xfrm>
            <a:off x="6310562" y="4044709"/>
            <a:ext cx="5329989" cy="2400657"/>
          </a:xfrm>
          <a:prstGeom prst="rect">
            <a:avLst/>
          </a:prstGeom>
          <a:noFill/>
        </p:spPr>
        <p:txBody>
          <a:bodyPr wrap="square">
            <a:spAutoFit/>
          </a:bodyPr>
          <a:lstStyle/>
          <a:p>
            <a:r>
              <a:rPr lang="nl-NL" sz="3200" dirty="0">
                <a:solidFill>
                  <a:schemeClr val="bg1"/>
                </a:solidFill>
              </a:rPr>
              <a:t>De projectprocedure en de Wijzigingswet Omgevingswet stelselaspecten</a:t>
            </a:r>
            <a:br>
              <a:rPr lang="nl-NL" altLang="nl-NL" dirty="0">
                <a:solidFill>
                  <a:schemeClr val="bg1"/>
                </a:solidFill>
                <a:latin typeface="Arial" panose="020B0604020202020204" pitchFamily="34" charset="0"/>
              </a:rPr>
            </a:br>
            <a:endParaRPr lang="nl-NL" altLang="nl-NL" sz="1800" dirty="0">
              <a:solidFill>
                <a:schemeClr val="bg1"/>
              </a:solidFill>
              <a:latin typeface="Arial" panose="020B0604020202020204" pitchFamily="34" charset="0"/>
            </a:endParaRPr>
          </a:p>
          <a:p>
            <a:r>
              <a:rPr lang="nl-NL" altLang="nl-NL" b="1" dirty="0">
                <a:solidFill>
                  <a:schemeClr val="bg1"/>
                </a:solidFill>
              </a:rPr>
              <a:t>Saskia van Holten - VRO</a:t>
            </a:r>
            <a:br>
              <a:rPr lang="nl-NL" altLang="nl-NL" sz="1800" b="1" dirty="0">
                <a:solidFill>
                  <a:schemeClr val="bg1"/>
                </a:solidFill>
              </a:rPr>
            </a:br>
            <a:r>
              <a:rPr lang="nl-NL" altLang="nl-NL" sz="1800" b="1" dirty="0">
                <a:solidFill>
                  <a:schemeClr val="bg1"/>
                </a:solidFill>
              </a:rPr>
              <a:t>Directie ruimtelijk beleid</a:t>
            </a:r>
            <a:endParaRPr lang="nl-NL" b="1" dirty="0">
              <a:solidFill>
                <a:schemeClr val="bg1"/>
              </a:solidFill>
            </a:endParaRPr>
          </a:p>
        </p:txBody>
      </p:sp>
    </p:spTree>
    <p:extLst>
      <p:ext uri="{BB962C8B-B14F-4D97-AF65-F5344CB8AC3E}">
        <p14:creationId xmlns:p14="http://schemas.microsoft.com/office/powerpoint/2010/main" val="26569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AA9CA-698E-AB9D-3C3A-42F682B8AAC2}"/>
              </a:ext>
            </a:extLst>
          </p:cNvPr>
          <p:cNvSpPr>
            <a:spLocks noGrp="1"/>
          </p:cNvSpPr>
          <p:nvPr>
            <p:ph type="title"/>
          </p:nvPr>
        </p:nvSpPr>
        <p:spPr>
          <a:xfrm>
            <a:off x="515744" y="559111"/>
            <a:ext cx="5224346" cy="901700"/>
          </a:xfrm>
        </p:spPr>
        <p:txBody>
          <a:bodyPr/>
          <a:lstStyle/>
          <a:p>
            <a:r>
              <a:rPr lang="nl-NL" dirty="0"/>
              <a:t>Handhaving projectbesluit</a:t>
            </a:r>
          </a:p>
        </p:txBody>
      </p:sp>
      <p:sp>
        <p:nvSpPr>
          <p:cNvPr id="3" name="Tijdelijke aanduiding voor tekst 2">
            <a:extLst>
              <a:ext uri="{FF2B5EF4-FFF2-40B4-BE49-F238E27FC236}">
                <a16:creationId xmlns:a16="http://schemas.microsoft.com/office/drawing/2014/main" id="{0EF8BD17-116D-2A6A-9E41-908218E72968}"/>
              </a:ext>
            </a:extLst>
          </p:cNvPr>
          <p:cNvSpPr>
            <a:spLocks noGrp="1"/>
          </p:cNvSpPr>
          <p:nvPr>
            <p:ph type="body" sz="quarter" idx="1004"/>
          </p:nvPr>
        </p:nvSpPr>
        <p:spPr>
          <a:xfrm>
            <a:off x="515745" y="1163381"/>
            <a:ext cx="5383406" cy="5135508"/>
          </a:xfrm>
        </p:spPr>
        <p:txBody>
          <a:bodyPr/>
          <a:lstStyle/>
          <a:p>
            <a:pPr marL="285750" indent="-285750">
              <a:buFont typeface="Arial" panose="020B0604020202020204" pitchFamily="34" charset="0"/>
              <a:buChar char="•"/>
            </a:pPr>
            <a:r>
              <a:rPr lang="nl-NL" sz="1800" dirty="0"/>
              <a:t>Gemeente handhaaft een wijziging van het Omgevingsplan. </a:t>
            </a:r>
          </a:p>
          <a:p>
            <a:pPr marL="285750" indent="-285750">
              <a:buFont typeface="Arial" panose="020B0604020202020204" pitchFamily="34" charset="0"/>
              <a:buChar char="•"/>
            </a:pPr>
            <a:r>
              <a:rPr lang="nl-NL" dirty="0"/>
              <a:t>Besluiten op grond van de Ow incl. vergunningen die geïntegreerd worden: handhaving bevoegd gezag projectbesluit.</a:t>
            </a:r>
          </a:p>
          <a:p>
            <a:pPr marL="285750" indent="-285750">
              <a:buFont typeface="Arial" panose="020B0604020202020204" pitchFamily="34" charset="0"/>
              <a:buChar char="•"/>
            </a:pPr>
            <a:r>
              <a:rPr lang="nl-NL" dirty="0"/>
              <a:t>Voor andere geïntegreerde besluiten is het oorspronkelijke bevoegd gezag belast met </a:t>
            </a:r>
            <a:r>
              <a:rPr lang="nl-NL"/>
              <a:t>de handhaving.</a:t>
            </a:r>
            <a:endParaRPr lang="nl-NL" dirty="0"/>
          </a:p>
          <a:p>
            <a:pPr marL="285750" indent="-285750">
              <a:buFont typeface="Arial" panose="020B0604020202020204" pitchFamily="34" charset="0"/>
              <a:buChar char="•"/>
            </a:pPr>
            <a:r>
              <a:rPr lang="nl-NL" sz="1800" dirty="0"/>
              <a:t>Maatregelen die geen onderdeel zijn van een geïntegreerd besluit/ vergunning/ wijziging omgevingsplan worden gehandhaafd door het bevoegd gezag dat het projectbesluit heeft vastgesteld.</a:t>
            </a:r>
          </a:p>
          <a:p>
            <a:pPr marL="285750" indent="-285750">
              <a:buFont typeface="Arial" panose="020B0604020202020204" pitchFamily="34" charset="0"/>
              <a:buChar char="•"/>
            </a:pPr>
            <a:r>
              <a:rPr lang="nl-NL" sz="1800" dirty="0"/>
              <a:t>In de Ow vervalt de restbevoegdheid voor gemeenten om te handhaven als er geen handhavend bevoegd gezag is aangewezen.</a:t>
            </a:r>
          </a:p>
          <a:p>
            <a:pPr marL="285750" indent="-285750">
              <a:buFont typeface="Arial" panose="020B0604020202020204" pitchFamily="34" charset="0"/>
              <a:buChar char="•"/>
            </a:pPr>
            <a:endParaRPr lang="nl-NL" dirty="0"/>
          </a:p>
        </p:txBody>
      </p:sp>
      <p:pic>
        <p:nvPicPr>
          <p:cNvPr id="7" name="Tijdelijke aanduiding voor afbeelding 6" descr="Ronde stenen op zand">
            <a:extLst>
              <a:ext uri="{FF2B5EF4-FFF2-40B4-BE49-F238E27FC236}">
                <a16:creationId xmlns:a16="http://schemas.microsoft.com/office/drawing/2014/main" id="{9F117979-C28E-710C-0E11-9C661EAFF7F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376" r="18376"/>
          <a:stretch>
            <a:fillRect/>
          </a:stretch>
        </p:blipFill>
        <p:spPr/>
      </p:pic>
      <p:sp>
        <p:nvSpPr>
          <p:cNvPr id="5" name="Tijdelijke aanduiding voor dianummer 4">
            <a:extLst>
              <a:ext uri="{FF2B5EF4-FFF2-40B4-BE49-F238E27FC236}">
                <a16:creationId xmlns:a16="http://schemas.microsoft.com/office/drawing/2014/main" id="{C030C315-9B82-4037-1464-BD47584D95CE}"/>
              </a:ext>
            </a:extLst>
          </p:cNvPr>
          <p:cNvSpPr>
            <a:spLocks noGrp="1"/>
          </p:cNvSpPr>
          <p:nvPr>
            <p:ph type="sldNum" sz="quarter" idx="1007"/>
          </p:nvPr>
        </p:nvSpPr>
        <p:spPr/>
        <p:txBody>
          <a:bodyPr/>
          <a:lstStyle/>
          <a:p>
            <a:fld id="{8F18802B-E4C7-4B2D-B37A-6B7CC3C134EA}" type="slidenum">
              <a:rPr lang="nl-NL" smtClean="0"/>
              <a:pPr/>
              <a:t>10</a:t>
            </a:fld>
            <a:endParaRPr lang="nl-NL" dirty="0"/>
          </a:p>
        </p:txBody>
      </p:sp>
    </p:spTree>
    <p:extLst>
      <p:ext uri="{BB962C8B-B14F-4D97-AF65-F5344CB8AC3E}">
        <p14:creationId xmlns:p14="http://schemas.microsoft.com/office/powerpoint/2010/main" val="417745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A687A-5931-B70D-CA47-A9039DB5BC29}"/>
              </a:ext>
            </a:extLst>
          </p:cNvPr>
          <p:cNvSpPr>
            <a:spLocks noGrp="1"/>
          </p:cNvSpPr>
          <p:nvPr>
            <p:ph type="title"/>
          </p:nvPr>
        </p:nvSpPr>
        <p:spPr>
          <a:xfrm>
            <a:off x="685800" y="884047"/>
            <a:ext cx="5041900" cy="901700"/>
          </a:xfrm>
        </p:spPr>
        <p:txBody>
          <a:bodyPr/>
          <a:lstStyle/>
          <a:p>
            <a:r>
              <a:rPr lang="nl-NL" dirty="0"/>
              <a:t>Samenvatting</a:t>
            </a:r>
          </a:p>
        </p:txBody>
      </p:sp>
      <p:sp>
        <p:nvSpPr>
          <p:cNvPr id="3" name="Tijdelijke aanduiding voor tekst 2">
            <a:extLst>
              <a:ext uri="{FF2B5EF4-FFF2-40B4-BE49-F238E27FC236}">
                <a16:creationId xmlns:a16="http://schemas.microsoft.com/office/drawing/2014/main" id="{42A1F748-FF37-45F6-2404-020D4E2BA657}"/>
              </a:ext>
            </a:extLst>
          </p:cNvPr>
          <p:cNvSpPr>
            <a:spLocks noGrp="1"/>
          </p:cNvSpPr>
          <p:nvPr>
            <p:ph type="body" sz="quarter" idx="1004"/>
          </p:nvPr>
        </p:nvSpPr>
        <p:spPr>
          <a:xfrm>
            <a:off x="641350" y="1525732"/>
            <a:ext cx="4572000" cy="4352971"/>
          </a:xfrm>
        </p:spPr>
        <p:txBody>
          <a:bodyPr/>
          <a:lstStyle/>
          <a:p>
            <a:r>
              <a:rPr lang="nl-NL" dirty="0"/>
              <a:t>Wijziging van gevallen waarin </a:t>
            </a:r>
            <a:r>
              <a:rPr lang="nl-NL" dirty="0" err="1"/>
              <a:t>IenW</a:t>
            </a:r>
            <a:r>
              <a:rPr lang="nl-NL" dirty="0"/>
              <a:t> verplicht een projectbesluit vaststelt.</a:t>
            </a:r>
          </a:p>
          <a:p>
            <a:r>
              <a:rPr lang="nl-NL" dirty="0"/>
              <a:t>Tekstuele aanpassing gezamenlijk projectbesluit. </a:t>
            </a:r>
          </a:p>
          <a:p>
            <a:r>
              <a:rPr lang="nl-NL" dirty="0"/>
              <a:t>Wijzigingen ten aanzien van participatie in de verkenningsfase.</a:t>
            </a:r>
          </a:p>
          <a:p>
            <a:r>
              <a:rPr lang="nl-NL" dirty="0"/>
              <a:t>Inhoudelijke eisen projectbesluit naar wetsniveau.</a:t>
            </a:r>
          </a:p>
          <a:p>
            <a:r>
              <a:rPr lang="nl-NL" dirty="0"/>
              <a:t>Verlengen geldingsduur voorbereidingsbesluit, wijziging reikwijdte en regeling in geval meerdere provincies betrokken zijn. </a:t>
            </a:r>
          </a:p>
          <a:p>
            <a:r>
              <a:rPr lang="nl-NL" dirty="0"/>
              <a:t>Handhaving projectbesluit op wetsniveau geen restbevoegdheid meer. </a:t>
            </a:r>
          </a:p>
          <a:p>
            <a:endParaRPr lang="nl-NL" dirty="0"/>
          </a:p>
        </p:txBody>
      </p:sp>
      <p:pic>
        <p:nvPicPr>
          <p:cNvPr id="7" name="Tijdelijke aanduiding voor afbeelding 6" descr="Paperclips die aan elkaar vastzitten">
            <a:extLst>
              <a:ext uri="{FF2B5EF4-FFF2-40B4-BE49-F238E27FC236}">
                <a16:creationId xmlns:a16="http://schemas.microsoft.com/office/drawing/2014/main" id="{9280D105-79B9-77F2-FFA3-57955BEA8C7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8313" r="18313"/>
          <a:stretch>
            <a:fillRect/>
          </a:stretch>
        </p:blipFill>
        <p:spPr/>
      </p:pic>
      <p:sp>
        <p:nvSpPr>
          <p:cNvPr id="5" name="Tijdelijke aanduiding voor dianummer 4">
            <a:extLst>
              <a:ext uri="{FF2B5EF4-FFF2-40B4-BE49-F238E27FC236}">
                <a16:creationId xmlns:a16="http://schemas.microsoft.com/office/drawing/2014/main" id="{64D43885-229F-FE8C-16E7-DF72D3B72FD6}"/>
              </a:ext>
            </a:extLst>
          </p:cNvPr>
          <p:cNvSpPr>
            <a:spLocks noGrp="1"/>
          </p:cNvSpPr>
          <p:nvPr>
            <p:ph type="sldNum" sz="quarter" idx="1007"/>
          </p:nvPr>
        </p:nvSpPr>
        <p:spPr/>
        <p:txBody>
          <a:bodyPr/>
          <a:lstStyle/>
          <a:p>
            <a:fld id="{8F18802B-E4C7-4B2D-B37A-6B7CC3C134EA}" type="slidenum">
              <a:rPr lang="nl-NL" smtClean="0"/>
              <a:pPr/>
              <a:t>11</a:t>
            </a:fld>
            <a:endParaRPr lang="nl-NL" dirty="0"/>
          </a:p>
        </p:txBody>
      </p:sp>
    </p:spTree>
    <p:extLst>
      <p:ext uri="{BB962C8B-B14F-4D97-AF65-F5344CB8AC3E}">
        <p14:creationId xmlns:p14="http://schemas.microsoft.com/office/powerpoint/2010/main" val="117053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31E41-D8BD-7D9B-DA8C-C92EE77B7A5A}"/>
              </a:ext>
            </a:extLst>
          </p:cNvPr>
          <p:cNvSpPr>
            <a:spLocks noGrp="1"/>
          </p:cNvSpPr>
          <p:nvPr>
            <p:ph type="title"/>
          </p:nvPr>
        </p:nvSpPr>
        <p:spPr>
          <a:xfrm>
            <a:off x="685800" y="636112"/>
            <a:ext cx="5041900" cy="901700"/>
          </a:xfrm>
        </p:spPr>
        <p:txBody>
          <a:bodyPr/>
          <a:lstStyle/>
          <a:p>
            <a:r>
              <a:rPr lang="nl-NL" dirty="0"/>
              <a:t>Planning</a:t>
            </a:r>
          </a:p>
        </p:txBody>
      </p:sp>
      <p:sp>
        <p:nvSpPr>
          <p:cNvPr id="3" name="Tijdelijke aanduiding voor tekst 2">
            <a:extLst>
              <a:ext uri="{FF2B5EF4-FFF2-40B4-BE49-F238E27FC236}">
                <a16:creationId xmlns:a16="http://schemas.microsoft.com/office/drawing/2014/main" id="{CCC760E8-F7B7-7626-AC6A-DBA4D4BC0A72}"/>
              </a:ext>
            </a:extLst>
          </p:cNvPr>
          <p:cNvSpPr>
            <a:spLocks noGrp="1"/>
          </p:cNvSpPr>
          <p:nvPr>
            <p:ph type="body" sz="quarter" idx="1004"/>
          </p:nvPr>
        </p:nvSpPr>
        <p:spPr>
          <a:xfrm>
            <a:off x="685800" y="1326995"/>
            <a:ext cx="5041900" cy="4894893"/>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rPr>
              <a:t>Doorlopen momenteel een aantal verplichte toetsen.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rPr>
              <a:t>Na de zomer zal het wetsvoorstel aangeboden worden ter advisering aan de Raad van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rPr>
              <a:t>Het wetsvoorstel wordt opgenomen in de Vereenvoudigingswet die in het coalitieakkoord is aangekondigd.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hlinkClick r:id="rId2"/>
              </a:rPr>
              <a:t>Aan de slag - Coalitieakkoord 2026-2030 | Kabinetsformatie</a:t>
            </a:r>
            <a:endParaRPr kumimoji="0" lang="nl-NL" sz="1800" b="0" i="0" u="none" strike="noStrike" kern="1200" cap="none" spc="0" normalizeH="0" baseline="0" noProof="0" dirty="0">
              <a:ln>
                <a:noFill/>
              </a:ln>
              <a:solidFill>
                <a:srgbClr val="154273"/>
              </a:solidFill>
              <a:effectLst/>
              <a:uLnTx/>
              <a:uFillTx/>
              <a:latin typeface="RijksSansTT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rPr>
              <a:t>In die vereenvoudigingswet wordt ook een wetsvoorstel van EZK opgenomen. Het wetsvoorstel ziet op de mogelijkheid om de kosten gemaakt door EZK bij voorbereiding van projectbesluiten voor energie-infrastructuurprojecten te dekken.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54273"/>
                </a:solidFill>
                <a:effectLst/>
                <a:uLnTx/>
                <a:uFillTx/>
                <a:latin typeface="RijksSansTT Light"/>
                <a:ea typeface="+mn-ea"/>
                <a:cs typeface="+mn-cs"/>
                <a:hlinkClick r:id="rId3"/>
              </a:rPr>
              <a:t>Overheid.nl | Consultatie Wijzigingswet energieprojecten</a:t>
            </a:r>
            <a:endParaRPr kumimoji="0" lang="nl-NL" sz="1800" b="0" i="0" u="none" strike="noStrike" kern="1200" cap="none" spc="0" normalizeH="0" baseline="0" noProof="0" dirty="0">
              <a:ln>
                <a:noFill/>
              </a:ln>
              <a:solidFill>
                <a:srgbClr val="154273"/>
              </a:solidFill>
              <a:effectLst/>
              <a:uLnTx/>
              <a:uFillTx/>
              <a:latin typeface="RijksSansTT Light"/>
              <a:ea typeface="+mn-ea"/>
              <a:cs typeface="+mn-cs"/>
            </a:endParaRPr>
          </a:p>
          <a:p>
            <a:endParaRPr lang="nl-NL" dirty="0"/>
          </a:p>
        </p:txBody>
      </p:sp>
      <p:pic>
        <p:nvPicPr>
          <p:cNvPr id="8" name="Tijdelijke aanduiding voor afbeelding 7">
            <a:extLst>
              <a:ext uri="{FF2B5EF4-FFF2-40B4-BE49-F238E27FC236}">
                <a16:creationId xmlns:a16="http://schemas.microsoft.com/office/drawing/2014/main" id="{52931783-FF24-C3AB-0EC4-A8E05F60A1D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469" r="2469"/>
          <a:stretch>
            <a:fillRect/>
          </a:stretch>
        </p:blipFill>
        <p:spPr>
          <a:xfrm>
            <a:off x="5994052" y="50800"/>
            <a:ext cx="5867400" cy="6172200"/>
          </a:xfrm>
        </p:spPr>
      </p:pic>
      <p:sp>
        <p:nvSpPr>
          <p:cNvPr id="5" name="Tijdelijke aanduiding voor dianummer 4">
            <a:extLst>
              <a:ext uri="{FF2B5EF4-FFF2-40B4-BE49-F238E27FC236}">
                <a16:creationId xmlns:a16="http://schemas.microsoft.com/office/drawing/2014/main" id="{AFD5A941-5D1B-87FC-2372-D2065A57B7E3}"/>
              </a:ext>
            </a:extLst>
          </p:cNvPr>
          <p:cNvSpPr>
            <a:spLocks noGrp="1"/>
          </p:cNvSpPr>
          <p:nvPr>
            <p:ph type="sldNum" sz="quarter" idx="1007"/>
          </p:nvPr>
        </p:nvSpPr>
        <p:spPr/>
        <p:txBody>
          <a:bodyPr/>
          <a:lstStyle/>
          <a:p>
            <a:fld id="{8F18802B-E4C7-4B2D-B37A-6B7CC3C134EA}" type="slidenum">
              <a:rPr lang="nl-NL" smtClean="0"/>
              <a:pPr/>
              <a:t>12</a:t>
            </a:fld>
            <a:endParaRPr lang="nl-NL" dirty="0"/>
          </a:p>
        </p:txBody>
      </p:sp>
    </p:spTree>
    <p:extLst>
      <p:ext uri="{BB962C8B-B14F-4D97-AF65-F5344CB8AC3E}">
        <p14:creationId xmlns:p14="http://schemas.microsoft.com/office/powerpoint/2010/main" val="46457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7D890-7812-0F9F-58EA-466BED17F6AB}"/>
              </a:ext>
            </a:extLst>
          </p:cNvPr>
          <p:cNvSpPr>
            <a:spLocks noGrp="1"/>
          </p:cNvSpPr>
          <p:nvPr>
            <p:ph type="title"/>
          </p:nvPr>
        </p:nvSpPr>
        <p:spPr>
          <a:xfrm>
            <a:off x="741218" y="725055"/>
            <a:ext cx="5041900" cy="901700"/>
          </a:xfrm>
        </p:spPr>
        <p:txBody>
          <a:bodyPr anchor="t">
            <a:normAutofit/>
          </a:bodyPr>
          <a:lstStyle/>
          <a:p>
            <a:r>
              <a:rPr lang="nl-NL" sz="2300" dirty="0"/>
              <a:t>Achtergrond Wijzigingswet Omgevingswet stelselaspecten (</a:t>
            </a:r>
            <a:r>
              <a:rPr lang="nl-NL" sz="2300" dirty="0" err="1"/>
              <a:t>WOws</a:t>
            </a:r>
            <a:r>
              <a:rPr lang="nl-NL" sz="2300" dirty="0"/>
              <a:t>)</a:t>
            </a:r>
          </a:p>
        </p:txBody>
      </p:sp>
      <p:sp>
        <p:nvSpPr>
          <p:cNvPr id="3" name="Tijdelijke aanduiding voor tekst 2">
            <a:extLst>
              <a:ext uri="{FF2B5EF4-FFF2-40B4-BE49-F238E27FC236}">
                <a16:creationId xmlns:a16="http://schemas.microsoft.com/office/drawing/2014/main" id="{CCE9C38F-F2BF-77AF-5E71-248EFEFC5450}"/>
              </a:ext>
            </a:extLst>
          </p:cNvPr>
          <p:cNvSpPr>
            <a:spLocks noGrp="1"/>
          </p:cNvSpPr>
          <p:nvPr>
            <p:ph type="body" sz="quarter" idx="1004"/>
          </p:nvPr>
        </p:nvSpPr>
        <p:spPr>
          <a:xfrm>
            <a:off x="658090" y="1958279"/>
            <a:ext cx="5041900" cy="4414647"/>
          </a:xfrm>
        </p:spPr>
        <p:txBody>
          <a:bodyPr>
            <a:normAutofit/>
          </a:bodyPr>
          <a:lstStyle/>
          <a:p>
            <a:pPr marL="285750" indent="-285750">
              <a:lnSpc>
                <a:spcPct val="95000"/>
              </a:lnSpc>
              <a:buFont typeface="Arial" panose="020B0604020202020204" pitchFamily="34" charset="0"/>
              <a:buChar char="•"/>
            </a:pPr>
            <a:r>
              <a:rPr lang="nl-NL" sz="2000" dirty="0"/>
              <a:t>Tot en met 8 mei 2026 internetconsultatie </a:t>
            </a:r>
            <a:r>
              <a:rPr lang="nl-NL" sz="2000" dirty="0">
                <a:hlinkClick r:id="rId2"/>
              </a:rPr>
              <a:t>Wijzigingswet Omgevingswet stelselaspecten (Wijzigingswet)</a:t>
            </a:r>
            <a:r>
              <a:rPr lang="nl-NL" sz="2000" dirty="0"/>
              <a:t>.</a:t>
            </a:r>
          </a:p>
          <a:p>
            <a:pPr marL="285750" indent="-285750">
              <a:lnSpc>
                <a:spcPct val="95000"/>
              </a:lnSpc>
              <a:buFont typeface="Arial" panose="020B0604020202020204" pitchFamily="34" charset="0"/>
              <a:buChar char="•"/>
            </a:pPr>
            <a:r>
              <a:rPr lang="nl-NL" sz="2000" dirty="0"/>
              <a:t>Aanleiding zijn de praktijkervaringen die zijn opgedaan met de Omgevingswet.</a:t>
            </a:r>
          </a:p>
          <a:p>
            <a:pPr marL="285750" indent="-285750">
              <a:lnSpc>
                <a:spcPct val="95000"/>
              </a:lnSpc>
              <a:buFont typeface="Arial" panose="020B0604020202020204" pitchFamily="34" charset="0"/>
              <a:buChar char="•"/>
            </a:pPr>
            <a:r>
              <a:rPr lang="nl-NL" sz="2000" dirty="0"/>
              <a:t>Uitgangspunt is geen grote stelselwijzigingen. </a:t>
            </a:r>
          </a:p>
          <a:p>
            <a:pPr marL="285750" lvl="1" indent="-285750">
              <a:lnSpc>
                <a:spcPct val="95000"/>
              </a:lnSpc>
              <a:buFont typeface="Arial" panose="020B0604020202020204" pitchFamily="34" charset="0"/>
              <a:buChar char="•"/>
            </a:pPr>
            <a:r>
              <a:rPr lang="nl-NL" sz="2000" dirty="0"/>
              <a:t>Vandaag licht ik de wijzigingen toe die zien op de projectprocedure.</a:t>
            </a:r>
          </a:p>
        </p:txBody>
      </p:sp>
      <p:pic>
        <p:nvPicPr>
          <p:cNvPr id="6" name="Tijdelijke aanduiding voor afbeelding 4">
            <a:extLst>
              <a:ext uri="{FF2B5EF4-FFF2-40B4-BE49-F238E27FC236}">
                <a16:creationId xmlns:a16="http://schemas.microsoft.com/office/drawing/2014/main" id="{2EE64B15-54EF-9670-8A52-48B37EBD9A4B}"/>
              </a:ext>
            </a:extLst>
          </p:cNvPr>
          <p:cNvPicPr>
            <a:picLocks noGrp="1" noChangeAspect="1"/>
          </p:cNvPicPr>
          <p:nvPr>
            <p:ph type="pic" sz="quarter" idx="10"/>
          </p:nvPr>
        </p:nvPicPr>
        <p:blipFill>
          <a:blip r:embed="rId3"/>
          <a:srcRect l="10219" r="186" b="1"/>
          <a:stretch>
            <a:fillRect/>
          </a:stretch>
        </p:blipFill>
        <p:spPr>
          <a:xfrm>
            <a:off x="6094413" y="228600"/>
            <a:ext cx="5867400" cy="6172200"/>
          </a:xfrm>
          <a:prstGeom prst="rect">
            <a:avLst/>
          </a:prstGeom>
          <a:noFill/>
        </p:spPr>
      </p:pic>
      <p:sp>
        <p:nvSpPr>
          <p:cNvPr id="5" name="Tijdelijke aanduiding voor dianummer 4">
            <a:extLst>
              <a:ext uri="{FF2B5EF4-FFF2-40B4-BE49-F238E27FC236}">
                <a16:creationId xmlns:a16="http://schemas.microsoft.com/office/drawing/2014/main" id="{F3FDECB4-0CA3-CB1D-D0E8-B921041FACDC}"/>
              </a:ext>
            </a:extLst>
          </p:cNvPr>
          <p:cNvSpPr>
            <a:spLocks noGrp="1"/>
          </p:cNvSpPr>
          <p:nvPr>
            <p:ph type="sldNum" sz="quarter" idx="1007"/>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2</a:t>
            </a:fld>
            <a:endParaRPr lang="nl-NL"/>
          </a:p>
        </p:txBody>
      </p:sp>
    </p:spTree>
    <p:extLst>
      <p:ext uri="{BB962C8B-B14F-4D97-AF65-F5344CB8AC3E}">
        <p14:creationId xmlns:p14="http://schemas.microsoft.com/office/powerpoint/2010/main" val="412506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2EE9A-A685-074A-E378-868017936F82}"/>
              </a:ext>
            </a:extLst>
          </p:cNvPr>
          <p:cNvSpPr>
            <a:spLocks noGrp="1"/>
          </p:cNvSpPr>
          <p:nvPr>
            <p:ph type="title"/>
          </p:nvPr>
        </p:nvSpPr>
        <p:spPr/>
        <p:txBody>
          <a:bodyPr/>
          <a:lstStyle/>
          <a:p>
            <a:r>
              <a:rPr lang="nl-NL" dirty="0"/>
              <a:t>Projectprocedure</a:t>
            </a:r>
          </a:p>
        </p:txBody>
      </p:sp>
      <p:sp>
        <p:nvSpPr>
          <p:cNvPr id="5" name="Tijdelijke aanduiding voor dianummer 4">
            <a:extLst>
              <a:ext uri="{FF2B5EF4-FFF2-40B4-BE49-F238E27FC236}">
                <a16:creationId xmlns:a16="http://schemas.microsoft.com/office/drawing/2014/main" id="{88AFB5EB-8A0E-B628-EE31-6ADE334AEF9D}"/>
              </a:ext>
            </a:extLst>
          </p:cNvPr>
          <p:cNvSpPr>
            <a:spLocks noGrp="1"/>
          </p:cNvSpPr>
          <p:nvPr>
            <p:ph type="sldNum" sz="quarter" idx="1007"/>
          </p:nvPr>
        </p:nvSpPr>
        <p:spPr/>
        <p:txBody>
          <a:bodyPr/>
          <a:lstStyle/>
          <a:p>
            <a:fld id="{8F18802B-E4C7-4B2D-B37A-6B7CC3C134EA}" type="slidenum">
              <a:rPr lang="nl-NL" smtClean="0"/>
              <a:pPr/>
              <a:t>3</a:t>
            </a:fld>
            <a:endParaRPr lang="nl-NL" dirty="0"/>
          </a:p>
        </p:txBody>
      </p:sp>
      <p:pic>
        <p:nvPicPr>
          <p:cNvPr id="6" name="Afbeelding 5">
            <a:extLst>
              <a:ext uri="{FF2B5EF4-FFF2-40B4-BE49-F238E27FC236}">
                <a16:creationId xmlns:a16="http://schemas.microsoft.com/office/drawing/2014/main" id="{0C7E77A9-CB55-D447-D705-4B7B98D732E1}"/>
              </a:ext>
            </a:extLst>
          </p:cNvPr>
          <p:cNvPicPr>
            <a:picLocks noChangeAspect="1"/>
          </p:cNvPicPr>
          <p:nvPr/>
        </p:nvPicPr>
        <p:blipFill>
          <a:blip r:embed="rId2"/>
          <a:stretch>
            <a:fillRect/>
          </a:stretch>
        </p:blipFill>
        <p:spPr>
          <a:xfrm>
            <a:off x="7202531" y="512026"/>
            <a:ext cx="4194412" cy="5486876"/>
          </a:xfrm>
          <a:prstGeom prst="rect">
            <a:avLst/>
          </a:prstGeom>
        </p:spPr>
      </p:pic>
    </p:spTree>
    <p:extLst>
      <p:ext uri="{BB962C8B-B14F-4D97-AF65-F5344CB8AC3E}">
        <p14:creationId xmlns:p14="http://schemas.microsoft.com/office/powerpoint/2010/main" val="292628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F121D-7478-21B8-4077-6BF01625E5FD}"/>
              </a:ext>
            </a:extLst>
          </p:cNvPr>
          <p:cNvSpPr>
            <a:spLocks noGrp="1"/>
          </p:cNvSpPr>
          <p:nvPr>
            <p:ph type="title"/>
          </p:nvPr>
        </p:nvSpPr>
        <p:spPr>
          <a:xfrm>
            <a:off x="685800" y="521663"/>
            <a:ext cx="5041900" cy="901700"/>
          </a:xfrm>
        </p:spPr>
        <p:txBody>
          <a:bodyPr/>
          <a:lstStyle/>
          <a:p>
            <a:r>
              <a:rPr lang="nl-NL" dirty="0"/>
              <a:t>Wijziging verplicht projectbesluit </a:t>
            </a:r>
            <a:r>
              <a:rPr lang="nl-NL" dirty="0" err="1"/>
              <a:t>IenW</a:t>
            </a:r>
            <a:endParaRPr lang="nl-NL" dirty="0"/>
          </a:p>
        </p:txBody>
      </p:sp>
      <p:sp>
        <p:nvSpPr>
          <p:cNvPr id="3" name="Tijdelijke aanduiding voor tekst 2">
            <a:extLst>
              <a:ext uri="{FF2B5EF4-FFF2-40B4-BE49-F238E27FC236}">
                <a16:creationId xmlns:a16="http://schemas.microsoft.com/office/drawing/2014/main" id="{B4E5DF4E-B6EF-5021-B714-002A258E801C}"/>
              </a:ext>
            </a:extLst>
          </p:cNvPr>
          <p:cNvSpPr>
            <a:spLocks noGrp="1"/>
          </p:cNvSpPr>
          <p:nvPr>
            <p:ph type="body" sz="quarter" idx="1004"/>
          </p:nvPr>
        </p:nvSpPr>
        <p:spPr>
          <a:xfrm>
            <a:off x="685800" y="1711163"/>
            <a:ext cx="5041900" cy="4192094"/>
          </a:xfrm>
        </p:spPr>
        <p:txBody>
          <a:bodyPr/>
          <a:lstStyle/>
          <a:p>
            <a:pPr>
              <a:buFont typeface="Arial" panose="020B0604020202020204" pitchFamily="34" charset="0"/>
              <a:buChar char="•"/>
            </a:pPr>
            <a:r>
              <a:rPr lang="nl-NL" sz="2000" dirty="0" err="1"/>
              <a:t>IenW</a:t>
            </a:r>
            <a:r>
              <a:rPr lang="nl-NL" sz="2000" dirty="0"/>
              <a:t> en EZK, de provincie en de waterschappen moeten in bepaalde gevallen een projectbesluit vaststellen. </a:t>
            </a:r>
          </a:p>
          <a:p>
            <a:pPr>
              <a:buFont typeface="Arial" panose="020B0604020202020204" pitchFamily="34" charset="0"/>
              <a:buChar char="•"/>
            </a:pPr>
            <a:r>
              <a:rPr lang="nl-NL" sz="2000" dirty="0"/>
              <a:t>Voor </a:t>
            </a:r>
            <a:r>
              <a:rPr lang="nl-NL" sz="2000" dirty="0" err="1"/>
              <a:t>IenW</a:t>
            </a:r>
            <a:r>
              <a:rPr lang="nl-NL" sz="2000" dirty="0"/>
              <a:t> is dit geregeld in artikel 5.46, eerste lid Ow. </a:t>
            </a:r>
          </a:p>
          <a:p>
            <a:pPr>
              <a:buFont typeface="Arial" panose="020B0604020202020204" pitchFamily="34" charset="0"/>
              <a:buChar char="•"/>
            </a:pPr>
            <a:r>
              <a:rPr lang="nl-NL" sz="2000" dirty="0"/>
              <a:t>Wordt beperkt gewijzigd, </a:t>
            </a:r>
          </a:p>
          <a:p>
            <a:pPr lvl="1"/>
            <a:r>
              <a:rPr lang="nl-NL" sz="2000" dirty="0"/>
              <a:t>Er vervallen twee subcategorieën van spoorwegwijzigingen omdat heel kleine wijzigingen ook onder de reikwijdte van het onderdeel vielen. </a:t>
            </a:r>
          </a:p>
          <a:p>
            <a:pPr lvl="1"/>
            <a:r>
              <a:rPr lang="nl-NL" sz="2000" dirty="0"/>
              <a:t>de aanhef (in overeenstemming met).</a:t>
            </a:r>
          </a:p>
          <a:p>
            <a:pPr lvl="1"/>
            <a:endParaRPr lang="nl-NL" sz="2000" dirty="0"/>
          </a:p>
          <a:p>
            <a:endParaRPr lang="nl-NL" dirty="0"/>
          </a:p>
        </p:txBody>
      </p:sp>
      <p:pic>
        <p:nvPicPr>
          <p:cNvPr id="7" name="Tijdelijke aanduiding voor afbeelding 6">
            <a:extLst>
              <a:ext uri="{FF2B5EF4-FFF2-40B4-BE49-F238E27FC236}">
                <a16:creationId xmlns:a16="http://schemas.microsoft.com/office/drawing/2014/main" id="{931C321D-2471-DB07-3CB9-1F81C122B27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975" r="11975"/>
          <a:stretch>
            <a:fillRect/>
          </a:stretch>
        </p:blipFill>
        <p:spPr>
          <a:xfrm>
            <a:off x="6096000" y="207431"/>
            <a:ext cx="5867400" cy="6172200"/>
          </a:xfrm>
        </p:spPr>
      </p:pic>
      <p:sp>
        <p:nvSpPr>
          <p:cNvPr id="5" name="Tijdelijke aanduiding voor dianummer 4">
            <a:extLst>
              <a:ext uri="{FF2B5EF4-FFF2-40B4-BE49-F238E27FC236}">
                <a16:creationId xmlns:a16="http://schemas.microsoft.com/office/drawing/2014/main" id="{3CB3812A-FAA3-B317-8CCE-7FD775E75364}"/>
              </a:ext>
            </a:extLst>
          </p:cNvPr>
          <p:cNvSpPr>
            <a:spLocks noGrp="1"/>
          </p:cNvSpPr>
          <p:nvPr>
            <p:ph type="sldNum" sz="quarter" idx="1007"/>
          </p:nvPr>
        </p:nvSpPr>
        <p:spPr/>
        <p:txBody>
          <a:bodyPr/>
          <a:lstStyle/>
          <a:p>
            <a:fld id="{8F18802B-E4C7-4B2D-B37A-6B7CC3C134EA}" type="slidenum">
              <a:rPr lang="nl-NL" smtClean="0"/>
              <a:pPr/>
              <a:t>4</a:t>
            </a:fld>
            <a:endParaRPr lang="nl-NL" dirty="0"/>
          </a:p>
        </p:txBody>
      </p:sp>
      <p:sp>
        <p:nvSpPr>
          <p:cNvPr id="9" name="Tekstvak 8">
            <a:extLst>
              <a:ext uri="{FF2B5EF4-FFF2-40B4-BE49-F238E27FC236}">
                <a16:creationId xmlns:a16="http://schemas.microsoft.com/office/drawing/2014/main" id="{BE9A8D19-7F0E-52EF-21A8-C97B64AEB63B}"/>
              </a:ext>
            </a:extLst>
          </p:cNvPr>
          <p:cNvSpPr txBox="1"/>
          <p:nvPr/>
        </p:nvSpPr>
        <p:spPr>
          <a:xfrm>
            <a:off x="7767096" y="4721409"/>
            <a:ext cx="2709863" cy="369332"/>
          </a:xfrm>
          <a:prstGeom prst="rect">
            <a:avLst/>
          </a:prstGeom>
          <a:noFill/>
        </p:spPr>
        <p:txBody>
          <a:bodyPr wrap="square">
            <a:spAutoFit/>
          </a:bodyPr>
          <a:lstStyle/>
          <a:p>
            <a:r>
              <a:rPr lang="nl-NL" sz="1800" b="1" dirty="0">
                <a:solidFill>
                  <a:srgbClr val="FFFF00"/>
                </a:solidFill>
              </a:rPr>
              <a:t>1. Kennisgeving voornemen</a:t>
            </a:r>
          </a:p>
        </p:txBody>
      </p:sp>
    </p:spTree>
    <p:extLst>
      <p:ext uri="{BB962C8B-B14F-4D97-AF65-F5344CB8AC3E}">
        <p14:creationId xmlns:p14="http://schemas.microsoft.com/office/powerpoint/2010/main" val="355174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70A3D-D1D8-B1F3-2893-F1277AC4F430}"/>
              </a:ext>
            </a:extLst>
          </p:cNvPr>
          <p:cNvSpPr>
            <a:spLocks noGrp="1"/>
          </p:cNvSpPr>
          <p:nvPr>
            <p:ph type="title"/>
          </p:nvPr>
        </p:nvSpPr>
        <p:spPr>
          <a:xfrm>
            <a:off x="590006" y="579247"/>
            <a:ext cx="5041900" cy="901700"/>
          </a:xfrm>
        </p:spPr>
        <p:txBody>
          <a:bodyPr/>
          <a:lstStyle/>
          <a:p>
            <a:r>
              <a:rPr lang="nl-NL" dirty="0"/>
              <a:t>Gezamenlijk </a:t>
            </a:r>
            <a:br>
              <a:rPr lang="nl-NL" dirty="0"/>
            </a:br>
            <a:r>
              <a:rPr lang="nl-NL" dirty="0"/>
              <a:t>vaststellen projectbesluit</a:t>
            </a:r>
          </a:p>
        </p:txBody>
      </p:sp>
      <p:sp>
        <p:nvSpPr>
          <p:cNvPr id="3" name="Tijdelijke aanduiding voor tekst 2">
            <a:extLst>
              <a:ext uri="{FF2B5EF4-FFF2-40B4-BE49-F238E27FC236}">
                <a16:creationId xmlns:a16="http://schemas.microsoft.com/office/drawing/2014/main" id="{5BFDB6DE-4C03-73CA-1916-21C514D5A7E4}"/>
              </a:ext>
            </a:extLst>
          </p:cNvPr>
          <p:cNvSpPr>
            <a:spLocks noGrp="1"/>
          </p:cNvSpPr>
          <p:nvPr>
            <p:ph type="body" sz="quarter" idx="1004"/>
          </p:nvPr>
        </p:nvSpPr>
        <p:spPr>
          <a:xfrm>
            <a:off x="640674" y="1761445"/>
            <a:ext cx="5041900" cy="4013200"/>
          </a:xfrm>
        </p:spPr>
        <p:txBody>
          <a:bodyPr/>
          <a:lstStyle/>
          <a:p>
            <a:pPr>
              <a:buFont typeface="Arial" panose="020B0604020202020204" pitchFamily="34" charset="0"/>
              <a:buChar char="•"/>
            </a:pPr>
            <a:r>
              <a:rPr lang="nl-NL" sz="1800" dirty="0"/>
              <a:t>Meerdere bestuursorganen kunnen gezamenlijk een projectbesluit vaststellen. In de Ow is geregeld wie er dan het bevoegd gezag voor de projectprocedure is. </a:t>
            </a:r>
          </a:p>
          <a:p>
            <a:pPr>
              <a:buFont typeface="Arial" panose="020B0604020202020204" pitchFamily="34" charset="0"/>
              <a:buChar char="•"/>
            </a:pPr>
            <a:r>
              <a:rPr lang="nl-NL" sz="1800" dirty="0"/>
              <a:t>Deze bepaling wordt gewijzigd omdat de praktijk de bepaling onduidelijk vond. </a:t>
            </a:r>
          </a:p>
          <a:p>
            <a:pPr>
              <a:buFont typeface="Arial" panose="020B0604020202020204" pitchFamily="34" charset="0"/>
              <a:buChar char="•"/>
            </a:pPr>
            <a:r>
              <a:rPr lang="nl-NL" sz="1800" dirty="0"/>
              <a:t>Bestaat er een </a:t>
            </a:r>
            <a:r>
              <a:rPr lang="nl-NL" sz="1800" i="1" dirty="0"/>
              <a:t>verplichting</a:t>
            </a:r>
            <a:r>
              <a:rPr lang="nl-NL" sz="1800" dirty="0"/>
              <a:t> om gezamenlijk een projectbesluit op te stellen als er alleen feitelijk wordt samengewerkt?</a:t>
            </a:r>
          </a:p>
          <a:p>
            <a:pPr>
              <a:buFont typeface="Arial" panose="020B0604020202020204" pitchFamily="34" charset="0"/>
              <a:buChar char="•"/>
            </a:pPr>
            <a:r>
              <a:rPr lang="nl-NL" sz="1800" dirty="0"/>
              <a:t>Nee er moet ook een wens bestaan om voor de werkzaamheden één projectbesluit op te stellen. </a:t>
            </a:r>
            <a:endParaRPr lang="nl-NL" dirty="0"/>
          </a:p>
          <a:p>
            <a:endParaRPr lang="nl-NL" dirty="0"/>
          </a:p>
        </p:txBody>
      </p:sp>
      <p:sp>
        <p:nvSpPr>
          <p:cNvPr id="5" name="Tijdelijke aanduiding voor dianummer 4">
            <a:extLst>
              <a:ext uri="{FF2B5EF4-FFF2-40B4-BE49-F238E27FC236}">
                <a16:creationId xmlns:a16="http://schemas.microsoft.com/office/drawing/2014/main" id="{8E269D6F-B5E1-4784-E7E1-12FCA676667B}"/>
              </a:ext>
            </a:extLst>
          </p:cNvPr>
          <p:cNvSpPr>
            <a:spLocks noGrp="1"/>
          </p:cNvSpPr>
          <p:nvPr>
            <p:ph type="sldNum" sz="quarter" idx="1007"/>
          </p:nvPr>
        </p:nvSpPr>
        <p:spPr/>
        <p:txBody>
          <a:bodyPr/>
          <a:lstStyle/>
          <a:p>
            <a:fld id="{8F18802B-E4C7-4B2D-B37A-6B7CC3C134EA}" type="slidenum">
              <a:rPr lang="nl-NL" smtClean="0"/>
              <a:pPr/>
              <a:t>5</a:t>
            </a:fld>
            <a:endParaRPr lang="nl-NL" dirty="0"/>
          </a:p>
        </p:txBody>
      </p:sp>
      <p:pic>
        <p:nvPicPr>
          <p:cNvPr id="13" name="Tijdelijke aanduiding voor afbeelding 12" descr="Vrouwen hand in hand">
            <a:extLst>
              <a:ext uri="{FF2B5EF4-FFF2-40B4-BE49-F238E27FC236}">
                <a16:creationId xmlns:a16="http://schemas.microsoft.com/office/drawing/2014/main" id="{1CCF15E3-603A-1F9A-8F22-247DE77F15F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623" r="21623"/>
          <a:stretch>
            <a:fillRect/>
          </a:stretch>
        </p:blipFill>
        <p:spPr/>
      </p:pic>
      <p:sp>
        <p:nvSpPr>
          <p:cNvPr id="15" name="Tekstvak 14">
            <a:extLst>
              <a:ext uri="{FF2B5EF4-FFF2-40B4-BE49-F238E27FC236}">
                <a16:creationId xmlns:a16="http://schemas.microsoft.com/office/drawing/2014/main" id="{790B4A73-8FC1-0B07-0B8C-CDCE7F032AC3}"/>
              </a:ext>
            </a:extLst>
          </p:cNvPr>
          <p:cNvSpPr txBox="1"/>
          <p:nvPr/>
        </p:nvSpPr>
        <p:spPr>
          <a:xfrm>
            <a:off x="6094413" y="350131"/>
            <a:ext cx="2709863" cy="369332"/>
          </a:xfrm>
          <a:prstGeom prst="rect">
            <a:avLst/>
          </a:prstGeom>
          <a:noFill/>
        </p:spPr>
        <p:txBody>
          <a:bodyPr wrap="square">
            <a:spAutoFit/>
          </a:bodyPr>
          <a:lstStyle/>
          <a:p>
            <a:r>
              <a:rPr lang="nl-NL" sz="1800" b="1" dirty="0">
                <a:solidFill>
                  <a:srgbClr val="FFFF00"/>
                </a:solidFill>
              </a:rPr>
              <a:t>1. Kennisgeving voornemen</a:t>
            </a:r>
          </a:p>
        </p:txBody>
      </p:sp>
    </p:spTree>
    <p:extLst>
      <p:ext uri="{BB962C8B-B14F-4D97-AF65-F5344CB8AC3E}">
        <p14:creationId xmlns:p14="http://schemas.microsoft.com/office/powerpoint/2010/main" val="54744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22E38-3F5E-D964-F074-E619534E7297}"/>
              </a:ext>
            </a:extLst>
          </p:cNvPr>
          <p:cNvSpPr>
            <a:spLocks noGrp="1"/>
          </p:cNvSpPr>
          <p:nvPr>
            <p:ph type="title"/>
          </p:nvPr>
        </p:nvSpPr>
        <p:spPr>
          <a:xfrm>
            <a:off x="685800" y="448331"/>
            <a:ext cx="5041900" cy="901700"/>
          </a:xfrm>
        </p:spPr>
        <p:txBody>
          <a:bodyPr/>
          <a:lstStyle/>
          <a:p>
            <a:r>
              <a:rPr lang="nl-NL" dirty="0"/>
              <a:t>Wijzigingen verkenningsfase</a:t>
            </a:r>
          </a:p>
        </p:txBody>
      </p:sp>
      <p:sp>
        <p:nvSpPr>
          <p:cNvPr id="3" name="Tijdelijke aanduiding voor tekst 2">
            <a:extLst>
              <a:ext uri="{FF2B5EF4-FFF2-40B4-BE49-F238E27FC236}">
                <a16:creationId xmlns:a16="http://schemas.microsoft.com/office/drawing/2014/main" id="{D1425AC3-F582-F8A3-7E4B-AAC2143FB8A2}"/>
              </a:ext>
            </a:extLst>
          </p:cNvPr>
          <p:cNvSpPr>
            <a:spLocks noGrp="1"/>
          </p:cNvSpPr>
          <p:nvPr>
            <p:ph type="body" sz="quarter" idx="1004"/>
          </p:nvPr>
        </p:nvSpPr>
        <p:spPr>
          <a:xfrm>
            <a:off x="685800" y="1548474"/>
            <a:ext cx="5726152" cy="4661826"/>
          </a:xfrm>
        </p:spPr>
        <p:txBody>
          <a:bodyPr/>
          <a:lstStyle/>
          <a:p>
            <a:pPr>
              <a:buFont typeface="Arial" panose="020B0604020202020204" pitchFamily="34" charset="0"/>
              <a:buChar char="•"/>
            </a:pPr>
            <a:r>
              <a:rPr lang="nl-NL" sz="2000" dirty="0"/>
              <a:t>De expliciete verplichting om bij de kennisgeving van het voornemen derden te vragen om oplossingen aan te dragen komt te vervallen.</a:t>
            </a:r>
          </a:p>
          <a:p>
            <a:pPr>
              <a:buFont typeface="Arial" panose="020B0604020202020204" pitchFamily="34" charset="0"/>
              <a:buChar char="•"/>
            </a:pPr>
            <a:r>
              <a:rPr lang="nl-NL" sz="2000" dirty="0"/>
              <a:t>Recht doen aan verschillende typen projecten.</a:t>
            </a:r>
          </a:p>
          <a:p>
            <a:pPr>
              <a:buFont typeface="Arial" panose="020B0604020202020204" pitchFamily="34" charset="0"/>
              <a:buChar char="•"/>
            </a:pPr>
            <a:r>
              <a:rPr lang="nl-NL" sz="2000" dirty="0"/>
              <a:t>Ander moment kan geschikter zijn voor het uitvragen van oplossingen.   </a:t>
            </a:r>
          </a:p>
          <a:p>
            <a:pPr>
              <a:buFont typeface="Arial" panose="020B0604020202020204" pitchFamily="34" charset="0"/>
              <a:buChar char="•"/>
            </a:pPr>
            <a:r>
              <a:rPr lang="nl-NL" sz="2000" dirty="0"/>
              <a:t>De kennisgeving van het voornemen en de kennisgeving participatie blijft bestaan. </a:t>
            </a:r>
          </a:p>
          <a:p>
            <a:pPr>
              <a:buFont typeface="Arial" panose="020B0604020202020204" pitchFamily="34" charset="0"/>
              <a:buChar char="•"/>
            </a:pPr>
            <a:r>
              <a:rPr lang="nl-NL" sz="2000" dirty="0"/>
              <a:t>Evenals de verplichting om vroegtijdig te participeren en de verplichting om in het projectbesluit te motiveren hoe participatie tijdens de projectprocedure heeft plaatsgevonden.</a:t>
            </a:r>
          </a:p>
        </p:txBody>
      </p:sp>
      <p:sp>
        <p:nvSpPr>
          <p:cNvPr id="5" name="Tijdelijke aanduiding voor dianummer 4">
            <a:extLst>
              <a:ext uri="{FF2B5EF4-FFF2-40B4-BE49-F238E27FC236}">
                <a16:creationId xmlns:a16="http://schemas.microsoft.com/office/drawing/2014/main" id="{942D0306-EF29-252D-BC09-9340057DEC13}"/>
              </a:ext>
            </a:extLst>
          </p:cNvPr>
          <p:cNvSpPr>
            <a:spLocks noGrp="1"/>
          </p:cNvSpPr>
          <p:nvPr>
            <p:ph type="sldNum" sz="quarter" idx="1007"/>
          </p:nvPr>
        </p:nvSpPr>
        <p:spPr/>
        <p:txBody>
          <a:bodyPr/>
          <a:lstStyle/>
          <a:p>
            <a:fld id="{8F18802B-E4C7-4B2D-B37A-6B7CC3C134EA}" type="slidenum">
              <a:rPr lang="nl-NL" smtClean="0"/>
              <a:pPr/>
              <a:t>6</a:t>
            </a:fld>
            <a:endParaRPr lang="nl-NL" dirty="0"/>
          </a:p>
        </p:txBody>
      </p:sp>
      <p:pic>
        <p:nvPicPr>
          <p:cNvPr id="14" name="Afbeelding 13">
            <a:extLst>
              <a:ext uri="{FF2B5EF4-FFF2-40B4-BE49-F238E27FC236}">
                <a16:creationId xmlns:a16="http://schemas.microsoft.com/office/drawing/2014/main" id="{16BA8D9D-C5D6-9199-EF65-95581BCD0484}"/>
              </a:ext>
            </a:extLst>
          </p:cNvPr>
          <p:cNvPicPr>
            <a:picLocks noChangeAspect="1"/>
          </p:cNvPicPr>
          <p:nvPr/>
        </p:nvPicPr>
        <p:blipFill>
          <a:blip r:embed="rId2">
            <a:extLst>
              <a:ext uri="{28A0092B-C50C-407E-A947-70E740481C1C}">
                <a14:useLocalDpi xmlns:a14="http://schemas.microsoft.com/office/drawing/2010/main" val="0"/>
              </a:ext>
            </a:extLst>
          </a:blip>
          <a:srcRect l="16530" r="16707"/>
          <a:stretch/>
        </p:blipFill>
        <p:spPr>
          <a:xfrm>
            <a:off x="6591827" y="418523"/>
            <a:ext cx="5155673" cy="57917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A7AC24FB-468A-C4D3-E78C-ABFF9DE9AE11}"/>
              </a:ext>
            </a:extLst>
          </p:cNvPr>
          <p:cNvSpPr txBox="1"/>
          <p:nvPr/>
        </p:nvSpPr>
        <p:spPr>
          <a:xfrm>
            <a:off x="8469623" y="5111702"/>
            <a:ext cx="2709863" cy="369332"/>
          </a:xfrm>
          <a:prstGeom prst="rect">
            <a:avLst/>
          </a:prstGeom>
          <a:noFill/>
        </p:spPr>
        <p:txBody>
          <a:bodyPr wrap="square">
            <a:spAutoFit/>
          </a:bodyPr>
          <a:lstStyle/>
          <a:p>
            <a:r>
              <a:rPr lang="nl-NL" sz="1800" b="1" dirty="0">
                <a:solidFill>
                  <a:srgbClr val="FFFF00"/>
                </a:solidFill>
              </a:rPr>
              <a:t>1. Kennisgeving voornemen</a:t>
            </a:r>
          </a:p>
        </p:txBody>
      </p:sp>
    </p:spTree>
    <p:extLst>
      <p:ext uri="{BB962C8B-B14F-4D97-AF65-F5344CB8AC3E}">
        <p14:creationId xmlns:p14="http://schemas.microsoft.com/office/powerpoint/2010/main" val="182939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C090E-F189-C758-4E6E-9E723B0CBB4E}"/>
              </a:ext>
            </a:extLst>
          </p:cNvPr>
          <p:cNvSpPr>
            <a:spLocks noGrp="1"/>
          </p:cNvSpPr>
          <p:nvPr>
            <p:ph type="title"/>
          </p:nvPr>
        </p:nvSpPr>
        <p:spPr>
          <a:xfrm>
            <a:off x="685800" y="488863"/>
            <a:ext cx="5041900" cy="1564510"/>
          </a:xfrm>
        </p:spPr>
        <p:txBody>
          <a:bodyPr/>
          <a:lstStyle/>
          <a:p>
            <a:r>
              <a:rPr lang="nl-NL" dirty="0"/>
              <a:t>Inhoudelijke eisen projectbesluit</a:t>
            </a:r>
          </a:p>
        </p:txBody>
      </p:sp>
      <p:sp>
        <p:nvSpPr>
          <p:cNvPr id="3" name="Tijdelijke aanduiding voor tekst 2">
            <a:extLst>
              <a:ext uri="{FF2B5EF4-FFF2-40B4-BE49-F238E27FC236}">
                <a16:creationId xmlns:a16="http://schemas.microsoft.com/office/drawing/2014/main" id="{7A213810-55FA-8C1A-33C1-60C6E465CCDB}"/>
              </a:ext>
            </a:extLst>
          </p:cNvPr>
          <p:cNvSpPr>
            <a:spLocks noGrp="1"/>
          </p:cNvSpPr>
          <p:nvPr>
            <p:ph type="body" sz="quarter" idx="1004"/>
          </p:nvPr>
        </p:nvSpPr>
        <p:spPr>
          <a:xfrm>
            <a:off x="685800" y="1617449"/>
            <a:ext cx="5041900" cy="4182975"/>
          </a:xfrm>
        </p:spPr>
        <p:txBody>
          <a:bodyPr/>
          <a:lstStyle/>
          <a:p>
            <a:pPr marL="285750" indent="-285750">
              <a:buFont typeface="Arial" panose="020B0604020202020204" pitchFamily="34" charset="0"/>
              <a:buChar char="•"/>
            </a:pPr>
            <a:r>
              <a:rPr lang="nl-NL" sz="2400" dirty="0"/>
              <a:t>De regels over de inhoud die het projectbesluit i.i.g. moet bevatten worden overgeheveld naar de Ow.</a:t>
            </a:r>
          </a:p>
          <a:p>
            <a:pPr marL="285750" indent="-285750">
              <a:buFont typeface="Arial" panose="020B0604020202020204" pitchFamily="34" charset="0"/>
              <a:buChar char="•"/>
            </a:pPr>
            <a:r>
              <a:rPr lang="nl-NL" sz="2400" dirty="0"/>
              <a:t>Beschrijving van het project, tijdelijke en permanente maatregelen, mitigerende en compenserende maatregelen.</a:t>
            </a:r>
          </a:p>
          <a:p>
            <a:pPr marL="285750" indent="-285750">
              <a:buFont typeface="Arial" panose="020B0604020202020204" pitchFamily="34" charset="0"/>
              <a:buChar char="•"/>
            </a:pPr>
            <a:r>
              <a:rPr lang="nl-NL" sz="2400" dirty="0"/>
              <a:t>Gelaagdheid in regelgeving beperken, </a:t>
            </a:r>
          </a:p>
          <a:p>
            <a:pPr marL="285750" indent="-285750">
              <a:buFont typeface="Arial" panose="020B0604020202020204" pitchFamily="34" charset="0"/>
              <a:buChar char="•"/>
            </a:pPr>
            <a:r>
              <a:rPr lang="nl-NL" sz="2400" dirty="0"/>
              <a:t>Geen inhoudelijke wijziging. </a:t>
            </a:r>
          </a:p>
        </p:txBody>
      </p:sp>
      <p:pic>
        <p:nvPicPr>
          <p:cNvPr id="6" name="Tijdelijke aanduiding voor afbeelding 5">
            <a:extLst>
              <a:ext uri="{FF2B5EF4-FFF2-40B4-BE49-F238E27FC236}">
                <a16:creationId xmlns:a16="http://schemas.microsoft.com/office/drawing/2014/main" id="{351F9B8D-DC4B-5936-D7FC-062D3276C9C1}"/>
              </a:ext>
            </a:extLst>
          </p:cNvPr>
          <p:cNvPicPr>
            <a:picLocks noGrp="1" noChangeAspect="1"/>
          </p:cNvPicPr>
          <p:nvPr>
            <p:ph type="pic" sz="quarter" idx="10"/>
          </p:nvPr>
        </p:nvPicPr>
        <p:blipFill>
          <a:blip r:embed="rId3"/>
          <a:srcRect l="18390" r="18390"/>
          <a:stretch>
            <a:fillRect/>
          </a:stretch>
        </p:blipFill>
        <p:spPr>
          <a:xfrm>
            <a:off x="6094413" y="263186"/>
            <a:ext cx="5867400" cy="6172200"/>
          </a:xfrm>
          <a:prstGeom prst="rect">
            <a:avLst/>
          </a:prstGeom>
        </p:spPr>
      </p:pic>
      <p:sp>
        <p:nvSpPr>
          <p:cNvPr id="5" name="Tijdelijke aanduiding voor dianummer 4">
            <a:extLst>
              <a:ext uri="{FF2B5EF4-FFF2-40B4-BE49-F238E27FC236}">
                <a16:creationId xmlns:a16="http://schemas.microsoft.com/office/drawing/2014/main" id="{EACC9F27-A3A4-FA4A-7298-BA42A9FC7E23}"/>
              </a:ext>
            </a:extLst>
          </p:cNvPr>
          <p:cNvSpPr>
            <a:spLocks noGrp="1"/>
          </p:cNvSpPr>
          <p:nvPr>
            <p:ph type="sldNum" sz="quarter" idx="1007"/>
          </p:nvPr>
        </p:nvSpPr>
        <p:spPr/>
        <p:txBody>
          <a:bodyPr/>
          <a:lstStyle/>
          <a:p>
            <a:fld id="{8F18802B-E4C7-4B2D-B37A-6B7CC3C134EA}" type="slidenum">
              <a:rPr lang="nl-NL" smtClean="0"/>
              <a:pPr/>
              <a:t>7</a:t>
            </a:fld>
            <a:endParaRPr lang="nl-NL" dirty="0"/>
          </a:p>
        </p:txBody>
      </p:sp>
      <p:sp>
        <p:nvSpPr>
          <p:cNvPr id="4" name="Tekstvak 3">
            <a:extLst>
              <a:ext uri="{FF2B5EF4-FFF2-40B4-BE49-F238E27FC236}">
                <a16:creationId xmlns:a16="http://schemas.microsoft.com/office/drawing/2014/main" id="{9241B457-9E14-906C-034F-BE67B77C9562}"/>
              </a:ext>
            </a:extLst>
          </p:cNvPr>
          <p:cNvSpPr txBox="1"/>
          <p:nvPr/>
        </p:nvSpPr>
        <p:spPr>
          <a:xfrm>
            <a:off x="6318250" y="5615758"/>
            <a:ext cx="2709863" cy="369332"/>
          </a:xfrm>
          <a:prstGeom prst="rect">
            <a:avLst/>
          </a:prstGeom>
          <a:noFill/>
        </p:spPr>
        <p:txBody>
          <a:bodyPr wrap="square">
            <a:spAutoFit/>
          </a:bodyPr>
          <a:lstStyle/>
          <a:p>
            <a:r>
              <a:rPr lang="nl-NL" b="1" dirty="0">
                <a:solidFill>
                  <a:srgbClr val="FFFF00"/>
                </a:solidFill>
              </a:rPr>
              <a:t>4. Projectbesluit</a:t>
            </a:r>
            <a:endParaRPr lang="nl-NL" sz="1800" b="1" dirty="0">
              <a:solidFill>
                <a:srgbClr val="FFFF00"/>
              </a:solidFill>
            </a:endParaRPr>
          </a:p>
        </p:txBody>
      </p:sp>
    </p:spTree>
    <p:extLst>
      <p:ext uri="{BB962C8B-B14F-4D97-AF65-F5344CB8AC3E}">
        <p14:creationId xmlns:p14="http://schemas.microsoft.com/office/powerpoint/2010/main" val="191062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DAE2A-45AD-5BB9-0113-87F02812E074}"/>
              </a:ext>
            </a:extLst>
          </p:cNvPr>
          <p:cNvSpPr>
            <a:spLocks noGrp="1"/>
          </p:cNvSpPr>
          <p:nvPr>
            <p:ph type="title"/>
          </p:nvPr>
        </p:nvSpPr>
        <p:spPr/>
        <p:txBody>
          <a:bodyPr/>
          <a:lstStyle/>
          <a:p>
            <a:r>
              <a:rPr lang="nl-NL" dirty="0"/>
              <a:t>Overige wijzigingen</a:t>
            </a:r>
          </a:p>
        </p:txBody>
      </p:sp>
      <p:sp>
        <p:nvSpPr>
          <p:cNvPr id="3" name="Tijdelijke aanduiding voor tekst 2">
            <a:extLst>
              <a:ext uri="{FF2B5EF4-FFF2-40B4-BE49-F238E27FC236}">
                <a16:creationId xmlns:a16="http://schemas.microsoft.com/office/drawing/2014/main" id="{7CB917E7-D2DC-00D0-744C-1D8489F4D7BC}"/>
              </a:ext>
            </a:extLst>
          </p:cNvPr>
          <p:cNvSpPr>
            <a:spLocks noGrp="1"/>
          </p:cNvSpPr>
          <p:nvPr>
            <p:ph type="body" sz="quarter" idx="1004"/>
          </p:nvPr>
        </p:nvSpPr>
        <p:spPr>
          <a:xfrm>
            <a:off x="685800" y="2265553"/>
            <a:ext cx="5041900" cy="3287754"/>
          </a:xfrm>
        </p:spPr>
        <p:txBody>
          <a:bodyPr/>
          <a:lstStyle/>
          <a:p>
            <a:pPr marL="0" indent="0">
              <a:buNone/>
            </a:pPr>
            <a:r>
              <a:rPr lang="nl-NL" sz="2400" dirty="0"/>
              <a:t>Wijzigingen die geen gevolg hebben voor de projectprocedure maar wel relevant zijn voor projecten die met een projectbesluit tot stand komen. </a:t>
            </a:r>
          </a:p>
        </p:txBody>
      </p:sp>
      <p:pic>
        <p:nvPicPr>
          <p:cNvPr id="7" name="Tijdelijke aanduiding voor afbeelding 6" descr="Close-up van pagina's van een open boek in verlichte studio">
            <a:extLst>
              <a:ext uri="{FF2B5EF4-FFF2-40B4-BE49-F238E27FC236}">
                <a16:creationId xmlns:a16="http://schemas.microsoft.com/office/drawing/2014/main" id="{D44D7380-276E-E25B-E8C0-CE9CDDDEB2A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8313" r="18313"/>
          <a:stretch>
            <a:fillRect/>
          </a:stretch>
        </p:blipFill>
        <p:spPr>
          <a:xfrm>
            <a:off x="6096000" y="196850"/>
            <a:ext cx="5867400" cy="6172200"/>
          </a:xfrm>
        </p:spPr>
      </p:pic>
      <p:sp>
        <p:nvSpPr>
          <p:cNvPr id="5" name="Tijdelijke aanduiding voor dianummer 4">
            <a:extLst>
              <a:ext uri="{FF2B5EF4-FFF2-40B4-BE49-F238E27FC236}">
                <a16:creationId xmlns:a16="http://schemas.microsoft.com/office/drawing/2014/main" id="{B6B52B12-5E54-BDBD-045B-1073A0200CAA}"/>
              </a:ext>
            </a:extLst>
          </p:cNvPr>
          <p:cNvSpPr>
            <a:spLocks noGrp="1"/>
          </p:cNvSpPr>
          <p:nvPr>
            <p:ph type="sldNum" sz="quarter" idx="1007"/>
          </p:nvPr>
        </p:nvSpPr>
        <p:spPr/>
        <p:txBody>
          <a:bodyPr/>
          <a:lstStyle/>
          <a:p>
            <a:fld id="{8F18802B-E4C7-4B2D-B37A-6B7CC3C134EA}" type="slidenum">
              <a:rPr lang="nl-NL" smtClean="0"/>
              <a:pPr/>
              <a:t>8</a:t>
            </a:fld>
            <a:endParaRPr lang="nl-NL" dirty="0"/>
          </a:p>
        </p:txBody>
      </p:sp>
    </p:spTree>
    <p:extLst>
      <p:ext uri="{BB962C8B-B14F-4D97-AF65-F5344CB8AC3E}">
        <p14:creationId xmlns:p14="http://schemas.microsoft.com/office/powerpoint/2010/main" val="249790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5F17D-3440-C257-1667-9CC1EFCBAB24}"/>
              </a:ext>
            </a:extLst>
          </p:cNvPr>
          <p:cNvSpPr>
            <a:spLocks noGrp="1"/>
          </p:cNvSpPr>
          <p:nvPr>
            <p:ph type="title"/>
          </p:nvPr>
        </p:nvSpPr>
        <p:spPr>
          <a:xfrm>
            <a:off x="685800" y="698500"/>
            <a:ext cx="5041900" cy="901700"/>
          </a:xfrm>
        </p:spPr>
        <p:txBody>
          <a:bodyPr/>
          <a:lstStyle/>
          <a:p>
            <a:r>
              <a:rPr lang="nl-NL" dirty="0"/>
              <a:t>Voorbereidingsbesluit</a:t>
            </a:r>
          </a:p>
        </p:txBody>
      </p:sp>
      <p:sp>
        <p:nvSpPr>
          <p:cNvPr id="3" name="Tijdelijke aanduiding voor tekst 2">
            <a:extLst>
              <a:ext uri="{FF2B5EF4-FFF2-40B4-BE49-F238E27FC236}">
                <a16:creationId xmlns:a16="http://schemas.microsoft.com/office/drawing/2014/main" id="{BE925F3B-2EBB-E516-AE87-EBB4F3269ABA}"/>
              </a:ext>
            </a:extLst>
          </p:cNvPr>
          <p:cNvSpPr>
            <a:spLocks noGrp="1"/>
          </p:cNvSpPr>
          <p:nvPr>
            <p:ph type="body" sz="quarter" idx="1004"/>
          </p:nvPr>
        </p:nvSpPr>
        <p:spPr>
          <a:xfrm>
            <a:off x="685800" y="1509903"/>
            <a:ext cx="5041900" cy="4013200"/>
          </a:xfrm>
        </p:spPr>
        <p:txBody>
          <a:bodyPr/>
          <a:lstStyle/>
          <a:p>
            <a:pPr>
              <a:buFont typeface="Arial" panose="020B0604020202020204" pitchFamily="34" charset="0"/>
              <a:buChar char="•"/>
            </a:pPr>
            <a:r>
              <a:rPr lang="nl-NL" sz="2000" dirty="0"/>
              <a:t>Voorkomt dat het gebied waarbinnen het projectbesluit wordt uitgevoerd minder geschikt wordt.</a:t>
            </a:r>
          </a:p>
          <a:p>
            <a:pPr>
              <a:buFont typeface="Arial" panose="020B0604020202020204" pitchFamily="34" charset="0"/>
              <a:buChar char="•"/>
            </a:pPr>
            <a:r>
              <a:rPr lang="nl-NL" sz="2000" dirty="0"/>
              <a:t>De maximale geldingsduur wordt verlengd. Van 1,5 naar maximaal drie jaar.</a:t>
            </a:r>
          </a:p>
          <a:p>
            <a:pPr>
              <a:buFont typeface="Arial" panose="020B0604020202020204" pitchFamily="34" charset="0"/>
              <a:buChar char="•"/>
            </a:pPr>
            <a:r>
              <a:rPr lang="nl-NL" sz="2000" dirty="0"/>
              <a:t>De reikwijdte van het voorbereidingsbesluit wordt verbreed. Sluit meer aan bij de mogelijkheden die het omgevingsplan biedt. </a:t>
            </a:r>
          </a:p>
          <a:p>
            <a:pPr>
              <a:buFont typeface="Arial" panose="020B0604020202020204" pitchFamily="34" charset="0"/>
              <a:buChar char="•"/>
            </a:pPr>
            <a:r>
              <a:rPr lang="nl-NL" sz="2000" dirty="0"/>
              <a:t>BG in geval een voorbereidingsbesluit ziet op een projectbesluit dat over de provinciegrenzen strekt</a:t>
            </a:r>
            <a:r>
              <a:rPr lang="nl-NL" sz="2400" dirty="0"/>
              <a:t>.</a:t>
            </a:r>
          </a:p>
          <a:p>
            <a:pPr marL="0" indent="0">
              <a:buNone/>
            </a:pPr>
            <a:endParaRPr lang="nl-NL" sz="2400" dirty="0"/>
          </a:p>
        </p:txBody>
      </p:sp>
      <p:sp>
        <p:nvSpPr>
          <p:cNvPr id="5" name="Tijdelijke aanduiding voor dianummer 4">
            <a:extLst>
              <a:ext uri="{FF2B5EF4-FFF2-40B4-BE49-F238E27FC236}">
                <a16:creationId xmlns:a16="http://schemas.microsoft.com/office/drawing/2014/main" id="{4F422551-94F7-E9DA-6555-1C3F965C118D}"/>
              </a:ext>
            </a:extLst>
          </p:cNvPr>
          <p:cNvSpPr>
            <a:spLocks noGrp="1"/>
          </p:cNvSpPr>
          <p:nvPr>
            <p:ph type="sldNum" sz="quarter" idx="1007"/>
          </p:nvPr>
        </p:nvSpPr>
        <p:spPr/>
        <p:txBody>
          <a:bodyPr/>
          <a:lstStyle/>
          <a:p>
            <a:fld id="{8F18802B-E4C7-4B2D-B37A-6B7CC3C134EA}" type="slidenum">
              <a:rPr lang="nl-NL" smtClean="0"/>
              <a:pPr/>
              <a:t>9</a:t>
            </a:fld>
            <a:endParaRPr lang="nl-NL" dirty="0"/>
          </a:p>
        </p:txBody>
      </p:sp>
      <p:pic>
        <p:nvPicPr>
          <p:cNvPr id="4" name="Tijdelijke aanduiding voor afbeelding 5">
            <a:extLst>
              <a:ext uri="{FF2B5EF4-FFF2-40B4-BE49-F238E27FC236}">
                <a16:creationId xmlns:a16="http://schemas.microsoft.com/office/drawing/2014/main" id="{8055D08B-8714-992F-9B67-E7A60F9C0C95}"/>
              </a:ext>
            </a:extLst>
          </p:cNvPr>
          <p:cNvPicPr>
            <a:picLocks noGrp="1" noChangeAspect="1"/>
          </p:cNvPicPr>
          <p:nvPr>
            <p:ph type="pic" sz="quarter" idx="10"/>
          </p:nvPr>
        </p:nvPicPr>
        <p:blipFill>
          <a:blip r:embed="rId3"/>
          <a:srcRect l="18390" r="18390"/>
          <a:stretch>
            <a:fillRect/>
          </a:stretch>
        </p:blipFill>
        <p:spPr>
          <a:xfrm>
            <a:off x="6094413" y="228600"/>
            <a:ext cx="5867400" cy="6172200"/>
          </a:xfrm>
          <a:prstGeom prst="rect">
            <a:avLst/>
          </a:prstGeom>
        </p:spPr>
      </p:pic>
    </p:spTree>
    <p:extLst>
      <p:ext uri="{BB962C8B-B14F-4D97-AF65-F5344CB8AC3E}">
        <p14:creationId xmlns:p14="http://schemas.microsoft.com/office/powerpoint/2010/main" val="82966240"/>
      </p:ext>
    </p:extLst>
  </p:cSld>
  <p:clrMapOvr>
    <a:masterClrMapping/>
  </p:clrMapOvr>
</p:sld>
</file>

<file path=ppt/theme/theme1.xml><?xml version="1.0" encoding="utf-8"?>
<a:theme xmlns:a="http://schemas.openxmlformats.org/drawingml/2006/main" name="Huisstijl">
  <a:themeElements>
    <a:clrScheme name="Kleuren Ministerie - Lintblauw">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Lettertypen Ministerie">
      <a:majorFont>
        <a:latin typeface="RijksSansTT"/>
        <a:ea typeface=""/>
        <a:cs typeface=""/>
      </a:majorFont>
      <a:minorFont>
        <a:latin typeface="RijksSansTT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ntblauw">
      <a:srgbClr val="154273"/>
    </a:custClr>
    <a:custClr name="lintblauw 75%">
      <a:srgbClr val="4F7196"/>
    </a:custClr>
    <a:custClr name="lintblauw 60%">
      <a:srgbClr val="738EAB"/>
    </a:custClr>
    <a:custClr name="Lintblauw 45%">
      <a:srgbClr val="95A9C0"/>
    </a:custClr>
    <a:custClr name="Lintblauw 30%">
      <a:srgbClr val="B8C6D5"/>
    </a:custClr>
    <a:custClr name="lintblauw 15%">
      <a:srgbClr val="DCE3EA"/>
    </a:custClr>
    <a:custClr>
      <a:srgbClr val="FFFFFF"/>
    </a:custClr>
    <a:custClr>
      <a:srgbClr val="FFFFFF"/>
    </a:custClr>
    <a:custClr>
      <a:srgbClr val="FFFFFF"/>
    </a:custClr>
    <a:custClr>
      <a:srgbClr val="FFFFFF"/>
    </a:custClr>
    <a:custClr name="Mintgroen">
      <a:srgbClr val="76D2B6"/>
    </a:custClr>
    <a:custClr name="Mintgroen 75%">
      <a:srgbClr val="98DDC8"/>
    </a:custClr>
    <a:custClr name="Mintgroen 60%">
      <a:srgbClr val="ACE4D3"/>
    </a:custClr>
    <a:custClr name="Mintgroen 45%">
      <a:srgbClr val="C1EBDE"/>
    </a:custClr>
    <a:custClr name="Mintgroen 30%">
      <a:srgbClr val="D5F1E9"/>
    </a:custClr>
    <a:custClr name="Mintgroen 15%">
      <a:srgbClr val="EAF8F4"/>
    </a:custClr>
    <a:custClr>
      <a:srgbClr val="FFFFFF"/>
    </a:custClr>
    <a:custClr>
      <a:srgbClr val="FFFFFF"/>
    </a:custClr>
    <a:custClr>
      <a:srgbClr val="FFFFFF"/>
    </a:custClr>
    <a:custClr>
      <a:srgbClr val="FFFFFF"/>
    </a:custClr>
    <a:custClr name="Oranje">
      <a:srgbClr val="E17000"/>
    </a:custClr>
    <a:custClr name="Oranje 75%">
      <a:srgbClr val="E89440"/>
    </a:custClr>
    <a:custClr name="Oranje 60%">
      <a:srgbClr val="EDA966"/>
    </a:custClr>
    <a:custClr name="Oranje 45%">
      <a:srgbClr val="F1BE8C"/>
    </a:custClr>
    <a:custClr name="Oranje 30%">
      <a:srgbClr val="F6D4B2"/>
    </a:custClr>
    <a:custClr name="Oranje 15%">
      <a:srgbClr val="FBEAD9"/>
    </a:custClr>
    <a:custClr>
      <a:srgbClr val="FFFFFF"/>
    </a:custClr>
    <a:custClr>
      <a:srgbClr val="FFFFFF"/>
    </a:custClr>
    <a:custClr>
      <a:srgbClr val="FFFFFF"/>
    </a:custClr>
    <a:custClr>
      <a:srgbClr val="FFFFFF"/>
    </a:custClr>
    <a:custClr name="Donkergroen">
      <a:srgbClr val="275937"/>
    </a:custClr>
    <a:custClr name="Donkergroen 75%">
      <a:srgbClr val="5D8269"/>
    </a:custClr>
    <a:custClr name="Donkergroen 60%">
      <a:srgbClr val="7D9B87"/>
    </a:custClr>
    <a:custClr name="Donkergroen 45%">
      <a:srgbClr val="9DB4A4"/>
    </a:custClr>
    <a:custClr name="Donkergroen 30%">
      <a:srgbClr val="BDCDC2"/>
    </a:custClr>
    <a:custClr name="Donkergroen 15%">
      <a:srgbClr val="DEE6E1"/>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e (NL) VRO.potx" id="{1C070848-0888-42AD-B4AD-484F2DF14BD6}" vid="{98D7A52F-1768-4268-A904-9723D987185B}"/>
    </a:ext>
  </a:extLst>
</a:theme>
</file>

<file path=ppt/theme/theme2.xml><?xml version="1.0" encoding="utf-8"?>
<a:theme xmlns:a="http://schemas.openxmlformats.org/drawingml/2006/main" name="Kantoorthema">
  <a:themeElements>
    <a:clrScheme name="Notes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Notes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Handout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(NL) VRO</Template>
  <TotalTime>0</TotalTime>
  <Words>1015</Words>
  <Application>Microsoft Office PowerPoint</Application>
  <PresentationFormat>Breedbeeld</PresentationFormat>
  <Paragraphs>82</Paragraphs>
  <Slides>12</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RijksSansTT ExtraBold</vt:lpstr>
      <vt:lpstr>Arial</vt:lpstr>
      <vt:lpstr>RijksSansTT Light</vt:lpstr>
      <vt:lpstr>RijksSansTT</vt:lpstr>
      <vt:lpstr>RijksoverheidSerif</vt:lpstr>
      <vt:lpstr>Huisstijl</vt:lpstr>
      <vt:lpstr>PowerPoint-presentatie</vt:lpstr>
      <vt:lpstr>Achtergrond Wijzigingswet Omgevingswet stelselaspecten (WOws)</vt:lpstr>
      <vt:lpstr>Projectprocedure</vt:lpstr>
      <vt:lpstr>Wijziging verplicht projectbesluit IenW</vt:lpstr>
      <vt:lpstr>Gezamenlijk  vaststellen projectbesluit</vt:lpstr>
      <vt:lpstr>Wijzigingen verkenningsfase</vt:lpstr>
      <vt:lpstr>Inhoudelijke eisen projectbesluit</vt:lpstr>
      <vt:lpstr>Overige wijzigingen</vt:lpstr>
      <vt:lpstr>Voorbereidingsbesluit</vt:lpstr>
      <vt:lpstr>Handhaving projectbesluit</vt:lpstr>
      <vt:lpstr>Samenvatting</vt:lpstr>
      <vt:lpstr>Planning</vt:lpstr>
    </vt:vector>
  </TitlesOfParts>
  <Manager/>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Rijksoverheid</dc:creator>
  <cp:keywords/>
  <dc:description>Sjabloonversie: 2.4a - 6 maart 2026_x000d_
Vormgeving: www.Today.nl_x000d_
Sjablonen: www.JoulesUnlimited.com</dc:description>
  <cp:lastModifiedBy>Holten, Saskia van</cp:lastModifiedBy>
  <cp:revision>101</cp:revision>
  <dcterms:created xsi:type="dcterms:W3CDTF">2025-07-28T09:29:22Z</dcterms:created>
  <dcterms:modified xsi:type="dcterms:W3CDTF">2026-06-22T08:27:48Z</dcterms:modified>
  <cp:category/>
</cp:coreProperties>
</file>