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7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661" r:id="rId7"/>
    <p:sldMasterId id="2147483696" r:id="rId8"/>
    <p:sldMasterId id="2147483711" r:id="rId9"/>
    <p:sldMasterId id="2147483741" r:id="rId10"/>
    <p:sldMasterId id="2147483758" r:id="rId11"/>
    <p:sldMasterId id="2147483810" r:id="rId12"/>
    <p:sldMasterId id="2147483876" r:id="rId13"/>
  </p:sldMasterIdLst>
  <p:notesMasterIdLst>
    <p:notesMasterId r:id="rId32"/>
  </p:notesMasterIdLst>
  <p:sldIdLst>
    <p:sldId id="323" r:id="rId14"/>
    <p:sldId id="258" r:id="rId15"/>
    <p:sldId id="283" r:id="rId16"/>
    <p:sldId id="260" r:id="rId17"/>
    <p:sldId id="322" r:id="rId18"/>
    <p:sldId id="262" r:id="rId19"/>
    <p:sldId id="306" r:id="rId20"/>
    <p:sldId id="269" r:id="rId21"/>
    <p:sldId id="270" r:id="rId22"/>
    <p:sldId id="276" r:id="rId23"/>
    <p:sldId id="277" r:id="rId24"/>
    <p:sldId id="315" r:id="rId25"/>
    <p:sldId id="321" r:id="rId26"/>
    <p:sldId id="324" r:id="rId27"/>
    <p:sldId id="327" r:id="rId28"/>
    <p:sldId id="325" r:id="rId29"/>
    <p:sldId id="326" r:id="rId30"/>
    <p:sldId id="282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3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8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12" Type="http://schemas.openxmlformats.org/officeDocument/2006/relationships/slideMaster" Target="slideMasters/slideMaster7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1.xml"/><Relationship Id="rId32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svg"/><Relationship Id="rId1" Type="http://schemas.openxmlformats.org/officeDocument/2006/relationships/image" Target="../media/image55.svg"/><Relationship Id="rId4" Type="http://schemas.openxmlformats.org/officeDocument/2006/relationships/image" Target="../media/image5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svg"/><Relationship Id="rId1" Type="http://schemas.openxmlformats.org/officeDocument/2006/relationships/image" Target="../media/image55.svg"/><Relationship Id="rId4" Type="http://schemas.openxmlformats.org/officeDocument/2006/relationships/image" Target="../media/image5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E42DDB-9713-4887-A140-A1355873C116}" type="doc">
      <dgm:prSet loTypeId="urn:microsoft.com/office/officeart/2005/8/layout/hList7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nl-NL"/>
        </a:p>
      </dgm:t>
    </dgm:pt>
    <dgm:pt modelId="{84E494EA-9145-4DFF-92A1-5A6C136431AF}">
      <dgm:prSet phldrT="[Tekst]" phldr="0"/>
      <dgm:spPr/>
      <dgm:t>
        <a:bodyPr/>
        <a:lstStyle/>
        <a:p>
          <a:r>
            <a:rPr lang="nl-NL" dirty="0" err="1"/>
            <a:t>Bruidsschat</a:t>
          </a:r>
          <a:r>
            <a:rPr lang="nl-NL" dirty="0"/>
            <a:t> </a:t>
          </a:r>
          <a:br>
            <a:rPr lang="nl-NL" dirty="0"/>
          </a:br>
          <a:r>
            <a:rPr lang="nl-NL" dirty="0"/>
            <a:t>NPRD</a:t>
          </a:r>
        </a:p>
      </dgm:t>
    </dgm:pt>
    <dgm:pt modelId="{B9B4180F-324D-4055-9324-B887005C22B2}" type="parTrans" cxnId="{CD1FE7B7-CFB6-403D-9D8A-7893CB7B0057}">
      <dgm:prSet/>
      <dgm:spPr/>
      <dgm:t>
        <a:bodyPr/>
        <a:lstStyle/>
        <a:p>
          <a:endParaRPr lang="nl-NL"/>
        </a:p>
      </dgm:t>
    </dgm:pt>
    <dgm:pt modelId="{65AF3DA4-707C-41D2-948E-CA082109107D}" type="sibTrans" cxnId="{CD1FE7B7-CFB6-403D-9D8A-7893CB7B0057}">
      <dgm:prSet/>
      <dgm:spPr/>
      <dgm:t>
        <a:bodyPr/>
        <a:lstStyle/>
        <a:p>
          <a:endParaRPr lang="nl-NL"/>
        </a:p>
      </dgm:t>
    </dgm:pt>
    <dgm:pt modelId="{5FFEBCC5-0580-4EE2-83D6-7434B8A2FA55}">
      <dgm:prSet phldrT="[Tekst]" phldr="0"/>
      <dgm:spPr/>
      <dgm:t>
        <a:bodyPr/>
        <a:lstStyle/>
        <a:p>
          <a:r>
            <a:rPr lang="nl-NL" dirty="0"/>
            <a:t>Toprisico’s</a:t>
          </a:r>
        </a:p>
      </dgm:t>
    </dgm:pt>
    <dgm:pt modelId="{57A116F7-E3A3-41AE-BF64-A02BDE02C85A}" type="parTrans" cxnId="{7378CB27-E262-45C4-A3B6-7CE353BA149C}">
      <dgm:prSet/>
      <dgm:spPr/>
      <dgm:t>
        <a:bodyPr/>
        <a:lstStyle/>
        <a:p>
          <a:endParaRPr lang="nl-NL"/>
        </a:p>
      </dgm:t>
    </dgm:pt>
    <dgm:pt modelId="{8929D1E8-DAE9-498E-86EC-FD790F51B334}" type="sibTrans" cxnId="{7378CB27-E262-45C4-A3B6-7CE353BA149C}">
      <dgm:prSet/>
      <dgm:spPr/>
      <dgm:t>
        <a:bodyPr/>
        <a:lstStyle/>
        <a:p>
          <a:endParaRPr lang="nl-NL"/>
        </a:p>
      </dgm:t>
    </dgm:pt>
    <dgm:pt modelId="{69C1EC44-B677-48B1-B2F8-A25D1780E788}">
      <dgm:prSet phldrT="[Tekst]" phldr="0"/>
      <dgm:spPr/>
      <dgm:t>
        <a:bodyPr/>
        <a:lstStyle/>
        <a:p>
          <a:r>
            <a:rPr lang="nl-NL" dirty="0"/>
            <a:t>Volgtijdelijkheid/</a:t>
          </a:r>
        </a:p>
        <a:p>
          <a:r>
            <a:rPr lang="nl-NL" dirty="0"/>
            <a:t>planning</a:t>
          </a:r>
        </a:p>
      </dgm:t>
    </dgm:pt>
    <dgm:pt modelId="{29AF3E60-CC81-436C-86BE-EDD2785945E3}" type="parTrans" cxnId="{943797A6-BB68-48F5-9AE6-E0561FA1CDFE}">
      <dgm:prSet/>
      <dgm:spPr/>
      <dgm:t>
        <a:bodyPr/>
        <a:lstStyle/>
        <a:p>
          <a:endParaRPr lang="nl-NL"/>
        </a:p>
      </dgm:t>
    </dgm:pt>
    <dgm:pt modelId="{018F8727-D0C2-484B-B80D-59B113ED006B}" type="sibTrans" cxnId="{943797A6-BB68-48F5-9AE6-E0561FA1CDFE}">
      <dgm:prSet/>
      <dgm:spPr/>
      <dgm:t>
        <a:bodyPr/>
        <a:lstStyle/>
        <a:p>
          <a:endParaRPr lang="nl-NL"/>
        </a:p>
      </dgm:t>
    </dgm:pt>
    <dgm:pt modelId="{B232ACB2-F519-48F7-A867-A5CD4C77CDB7}">
      <dgm:prSet phldrT="[Tekst]" phldr="0"/>
      <dgm:spPr/>
      <dgm:t>
        <a:bodyPr/>
        <a:lstStyle/>
        <a:p>
          <a:r>
            <a:rPr lang="nl-NL" dirty="0"/>
            <a:t>Extern en intern proces stroomlijnen</a:t>
          </a:r>
        </a:p>
      </dgm:t>
    </dgm:pt>
    <dgm:pt modelId="{B20EC5F6-4DA7-411E-AB27-36C1F86CCF67}" type="parTrans" cxnId="{6EF7F422-6F97-4905-BB54-56B16A8441A4}">
      <dgm:prSet/>
      <dgm:spPr/>
      <dgm:t>
        <a:bodyPr/>
        <a:lstStyle/>
        <a:p>
          <a:endParaRPr lang="nl-NL"/>
        </a:p>
      </dgm:t>
    </dgm:pt>
    <dgm:pt modelId="{3A084D89-7C47-412F-BE6F-FB65849F30F7}" type="sibTrans" cxnId="{6EF7F422-6F97-4905-BB54-56B16A8441A4}">
      <dgm:prSet/>
      <dgm:spPr/>
      <dgm:t>
        <a:bodyPr/>
        <a:lstStyle/>
        <a:p>
          <a:endParaRPr lang="nl-NL"/>
        </a:p>
      </dgm:t>
    </dgm:pt>
    <dgm:pt modelId="{97DC636C-DD28-48ED-9A15-38FD8028D86F}" type="pres">
      <dgm:prSet presAssocID="{C3E42DDB-9713-4887-A140-A1355873C116}" presName="Name0" presStyleCnt="0">
        <dgm:presLayoutVars>
          <dgm:dir/>
          <dgm:resizeHandles val="exact"/>
        </dgm:presLayoutVars>
      </dgm:prSet>
      <dgm:spPr/>
    </dgm:pt>
    <dgm:pt modelId="{6B9632C6-7AFC-46A8-AF83-8A9E7CFF953C}" type="pres">
      <dgm:prSet presAssocID="{C3E42DDB-9713-4887-A140-A1355873C116}" presName="fgShape" presStyleLbl="fgShp" presStyleIdx="0" presStyleCnt="1" custScaleY="166282"/>
      <dgm:spPr/>
    </dgm:pt>
    <dgm:pt modelId="{E33DAF9E-B6FA-49C7-980B-580451A12135}" type="pres">
      <dgm:prSet presAssocID="{C3E42DDB-9713-4887-A140-A1355873C116}" presName="linComp" presStyleCnt="0"/>
      <dgm:spPr/>
    </dgm:pt>
    <dgm:pt modelId="{5A954644-0F41-46F4-B150-5B107205543B}" type="pres">
      <dgm:prSet presAssocID="{84E494EA-9145-4DFF-92A1-5A6C136431AF}" presName="compNode" presStyleCnt="0"/>
      <dgm:spPr/>
    </dgm:pt>
    <dgm:pt modelId="{AC4177D2-97D1-4B30-8BB3-A060419356C9}" type="pres">
      <dgm:prSet presAssocID="{84E494EA-9145-4DFF-92A1-5A6C136431AF}" presName="bkgdShape" presStyleLbl="node1" presStyleIdx="0" presStyleCnt="4"/>
      <dgm:spPr/>
    </dgm:pt>
    <dgm:pt modelId="{9DF57E34-BDC8-40DA-BB9F-7104884247B1}" type="pres">
      <dgm:prSet presAssocID="{84E494EA-9145-4DFF-92A1-5A6C136431AF}" presName="nodeTx" presStyleLbl="node1" presStyleIdx="0" presStyleCnt="4">
        <dgm:presLayoutVars>
          <dgm:bulletEnabled val="1"/>
        </dgm:presLayoutVars>
      </dgm:prSet>
      <dgm:spPr/>
    </dgm:pt>
    <dgm:pt modelId="{CC22E408-B802-4A24-93E6-2BA9741F27D0}" type="pres">
      <dgm:prSet presAssocID="{84E494EA-9145-4DFF-92A1-5A6C136431AF}" presName="invisiNode" presStyleLbl="node1" presStyleIdx="0" presStyleCnt="4"/>
      <dgm:spPr/>
    </dgm:pt>
    <dgm:pt modelId="{84C4E001-93D6-4AE3-86B4-B85492581452}" type="pres">
      <dgm:prSet presAssocID="{84E494EA-9145-4DFF-92A1-5A6C136431AF}" presName="imagNode" presStyleLbl="fgImgPlac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atkist met effen opvulling"/>
        </a:ext>
      </dgm:extLst>
    </dgm:pt>
    <dgm:pt modelId="{2A4D9CF8-C157-443A-BFE4-1B1B4F392715}" type="pres">
      <dgm:prSet presAssocID="{65AF3DA4-707C-41D2-948E-CA082109107D}" presName="sibTrans" presStyleLbl="sibTrans2D1" presStyleIdx="0" presStyleCnt="0"/>
      <dgm:spPr/>
    </dgm:pt>
    <dgm:pt modelId="{BC7FFA68-7A8B-4683-B9B6-90A2FEAD686D}" type="pres">
      <dgm:prSet presAssocID="{5FFEBCC5-0580-4EE2-83D6-7434B8A2FA55}" presName="compNode" presStyleCnt="0"/>
      <dgm:spPr/>
    </dgm:pt>
    <dgm:pt modelId="{60C109B9-537E-42B7-A18B-E44174A89F74}" type="pres">
      <dgm:prSet presAssocID="{5FFEBCC5-0580-4EE2-83D6-7434B8A2FA55}" presName="bkgdShape" presStyleLbl="node1" presStyleIdx="1" presStyleCnt="4"/>
      <dgm:spPr/>
    </dgm:pt>
    <dgm:pt modelId="{959EDC0F-30CB-4FF5-AFE8-8804832809B4}" type="pres">
      <dgm:prSet presAssocID="{5FFEBCC5-0580-4EE2-83D6-7434B8A2FA55}" presName="nodeTx" presStyleLbl="node1" presStyleIdx="1" presStyleCnt="4">
        <dgm:presLayoutVars>
          <dgm:bulletEnabled val="1"/>
        </dgm:presLayoutVars>
      </dgm:prSet>
      <dgm:spPr/>
    </dgm:pt>
    <dgm:pt modelId="{4A820F5B-2C4D-489A-9603-C52EDB550243}" type="pres">
      <dgm:prSet presAssocID="{5FFEBCC5-0580-4EE2-83D6-7434B8A2FA55}" presName="invisiNode" presStyleLbl="node1" presStyleIdx="1" presStyleCnt="4"/>
      <dgm:spPr/>
    </dgm:pt>
    <dgm:pt modelId="{A9B4F8E8-3433-4B5D-8FD2-A37808E85058}" type="pres">
      <dgm:prSet presAssocID="{5FFEBCC5-0580-4EE2-83D6-7434B8A2FA55}" presName="imagNode" presStyleLbl="fgImgPlace1" presStyleIdx="1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itroepteken met effen opvulling"/>
        </a:ext>
      </dgm:extLst>
    </dgm:pt>
    <dgm:pt modelId="{1B188A6F-3A96-4727-A727-E1A107436CA2}" type="pres">
      <dgm:prSet presAssocID="{8929D1E8-DAE9-498E-86EC-FD790F51B334}" presName="sibTrans" presStyleLbl="sibTrans2D1" presStyleIdx="0" presStyleCnt="0"/>
      <dgm:spPr/>
    </dgm:pt>
    <dgm:pt modelId="{B842EEFC-D5FA-4859-8B8A-669D113EFC4D}" type="pres">
      <dgm:prSet presAssocID="{69C1EC44-B677-48B1-B2F8-A25D1780E788}" presName="compNode" presStyleCnt="0"/>
      <dgm:spPr/>
    </dgm:pt>
    <dgm:pt modelId="{EFD8FBE2-0A94-438F-897E-8F4DF1E408DD}" type="pres">
      <dgm:prSet presAssocID="{69C1EC44-B677-48B1-B2F8-A25D1780E788}" presName="bkgdShape" presStyleLbl="node1" presStyleIdx="2" presStyleCnt="4"/>
      <dgm:spPr/>
    </dgm:pt>
    <dgm:pt modelId="{4D3D54F7-4CEA-47ED-A6DD-09A081CE6D69}" type="pres">
      <dgm:prSet presAssocID="{69C1EC44-B677-48B1-B2F8-A25D1780E788}" presName="nodeTx" presStyleLbl="node1" presStyleIdx="2" presStyleCnt="4">
        <dgm:presLayoutVars>
          <dgm:bulletEnabled val="1"/>
        </dgm:presLayoutVars>
      </dgm:prSet>
      <dgm:spPr/>
    </dgm:pt>
    <dgm:pt modelId="{EA5C719F-1D5B-4830-A769-E1AE3CB79D26}" type="pres">
      <dgm:prSet presAssocID="{69C1EC44-B677-48B1-B2F8-A25D1780E788}" presName="invisiNode" presStyleLbl="node1" presStyleIdx="2" presStyleCnt="4"/>
      <dgm:spPr/>
    </dgm:pt>
    <dgm:pt modelId="{BCF97094-DD7B-4E8E-AF20-D8E615E90EDD}" type="pres">
      <dgm:prSet presAssocID="{69C1EC44-B677-48B1-B2F8-A25D1780E788}" presName="imagNode" presStyleLbl="fgImgPlace1" presStyleIdx="2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rkstroom met effen opvulling"/>
        </a:ext>
      </dgm:extLst>
    </dgm:pt>
    <dgm:pt modelId="{8450336A-EDF7-4160-B842-9EF552F75D61}" type="pres">
      <dgm:prSet presAssocID="{018F8727-D0C2-484B-B80D-59B113ED006B}" presName="sibTrans" presStyleLbl="sibTrans2D1" presStyleIdx="0" presStyleCnt="0"/>
      <dgm:spPr/>
    </dgm:pt>
    <dgm:pt modelId="{5E6763B0-3157-48F3-AE8E-C714164A09E6}" type="pres">
      <dgm:prSet presAssocID="{B232ACB2-F519-48F7-A867-A5CD4C77CDB7}" presName="compNode" presStyleCnt="0"/>
      <dgm:spPr/>
    </dgm:pt>
    <dgm:pt modelId="{CD992FC9-C215-4E25-B51A-176056343245}" type="pres">
      <dgm:prSet presAssocID="{B232ACB2-F519-48F7-A867-A5CD4C77CDB7}" presName="bkgdShape" presStyleLbl="node1" presStyleIdx="3" presStyleCnt="4"/>
      <dgm:spPr/>
    </dgm:pt>
    <dgm:pt modelId="{4442C087-BD4D-4930-A8D4-5D8F99DD406D}" type="pres">
      <dgm:prSet presAssocID="{B232ACB2-F519-48F7-A867-A5CD4C77CDB7}" presName="nodeTx" presStyleLbl="node1" presStyleIdx="3" presStyleCnt="4">
        <dgm:presLayoutVars>
          <dgm:bulletEnabled val="1"/>
        </dgm:presLayoutVars>
      </dgm:prSet>
      <dgm:spPr/>
    </dgm:pt>
    <dgm:pt modelId="{F4D9F9F5-601C-4A16-A79A-5D13558896DE}" type="pres">
      <dgm:prSet presAssocID="{B232ACB2-F519-48F7-A867-A5CD4C77CDB7}" presName="invisiNode" presStyleLbl="node1" presStyleIdx="3" presStyleCnt="4"/>
      <dgm:spPr/>
    </dgm:pt>
    <dgm:pt modelId="{AEF6E55B-4CF8-4812-ABE6-6A22DED08DBF}" type="pres">
      <dgm:prSet presAssocID="{B232ACB2-F519-48F7-A867-A5CD4C77CDB7}" presName="imagNode" presStyleLbl="fgImgPlac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llekeurige volgorde met effen opvulling"/>
        </a:ext>
      </dgm:extLst>
    </dgm:pt>
  </dgm:ptLst>
  <dgm:cxnLst>
    <dgm:cxn modelId="{6EF7F422-6F97-4905-BB54-56B16A8441A4}" srcId="{C3E42DDB-9713-4887-A140-A1355873C116}" destId="{B232ACB2-F519-48F7-A867-A5CD4C77CDB7}" srcOrd="3" destOrd="0" parTransId="{B20EC5F6-4DA7-411E-AB27-36C1F86CCF67}" sibTransId="{3A084D89-7C47-412F-BE6F-FB65849F30F7}"/>
    <dgm:cxn modelId="{7378CB27-E262-45C4-A3B6-7CE353BA149C}" srcId="{C3E42DDB-9713-4887-A140-A1355873C116}" destId="{5FFEBCC5-0580-4EE2-83D6-7434B8A2FA55}" srcOrd="1" destOrd="0" parTransId="{57A116F7-E3A3-41AE-BF64-A02BDE02C85A}" sibTransId="{8929D1E8-DAE9-498E-86EC-FD790F51B334}"/>
    <dgm:cxn modelId="{DB895336-FE82-4BA2-8B63-188142CD9054}" type="presOf" srcId="{5FFEBCC5-0580-4EE2-83D6-7434B8A2FA55}" destId="{60C109B9-537E-42B7-A18B-E44174A89F74}" srcOrd="0" destOrd="0" presId="urn:microsoft.com/office/officeart/2005/8/layout/hList7"/>
    <dgm:cxn modelId="{C83C2252-9219-4CC1-BC7B-1D8198CFBCD4}" type="presOf" srcId="{65AF3DA4-707C-41D2-948E-CA082109107D}" destId="{2A4D9CF8-C157-443A-BFE4-1B1B4F392715}" srcOrd="0" destOrd="0" presId="urn:microsoft.com/office/officeart/2005/8/layout/hList7"/>
    <dgm:cxn modelId="{6D757155-6037-44D4-94A1-B5A1F6E99343}" type="presOf" srcId="{8929D1E8-DAE9-498E-86EC-FD790F51B334}" destId="{1B188A6F-3A96-4727-A727-E1A107436CA2}" srcOrd="0" destOrd="0" presId="urn:microsoft.com/office/officeart/2005/8/layout/hList7"/>
    <dgm:cxn modelId="{AFFA5D56-5A1F-4C28-B54C-C93FA680C6F3}" type="presOf" srcId="{69C1EC44-B677-48B1-B2F8-A25D1780E788}" destId="{4D3D54F7-4CEA-47ED-A6DD-09A081CE6D69}" srcOrd="1" destOrd="0" presId="urn:microsoft.com/office/officeart/2005/8/layout/hList7"/>
    <dgm:cxn modelId="{6CC07185-12BD-441B-AAEE-8357033C9142}" type="presOf" srcId="{B232ACB2-F519-48F7-A867-A5CD4C77CDB7}" destId="{CD992FC9-C215-4E25-B51A-176056343245}" srcOrd="0" destOrd="0" presId="urn:microsoft.com/office/officeart/2005/8/layout/hList7"/>
    <dgm:cxn modelId="{6488838C-18C7-4165-A58D-C607F4D3F33A}" type="presOf" srcId="{84E494EA-9145-4DFF-92A1-5A6C136431AF}" destId="{AC4177D2-97D1-4B30-8BB3-A060419356C9}" srcOrd="0" destOrd="0" presId="urn:microsoft.com/office/officeart/2005/8/layout/hList7"/>
    <dgm:cxn modelId="{B7D61092-092D-4EEA-A2B7-4E7AD014BE04}" type="presOf" srcId="{69C1EC44-B677-48B1-B2F8-A25D1780E788}" destId="{EFD8FBE2-0A94-438F-897E-8F4DF1E408DD}" srcOrd="0" destOrd="0" presId="urn:microsoft.com/office/officeart/2005/8/layout/hList7"/>
    <dgm:cxn modelId="{943797A6-BB68-48F5-9AE6-E0561FA1CDFE}" srcId="{C3E42DDB-9713-4887-A140-A1355873C116}" destId="{69C1EC44-B677-48B1-B2F8-A25D1780E788}" srcOrd="2" destOrd="0" parTransId="{29AF3E60-CC81-436C-86BE-EDD2785945E3}" sibTransId="{018F8727-D0C2-484B-B80D-59B113ED006B}"/>
    <dgm:cxn modelId="{CD1FE7B7-CFB6-403D-9D8A-7893CB7B0057}" srcId="{C3E42DDB-9713-4887-A140-A1355873C116}" destId="{84E494EA-9145-4DFF-92A1-5A6C136431AF}" srcOrd="0" destOrd="0" parTransId="{B9B4180F-324D-4055-9324-B887005C22B2}" sibTransId="{65AF3DA4-707C-41D2-948E-CA082109107D}"/>
    <dgm:cxn modelId="{B69DBDC5-0C8E-41D4-AEF2-5FB7E0BE74C5}" type="presOf" srcId="{84E494EA-9145-4DFF-92A1-5A6C136431AF}" destId="{9DF57E34-BDC8-40DA-BB9F-7104884247B1}" srcOrd="1" destOrd="0" presId="urn:microsoft.com/office/officeart/2005/8/layout/hList7"/>
    <dgm:cxn modelId="{95AE79CA-AE58-46A7-B6C5-81A68352AC44}" type="presOf" srcId="{5FFEBCC5-0580-4EE2-83D6-7434B8A2FA55}" destId="{959EDC0F-30CB-4FF5-AFE8-8804832809B4}" srcOrd="1" destOrd="0" presId="urn:microsoft.com/office/officeart/2005/8/layout/hList7"/>
    <dgm:cxn modelId="{BD6803CF-051C-4506-B114-E2B8CC8F810D}" type="presOf" srcId="{018F8727-D0C2-484B-B80D-59B113ED006B}" destId="{8450336A-EDF7-4160-B842-9EF552F75D61}" srcOrd="0" destOrd="0" presId="urn:microsoft.com/office/officeart/2005/8/layout/hList7"/>
    <dgm:cxn modelId="{88D864DB-4818-42FF-95B4-7AD7449A9DB3}" type="presOf" srcId="{B232ACB2-F519-48F7-A867-A5CD4C77CDB7}" destId="{4442C087-BD4D-4930-A8D4-5D8F99DD406D}" srcOrd="1" destOrd="0" presId="urn:microsoft.com/office/officeart/2005/8/layout/hList7"/>
    <dgm:cxn modelId="{87236BDB-4BDF-4072-9FF5-1FC5C9F23461}" type="presOf" srcId="{C3E42DDB-9713-4887-A140-A1355873C116}" destId="{97DC636C-DD28-48ED-9A15-38FD8028D86F}" srcOrd="0" destOrd="0" presId="urn:microsoft.com/office/officeart/2005/8/layout/hList7"/>
    <dgm:cxn modelId="{4176FAA7-DBD4-44CC-B2F8-0EE28DBA4C20}" type="presParOf" srcId="{97DC636C-DD28-48ED-9A15-38FD8028D86F}" destId="{6B9632C6-7AFC-46A8-AF83-8A9E7CFF953C}" srcOrd="0" destOrd="0" presId="urn:microsoft.com/office/officeart/2005/8/layout/hList7"/>
    <dgm:cxn modelId="{102B8860-F120-4F08-9EA9-392CEDB905C5}" type="presParOf" srcId="{97DC636C-DD28-48ED-9A15-38FD8028D86F}" destId="{E33DAF9E-B6FA-49C7-980B-580451A12135}" srcOrd="1" destOrd="0" presId="urn:microsoft.com/office/officeart/2005/8/layout/hList7"/>
    <dgm:cxn modelId="{F3411E44-643F-4371-A754-9E10A7900A39}" type="presParOf" srcId="{E33DAF9E-B6FA-49C7-980B-580451A12135}" destId="{5A954644-0F41-46F4-B150-5B107205543B}" srcOrd="0" destOrd="0" presId="urn:microsoft.com/office/officeart/2005/8/layout/hList7"/>
    <dgm:cxn modelId="{7B2ACA32-0F13-4503-8AAF-2E2C2FA6CDFF}" type="presParOf" srcId="{5A954644-0F41-46F4-B150-5B107205543B}" destId="{AC4177D2-97D1-4B30-8BB3-A060419356C9}" srcOrd="0" destOrd="0" presId="urn:microsoft.com/office/officeart/2005/8/layout/hList7"/>
    <dgm:cxn modelId="{7CA15D0A-90F2-4C73-8F18-B070EEFBDC9C}" type="presParOf" srcId="{5A954644-0F41-46F4-B150-5B107205543B}" destId="{9DF57E34-BDC8-40DA-BB9F-7104884247B1}" srcOrd="1" destOrd="0" presId="urn:microsoft.com/office/officeart/2005/8/layout/hList7"/>
    <dgm:cxn modelId="{10E2E322-5F17-4016-A876-48C6920EC1DB}" type="presParOf" srcId="{5A954644-0F41-46F4-B150-5B107205543B}" destId="{CC22E408-B802-4A24-93E6-2BA9741F27D0}" srcOrd="2" destOrd="0" presId="urn:microsoft.com/office/officeart/2005/8/layout/hList7"/>
    <dgm:cxn modelId="{2C441DE8-BC2E-4FED-8444-9E03451BF056}" type="presParOf" srcId="{5A954644-0F41-46F4-B150-5B107205543B}" destId="{84C4E001-93D6-4AE3-86B4-B85492581452}" srcOrd="3" destOrd="0" presId="urn:microsoft.com/office/officeart/2005/8/layout/hList7"/>
    <dgm:cxn modelId="{A77EA33F-3C2F-407F-B79A-ECFDA2F4ED1F}" type="presParOf" srcId="{E33DAF9E-B6FA-49C7-980B-580451A12135}" destId="{2A4D9CF8-C157-443A-BFE4-1B1B4F392715}" srcOrd="1" destOrd="0" presId="urn:microsoft.com/office/officeart/2005/8/layout/hList7"/>
    <dgm:cxn modelId="{69A2B0A8-6A01-4C62-A76B-BAF6087F7A03}" type="presParOf" srcId="{E33DAF9E-B6FA-49C7-980B-580451A12135}" destId="{BC7FFA68-7A8B-4683-B9B6-90A2FEAD686D}" srcOrd="2" destOrd="0" presId="urn:microsoft.com/office/officeart/2005/8/layout/hList7"/>
    <dgm:cxn modelId="{4611F92B-EB24-4728-905A-854E6A87F117}" type="presParOf" srcId="{BC7FFA68-7A8B-4683-B9B6-90A2FEAD686D}" destId="{60C109B9-537E-42B7-A18B-E44174A89F74}" srcOrd="0" destOrd="0" presId="urn:microsoft.com/office/officeart/2005/8/layout/hList7"/>
    <dgm:cxn modelId="{979E5E21-D502-4D8B-A074-B0D6C3FD058D}" type="presParOf" srcId="{BC7FFA68-7A8B-4683-B9B6-90A2FEAD686D}" destId="{959EDC0F-30CB-4FF5-AFE8-8804832809B4}" srcOrd="1" destOrd="0" presId="urn:microsoft.com/office/officeart/2005/8/layout/hList7"/>
    <dgm:cxn modelId="{7AB6C69A-A3F8-4B8E-BAC8-E274E2AA0A68}" type="presParOf" srcId="{BC7FFA68-7A8B-4683-B9B6-90A2FEAD686D}" destId="{4A820F5B-2C4D-489A-9603-C52EDB550243}" srcOrd="2" destOrd="0" presId="urn:microsoft.com/office/officeart/2005/8/layout/hList7"/>
    <dgm:cxn modelId="{EAFB00F3-63A7-4067-9087-018DE0B0E562}" type="presParOf" srcId="{BC7FFA68-7A8B-4683-B9B6-90A2FEAD686D}" destId="{A9B4F8E8-3433-4B5D-8FD2-A37808E85058}" srcOrd="3" destOrd="0" presId="urn:microsoft.com/office/officeart/2005/8/layout/hList7"/>
    <dgm:cxn modelId="{990043C7-5C07-42D0-984D-6DBB97D6DD22}" type="presParOf" srcId="{E33DAF9E-B6FA-49C7-980B-580451A12135}" destId="{1B188A6F-3A96-4727-A727-E1A107436CA2}" srcOrd="3" destOrd="0" presId="urn:microsoft.com/office/officeart/2005/8/layout/hList7"/>
    <dgm:cxn modelId="{9CB1A221-D5A7-4B1D-AE58-2C1E7F2774CF}" type="presParOf" srcId="{E33DAF9E-B6FA-49C7-980B-580451A12135}" destId="{B842EEFC-D5FA-4859-8B8A-669D113EFC4D}" srcOrd="4" destOrd="0" presId="urn:microsoft.com/office/officeart/2005/8/layout/hList7"/>
    <dgm:cxn modelId="{D65A52CB-9F6B-433D-90D9-542FEDD1E307}" type="presParOf" srcId="{B842EEFC-D5FA-4859-8B8A-669D113EFC4D}" destId="{EFD8FBE2-0A94-438F-897E-8F4DF1E408DD}" srcOrd="0" destOrd="0" presId="urn:microsoft.com/office/officeart/2005/8/layout/hList7"/>
    <dgm:cxn modelId="{242C675B-4568-43F9-83BD-C71F4FACC873}" type="presParOf" srcId="{B842EEFC-D5FA-4859-8B8A-669D113EFC4D}" destId="{4D3D54F7-4CEA-47ED-A6DD-09A081CE6D69}" srcOrd="1" destOrd="0" presId="urn:microsoft.com/office/officeart/2005/8/layout/hList7"/>
    <dgm:cxn modelId="{5D8768FA-8AF6-46E3-B3BA-381F10372024}" type="presParOf" srcId="{B842EEFC-D5FA-4859-8B8A-669D113EFC4D}" destId="{EA5C719F-1D5B-4830-A769-E1AE3CB79D26}" srcOrd="2" destOrd="0" presId="urn:microsoft.com/office/officeart/2005/8/layout/hList7"/>
    <dgm:cxn modelId="{5FD025F1-197D-4F29-BEEF-B5891DEDC432}" type="presParOf" srcId="{B842EEFC-D5FA-4859-8B8A-669D113EFC4D}" destId="{BCF97094-DD7B-4E8E-AF20-D8E615E90EDD}" srcOrd="3" destOrd="0" presId="urn:microsoft.com/office/officeart/2005/8/layout/hList7"/>
    <dgm:cxn modelId="{A850BD51-643D-4CDB-9139-06A45D411E62}" type="presParOf" srcId="{E33DAF9E-B6FA-49C7-980B-580451A12135}" destId="{8450336A-EDF7-4160-B842-9EF552F75D61}" srcOrd="5" destOrd="0" presId="urn:microsoft.com/office/officeart/2005/8/layout/hList7"/>
    <dgm:cxn modelId="{8B0D5479-2630-4F0E-9149-B54FCAC99F3A}" type="presParOf" srcId="{E33DAF9E-B6FA-49C7-980B-580451A12135}" destId="{5E6763B0-3157-48F3-AE8E-C714164A09E6}" srcOrd="6" destOrd="0" presId="urn:microsoft.com/office/officeart/2005/8/layout/hList7"/>
    <dgm:cxn modelId="{51969BE5-C47C-4E87-B9B5-55ACBABCC998}" type="presParOf" srcId="{5E6763B0-3157-48F3-AE8E-C714164A09E6}" destId="{CD992FC9-C215-4E25-B51A-176056343245}" srcOrd="0" destOrd="0" presId="urn:microsoft.com/office/officeart/2005/8/layout/hList7"/>
    <dgm:cxn modelId="{F817848B-199B-4460-968D-0F1055A1D98E}" type="presParOf" srcId="{5E6763B0-3157-48F3-AE8E-C714164A09E6}" destId="{4442C087-BD4D-4930-A8D4-5D8F99DD406D}" srcOrd="1" destOrd="0" presId="urn:microsoft.com/office/officeart/2005/8/layout/hList7"/>
    <dgm:cxn modelId="{3534BE77-D8DE-406F-B943-5A35B550D324}" type="presParOf" srcId="{5E6763B0-3157-48F3-AE8E-C714164A09E6}" destId="{F4D9F9F5-601C-4A16-A79A-5D13558896DE}" srcOrd="2" destOrd="0" presId="urn:microsoft.com/office/officeart/2005/8/layout/hList7"/>
    <dgm:cxn modelId="{408CE617-4834-478E-B4E0-3BD0C49E44E5}" type="presParOf" srcId="{5E6763B0-3157-48F3-AE8E-C714164A09E6}" destId="{AEF6E55B-4CF8-4812-ABE6-6A22DED08DB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177D2-97D1-4B30-8BB3-A060419356C9}">
      <dsp:nvSpPr>
        <dsp:cNvPr id="0" name=""/>
        <dsp:cNvSpPr/>
      </dsp:nvSpPr>
      <dsp:spPr>
        <a:xfrm>
          <a:off x="1377" y="0"/>
          <a:ext cx="1443811" cy="3125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 err="1"/>
            <a:t>Bruidsschat</a:t>
          </a:r>
          <a:r>
            <a:rPr lang="nl-NL" sz="1100" kern="1200" dirty="0"/>
            <a:t> </a:t>
          </a:r>
          <a:br>
            <a:rPr lang="nl-NL" sz="1100" kern="1200" dirty="0"/>
          </a:br>
          <a:r>
            <a:rPr lang="nl-NL" sz="1100" kern="1200" dirty="0"/>
            <a:t>NPRD</a:t>
          </a:r>
        </a:p>
      </dsp:txBody>
      <dsp:txXfrm>
        <a:off x="1377" y="1250388"/>
        <a:ext cx="1443811" cy="1250388"/>
      </dsp:txXfrm>
    </dsp:sp>
    <dsp:sp modelId="{84C4E001-93D6-4AE3-86B4-B85492581452}">
      <dsp:nvSpPr>
        <dsp:cNvPr id="0" name=""/>
        <dsp:cNvSpPr/>
      </dsp:nvSpPr>
      <dsp:spPr>
        <a:xfrm>
          <a:off x="202809" y="187558"/>
          <a:ext cx="1040948" cy="1040948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C109B9-537E-42B7-A18B-E44174A89F74}">
      <dsp:nvSpPr>
        <dsp:cNvPr id="0" name=""/>
        <dsp:cNvSpPr/>
      </dsp:nvSpPr>
      <dsp:spPr>
        <a:xfrm>
          <a:off x="1488503" y="0"/>
          <a:ext cx="1443811" cy="3125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49272"/>
                <a:satOff val="-8040"/>
                <a:lumOff val="10353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49272"/>
                <a:satOff val="-8040"/>
                <a:lumOff val="10353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49272"/>
                <a:satOff val="-8040"/>
                <a:lumOff val="103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Toprisico’s</a:t>
          </a:r>
        </a:p>
      </dsp:txBody>
      <dsp:txXfrm>
        <a:off x="1488503" y="1250388"/>
        <a:ext cx="1443811" cy="1250388"/>
      </dsp:txXfrm>
    </dsp:sp>
    <dsp:sp modelId="{A9B4F8E8-3433-4B5D-8FD2-A37808E85058}">
      <dsp:nvSpPr>
        <dsp:cNvPr id="0" name=""/>
        <dsp:cNvSpPr/>
      </dsp:nvSpPr>
      <dsp:spPr>
        <a:xfrm>
          <a:off x="1689935" y="187558"/>
          <a:ext cx="1040948" cy="1040948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D8FBE2-0A94-438F-897E-8F4DF1E408DD}">
      <dsp:nvSpPr>
        <dsp:cNvPr id="0" name=""/>
        <dsp:cNvSpPr/>
      </dsp:nvSpPr>
      <dsp:spPr>
        <a:xfrm>
          <a:off x="2975629" y="0"/>
          <a:ext cx="1443811" cy="3125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98545"/>
                <a:satOff val="-16080"/>
                <a:lumOff val="2070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98545"/>
                <a:satOff val="-16080"/>
                <a:lumOff val="2070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98545"/>
                <a:satOff val="-16080"/>
                <a:lumOff val="2070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Volgtijdelijkheid/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planning</a:t>
          </a:r>
        </a:p>
      </dsp:txBody>
      <dsp:txXfrm>
        <a:off x="2975629" y="1250388"/>
        <a:ext cx="1443811" cy="1250388"/>
      </dsp:txXfrm>
    </dsp:sp>
    <dsp:sp modelId="{BCF97094-DD7B-4E8E-AF20-D8E615E90EDD}">
      <dsp:nvSpPr>
        <dsp:cNvPr id="0" name=""/>
        <dsp:cNvSpPr/>
      </dsp:nvSpPr>
      <dsp:spPr>
        <a:xfrm>
          <a:off x="3177061" y="187558"/>
          <a:ext cx="1040948" cy="1040948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992FC9-C215-4E25-B51A-176056343245}">
      <dsp:nvSpPr>
        <dsp:cNvPr id="0" name=""/>
        <dsp:cNvSpPr/>
      </dsp:nvSpPr>
      <dsp:spPr>
        <a:xfrm>
          <a:off x="4462755" y="0"/>
          <a:ext cx="1443811" cy="3125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447817"/>
                <a:satOff val="-24120"/>
                <a:lumOff val="31058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447817"/>
                <a:satOff val="-24120"/>
                <a:lumOff val="31058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447817"/>
                <a:satOff val="-24120"/>
                <a:lumOff val="310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Extern en intern proces stroomlijnen</a:t>
          </a:r>
        </a:p>
      </dsp:txBody>
      <dsp:txXfrm>
        <a:off x="4462755" y="1250388"/>
        <a:ext cx="1443811" cy="1250388"/>
      </dsp:txXfrm>
    </dsp:sp>
    <dsp:sp modelId="{AEF6E55B-4CF8-4812-ABE6-6A22DED08DBF}">
      <dsp:nvSpPr>
        <dsp:cNvPr id="0" name=""/>
        <dsp:cNvSpPr/>
      </dsp:nvSpPr>
      <dsp:spPr>
        <a:xfrm>
          <a:off x="4664187" y="187558"/>
          <a:ext cx="1040948" cy="1040948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9632C6-7AFC-46A8-AF83-8A9E7CFF953C}">
      <dsp:nvSpPr>
        <dsp:cNvPr id="0" name=""/>
        <dsp:cNvSpPr/>
      </dsp:nvSpPr>
      <dsp:spPr>
        <a:xfrm>
          <a:off x="236317" y="2345380"/>
          <a:ext cx="5435309" cy="779689"/>
        </a:xfrm>
        <a:prstGeom prst="left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24221-6D96-48BC-A383-71DB03E7AF55}" type="datetimeFigureOut">
              <a:rPr lang="nl-NL" smtClean="0"/>
              <a:t>29-6-2026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29CDA-DE1C-4EE5-A8F5-42972EBAF5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744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Eventuele voettekst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C98DC9-4F28-4B39-8B6E-408133FC785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10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9090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Eventuele voettekst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C98DC9-4F28-4B39-8B6E-408133FC785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905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2287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11</a:t>
            </a:fld>
            <a:endParaRPr kumimoji="0" lang="nl-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4520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 Chinook</a:t>
            </a:r>
          </a:p>
          <a:p>
            <a:pPr marL="171450" indent="-171450" defTabSz="91425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Transporthelikopter van de luchtmacht</a:t>
            </a:r>
          </a:p>
          <a:p>
            <a:pPr marL="171450" indent="-171450" defTabSz="91425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Brengt militairen van 11 Luchtmobiele Brigade naar het slagveld</a:t>
            </a:r>
          </a:p>
          <a:p>
            <a:pPr marL="171450" indent="-171450" defTabSz="91425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Vervoert ook materieel</a:t>
            </a:r>
          </a:p>
          <a:p>
            <a:pPr marL="171450" indent="-171450" defTabSz="91425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25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 KTM-Motor</a:t>
            </a:r>
          </a:p>
          <a:p>
            <a:pPr marL="171450" indent="-171450" defTabSz="91425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Laat luchtmobiele militairen langere tijd zelfstandig opereren, zelfs achter de vijandelijke linies</a:t>
            </a:r>
          </a:p>
          <a:p>
            <a:pPr marL="171450" indent="-171450" defTabSz="91425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Eenvoudig met een helikopter te vervoeren</a:t>
            </a:r>
          </a:p>
          <a:p>
            <a:pPr marL="171450" indent="-171450" defTabSz="914254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In elk terrein inzetbaar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D8DB3-9698-0F4B-85E8-E8DE4B5C7A9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82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E84F-39AC-4D4D-B8C3-7DBB2D5F21CF}" type="datetimeFigureOut">
              <a:rPr lang="nl-NL" smtClean="0"/>
              <a:t>29-6-2026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1CFE-62AF-4E81-94B4-470AA4B035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570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E84F-39AC-4D4D-B8C3-7DBB2D5F21CF}" type="datetimeFigureOut">
              <a:rPr lang="nl-NL" smtClean="0"/>
              <a:t>29-6-2026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1CFE-62AF-4E81-94B4-470AA4B035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24264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foto donkergroen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9C4DAFCC-C949-7BC4-ACB3-E59B78B16E6E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6094413" y="3908425"/>
            <a:ext cx="5867400" cy="2743200"/>
          </a:xfrm>
          <a:custGeom>
            <a:avLst/>
            <a:gdLst>
              <a:gd name="T0" fmla="*/ 478 w 6160"/>
              <a:gd name="T1" fmla="*/ 0 h 2880"/>
              <a:gd name="T2" fmla="*/ 0 w 6160"/>
              <a:gd name="T3" fmla="*/ 478 h 2880"/>
              <a:gd name="T4" fmla="*/ 0 w 6160"/>
              <a:gd name="T5" fmla="*/ 2880 h 2880"/>
              <a:gd name="T6" fmla="*/ 6160 w 6160"/>
              <a:gd name="T7" fmla="*/ 2880 h 2880"/>
              <a:gd name="T8" fmla="*/ 6160 w 6160"/>
              <a:gd name="T9" fmla="*/ 0 h 2880"/>
              <a:gd name="T10" fmla="*/ 478 w 6160"/>
              <a:gd name="T11" fmla="*/ 0 h 2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60" h="2880">
                <a:moveTo>
                  <a:pt x="478" y="0"/>
                </a:moveTo>
                <a:cubicBezTo>
                  <a:pt x="214" y="0"/>
                  <a:pt x="0" y="214"/>
                  <a:pt x="0" y="478"/>
                </a:cubicBezTo>
                <a:cubicBezTo>
                  <a:pt x="0" y="2880"/>
                  <a:pt x="0" y="2880"/>
                  <a:pt x="0" y="2880"/>
                </a:cubicBezTo>
                <a:cubicBezTo>
                  <a:pt x="6160" y="2880"/>
                  <a:pt x="6160" y="2880"/>
                  <a:pt x="6160" y="2880"/>
                </a:cubicBezTo>
                <a:cubicBezTo>
                  <a:pt x="6160" y="0"/>
                  <a:pt x="6160" y="0"/>
                  <a:pt x="6160" y="0"/>
                </a:cubicBezTo>
                <a:lnTo>
                  <a:pt x="478" y="0"/>
                </a:lnTo>
                <a:close/>
              </a:path>
            </a:pathLst>
          </a:custGeom>
          <a:solidFill>
            <a:srgbClr val="275937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2" name="01_Rectangle 2{PHJU} (JU-Free)" descr="Logo Ministerie van Volkshuisvesting en Ruimtelijke Ordening">
            <a:extLst>
              <a:ext uri="{FF2B5EF4-FFF2-40B4-BE49-F238E27FC236}">
                <a16:creationId xmlns:a16="http://schemas.microsoft.com/office/drawing/2014/main" id="{A63F8C6F-3727-AE37-3D80-5561732C3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48">
                <a:latin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4" name="Freeform 1 [PHJU] (JU-Free)">
            <a:extLst>
              <a:ext uri="{FF2B5EF4-FFF2-40B4-BE49-F238E27FC236}">
                <a16:creationId xmlns:a16="http://schemas.microsoft.com/office/drawing/2014/main" id="{D58DADC9-7FBF-6BDF-EAAA-ED4AC768DC9F}"/>
              </a:ext>
            </a:extLst>
          </p:cNvPr>
          <p:cNvSpPr>
            <a:spLocks noGrp="1"/>
          </p:cNvSpPr>
          <p:nvPr>
            <p:ph type="pic" idx="1000" hasCustomPrompt="1"/>
          </p:nvPr>
        </p:nvSpPr>
        <p:spPr bwMode="auto">
          <a:xfrm>
            <a:off x="228600" y="1165225"/>
            <a:ext cx="11733213" cy="5486400"/>
          </a:xfrm>
          <a:custGeom>
            <a:avLst/>
            <a:gdLst>
              <a:gd name="connsiteX0" fmla="*/ 455234 w 11733213"/>
              <a:gd name="connsiteY0" fmla="*/ 0 h 5486400"/>
              <a:gd name="connsiteX1" fmla="*/ 11733213 w 11733213"/>
              <a:gd name="connsiteY1" fmla="*/ 0 h 5486400"/>
              <a:gd name="connsiteX2" fmla="*/ 11733213 w 11733213"/>
              <a:gd name="connsiteY2" fmla="*/ 2743200 h 5486400"/>
              <a:gd name="connsiteX3" fmla="*/ 6321108 w 11733213"/>
              <a:gd name="connsiteY3" fmla="*/ 2743200 h 5486400"/>
              <a:gd name="connsiteX4" fmla="*/ 5865813 w 11733213"/>
              <a:gd name="connsiteY4" fmla="*/ 3198495 h 5486400"/>
              <a:gd name="connsiteX5" fmla="*/ 5865813 w 11733213"/>
              <a:gd name="connsiteY5" fmla="*/ 5486400 h 5486400"/>
              <a:gd name="connsiteX6" fmla="*/ 5439788 w 11733213"/>
              <a:gd name="connsiteY6" fmla="*/ 5486400 h 5486400"/>
              <a:gd name="connsiteX7" fmla="*/ 0 w 11733213"/>
              <a:gd name="connsiteY7" fmla="*/ 5486400 h 5486400"/>
              <a:gd name="connsiteX8" fmla="*/ 0 w 11733213"/>
              <a:gd name="connsiteY8" fmla="*/ 455295 h 5486400"/>
              <a:gd name="connsiteX9" fmla="*/ 455234 w 11733213"/>
              <a:gd name="connsiteY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33213" h="5486400">
                <a:moveTo>
                  <a:pt x="455234" y="0"/>
                </a:moveTo>
                <a:cubicBezTo>
                  <a:pt x="455234" y="0"/>
                  <a:pt x="455234" y="0"/>
                  <a:pt x="11733213" y="0"/>
                </a:cubicBezTo>
                <a:lnTo>
                  <a:pt x="11733213" y="2743200"/>
                </a:lnTo>
                <a:lnTo>
                  <a:pt x="6321108" y="2743200"/>
                </a:lnTo>
                <a:cubicBezTo>
                  <a:pt x="6069648" y="2743200"/>
                  <a:pt x="5865813" y="2947035"/>
                  <a:pt x="5865813" y="3198495"/>
                </a:cubicBezTo>
                <a:cubicBezTo>
                  <a:pt x="5865813" y="5486400"/>
                  <a:pt x="5865813" y="5486400"/>
                  <a:pt x="5865813" y="5486400"/>
                </a:cubicBezTo>
                <a:lnTo>
                  <a:pt x="5439788" y="5486400"/>
                </a:lnTo>
                <a:cubicBezTo>
                  <a:pt x="3987459" y="5486400"/>
                  <a:pt x="2199978" y="5486400"/>
                  <a:pt x="0" y="5486400"/>
                </a:cubicBezTo>
                <a:cubicBezTo>
                  <a:pt x="0" y="5486400"/>
                  <a:pt x="0" y="5486400"/>
                  <a:pt x="0" y="455295"/>
                </a:cubicBezTo>
                <a:cubicBezTo>
                  <a:pt x="0" y="203835"/>
                  <a:pt x="203808" y="0"/>
                  <a:pt x="455234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  <a:endParaRPr lang="en-NL" dirty="0"/>
          </a:p>
        </p:txBody>
      </p:sp>
      <p:sp>
        <p:nvSpPr>
          <p:cNvPr id="6" name="01_Title 2 (JU-Free)">
            <a:extLst>
              <a:ext uri="{FF2B5EF4-FFF2-40B4-BE49-F238E27FC236}">
                <a16:creationId xmlns:a16="http://schemas.microsoft.com/office/drawing/2014/main" id="{1FEA5442-CAD6-B7A3-FD0D-D0764E27D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601" y="4229100"/>
            <a:ext cx="4864100" cy="1181100"/>
          </a:xfrm>
        </p:spPr>
        <p:txBody>
          <a:bodyPr/>
          <a:lstStyle>
            <a:lvl1pPr algn="l">
              <a:defRPr kumimoji="0" sz="2700" b="1" i="0" u="none" baseline="0">
                <a:solidFill>
                  <a:schemeClr val="bg2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7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699601" y="5473704"/>
            <a:ext cx="48641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2" name="04_Placeholder 5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699601" y="5753104"/>
            <a:ext cx="48641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686520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EFD55B92-1F27-3EE6-EC37-8ABD97EF421B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228600"/>
            <a:ext cx="11733213" cy="6172200"/>
          </a:xfrm>
          <a:custGeom>
            <a:avLst/>
            <a:gdLst>
              <a:gd name="T0" fmla="*/ 12320 w 12320"/>
              <a:gd name="T1" fmla="*/ 0 h 6480"/>
              <a:gd name="T2" fmla="*/ 478 w 12320"/>
              <a:gd name="T3" fmla="*/ 0 h 6480"/>
              <a:gd name="T4" fmla="*/ 0 w 12320"/>
              <a:gd name="T5" fmla="*/ 461 h 6480"/>
              <a:gd name="T6" fmla="*/ 0 w 12320"/>
              <a:gd name="T7" fmla="*/ 6480 h 6480"/>
              <a:gd name="T8" fmla="*/ 12320 w 12320"/>
              <a:gd name="T9" fmla="*/ 6480 h 6480"/>
              <a:gd name="T10" fmla="*/ 12320 w 12320"/>
              <a:gd name="T11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20" h="6480">
                <a:moveTo>
                  <a:pt x="12320" y="0"/>
                </a:moveTo>
                <a:cubicBezTo>
                  <a:pt x="478" y="0"/>
                  <a:pt x="478" y="0"/>
                  <a:pt x="478" y="0"/>
                </a:cubicBezTo>
                <a:cubicBezTo>
                  <a:pt x="214" y="0"/>
                  <a:pt x="0" y="206"/>
                  <a:pt x="0" y="461"/>
                </a:cubicBezTo>
                <a:cubicBezTo>
                  <a:pt x="0" y="6480"/>
                  <a:pt x="0" y="6480"/>
                  <a:pt x="0" y="6480"/>
                </a:cubicBezTo>
                <a:cubicBezTo>
                  <a:pt x="12320" y="6480"/>
                  <a:pt x="12320" y="6480"/>
                  <a:pt x="12320" y="6480"/>
                </a:cubicBezTo>
                <a:lnTo>
                  <a:pt x="12320" y="0"/>
                </a:lnTo>
                <a:close/>
              </a:path>
            </a:pathLst>
          </a:custGeom>
          <a:solidFill>
            <a:srgbClr val="DCE3EA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7" name="01_***Title 2 (JU-Free)">
            <a:extLst>
              <a:ext uri="{FF2B5EF4-FFF2-40B4-BE49-F238E27FC236}">
                <a16:creationId xmlns:a16="http://schemas.microsoft.com/office/drawing/2014/main" id="{7149E377-8CA7-A9EE-867F-DCBF5AECA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1397000"/>
            <a:ext cx="5041900" cy="901700"/>
          </a:xfrm>
        </p:spPr>
        <p:txBody>
          <a:bodyPr/>
          <a:lstStyle>
            <a:lvl1pPr algn="l">
              <a:defRPr kumimoji="0" sz="2700" b="1" i="0" u="none" baseline="0">
                <a:solidFill>
                  <a:schemeClr val="tx1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 dirty="0"/>
              <a:t>[Inhoud]</a:t>
            </a:r>
          </a:p>
        </p:txBody>
      </p:sp>
      <p:sp>
        <p:nvSpPr>
          <p:cNvPr id="8" name="03_Content Placeholder 4[PHJU] (JU-Free)">
            <a:extLst>
              <a:ext uri="{FF2B5EF4-FFF2-40B4-BE49-F238E27FC236}">
                <a16:creationId xmlns:a16="http://schemas.microsoft.com/office/drawing/2014/main" id="{45E18BEF-FB2F-9D67-CC5B-C87B146169E5}"/>
              </a:ext>
            </a:extLst>
          </p:cNvPr>
          <p:cNvSpPr>
            <a:spLocks noGrp="1"/>
          </p:cNvSpPr>
          <p:nvPr>
            <p:ph type="body" sz="quarter" idx="1004" hasCustomPrompt="1"/>
          </p:nvPr>
        </p:nvSpPr>
        <p:spPr>
          <a:xfrm>
            <a:off x="685801" y="2265553"/>
            <a:ext cx="5041900" cy="4013200"/>
          </a:xfrm>
        </p:spPr>
        <p:txBody>
          <a:bodyPr/>
          <a:lstStyle>
            <a:lvl1pPr marL="243000" indent="-243000">
              <a:spcBef>
                <a:spcPts val="1425"/>
              </a:spcBef>
              <a:buFont typeface="+mj-lt"/>
              <a:buAutoNum type="arabicPeriod"/>
              <a:defRPr/>
            </a:lvl1pPr>
            <a:lvl2pPr marL="243000" indent="-243000">
              <a:spcBef>
                <a:spcPts val="1425"/>
              </a:spcBef>
              <a:buFont typeface="+mj-lt"/>
              <a:buAutoNum type="arabicPeriod"/>
              <a:defRPr/>
            </a:lvl2pPr>
            <a:lvl3pPr marL="243000" indent="-243000">
              <a:spcBef>
                <a:spcPts val="1425"/>
              </a:spcBef>
              <a:buFont typeface="+mj-lt"/>
              <a:buAutoNum type="arabicPeriod"/>
              <a:defRPr/>
            </a:lvl3pPr>
            <a:lvl4pPr marL="243000" indent="-243000">
              <a:spcBef>
                <a:spcPts val="1425"/>
              </a:spcBef>
              <a:buFont typeface="+mj-lt"/>
              <a:buAutoNum type="arabicPeriod"/>
              <a:defRPr/>
            </a:lvl4pPr>
            <a:lvl5pPr marL="243000" indent="-243000">
              <a:spcBef>
                <a:spcPts val="1425"/>
              </a:spcBef>
              <a:buFont typeface="+mj-lt"/>
              <a:buAutoNum type="arabicPeriod"/>
              <a:defRPr/>
            </a:lvl5pPr>
            <a:lvl6pPr marL="243000" indent="-243000">
              <a:spcBef>
                <a:spcPts val="1425"/>
              </a:spcBef>
              <a:buFont typeface="+mj-lt"/>
              <a:buAutoNum type="arabicPeriod"/>
              <a:defRPr/>
            </a:lvl6pPr>
            <a:lvl7pPr marL="243000" indent="-243000">
              <a:spcBef>
                <a:spcPts val="1425"/>
              </a:spcBef>
              <a:buFont typeface="+mj-lt"/>
              <a:buAutoNum type="arabicPeriod"/>
              <a:defRPr/>
            </a:lvl7pPr>
            <a:lvl8pPr marL="243000" indent="-243000">
              <a:spcBef>
                <a:spcPts val="1425"/>
              </a:spcBef>
              <a:buFont typeface="+mj-lt"/>
              <a:buAutoNum type="arabicPeriod"/>
              <a:defRPr/>
            </a:lvl8pPr>
            <a:lvl9pPr marL="243000" indent="-243000">
              <a:spcBef>
                <a:spcPts val="1425"/>
              </a:spcBef>
              <a:buFont typeface="+mj-lt"/>
              <a:buAutoNum type="arabicPeriod"/>
              <a:defRPr/>
            </a:lvl9pPr>
          </a:lstStyle>
          <a:p>
            <a:pPr lvl="0"/>
            <a:r>
              <a:rPr lang="nl-NL" dirty="0"/>
              <a:t>[Tekst]</a:t>
            </a:r>
            <a:endParaRPr lang="en-GB" dirty="0"/>
          </a:p>
        </p:txBody>
      </p:sp>
      <p:sp>
        <p:nvSpPr>
          <p:cNvPr id="11" name="02_Frame 3[PHJU] (JU-Free)">
            <a:extLst>
              <a:ext uri="{FF2B5EF4-FFF2-40B4-BE49-F238E27FC236}">
                <a16:creationId xmlns:a16="http://schemas.microsoft.com/office/drawing/2014/main" id="{54791EA8-9B7B-FDBC-466C-3DBFDA5CE5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4413" y="228600"/>
            <a:ext cx="5867400" cy="6172200"/>
          </a:xfrm>
          <a:custGeom>
            <a:avLst/>
            <a:gdLst>
              <a:gd name="connsiteX0" fmla="*/ 0 w 5867400"/>
              <a:gd name="connsiteY0" fmla="*/ 0 h 6172200"/>
              <a:gd name="connsiteX1" fmla="*/ 5867400 w 5867400"/>
              <a:gd name="connsiteY1" fmla="*/ 0 h 6172200"/>
              <a:gd name="connsiteX2" fmla="*/ 5867400 w 5867400"/>
              <a:gd name="connsiteY2" fmla="*/ 6172200 h 6172200"/>
              <a:gd name="connsiteX3" fmla="*/ 0 w 5867400"/>
              <a:gd name="connsiteY3" fmla="*/ 617220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7400" h="6172200">
                <a:moveTo>
                  <a:pt x="0" y="0"/>
                </a:moveTo>
                <a:lnTo>
                  <a:pt x="5867400" y="0"/>
                </a:lnTo>
                <a:lnTo>
                  <a:pt x="5867400" y="6172200"/>
                </a:lnTo>
                <a:lnTo>
                  <a:pt x="0" y="6172200"/>
                </a:lnTo>
                <a:close/>
              </a:path>
            </a:pathLst>
          </a:custGeom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350"/>
            </a:lvl1pPr>
          </a:lstStyle>
          <a:p>
            <a:r>
              <a:rPr lang="nl-NL" dirty="0"/>
              <a:t>[Afbeelding]</a:t>
            </a:r>
            <a:endParaRPr lang="en-NL" dirty="0"/>
          </a:p>
        </p:txBody>
      </p:sp>
      <p:sp>
        <p:nvSpPr>
          <p:cNvPr id="12" name="Frame date 4 (JU-Free)">
            <a:extLst>
              <a:ext uri="{FF2B5EF4-FFF2-40B4-BE49-F238E27FC236}">
                <a16:creationId xmlns:a16="http://schemas.microsoft.com/office/drawing/2014/main" id="{FD4DE155-BFCF-4DA3-46C7-DB9208DE8167}"/>
              </a:ext>
            </a:extLst>
          </p:cNvPr>
          <p:cNvSpPr>
            <a:spLocks noGrp="1"/>
          </p:cNvSpPr>
          <p:nvPr>
            <p:ph type="dt" sz="half" idx="1005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3" name="Footer Placeholder 5 (JU-Free)">
            <a:extLst>
              <a:ext uri="{FF2B5EF4-FFF2-40B4-BE49-F238E27FC236}">
                <a16:creationId xmlns:a16="http://schemas.microsoft.com/office/drawing/2014/main" id="{92A20E28-2D5B-8C32-AFA6-80D6652285B4}"/>
              </a:ext>
            </a:extLst>
          </p:cNvPr>
          <p:cNvSpPr>
            <a:spLocks noGrp="1"/>
          </p:cNvSpPr>
          <p:nvPr>
            <p:ph type="ftr" sz="quarter" idx="1006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4" name="Placeholdernummer 9 (JU-Free)">
            <a:extLst>
              <a:ext uri="{FF2B5EF4-FFF2-40B4-BE49-F238E27FC236}">
                <a16:creationId xmlns:a16="http://schemas.microsoft.com/office/drawing/2014/main" id="{F54BE046-10E9-41C3-C27D-6E419C908945}"/>
              </a:ext>
            </a:extLst>
          </p:cNvPr>
          <p:cNvSpPr>
            <a:spLocks noGrp="1"/>
          </p:cNvSpPr>
          <p:nvPr>
            <p:ph type="sldNum" sz="quarter" idx="1007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68385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[Hoofdstuktitel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76D4287D-413F-5967-895B-322538B52AA6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228600"/>
            <a:ext cx="11733213" cy="6172200"/>
          </a:xfrm>
          <a:custGeom>
            <a:avLst/>
            <a:gdLst>
              <a:gd name="T0" fmla="*/ 12320 w 12320"/>
              <a:gd name="T1" fmla="*/ 0 h 6480"/>
              <a:gd name="T2" fmla="*/ 478 w 12320"/>
              <a:gd name="T3" fmla="*/ 0 h 6480"/>
              <a:gd name="T4" fmla="*/ 0 w 12320"/>
              <a:gd name="T5" fmla="*/ 461 h 6480"/>
              <a:gd name="T6" fmla="*/ 0 w 12320"/>
              <a:gd name="T7" fmla="*/ 6480 h 6480"/>
              <a:gd name="T8" fmla="*/ 12320 w 12320"/>
              <a:gd name="T9" fmla="*/ 6480 h 6480"/>
              <a:gd name="T10" fmla="*/ 12320 w 12320"/>
              <a:gd name="T11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20" h="6480">
                <a:moveTo>
                  <a:pt x="12320" y="0"/>
                </a:moveTo>
                <a:cubicBezTo>
                  <a:pt x="478" y="0"/>
                  <a:pt x="478" y="0"/>
                  <a:pt x="478" y="0"/>
                </a:cubicBezTo>
                <a:cubicBezTo>
                  <a:pt x="214" y="0"/>
                  <a:pt x="0" y="206"/>
                  <a:pt x="0" y="461"/>
                </a:cubicBezTo>
                <a:cubicBezTo>
                  <a:pt x="0" y="6480"/>
                  <a:pt x="0" y="6480"/>
                  <a:pt x="0" y="6480"/>
                </a:cubicBezTo>
                <a:cubicBezTo>
                  <a:pt x="12320" y="6480"/>
                  <a:pt x="12320" y="6480"/>
                  <a:pt x="12320" y="6480"/>
                </a:cubicBezTo>
                <a:lnTo>
                  <a:pt x="12320" y="0"/>
                </a:lnTo>
                <a:close/>
              </a:path>
            </a:pathLst>
          </a:custGeom>
          <a:solidFill>
            <a:srgbClr val="154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5" name="01_***Title 2 (JU-Free)">
            <a:extLst>
              <a:ext uri="{FF2B5EF4-FFF2-40B4-BE49-F238E27FC236}">
                <a16:creationId xmlns:a16="http://schemas.microsoft.com/office/drawing/2014/main" id="{FFB6775D-AFC7-8709-A82C-A4F127A85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196882"/>
            <a:ext cx="10820400" cy="1574800"/>
          </a:xfrm>
        </p:spPr>
        <p:txBody>
          <a:bodyPr/>
          <a:lstStyle>
            <a:lvl1pPr algn="l">
              <a:defRPr kumimoji="0" sz="4050" b="1" i="0" u="none" baseline="0">
                <a:solidFill>
                  <a:schemeClr val="bg2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/>
              <a:t>[Hoofdstuk titel]</a:t>
            </a:r>
            <a:endParaRPr lang="nl-NL" dirty="0"/>
          </a:p>
        </p:txBody>
      </p:sp>
      <p:sp>
        <p:nvSpPr>
          <p:cNvPr id="6" name="Frame date 1 (JU-Free)">
            <a:extLst>
              <a:ext uri="{FF2B5EF4-FFF2-40B4-BE49-F238E27FC236}">
                <a16:creationId xmlns:a16="http://schemas.microsoft.com/office/drawing/2014/main" id="{F15F292C-1FD0-8718-A6ED-A22DF692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9" name="Footer Placeholder 6 (JU-Free)">
            <a:extLst>
              <a:ext uri="{FF2B5EF4-FFF2-40B4-BE49-F238E27FC236}">
                <a16:creationId xmlns:a16="http://schemas.microsoft.com/office/drawing/2014/main" id="{D2185561-1560-C002-4AE8-602733679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Placeholdernummer 7 (JU-Free)">
            <a:extLst>
              <a:ext uri="{FF2B5EF4-FFF2-40B4-BE49-F238E27FC236}">
                <a16:creationId xmlns:a16="http://schemas.microsoft.com/office/drawing/2014/main" id="{7774433E-E37F-F5BA-150A-C6F8B98A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1468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[Hoofdstuktitel mintgroen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76D4287D-413F-5967-895B-322538B52AA6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228600"/>
            <a:ext cx="11733213" cy="6172200"/>
          </a:xfrm>
          <a:custGeom>
            <a:avLst/>
            <a:gdLst>
              <a:gd name="T0" fmla="*/ 12320 w 12320"/>
              <a:gd name="T1" fmla="*/ 0 h 6480"/>
              <a:gd name="T2" fmla="*/ 478 w 12320"/>
              <a:gd name="T3" fmla="*/ 0 h 6480"/>
              <a:gd name="T4" fmla="*/ 0 w 12320"/>
              <a:gd name="T5" fmla="*/ 461 h 6480"/>
              <a:gd name="T6" fmla="*/ 0 w 12320"/>
              <a:gd name="T7" fmla="*/ 6480 h 6480"/>
              <a:gd name="T8" fmla="*/ 12320 w 12320"/>
              <a:gd name="T9" fmla="*/ 6480 h 6480"/>
              <a:gd name="T10" fmla="*/ 12320 w 12320"/>
              <a:gd name="T11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20" h="6480">
                <a:moveTo>
                  <a:pt x="12320" y="0"/>
                </a:moveTo>
                <a:cubicBezTo>
                  <a:pt x="478" y="0"/>
                  <a:pt x="478" y="0"/>
                  <a:pt x="478" y="0"/>
                </a:cubicBezTo>
                <a:cubicBezTo>
                  <a:pt x="214" y="0"/>
                  <a:pt x="0" y="206"/>
                  <a:pt x="0" y="461"/>
                </a:cubicBezTo>
                <a:cubicBezTo>
                  <a:pt x="0" y="6480"/>
                  <a:pt x="0" y="6480"/>
                  <a:pt x="0" y="6480"/>
                </a:cubicBezTo>
                <a:cubicBezTo>
                  <a:pt x="12320" y="6480"/>
                  <a:pt x="12320" y="6480"/>
                  <a:pt x="12320" y="6480"/>
                </a:cubicBezTo>
                <a:lnTo>
                  <a:pt x="12320" y="0"/>
                </a:lnTo>
                <a:close/>
              </a:path>
            </a:pathLst>
          </a:custGeom>
          <a:solidFill>
            <a:srgbClr val="76D2B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5" name="01_***Title 2 (JU-Free)">
            <a:extLst>
              <a:ext uri="{FF2B5EF4-FFF2-40B4-BE49-F238E27FC236}">
                <a16:creationId xmlns:a16="http://schemas.microsoft.com/office/drawing/2014/main" id="{FFB6775D-AFC7-8709-A82C-A4F127A85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196882"/>
            <a:ext cx="10820400" cy="1574800"/>
          </a:xfrm>
        </p:spPr>
        <p:txBody>
          <a:bodyPr/>
          <a:lstStyle>
            <a:lvl1pPr algn="l">
              <a:defRPr kumimoji="0" sz="4050" b="1" i="0" u="none" baseline="0">
                <a:solidFill>
                  <a:srgbClr val="154273"/>
                </a:solidFill>
                <a:latin typeface="+mj-lt"/>
              </a:defRPr>
            </a:lvl1pPr>
          </a:lstStyle>
          <a:p>
            <a:r>
              <a:rPr lang="nl-NL" dirty="0"/>
              <a:t>[Hoofdstuk titel]</a:t>
            </a:r>
          </a:p>
        </p:txBody>
      </p:sp>
      <p:sp>
        <p:nvSpPr>
          <p:cNvPr id="6" name="Frame date 1 (JU-Free)">
            <a:extLst>
              <a:ext uri="{FF2B5EF4-FFF2-40B4-BE49-F238E27FC236}">
                <a16:creationId xmlns:a16="http://schemas.microsoft.com/office/drawing/2014/main" id="{F15F292C-1FD0-8718-A6ED-A22DF692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9" name="Footer Placeholder 6 (JU-Free)">
            <a:extLst>
              <a:ext uri="{FF2B5EF4-FFF2-40B4-BE49-F238E27FC236}">
                <a16:creationId xmlns:a16="http://schemas.microsoft.com/office/drawing/2014/main" id="{D2185561-1560-C002-4AE8-602733679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Placeholdernummer 7 (JU-Free)">
            <a:extLst>
              <a:ext uri="{FF2B5EF4-FFF2-40B4-BE49-F238E27FC236}">
                <a16:creationId xmlns:a16="http://schemas.microsoft.com/office/drawing/2014/main" id="{7774433E-E37F-F5BA-150A-C6F8B98A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1056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[Hoofdstuktitel oranje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76D4287D-413F-5967-895B-322538B52AA6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228600"/>
            <a:ext cx="11733213" cy="6172200"/>
          </a:xfrm>
          <a:custGeom>
            <a:avLst/>
            <a:gdLst>
              <a:gd name="T0" fmla="*/ 12320 w 12320"/>
              <a:gd name="T1" fmla="*/ 0 h 6480"/>
              <a:gd name="T2" fmla="*/ 478 w 12320"/>
              <a:gd name="T3" fmla="*/ 0 h 6480"/>
              <a:gd name="T4" fmla="*/ 0 w 12320"/>
              <a:gd name="T5" fmla="*/ 461 h 6480"/>
              <a:gd name="T6" fmla="*/ 0 w 12320"/>
              <a:gd name="T7" fmla="*/ 6480 h 6480"/>
              <a:gd name="T8" fmla="*/ 12320 w 12320"/>
              <a:gd name="T9" fmla="*/ 6480 h 6480"/>
              <a:gd name="T10" fmla="*/ 12320 w 12320"/>
              <a:gd name="T11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20" h="6480">
                <a:moveTo>
                  <a:pt x="12320" y="0"/>
                </a:moveTo>
                <a:cubicBezTo>
                  <a:pt x="478" y="0"/>
                  <a:pt x="478" y="0"/>
                  <a:pt x="478" y="0"/>
                </a:cubicBezTo>
                <a:cubicBezTo>
                  <a:pt x="214" y="0"/>
                  <a:pt x="0" y="206"/>
                  <a:pt x="0" y="461"/>
                </a:cubicBezTo>
                <a:cubicBezTo>
                  <a:pt x="0" y="6480"/>
                  <a:pt x="0" y="6480"/>
                  <a:pt x="0" y="6480"/>
                </a:cubicBezTo>
                <a:cubicBezTo>
                  <a:pt x="12320" y="6480"/>
                  <a:pt x="12320" y="6480"/>
                  <a:pt x="12320" y="6480"/>
                </a:cubicBezTo>
                <a:lnTo>
                  <a:pt x="12320" y="0"/>
                </a:ln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5" name="01_***Title 2 (JU-Free)">
            <a:extLst>
              <a:ext uri="{FF2B5EF4-FFF2-40B4-BE49-F238E27FC236}">
                <a16:creationId xmlns:a16="http://schemas.microsoft.com/office/drawing/2014/main" id="{FFB6775D-AFC7-8709-A82C-A4F127A85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196882"/>
            <a:ext cx="10820400" cy="1574800"/>
          </a:xfrm>
        </p:spPr>
        <p:txBody>
          <a:bodyPr/>
          <a:lstStyle>
            <a:lvl1pPr algn="l">
              <a:defRPr kumimoji="0" sz="4050" b="1" i="0" u="none" baseline="0">
                <a:solidFill>
                  <a:schemeClr val="bg2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/>
              <a:t>[Hoofdstuk titel]</a:t>
            </a:r>
            <a:endParaRPr lang="nl-NL" dirty="0"/>
          </a:p>
        </p:txBody>
      </p:sp>
      <p:sp>
        <p:nvSpPr>
          <p:cNvPr id="6" name="Frame date 1 (JU-Free)">
            <a:extLst>
              <a:ext uri="{FF2B5EF4-FFF2-40B4-BE49-F238E27FC236}">
                <a16:creationId xmlns:a16="http://schemas.microsoft.com/office/drawing/2014/main" id="{F15F292C-1FD0-8718-A6ED-A22DF692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9" name="Footer Placeholder 6 (JU-Free)">
            <a:extLst>
              <a:ext uri="{FF2B5EF4-FFF2-40B4-BE49-F238E27FC236}">
                <a16:creationId xmlns:a16="http://schemas.microsoft.com/office/drawing/2014/main" id="{D2185561-1560-C002-4AE8-602733679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Placeholdernummer 7 (JU-Free)">
            <a:extLst>
              <a:ext uri="{FF2B5EF4-FFF2-40B4-BE49-F238E27FC236}">
                <a16:creationId xmlns:a16="http://schemas.microsoft.com/office/drawing/2014/main" id="{7774433E-E37F-F5BA-150A-C6F8B98A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6790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[Hoofdstuktitel donkergroen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76D4287D-413F-5967-895B-322538B52AA6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228600"/>
            <a:ext cx="11733213" cy="6172200"/>
          </a:xfrm>
          <a:custGeom>
            <a:avLst/>
            <a:gdLst>
              <a:gd name="T0" fmla="*/ 12320 w 12320"/>
              <a:gd name="T1" fmla="*/ 0 h 6480"/>
              <a:gd name="T2" fmla="*/ 478 w 12320"/>
              <a:gd name="T3" fmla="*/ 0 h 6480"/>
              <a:gd name="T4" fmla="*/ 0 w 12320"/>
              <a:gd name="T5" fmla="*/ 461 h 6480"/>
              <a:gd name="T6" fmla="*/ 0 w 12320"/>
              <a:gd name="T7" fmla="*/ 6480 h 6480"/>
              <a:gd name="T8" fmla="*/ 12320 w 12320"/>
              <a:gd name="T9" fmla="*/ 6480 h 6480"/>
              <a:gd name="T10" fmla="*/ 12320 w 12320"/>
              <a:gd name="T11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20" h="6480">
                <a:moveTo>
                  <a:pt x="12320" y="0"/>
                </a:moveTo>
                <a:cubicBezTo>
                  <a:pt x="478" y="0"/>
                  <a:pt x="478" y="0"/>
                  <a:pt x="478" y="0"/>
                </a:cubicBezTo>
                <a:cubicBezTo>
                  <a:pt x="214" y="0"/>
                  <a:pt x="0" y="206"/>
                  <a:pt x="0" y="461"/>
                </a:cubicBezTo>
                <a:cubicBezTo>
                  <a:pt x="0" y="6480"/>
                  <a:pt x="0" y="6480"/>
                  <a:pt x="0" y="6480"/>
                </a:cubicBezTo>
                <a:cubicBezTo>
                  <a:pt x="12320" y="6480"/>
                  <a:pt x="12320" y="6480"/>
                  <a:pt x="12320" y="6480"/>
                </a:cubicBezTo>
                <a:lnTo>
                  <a:pt x="12320" y="0"/>
                </a:lnTo>
                <a:close/>
              </a:path>
            </a:pathLst>
          </a:custGeom>
          <a:solidFill>
            <a:srgbClr val="275937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5" name="01_***Title 2 (JU-Free)">
            <a:extLst>
              <a:ext uri="{FF2B5EF4-FFF2-40B4-BE49-F238E27FC236}">
                <a16:creationId xmlns:a16="http://schemas.microsoft.com/office/drawing/2014/main" id="{FFB6775D-AFC7-8709-A82C-A4F127A85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196882"/>
            <a:ext cx="10820400" cy="1574800"/>
          </a:xfrm>
        </p:spPr>
        <p:txBody>
          <a:bodyPr/>
          <a:lstStyle>
            <a:lvl1pPr algn="l">
              <a:defRPr kumimoji="0" sz="4050" b="1" i="0" u="none" baseline="0">
                <a:solidFill>
                  <a:schemeClr val="bg2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/>
              <a:t>[Hoofdstuk titel]</a:t>
            </a:r>
            <a:endParaRPr lang="nl-NL" dirty="0"/>
          </a:p>
        </p:txBody>
      </p:sp>
      <p:sp>
        <p:nvSpPr>
          <p:cNvPr id="6" name="Frame date 1 (JU-Free)">
            <a:extLst>
              <a:ext uri="{FF2B5EF4-FFF2-40B4-BE49-F238E27FC236}">
                <a16:creationId xmlns:a16="http://schemas.microsoft.com/office/drawing/2014/main" id="{F15F292C-1FD0-8718-A6ED-A22DF6926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9" name="Footer Placeholder 6 (JU-Free)">
            <a:extLst>
              <a:ext uri="{FF2B5EF4-FFF2-40B4-BE49-F238E27FC236}">
                <a16:creationId xmlns:a16="http://schemas.microsoft.com/office/drawing/2014/main" id="{D2185561-1560-C002-4AE8-602733679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Placeholdernummer 7 (JU-Free)">
            <a:extLst>
              <a:ext uri="{FF2B5EF4-FFF2-40B4-BE49-F238E27FC236}">
                <a16:creationId xmlns:a16="http://schemas.microsoft.com/office/drawing/2014/main" id="{7774433E-E37F-F5BA-150A-C6F8B98A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0460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 en object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EB000DB9-8E7D-5677-5BA9-DFAA1DB6C6A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2251" y="222250"/>
            <a:ext cx="11739563" cy="6178550"/>
          </a:xfrm>
          <a:custGeom>
            <a:avLst/>
            <a:gdLst>
              <a:gd name="T0" fmla="*/ 485 w 12327"/>
              <a:gd name="T1" fmla="*/ 14 h 6487"/>
              <a:gd name="T2" fmla="*/ 12327 w 12327"/>
              <a:gd name="T3" fmla="*/ 14 h 6487"/>
              <a:gd name="T4" fmla="*/ 12327 w 12327"/>
              <a:gd name="T5" fmla="*/ 0 h 6487"/>
              <a:gd name="T6" fmla="*/ 485 w 12327"/>
              <a:gd name="T7" fmla="*/ 0 h 6487"/>
              <a:gd name="T8" fmla="*/ 0 w 12327"/>
              <a:gd name="T9" fmla="*/ 485 h 6487"/>
              <a:gd name="T10" fmla="*/ 0 w 12327"/>
              <a:gd name="T11" fmla="*/ 6487 h 6487"/>
              <a:gd name="T12" fmla="*/ 14 w 12327"/>
              <a:gd name="T13" fmla="*/ 6487 h 6487"/>
              <a:gd name="T14" fmla="*/ 14 w 12327"/>
              <a:gd name="T15" fmla="*/ 485 h 6487"/>
              <a:gd name="T16" fmla="*/ 485 w 12327"/>
              <a:gd name="T17" fmla="*/ 14 h 6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27" h="6487">
                <a:moveTo>
                  <a:pt x="485" y="14"/>
                </a:moveTo>
                <a:cubicBezTo>
                  <a:pt x="12327" y="14"/>
                  <a:pt x="12327" y="14"/>
                  <a:pt x="12327" y="14"/>
                </a:cubicBezTo>
                <a:cubicBezTo>
                  <a:pt x="12327" y="0"/>
                  <a:pt x="12327" y="0"/>
                  <a:pt x="12327" y="0"/>
                </a:cubicBezTo>
                <a:cubicBezTo>
                  <a:pt x="485" y="0"/>
                  <a:pt x="485" y="0"/>
                  <a:pt x="485" y="0"/>
                </a:cubicBezTo>
                <a:cubicBezTo>
                  <a:pt x="218" y="0"/>
                  <a:pt x="0" y="218"/>
                  <a:pt x="0" y="485"/>
                </a:cubicBezTo>
                <a:cubicBezTo>
                  <a:pt x="0" y="6487"/>
                  <a:pt x="0" y="6487"/>
                  <a:pt x="0" y="6487"/>
                </a:cubicBezTo>
                <a:cubicBezTo>
                  <a:pt x="14" y="6487"/>
                  <a:pt x="14" y="6487"/>
                  <a:pt x="14" y="6487"/>
                </a:cubicBezTo>
                <a:cubicBezTo>
                  <a:pt x="14" y="485"/>
                  <a:pt x="14" y="485"/>
                  <a:pt x="14" y="485"/>
                </a:cubicBezTo>
                <a:cubicBezTo>
                  <a:pt x="14" y="225"/>
                  <a:pt x="225" y="14"/>
                  <a:pt x="485" y="14"/>
                </a:cubicBezTo>
                <a:close/>
              </a:path>
            </a:pathLst>
          </a:custGeom>
          <a:solidFill>
            <a:srgbClr val="154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6" name="01_Title 2 (JU-Free)">
            <a:extLst>
              <a:ext uri="{FF2B5EF4-FFF2-40B4-BE49-F238E27FC236}">
                <a16:creationId xmlns:a16="http://schemas.microsoft.com/office/drawing/2014/main" id="{9BAA699E-5EC0-5311-636C-555E21A56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>
              <a:defRPr kumimoji="0" sz="2700" b="1" i="0" u="none" baseline="0">
                <a:solidFill>
                  <a:srgbClr val="154273">
                    <a:lumMod val="100000"/>
                  </a:srgbClr>
                </a:solidFill>
                <a:latin typeface="+mj-lt"/>
              </a:defRPr>
            </a:lvl1pPr>
          </a:lstStyle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7" name="02_Content Placeholder 3[PHJU] (JU-Free)"/>
          <p:cNvSpPr>
            <a:spLocks noGrp="1"/>
          </p:cNvSpPr>
          <p:nvPr>
            <p:ph idx="1" hasCustomPrompt="1"/>
          </p:nvPr>
        </p:nvSpPr>
        <p:spPr>
          <a:xfrm>
            <a:off x="685800" y="1752600"/>
            <a:ext cx="10820400" cy="4013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8" name="Frame date 2 (JU-Free)">
            <a:extLst>
              <a:ext uri="{FF2B5EF4-FFF2-40B4-BE49-F238E27FC236}">
                <a16:creationId xmlns:a16="http://schemas.microsoft.com/office/drawing/2014/main" id="{F2C1B6E7-FEE4-6593-4960-A5E9F11FA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1" name="Footer Placeholder 3 (JU-Free)">
            <a:extLst>
              <a:ext uri="{FF2B5EF4-FFF2-40B4-BE49-F238E27FC236}">
                <a16:creationId xmlns:a16="http://schemas.microsoft.com/office/drawing/2014/main" id="{0FF79ED6-D2B7-C1D9-032B-13FE7B93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2" name="Placeholdernummer 4 (JU-Free)">
            <a:extLst>
              <a:ext uri="{FF2B5EF4-FFF2-40B4-BE49-F238E27FC236}">
                <a16:creationId xmlns:a16="http://schemas.microsoft.com/office/drawing/2014/main" id="{7D613A04-E3E4-EBD0-7D1E-B78EC8B9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13557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 en object mintgroen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EB000DB9-8E7D-5677-5BA9-DFAA1DB6C6A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2251" y="222250"/>
            <a:ext cx="11739563" cy="6178550"/>
          </a:xfrm>
          <a:custGeom>
            <a:avLst/>
            <a:gdLst>
              <a:gd name="T0" fmla="*/ 485 w 12327"/>
              <a:gd name="T1" fmla="*/ 14 h 6487"/>
              <a:gd name="T2" fmla="*/ 12327 w 12327"/>
              <a:gd name="T3" fmla="*/ 14 h 6487"/>
              <a:gd name="T4" fmla="*/ 12327 w 12327"/>
              <a:gd name="T5" fmla="*/ 0 h 6487"/>
              <a:gd name="T6" fmla="*/ 485 w 12327"/>
              <a:gd name="T7" fmla="*/ 0 h 6487"/>
              <a:gd name="T8" fmla="*/ 0 w 12327"/>
              <a:gd name="T9" fmla="*/ 485 h 6487"/>
              <a:gd name="T10" fmla="*/ 0 w 12327"/>
              <a:gd name="T11" fmla="*/ 6487 h 6487"/>
              <a:gd name="T12" fmla="*/ 14 w 12327"/>
              <a:gd name="T13" fmla="*/ 6487 h 6487"/>
              <a:gd name="T14" fmla="*/ 14 w 12327"/>
              <a:gd name="T15" fmla="*/ 485 h 6487"/>
              <a:gd name="T16" fmla="*/ 485 w 12327"/>
              <a:gd name="T17" fmla="*/ 14 h 6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27" h="6487">
                <a:moveTo>
                  <a:pt x="485" y="14"/>
                </a:moveTo>
                <a:cubicBezTo>
                  <a:pt x="12327" y="14"/>
                  <a:pt x="12327" y="14"/>
                  <a:pt x="12327" y="14"/>
                </a:cubicBezTo>
                <a:cubicBezTo>
                  <a:pt x="12327" y="0"/>
                  <a:pt x="12327" y="0"/>
                  <a:pt x="12327" y="0"/>
                </a:cubicBezTo>
                <a:cubicBezTo>
                  <a:pt x="485" y="0"/>
                  <a:pt x="485" y="0"/>
                  <a:pt x="485" y="0"/>
                </a:cubicBezTo>
                <a:cubicBezTo>
                  <a:pt x="218" y="0"/>
                  <a:pt x="0" y="218"/>
                  <a:pt x="0" y="485"/>
                </a:cubicBezTo>
                <a:cubicBezTo>
                  <a:pt x="0" y="6487"/>
                  <a:pt x="0" y="6487"/>
                  <a:pt x="0" y="6487"/>
                </a:cubicBezTo>
                <a:cubicBezTo>
                  <a:pt x="14" y="6487"/>
                  <a:pt x="14" y="6487"/>
                  <a:pt x="14" y="6487"/>
                </a:cubicBezTo>
                <a:cubicBezTo>
                  <a:pt x="14" y="485"/>
                  <a:pt x="14" y="485"/>
                  <a:pt x="14" y="485"/>
                </a:cubicBezTo>
                <a:cubicBezTo>
                  <a:pt x="14" y="225"/>
                  <a:pt x="225" y="14"/>
                  <a:pt x="485" y="14"/>
                </a:cubicBezTo>
                <a:close/>
              </a:path>
            </a:pathLst>
          </a:custGeom>
          <a:solidFill>
            <a:srgbClr val="76D2B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6" name="01_Title 2 (JU-Free)">
            <a:extLst>
              <a:ext uri="{FF2B5EF4-FFF2-40B4-BE49-F238E27FC236}">
                <a16:creationId xmlns:a16="http://schemas.microsoft.com/office/drawing/2014/main" id="{9BAA699E-5EC0-5311-636C-555E21A56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>
              <a:defRPr kumimoji="0" sz="2700" b="1" i="0" u="none" baseline="0">
                <a:solidFill>
                  <a:srgbClr val="154273">
                    <a:lumMod val="100000"/>
                  </a:srgbClr>
                </a:solidFill>
                <a:latin typeface="+mj-lt"/>
              </a:defRPr>
            </a:lvl1pPr>
          </a:lstStyle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7" name="02_Content Placeholder 3[PHJU] (JU-Free)"/>
          <p:cNvSpPr>
            <a:spLocks noGrp="1"/>
          </p:cNvSpPr>
          <p:nvPr>
            <p:ph idx="1" hasCustomPrompt="1"/>
          </p:nvPr>
        </p:nvSpPr>
        <p:spPr>
          <a:xfrm>
            <a:off x="685800" y="1752600"/>
            <a:ext cx="10820400" cy="4013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8" name="Frame date 2 (JU-Free)">
            <a:extLst>
              <a:ext uri="{FF2B5EF4-FFF2-40B4-BE49-F238E27FC236}">
                <a16:creationId xmlns:a16="http://schemas.microsoft.com/office/drawing/2014/main" id="{F2C1B6E7-FEE4-6593-4960-A5E9F11FA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1" name="Footer Placeholder 3 (JU-Free)">
            <a:extLst>
              <a:ext uri="{FF2B5EF4-FFF2-40B4-BE49-F238E27FC236}">
                <a16:creationId xmlns:a16="http://schemas.microsoft.com/office/drawing/2014/main" id="{0FF79ED6-D2B7-C1D9-032B-13FE7B93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2" name="Placeholdernummer 4 (JU-Free)">
            <a:extLst>
              <a:ext uri="{FF2B5EF4-FFF2-40B4-BE49-F238E27FC236}">
                <a16:creationId xmlns:a16="http://schemas.microsoft.com/office/drawing/2014/main" id="{7D613A04-E3E4-EBD0-7D1E-B78EC8B9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52399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 en object oranje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EB000DB9-8E7D-5677-5BA9-DFAA1DB6C6A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2251" y="222250"/>
            <a:ext cx="11739563" cy="6178550"/>
          </a:xfrm>
          <a:custGeom>
            <a:avLst/>
            <a:gdLst>
              <a:gd name="T0" fmla="*/ 485 w 12327"/>
              <a:gd name="T1" fmla="*/ 14 h 6487"/>
              <a:gd name="T2" fmla="*/ 12327 w 12327"/>
              <a:gd name="T3" fmla="*/ 14 h 6487"/>
              <a:gd name="T4" fmla="*/ 12327 w 12327"/>
              <a:gd name="T5" fmla="*/ 0 h 6487"/>
              <a:gd name="T6" fmla="*/ 485 w 12327"/>
              <a:gd name="T7" fmla="*/ 0 h 6487"/>
              <a:gd name="T8" fmla="*/ 0 w 12327"/>
              <a:gd name="T9" fmla="*/ 485 h 6487"/>
              <a:gd name="T10" fmla="*/ 0 w 12327"/>
              <a:gd name="T11" fmla="*/ 6487 h 6487"/>
              <a:gd name="T12" fmla="*/ 14 w 12327"/>
              <a:gd name="T13" fmla="*/ 6487 h 6487"/>
              <a:gd name="T14" fmla="*/ 14 w 12327"/>
              <a:gd name="T15" fmla="*/ 485 h 6487"/>
              <a:gd name="T16" fmla="*/ 485 w 12327"/>
              <a:gd name="T17" fmla="*/ 14 h 6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27" h="6487">
                <a:moveTo>
                  <a:pt x="485" y="14"/>
                </a:moveTo>
                <a:cubicBezTo>
                  <a:pt x="12327" y="14"/>
                  <a:pt x="12327" y="14"/>
                  <a:pt x="12327" y="14"/>
                </a:cubicBezTo>
                <a:cubicBezTo>
                  <a:pt x="12327" y="0"/>
                  <a:pt x="12327" y="0"/>
                  <a:pt x="12327" y="0"/>
                </a:cubicBezTo>
                <a:cubicBezTo>
                  <a:pt x="485" y="0"/>
                  <a:pt x="485" y="0"/>
                  <a:pt x="485" y="0"/>
                </a:cubicBezTo>
                <a:cubicBezTo>
                  <a:pt x="218" y="0"/>
                  <a:pt x="0" y="218"/>
                  <a:pt x="0" y="485"/>
                </a:cubicBezTo>
                <a:cubicBezTo>
                  <a:pt x="0" y="6487"/>
                  <a:pt x="0" y="6487"/>
                  <a:pt x="0" y="6487"/>
                </a:cubicBezTo>
                <a:cubicBezTo>
                  <a:pt x="14" y="6487"/>
                  <a:pt x="14" y="6487"/>
                  <a:pt x="14" y="6487"/>
                </a:cubicBezTo>
                <a:cubicBezTo>
                  <a:pt x="14" y="485"/>
                  <a:pt x="14" y="485"/>
                  <a:pt x="14" y="485"/>
                </a:cubicBezTo>
                <a:cubicBezTo>
                  <a:pt x="14" y="225"/>
                  <a:pt x="225" y="14"/>
                  <a:pt x="485" y="14"/>
                </a:cubicBez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6" name="01_Title 2 (JU-Free)">
            <a:extLst>
              <a:ext uri="{FF2B5EF4-FFF2-40B4-BE49-F238E27FC236}">
                <a16:creationId xmlns:a16="http://schemas.microsoft.com/office/drawing/2014/main" id="{9BAA699E-5EC0-5311-636C-555E21A56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>
              <a:defRPr kumimoji="0" sz="2700" b="1" i="0" u="none" baseline="0">
                <a:solidFill>
                  <a:srgbClr val="154273">
                    <a:lumMod val="100000"/>
                  </a:srgbClr>
                </a:solidFill>
                <a:latin typeface="+mj-lt"/>
              </a:defRPr>
            </a:lvl1pPr>
          </a:lstStyle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7" name="02_Content Placeholder 3[PHJU] (JU-Free)"/>
          <p:cNvSpPr>
            <a:spLocks noGrp="1"/>
          </p:cNvSpPr>
          <p:nvPr>
            <p:ph idx="1" hasCustomPrompt="1"/>
          </p:nvPr>
        </p:nvSpPr>
        <p:spPr>
          <a:xfrm>
            <a:off x="685800" y="1752600"/>
            <a:ext cx="10820400" cy="4013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8" name="Frame date 2 (JU-Free)">
            <a:extLst>
              <a:ext uri="{FF2B5EF4-FFF2-40B4-BE49-F238E27FC236}">
                <a16:creationId xmlns:a16="http://schemas.microsoft.com/office/drawing/2014/main" id="{F2C1B6E7-FEE4-6593-4960-A5E9F11FA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1" name="Footer Placeholder 3 (JU-Free)">
            <a:extLst>
              <a:ext uri="{FF2B5EF4-FFF2-40B4-BE49-F238E27FC236}">
                <a16:creationId xmlns:a16="http://schemas.microsoft.com/office/drawing/2014/main" id="{0FF79ED6-D2B7-C1D9-032B-13FE7B93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2" name="Placeholdernummer 4 (JU-Free)">
            <a:extLst>
              <a:ext uri="{FF2B5EF4-FFF2-40B4-BE49-F238E27FC236}">
                <a16:creationId xmlns:a16="http://schemas.microsoft.com/office/drawing/2014/main" id="{7D613A04-E3E4-EBD0-7D1E-B78EC8B9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1388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 en object donkergroen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EB000DB9-8E7D-5677-5BA9-DFAA1DB6C6A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2251" y="222250"/>
            <a:ext cx="11739563" cy="6178550"/>
          </a:xfrm>
          <a:custGeom>
            <a:avLst/>
            <a:gdLst>
              <a:gd name="T0" fmla="*/ 485 w 12327"/>
              <a:gd name="T1" fmla="*/ 14 h 6487"/>
              <a:gd name="T2" fmla="*/ 12327 w 12327"/>
              <a:gd name="T3" fmla="*/ 14 h 6487"/>
              <a:gd name="T4" fmla="*/ 12327 w 12327"/>
              <a:gd name="T5" fmla="*/ 0 h 6487"/>
              <a:gd name="T6" fmla="*/ 485 w 12327"/>
              <a:gd name="T7" fmla="*/ 0 h 6487"/>
              <a:gd name="T8" fmla="*/ 0 w 12327"/>
              <a:gd name="T9" fmla="*/ 485 h 6487"/>
              <a:gd name="T10" fmla="*/ 0 w 12327"/>
              <a:gd name="T11" fmla="*/ 6487 h 6487"/>
              <a:gd name="T12" fmla="*/ 14 w 12327"/>
              <a:gd name="T13" fmla="*/ 6487 h 6487"/>
              <a:gd name="T14" fmla="*/ 14 w 12327"/>
              <a:gd name="T15" fmla="*/ 485 h 6487"/>
              <a:gd name="T16" fmla="*/ 485 w 12327"/>
              <a:gd name="T17" fmla="*/ 14 h 6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27" h="6487">
                <a:moveTo>
                  <a:pt x="485" y="14"/>
                </a:moveTo>
                <a:cubicBezTo>
                  <a:pt x="12327" y="14"/>
                  <a:pt x="12327" y="14"/>
                  <a:pt x="12327" y="14"/>
                </a:cubicBezTo>
                <a:cubicBezTo>
                  <a:pt x="12327" y="0"/>
                  <a:pt x="12327" y="0"/>
                  <a:pt x="12327" y="0"/>
                </a:cubicBezTo>
                <a:cubicBezTo>
                  <a:pt x="485" y="0"/>
                  <a:pt x="485" y="0"/>
                  <a:pt x="485" y="0"/>
                </a:cubicBezTo>
                <a:cubicBezTo>
                  <a:pt x="218" y="0"/>
                  <a:pt x="0" y="218"/>
                  <a:pt x="0" y="485"/>
                </a:cubicBezTo>
                <a:cubicBezTo>
                  <a:pt x="0" y="6487"/>
                  <a:pt x="0" y="6487"/>
                  <a:pt x="0" y="6487"/>
                </a:cubicBezTo>
                <a:cubicBezTo>
                  <a:pt x="14" y="6487"/>
                  <a:pt x="14" y="6487"/>
                  <a:pt x="14" y="6487"/>
                </a:cubicBezTo>
                <a:cubicBezTo>
                  <a:pt x="14" y="485"/>
                  <a:pt x="14" y="485"/>
                  <a:pt x="14" y="485"/>
                </a:cubicBezTo>
                <a:cubicBezTo>
                  <a:pt x="14" y="225"/>
                  <a:pt x="225" y="14"/>
                  <a:pt x="485" y="14"/>
                </a:cubicBezTo>
                <a:close/>
              </a:path>
            </a:pathLst>
          </a:custGeom>
          <a:solidFill>
            <a:srgbClr val="275937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6" name="01_Title 2 (JU-Free)">
            <a:extLst>
              <a:ext uri="{FF2B5EF4-FFF2-40B4-BE49-F238E27FC236}">
                <a16:creationId xmlns:a16="http://schemas.microsoft.com/office/drawing/2014/main" id="{9BAA699E-5EC0-5311-636C-555E21A56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>
              <a:defRPr kumimoji="0" sz="2700" b="1" i="0" u="none" baseline="0">
                <a:solidFill>
                  <a:srgbClr val="154273">
                    <a:lumMod val="100000"/>
                  </a:srgbClr>
                </a:solidFill>
                <a:latin typeface="+mj-lt"/>
              </a:defRPr>
            </a:lvl1pPr>
          </a:lstStyle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7" name="02_Content Placeholder 3[PHJU] (JU-Free)"/>
          <p:cNvSpPr>
            <a:spLocks noGrp="1"/>
          </p:cNvSpPr>
          <p:nvPr>
            <p:ph idx="1" hasCustomPrompt="1"/>
          </p:nvPr>
        </p:nvSpPr>
        <p:spPr>
          <a:xfrm>
            <a:off x="685800" y="1752600"/>
            <a:ext cx="10820400" cy="4013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8" name="Frame date 2 (JU-Free)">
            <a:extLst>
              <a:ext uri="{FF2B5EF4-FFF2-40B4-BE49-F238E27FC236}">
                <a16:creationId xmlns:a16="http://schemas.microsoft.com/office/drawing/2014/main" id="{F2C1B6E7-FEE4-6593-4960-A5E9F11FA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1" name="Footer Placeholder 3 (JU-Free)">
            <a:extLst>
              <a:ext uri="{FF2B5EF4-FFF2-40B4-BE49-F238E27FC236}">
                <a16:creationId xmlns:a16="http://schemas.microsoft.com/office/drawing/2014/main" id="{0FF79ED6-D2B7-C1D9-032B-13FE7B93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2" name="Placeholdernummer 4 (JU-Free)">
            <a:extLst>
              <a:ext uri="{FF2B5EF4-FFF2-40B4-BE49-F238E27FC236}">
                <a16:creationId xmlns:a16="http://schemas.microsoft.com/office/drawing/2014/main" id="{7D613A04-E3E4-EBD0-7D1E-B78EC8B9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0614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E84F-39AC-4D4D-B8C3-7DBB2D5F21CF}" type="datetimeFigureOut">
              <a:rPr lang="nl-NL" smtClean="0"/>
              <a:t>29-6-2026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1CFE-62AF-4E81-94B4-470AA4B035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44494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+tekst+foto (R)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01_Title 1 (JU-Free)">
            <a:extLst>
              <a:ext uri="{FF2B5EF4-FFF2-40B4-BE49-F238E27FC236}">
                <a16:creationId xmlns:a16="http://schemas.microsoft.com/office/drawing/2014/main" id="{BC8E97F8-2280-A0C2-7746-8C54DD5BFE3B}"/>
              </a:ext>
            </a:extLst>
          </p:cNvPr>
          <p:cNvSpPr>
            <a:spLocks noGrp="1"/>
          </p:cNvSpPr>
          <p:nvPr>
            <p:ph type="title" idx="1004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>
              <a:defRPr sz="2700">
                <a:solidFill>
                  <a:srgbClr val="154273"/>
                </a:solidFill>
                <a:latin typeface="+mj-lt"/>
              </a:defRPr>
            </a:lvl1pPr>
          </a:lstStyle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8" name="02_Placeholder 2[PHJU] (JU-Free)">
            <a:extLst>
              <a:ext uri="{FF2B5EF4-FFF2-40B4-BE49-F238E27FC236}">
                <a16:creationId xmlns:a16="http://schemas.microsoft.com/office/drawing/2014/main" id="{1312B15C-D287-972C-EA43-AC1A12B3C1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1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[Tekst]</a:t>
            </a:r>
          </a:p>
        </p:txBody>
      </p:sp>
      <p:sp>
        <p:nvSpPr>
          <p:cNvPr id="9" name="Freeform 5 [PHJU] (JU-Free)">
            <a:extLst>
              <a:ext uri="{FF2B5EF4-FFF2-40B4-BE49-F238E27FC236}">
                <a16:creationId xmlns:a16="http://schemas.microsoft.com/office/drawing/2014/main" id="{1E432A2D-E081-1635-3CC3-762C1D6F2EE2}"/>
              </a:ext>
            </a:extLst>
          </p:cNvPr>
          <p:cNvSpPr>
            <a:spLocks noGrp="1"/>
          </p:cNvSpPr>
          <p:nvPr>
            <p:ph type="pic" idx="1000" hasCustomPrompt="1"/>
          </p:nvPr>
        </p:nvSpPr>
        <p:spPr bwMode="auto">
          <a:xfrm>
            <a:off x="6051553" y="1828800"/>
            <a:ext cx="5453063" cy="4572000"/>
          </a:xfrm>
          <a:custGeom>
            <a:avLst/>
            <a:gdLst>
              <a:gd name="T0" fmla="*/ 5726 w 5726"/>
              <a:gd name="T1" fmla="*/ 0 h 4800"/>
              <a:gd name="T2" fmla="*/ 478 w 5726"/>
              <a:gd name="T3" fmla="*/ 0 h 4800"/>
              <a:gd name="T4" fmla="*/ 0 w 5726"/>
              <a:gd name="T5" fmla="*/ 478 h 4800"/>
              <a:gd name="T6" fmla="*/ 0 w 5726"/>
              <a:gd name="T7" fmla="*/ 4800 h 4800"/>
              <a:gd name="T8" fmla="*/ 5726 w 5726"/>
              <a:gd name="T9" fmla="*/ 4800 h 4800"/>
              <a:gd name="T10" fmla="*/ 5726 w 5726"/>
              <a:gd name="T11" fmla="*/ 0 h 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26" h="4800">
                <a:moveTo>
                  <a:pt x="5726" y="0"/>
                </a:moveTo>
                <a:cubicBezTo>
                  <a:pt x="478" y="0"/>
                  <a:pt x="478" y="0"/>
                  <a:pt x="478" y="0"/>
                </a:cubicBezTo>
                <a:cubicBezTo>
                  <a:pt x="214" y="0"/>
                  <a:pt x="0" y="214"/>
                  <a:pt x="0" y="478"/>
                </a:cubicBezTo>
                <a:cubicBezTo>
                  <a:pt x="0" y="4800"/>
                  <a:pt x="0" y="4800"/>
                  <a:pt x="0" y="4800"/>
                </a:cubicBezTo>
                <a:cubicBezTo>
                  <a:pt x="5726" y="4800"/>
                  <a:pt x="5726" y="4800"/>
                  <a:pt x="5726" y="4800"/>
                </a:cubicBezTo>
                <a:lnTo>
                  <a:pt x="5726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lvl1pPr>
          </a:lstStyle>
          <a:p>
            <a:r>
              <a:rPr lang="nl-NL"/>
              <a:t>[Afbeelding]</a:t>
            </a:r>
            <a:endParaRPr lang="nl-NL" dirty="0"/>
          </a:p>
        </p:txBody>
      </p:sp>
      <p:sp>
        <p:nvSpPr>
          <p:cNvPr id="10" name="Frame date 1 (JU-Free)">
            <a:extLst>
              <a:ext uri="{FF2B5EF4-FFF2-40B4-BE49-F238E27FC236}">
                <a16:creationId xmlns:a16="http://schemas.microsoft.com/office/drawing/2014/main" id="{EEC46CFB-4DB4-27BB-7DBB-F521A931A2FE}"/>
              </a:ext>
            </a:extLst>
          </p:cNvPr>
          <p:cNvSpPr>
            <a:spLocks noGrp="1"/>
          </p:cNvSpPr>
          <p:nvPr>
            <p:ph type="dt" sz="half" idx="1005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2" name="Footer Placeholder 4 (JU-Free)">
            <a:extLst>
              <a:ext uri="{FF2B5EF4-FFF2-40B4-BE49-F238E27FC236}">
                <a16:creationId xmlns:a16="http://schemas.microsoft.com/office/drawing/2014/main" id="{DDD33A0A-222E-5E15-19E6-1754AA09779F}"/>
              </a:ext>
            </a:extLst>
          </p:cNvPr>
          <p:cNvSpPr>
            <a:spLocks noGrp="1"/>
          </p:cNvSpPr>
          <p:nvPr>
            <p:ph type="ftr" sz="quarter" idx="1006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3" name="Placeholdernummer 5 (JU-Free)">
            <a:extLst>
              <a:ext uri="{FF2B5EF4-FFF2-40B4-BE49-F238E27FC236}">
                <a16:creationId xmlns:a16="http://schemas.microsoft.com/office/drawing/2014/main" id="{5CA37E4E-FF3B-F773-1E9F-94F56C42F54E}"/>
              </a:ext>
            </a:extLst>
          </p:cNvPr>
          <p:cNvSpPr>
            <a:spLocks noGrp="1"/>
          </p:cNvSpPr>
          <p:nvPr>
            <p:ph type="sldNum" sz="quarter" idx="1007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6672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+tekst+foto (L)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8AE105BE-30C1-8F1E-B06B-0FF6A8831F9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228600"/>
            <a:ext cx="11733213" cy="6172200"/>
          </a:xfrm>
          <a:custGeom>
            <a:avLst/>
            <a:gdLst>
              <a:gd name="T0" fmla="*/ 12320 w 12320"/>
              <a:gd name="T1" fmla="*/ 0 h 6480"/>
              <a:gd name="T2" fmla="*/ 478 w 12320"/>
              <a:gd name="T3" fmla="*/ 0 h 6480"/>
              <a:gd name="T4" fmla="*/ 0 w 12320"/>
              <a:gd name="T5" fmla="*/ 478 h 6480"/>
              <a:gd name="T6" fmla="*/ 0 w 12320"/>
              <a:gd name="T7" fmla="*/ 6480 h 6480"/>
              <a:gd name="T8" fmla="*/ 12320 w 12320"/>
              <a:gd name="T9" fmla="*/ 6480 h 6480"/>
              <a:gd name="T10" fmla="*/ 12320 w 12320"/>
              <a:gd name="T11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20" h="6480">
                <a:moveTo>
                  <a:pt x="12320" y="0"/>
                </a:moveTo>
                <a:cubicBezTo>
                  <a:pt x="478" y="0"/>
                  <a:pt x="478" y="0"/>
                  <a:pt x="478" y="0"/>
                </a:cubicBezTo>
                <a:cubicBezTo>
                  <a:pt x="214" y="0"/>
                  <a:pt x="0" y="214"/>
                  <a:pt x="0" y="478"/>
                </a:cubicBezTo>
                <a:cubicBezTo>
                  <a:pt x="0" y="6480"/>
                  <a:pt x="0" y="6480"/>
                  <a:pt x="0" y="6480"/>
                </a:cubicBezTo>
                <a:cubicBezTo>
                  <a:pt x="12320" y="6480"/>
                  <a:pt x="12320" y="6480"/>
                  <a:pt x="12320" y="6480"/>
                </a:cubicBezTo>
                <a:lnTo>
                  <a:pt x="12320" y="0"/>
                </a:lnTo>
                <a:close/>
              </a:path>
            </a:pathLst>
          </a:custGeom>
          <a:solidFill>
            <a:srgbClr val="DCE3EA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7" name="01_***Title 2 (JU-Free)">
            <a:extLst>
              <a:ext uri="{FF2B5EF4-FFF2-40B4-BE49-F238E27FC236}">
                <a16:creationId xmlns:a16="http://schemas.microsoft.com/office/drawing/2014/main" id="{708E2599-8912-F382-F01B-CD26ADF78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0" y="673100"/>
            <a:ext cx="4953000" cy="901700"/>
          </a:xfrm>
        </p:spPr>
        <p:txBody>
          <a:bodyPr/>
          <a:lstStyle>
            <a:lvl1pPr>
              <a:defRPr kumimoji="0" sz="2700" b="1" i="0" u="none" baseline="0">
                <a:solidFill>
                  <a:schemeClr val="tx1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8" name="03_Placeholder 4[PHJU] (JU-Free)">
            <a:extLst>
              <a:ext uri="{FF2B5EF4-FFF2-40B4-BE49-F238E27FC236}">
                <a16:creationId xmlns:a16="http://schemas.microsoft.com/office/drawing/2014/main" id="{1312B15C-D287-972C-EA43-AC1A12B3C1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53200" y="2209800"/>
            <a:ext cx="4953000" cy="3556000"/>
          </a:xfrm>
        </p:spPr>
        <p:txBody>
          <a:bodyPr/>
          <a:lstStyle/>
          <a:p>
            <a:pPr lvl="0"/>
            <a:r>
              <a:rPr lang="nl-NL" dirty="0"/>
              <a:t>[Tekst]</a:t>
            </a:r>
          </a:p>
        </p:txBody>
      </p:sp>
      <p:sp>
        <p:nvSpPr>
          <p:cNvPr id="9" name="Freeform 1 [PHJU] (JU-Free)">
            <a:extLst>
              <a:ext uri="{FF2B5EF4-FFF2-40B4-BE49-F238E27FC236}">
                <a16:creationId xmlns:a16="http://schemas.microsoft.com/office/drawing/2014/main" id="{EBAAD29E-0149-AC87-C5E2-43CF8D79A8D8}"/>
              </a:ext>
            </a:extLst>
          </p:cNvPr>
          <p:cNvSpPr>
            <a:spLocks noGrp="1"/>
          </p:cNvSpPr>
          <p:nvPr>
            <p:ph type="pic" idx="1000" hasCustomPrompt="1"/>
          </p:nvPr>
        </p:nvSpPr>
        <p:spPr bwMode="auto">
          <a:xfrm>
            <a:off x="230187" y="228600"/>
            <a:ext cx="5749927" cy="6172200"/>
          </a:xfrm>
          <a:custGeom>
            <a:avLst/>
            <a:gdLst>
              <a:gd name="connsiteX0" fmla="*/ 454743 w 5749926"/>
              <a:gd name="connsiteY0" fmla="*/ 0 h 6172200"/>
              <a:gd name="connsiteX1" fmla="*/ 896166 w 5749926"/>
              <a:gd name="connsiteY1" fmla="*/ 0 h 6172200"/>
              <a:gd name="connsiteX2" fmla="*/ 5749926 w 5749926"/>
              <a:gd name="connsiteY2" fmla="*/ 0 h 6172200"/>
              <a:gd name="connsiteX3" fmla="*/ 5749926 w 5749926"/>
              <a:gd name="connsiteY3" fmla="*/ 6172200 h 6172200"/>
              <a:gd name="connsiteX4" fmla="*/ 0 w 5749926"/>
              <a:gd name="connsiteY4" fmla="*/ 6172200 h 6172200"/>
              <a:gd name="connsiteX5" fmla="*/ 0 w 5749926"/>
              <a:gd name="connsiteY5" fmla="*/ 439716 h 6172200"/>
              <a:gd name="connsiteX6" fmla="*/ 0 w 5749926"/>
              <a:gd name="connsiteY6" fmla="*/ 419729 h 6172200"/>
              <a:gd name="connsiteX7" fmla="*/ 3806 w 5749926"/>
              <a:gd name="connsiteY7" fmla="*/ 380706 h 6172200"/>
              <a:gd name="connsiteX8" fmla="*/ 6660 w 5749926"/>
              <a:gd name="connsiteY8" fmla="*/ 361671 h 6172200"/>
              <a:gd name="connsiteX9" fmla="*/ 15222 w 5749926"/>
              <a:gd name="connsiteY9" fmla="*/ 324552 h 6172200"/>
              <a:gd name="connsiteX10" fmla="*/ 27589 w 5749926"/>
              <a:gd name="connsiteY10" fmla="*/ 288385 h 6172200"/>
              <a:gd name="connsiteX11" fmla="*/ 29492 w 5749926"/>
              <a:gd name="connsiteY11" fmla="*/ 283626 h 6172200"/>
              <a:gd name="connsiteX12" fmla="*/ 35200 w 5749926"/>
              <a:gd name="connsiteY12" fmla="*/ 268398 h 6172200"/>
              <a:gd name="connsiteX13" fmla="*/ 36151 w 5749926"/>
              <a:gd name="connsiteY13" fmla="*/ 265543 h 6172200"/>
              <a:gd name="connsiteX14" fmla="*/ 44713 w 5749926"/>
              <a:gd name="connsiteY14" fmla="*/ 249363 h 6172200"/>
              <a:gd name="connsiteX15" fmla="*/ 46616 w 5749926"/>
              <a:gd name="connsiteY15" fmla="*/ 244604 h 6172200"/>
              <a:gd name="connsiteX16" fmla="*/ 54227 w 5749926"/>
              <a:gd name="connsiteY16" fmla="*/ 230327 h 6172200"/>
              <a:gd name="connsiteX17" fmla="*/ 56130 w 5749926"/>
              <a:gd name="connsiteY17" fmla="*/ 227472 h 6172200"/>
              <a:gd name="connsiteX18" fmla="*/ 77059 w 5749926"/>
              <a:gd name="connsiteY18" fmla="*/ 194160 h 6172200"/>
              <a:gd name="connsiteX19" fmla="*/ 97989 w 5749926"/>
              <a:gd name="connsiteY19" fmla="*/ 166559 h 6172200"/>
              <a:gd name="connsiteX20" fmla="*/ 103697 w 5749926"/>
              <a:gd name="connsiteY20" fmla="*/ 159897 h 6172200"/>
              <a:gd name="connsiteX21" fmla="*/ 107502 w 5749926"/>
              <a:gd name="connsiteY21" fmla="*/ 156090 h 6172200"/>
              <a:gd name="connsiteX22" fmla="*/ 117967 w 5749926"/>
              <a:gd name="connsiteY22" fmla="*/ 143717 h 6172200"/>
              <a:gd name="connsiteX23" fmla="*/ 175047 w 5749926"/>
              <a:gd name="connsiteY23" fmla="*/ 93273 h 6172200"/>
              <a:gd name="connsiteX24" fmla="*/ 196928 w 5749926"/>
              <a:gd name="connsiteY24" fmla="*/ 78045 h 6172200"/>
              <a:gd name="connsiteX25" fmla="*/ 199783 w 5749926"/>
              <a:gd name="connsiteY25" fmla="*/ 75190 h 6172200"/>
              <a:gd name="connsiteX26" fmla="*/ 311090 w 5749926"/>
              <a:gd name="connsiteY26" fmla="*/ 22842 h 6172200"/>
              <a:gd name="connsiteX27" fmla="*/ 359608 w 5749926"/>
              <a:gd name="connsiteY27" fmla="*/ 9518 h 6172200"/>
              <a:gd name="connsiteX28" fmla="*/ 384343 w 5749926"/>
              <a:gd name="connsiteY28" fmla="*/ 5711 h 6172200"/>
              <a:gd name="connsiteX29" fmla="*/ 385295 w 5749926"/>
              <a:gd name="connsiteY29" fmla="*/ 5711 h 6172200"/>
              <a:gd name="connsiteX30" fmla="*/ 419543 w 5749926"/>
              <a:gd name="connsiteY30" fmla="*/ 1904 h 6172200"/>
              <a:gd name="connsiteX31" fmla="*/ 444278 w 5749926"/>
              <a:gd name="connsiteY31" fmla="*/ 952 h 6172200"/>
              <a:gd name="connsiteX32" fmla="*/ 454743 w 5749926"/>
              <a:gd name="connsiteY32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749926" h="6172200">
                <a:moveTo>
                  <a:pt x="454743" y="0"/>
                </a:moveTo>
                <a:cubicBezTo>
                  <a:pt x="454743" y="0"/>
                  <a:pt x="454743" y="0"/>
                  <a:pt x="896166" y="0"/>
                </a:cubicBezTo>
                <a:cubicBezTo>
                  <a:pt x="896166" y="0"/>
                  <a:pt x="896166" y="0"/>
                  <a:pt x="5749926" y="0"/>
                </a:cubicBezTo>
                <a:lnTo>
                  <a:pt x="5749926" y="6172200"/>
                </a:lnTo>
                <a:cubicBezTo>
                  <a:pt x="5749926" y="6172200"/>
                  <a:pt x="5749926" y="6172200"/>
                  <a:pt x="0" y="6172200"/>
                </a:cubicBezTo>
                <a:cubicBezTo>
                  <a:pt x="0" y="6172200"/>
                  <a:pt x="0" y="6172200"/>
                  <a:pt x="0" y="439716"/>
                </a:cubicBezTo>
                <a:cubicBezTo>
                  <a:pt x="0" y="433054"/>
                  <a:pt x="0" y="426391"/>
                  <a:pt x="0" y="419729"/>
                </a:cubicBezTo>
                <a:cubicBezTo>
                  <a:pt x="951" y="406404"/>
                  <a:pt x="1903" y="393079"/>
                  <a:pt x="3806" y="380706"/>
                </a:cubicBezTo>
                <a:cubicBezTo>
                  <a:pt x="4757" y="374044"/>
                  <a:pt x="5708" y="368333"/>
                  <a:pt x="6660" y="361671"/>
                </a:cubicBezTo>
                <a:cubicBezTo>
                  <a:pt x="9514" y="349298"/>
                  <a:pt x="12368" y="336925"/>
                  <a:pt x="15222" y="324552"/>
                </a:cubicBezTo>
                <a:cubicBezTo>
                  <a:pt x="19027" y="312179"/>
                  <a:pt x="22833" y="299806"/>
                  <a:pt x="27589" y="288385"/>
                </a:cubicBezTo>
                <a:cubicBezTo>
                  <a:pt x="27589" y="286482"/>
                  <a:pt x="28541" y="284578"/>
                  <a:pt x="29492" y="283626"/>
                </a:cubicBezTo>
                <a:cubicBezTo>
                  <a:pt x="31395" y="277916"/>
                  <a:pt x="33297" y="273157"/>
                  <a:pt x="35200" y="268398"/>
                </a:cubicBezTo>
                <a:cubicBezTo>
                  <a:pt x="36151" y="267446"/>
                  <a:pt x="36151" y="266494"/>
                  <a:pt x="36151" y="265543"/>
                </a:cubicBezTo>
                <a:cubicBezTo>
                  <a:pt x="39005" y="259832"/>
                  <a:pt x="41859" y="255073"/>
                  <a:pt x="44713" y="249363"/>
                </a:cubicBezTo>
                <a:cubicBezTo>
                  <a:pt x="45665" y="247459"/>
                  <a:pt x="46616" y="245556"/>
                  <a:pt x="46616" y="244604"/>
                </a:cubicBezTo>
                <a:cubicBezTo>
                  <a:pt x="49470" y="239845"/>
                  <a:pt x="52324" y="235086"/>
                  <a:pt x="54227" y="230327"/>
                </a:cubicBezTo>
                <a:cubicBezTo>
                  <a:pt x="55178" y="229376"/>
                  <a:pt x="56130" y="228424"/>
                  <a:pt x="56130" y="227472"/>
                </a:cubicBezTo>
                <a:cubicBezTo>
                  <a:pt x="62789" y="216051"/>
                  <a:pt x="69448" y="204630"/>
                  <a:pt x="77059" y="194160"/>
                </a:cubicBezTo>
                <a:cubicBezTo>
                  <a:pt x="83718" y="184643"/>
                  <a:pt x="91329" y="175125"/>
                  <a:pt x="97989" y="166559"/>
                </a:cubicBezTo>
                <a:cubicBezTo>
                  <a:pt x="99891" y="164656"/>
                  <a:pt x="101794" y="161800"/>
                  <a:pt x="103697" y="159897"/>
                </a:cubicBezTo>
                <a:cubicBezTo>
                  <a:pt x="104648" y="158945"/>
                  <a:pt x="105599" y="157041"/>
                  <a:pt x="107502" y="156090"/>
                </a:cubicBezTo>
                <a:cubicBezTo>
                  <a:pt x="110356" y="152283"/>
                  <a:pt x="114162" y="148476"/>
                  <a:pt x="117967" y="143717"/>
                </a:cubicBezTo>
                <a:cubicBezTo>
                  <a:pt x="135091" y="125633"/>
                  <a:pt x="155069" y="108501"/>
                  <a:pt x="175047" y="93273"/>
                </a:cubicBezTo>
                <a:cubicBezTo>
                  <a:pt x="182658" y="87563"/>
                  <a:pt x="189318" y="82804"/>
                  <a:pt x="196928" y="78045"/>
                </a:cubicBezTo>
                <a:cubicBezTo>
                  <a:pt x="197880" y="77093"/>
                  <a:pt x="198831" y="76141"/>
                  <a:pt x="199783" y="75190"/>
                </a:cubicBezTo>
                <a:cubicBezTo>
                  <a:pt x="234031" y="53299"/>
                  <a:pt x="271133" y="35215"/>
                  <a:pt x="311090" y="22842"/>
                </a:cubicBezTo>
                <a:cubicBezTo>
                  <a:pt x="326311" y="18084"/>
                  <a:pt x="343435" y="13325"/>
                  <a:pt x="359608" y="9518"/>
                </a:cubicBezTo>
                <a:cubicBezTo>
                  <a:pt x="368171" y="8566"/>
                  <a:pt x="375781" y="6662"/>
                  <a:pt x="384343" y="5711"/>
                </a:cubicBezTo>
                <a:cubicBezTo>
                  <a:pt x="385295" y="5711"/>
                  <a:pt x="385295" y="5711"/>
                  <a:pt x="385295" y="5711"/>
                </a:cubicBezTo>
                <a:cubicBezTo>
                  <a:pt x="396711" y="3807"/>
                  <a:pt x="408127" y="2855"/>
                  <a:pt x="419543" y="1904"/>
                </a:cubicBezTo>
                <a:cubicBezTo>
                  <a:pt x="428105" y="952"/>
                  <a:pt x="435716" y="952"/>
                  <a:pt x="444278" y="952"/>
                </a:cubicBezTo>
                <a:cubicBezTo>
                  <a:pt x="448083" y="952"/>
                  <a:pt x="450937" y="0"/>
                  <a:pt x="454743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  <a:endParaRPr lang="en-NL" dirty="0"/>
          </a:p>
        </p:txBody>
      </p:sp>
      <p:sp>
        <p:nvSpPr>
          <p:cNvPr id="11" name="Frame date 2 (JU-Free)">
            <a:extLst>
              <a:ext uri="{FF2B5EF4-FFF2-40B4-BE49-F238E27FC236}">
                <a16:creationId xmlns:a16="http://schemas.microsoft.com/office/drawing/2014/main" id="{CF414B5C-41BF-EA52-B16E-CC6F1512C255}"/>
              </a:ext>
            </a:extLst>
          </p:cNvPr>
          <p:cNvSpPr>
            <a:spLocks noGrp="1"/>
          </p:cNvSpPr>
          <p:nvPr>
            <p:ph type="dt" sz="half" idx="1001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3" name="Footer Placeholder 3 (JU-Free)">
            <a:extLst>
              <a:ext uri="{FF2B5EF4-FFF2-40B4-BE49-F238E27FC236}">
                <a16:creationId xmlns:a16="http://schemas.microsoft.com/office/drawing/2014/main" id="{093A9F78-93F0-5BFF-5E54-2FED81F1BEE0}"/>
              </a:ext>
            </a:extLst>
          </p:cNvPr>
          <p:cNvSpPr>
            <a:spLocks noGrp="1"/>
          </p:cNvSpPr>
          <p:nvPr>
            <p:ph type="ftr" sz="quarter" idx="1002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4" name="Placeholdernummer 5 (JU-Free)">
            <a:extLst>
              <a:ext uri="{FF2B5EF4-FFF2-40B4-BE49-F238E27FC236}">
                <a16:creationId xmlns:a16="http://schemas.microsoft.com/office/drawing/2014/main" id="{8FFF1E52-674D-8368-3AF4-BB5544DEC29E}"/>
              </a:ext>
            </a:extLst>
          </p:cNvPr>
          <p:cNvSpPr>
            <a:spLocks noGrp="1"/>
          </p:cNvSpPr>
          <p:nvPr>
            <p:ph type="sldNum" sz="quarter" idx="1003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8996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+foto+blauw vlak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D5CC358C-05A3-7608-5BDF-D0873D499CB7}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8047607" y="228602"/>
            <a:ext cx="3924300" cy="3241823"/>
          </a:xfrm>
          <a:custGeom>
            <a:avLst/>
            <a:gdLst>
              <a:gd name="connsiteX0" fmla="*/ 3924300 w 3924300"/>
              <a:gd name="connsiteY0" fmla="*/ 3241823 h 3241823"/>
              <a:gd name="connsiteX1" fmla="*/ 0 w 3924300"/>
              <a:gd name="connsiteY1" fmla="*/ 3241823 h 3241823"/>
              <a:gd name="connsiteX2" fmla="*/ 0 w 3924300"/>
              <a:gd name="connsiteY2" fmla="*/ 2688883 h 3241823"/>
              <a:gd name="connsiteX3" fmla="*/ 0 w 3924300"/>
              <a:gd name="connsiteY3" fmla="*/ 2641600 h 3241823"/>
              <a:gd name="connsiteX4" fmla="*/ 0 w 3924300"/>
              <a:gd name="connsiteY4" fmla="*/ 2640955 h 3241823"/>
              <a:gd name="connsiteX5" fmla="*/ 0 w 3924300"/>
              <a:gd name="connsiteY5" fmla="*/ 2636441 h 3241823"/>
              <a:gd name="connsiteX6" fmla="*/ 0 w 3924300"/>
              <a:gd name="connsiteY6" fmla="*/ 2624187 h 3241823"/>
              <a:gd name="connsiteX7" fmla="*/ 0 w 3924300"/>
              <a:gd name="connsiteY7" fmla="*/ 2600325 h 3241823"/>
              <a:gd name="connsiteX8" fmla="*/ 0 w 3924300"/>
              <a:gd name="connsiteY8" fmla="*/ 2596901 h 3241823"/>
              <a:gd name="connsiteX9" fmla="*/ 0 w 3924300"/>
              <a:gd name="connsiteY9" fmla="*/ 2560985 h 3241823"/>
              <a:gd name="connsiteX10" fmla="*/ 0 w 3924300"/>
              <a:gd name="connsiteY10" fmla="*/ 2502297 h 3241823"/>
              <a:gd name="connsiteX11" fmla="*/ 0 w 3924300"/>
              <a:gd name="connsiteY11" fmla="*/ 2495245 h 3241823"/>
              <a:gd name="connsiteX12" fmla="*/ 0 w 3924300"/>
              <a:gd name="connsiteY12" fmla="*/ 2420392 h 3241823"/>
              <a:gd name="connsiteX13" fmla="*/ 0 w 3924300"/>
              <a:gd name="connsiteY13" fmla="*/ 2383432 h 3241823"/>
              <a:gd name="connsiteX14" fmla="*/ 0 w 3924300"/>
              <a:gd name="connsiteY14" fmla="*/ 2369524 h 3241823"/>
              <a:gd name="connsiteX15" fmla="*/ 0 w 3924300"/>
              <a:gd name="connsiteY15" fmla="*/ 2311400 h 3241823"/>
              <a:gd name="connsiteX16" fmla="*/ 0 w 3924300"/>
              <a:gd name="connsiteY16" fmla="*/ 2260977 h 3241823"/>
              <a:gd name="connsiteX17" fmla="*/ 0 w 3924300"/>
              <a:gd name="connsiteY17" fmla="*/ 2245537 h 3241823"/>
              <a:gd name="connsiteX18" fmla="*/ 0 w 3924300"/>
              <a:gd name="connsiteY18" fmla="*/ 2171452 h 3241823"/>
              <a:gd name="connsiteX19" fmla="*/ 0 w 3924300"/>
              <a:gd name="connsiteY19" fmla="*/ 2127398 h 3241823"/>
              <a:gd name="connsiteX20" fmla="*/ 0 w 3924300"/>
              <a:gd name="connsiteY20" fmla="*/ 2088660 h 3241823"/>
              <a:gd name="connsiteX21" fmla="*/ 0 w 3924300"/>
              <a:gd name="connsiteY21" fmla="*/ 1996678 h 3241823"/>
              <a:gd name="connsiteX22" fmla="*/ 0 w 3924300"/>
              <a:gd name="connsiteY22" fmla="*/ 1982210 h 3241823"/>
              <a:gd name="connsiteX23" fmla="*/ 0 w 3924300"/>
              <a:gd name="connsiteY23" fmla="*/ 1895022 h 3241823"/>
              <a:gd name="connsiteX24" fmla="*/ 0 w 3924300"/>
              <a:gd name="connsiteY24" fmla="*/ 1824930 h 3241823"/>
              <a:gd name="connsiteX25" fmla="*/ 0 w 3924300"/>
              <a:gd name="connsiteY25" fmla="*/ 1783209 h 3241823"/>
              <a:gd name="connsiteX26" fmla="*/ 0 w 3924300"/>
              <a:gd name="connsiteY26" fmla="*/ 1660755 h 3241823"/>
              <a:gd name="connsiteX27" fmla="*/ 0 w 3924300"/>
              <a:gd name="connsiteY27" fmla="*/ 1655073 h 3241823"/>
              <a:gd name="connsiteX28" fmla="*/ 0 w 3924300"/>
              <a:gd name="connsiteY28" fmla="*/ 1527175 h 3241823"/>
              <a:gd name="connsiteX29" fmla="*/ 0 w 3924300"/>
              <a:gd name="connsiteY29" fmla="*/ 1472157 h 3241823"/>
              <a:gd name="connsiteX30" fmla="*/ 0 w 3924300"/>
              <a:gd name="connsiteY30" fmla="*/ 1381987 h 3241823"/>
              <a:gd name="connsiteX31" fmla="*/ 0 w 3924300"/>
              <a:gd name="connsiteY31" fmla="*/ 1275698 h 3241823"/>
              <a:gd name="connsiteX32" fmla="*/ 0 w 3924300"/>
              <a:gd name="connsiteY32" fmla="*/ 1224707 h 3241823"/>
              <a:gd name="connsiteX33" fmla="*/ 0 w 3924300"/>
              <a:gd name="connsiteY33" fmla="*/ 1065212 h 3241823"/>
              <a:gd name="connsiteX34" fmla="*/ 0 w 3924300"/>
              <a:gd name="connsiteY34" fmla="*/ 1054850 h 3241823"/>
              <a:gd name="connsiteX35" fmla="*/ 0 w 3924300"/>
              <a:gd name="connsiteY35" fmla="*/ 871935 h 3241823"/>
              <a:gd name="connsiteX36" fmla="*/ 0 w 3924300"/>
              <a:gd name="connsiteY36" fmla="*/ 840215 h 3241823"/>
              <a:gd name="connsiteX37" fmla="*/ 0 w 3924300"/>
              <a:gd name="connsiteY37" fmla="*/ 675475 h 3241823"/>
              <a:gd name="connsiteX38" fmla="*/ 0 w 3924300"/>
              <a:gd name="connsiteY38" fmla="*/ 600223 h 3241823"/>
              <a:gd name="connsiteX39" fmla="*/ 0 w 3924300"/>
              <a:gd name="connsiteY39" fmla="*/ 464989 h 3241823"/>
              <a:gd name="connsiteX40" fmla="*/ 0 w 3924300"/>
              <a:gd name="connsiteY40" fmla="*/ 0 h 3241823"/>
              <a:gd name="connsiteX41" fmla="*/ 3469957 w 3924300"/>
              <a:gd name="connsiteY41" fmla="*/ 0 h 3241823"/>
              <a:gd name="connsiteX42" fmla="*/ 3924300 w 3924300"/>
              <a:gd name="connsiteY42" fmla="*/ 455350 h 3241823"/>
              <a:gd name="connsiteX43" fmla="*/ 3924300 w 3924300"/>
              <a:gd name="connsiteY43" fmla="*/ 989102 h 3241823"/>
              <a:gd name="connsiteX44" fmla="*/ 3924300 w 3924300"/>
              <a:gd name="connsiteY44" fmla="*/ 1055573 h 3241823"/>
              <a:gd name="connsiteX45" fmla="*/ 3924300 w 3924300"/>
              <a:gd name="connsiteY45" fmla="*/ 1069984 h 3241823"/>
              <a:gd name="connsiteX46" fmla="*/ 3924300 w 3924300"/>
              <a:gd name="connsiteY46" fmla="*/ 1073235 h 3241823"/>
              <a:gd name="connsiteX47" fmla="*/ 3924300 w 3924300"/>
              <a:gd name="connsiteY47" fmla="*/ 1089733 h 3241823"/>
              <a:gd name="connsiteX48" fmla="*/ 3924300 w 3924300"/>
              <a:gd name="connsiteY48" fmla="*/ 1122292 h 3241823"/>
              <a:gd name="connsiteX49" fmla="*/ 3924300 w 3924300"/>
              <a:gd name="connsiteY49" fmla="*/ 1165774 h 3241823"/>
              <a:gd name="connsiteX50" fmla="*/ 3924300 w 3924300"/>
              <a:gd name="connsiteY50" fmla="*/ 1170863 h 3241823"/>
              <a:gd name="connsiteX51" fmla="*/ 3924300 w 3924300"/>
              <a:gd name="connsiteY51" fmla="*/ 1238650 h 3241823"/>
              <a:gd name="connsiteX52" fmla="*/ 3924300 w 3924300"/>
              <a:gd name="connsiteY52" fmla="*/ 1267121 h 3241823"/>
              <a:gd name="connsiteX53" fmla="*/ 3924300 w 3924300"/>
              <a:gd name="connsiteY53" fmla="*/ 1328854 h 3241823"/>
              <a:gd name="connsiteX54" fmla="*/ 3924300 w 3924300"/>
              <a:gd name="connsiteY54" fmla="*/ 1377674 h 3241823"/>
              <a:gd name="connsiteX55" fmla="*/ 3924300 w 3924300"/>
              <a:gd name="connsiteY55" fmla="*/ 1444678 h 3241823"/>
              <a:gd name="connsiteX56" fmla="*/ 3924300 w 3924300"/>
              <a:gd name="connsiteY56" fmla="*/ 1497835 h 3241823"/>
              <a:gd name="connsiteX57" fmla="*/ 3924300 w 3924300"/>
              <a:gd name="connsiteY57" fmla="*/ 1513199 h 3241823"/>
              <a:gd name="connsiteX58" fmla="*/ 3924300 w 3924300"/>
              <a:gd name="connsiteY58" fmla="*/ 1589325 h 3241823"/>
              <a:gd name="connsiteX59" fmla="*/ 3924300 w 3924300"/>
              <a:gd name="connsiteY59" fmla="*/ 1628004 h 3241823"/>
              <a:gd name="connsiteX60" fmla="*/ 3924300 w 3924300"/>
              <a:gd name="connsiteY60" fmla="*/ 1673458 h 3241823"/>
              <a:gd name="connsiteX61" fmla="*/ 3924300 w 3924300"/>
              <a:gd name="connsiteY61" fmla="*/ 1765997 h 3241823"/>
              <a:gd name="connsiteX62" fmla="*/ 3924300 w 3924300"/>
              <a:gd name="connsiteY62" fmla="*/ 1768581 h 3241823"/>
              <a:gd name="connsiteX63" fmla="*/ 3924300 w 3924300"/>
              <a:gd name="connsiteY63" fmla="*/ 1867344 h 3241823"/>
              <a:gd name="connsiteX64" fmla="*/ 3924300 w 3924300"/>
              <a:gd name="connsiteY64" fmla="*/ 1919967 h 3241823"/>
              <a:gd name="connsiteX65" fmla="*/ 3924300 w 3924300"/>
              <a:gd name="connsiteY65" fmla="*/ 1977897 h 3241823"/>
              <a:gd name="connsiteX66" fmla="*/ 3924300 w 3924300"/>
              <a:gd name="connsiteY66" fmla="*/ 2082561 h 3241823"/>
              <a:gd name="connsiteX67" fmla="*/ 3924300 w 3924300"/>
              <a:gd name="connsiteY67" fmla="*/ 2098058 h 3241823"/>
              <a:gd name="connsiteX68" fmla="*/ 3924300 w 3924300"/>
              <a:gd name="connsiteY68" fmla="*/ 2228227 h 3241823"/>
              <a:gd name="connsiteX69" fmla="*/ 3924300 w 3924300"/>
              <a:gd name="connsiteY69" fmla="*/ 2256764 h 3241823"/>
              <a:gd name="connsiteX70" fmla="*/ 3924300 w 3924300"/>
              <a:gd name="connsiteY70" fmla="*/ 2368804 h 3241823"/>
              <a:gd name="connsiteX71" fmla="*/ 3924300 w 3924300"/>
              <a:gd name="connsiteY71" fmla="*/ 2442977 h 3241823"/>
              <a:gd name="connsiteX72" fmla="*/ 3924300 w 3924300"/>
              <a:gd name="connsiteY72" fmla="*/ 2520190 h 3241823"/>
              <a:gd name="connsiteX73" fmla="*/ 3924300 w 3924300"/>
              <a:gd name="connsiteY73" fmla="*/ 2641600 h 3241823"/>
              <a:gd name="connsiteX74" fmla="*/ 3924300 w 3924300"/>
              <a:gd name="connsiteY74" fmla="*/ 2682784 h 3241823"/>
              <a:gd name="connsiteX75" fmla="*/ 3924300 w 3924300"/>
              <a:gd name="connsiteY75" fmla="*/ 3241823 h 324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924300" h="3241823">
                <a:moveTo>
                  <a:pt x="3924300" y="3241823"/>
                </a:moveTo>
                <a:lnTo>
                  <a:pt x="0" y="3241823"/>
                </a:lnTo>
                <a:cubicBezTo>
                  <a:pt x="0" y="3241823"/>
                  <a:pt x="0" y="3241823"/>
                  <a:pt x="0" y="2688883"/>
                </a:cubicBezTo>
                <a:lnTo>
                  <a:pt x="0" y="2641600"/>
                </a:lnTo>
                <a:lnTo>
                  <a:pt x="0" y="2640955"/>
                </a:lnTo>
                <a:lnTo>
                  <a:pt x="0" y="2636441"/>
                </a:lnTo>
                <a:lnTo>
                  <a:pt x="0" y="2624187"/>
                </a:lnTo>
                <a:lnTo>
                  <a:pt x="0" y="2600325"/>
                </a:lnTo>
                <a:lnTo>
                  <a:pt x="0" y="2596901"/>
                </a:lnTo>
                <a:lnTo>
                  <a:pt x="0" y="2560985"/>
                </a:lnTo>
                <a:lnTo>
                  <a:pt x="0" y="2502297"/>
                </a:lnTo>
                <a:lnTo>
                  <a:pt x="0" y="2495245"/>
                </a:lnTo>
                <a:lnTo>
                  <a:pt x="0" y="2420392"/>
                </a:lnTo>
                <a:lnTo>
                  <a:pt x="0" y="2383432"/>
                </a:lnTo>
                <a:lnTo>
                  <a:pt x="0" y="2369524"/>
                </a:lnTo>
                <a:lnTo>
                  <a:pt x="0" y="2311400"/>
                </a:lnTo>
                <a:lnTo>
                  <a:pt x="0" y="2260977"/>
                </a:lnTo>
                <a:lnTo>
                  <a:pt x="0" y="2245537"/>
                </a:lnTo>
                <a:lnTo>
                  <a:pt x="0" y="2171452"/>
                </a:lnTo>
                <a:lnTo>
                  <a:pt x="0" y="2127398"/>
                </a:lnTo>
                <a:lnTo>
                  <a:pt x="0" y="2088660"/>
                </a:lnTo>
                <a:lnTo>
                  <a:pt x="0" y="1996678"/>
                </a:lnTo>
                <a:lnTo>
                  <a:pt x="0" y="1982210"/>
                </a:lnTo>
                <a:lnTo>
                  <a:pt x="0" y="1895022"/>
                </a:lnTo>
                <a:lnTo>
                  <a:pt x="0" y="1824930"/>
                </a:lnTo>
                <a:lnTo>
                  <a:pt x="0" y="1783209"/>
                </a:lnTo>
                <a:lnTo>
                  <a:pt x="0" y="1660755"/>
                </a:lnTo>
                <a:lnTo>
                  <a:pt x="0" y="1655073"/>
                </a:lnTo>
                <a:lnTo>
                  <a:pt x="0" y="1527175"/>
                </a:lnTo>
                <a:lnTo>
                  <a:pt x="0" y="1472157"/>
                </a:lnTo>
                <a:lnTo>
                  <a:pt x="0" y="1381987"/>
                </a:lnTo>
                <a:lnTo>
                  <a:pt x="0" y="1275698"/>
                </a:lnTo>
                <a:lnTo>
                  <a:pt x="0" y="1224707"/>
                </a:lnTo>
                <a:lnTo>
                  <a:pt x="0" y="1065212"/>
                </a:lnTo>
                <a:lnTo>
                  <a:pt x="0" y="1054850"/>
                </a:lnTo>
                <a:lnTo>
                  <a:pt x="0" y="871935"/>
                </a:lnTo>
                <a:lnTo>
                  <a:pt x="0" y="840215"/>
                </a:lnTo>
                <a:lnTo>
                  <a:pt x="0" y="675475"/>
                </a:lnTo>
                <a:lnTo>
                  <a:pt x="0" y="600223"/>
                </a:lnTo>
                <a:lnTo>
                  <a:pt x="0" y="464989"/>
                </a:lnTo>
                <a:cubicBezTo>
                  <a:pt x="0" y="319881"/>
                  <a:pt x="0" y="165100"/>
                  <a:pt x="0" y="0"/>
                </a:cubicBezTo>
                <a:cubicBezTo>
                  <a:pt x="0" y="0"/>
                  <a:pt x="0" y="0"/>
                  <a:pt x="3469957" y="0"/>
                </a:cubicBezTo>
                <a:cubicBezTo>
                  <a:pt x="3720465" y="0"/>
                  <a:pt x="3924300" y="203859"/>
                  <a:pt x="3924300" y="455350"/>
                </a:cubicBezTo>
                <a:cubicBezTo>
                  <a:pt x="3924300" y="455350"/>
                  <a:pt x="3924300" y="455350"/>
                  <a:pt x="3924300" y="989102"/>
                </a:cubicBezTo>
                <a:lnTo>
                  <a:pt x="3924300" y="1055573"/>
                </a:lnTo>
                <a:cubicBezTo>
                  <a:pt x="3924300" y="1055573"/>
                  <a:pt x="3924300" y="1055573"/>
                  <a:pt x="3924300" y="1069984"/>
                </a:cubicBezTo>
                <a:lnTo>
                  <a:pt x="3924300" y="1073235"/>
                </a:lnTo>
                <a:lnTo>
                  <a:pt x="3924300" y="1089733"/>
                </a:lnTo>
                <a:cubicBezTo>
                  <a:pt x="3924300" y="1098273"/>
                  <a:pt x="3924300" y="1108948"/>
                  <a:pt x="3924300" y="1122292"/>
                </a:cubicBezTo>
                <a:lnTo>
                  <a:pt x="3924300" y="1165774"/>
                </a:lnTo>
                <a:lnTo>
                  <a:pt x="3924300" y="1170863"/>
                </a:lnTo>
                <a:cubicBezTo>
                  <a:pt x="3924300" y="1190078"/>
                  <a:pt x="3924300" y="1212496"/>
                  <a:pt x="3924300" y="1238650"/>
                </a:cubicBezTo>
                <a:lnTo>
                  <a:pt x="3924300" y="1267121"/>
                </a:lnTo>
                <a:lnTo>
                  <a:pt x="3924300" y="1328854"/>
                </a:lnTo>
                <a:lnTo>
                  <a:pt x="3924300" y="1377674"/>
                </a:lnTo>
                <a:lnTo>
                  <a:pt x="3924300" y="1444678"/>
                </a:lnTo>
                <a:lnTo>
                  <a:pt x="3924300" y="1497835"/>
                </a:lnTo>
                <a:lnTo>
                  <a:pt x="3924300" y="1513199"/>
                </a:lnTo>
                <a:cubicBezTo>
                  <a:pt x="3924300" y="1537284"/>
                  <a:pt x="3924300" y="1562638"/>
                  <a:pt x="3924300" y="1589325"/>
                </a:cubicBezTo>
                <a:lnTo>
                  <a:pt x="3924300" y="1628004"/>
                </a:lnTo>
                <a:lnTo>
                  <a:pt x="3924300" y="1673458"/>
                </a:lnTo>
                <a:cubicBezTo>
                  <a:pt x="3924300" y="1702881"/>
                  <a:pt x="3924300" y="1733705"/>
                  <a:pt x="3924300" y="1765997"/>
                </a:cubicBezTo>
                <a:lnTo>
                  <a:pt x="3924300" y="1768581"/>
                </a:lnTo>
                <a:lnTo>
                  <a:pt x="3924300" y="1867344"/>
                </a:lnTo>
                <a:lnTo>
                  <a:pt x="3924300" y="1919967"/>
                </a:lnTo>
                <a:lnTo>
                  <a:pt x="3924300" y="1977897"/>
                </a:lnTo>
                <a:lnTo>
                  <a:pt x="3924300" y="2082561"/>
                </a:lnTo>
                <a:lnTo>
                  <a:pt x="3924300" y="2098058"/>
                </a:lnTo>
                <a:cubicBezTo>
                  <a:pt x="3924300" y="2139758"/>
                  <a:pt x="3924300" y="2183125"/>
                  <a:pt x="3924300" y="2228227"/>
                </a:cubicBezTo>
                <a:lnTo>
                  <a:pt x="3924300" y="2256764"/>
                </a:lnTo>
                <a:lnTo>
                  <a:pt x="3924300" y="2368804"/>
                </a:lnTo>
                <a:lnTo>
                  <a:pt x="3924300" y="2442977"/>
                </a:lnTo>
                <a:lnTo>
                  <a:pt x="3924300" y="2520190"/>
                </a:lnTo>
                <a:lnTo>
                  <a:pt x="3924300" y="2641600"/>
                </a:lnTo>
                <a:lnTo>
                  <a:pt x="3924300" y="2682784"/>
                </a:lnTo>
                <a:cubicBezTo>
                  <a:pt x="3924300" y="2851116"/>
                  <a:pt x="3924300" y="3036862"/>
                  <a:pt x="3924300" y="3241823"/>
                </a:cubicBezTo>
                <a:close/>
              </a:path>
            </a:pathLst>
          </a:custGeom>
          <a:solidFill>
            <a:srgbClr val="15427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sz="1650" dirty="0"/>
          </a:p>
        </p:txBody>
      </p:sp>
      <p:sp>
        <p:nvSpPr>
          <p:cNvPr id="6" name="Tijdelijke aanduiding voor Picture 1 (JU-Free)">
            <a:extLst>
              <a:ext uri="{FF2B5EF4-FFF2-40B4-BE49-F238E27FC236}">
                <a16:creationId xmlns:a16="http://schemas.microsoft.com/office/drawing/2014/main" id="{566DE21A-B4AE-3DD7-3058-71C083024008}"/>
              </a:ext>
            </a:extLst>
          </p:cNvPr>
          <p:cNvSpPr>
            <a:spLocks noGrp="1"/>
          </p:cNvSpPr>
          <p:nvPr>
            <p:ph type="pic" idx="1000" hasCustomPrompt="1"/>
          </p:nvPr>
        </p:nvSpPr>
        <p:spPr bwMode="auto">
          <a:xfrm>
            <a:off x="228600" y="228600"/>
            <a:ext cx="11733213" cy="6172200"/>
          </a:xfrm>
          <a:custGeom>
            <a:avLst/>
            <a:gdLst>
              <a:gd name="connsiteX0" fmla="*/ 455234 w 11733213"/>
              <a:gd name="connsiteY0" fmla="*/ 0 h 6172200"/>
              <a:gd name="connsiteX1" fmla="*/ 7613032 w 11733213"/>
              <a:gd name="connsiteY1" fmla="*/ 0 h 6172200"/>
              <a:gd name="connsiteX2" fmla="*/ 7819006 w 11733213"/>
              <a:gd name="connsiteY2" fmla="*/ 0 h 6172200"/>
              <a:gd name="connsiteX3" fmla="*/ 7819006 w 11733213"/>
              <a:gd name="connsiteY3" fmla="*/ 285750 h 6172200"/>
              <a:gd name="connsiteX4" fmla="*/ 7819006 w 11733213"/>
              <a:gd name="connsiteY4" fmla="*/ 293256 h 6172200"/>
              <a:gd name="connsiteX5" fmla="*/ 7819006 w 11733213"/>
              <a:gd name="connsiteY5" fmla="*/ 342747 h 6172200"/>
              <a:gd name="connsiteX6" fmla="*/ 7819006 w 11733213"/>
              <a:gd name="connsiteY6" fmla="*/ 558106 h 6172200"/>
              <a:gd name="connsiteX7" fmla="*/ 7819006 w 11733213"/>
              <a:gd name="connsiteY7" fmla="*/ 559039 h 6172200"/>
              <a:gd name="connsiteX8" fmla="*/ 7819006 w 11733213"/>
              <a:gd name="connsiteY8" fmla="*/ 600223 h 6172200"/>
              <a:gd name="connsiteX9" fmla="*/ 7819006 w 11733213"/>
              <a:gd name="connsiteY9" fmla="*/ 646077 h 6172200"/>
              <a:gd name="connsiteX10" fmla="*/ 7819006 w 11733213"/>
              <a:gd name="connsiteY10" fmla="*/ 721633 h 6172200"/>
              <a:gd name="connsiteX11" fmla="*/ 7819006 w 11733213"/>
              <a:gd name="connsiteY11" fmla="*/ 742838 h 6172200"/>
              <a:gd name="connsiteX12" fmla="*/ 7819006 w 11733213"/>
              <a:gd name="connsiteY12" fmla="*/ 798846 h 6172200"/>
              <a:gd name="connsiteX13" fmla="*/ 7819006 w 11733213"/>
              <a:gd name="connsiteY13" fmla="*/ 848809 h 6172200"/>
              <a:gd name="connsiteX14" fmla="*/ 7819006 w 11733213"/>
              <a:gd name="connsiteY14" fmla="*/ 873019 h 6172200"/>
              <a:gd name="connsiteX15" fmla="*/ 7819006 w 11733213"/>
              <a:gd name="connsiteY15" fmla="*/ 964406 h 6172200"/>
              <a:gd name="connsiteX16" fmla="*/ 7819006 w 11733213"/>
              <a:gd name="connsiteY16" fmla="*/ 985059 h 6172200"/>
              <a:gd name="connsiteX17" fmla="*/ 7819006 w 11733213"/>
              <a:gd name="connsiteY17" fmla="*/ 1013596 h 6172200"/>
              <a:gd name="connsiteX18" fmla="*/ 7819006 w 11733213"/>
              <a:gd name="connsiteY18" fmla="*/ 1090050 h 6172200"/>
              <a:gd name="connsiteX19" fmla="*/ 7819006 w 11733213"/>
              <a:gd name="connsiteY19" fmla="*/ 1143765 h 6172200"/>
              <a:gd name="connsiteX20" fmla="*/ 7819006 w 11733213"/>
              <a:gd name="connsiteY20" fmla="*/ 1159262 h 6172200"/>
              <a:gd name="connsiteX21" fmla="*/ 7819006 w 11733213"/>
              <a:gd name="connsiteY21" fmla="*/ 1226158 h 6172200"/>
              <a:gd name="connsiteX22" fmla="*/ 7819006 w 11733213"/>
              <a:gd name="connsiteY22" fmla="*/ 1263926 h 6172200"/>
              <a:gd name="connsiteX23" fmla="*/ 7819006 w 11733213"/>
              <a:gd name="connsiteY23" fmla="*/ 1321856 h 6172200"/>
              <a:gd name="connsiteX24" fmla="*/ 7819006 w 11733213"/>
              <a:gd name="connsiteY24" fmla="*/ 1373149 h 6172200"/>
              <a:gd name="connsiteX25" fmla="*/ 7819006 w 11733213"/>
              <a:gd name="connsiteY25" fmla="*/ 1374479 h 6172200"/>
              <a:gd name="connsiteX26" fmla="*/ 7819006 w 11733213"/>
              <a:gd name="connsiteY26" fmla="*/ 1473242 h 6172200"/>
              <a:gd name="connsiteX27" fmla="*/ 7819006 w 11733213"/>
              <a:gd name="connsiteY27" fmla="*/ 1475826 h 6172200"/>
              <a:gd name="connsiteX28" fmla="*/ 7819006 w 11733213"/>
              <a:gd name="connsiteY28" fmla="*/ 1531442 h 6172200"/>
              <a:gd name="connsiteX29" fmla="*/ 7819006 w 11733213"/>
              <a:gd name="connsiteY29" fmla="*/ 1568365 h 6172200"/>
              <a:gd name="connsiteX30" fmla="*/ 7819006 w 11733213"/>
              <a:gd name="connsiteY30" fmla="*/ 1613819 h 6172200"/>
              <a:gd name="connsiteX31" fmla="*/ 7819006 w 11733213"/>
              <a:gd name="connsiteY31" fmla="*/ 1652498 h 6172200"/>
              <a:gd name="connsiteX32" fmla="*/ 7819006 w 11733213"/>
              <a:gd name="connsiteY32" fmla="*/ 1701454 h 6172200"/>
              <a:gd name="connsiteX33" fmla="*/ 7819006 w 11733213"/>
              <a:gd name="connsiteY33" fmla="*/ 1728624 h 6172200"/>
              <a:gd name="connsiteX34" fmla="*/ 7819006 w 11733213"/>
              <a:gd name="connsiteY34" fmla="*/ 1743988 h 6172200"/>
              <a:gd name="connsiteX35" fmla="*/ 7819006 w 11733213"/>
              <a:gd name="connsiteY35" fmla="*/ 1797145 h 6172200"/>
              <a:gd name="connsiteX36" fmla="*/ 7819006 w 11733213"/>
              <a:gd name="connsiteY36" fmla="*/ 1864149 h 6172200"/>
              <a:gd name="connsiteX37" fmla="*/ 7819006 w 11733213"/>
              <a:gd name="connsiteY37" fmla="*/ 1883606 h 6172200"/>
              <a:gd name="connsiteX38" fmla="*/ 7819006 w 11733213"/>
              <a:gd name="connsiteY38" fmla="*/ 1912969 h 6172200"/>
              <a:gd name="connsiteX39" fmla="*/ 7819006 w 11733213"/>
              <a:gd name="connsiteY39" fmla="*/ 1974702 h 6172200"/>
              <a:gd name="connsiteX40" fmla="*/ 7819006 w 11733213"/>
              <a:gd name="connsiteY40" fmla="*/ 2003173 h 6172200"/>
              <a:gd name="connsiteX41" fmla="*/ 7819006 w 11733213"/>
              <a:gd name="connsiteY41" fmla="*/ 2070960 h 6172200"/>
              <a:gd name="connsiteX42" fmla="*/ 7819006 w 11733213"/>
              <a:gd name="connsiteY42" fmla="*/ 2076049 h 6172200"/>
              <a:gd name="connsiteX43" fmla="*/ 7819006 w 11733213"/>
              <a:gd name="connsiteY43" fmla="*/ 2078315 h 6172200"/>
              <a:gd name="connsiteX44" fmla="*/ 7819006 w 11733213"/>
              <a:gd name="connsiteY44" fmla="*/ 2119531 h 6172200"/>
              <a:gd name="connsiteX45" fmla="*/ 7819006 w 11733213"/>
              <a:gd name="connsiteY45" fmla="*/ 2152090 h 6172200"/>
              <a:gd name="connsiteX46" fmla="*/ 7819006 w 11733213"/>
              <a:gd name="connsiteY46" fmla="*/ 2168588 h 6172200"/>
              <a:gd name="connsiteX47" fmla="*/ 7819006 w 11733213"/>
              <a:gd name="connsiteY47" fmla="*/ 2171839 h 6172200"/>
              <a:gd name="connsiteX48" fmla="*/ 7819006 w 11733213"/>
              <a:gd name="connsiteY48" fmla="*/ 2184449 h 6172200"/>
              <a:gd name="connsiteX49" fmla="*/ 7819006 w 11733213"/>
              <a:gd name="connsiteY49" fmla="*/ 2186250 h 6172200"/>
              <a:gd name="connsiteX50" fmla="*/ 7819006 w 11733213"/>
              <a:gd name="connsiteY50" fmla="*/ 2252721 h 6172200"/>
              <a:gd name="connsiteX51" fmla="*/ 7819006 w 11733213"/>
              <a:gd name="connsiteY51" fmla="*/ 2286000 h 6172200"/>
              <a:gd name="connsiteX52" fmla="*/ 7819006 w 11733213"/>
              <a:gd name="connsiteY52" fmla="*/ 2346675 h 6172200"/>
              <a:gd name="connsiteX53" fmla="*/ 7819006 w 11733213"/>
              <a:gd name="connsiteY53" fmla="*/ 2786473 h 6172200"/>
              <a:gd name="connsiteX54" fmla="*/ 8273349 w 11733213"/>
              <a:gd name="connsiteY54" fmla="*/ 3241823 h 6172200"/>
              <a:gd name="connsiteX55" fmla="*/ 11720433 w 11733213"/>
              <a:gd name="connsiteY55" fmla="*/ 3241823 h 6172200"/>
              <a:gd name="connsiteX56" fmla="*/ 11733213 w 11733213"/>
              <a:gd name="connsiteY56" fmla="*/ 3241823 h 6172200"/>
              <a:gd name="connsiteX57" fmla="*/ 11733213 w 11733213"/>
              <a:gd name="connsiteY57" fmla="*/ 6172200 h 6172200"/>
              <a:gd name="connsiteX58" fmla="*/ 0 w 11733213"/>
              <a:gd name="connsiteY58" fmla="*/ 6172200 h 6172200"/>
              <a:gd name="connsiteX59" fmla="*/ 0 w 11733213"/>
              <a:gd name="connsiteY59" fmla="*/ 455295 h 6172200"/>
              <a:gd name="connsiteX60" fmla="*/ 455234 w 11733213"/>
              <a:gd name="connsiteY60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1733213" h="6172200">
                <a:moveTo>
                  <a:pt x="455234" y="0"/>
                </a:moveTo>
                <a:cubicBezTo>
                  <a:pt x="455234" y="0"/>
                  <a:pt x="455234" y="0"/>
                  <a:pt x="7613032" y="0"/>
                </a:cubicBezTo>
                <a:lnTo>
                  <a:pt x="7819006" y="0"/>
                </a:lnTo>
                <a:cubicBezTo>
                  <a:pt x="7819006" y="0"/>
                  <a:pt x="7819006" y="0"/>
                  <a:pt x="7819006" y="285750"/>
                </a:cubicBezTo>
                <a:lnTo>
                  <a:pt x="7819006" y="293256"/>
                </a:lnTo>
                <a:lnTo>
                  <a:pt x="7819006" y="342747"/>
                </a:lnTo>
                <a:cubicBezTo>
                  <a:pt x="7819006" y="403231"/>
                  <a:pt x="7819006" y="474390"/>
                  <a:pt x="7819006" y="558106"/>
                </a:cubicBezTo>
                <a:lnTo>
                  <a:pt x="7819006" y="559039"/>
                </a:lnTo>
                <a:lnTo>
                  <a:pt x="7819006" y="600223"/>
                </a:lnTo>
                <a:lnTo>
                  <a:pt x="7819006" y="646077"/>
                </a:lnTo>
                <a:lnTo>
                  <a:pt x="7819006" y="721633"/>
                </a:lnTo>
                <a:lnTo>
                  <a:pt x="7819006" y="742838"/>
                </a:lnTo>
                <a:lnTo>
                  <a:pt x="7819006" y="798846"/>
                </a:lnTo>
                <a:lnTo>
                  <a:pt x="7819006" y="848809"/>
                </a:lnTo>
                <a:lnTo>
                  <a:pt x="7819006" y="873019"/>
                </a:lnTo>
                <a:lnTo>
                  <a:pt x="7819006" y="964406"/>
                </a:lnTo>
                <a:lnTo>
                  <a:pt x="7819006" y="985059"/>
                </a:lnTo>
                <a:lnTo>
                  <a:pt x="7819006" y="1013596"/>
                </a:lnTo>
                <a:lnTo>
                  <a:pt x="7819006" y="1090050"/>
                </a:lnTo>
                <a:lnTo>
                  <a:pt x="7819006" y="1143765"/>
                </a:lnTo>
                <a:lnTo>
                  <a:pt x="7819006" y="1159262"/>
                </a:lnTo>
                <a:lnTo>
                  <a:pt x="7819006" y="1226158"/>
                </a:lnTo>
                <a:lnTo>
                  <a:pt x="7819006" y="1263926"/>
                </a:lnTo>
                <a:lnTo>
                  <a:pt x="7819006" y="1321856"/>
                </a:lnTo>
                <a:lnTo>
                  <a:pt x="7819006" y="1373149"/>
                </a:lnTo>
                <a:lnTo>
                  <a:pt x="7819006" y="1374479"/>
                </a:lnTo>
                <a:lnTo>
                  <a:pt x="7819006" y="1473242"/>
                </a:lnTo>
                <a:lnTo>
                  <a:pt x="7819006" y="1475826"/>
                </a:lnTo>
                <a:lnTo>
                  <a:pt x="7819006" y="1531442"/>
                </a:lnTo>
                <a:lnTo>
                  <a:pt x="7819006" y="1568365"/>
                </a:lnTo>
                <a:lnTo>
                  <a:pt x="7819006" y="1613819"/>
                </a:lnTo>
                <a:lnTo>
                  <a:pt x="7819006" y="1652498"/>
                </a:lnTo>
                <a:lnTo>
                  <a:pt x="7819006" y="1701454"/>
                </a:lnTo>
                <a:lnTo>
                  <a:pt x="7819006" y="1728624"/>
                </a:lnTo>
                <a:lnTo>
                  <a:pt x="7819006" y="1743988"/>
                </a:lnTo>
                <a:lnTo>
                  <a:pt x="7819006" y="1797145"/>
                </a:lnTo>
                <a:lnTo>
                  <a:pt x="7819006" y="1864149"/>
                </a:lnTo>
                <a:lnTo>
                  <a:pt x="7819006" y="1883606"/>
                </a:lnTo>
                <a:lnTo>
                  <a:pt x="7819006" y="1912969"/>
                </a:lnTo>
                <a:lnTo>
                  <a:pt x="7819006" y="1974702"/>
                </a:lnTo>
                <a:lnTo>
                  <a:pt x="7819006" y="2003173"/>
                </a:lnTo>
                <a:lnTo>
                  <a:pt x="7819006" y="2070960"/>
                </a:lnTo>
                <a:lnTo>
                  <a:pt x="7819006" y="2076049"/>
                </a:lnTo>
                <a:lnTo>
                  <a:pt x="7819006" y="2078315"/>
                </a:lnTo>
                <a:lnTo>
                  <a:pt x="7819006" y="2119531"/>
                </a:lnTo>
                <a:lnTo>
                  <a:pt x="7819006" y="2152090"/>
                </a:lnTo>
                <a:lnTo>
                  <a:pt x="7819006" y="2168588"/>
                </a:lnTo>
                <a:lnTo>
                  <a:pt x="7819006" y="2171839"/>
                </a:lnTo>
                <a:lnTo>
                  <a:pt x="7819006" y="2184449"/>
                </a:lnTo>
                <a:lnTo>
                  <a:pt x="7819006" y="2186250"/>
                </a:lnTo>
                <a:lnTo>
                  <a:pt x="7819006" y="2252721"/>
                </a:lnTo>
                <a:lnTo>
                  <a:pt x="7819006" y="2286000"/>
                </a:lnTo>
                <a:lnTo>
                  <a:pt x="7819006" y="2346675"/>
                </a:lnTo>
                <a:cubicBezTo>
                  <a:pt x="7819006" y="2786473"/>
                  <a:pt x="7819006" y="2786473"/>
                  <a:pt x="7819006" y="2786473"/>
                </a:cubicBezTo>
                <a:cubicBezTo>
                  <a:pt x="7819006" y="3037964"/>
                  <a:pt x="8022841" y="3241823"/>
                  <a:pt x="8273349" y="3241823"/>
                </a:cubicBezTo>
                <a:cubicBezTo>
                  <a:pt x="11092689" y="3241823"/>
                  <a:pt x="11621315" y="3241823"/>
                  <a:pt x="11720433" y="3241823"/>
                </a:cubicBezTo>
                <a:lnTo>
                  <a:pt x="11733213" y="3241823"/>
                </a:lnTo>
                <a:lnTo>
                  <a:pt x="11733213" y="6172200"/>
                </a:lnTo>
                <a:cubicBezTo>
                  <a:pt x="11733213" y="6172200"/>
                  <a:pt x="11733213" y="6172200"/>
                  <a:pt x="0" y="6172200"/>
                </a:cubicBezTo>
                <a:cubicBezTo>
                  <a:pt x="0" y="6172200"/>
                  <a:pt x="0" y="6172200"/>
                  <a:pt x="0" y="455295"/>
                </a:cubicBezTo>
                <a:cubicBezTo>
                  <a:pt x="0" y="203835"/>
                  <a:pt x="203808" y="0"/>
                  <a:pt x="455234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  <a:endParaRPr lang="en-NL" dirty="0"/>
          </a:p>
        </p:txBody>
      </p:sp>
      <p:sp>
        <p:nvSpPr>
          <p:cNvPr id="8" name="01_***Title 2 (JU-Free)">
            <a:extLst>
              <a:ext uri="{FF2B5EF4-FFF2-40B4-BE49-F238E27FC236}">
                <a16:creationId xmlns:a16="http://schemas.microsoft.com/office/drawing/2014/main" id="{B93038D7-148D-B4A4-A864-91D7372B4B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6802" y="673100"/>
            <a:ext cx="3179191" cy="419100"/>
          </a:xfrm>
        </p:spPr>
        <p:txBody>
          <a:bodyPr/>
          <a:lstStyle>
            <a:lvl1pPr>
              <a:defRPr kumimoji="0" sz="2025" b="1" i="0" u="none" baseline="0">
                <a:solidFill>
                  <a:schemeClr val="bg1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10" name="03_Placeholder 4[PHJU] (JU-Free)">
            <a:extLst>
              <a:ext uri="{FF2B5EF4-FFF2-40B4-BE49-F238E27FC236}">
                <a16:creationId xmlns:a16="http://schemas.microsoft.com/office/drawing/2014/main" id="{6C3D7563-D5B2-C730-1BDA-C26BAC23A6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06800" y="1244600"/>
            <a:ext cx="3175000" cy="1803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75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75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75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75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75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75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75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75" b="0" i="0" u="none" baseline="0">
                <a:solidFill>
                  <a:schemeClr val="bg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[Tekst]</a:t>
            </a:r>
          </a:p>
        </p:txBody>
      </p:sp>
      <p:sp>
        <p:nvSpPr>
          <p:cNvPr id="12" name="Frame date 2 (JU-Free)">
            <a:extLst>
              <a:ext uri="{FF2B5EF4-FFF2-40B4-BE49-F238E27FC236}">
                <a16:creationId xmlns:a16="http://schemas.microsoft.com/office/drawing/2014/main" id="{E722ECA7-2BBE-62D1-3AA4-BEBFBDC02F8C}"/>
              </a:ext>
            </a:extLst>
          </p:cNvPr>
          <p:cNvSpPr>
            <a:spLocks noGrp="1"/>
          </p:cNvSpPr>
          <p:nvPr>
            <p:ph type="dt" sz="half" idx="1001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3" name="Footer Placeholder 3 (JU-Free)">
            <a:extLst>
              <a:ext uri="{FF2B5EF4-FFF2-40B4-BE49-F238E27FC236}">
                <a16:creationId xmlns:a16="http://schemas.microsoft.com/office/drawing/2014/main" id="{F363D594-6DA4-3C7C-94A0-C7495D60D875}"/>
              </a:ext>
            </a:extLst>
          </p:cNvPr>
          <p:cNvSpPr>
            <a:spLocks noGrp="1"/>
          </p:cNvSpPr>
          <p:nvPr>
            <p:ph type="ftr" sz="quarter" idx="1002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4" name="Placeholdernummer 4 (JU-Free)">
            <a:extLst>
              <a:ext uri="{FF2B5EF4-FFF2-40B4-BE49-F238E27FC236}">
                <a16:creationId xmlns:a16="http://schemas.microsoft.com/office/drawing/2014/main" id="{0F62EBDD-4E3F-E638-1EFE-A021B9CA64E4}"/>
              </a:ext>
            </a:extLst>
          </p:cNvPr>
          <p:cNvSpPr>
            <a:spLocks noGrp="1"/>
          </p:cNvSpPr>
          <p:nvPr>
            <p:ph type="sldNum" sz="quarter" idx="1003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79134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foto's (3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 [PHJU] (JU-Free)">
            <a:extLst>
              <a:ext uri="{FF2B5EF4-FFF2-40B4-BE49-F238E27FC236}">
                <a16:creationId xmlns:a16="http://schemas.microsoft.com/office/drawing/2014/main" id="{43690B38-9E20-B375-5E2F-4D9DE6F5401F}"/>
              </a:ext>
            </a:extLst>
          </p:cNvPr>
          <p:cNvSpPr>
            <a:spLocks noGrp="1"/>
          </p:cNvSpPr>
          <p:nvPr>
            <p:ph type="pic" idx="1006" hasCustomPrompt="1"/>
          </p:nvPr>
        </p:nvSpPr>
        <p:spPr bwMode="auto">
          <a:xfrm>
            <a:off x="230187" y="228600"/>
            <a:ext cx="5749927" cy="6172200"/>
          </a:xfrm>
          <a:custGeom>
            <a:avLst/>
            <a:gdLst>
              <a:gd name="connsiteX0" fmla="*/ 454743 w 5749926"/>
              <a:gd name="connsiteY0" fmla="*/ 0 h 6172200"/>
              <a:gd name="connsiteX1" fmla="*/ 896166 w 5749926"/>
              <a:gd name="connsiteY1" fmla="*/ 0 h 6172200"/>
              <a:gd name="connsiteX2" fmla="*/ 5749926 w 5749926"/>
              <a:gd name="connsiteY2" fmla="*/ 0 h 6172200"/>
              <a:gd name="connsiteX3" fmla="*/ 5749926 w 5749926"/>
              <a:gd name="connsiteY3" fmla="*/ 6172200 h 6172200"/>
              <a:gd name="connsiteX4" fmla="*/ 0 w 5749926"/>
              <a:gd name="connsiteY4" fmla="*/ 6172200 h 6172200"/>
              <a:gd name="connsiteX5" fmla="*/ 0 w 5749926"/>
              <a:gd name="connsiteY5" fmla="*/ 439716 h 6172200"/>
              <a:gd name="connsiteX6" fmla="*/ 0 w 5749926"/>
              <a:gd name="connsiteY6" fmla="*/ 419729 h 6172200"/>
              <a:gd name="connsiteX7" fmla="*/ 3806 w 5749926"/>
              <a:gd name="connsiteY7" fmla="*/ 380706 h 6172200"/>
              <a:gd name="connsiteX8" fmla="*/ 6660 w 5749926"/>
              <a:gd name="connsiteY8" fmla="*/ 361671 h 6172200"/>
              <a:gd name="connsiteX9" fmla="*/ 15222 w 5749926"/>
              <a:gd name="connsiteY9" fmla="*/ 324552 h 6172200"/>
              <a:gd name="connsiteX10" fmla="*/ 27589 w 5749926"/>
              <a:gd name="connsiteY10" fmla="*/ 288385 h 6172200"/>
              <a:gd name="connsiteX11" fmla="*/ 29492 w 5749926"/>
              <a:gd name="connsiteY11" fmla="*/ 283626 h 6172200"/>
              <a:gd name="connsiteX12" fmla="*/ 35200 w 5749926"/>
              <a:gd name="connsiteY12" fmla="*/ 268398 h 6172200"/>
              <a:gd name="connsiteX13" fmla="*/ 36151 w 5749926"/>
              <a:gd name="connsiteY13" fmla="*/ 265543 h 6172200"/>
              <a:gd name="connsiteX14" fmla="*/ 44713 w 5749926"/>
              <a:gd name="connsiteY14" fmla="*/ 249363 h 6172200"/>
              <a:gd name="connsiteX15" fmla="*/ 46616 w 5749926"/>
              <a:gd name="connsiteY15" fmla="*/ 244604 h 6172200"/>
              <a:gd name="connsiteX16" fmla="*/ 54227 w 5749926"/>
              <a:gd name="connsiteY16" fmla="*/ 230327 h 6172200"/>
              <a:gd name="connsiteX17" fmla="*/ 56130 w 5749926"/>
              <a:gd name="connsiteY17" fmla="*/ 227472 h 6172200"/>
              <a:gd name="connsiteX18" fmla="*/ 77059 w 5749926"/>
              <a:gd name="connsiteY18" fmla="*/ 194160 h 6172200"/>
              <a:gd name="connsiteX19" fmla="*/ 97989 w 5749926"/>
              <a:gd name="connsiteY19" fmla="*/ 166559 h 6172200"/>
              <a:gd name="connsiteX20" fmla="*/ 103697 w 5749926"/>
              <a:gd name="connsiteY20" fmla="*/ 159897 h 6172200"/>
              <a:gd name="connsiteX21" fmla="*/ 107502 w 5749926"/>
              <a:gd name="connsiteY21" fmla="*/ 156090 h 6172200"/>
              <a:gd name="connsiteX22" fmla="*/ 117967 w 5749926"/>
              <a:gd name="connsiteY22" fmla="*/ 143717 h 6172200"/>
              <a:gd name="connsiteX23" fmla="*/ 175047 w 5749926"/>
              <a:gd name="connsiteY23" fmla="*/ 93273 h 6172200"/>
              <a:gd name="connsiteX24" fmla="*/ 196928 w 5749926"/>
              <a:gd name="connsiteY24" fmla="*/ 78045 h 6172200"/>
              <a:gd name="connsiteX25" fmla="*/ 199783 w 5749926"/>
              <a:gd name="connsiteY25" fmla="*/ 75190 h 6172200"/>
              <a:gd name="connsiteX26" fmla="*/ 311090 w 5749926"/>
              <a:gd name="connsiteY26" fmla="*/ 22842 h 6172200"/>
              <a:gd name="connsiteX27" fmla="*/ 359608 w 5749926"/>
              <a:gd name="connsiteY27" fmla="*/ 9518 h 6172200"/>
              <a:gd name="connsiteX28" fmla="*/ 384343 w 5749926"/>
              <a:gd name="connsiteY28" fmla="*/ 5711 h 6172200"/>
              <a:gd name="connsiteX29" fmla="*/ 385295 w 5749926"/>
              <a:gd name="connsiteY29" fmla="*/ 5711 h 6172200"/>
              <a:gd name="connsiteX30" fmla="*/ 419543 w 5749926"/>
              <a:gd name="connsiteY30" fmla="*/ 1904 h 6172200"/>
              <a:gd name="connsiteX31" fmla="*/ 444278 w 5749926"/>
              <a:gd name="connsiteY31" fmla="*/ 952 h 6172200"/>
              <a:gd name="connsiteX32" fmla="*/ 454743 w 5749926"/>
              <a:gd name="connsiteY32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749926" h="6172200">
                <a:moveTo>
                  <a:pt x="454743" y="0"/>
                </a:moveTo>
                <a:cubicBezTo>
                  <a:pt x="454743" y="0"/>
                  <a:pt x="454743" y="0"/>
                  <a:pt x="896166" y="0"/>
                </a:cubicBezTo>
                <a:cubicBezTo>
                  <a:pt x="896166" y="0"/>
                  <a:pt x="896166" y="0"/>
                  <a:pt x="5749926" y="0"/>
                </a:cubicBezTo>
                <a:lnTo>
                  <a:pt x="5749926" y="6172200"/>
                </a:lnTo>
                <a:cubicBezTo>
                  <a:pt x="5749926" y="6172200"/>
                  <a:pt x="5749926" y="6172200"/>
                  <a:pt x="0" y="6172200"/>
                </a:cubicBezTo>
                <a:cubicBezTo>
                  <a:pt x="0" y="6172200"/>
                  <a:pt x="0" y="6172200"/>
                  <a:pt x="0" y="439716"/>
                </a:cubicBezTo>
                <a:cubicBezTo>
                  <a:pt x="0" y="433054"/>
                  <a:pt x="0" y="426391"/>
                  <a:pt x="0" y="419729"/>
                </a:cubicBezTo>
                <a:cubicBezTo>
                  <a:pt x="951" y="406404"/>
                  <a:pt x="1903" y="393079"/>
                  <a:pt x="3806" y="380706"/>
                </a:cubicBezTo>
                <a:cubicBezTo>
                  <a:pt x="4757" y="374044"/>
                  <a:pt x="5708" y="368333"/>
                  <a:pt x="6660" y="361671"/>
                </a:cubicBezTo>
                <a:cubicBezTo>
                  <a:pt x="9514" y="349298"/>
                  <a:pt x="12368" y="336925"/>
                  <a:pt x="15222" y="324552"/>
                </a:cubicBezTo>
                <a:cubicBezTo>
                  <a:pt x="19027" y="312179"/>
                  <a:pt x="22833" y="299806"/>
                  <a:pt x="27589" y="288385"/>
                </a:cubicBezTo>
                <a:cubicBezTo>
                  <a:pt x="27589" y="286482"/>
                  <a:pt x="28541" y="284578"/>
                  <a:pt x="29492" y="283626"/>
                </a:cubicBezTo>
                <a:cubicBezTo>
                  <a:pt x="31395" y="277916"/>
                  <a:pt x="33297" y="273157"/>
                  <a:pt x="35200" y="268398"/>
                </a:cubicBezTo>
                <a:cubicBezTo>
                  <a:pt x="36151" y="267446"/>
                  <a:pt x="36151" y="266494"/>
                  <a:pt x="36151" y="265543"/>
                </a:cubicBezTo>
                <a:cubicBezTo>
                  <a:pt x="39005" y="259832"/>
                  <a:pt x="41859" y="255073"/>
                  <a:pt x="44713" y="249363"/>
                </a:cubicBezTo>
                <a:cubicBezTo>
                  <a:pt x="45665" y="247459"/>
                  <a:pt x="46616" y="245556"/>
                  <a:pt x="46616" y="244604"/>
                </a:cubicBezTo>
                <a:cubicBezTo>
                  <a:pt x="49470" y="239845"/>
                  <a:pt x="52324" y="235086"/>
                  <a:pt x="54227" y="230327"/>
                </a:cubicBezTo>
                <a:cubicBezTo>
                  <a:pt x="55178" y="229376"/>
                  <a:pt x="56130" y="228424"/>
                  <a:pt x="56130" y="227472"/>
                </a:cubicBezTo>
                <a:cubicBezTo>
                  <a:pt x="62789" y="216051"/>
                  <a:pt x="69448" y="204630"/>
                  <a:pt x="77059" y="194160"/>
                </a:cubicBezTo>
                <a:cubicBezTo>
                  <a:pt x="83718" y="184643"/>
                  <a:pt x="91329" y="175125"/>
                  <a:pt x="97989" y="166559"/>
                </a:cubicBezTo>
                <a:cubicBezTo>
                  <a:pt x="99891" y="164656"/>
                  <a:pt x="101794" y="161800"/>
                  <a:pt x="103697" y="159897"/>
                </a:cubicBezTo>
                <a:cubicBezTo>
                  <a:pt x="104648" y="158945"/>
                  <a:pt x="105599" y="157041"/>
                  <a:pt x="107502" y="156090"/>
                </a:cubicBezTo>
                <a:cubicBezTo>
                  <a:pt x="110356" y="152283"/>
                  <a:pt x="114162" y="148476"/>
                  <a:pt x="117967" y="143717"/>
                </a:cubicBezTo>
                <a:cubicBezTo>
                  <a:pt x="135091" y="125633"/>
                  <a:pt x="155069" y="108501"/>
                  <a:pt x="175047" y="93273"/>
                </a:cubicBezTo>
                <a:cubicBezTo>
                  <a:pt x="182658" y="87563"/>
                  <a:pt x="189318" y="82804"/>
                  <a:pt x="196928" y="78045"/>
                </a:cubicBezTo>
                <a:cubicBezTo>
                  <a:pt x="197880" y="77093"/>
                  <a:pt x="198831" y="76141"/>
                  <a:pt x="199783" y="75190"/>
                </a:cubicBezTo>
                <a:cubicBezTo>
                  <a:pt x="234031" y="53299"/>
                  <a:pt x="271133" y="35215"/>
                  <a:pt x="311090" y="22842"/>
                </a:cubicBezTo>
                <a:cubicBezTo>
                  <a:pt x="326311" y="18084"/>
                  <a:pt x="343435" y="13325"/>
                  <a:pt x="359608" y="9518"/>
                </a:cubicBezTo>
                <a:cubicBezTo>
                  <a:pt x="368171" y="8566"/>
                  <a:pt x="375781" y="6662"/>
                  <a:pt x="384343" y="5711"/>
                </a:cubicBezTo>
                <a:cubicBezTo>
                  <a:pt x="385295" y="5711"/>
                  <a:pt x="385295" y="5711"/>
                  <a:pt x="385295" y="5711"/>
                </a:cubicBezTo>
                <a:cubicBezTo>
                  <a:pt x="396711" y="3807"/>
                  <a:pt x="408127" y="2855"/>
                  <a:pt x="419543" y="1904"/>
                </a:cubicBezTo>
                <a:cubicBezTo>
                  <a:pt x="428105" y="952"/>
                  <a:pt x="435716" y="952"/>
                  <a:pt x="444278" y="952"/>
                </a:cubicBezTo>
                <a:cubicBezTo>
                  <a:pt x="448083" y="952"/>
                  <a:pt x="450937" y="0"/>
                  <a:pt x="454743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  <a:endParaRPr lang="en-NL" dirty="0"/>
          </a:p>
        </p:txBody>
      </p:sp>
      <p:sp>
        <p:nvSpPr>
          <p:cNvPr id="9" name="02_Rectangle 5[PHJU] (JU-Free)">
            <a:extLst>
              <a:ext uri="{FF2B5EF4-FFF2-40B4-BE49-F238E27FC236}">
                <a16:creationId xmlns:a16="http://schemas.microsoft.com/office/drawing/2014/main" id="{2ACE5B40-6FF5-3532-A825-12C3775F11B1}"/>
              </a:ext>
            </a:extLst>
          </p:cNvPr>
          <p:cNvSpPr>
            <a:spLocks noGrp="1" noChangeArrowheads="1"/>
          </p:cNvSpPr>
          <p:nvPr>
            <p:ph type="pic" idx="1000" hasCustomPrompt="1"/>
          </p:nvPr>
        </p:nvSpPr>
        <p:spPr bwMode="auto">
          <a:xfrm>
            <a:off x="6162173" y="228600"/>
            <a:ext cx="5801228" cy="300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10" name="03_Rectangle 6[PHJU] (JU-Free)">
            <a:extLst>
              <a:ext uri="{FF2B5EF4-FFF2-40B4-BE49-F238E27FC236}">
                <a16:creationId xmlns:a16="http://schemas.microsoft.com/office/drawing/2014/main" id="{E8612FA3-F04C-426C-60D7-B9E537B0F9E6}"/>
              </a:ext>
            </a:extLst>
          </p:cNvPr>
          <p:cNvSpPr>
            <a:spLocks noGrp="1" noChangeArrowheads="1"/>
          </p:cNvSpPr>
          <p:nvPr>
            <p:ph type="pic" idx="1001" hasCustomPrompt="1"/>
          </p:nvPr>
        </p:nvSpPr>
        <p:spPr bwMode="auto">
          <a:xfrm>
            <a:off x="6162173" y="3390900"/>
            <a:ext cx="5801228" cy="3009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11" name="Frame date 3 (JU-Free)">
            <a:extLst>
              <a:ext uri="{FF2B5EF4-FFF2-40B4-BE49-F238E27FC236}">
                <a16:creationId xmlns:a16="http://schemas.microsoft.com/office/drawing/2014/main" id="{F84B4784-90C1-086C-4E07-CC86A29924B4}"/>
              </a:ext>
            </a:extLst>
          </p:cNvPr>
          <p:cNvSpPr>
            <a:spLocks noGrp="1"/>
          </p:cNvSpPr>
          <p:nvPr>
            <p:ph type="dt" sz="half" idx="1007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2" name="Footer Placeholder 5 (JU-Free)">
            <a:extLst>
              <a:ext uri="{FF2B5EF4-FFF2-40B4-BE49-F238E27FC236}">
                <a16:creationId xmlns:a16="http://schemas.microsoft.com/office/drawing/2014/main" id="{8A684163-1517-FDB2-F386-34E8612E43B6}"/>
              </a:ext>
            </a:extLst>
          </p:cNvPr>
          <p:cNvSpPr>
            <a:spLocks noGrp="1"/>
          </p:cNvSpPr>
          <p:nvPr>
            <p:ph type="ftr" sz="quarter" idx="1008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3" name="Placeholdernummer 6 (JU-Free)">
            <a:extLst>
              <a:ext uri="{FF2B5EF4-FFF2-40B4-BE49-F238E27FC236}">
                <a16:creationId xmlns:a16="http://schemas.microsoft.com/office/drawing/2014/main" id="{821A0D2A-D90F-E6F4-5D2D-F7B2DE8C2EB1}"/>
              </a:ext>
            </a:extLst>
          </p:cNvPr>
          <p:cNvSpPr>
            <a:spLocks noGrp="1"/>
          </p:cNvSpPr>
          <p:nvPr>
            <p:ph type="sldNum" sz="quarter" idx="1009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9441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+foto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1">
            <a:extLst>
              <a:ext uri="{FF2B5EF4-FFF2-40B4-BE49-F238E27FC236}">
                <a16:creationId xmlns:a16="http://schemas.microsoft.com/office/drawing/2014/main" id="{18F8B803-2302-E3CF-A879-83FA1CB3E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6343650" y="3200400"/>
            <a:ext cx="5619751" cy="1828800"/>
          </a:xfrm>
          <a:custGeom>
            <a:avLst/>
            <a:gdLst>
              <a:gd name="T0" fmla="*/ 17700 w 17700"/>
              <a:gd name="T1" fmla="*/ 5760 h 5760"/>
              <a:gd name="T2" fmla="*/ 740 w 17700"/>
              <a:gd name="T3" fmla="*/ 5760 h 5760"/>
              <a:gd name="T4" fmla="*/ 0 w 17700"/>
              <a:gd name="T5" fmla="*/ 5020 h 5760"/>
              <a:gd name="T6" fmla="*/ 0 w 17700"/>
              <a:gd name="T7" fmla="*/ 0 h 5760"/>
              <a:gd name="T8" fmla="*/ 40 w 17700"/>
              <a:gd name="T9" fmla="*/ 0 h 5760"/>
              <a:gd name="T10" fmla="*/ 40 w 17700"/>
              <a:gd name="T11" fmla="*/ 5020 h 5760"/>
              <a:gd name="T12" fmla="*/ 740 w 17700"/>
              <a:gd name="T13" fmla="*/ 5720 h 5760"/>
              <a:gd name="T14" fmla="*/ 17700 w 17700"/>
              <a:gd name="T15" fmla="*/ 5720 h 5760"/>
              <a:gd name="T16" fmla="*/ 17700 w 17700"/>
              <a:gd name="T17" fmla="*/ 576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00" h="5760">
                <a:moveTo>
                  <a:pt x="17700" y="5760"/>
                </a:moveTo>
                <a:cubicBezTo>
                  <a:pt x="740" y="5760"/>
                  <a:pt x="740" y="5760"/>
                  <a:pt x="740" y="5760"/>
                </a:cubicBezTo>
                <a:cubicBezTo>
                  <a:pt x="332" y="5760"/>
                  <a:pt x="0" y="5428"/>
                  <a:pt x="0" y="5020"/>
                </a:cubicBezTo>
                <a:cubicBezTo>
                  <a:pt x="0" y="0"/>
                  <a:pt x="0" y="0"/>
                  <a:pt x="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5020"/>
                  <a:pt x="40" y="5020"/>
                  <a:pt x="40" y="5020"/>
                </a:cubicBezTo>
                <a:cubicBezTo>
                  <a:pt x="40" y="5406"/>
                  <a:pt x="354" y="5720"/>
                  <a:pt x="740" y="5720"/>
                </a:cubicBezTo>
                <a:cubicBezTo>
                  <a:pt x="17700" y="5720"/>
                  <a:pt x="17700" y="5720"/>
                  <a:pt x="17700" y="5720"/>
                </a:cubicBezTo>
                <a:lnTo>
                  <a:pt x="17700" y="57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7" name="01_***Title 2 (JU-Free)">
            <a:extLst>
              <a:ext uri="{FF2B5EF4-FFF2-40B4-BE49-F238E27FC236}">
                <a16:creationId xmlns:a16="http://schemas.microsoft.com/office/drawing/2014/main" id="{3425DDE8-97F5-E411-4B43-E1D822115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2401" y="3136900"/>
            <a:ext cx="4889500" cy="1689100"/>
          </a:xfrm>
        </p:spPr>
        <p:txBody>
          <a:bodyPr/>
          <a:lstStyle>
            <a:lvl1pPr>
              <a:defRPr kumimoji="0" sz="2025" b="0" i="0" u="none" baseline="0">
                <a:solidFill>
                  <a:schemeClr val="tx2">
                    <a:lumMod val="100000"/>
                  </a:schemeClr>
                </a:solidFill>
                <a:latin typeface="RijksoverheidSerif" panose="020B0604020202020204" charset="0"/>
              </a:defRPr>
            </a:lvl1pPr>
          </a:lstStyle>
          <a:p>
            <a:r>
              <a:rPr lang="nl-NL"/>
              <a:t>[“Quote”]</a:t>
            </a:r>
            <a:endParaRPr lang="nl-NL" dirty="0"/>
          </a:p>
        </p:txBody>
      </p:sp>
      <p:sp>
        <p:nvSpPr>
          <p:cNvPr id="9" name="Freeform 1 [PHJU] (JU-Free)">
            <a:extLst>
              <a:ext uri="{FF2B5EF4-FFF2-40B4-BE49-F238E27FC236}">
                <a16:creationId xmlns:a16="http://schemas.microsoft.com/office/drawing/2014/main" id="{74D0E7DD-132E-101C-A7F7-BFBC9974773D}"/>
              </a:ext>
            </a:extLst>
          </p:cNvPr>
          <p:cNvSpPr>
            <a:spLocks noGrp="1"/>
          </p:cNvSpPr>
          <p:nvPr>
            <p:ph type="pic" idx="1006" hasCustomPrompt="1"/>
          </p:nvPr>
        </p:nvSpPr>
        <p:spPr bwMode="auto">
          <a:xfrm>
            <a:off x="230187" y="228600"/>
            <a:ext cx="5749927" cy="6172200"/>
          </a:xfrm>
          <a:custGeom>
            <a:avLst/>
            <a:gdLst>
              <a:gd name="connsiteX0" fmla="*/ 454743 w 5749926"/>
              <a:gd name="connsiteY0" fmla="*/ 0 h 6172200"/>
              <a:gd name="connsiteX1" fmla="*/ 896166 w 5749926"/>
              <a:gd name="connsiteY1" fmla="*/ 0 h 6172200"/>
              <a:gd name="connsiteX2" fmla="*/ 5749926 w 5749926"/>
              <a:gd name="connsiteY2" fmla="*/ 0 h 6172200"/>
              <a:gd name="connsiteX3" fmla="*/ 5749926 w 5749926"/>
              <a:gd name="connsiteY3" fmla="*/ 6172200 h 6172200"/>
              <a:gd name="connsiteX4" fmla="*/ 0 w 5749926"/>
              <a:gd name="connsiteY4" fmla="*/ 6172200 h 6172200"/>
              <a:gd name="connsiteX5" fmla="*/ 0 w 5749926"/>
              <a:gd name="connsiteY5" fmla="*/ 439716 h 6172200"/>
              <a:gd name="connsiteX6" fmla="*/ 0 w 5749926"/>
              <a:gd name="connsiteY6" fmla="*/ 419729 h 6172200"/>
              <a:gd name="connsiteX7" fmla="*/ 3806 w 5749926"/>
              <a:gd name="connsiteY7" fmla="*/ 380706 h 6172200"/>
              <a:gd name="connsiteX8" fmla="*/ 6660 w 5749926"/>
              <a:gd name="connsiteY8" fmla="*/ 361671 h 6172200"/>
              <a:gd name="connsiteX9" fmla="*/ 15222 w 5749926"/>
              <a:gd name="connsiteY9" fmla="*/ 324552 h 6172200"/>
              <a:gd name="connsiteX10" fmla="*/ 27589 w 5749926"/>
              <a:gd name="connsiteY10" fmla="*/ 288385 h 6172200"/>
              <a:gd name="connsiteX11" fmla="*/ 29492 w 5749926"/>
              <a:gd name="connsiteY11" fmla="*/ 283626 h 6172200"/>
              <a:gd name="connsiteX12" fmla="*/ 35200 w 5749926"/>
              <a:gd name="connsiteY12" fmla="*/ 268398 h 6172200"/>
              <a:gd name="connsiteX13" fmla="*/ 36151 w 5749926"/>
              <a:gd name="connsiteY13" fmla="*/ 265543 h 6172200"/>
              <a:gd name="connsiteX14" fmla="*/ 44713 w 5749926"/>
              <a:gd name="connsiteY14" fmla="*/ 249363 h 6172200"/>
              <a:gd name="connsiteX15" fmla="*/ 46616 w 5749926"/>
              <a:gd name="connsiteY15" fmla="*/ 244604 h 6172200"/>
              <a:gd name="connsiteX16" fmla="*/ 54227 w 5749926"/>
              <a:gd name="connsiteY16" fmla="*/ 230327 h 6172200"/>
              <a:gd name="connsiteX17" fmla="*/ 56130 w 5749926"/>
              <a:gd name="connsiteY17" fmla="*/ 227472 h 6172200"/>
              <a:gd name="connsiteX18" fmla="*/ 77059 w 5749926"/>
              <a:gd name="connsiteY18" fmla="*/ 194160 h 6172200"/>
              <a:gd name="connsiteX19" fmla="*/ 97989 w 5749926"/>
              <a:gd name="connsiteY19" fmla="*/ 166559 h 6172200"/>
              <a:gd name="connsiteX20" fmla="*/ 103697 w 5749926"/>
              <a:gd name="connsiteY20" fmla="*/ 159897 h 6172200"/>
              <a:gd name="connsiteX21" fmla="*/ 107502 w 5749926"/>
              <a:gd name="connsiteY21" fmla="*/ 156090 h 6172200"/>
              <a:gd name="connsiteX22" fmla="*/ 117967 w 5749926"/>
              <a:gd name="connsiteY22" fmla="*/ 143717 h 6172200"/>
              <a:gd name="connsiteX23" fmla="*/ 175047 w 5749926"/>
              <a:gd name="connsiteY23" fmla="*/ 93273 h 6172200"/>
              <a:gd name="connsiteX24" fmla="*/ 196928 w 5749926"/>
              <a:gd name="connsiteY24" fmla="*/ 78045 h 6172200"/>
              <a:gd name="connsiteX25" fmla="*/ 199783 w 5749926"/>
              <a:gd name="connsiteY25" fmla="*/ 75190 h 6172200"/>
              <a:gd name="connsiteX26" fmla="*/ 311090 w 5749926"/>
              <a:gd name="connsiteY26" fmla="*/ 22842 h 6172200"/>
              <a:gd name="connsiteX27" fmla="*/ 359608 w 5749926"/>
              <a:gd name="connsiteY27" fmla="*/ 9518 h 6172200"/>
              <a:gd name="connsiteX28" fmla="*/ 384343 w 5749926"/>
              <a:gd name="connsiteY28" fmla="*/ 5711 h 6172200"/>
              <a:gd name="connsiteX29" fmla="*/ 385295 w 5749926"/>
              <a:gd name="connsiteY29" fmla="*/ 5711 h 6172200"/>
              <a:gd name="connsiteX30" fmla="*/ 419543 w 5749926"/>
              <a:gd name="connsiteY30" fmla="*/ 1904 h 6172200"/>
              <a:gd name="connsiteX31" fmla="*/ 444278 w 5749926"/>
              <a:gd name="connsiteY31" fmla="*/ 952 h 6172200"/>
              <a:gd name="connsiteX32" fmla="*/ 454743 w 5749926"/>
              <a:gd name="connsiteY32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749926" h="6172200">
                <a:moveTo>
                  <a:pt x="454743" y="0"/>
                </a:moveTo>
                <a:cubicBezTo>
                  <a:pt x="454743" y="0"/>
                  <a:pt x="454743" y="0"/>
                  <a:pt x="896166" y="0"/>
                </a:cubicBezTo>
                <a:cubicBezTo>
                  <a:pt x="896166" y="0"/>
                  <a:pt x="896166" y="0"/>
                  <a:pt x="5749926" y="0"/>
                </a:cubicBezTo>
                <a:lnTo>
                  <a:pt x="5749926" y="6172200"/>
                </a:lnTo>
                <a:cubicBezTo>
                  <a:pt x="5749926" y="6172200"/>
                  <a:pt x="5749926" y="6172200"/>
                  <a:pt x="0" y="6172200"/>
                </a:cubicBezTo>
                <a:cubicBezTo>
                  <a:pt x="0" y="6172200"/>
                  <a:pt x="0" y="6172200"/>
                  <a:pt x="0" y="439716"/>
                </a:cubicBezTo>
                <a:cubicBezTo>
                  <a:pt x="0" y="433054"/>
                  <a:pt x="0" y="426391"/>
                  <a:pt x="0" y="419729"/>
                </a:cubicBezTo>
                <a:cubicBezTo>
                  <a:pt x="951" y="406404"/>
                  <a:pt x="1903" y="393079"/>
                  <a:pt x="3806" y="380706"/>
                </a:cubicBezTo>
                <a:cubicBezTo>
                  <a:pt x="4757" y="374044"/>
                  <a:pt x="5708" y="368333"/>
                  <a:pt x="6660" y="361671"/>
                </a:cubicBezTo>
                <a:cubicBezTo>
                  <a:pt x="9514" y="349298"/>
                  <a:pt x="12368" y="336925"/>
                  <a:pt x="15222" y="324552"/>
                </a:cubicBezTo>
                <a:cubicBezTo>
                  <a:pt x="19027" y="312179"/>
                  <a:pt x="22833" y="299806"/>
                  <a:pt x="27589" y="288385"/>
                </a:cubicBezTo>
                <a:cubicBezTo>
                  <a:pt x="27589" y="286482"/>
                  <a:pt x="28541" y="284578"/>
                  <a:pt x="29492" y="283626"/>
                </a:cubicBezTo>
                <a:cubicBezTo>
                  <a:pt x="31395" y="277916"/>
                  <a:pt x="33297" y="273157"/>
                  <a:pt x="35200" y="268398"/>
                </a:cubicBezTo>
                <a:cubicBezTo>
                  <a:pt x="36151" y="267446"/>
                  <a:pt x="36151" y="266494"/>
                  <a:pt x="36151" y="265543"/>
                </a:cubicBezTo>
                <a:cubicBezTo>
                  <a:pt x="39005" y="259832"/>
                  <a:pt x="41859" y="255073"/>
                  <a:pt x="44713" y="249363"/>
                </a:cubicBezTo>
                <a:cubicBezTo>
                  <a:pt x="45665" y="247459"/>
                  <a:pt x="46616" y="245556"/>
                  <a:pt x="46616" y="244604"/>
                </a:cubicBezTo>
                <a:cubicBezTo>
                  <a:pt x="49470" y="239845"/>
                  <a:pt x="52324" y="235086"/>
                  <a:pt x="54227" y="230327"/>
                </a:cubicBezTo>
                <a:cubicBezTo>
                  <a:pt x="55178" y="229376"/>
                  <a:pt x="56130" y="228424"/>
                  <a:pt x="56130" y="227472"/>
                </a:cubicBezTo>
                <a:cubicBezTo>
                  <a:pt x="62789" y="216051"/>
                  <a:pt x="69448" y="204630"/>
                  <a:pt x="77059" y="194160"/>
                </a:cubicBezTo>
                <a:cubicBezTo>
                  <a:pt x="83718" y="184643"/>
                  <a:pt x="91329" y="175125"/>
                  <a:pt x="97989" y="166559"/>
                </a:cubicBezTo>
                <a:cubicBezTo>
                  <a:pt x="99891" y="164656"/>
                  <a:pt x="101794" y="161800"/>
                  <a:pt x="103697" y="159897"/>
                </a:cubicBezTo>
                <a:cubicBezTo>
                  <a:pt x="104648" y="158945"/>
                  <a:pt x="105599" y="157041"/>
                  <a:pt x="107502" y="156090"/>
                </a:cubicBezTo>
                <a:cubicBezTo>
                  <a:pt x="110356" y="152283"/>
                  <a:pt x="114162" y="148476"/>
                  <a:pt x="117967" y="143717"/>
                </a:cubicBezTo>
                <a:cubicBezTo>
                  <a:pt x="135091" y="125633"/>
                  <a:pt x="155069" y="108501"/>
                  <a:pt x="175047" y="93273"/>
                </a:cubicBezTo>
                <a:cubicBezTo>
                  <a:pt x="182658" y="87563"/>
                  <a:pt x="189318" y="82804"/>
                  <a:pt x="196928" y="78045"/>
                </a:cubicBezTo>
                <a:cubicBezTo>
                  <a:pt x="197880" y="77093"/>
                  <a:pt x="198831" y="76141"/>
                  <a:pt x="199783" y="75190"/>
                </a:cubicBezTo>
                <a:cubicBezTo>
                  <a:pt x="234031" y="53299"/>
                  <a:pt x="271133" y="35215"/>
                  <a:pt x="311090" y="22842"/>
                </a:cubicBezTo>
                <a:cubicBezTo>
                  <a:pt x="326311" y="18084"/>
                  <a:pt x="343435" y="13325"/>
                  <a:pt x="359608" y="9518"/>
                </a:cubicBezTo>
                <a:cubicBezTo>
                  <a:pt x="368171" y="8566"/>
                  <a:pt x="375781" y="6662"/>
                  <a:pt x="384343" y="5711"/>
                </a:cubicBezTo>
                <a:cubicBezTo>
                  <a:pt x="385295" y="5711"/>
                  <a:pt x="385295" y="5711"/>
                  <a:pt x="385295" y="5711"/>
                </a:cubicBezTo>
                <a:cubicBezTo>
                  <a:pt x="396711" y="3807"/>
                  <a:pt x="408127" y="2855"/>
                  <a:pt x="419543" y="1904"/>
                </a:cubicBezTo>
                <a:cubicBezTo>
                  <a:pt x="428105" y="952"/>
                  <a:pt x="435716" y="952"/>
                  <a:pt x="444278" y="952"/>
                </a:cubicBezTo>
                <a:cubicBezTo>
                  <a:pt x="448083" y="952"/>
                  <a:pt x="450937" y="0"/>
                  <a:pt x="454743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  <a:endParaRPr lang="en-NL" dirty="0"/>
          </a:p>
        </p:txBody>
      </p:sp>
      <p:sp>
        <p:nvSpPr>
          <p:cNvPr id="10" name="Frame date 1 (JU-Free)">
            <a:extLst>
              <a:ext uri="{FF2B5EF4-FFF2-40B4-BE49-F238E27FC236}">
                <a16:creationId xmlns:a16="http://schemas.microsoft.com/office/drawing/2014/main" id="{2DE11CDD-CC6A-F04A-7A38-B28A81ECC447}"/>
              </a:ext>
            </a:extLst>
          </p:cNvPr>
          <p:cNvSpPr>
            <a:spLocks noGrp="1"/>
          </p:cNvSpPr>
          <p:nvPr>
            <p:ph type="dt" sz="half" idx="1007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1" name="Footer Placeholder 4 (JU-Free)">
            <a:extLst>
              <a:ext uri="{FF2B5EF4-FFF2-40B4-BE49-F238E27FC236}">
                <a16:creationId xmlns:a16="http://schemas.microsoft.com/office/drawing/2014/main" id="{28F55736-C36F-39E5-143D-9BDED8C668FD}"/>
              </a:ext>
            </a:extLst>
          </p:cNvPr>
          <p:cNvSpPr>
            <a:spLocks noGrp="1"/>
          </p:cNvSpPr>
          <p:nvPr>
            <p:ph type="ftr" sz="quarter" idx="1008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2" name="Placeholdernummer 5 (JU-Free)">
            <a:extLst>
              <a:ext uri="{FF2B5EF4-FFF2-40B4-BE49-F238E27FC236}">
                <a16:creationId xmlns:a16="http://schemas.microsoft.com/office/drawing/2014/main" id="{F7035890-9EDE-0BE8-8FD0-FCD05A797D56}"/>
              </a:ext>
            </a:extLst>
          </p:cNvPr>
          <p:cNvSpPr>
            <a:spLocks noGrp="1"/>
          </p:cNvSpPr>
          <p:nvPr>
            <p:ph type="sldNum" sz="quarter" idx="1009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97155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+foto mintgroen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1">
            <a:extLst>
              <a:ext uri="{FF2B5EF4-FFF2-40B4-BE49-F238E27FC236}">
                <a16:creationId xmlns:a16="http://schemas.microsoft.com/office/drawing/2014/main" id="{18F8B803-2302-E3CF-A879-83FA1CB3E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6343650" y="3200400"/>
            <a:ext cx="5619751" cy="1828800"/>
          </a:xfrm>
          <a:custGeom>
            <a:avLst/>
            <a:gdLst>
              <a:gd name="T0" fmla="*/ 17700 w 17700"/>
              <a:gd name="T1" fmla="*/ 5760 h 5760"/>
              <a:gd name="T2" fmla="*/ 740 w 17700"/>
              <a:gd name="T3" fmla="*/ 5760 h 5760"/>
              <a:gd name="T4" fmla="*/ 0 w 17700"/>
              <a:gd name="T5" fmla="*/ 5020 h 5760"/>
              <a:gd name="T6" fmla="*/ 0 w 17700"/>
              <a:gd name="T7" fmla="*/ 0 h 5760"/>
              <a:gd name="T8" fmla="*/ 40 w 17700"/>
              <a:gd name="T9" fmla="*/ 0 h 5760"/>
              <a:gd name="T10" fmla="*/ 40 w 17700"/>
              <a:gd name="T11" fmla="*/ 5020 h 5760"/>
              <a:gd name="T12" fmla="*/ 740 w 17700"/>
              <a:gd name="T13" fmla="*/ 5720 h 5760"/>
              <a:gd name="T14" fmla="*/ 17700 w 17700"/>
              <a:gd name="T15" fmla="*/ 5720 h 5760"/>
              <a:gd name="T16" fmla="*/ 17700 w 17700"/>
              <a:gd name="T17" fmla="*/ 576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00" h="5760">
                <a:moveTo>
                  <a:pt x="17700" y="5760"/>
                </a:moveTo>
                <a:cubicBezTo>
                  <a:pt x="740" y="5760"/>
                  <a:pt x="740" y="5760"/>
                  <a:pt x="740" y="5760"/>
                </a:cubicBezTo>
                <a:cubicBezTo>
                  <a:pt x="332" y="5760"/>
                  <a:pt x="0" y="5428"/>
                  <a:pt x="0" y="5020"/>
                </a:cubicBezTo>
                <a:cubicBezTo>
                  <a:pt x="0" y="0"/>
                  <a:pt x="0" y="0"/>
                  <a:pt x="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5020"/>
                  <a:pt x="40" y="5020"/>
                  <a:pt x="40" y="5020"/>
                </a:cubicBezTo>
                <a:cubicBezTo>
                  <a:pt x="40" y="5406"/>
                  <a:pt x="354" y="5720"/>
                  <a:pt x="740" y="5720"/>
                </a:cubicBezTo>
                <a:cubicBezTo>
                  <a:pt x="17700" y="5720"/>
                  <a:pt x="17700" y="5720"/>
                  <a:pt x="17700" y="5720"/>
                </a:cubicBezTo>
                <a:lnTo>
                  <a:pt x="17700" y="5760"/>
                </a:lnTo>
                <a:close/>
              </a:path>
            </a:pathLst>
          </a:custGeom>
          <a:solidFill>
            <a:srgbClr val="76D2B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7" name="01_***Title 2 (JU-Free)">
            <a:extLst>
              <a:ext uri="{FF2B5EF4-FFF2-40B4-BE49-F238E27FC236}">
                <a16:creationId xmlns:a16="http://schemas.microsoft.com/office/drawing/2014/main" id="{3425DDE8-97F5-E411-4B43-E1D822115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2401" y="3136900"/>
            <a:ext cx="4889500" cy="1689100"/>
          </a:xfrm>
        </p:spPr>
        <p:txBody>
          <a:bodyPr/>
          <a:lstStyle>
            <a:lvl1pPr>
              <a:defRPr kumimoji="0" sz="2025" b="0" i="0" u="none" baseline="0">
                <a:solidFill>
                  <a:schemeClr val="tx2">
                    <a:lumMod val="100000"/>
                  </a:schemeClr>
                </a:solidFill>
                <a:latin typeface="RijksoverheidSerif" panose="020B0604020202020204" charset="0"/>
              </a:defRPr>
            </a:lvl1pPr>
          </a:lstStyle>
          <a:p>
            <a:r>
              <a:rPr lang="nl-NL"/>
              <a:t>[“Quote”]</a:t>
            </a:r>
            <a:endParaRPr lang="nl-NL" dirty="0"/>
          </a:p>
        </p:txBody>
      </p:sp>
      <p:sp>
        <p:nvSpPr>
          <p:cNvPr id="9" name="Freeform 1 [PHJU] (JU-Free)">
            <a:extLst>
              <a:ext uri="{FF2B5EF4-FFF2-40B4-BE49-F238E27FC236}">
                <a16:creationId xmlns:a16="http://schemas.microsoft.com/office/drawing/2014/main" id="{74D0E7DD-132E-101C-A7F7-BFBC9974773D}"/>
              </a:ext>
            </a:extLst>
          </p:cNvPr>
          <p:cNvSpPr>
            <a:spLocks noGrp="1"/>
          </p:cNvSpPr>
          <p:nvPr>
            <p:ph type="pic" idx="1006" hasCustomPrompt="1"/>
          </p:nvPr>
        </p:nvSpPr>
        <p:spPr bwMode="auto">
          <a:xfrm>
            <a:off x="230187" y="228600"/>
            <a:ext cx="5749927" cy="6172200"/>
          </a:xfrm>
          <a:custGeom>
            <a:avLst/>
            <a:gdLst>
              <a:gd name="connsiteX0" fmla="*/ 454743 w 5749926"/>
              <a:gd name="connsiteY0" fmla="*/ 0 h 6172200"/>
              <a:gd name="connsiteX1" fmla="*/ 896166 w 5749926"/>
              <a:gd name="connsiteY1" fmla="*/ 0 h 6172200"/>
              <a:gd name="connsiteX2" fmla="*/ 5749926 w 5749926"/>
              <a:gd name="connsiteY2" fmla="*/ 0 h 6172200"/>
              <a:gd name="connsiteX3" fmla="*/ 5749926 w 5749926"/>
              <a:gd name="connsiteY3" fmla="*/ 6172200 h 6172200"/>
              <a:gd name="connsiteX4" fmla="*/ 0 w 5749926"/>
              <a:gd name="connsiteY4" fmla="*/ 6172200 h 6172200"/>
              <a:gd name="connsiteX5" fmla="*/ 0 w 5749926"/>
              <a:gd name="connsiteY5" fmla="*/ 439716 h 6172200"/>
              <a:gd name="connsiteX6" fmla="*/ 0 w 5749926"/>
              <a:gd name="connsiteY6" fmla="*/ 419729 h 6172200"/>
              <a:gd name="connsiteX7" fmla="*/ 3806 w 5749926"/>
              <a:gd name="connsiteY7" fmla="*/ 380706 h 6172200"/>
              <a:gd name="connsiteX8" fmla="*/ 6660 w 5749926"/>
              <a:gd name="connsiteY8" fmla="*/ 361671 h 6172200"/>
              <a:gd name="connsiteX9" fmla="*/ 15222 w 5749926"/>
              <a:gd name="connsiteY9" fmla="*/ 324552 h 6172200"/>
              <a:gd name="connsiteX10" fmla="*/ 27589 w 5749926"/>
              <a:gd name="connsiteY10" fmla="*/ 288385 h 6172200"/>
              <a:gd name="connsiteX11" fmla="*/ 29492 w 5749926"/>
              <a:gd name="connsiteY11" fmla="*/ 283626 h 6172200"/>
              <a:gd name="connsiteX12" fmla="*/ 35200 w 5749926"/>
              <a:gd name="connsiteY12" fmla="*/ 268398 h 6172200"/>
              <a:gd name="connsiteX13" fmla="*/ 36151 w 5749926"/>
              <a:gd name="connsiteY13" fmla="*/ 265543 h 6172200"/>
              <a:gd name="connsiteX14" fmla="*/ 44713 w 5749926"/>
              <a:gd name="connsiteY14" fmla="*/ 249363 h 6172200"/>
              <a:gd name="connsiteX15" fmla="*/ 46616 w 5749926"/>
              <a:gd name="connsiteY15" fmla="*/ 244604 h 6172200"/>
              <a:gd name="connsiteX16" fmla="*/ 54227 w 5749926"/>
              <a:gd name="connsiteY16" fmla="*/ 230327 h 6172200"/>
              <a:gd name="connsiteX17" fmla="*/ 56130 w 5749926"/>
              <a:gd name="connsiteY17" fmla="*/ 227472 h 6172200"/>
              <a:gd name="connsiteX18" fmla="*/ 77059 w 5749926"/>
              <a:gd name="connsiteY18" fmla="*/ 194160 h 6172200"/>
              <a:gd name="connsiteX19" fmla="*/ 97989 w 5749926"/>
              <a:gd name="connsiteY19" fmla="*/ 166559 h 6172200"/>
              <a:gd name="connsiteX20" fmla="*/ 103697 w 5749926"/>
              <a:gd name="connsiteY20" fmla="*/ 159897 h 6172200"/>
              <a:gd name="connsiteX21" fmla="*/ 107502 w 5749926"/>
              <a:gd name="connsiteY21" fmla="*/ 156090 h 6172200"/>
              <a:gd name="connsiteX22" fmla="*/ 117967 w 5749926"/>
              <a:gd name="connsiteY22" fmla="*/ 143717 h 6172200"/>
              <a:gd name="connsiteX23" fmla="*/ 175047 w 5749926"/>
              <a:gd name="connsiteY23" fmla="*/ 93273 h 6172200"/>
              <a:gd name="connsiteX24" fmla="*/ 196928 w 5749926"/>
              <a:gd name="connsiteY24" fmla="*/ 78045 h 6172200"/>
              <a:gd name="connsiteX25" fmla="*/ 199783 w 5749926"/>
              <a:gd name="connsiteY25" fmla="*/ 75190 h 6172200"/>
              <a:gd name="connsiteX26" fmla="*/ 311090 w 5749926"/>
              <a:gd name="connsiteY26" fmla="*/ 22842 h 6172200"/>
              <a:gd name="connsiteX27" fmla="*/ 359608 w 5749926"/>
              <a:gd name="connsiteY27" fmla="*/ 9518 h 6172200"/>
              <a:gd name="connsiteX28" fmla="*/ 384343 w 5749926"/>
              <a:gd name="connsiteY28" fmla="*/ 5711 h 6172200"/>
              <a:gd name="connsiteX29" fmla="*/ 385295 w 5749926"/>
              <a:gd name="connsiteY29" fmla="*/ 5711 h 6172200"/>
              <a:gd name="connsiteX30" fmla="*/ 419543 w 5749926"/>
              <a:gd name="connsiteY30" fmla="*/ 1904 h 6172200"/>
              <a:gd name="connsiteX31" fmla="*/ 444278 w 5749926"/>
              <a:gd name="connsiteY31" fmla="*/ 952 h 6172200"/>
              <a:gd name="connsiteX32" fmla="*/ 454743 w 5749926"/>
              <a:gd name="connsiteY32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749926" h="6172200">
                <a:moveTo>
                  <a:pt x="454743" y="0"/>
                </a:moveTo>
                <a:cubicBezTo>
                  <a:pt x="454743" y="0"/>
                  <a:pt x="454743" y="0"/>
                  <a:pt x="896166" y="0"/>
                </a:cubicBezTo>
                <a:cubicBezTo>
                  <a:pt x="896166" y="0"/>
                  <a:pt x="896166" y="0"/>
                  <a:pt x="5749926" y="0"/>
                </a:cubicBezTo>
                <a:lnTo>
                  <a:pt x="5749926" y="6172200"/>
                </a:lnTo>
                <a:cubicBezTo>
                  <a:pt x="5749926" y="6172200"/>
                  <a:pt x="5749926" y="6172200"/>
                  <a:pt x="0" y="6172200"/>
                </a:cubicBezTo>
                <a:cubicBezTo>
                  <a:pt x="0" y="6172200"/>
                  <a:pt x="0" y="6172200"/>
                  <a:pt x="0" y="439716"/>
                </a:cubicBezTo>
                <a:cubicBezTo>
                  <a:pt x="0" y="433054"/>
                  <a:pt x="0" y="426391"/>
                  <a:pt x="0" y="419729"/>
                </a:cubicBezTo>
                <a:cubicBezTo>
                  <a:pt x="951" y="406404"/>
                  <a:pt x="1903" y="393079"/>
                  <a:pt x="3806" y="380706"/>
                </a:cubicBezTo>
                <a:cubicBezTo>
                  <a:pt x="4757" y="374044"/>
                  <a:pt x="5708" y="368333"/>
                  <a:pt x="6660" y="361671"/>
                </a:cubicBezTo>
                <a:cubicBezTo>
                  <a:pt x="9514" y="349298"/>
                  <a:pt x="12368" y="336925"/>
                  <a:pt x="15222" y="324552"/>
                </a:cubicBezTo>
                <a:cubicBezTo>
                  <a:pt x="19027" y="312179"/>
                  <a:pt x="22833" y="299806"/>
                  <a:pt x="27589" y="288385"/>
                </a:cubicBezTo>
                <a:cubicBezTo>
                  <a:pt x="27589" y="286482"/>
                  <a:pt x="28541" y="284578"/>
                  <a:pt x="29492" y="283626"/>
                </a:cubicBezTo>
                <a:cubicBezTo>
                  <a:pt x="31395" y="277916"/>
                  <a:pt x="33297" y="273157"/>
                  <a:pt x="35200" y="268398"/>
                </a:cubicBezTo>
                <a:cubicBezTo>
                  <a:pt x="36151" y="267446"/>
                  <a:pt x="36151" y="266494"/>
                  <a:pt x="36151" y="265543"/>
                </a:cubicBezTo>
                <a:cubicBezTo>
                  <a:pt x="39005" y="259832"/>
                  <a:pt x="41859" y="255073"/>
                  <a:pt x="44713" y="249363"/>
                </a:cubicBezTo>
                <a:cubicBezTo>
                  <a:pt x="45665" y="247459"/>
                  <a:pt x="46616" y="245556"/>
                  <a:pt x="46616" y="244604"/>
                </a:cubicBezTo>
                <a:cubicBezTo>
                  <a:pt x="49470" y="239845"/>
                  <a:pt x="52324" y="235086"/>
                  <a:pt x="54227" y="230327"/>
                </a:cubicBezTo>
                <a:cubicBezTo>
                  <a:pt x="55178" y="229376"/>
                  <a:pt x="56130" y="228424"/>
                  <a:pt x="56130" y="227472"/>
                </a:cubicBezTo>
                <a:cubicBezTo>
                  <a:pt x="62789" y="216051"/>
                  <a:pt x="69448" y="204630"/>
                  <a:pt x="77059" y="194160"/>
                </a:cubicBezTo>
                <a:cubicBezTo>
                  <a:pt x="83718" y="184643"/>
                  <a:pt x="91329" y="175125"/>
                  <a:pt x="97989" y="166559"/>
                </a:cubicBezTo>
                <a:cubicBezTo>
                  <a:pt x="99891" y="164656"/>
                  <a:pt x="101794" y="161800"/>
                  <a:pt x="103697" y="159897"/>
                </a:cubicBezTo>
                <a:cubicBezTo>
                  <a:pt x="104648" y="158945"/>
                  <a:pt x="105599" y="157041"/>
                  <a:pt x="107502" y="156090"/>
                </a:cubicBezTo>
                <a:cubicBezTo>
                  <a:pt x="110356" y="152283"/>
                  <a:pt x="114162" y="148476"/>
                  <a:pt x="117967" y="143717"/>
                </a:cubicBezTo>
                <a:cubicBezTo>
                  <a:pt x="135091" y="125633"/>
                  <a:pt x="155069" y="108501"/>
                  <a:pt x="175047" y="93273"/>
                </a:cubicBezTo>
                <a:cubicBezTo>
                  <a:pt x="182658" y="87563"/>
                  <a:pt x="189318" y="82804"/>
                  <a:pt x="196928" y="78045"/>
                </a:cubicBezTo>
                <a:cubicBezTo>
                  <a:pt x="197880" y="77093"/>
                  <a:pt x="198831" y="76141"/>
                  <a:pt x="199783" y="75190"/>
                </a:cubicBezTo>
                <a:cubicBezTo>
                  <a:pt x="234031" y="53299"/>
                  <a:pt x="271133" y="35215"/>
                  <a:pt x="311090" y="22842"/>
                </a:cubicBezTo>
                <a:cubicBezTo>
                  <a:pt x="326311" y="18084"/>
                  <a:pt x="343435" y="13325"/>
                  <a:pt x="359608" y="9518"/>
                </a:cubicBezTo>
                <a:cubicBezTo>
                  <a:pt x="368171" y="8566"/>
                  <a:pt x="375781" y="6662"/>
                  <a:pt x="384343" y="5711"/>
                </a:cubicBezTo>
                <a:cubicBezTo>
                  <a:pt x="385295" y="5711"/>
                  <a:pt x="385295" y="5711"/>
                  <a:pt x="385295" y="5711"/>
                </a:cubicBezTo>
                <a:cubicBezTo>
                  <a:pt x="396711" y="3807"/>
                  <a:pt x="408127" y="2855"/>
                  <a:pt x="419543" y="1904"/>
                </a:cubicBezTo>
                <a:cubicBezTo>
                  <a:pt x="428105" y="952"/>
                  <a:pt x="435716" y="952"/>
                  <a:pt x="444278" y="952"/>
                </a:cubicBezTo>
                <a:cubicBezTo>
                  <a:pt x="448083" y="952"/>
                  <a:pt x="450937" y="0"/>
                  <a:pt x="454743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  <a:endParaRPr lang="en-NL" dirty="0"/>
          </a:p>
        </p:txBody>
      </p:sp>
      <p:sp>
        <p:nvSpPr>
          <p:cNvPr id="10" name="Frame date 1 (JU-Free)">
            <a:extLst>
              <a:ext uri="{FF2B5EF4-FFF2-40B4-BE49-F238E27FC236}">
                <a16:creationId xmlns:a16="http://schemas.microsoft.com/office/drawing/2014/main" id="{2DE11CDD-CC6A-F04A-7A38-B28A81ECC447}"/>
              </a:ext>
            </a:extLst>
          </p:cNvPr>
          <p:cNvSpPr>
            <a:spLocks noGrp="1"/>
          </p:cNvSpPr>
          <p:nvPr>
            <p:ph type="dt" sz="half" idx="1007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1" name="Footer Placeholder 4 (JU-Free)">
            <a:extLst>
              <a:ext uri="{FF2B5EF4-FFF2-40B4-BE49-F238E27FC236}">
                <a16:creationId xmlns:a16="http://schemas.microsoft.com/office/drawing/2014/main" id="{28F55736-C36F-39E5-143D-9BDED8C668FD}"/>
              </a:ext>
            </a:extLst>
          </p:cNvPr>
          <p:cNvSpPr>
            <a:spLocks noGrp="1"/>
          </p:cNvSpPr>
          <p:nvPr>
            <p:ph type="ftr" sz="quarter" idx="1008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2" name="Placeholdernummer 5 (JU-Free)">
            <a:extLst>
              <a:ext uri="{FF2B5EF4-FFF2-40B4-BE49-F238E27FC236}">
                <a16:creationId xmlns:a16="http://schemas.microsoft.com/office/drawing/2014/main" id="{F7035890-9EDE-0BE8-8FD0-FCD05A797D56}"/>
              </a:ext>
            </a:extLst>
          </p:cNvPr>
          <p:cNvSpPr>
            <a:spLocks noGrp="1"/>
          </p:cNvSpPr>
          <p:nvPr>
            <p:ph type="sldNum" sz="quarter" idx="1009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469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+foto oranje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1">
            <a:extLst>
              <a:ext uri="{FF2B5EF4-FFF2-40B4-BE49-F238E27FC236}">
                <a16:creationId xmlns:a16="http://schemas.microsoft.com/office/drawing/2014/main" id="{18F8B803-2302-E3CF-A879-83FA1CB3E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6343650" y="3200400"/>
            <a:ext cx="5619751" cy="1828800"/>
          </a:xfrm>
          <a:custGeom>
            <a:avLst/>
            <a:gdLst>
              <a:gd name="T0" fmla="*/ 17700 w 17700"/>
              <a:gd name="T1" fmla="*/ 5760 h 5760"/>
              <a:gd name="T2" fmla="*/ 740 w 17700"/>
              <a:gd name="T3" fmla="*/ 5760 h 5760"/>
              <a:gd name="T4" fmla="*/ 0 w 17700"/>
              <a:gd name="T5" fmla="*/ 5020 h 5760"/>
              <a:gd name="T6" fmla="*/ 0 w 17700"/>
              <a:gd name="T7" fmla="*/ 0 h 5760"/>
              <a:gd name="T8" fmla="*/ 40 w 17700"/>
              <a:gd name="T9" fmla="*/ 0 h 5760"/>
              <a:gd name="T10" fmla="*/ 40 w 17700"/>
              <a:gd name="T11" fmla="*/ 5020 h 5760"/>
              <a:gd name="T12" fmla="*/ 740 w 17700"/>
              <a:gd name="T13" fmla="*/ 5720 h 5760"/>
              <a:gd name="T14" fmla="*/ 17700 w 17700"/>
              <a:gd name="T15" fmla="*/ 5720 h 5760"/>
              <a:gd name="T16" fmla="*/ 17700 w 17700"/>
              <a:gd name="T17" fmla="*/ 576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00" h="5760">
                <a:moveTo>
                  <a:pt x="17700" y="5760"/>
                </a:moveTo>
                <a:cubicBezTo>
                  <a:pt x="740" y="5760"/>
                  <a:pt x="740" y="5760"/>
                  <a:pt x="740" y="5760"/>
                </a:cubicBezTo>
                <a:cubicBezTo>
                  <a:pt x="332" y="5760"/>
                  <a:pt x="0" y="5428"/>
                  <a:pt x="0" y="5020"/>
                </a:cubicBezTo>
                <a:cubicBezTo>
                  <a:pt x="0" y="0"/>
                  <a:pt x="0" y="0"/>
                  <a:pt x="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5020"/>
                  <a:pt x="40" y="5020"/>
                  <a:pt x="40" y="5020"/>
                </a:cubicBezTo>
                <a:cubicBezTo>
                  <a:pt x="40" y="5406"/>
                  <a:pt x="354" y="5720"/>
                  <a:pt x="740" y="5720"/>
                </a:cubicBezTo>
                <a:cubicBezTo>
                  <a:pt x="17700" y="5720"/>
                  <a:pt x="17700" y="5720"/>
                  <a:pt x="17700" y="5720"/>
                </a:cubicBezTo>
                <a:lnTo>
                  <a:pt x="17700" y="5760"/>
                </a:ln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7" name="01_***Title 2 (JU-Free)">
            <a:extLst>
              <a:ext uri="{FF2B5EF4-FFF2-40B4-BE49-F238E27FC236}">
                <a16:creationId xmlns:a16="http://schemas.microsoft.com/office/drawing/2014/main" id="{3425DDE8-97F5-E411-4B43-E1D822115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2401" y="3136900"/>
            <a:ext cx="4889500" cy="1689100"/>
          </a:xfrm>
        </p:spPr>
        <p:txBody>
          <a:bodyPr/>
          <a:lstStyle>
            <a:lvl1pPr>
              <a:defRPr kumimoji="0" sz="2025" b="0" i="0" u="none" baseline="0">
                <a:solidFill>
                  <a:srgbClr val="E17000"/>
                </a:solidFill>
                <a:latin typeface="RijksoverheidSerif" panose="020B0604020202020204" charset="0"/>
              </a:defRPr>
            </a:lvl1pPr>
          </a:lstStyle>
          <a:p>
            <a:r>
              <a:rPr lang="nl-NL"/>
              <a:t>[“Quote”]</a:t>
            </a:r>
            <a:endParaRPr lang="nl-NL" dirty="0"/>
          </a:p>
        </p:txBody>
      </p:sp>
      <p:sp>
        <p:nvSpPr>
          <p:cNvPr id="9" name="Freeform 1 [PHJU] (JU-Free)">
            <a:extLst>
              <a:ext uri="{FF2B5EF4-FFF2-40B4-BE49-F238E27FC236}">
                <a16:creationId xmlns:a16="http://schemas.microsoft.com/office/drawing/2014/main" id="{74D0E7DD-132E-101C-A7F7-BFBC9974773D}"/>
              </a:ext>
            </a:extLst>
          </p:cNvPr>
          <p:cNvSpPr>
            <a:spLocks noGrp="1"/>
          </p:cNvSpPr>
          <p:nvPr>
            <p:ph type="pic" idx="1006" hasCustomPrompt="1"/>
          </p:nvPr>
        </p:nvSpPr>
        <p:spPr bwMode="auto">
          <a:xfrm>
            <a:off x="230187" y="228600"/>
            <a:ext cx="5749927" cy="6172200"/>
          </a:xfrm>
          <a:custGeom>
            <a:avLst/>
            <a:gdLst>
              <a:gd name="connsiteX0" fmla="*/ 454743 w 5749926"/>
              <a:gd name="connsiteY0" fmla="*/ 0 h 6172200"/>
              <a:gd name="connsiteX1" fmla="*/ 896166 w 5749926"/>
              <a:gd name="connsiteY1" fmla="*/ 0 h 6172200"/>
              <a:gd name="connsiteX2" fmla="*/ 5749926 w 5749926"/>
              <a:gd name="connsiteY2" fmla="*/ 0 h 6172200"/>
              <a:gd name="connsiteX3" fmla="*/ 5749926 w 5749926"/>
              <a:gd name="connsiteY3" fmla="*/ 6172200 h 6172200"/>
              <a:gd name="connsiteX4" fmla="*/ 0 w 5749926"/>
              <a:gd name="connsiteY4" fmla="*/ 6172200 h 6172200"/>
              <a:gd name="connsiteX5" fmla="*/ 0 w 5749926"/>
              <a:gd name="connsiteY5" fmla="*/ 439716 h 6172200"/>
              <a:gd name="connsiteX6" fmla="*/ 0 w 5749926"/>
              <a:gd name="connsiteY6" fmla="*/ 419729 h 6172200"/>
              <a:gd name="connsiteX7" fmla="*/ 3806 w 5749926"/>
              <a:gd name="connsiteY7" fmla="*/ 380706 h 6172200"/>
              <a:gd name="connsiteX8" fmla="*/ 6660 w 5749926"/>
              <a:gd name="connsiteY8" fmla="*/ 361671 h 6172200"/>
              <a:gd name="connsiteX9" fmla="*/ 15222 w 5749926"/>
              <a:gd name="connsiteY9" fmla="*/ 324552 h 6172200"/>
              <a:gd name="connsiteX10" fmla="*/ 27589 w 5749926"/>
              <a:gd name="connsiteY10" fmla="*/ 288385 h 6172200"/>
              <a:gd name="connsiteX11" fmla="*/ 29492 w 5749926"/>
              <a:gd name="connsiteY11" fmla="*/ 283626 h 6172200"/>
              <a:gd name="connsiteX12" fmla="*/ 35200 w 5749926"/>
              <a:gd name="connsiteY12" fmla="*/ 268398 h 6172200"/>
              <a:gd name="connsiteX13" fmla="*/ 36151 w 5749926"/>
              <a:gd name="connsiteY13" fmla="*/ 265543 h 6172200"/>
              <a:gd name="connsiteX14" fmla="*/ 44713 w 5749926"/>
              <a:gd name="connsiteY14" fmla="*/ 249363 h 6172200"/>
              <a:gd name="connsiteX15" fmla="*/ 46616 w 5749926"/>
              <a:gd name="connsiteY15" fmla="*/ 244604 h 6172200"/>
              <a:gd name="connsiteX16" fmla="*/ 54227 w 5749926"/>
              <a:gd name="connsiteY16" fmla="*/ 230327 h 6172200"/>
              <a:gd name="connsiteX17" fmla="*/ 56130 w 5749926"/>
              <a:gd name="connsiteY17" fmla="*/ 227472 h 6172200"/>
              <a:gd name="connsiteX18" fmla="*/ 77059 w 5749926"/>
              <a:gd name="connsiteY18" fmla="*/ 194160 h 6172200"/>
              <a:gd name="connsiteX19" fmla="*/ 97989 w 5749926"/>
              <a:gd name="connsiteY19" fmla="*/ 166559 h 6172200"/>
              <a:gd name="connsiteX20" fmla="*/ 103697 w 5749926"/>
              <a:gd name="connsiteY20" fmla="*/ 159897 h 6172200"/>
              <a:gd name="connsiteX21" fmla="*/ 107502 w 5749926"/>
              <a:gd name="connsiteY21" fmla="*/ 156090 h 6172200"/>
              <a:gd name="connsiteX22" fmla="*/ 117967 w 5749926"/>
              <a:gd name="connsiteY22" fmla="*/ 143717 h 6172200"/>
              <a:gd name="connsiteX23" fmla="*/ 175047 w 5749926"/>
              <a:gd name="connsiteY23" fmla="*/ 93273 h 6172200"/>
              <a:gd name="connsiteX24" fmla="*/ 196928 w 5749926"/>
              <a:gd name="connsiteY24" fmla="*/ 78045 h 6172200"/>
              <a:gd name="connsiteX25" fmla="*/ 199783 w 5749926"/>
              <a:gd name="connsiteY25" fmla="*/ 75190 h 6172200"/>
              <a:gd name="connsiteX26" fmla="*/ 311090 w 5749926"/>
              <a:gd name="connsiteY26" fmla="*/ 22842 h 6172200"/>
              <a:gd name="connsiteX27" fmla="*/ 359608 w 5749926"/>
              <a:gd name="connsiteY27" fmla="*/ 9518 h 6172200"/>
              <a:gd name="connsiteX28" fmla="*/ 384343 w 5749926"/>
              <a:gd name="connsiteY28" fmla="*/ 5711 h 6172200"/>
              <a:gd name="connsiteX29" fmla="*/ 385295 w 5749926"/>
              <a:gd name="connsiteY29" fmla="*/ 5711 h 6172200"/>
              <a:gd name="connsiteX30" fmla="*/ 419543 w 5749926"/>
              <a:gd name="connsiteY30" fmla="*/ 1904 h 6172200"/>
              <a:gd name="connsiteX31" fmla="*/ 444278 w 5749926"/>
              <a:gd name="connsiteY31" fmla="*/ 952 h 6172200"/>
              <a:gd name="connsiteX32" fmla="*/ 454743 w 5749926"/>
              <a:gd name="connsiteY32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749926" h="6172200">
                <a:moveTo>
                  <a:pt x="454743" y="0"/>
                </a:moveTo>
                <a:cubicBezTo>
                  <a:pt x="454743" y="0"/>
                  <a:pt x="454743" y="0"/>
                  <a:pt x="896166" y="0"/>
                </a:cubicBezTo>
                <a:cubicBezTo>
                  <a:pt x="896166" y="0"/>
                  <a:pt x="896166" y="0"/>
                  <a:pt x="5749926" y="0"/>
                </a:cubicBezTo>
                <a:lnTo>
                  <a:pt x="5749926" y="6172200"/>
                </a:lnTo>
                <a:cubicBezTo>
                  <a:pt x="5749926" y="6172200"/>
                  <a:pt x="5749926" y="6172200"/>
                  <a:pt x="0" y="6172200"/>
                </a:cubicBezTo>
                <a:cubicBezTo>
                  <a:pt x="0" y="6172200"/>
                  <a:pt x="0" y="6172200"/>
                  <a:pt x="0" y="439716"/>
                </a:cubicBezTo>
                <a:cubicBezTo>
                  <a:pt x="0" y="433054"/>
                  <a:pt x="0" y="426391"/>
                  <a:pt x="0" y="419729"/>
                </a:cubicBezTo>
                <a:cubicBezTo>
                  <a:pt x="951" y="406404"/>
                  <a:pt x="1903" y="393079"/>
                  <a:pt x="3806" y="380706"/>
                </a:cubicBezTo>
                <a:cubicBezTo>
                  <a:pt x="4757" y="374044"/>
                  <a:pt x="5708" y="368333"/>
                  <a:pt x="6660" y="361671"/>
                </a:cubicBezTo>
                <a:cubicBezTo>
                  <a:pt x="9514" y="349298"/>
                  <a:pt x="12368" y="336925"/>
                  <a:pt x="15222" y="324552"/>
                </a:cubicBezTo>
                <a:cubicBezTo>
                  <a:pt x="19027" y="312179"/>
                  <a:pt x="22833" y="299806"/>
                  <a:pt x="27589" y="288385"/>
                </a:cubicBezTo>
                <a:cubicBezTo>
                  <a:pt x="27589" y="286482"/>
                  <a:pt x="28541" y="284578"/>
                  <a:pt x="29492" y="283626"/>
                </a:cubicBezTo>
                <a:cubicBezTo>
                  <a:pt x="31395" y="277916"/>
                  <a:pt x="33297" y="273157"/>
                  <a:pt x="35200" y="268398"/>
                </a:cubicBezTo>
                <a:cubicBezTo>
                  <a:pt x="36151" y="267446"/>
                  <a:pt x="36151" y="266494"/>
                  <a:pt x="36151" y="265543"/>
                </a:cubicBezTo>
                <a:cubicBezTo>
                  <a:pt x="39005" y="259832"/>
                  <a:pt x="41859" y="255073"/>
                  <a:pt x="44713" y="249363"/>
                </a:cubicBezTo>
                <a:cubicBezTo>
                  <a:pt x="45665" y="247459"/>
                  <a:pt x="46616" y="245556"/>
                  <a:pt x="46616" y="244604"/>
                </a:cubicBezTo>
                <a:cubicBezTo>
                  <a:pt x="49470" y="239845"/>
                  <a:pt x="52324" y="235086"/>
                  <a:pt x="54227" y="230327"/>
                </a:cubicBezTo>
                <a:cubicBezTo>
                  <a:pt x="55178" y="229376"/>
                  <a:pt x="56130" y="228424"/>
                  <a:pt x="56130" y="227472"/>
                </a:cubicBezTo>
                <a:cubicBezTo>
                  <a:pt x="62789" y="216051"/>
                  <a:pt x="69448" y="204630"/>
                  <a:pt x="77059" y="194160"/>
                </a:cubicBezTo>
                <a:cubicBezTo>
                  <a:pt x="83718" y="184643"/>
                  <a:pt x="91329" y="175125"/>
                  <a:pt x="97989" y="166559"/>
                </a:cubicBezTo>
                <a:cubicBezTo>
                  <a:pt x="99891" y="164656"/>
                  <a:pt x="101794" y="161800"/>
                  <a:pt x="103697" y="159897"/>
                </a:cubicBezTo>
                <a:cubicBezTo>
                  <a:pt x="104648" y="158945"/>
                  <a:pt x="105599" y="157041"/>
                  <a:pt x="107502" y="156090"/>
                </a:cubicBezTo>
                <a:cubicBezTo>
                  <a:pt x="110356" y="152283"/>
                  <a:pt x="114162" y="148476"/>
                  <a:pt x="117967" y="143717"/>
                </a:cubicBezTo>
                <a:cubicBezTo>
                  <a:pt x="135091" y="125633"/>
                  <a:pt x="155069" y="108501"/>
                  <a:pt x="175047" y="93273"/>
                </a:cubicBezTo>
                <a:cubicBezTo>
                  <a:pt x="182658" y="87563"/>
                  <a:pt x="189318" y="82804"/>
                  <a:pt x="196928" y="78045"/>
                </a:cubicBezTo>
                <a:cubicBezTo>
                  <a:pt x="197880" y="77093"/>
                  <a:pt x="198831" y="76141"/>
                  <a:pt x="199783" y="75190"/>
                </a:cubicBezTo>
                <a:cubicBezTo>
                  <a:pt x="234031" y="53299"/>
                  <a:pt x="271133" y="35215"/>
                  <a:pt x="311090" y="22842"/>
                </a:cubicBezTo>
                <a:cubicBezTo>
                  <a:pt x="326311" y="18084"/>
                  <a:pt x="343435" y="13325"/>
                  <a:pt x="359608" y="9518"/>
                </a:cubicBezTo>
                <a:cubicBezTo>
                  <a:pt x="368171" y="8566"/>
                  <a:pt x="375781" y="6662"/>
                  <a:pt x="384343" y="5711"/>
                </a:cubicBezTo>
                <a:cubicBezTo>
                  <a:pt x="385295" y="5711"/>
                  <a:pt x="385295" y="5711"/>
                  <a:pt x="385295" y="5711"/>
                </a:cubicBezTo>
                <a:cubicBezTo>
                  <a:pt x="396711" y="3807"/>
                  <a:pt x="408127" y="2855"/>
                  <a:pt x="419543" y="1904"/>
                </a:cubicBezTo>
                <a:cubicBezTo>
                  <a:pt x="428105" y="952"/>
                  <a:pt x="435716" y="952"/>
                  <a:pt x="444278" y="952"/>
                </a:cubicBezTo>
                <a:cubicBezTo>
                  <a:pt x="448083" y="952"/>
                  <a:pt x="450937" y="0"/>
                  <a:pt x="454743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  <a:endParaRPr lang="en-NL" dirty="0"/>
          </a:p>
        </p:txBody>
      </p:sp>
      <p:sp>
        <p:nvSpPr>
          <p:cNvPr id="10" name="Frame date 1 (JU-Free)">
            <a:extLst>
              <a:ext uri="{FF2B5EF4-FFF2-40B4-BE49-F238E27FC236}">
                <a16:creationId xmlns:a16="http://schemas.microsoft.com/office/drawing/2014/main" id="{2DE11CDD-CC6A-F04A-7A38-B28A81ECC447}"/>
              </a:ext>
            </a:extLst>
          </p:cNvPr>
          <p:cNvSpPr>
            <a:spLocks noGrp="1"/>
          </p:cNvSpPr>
          <p:nvPr>
            <p:ph type="dt" sz="half" idx="1007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1" name="Footer Placeholder 4 (JU-Free)">
            <a:extLst>
              <a:ext uri="{FF2B5EF4-FFF2-40B4-BE49-F238E27FC236}">
                <a16:creationId xmlns:a16="http://schemas.microsoft.com/office/drawing/2014/main" id="{28F55736-C36F-39E5-143D-9BDED8C668FD}"/>
              </a:ext>
            </a:extLst>
          </p:cNvPr>
          <p:cNvSpPr>
            <a:spLocks noGrp="1"/>
          </p:cNvSpPr>
          <p:nvPr>
            <p:ph type="ftr" sz="quarter" idx="1008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2" name="Placeholdernummer 5 (JU-Free)">
            <a:extLst>
              <a:ext uri="{FF2B5EF4-FFF2-40B4-BE49-F238E27FC236}">
                <a16:creationId xmlns:a16="http://schemas.microsoft.com/office/drawing/2014/main" id="{F7035890-9EDE-0BE8-8FD0-FCD05A797D56}"/>
              </a:ext>
            </a:extLst>
          </p:cNvPr>
          <p:cNvSpPr>
            <a:spLocks noGrp="1"/>
          </p:cNvSpPr>
          <p:nvPr>
            <p:ph type="sldNum" sz="quarter" idx="1009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44920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+foto donkergroen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1">
            <a:extLst>
              <a:ext uri="{FF2B5EF4-FFF2-40B4-BE49-F238E27FC236}">
                <a16:creationId xmlns:a16="http://schemas.microsoft.com/office/drawing/2014/main" id="{18F8B803-2302-E3CF-A879-83FA1CB3E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6343650" y="3200400"/>
            <a:ext cx="5619751" cy="1828800"/>
          </a:xfrm>
          <a:custGeom>
            <a:avLst/>
            <a:gdLst>
              <a:gd name="T0" fmla="*/ 17700 w 17700"/>
              <a:gd name="T1" fmla="*/ 5760 h 5760"/>
              <a:gd name="T2" fmla="*/ 740 w 17700"/>
              <a:gd name="T3" fmla="*/ 5760 h 5760"/>
              <a:gd name="T4" fmla="*/ 0 w 17700"/>
              <a:gd name="T5" fmla="*/ 5020 h 5760"/>
              <a:gd name="T6" fmla="*/ 0 w 17700"/>
              <a:gd name="T7" fmla="*/ 0 h 5760"/>
              <a:gd name="T8" fmla="*/ 40 w 17700"/>
              <a:gd name="T9" fmla="*/ 0 h 5760"/>
              <a:gd name="T10" fmla="*/ 40 w 17700"/>
              <a:gd name="T11" fmla="*/ 5020 h 5760"/>
              <a:gd name="T12" fmla="*/ 740 w 17700"/>
              <a:gd name="T13" fmla="*/ 5720 h 5760"/>
              <a:gd name="T14" fmla="*/ 17700 w 17700"/>
              <a:gd name="T15" fmla="*/ 5720 h 5760"/>
              <a:gd name="T16" fmla="*/ 17700 w 17700"/>
              <a:gd name="T17" fmla="*/ 576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00" h="5760">
                <a:moveTo>
                  <a:pt x="17700" y="5760"/>
                </a:moveTo>
                <a:cubicBezTo>
                  <a:pt x="740" y="5760"/>
                  <a:pt x="740" y="5760"/>
                  <a:pt x="740" y="5760"/>
                </a:cubicBezTo>
                <a:cubicBezTo>
                  <a:pt x="332" y="5760"/>
                  <a:pt x="0" y="5428"/>
                  <a:pt x="0" y="5020"/>
                </a:cubicBezTo>
                <a:cubicBezTo>
                  <a:pt x="0" y="0"/>
                  <a:pt x="0" y="0"/>
                  <a:pt x="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5020"/>
                  <a:pt x="40" y="5020"/>
                  <a:pt x="40" y="5020"/>
                </a:cubicBezTo>
                <a:cubicBezTo>
                  <a:pt x="40" y="5406"/>
                  <a:pt x="354" y="5720"/>
                  <a:pt x="740" y="5720"/>
                </a:cubicBezTo>
                <a:cubicBezTo>
                  <a:pt x="17700" y="5720"/>
                  <a:pt x="17700" y="5720"/>
                  <a:pt x="17700" y="5720"/>
                </a:cubicBezTo>
                <a:lnTo>
                  <a:pt x="17700" y="5760"/>
                </a:lnTo>
                <a:close/>
              </a:path>
            </a:pathLst>
          </a:custGeom>
          <a:solidFill>
            <a:srgbClr val="275937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7" name="01_***Title 2 (JU-Free)">
            <a:extLst>
              <a:ext uri="{FF2B5EF4-FFF2-40B4-BE49-F238E27FC236}">
                <a16:creationId xmlns:a16="http://schemas.microsoft.com/office/drawing/2014/main" id="{3425DDE8-97F5-E411-4B43-E1D822115E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2401" y="3136900"/>
            <a:ext cx="4889500" cy="1689100"/>
          </a:xfrm>
        </p:spPr>
        <p:txBody>
          <a:bodyPr/>
          <a:lstStyle>
            <a:lvl1pPr>
              <a:defRPr kumimoji="0" sz="2025" b="0" i="0" u="none" baseline="0">
                <a:solidFill>
                  <a:srgbClr val="275937"/>
                </a:solidFill>
                <a:latin typeface="RijksoverheidSerif" panose="020B0604020202020204" charset="0"/>
              </a:defRPr>
            </a:lvl1pPr>
          </a:lstStyle>
          <a:p>
            <a:r>
              <a:rPr lang="nl-NL"/>
              <a:t>[“Quote”]</a:t>
            </a:r>
            <a:endParaRPr lang="nl-NL" dirty="0"/>
          </a:p>
        </p:txBody>
      </p:sp>
      <p:sp>
        <p:nvSpPr>
          <p:cNvPr id="9" name="Freeform 1 [PHJU] (JU-Free)">
            <a:extLst>
              <a:ext uri="{FF2B5EF4-FFF2-40B4-BE49-F238E27FC236}">
                <a16:creationId xmlns:a16="http://schemas.microsoft.com/office/drawing/2014/main" id="{74D0E7DD-132E-101C-A7F7-BFBC9974773D}"/>
              </a:ext>
            </a:extLst>
          </p:cNvPr>
          <p:cNvSpPr>
            <a:spLocks noGrp="1"/>
          </p:cNvSpPr>
          <p:nvPr>
            <p:ph type="pic" idx="1006" hasCustomPrompt="1"/>
          </p:nvPr>
        </p:nvSpPr>
        <p:spPr bwMode="auto">
          <a:xfrm>
            <a:off x="230187" y="228600"/>
            <a:ext cx="5749927" cy="6172200"/>
          </a:xfrm>
          <a:custGeom>
            <a:avLst/>
            <a:gdLst>
              <a:gd name="connsiteX0" fmla="*/ 454743 w 5749926"/>
              <a:gd name="connsiteY0" fmla="*/ 0 h 6172200"/>
              <a:gd name="connsiteX1" fmla="*/ 896166 w 5749926"/>
              <a:gd name="connsiteY1" fmla="*/ 0 h 6172200"/>
              <a:gd name="connsiteX2" fmla="*/ 5749926 w 5749926"/>
              <a:gd name="connsiteY2" fmla="*/ 0 h 6172200"/>
              <a:gd name="connsiteX3" fmla="*/ 5749926 w 5749926"/>
              <a:gd name="connsiteY3" fmla="*/ 6172200 h 6172200"/>
              <a:gd name="connsiteX4" fmla="*/ 0 w 5749926"/>
              <a:gd name="connsiteY4" fmla="*/ 6172200 h 6172200"/>
              <a:gd name="connsiteX5" fmla="*/ 0 w 5749926"/>
              <a:gd name="connsiteY5" fmla="*/ 439716 h 6172200"/>
              <a:gd name="connsiteX6" fmla="*/ 0 w 5749926"/>
              <a:gd name="connsiteY6" fmla="*/ 419729 h 6172200"/>
              <a:gd name="connsiteX7" fmla="*/ 3806 w 5749926"/>
              <a:gd name="connsiteY7" fmla="*/ 380706 h 6172200"/>
              <a:gd name="connsiteX8" fmla="*/ 6660 w 5749926"/>
              <a:gd name="connsiteY8" fmla="*/ 361671 h 6172200"/>
              <a:gd name="connsiteX9" fmla="*/ 15222 w 5749926"/>
              <a:gd name="connsiteY9" fmla="*/ 324552 h 6172200"/>
              <a:gd name="connsiteX10" fmla="*/ 27589 w 5749926"/>
              <a:gd name="connsiteY10" fmla="*/ 288385 h 6172200"/>
              <a:gd name="connsiteX11" fmla="*/ 29492 w 5749926"/>
              <a:gd name="connsiteY11" fmla="*/ 283626 h 6172200"/>
              <a:gd name="connsiteX12" fmla="*/ 35200 w 5749926"/>
              <a:gd name="connsiteY12" fmla="*/ 268398 h 6172200"/>
              <a:gd name="connsiteX13" fmla="*/ 36151 w 5749926"/>
              <a:gd name="connsiteY13" fmla="*/ 265543 h 6172200"/>
              <a:gd name="connsiteX14" fmla="*/ 44713 w 5749926"/>
              <a:gd name="connsiteY14" fmla="*/ 249363 h 6172200"/>
              <a:gd name="connsiteX15" fmla="*/ 46616 w 5749926"/>
              <a:gd name="connsiteY15" fmla="*/ 244604 h 6172200"/>
              <a:gd name="connsiteX16" fmla="*/ 54227 w 5749926"/>
              <a:gd name="connsiteY16" fmla="*/ 230327 h 6172200"/>
              <a:gd name="connsiteX17" fmla="*/ 56130 w 5749926"/>
              <a:gd name="connsiteY17" fmla="*/ 227472 h 6172200"/>
              <a:gd name="connsiteX18" fmla="*/ 77059 w 5749926"/>
              <a:gd name="connsiteY18" fmla="*/ 194160 h 6172200"/>
              <a:gd name="connsiteX19" fmla="*/ 97989 w 5749926"/>
              <a:gd name="connsiteY19" fmla="*/ 166559 h 6172200"/>
              <a:gd name="connsiteX20" fmla="*/ 103697 w 5749926"/>
              <a:gd name="connsiteY20" fmla="*/ 159897 h 6172200"/>
              <a:gd name="connsiteX21" fmla="*/ 107502 w 5749926"/>
              <a:gd name="connsiteY21" fmla="*/ 156090 h 6172200"/>
              <a:gd name="connsiteX22" fmla="*/ 117967 w 5749926"/>
              <a:gd name="connsiteY22" fmla="*/ 143717 h 6172200"/>
              <a:gd name="connsiteX23" fmla="*/ 175047 w 5749926"/>
              <a:gd name="connsiteY23" fmla="*/ 93273 h 6172200"/>
              <a:gd name="connsiteX24" fmla="*/ 196928 w 5749926"/>
              <a:gd name="connsiteY24" fmla="*/ 78045 h 6172200"/>
              <a:gd name="connsiteX25" fmla="*/ 199783 w 5749926"/>
              <a:gd name="connsiteY25" fmla="*/ 75190 h 6172200"/>
              <a:gd name="connsiteX26" fmla="*/ 311090 w 5749926"/>
              <a:gd name="connsiteY26" fmla="*/ 22842 h 6172200"/>
              <a:gd name="connsiteX27" fmla="*/ 359608 w 5749926"/>
              <a:gd name="connsiteY27" fmla="*/ 9518 h 6172200"/>
              <a:gd name="connsiteX28" fmla="*/ 384343 w 5749926"/>
              <a:gd name="connsiteY28" fmla="*/ 5711 h 6172200"/>
              <a:gd name="connsiteX29" fmla="*/ 385295 w 5749926"/>
              <a:gd name="connsiteY29" fmla="*/ 5711 h 6172200"/>
              <a:gd name="connsiteX30" fmla="*/ 419543 w 5749926"/>
              <a:gd name="connsiteY30" fmla="*/ 1904 h 6172200"/>
              <a:gd name="connsiteX31" fmla="*/ 444278 w 5749926"/>
              <a:gd name="connsiteY31" fmla="*/ 952 h 6172200"/>
              <a:gd name="connsiteX32" fmla="*/ 454743 w 5749926"/>
              <a:gd name="connsiteY32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749926" h="6172200">
                <a:moveTo>
                  <a:pt x="454743" y="0"/>
                </a:moveTo>
                <a:cubicBezTo>
                  <a:pt x="454743" y="0"/>
                  <a:pt x="454743" y="0"/>
                  <a:pt x="896166" y="0"/>
                </a:cubicBezTo>
                <a:cubicBezTo>
                  <a:pt x="896166" y="0"/>
                  <a:pt x="896166" y="0"/>
                  <a:pt x="5749926" y="0"/>
                </a:cubicBezTo>
                <a:lnTo>
                  <a:pt x="5749926" y="6172200"/>
                </a:lnTo>
                <a:cubicBezTo>
                  <a:pt x="5749926" y="6172200"/>
                  <a:pt x="5749926" y="6172200"/>
                  <a:pt x="0" y="6172200"/>
                </a:cubicBezTo>
                <a:cubicBezTo>
                  <a:pt x="0" y="6172200"/>
                  <a:pt x="0" y="6172200"/>
                  <a:pt x="0" y="439716"/>
                </a:cubicBezTo>
                <a:cubicBezTo>
                  <a:pt x="0" y="433054"/>
                  <a:pt x="0" y="426391"/>
                  <a:pt x="0" y="419729"/>
                </a:cubicBezTo>
                <a:cubicBezTo>
                  <a:pt x="951" y="406404"/>
                  <a:pt x="1903" y="393079"/>
                  <a:pt x="3806" y="380706"/>
                </a:cubicBezTo>
                <a:cubicBezTo>
                  <a:pt x="4757" y="374044"/>
                  <a:pt x="5708" y="368333"/>
                  <a:pt x="6660" y="361671"/>
                </a:cubicBezTo>
                <a:cubicBezTo>
                  <a:pt x="9514" y="349298"/>
                  <a:pt x="12368" y="336925"/>
                  <a:pt x="15222" y="324552"/>
                </a:cubicBezTo>
                <a:cubicBezTo>
                  <a:pt x="19027" y="312179"/>
                  <a:pt x="22833" y="299806"/>
                  <a:pt x="27589" y="288385"/>
                </a:cubicBezTo>
                <a:cubicBezTo>
                  <a:pt x="27589" y="286482"/>
                  <a:pt x="28541" y="284578"/>
                  <a:pt x="29492" y="283626"/>
                </a:cubicBezTo>
                <a:cubicBezTo>
                  <a:pt x="31395" y="277916"/>
                  <a:pt x="33297" y="273157"/>
                  <a:pt x="35200" y="268398"/>
                </a:cubicBezTo>
                <a:cubicBezTo>
                  <a:pt x="36151" y="267446"/>
                  <a:pt x="36151" y="266494"/>
                  <a:pt x="36151" y="265543"/>
                </a:cubicBezTo>
                <a:cubicBezTo>
                  <a:pt x="39005" y="259832"/>
                  <a:pt x="41859" y="255073"/>
                  <a:pt x="44713" y="249363"/>
                </a:cubicBezTo>
                <a:cubicBezTo>
                  <a:pt x="45665" y="247459"/>
                  <a:pt x="46616" y="245556"/>
                  <a:pt x="46616" y="244604"/>
                </a:cubicBezTo>
                <a:cubicBezTo>
                  <a:pt x="49470" y="239845"/>
                  <a:pt x="52324" y="235086"/>
                  <a:pt x="54227" y="230327"/>
                </a:cubicBezTo>
                <a:cubicBezTo>
                  <a:pt x="55178" y="229376"/>
                  <a:pt x="56130" y="228424"/>
                  <a:pt x="56130" y="227472"/>
                </a:cubicBezTo>
                <a:cubicBezTo>
                  <a:pt x="62789" y="216051"/>
                  <a:pt x="69448" y="204630"/>
                  <a:pt x="77059" y="194160"/>
                </a:cubicBezTo>
                <a:cubicBezTo>
                  <a:pt x="83718" y="184643"/>
                  <a:pt x="91329" y="175125"/>
                  <a:pt x="97989" y="166559"/>
                </a:cubicBezTo>
                <a:cubicBezTo>
                  <a:pt x="99891" y="164656"/>
                  <a:pt x="101794" y="161800"/>
                  <a:pt x="103697" y="159897"/>
                </a:cubicBezTo>
                <a:cubicBezTo>
                  <a:pt x="104648" y="158945"/>
                  <a:pt x="105599" y="157041"/>
                  <a:pt x="107502" y="156090"/>
                </a:cubicBezTo>
                <a:cubicBezTo>
                  <a:pt x="110356" y="152283"/>
                  <a:pt x="114162" y="148476"/>
                  <a:pt x="117967" y="143717"/>
                </a:cubicBezTo>
                <a:cubicBezTo>
                  <a:pt x="135091" y="125633"/>
                  <a:pt x="155069" y="108501"/>
                  <a:pt x="175047" y="93273"/>
                </a:cubicBezTo>
                <a:cubicBezTo>
                  <a:pt x="182658" y="87563"/>
                  <a:pt x="189318" y="82804"/>
                  <a:pt x="196928" y="78045"/>
                </a:cubicBezTo>
                <a:cubicBezTo>
                  <a:pt x="197880" y="77093"/>
                  <a:pt x="198831" y="76141"/>
                  <a:pt x="199783" y="75190"/>
                </a:cubicBezTo>
                <a:cubicBezTo>
                  <a:pt x="234031" y="53299"/>
                  <a:pt x="271133" y="35215"/>
                  <a:pt x="311090" y="22842"/>
                </a:cubicBezTo>
                <a:cubicBezTo>
                  <a:pt x="326311" y="18084"/>
                  <a:pt x="343435" y="13325"/>
                  <a:pt x="359608" y="9518"/>
                </a:cubicBezTo>
                <a:cubicBezTo>
                  <a:pt x="368171" y="8566"/>
                  <a:pt x="375781" y="6662"/>
                  <a:pt x="384343" y="5711"/>
                </a:cubicBezTo>
                <a:cubicBezTo>
                  <a:pt x="385295" y="5711"/>
                  <a:pt x="385295" y="5711"/>
                  <a:pt x="385295" y="5711"/>
                </a:cubicBezTo>
                <a:cubicBezTo>
                  <a:pt x="396711" y="3807"/>
                  <a:pt x="408127" y="2855"/>
                  <a:pt x="419543" y="1904"/>
                </a:cubicBezTo>
                <a:cubicBezTo>
                  <a:pt x="428105" y="952"/>
                  <a:pt x="435716" y="952"/>
                  <a:pt x="444278" y="952"/>
                </a:cubicBezTo>
                <a:cubicBezTo>
                  <a:pt x="448083" y="952"/>
                  <a:pt x="450937" y="0"/>
                  <a:pt x="454743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  <a:endParaRPr lang="en-NL" dirty="0"/>
          </a:p>
        </p:txBody>
      </p:sp>
      <p:sp>
        <p:nvSpPr>
          <p:cNvPr id="10" name="Frame date 1 (JU-Free)">
            <a:extLst>
              <a:ext uri="{FF2B5EF4-FFF2-40B4-BE49-F238E27FC236}">
                <a16:creationId xmlns:a16="http://schemas.microsoft.com/office/drawing/2014/main" id="{2DE11CDD-CC6A-F04A-7A38-B28A81ECC447}"/>
              </a:ext>
            </a:extLst>
          </p:cNvPr>
          <p:cNvSpPr>
            <a:spLocks noGrp="1"/>
          </p:cNvSpPr>
          <p:nvPr>
            <p:ph type="dt" sz="half" idx="1007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1" name="Footer Placeholder 4 (JU-Free)">
            <a:extLst>
              <a:ext uri="{FF2B5EF4-FFF2-40B4-BE49-F238E27FC236}">
                <a16:creationId xmlns:a16="http://schemas.microsoft.com/office/drawing/2014/main" id="{28F55736-C36F-39E5-143D-9BDED8C668FD}"/>
              </a:ext>
            </a:extLst>
          </p:cNvPr>
          <p:cNvSpPr>
            <a:spLocks noGrp="1"/>
          </p:cNvSpPr>
          <p:nvPr>
            <p:ph type="ftr" sz="quarter" idx="1008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2" name="Placeholdernummer 5 (JU-Free)">
            <a:extLst>
              <a:ext uri="{FF2B5EF4-FFF2-40B4-BE49-F238E27FC236}">
                <a16:creationId xmlns:a16="http://schemas.microsoft.com/office/drawing/2014/main" id="{F7035890-9EDE-0BE8-8FD0-FCD05A797D56}"/>
              </a:ext>
            </a:extLst>
          </p:cNvPr>
          <p:cNvSpPr>
            <a:spLocks noGrp="1"/>
          </p:cNvSpPr>
          <p:nvPr>
            <p:ph type="sldNum" sz="quarter" idx="1009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8965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C71160E1-4A35-4506-45BA-DA9FD89A1CB5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2251" y="222250"/>
            <a:ext cx="11739563" cy="6178550"/>
          </a:xfrm>
          <a:custGeom>
            <a:avLst/>
            <a:gdLst>
              <a:gd name="T0" fmla="*/ 485 w 12327"/>
              <a:gd name="T1" fmla="*/ 14 h 6487"/>
              <a:gd name="T2" fmla="*/ 12327 w 12327"/>
              <a:gd name="T3" fmla="*/ 14 h 6487"/>
              <a:gd name="T4" fmla="*/ 12327 w 12327"/>
              <a:gd name="T5" fmla="*/ 0 h 6487"/>
              <a:gd name="T6" fmla="*/ 485 w 12327"/>
              <a:gd name="T7" fmla="*/ 0 h 6487"/>
              <a:gd name="T8" fmla="*/ 0 w 12327"/>
              <a:gd name="T9" fmla="*/ 485 h 6487"/>
              <a:gd name="T10" fmla="*/ 0 w 12327"/>
              <a:gd name="T11" fmla="*/ 6487 h 6487"/>
              <a:gd name="T12" fmla="*/ 14 w 12327"/>
              <a:gd name="T13" fmla="*/ 6487 h 6487"/>
              <a:gd name="T14" fmla="*/ 14 w 12327"/>
              <a:gd name="T15" fmla="*/ 485 h 6487"/>
              <a:gd name="T16" fmla="*/ 485 w 12327"/>
              <a:gd name="T17" fmla="*/ 14 h 6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27" h="6487">
                <a:moveTo>
                  <a:pt x="485" y="14"/>
                </a:moveTo>
                <a:cubicBezTo>
                  <a:pt x="12327" y="14"/>
                  <a:pt x="12327" y="14"/>
                  <a:pt x="12327" y="14"/>
                </a:cubicBezTo>
                <a:cubicBezTo>
                  <a:pt x="12327" y="0"/>
                  <a:pt x="12327" y="0"/>
                  <a:pt x="12327" y="0"/>
                </a:cubicBezTo>
                <a:cubicBezTo>
                  <a:pt x="485" y="0"/>
                  <a:pt x="485" y="0"/>
                  <a:pt x="485" y="0"/>
                </a:cubicBezTo>
                <a:cubicBezTo>
                  <a:pt x="218" y="0"/>
                  <a:pt x="0" y="218"/>
                  <a:pt x="0" y="485"/>
                </a:cubicBezTo>
                <a:cubicBezTo>
                  <a:pt x="0" y="6487"/>
                  <a:pt x="0" y="6487"/>
                  <a:pt x="0" y="6487"/>
                </a:cubicBezTo>
                <a:cubicBezTo>
                  <a:pt x="14" y="6487"/>
                  <a:pt x="14" y="6487"/>
                  <a:pt x="14" y="6487"/>
                </a:cubicBezTo>
                <a:cubicBezTo>
                  <a:pt x="14" y="485"/>
                  <a:pt x="14" y="485"/>
                  <a:pt x="14" y="485"/>
                </a:cubicBezTo>
                <a:cubicBezTo>
                  <a:pt x="14" y="225"/>
                  <a:pt x="225" y="14"/>
                  <a:pt x="485" y="14"/>
                </a:cubicBezTo>
                <a:close/>
              </a:path>
            </a:pathLst>
          </a:custGeom>
          <a:solidFill>
            <a:srgbClr val="154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6" name="01_***Title 2 (JU-Free)">
            <a:extLst>
              <a:ext uri="{FF2B5EF4-FFF2-40B4-BE49-F238E27FC236}">
                <a16:creationId xmlns:a16="http://schemas.microsoft.com/office/drawing/2014/main" id="{705B5C4E-750F-3012-2CD3-36EB2A14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828800"/>
            <a:ext cx="10820400" cy="3238500"/>
          </a:xfrm>
        </p:spPr>
        <p:txBody>
          <a:bodyPr/>
          <a:lstStyle>
            <a:lvl1pPr algn="ctr">
              <a:defRPr kumimoji="0" sz="5100" b="0" i="0" u="none" baseline="0">
                <a:solidFill>
                  <a:schemeClr val="tx2">
                    <a:lumMod val="100000"/>
                  </a:schemeClr>
                </a:solidFill>
                <a:latin typeface="RijksoverheidSerif" panose="020B0604020202020204" charset="0"/>
              </a:defRPr>
            </a:lvl1pPr>
          </a:lstStyle>
          <a:p>
            <a:r>
              <a:rPr lang="nl-NL" dirty="0"/>
              <a:t>[“Quote”]</a:t>
            </a:r>
          </a:p>
        </p:txBody>
      </p:sp>
      <p:sp>
        <p:nvSpPr>
          <p:cNvPr id="8" name="Frame date 2 (JU-Free)">
            <a:extLst>
              <a:ext uri="{FF2B5EF4-FFF2-40B4-BE49-F238E27FC236}">
                <a16:creationId xmlns:a16="http://schemas.microsoft.com/office/drawing/2014/main" id="{E399141C-9D02-5050-65F1-A9DEC464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9" name="Footer Placeholder 3 (JU-Free)">
            <a:extLst>
              <a:ext uri="{FF2B5EF4-FFF2-40B4-BE49-F238E27FC236}">
                <a16:creationId xmlns:a16="http://schemas.microsoft.com/office/drawing/2014/main" id="{60EE491F-F6EA-B14B-D195-C4FB40D1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Placeholdernummer 4 (JU-Free)">
            <a:extLst>
              <a:ext uri="{FF2B5EF4-FFF2-40B4-BE49-F238E27FC236}">
                <a16:creationId xmlns:a16="http://schemas.microsoft.com/office/drawing/2014/main" id="{D43CCB7F-AC04-5D33-1D3F-7D4DE03D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79978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 mintgroen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C71160E1-4A35-4506-45BA-DA9FD89A1CB5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2251" y="222250"/>
            <a:ext cx="11739563" cy="6178550"/>
          </a:xfrm>
          <a:custGeom>
            <a:avLst/>
            <a:gdLst>
              <a:gd name="T0" fmla="*/ 485 w 12327"/>
              <a:gd name="T1" fmla="*/ 14 h 6487"/>
              <a:gd name="T2" fmla="*/ 12327 w 12327"/>
              <a:gd name="T3" fmla="*/ 14 h 6487"/>
              <a:gd name="T4" fmla="*/ 12327 w 12327"/>
              <a:gd name="T5" fmla="*/ 0 h 6487"/>
              <a:gd name="T6" fmla="*/ 485 w 12327"/>
              <a:gd name="T7" fmla="*/ 0 h 6487"/>
              <a:gd name="T8" fmla="*/ 0 w 12327"/>
              <a:gd name="T9" fmla="*/ 485 h 6487"/>
              <a:gd name="T10" fmla="*/ 0 w 12327"/>
              <a:gd name="T11" fmla="*/ 6487 h 6487"/>
              <a:gd name="T12" fmla="*/ 14 w 12327"/>
              <a:gd name="T13" fmla="*/ 6487 h 6487"/>
              <a:gd name="T14" fmla="*/ 14 w 12327"/>
              <a:gd name="T15" fmla="*/ 485 h 6487"/>
              <a:gd name="T16" fmla="*/ 485 w 12327"/>
              <a:gd name="T17" fmla="*/ 14 h 6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27" h="6487">
                <a:moveTo>
                  <a:pt x="485" y="14"/>
                </a:moveTo>
                <a:cubicBezTo>
                  <a:pt x="12327" y="14"/>
                  <a:pt x="12327" y="14"/>
                  <a:pt x="12327" y="14"/>
                </a:cubicBezTo>
                <a:cubicBezTo>
                  <a:pt x="12327" y="0"/>
                  <a:pt x="12327" y="0"/>
                  <a:pt x="12327" y="0"/>
                </a:cubicBezTo>
                <a:cubicBezTo>
                  <a:pt x="485" y="0"/>
                  <a:pt x="485" y="0"/>
                  <a:pt x="485" y="0"/>
                </a:cubicBezTo>
                <a:cubicBezTo>
                  <a:pt x="218" y="0"/>
                  <a:pt x="0" y="218"/>
                  <a:pt x="0" y="485"/>
                </a:cubicBezTo>
                <a:cubicBezTo>
                  <a:pt x="0" y="6487"/>
                  <a:pt x="0" y="6487"/>
                  <a:pt x="0" y="6487"/>
                </a:cubicBezTo>
                <a:cubicBezTo>
                  <a:pt x="14" y="6487"/>
                  <a:pt x="14" y="6487"/>
                  <a:pt x="14" y="6487"/>
                </a:cubicBezTo>
                <a:cubicBezTo>
                  <a:pt x="14" y="485"/>
                  <a:pt x="14" y="485"/>
                  <a:pt x="14" y="485"/>
                </a:cubicBezTo>
                <a:cubicBezTo>
                  <a:pt x="14" y="225"/>
                  <a:pt x="225" y="14"/>
                  <a:pt x="485" y="14"/>
                </a:cubicBezTo>
                <a:close/>
              </a:path>
            </a:pathLst>
          </a:custGeom>
          <a:solidFill>
            <a:srgbClr val="76D2B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6" name="01_***Title 2 (JU-Free)">
            <a:extLst>
              <a:ext uri="{FF2B5EF4-FFF2-40B4-BE49-F238E27FC236}">
                <a16:creationId xmlns:a16="http://schemas.microsoft.com/office/drawing/2014/main" id="{705B5C4E-750F-3012-2CD3-36EB2A14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828800"/>
            <a:ext cx="10820400" cy="3238500"/>
          </a:xfrm>
        </p:spPr>
        <p:txBody>
          <a:bodyPr/>
          <a:lstStyle>
            <a:lvl1pPr algn="ctr">
              <a:defRPr kumimoji="0" sz="5100" b="0" i="0" u="none" baseline="0">
                <a:solidFill>
                  <a:schemeClr val="tx2">
                    <a:lumMod val="100000"/>
                  </a:schemeClr>
                </a:solidFill>
                <a:latin typeface="RijksoverheidSerif" panose="020B0604020202020204" charset="0"/>
              </a:defRPr>
            </a:lvl1pPr>
          </a:lstStyle>
          <a:p>
            <a:r>
              <a:rPr lang="nl-NL" dirty="0"/>
              <a:t>[“Quote”]</a:t>
            </a:r>
          </a:p>
        </p:txBody>
      </p:sp>
      <p:sp>
        <p:nvSpPr>
          <p:cNvPr id="8" name="Frame date 2 (JU-Free)">
            <a:extLst>
              <a:ext uri="{FF2B5EF4-FFF2-40B4-BE49-F238E27FC236}">
                <a16:creationId xmlns:a16="http://schemas.microsoft.com/office/drawing/2014/main" id="{E399141C-9D02-5050-65F1-A9DEC464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9" name="Footer Placeholder 3 (JU-Free)">
            <a:extLst>
              <a:ext uri="{FF2B5EF4-FFF2-40B4-BE49-F238E27FC236}">
                <a16:creationId xmlns:a16="http://schemas.microsoft.com/office/drawing/2014/main" id="{60EE491F-F6EA-B14B-D195-C4FB40D1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Placeholdernummer 4 (JU-Free)">
            <a:extLst>
              <a:ext uri="{FF2B5EF4-FFF2-40B4-BE49-F238E27FC236}">
                <a16:creationId xmlns:a16="http://schemas.microsoft.com/office/drawing/2014/main" id="{D43CCB7F-AC04-5D33-1D3F-7D4DE03D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32961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Image + Witte tekst">
  <p:cSld name="NRPD Image + Witte teks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931" y="-1"/>
            <a:ext cx="484137" cy="120412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9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5" name="Google Shape;25;p9"/>
          <p:cNvSpPr txBox="1">
            <a:spLocks noGrp="1"/>
          </p:cNvSpPr>
          <p:nvPr>
            <p:ph type="title"/>
          </p:nvPr>
        </p:nvSpPr>
        <p:spPr>
          <a:xfrm>
            <a:off x="674290" y="3646676"/>
            <a:ext cx="9957427" cy="271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0"/>
              <a:buFont typeface="Arial"/>
              <a:buNone/>
              <a:defRPr sz="5499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78817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 oranje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C71160E1-4A35-4506-45BA-DA9FD89A1CB5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2251" y="222250"/>
            <a:ext cx="11739563" cy="6178550"/>
          </a:xfrm>
          <a:custGeom>
            <a:avLst/>
            <a:gdLst>
              <a:gd name="T0" fmla="*/ 485 w 12327"/>
              <a:gd name="T1" fmla="*/ 14 h 6487"/>
              <a:gd name="T2" fmla="*/ 12327 w 12327"/>
              <a:gd name="T3" fmla="*/ 14 h 6487"/>
              <a:gd name="T4" fmla="*/ 12327 w 12327"/>
              <a:gd name="T5" fmla="*/ 0 h 6487"/>
              <a:gd name="T6" fmla="*/ 485 w 12327"/>
              <a:gd name="T7" fmla="*/ 0 h 6487"/>
              <a:gd name="T8" fmla="*/ 0 w 12327"/>
              <a:gd name="T9" fmla="*/ 485 h 6487"/>
              <a:gd name="T10" fmla="*/ 0 w 12327"/>
              <a:gd name="T11" fmla="*/ 6487 h 6487"/>
              <a:gd name="T12" fmla="*/ 14 w 12327"/>
              <a:gd name="T13" fmla="*/ 6487 h 6487"/>
              <a:gd name="T14" fmla="*/ 14 w 12327"/>
              <a:gd name="T15" fmla="*/ 485 h 6487"/>
              <a:gd name="T16" fmla="*/ 485 w 12327"/>
              <a:gd name="T17" fmla="*/ 14 h 6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27" h="6487">
                <a:moveTo>
                  <a:pt x="485" y="14"/>
                </a:moveTo>
                <a:cubicBezTo>
                  <a:pt x="12327" y="14"/>
                  <a:pt x="12327" y="14"/>
                  <a:pt x="12327" y="14"/>
                </a:cubicBezTo>
                <a:cubicBezTo>
                  <a:pt x="12327" y="0"/>
                  <a:pt x="12327" y="0"/>
                  <a:pt x="12327" y="0"/>
                </a:cubicBezTo>
                <a:cubicBezTo>
                  <a:pt x="485" y="0"/>
                  <a:pt x="485" y="0"/>
                  <a:pt x="485" y="0"/>
                </a:cubicBezTo>
                <a:cubicBezTo>
                  <a:pt x="218" y="0"/>
                  <a:pt x="0" y="218"/>
                  <a:pt x="0" y="485"/>
                </a:cubicBezTo>
                <a:cubicBezTo>
                  <a:pt x="0" y="6487"/>
                  <a:pt x="0" y="6487"/>
                  <a:pt x="0" y="6487"/>
                </a:cubicBezTo>
                <a:cubicBezTo>
                  <a:pt x="14" y="6487"/>
                  <a:pt x="14" y="6487"/>
                  <a:pt x="14" y="6487"/>
                </a:cubicBezTo>
                <a:cubicBezTo>
                  <a:pt x="14" y="485"/>
                  <a:pt x="14" y="485"/>
                  <a:pt x="14" y="485"/>
                </a:cubicBezTo>
                <a:cubicBezTo>
                  <a:pt x="14" y="225"/>
                  <a:pt x="225" y="14"/>
                  <a:pt x="485" y="14"/>
                </a:cubicBez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6" name="01_***Title 2 (JU-Free)">
            <a:extLst>
              <a:ext uri="{FF2B5EF4-FFF2-40B4-BE49-F238E27FC236}">
                <a16:creationId xmlns:a16="http://schemas.microsoft.com/office/drawing/2014/main" id="{705B5C4E-750F-3012-2CD3-36EB2A14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828800"/>
            <a:ext cx="10820400" cy="3238500"/>
          </a:xfrm>
        </p:spPr>
        <p:txBody>
          <a:bodyPr/>
          <a:lstStyle>
            <a:lvl1pPr algn="ctr">
              <a:defRPr kumimoji="0" sz="5100" b="0" i="0" u="none" baseline="0">
                <a:solidFill>
                  <a:srgbClr val="E17000"/>
                </a:solidFill>
                <a:latin typeface="RijksoverheidSerif" panose="020B0604020202020204" charset="0"/>
              </a:defRPr>
            </a:lvl1pPr>
          </a:lstStyle>
          <a:p>
            <a:r>
              <a:rPr lang="nl-NL" dirty="0"/>
              <a:t>[“Quote”]</a:t>
            </a:r>
          </a:p>
        </p:txBody>
      </p:sp>
      <p:sp>
        <p:nvSpPr>
          <p:cNvPr id="8" name="Frame date 2 (JU-Free)">
            <a:extLst>
              <a:ext uri="{FF2B5EF4-FFF2-40B4-BE49-F238E27FC236}">
                <a16:creationId xmlns:a16="http://schemas.microsoft.com/office/drawing/2014/main" id="{E399141C-9D02-5050-65F1-A9DEC464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9" name="Footer Placeholder 3 (JU-Free)">
            <a:extLst>
              <a:ext uri="{FF2B5EF4-FFF2-40B4-BE49-F238E27FC236}">
                <a16:creationId xmlns:a16="http://schemas.microsoft.com/office/drawing/2014/main" id="{60EE491F-F6EA-B14B-D195-C4FB40D1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Placeholdernummer 4 (JU-Free)">
            <a:extLst>
              <a:ext uri="{FF2B5EF4-FFF2-40B4-BE49-F238E27FC236}">
                <a16:creationId xmlns:a16="http://schemas.microsoft.com/office/drawing/2014/main" id="{D43CCB7F-AC04-5D33-1D3F-7D4DE03D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3697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 donkergroen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C71160E1-4A35-4506-45BA-DA9FD89A1CB5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2251" y="222250"/>
            <a:ext cx="11739563" cy="6178550"/>
          </a:xfrm>
          <a:custGeom>
            <a:avLst/>
            <a:gdLst>
              <a:gd name="T0" fmla="*/ 485 w 12327"/>
              <a:gd name="T1" fmla="*/ 14 h 6487"/>
              <a:gd name="T2" fmla="*/ 12327 w 12327"/>
              <a:gd name="T3" fmla="*/ 14 h 6487"/>
              <a:gd name="T4" fmla="*/ 12327 w 12327"/>
              <a:gd name="T5" fmla="*/ 0 h 6487"/>
              <a:gd name="T6" fmla="*/ 485 w 12327"/>
              <a:gd name="T7" fmla="*/ 0 h 6487"/>
              <a:gd name="T8" fmla="*/ 0 w 12327"/>
              <a:gd name="T9" fmla="*/ 485 h 6487"/>
              <a:gd name="T10" fmla="*/ 0 w 12327"/>
              <a:gd name="T11" fmla="*/ 6487 h 6487"/>
              <a:gd name="T12" fmla="*/ 14 w 12327"/>
              <a:gd name="T13" fmla="*/ 6487 h 6487"/>
              <a:gd name="T14" fmla="*/ 14 w 12327"/>
              <a:gd name="T15" fmla="*/ 485 h 6487"/>
              <a:gd name="T16" fmla="*/ 485 w 12327"/>
              <a:gd name="T17" fmla="*/ 14 h 6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27" h="6487">
                <a:moveTo>
                  <a:pt x="485" y="14"/>
                </a:moveTo>
                <a:cubicBezTo>
                  <a:pt x="12327" y="14"/>
                  <a:pt x="12327" y="14"/>
                  <a:pt x="12327" y="14"/>
                </a:cubicBezTo>
                <a:cubicBezTo>
                  <a:pt x="12327" y="0"/>
                  <a:pt x="12327" y="0"/>
                  <a:pt x="12327" y="0"/>
                </a:cubicBezTo>
                <a:cubicBezTo>
                  <a:pt x="485" y="0"/>
                  <a:pt x="485" y="0"/>
                  <a:pt x="485" y="0"/>
                </a:cubicBezTo>
                <a:cubicBezTo>
                  <a:pt x="218" y="0"/>
                  <a:pt x="0" y="218"/>
                  <a:pt x="0" y="485"/>
                </a:cubicBezTo>
                <a:cubicBezTo>
                  <a:pt x="0" y="6487"/>
                  <a:pt x="0" y="6487"/>
                  <a:pt x="0" y="6487"/>
                </a:cubicBezTo>
                <a:cubicBezTo>
                  <a:pt x="14" y="6487"/>
                  <a:pt x="14" y="6487"/>
                  <a:pt x="14" y="6487"/>
                </a:cubicBezTo>
                <a:cubicBezTo>
                  <a:pt x="14" y="485"/>
                  <a:pt x="14" y="485"/>
                  <a:pt x="14" y="485"/>
                </a:cubicBezTo>
                <a:cubicBezTo>
                  <a:pt x="14" y="225"/>
                  <a:pt x="225" y="14"/>
                  <a:pt x="485" y="14"/>
                </a:cubicBezTo>
                <a:close/>
              </a:path>
            </a:pathLst>
          </a:custGeom>
          <a:solidFill>
            <a:srgbClr val="275937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6" name="01_***Title 2 (JU-Free)">
            <a:extLst>
              <a:ext uri="{FF2B5EF4-FFF2-40B4-BE49-F238E27FC236}">
                <a16:creationId xmlns:a16="http://schemas.microsoft.com/office/drawing/2014/main" id="{705B5C4E-750F-3012-2CD3-36EB2A14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828800"/>
            <a:ext cx="10820400" cy="3238500"/>
          </a:xfrm>
        </p:spPr>
        <p:txBody>
          <a:bodyPr/>
          <a:lstStyle>
            <a:lvl1pPr algn="ctr">
              <a:defRPr kumimoji="0" sz="5100" b="0" i="0" u="none" baseline="0">
                <a:solidFill>
                  <a:srgbClr val="275937"/>
                </a:solidFill>
                <a:latin typeface="RijksoverheidSerif" panose="020B0604020202020204" charset="0"/>
              </a:defRPr>
            </a:lvl1pPr>
          </a:lstStyle>
          <a:p>
            <a:r>
              <a:rPr lang="nl-NL" dirty="0"/>
              <a:t>[“Quote”]</a:t>
            </a:r>
          </a:p>
        </p:txBody>
      </p:sp>
      <p:sp>
        <p:nvSpPr>
          <p:cNvPr id="8" name="Frame date 2 (JU-Free)">
            <a:extLst>
              <a:ext uri="{FF2B5EF4-FFF2-40B4-BE49-F238E27FC236}">
                <a16:creationId xmlns:a16="http://schemas.microsoft.com/office/drawing/2014/main" id="{E399141C-9D02-5050-65F1-A9DEC464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9" name="Footer Placeholder 3 (JU-Free)">
            <a:extLst>
              <a:ext uri="{FF2B5EF4-FFF2-40B4-BE49-F238E27FC236}">
                <a16:creationId xmlns:a16="http://schemas.microsoft.com/office/drawing/2014/main" id="{60EE491F-F6EA-B14B-D195-C4FB40D1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Placeholdernummer 4 (JU-Free)">
            <a:extLst>
              <a:ext uri="{FF2B5EF4-FFF2-40B4-BE49-F238E27FC236}">
                <a16:creationId xmlns:a16="http://schemas.microsoft.com/office/drawing/2014/main" id="{D43CCB7F-AC04-5D33-1D3F-7D4DE03D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1357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Quote+kleurvlak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7D2FC89-2BFB-BE7E-429B-344BEF20CFEF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228600"/>
            <a:ext cx="11733213" cy="6172200"/>
          </a:xfrm>
          <a:custGeom>
            <a:avLst/>
            <a:gdLst>
              <a:gd name="T0" fmla="*/ 12320 w 12320"/>
              <a:gd name="T1" fmla="*/ 0 h 6480"/>
              <a:gd name="T2" fmla="*/ 478 w 12320"/>
              <a:gd name="T3" fmla="*/ 0 h 6480"/>
              <a:gd name="T4" fmla="*/ 0 w 12320"/>
              <a:gd name="T5" fmla="*/ 461 h 6480"/>
              <a:gd name="T6" fmla="*/ 0 w 12320"/>
              <a:gd name="T7" fmla="*/ 6480 h 6480"/>
              <a:gd name="T8" fmla="*/ 12320 w 12320"/>
              <a:gd name="T9" fmla="*/ 6480 h 6480"/>
              <a:gd name="T10" fmla="*/ 12320 w 12320"/>
              <a:gd name="T11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20" h="6480">
                <a:moveTo>
                  <a:pt x="12320" y="0"/>
                </a:moveTo>
                <a:cubicBezTo>
                  <a:pt x="478" y="0"/>
                  <a:pt x="478" y="0"/>
                  <a:pt x="478" y="0"/>
                </a:cubicBezTo>
                <a:cubicBezTo>
                  <a:pt x="214" y="0"/>
                  <a:pt x="0" y="206"/>
                  <a:pt x="0" y="461"/>
                </a:cubicBezTo>
                <a:cubicBezTo>
                  <a:pt x="0" y="6480"/>
                  <a:pt x="0" y="6480"/>
                  <a:pt x="0" y="6480"/>
                </a:cubicBezTo>
                <a:cubicBezTo>
                  <a:pt x="12320" y="6480"/>
                  <a:pt x="12320" y="6480"/>
                  <a:pt x="12320" y="6480"/>
                </a:cubicBezTo>
                <a:lnTo>
                  <a:pt x="12320" y="0"/>
                </a:lnTo>
                <a:close/>
              </a:path>
            </a:pathLst>
          </a:custGeom>
          <a:solidFill>
            <a:srgbClr val="154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6" name="01_***Title 2 (JU-Free)">
            <a:extLst>
              <a:ext uri="{FF2B5EF4-FFF2-40B4-BE49-F238E27FC236}">
                <a16:creationId xmlns:a16="http://schemas.microsoft.com/office/drawing/2014/main" id="{DEBB3034-CA9B-F9DF-618D-08C0512A9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828800"/>
            <a:ext cx="10820400" cy="3238500"/>
          </a:xfrm>
        </p:spPr>
        <p:txBody>
          <a:bodyPr/>
          <a:lstStyle>
            <a:lvl1pPr algn="ctr">
              <a:defRPr kumimoji="0" sz="5100" b="0" i="0" u="none" baseline="0">
                <a:solidFill>
                  <a:schemeClr val="bg1">
                    <a:lumMod val="100000"/>
                  </a:schemeClr>
                </a:solidFill>
                <a:latin typeface="RijksoverheidSerif" panose="020B0604020202020204" charset="0"/>
              </a:defRPr>
            </a:lvl1pPr>
          </a:lstStyle>
          <a:p>
            <a:r>
              <a:rPr lang="nl-NL"/>
              <a:t>[“Quote”]</a:t>
            </a:r>
            <a:endParaRPr lang="nl-NL" dirty="0"/>
          </a:p>
        </p:txBody>
      </p:sp>
      <p:sp>
        <p:nvSpPr>
          <p:cNvPr id="7" name="Frame date 1 (JU-Free)">
            <a:extLst>
              <a:ext uri="{FF2B5EF4-FFF2-40B4-BE49-F238E27FC236}">
                <a16:creationId xmlns:a16="http://schemas.microsoft.com/office/drawing/2014/main" id="{4CE02DD3-075D-E828-D8CF-A0CE80195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9" name="Footer Placeholder 3 (JU-Free)">
            <a:extLst>
              <a:ext uri="{FF2B5EF4-FFF2-40B4-BE49-F238E27FC236}">
                <a16:creationId xmlns:a16="http://schemas.microsoft.com/office/drawing/2014/main" id="{7FD8ED5A-2578-4738-416E-2F5948DA2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Placeholdernummer 4 (JU-Free)">
            <a:extLst>
              <a:ext uri="{FF2B5EF4-FFF2-40B4-BE49-F238E27FC236}">
                <a16:creationId xmlns:a16="http://schemas.microsoft.com/office/drawing/2014/main" id="{4BF96B53-226B-6E28-3486-623AE562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39047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van twee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0B7B363E-F045-5EC5-411E-E7F6924CE55D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2251" y="222250"/>
            <a:ext cx="11739563" cy="6178550"/>
          </a:xfrm>
          <a:custGeom>
            <a:avLst/>
            <a:gdLst>
              <a:gd name="T0" fmla="*/ 485 w 12327"/>
              <a:gd name="T1" fmla="*/ 14 h 6487"/>
              <a:gd name="T2" fmla="*/ 12327 w 12327"/>
              <a:gd name="T3" fmla="*/ 14 h 6487"/>
              <a:gd name="T4" fmla="*/ 12327 w 12327"/>
              <a:gd name="T5" fmla="*/ 0 h 6487"/>
              <a:gd name="T6" fmla="*/ 485 w 12327"/>
              <a:gd name="T7" fmla="*/ 0 h 6487"/>
              <a:gd name="T8" fmla="*/ 0 w 12327"/>
              <a:gd name="T9" fmla="*/ 485 h 6487"/>
              <a:gd name="T10" fmla="*/ 0 w 12327"/>
              <a:gd name="T11" fmla="*/ 6487 h 6487"/>
              <a:gd name="T12" fmla="*/ 14 w 12327"/>
              <a:gd name="T13" fmla="*/ 6487 h 6487"/>
              <a:gd name="T14" fmla="*/ 14 w 12327"/>
              <a:gd name="T15" fmla="*/ 485 h 6487"/>
              <a:gd name="T16" fmla="*/ 485 w 12327"/>
              <a:gd name="T17" fmla="*/ 14 h 6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27" h="6487">
                <a:moveTo>
                  <a:pt x="485" y="14"/>
                </a:moveTo>
                <a:cubicBezTo>
                  <a:pt x="12327" y="14"/>
                  <a:pt x="12327" y="14"/>
                  <a:pt x="12327" y="14"/>
                </a:cubicBezTo>
                <a:cubicBezTo>
                  <a:pt x="12327" y="0"/>
                  <a:pt x="12327" y="0"/>
                  <a:pt x="12327" y="0"/>
                </a:cubicBezTo>
                <a:cubicBezTo>
                  <a:pt x="485" y="0"/>
                  <a:pt x="485" y="0"/>
                  <a:pt x="485" y="0"/>
                </a:cubicBezTo>
                <a:cubicBezTo>
                  <a:pt x="218" y="0"/>
                  <a:pt x="0" y="218"/>
                  <a:pt x="0" y="485"/>
                </a:cubicBezTo>
                <a:cubicBezTo>
                  <a:pt x="0" y="6487"/>
                  <a:pt x="0" y="6487"/>
                  <a:pt x="0" y="6487"/>
                </a:cubicBezTo>
                <a:cubicBezTo>
                  <a:pt x="14" y="6487"/>
                  <a:pt x="14" y="6487"/>
                  <a:pt x="14" y="6487"/>
                </a:cubicBezTo>
                <a:cubicBezTo>
                  <a:pt x="14" y="485"/>
                  <a:pt x="14" y="485"/>
                  <a:pt x="14" y="485"/>
                </a:cubicBezTo>
                <a:cubicBezTo>
                  <a:pt x="14" y="225"/>
                  <a:pt x="225" y="14"/>
                  <a:pt x="485" y="14"/>
                </a:cubicBezTo>
                <a:close/>
              </a:path>
            </a:pathLst>
          </a:custGeom>
          <a:solidFill>
            <a:srgbClr val="154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F3BD7073-9B91-D377-9971-69B564849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>
              <a:defRPr kumimoji="0" sz="2700" b="1" i="0" u="none" baseline="0">
                <a:solidFill>
                  <a:srgbClr val="154273">
                    <a:lumMod val="100000"/>
                  </a:srgbClr>
                </a:solidFill>
                <a:latin typeface="+mj-lt"/>
              </a:defRPr>
            </a:lvl1pPr>
          </a:lstStyle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4" name="02_Frame content 3[PHJU] (JU-Free)"/>
          <p:cNvSpPr>
            <a:spLocks noGrp="1"/>
          </p:cNvSpPr>
          <p:nvPr>
            <p:ph sz="half" idx="1" hasCustomPrompt="1"/>
          </p:nvPr>
        </p:nvSpPr>
        <p:spPr>
          <a:xfrm>
            <a:off x="685801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5" name="03_Frame content 4[PHJU] (JU-Free)"/>
          <p:cNvSpPr>
            <a:spLocks noGrp="1"/>
          </p:cNvSpPr>
          <p:nvPr>
            <p:ph sz="half" idx="2" hasCustomPrompt="1"/>
          </p:nvPr>
        </p:nvSpPr>
        <p:spPr>
          <a:xfrm>
            <a:off x="6540501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11" name="Frame date 5 (JU-Free)">
            <a:extLst>
              <a:ext uri="{FF2B5EF4-FFF2-40B4-BE49-F238E27FC236}">
                <a16:creationId xmlns:a16="http://schemas.microsoft.com/office/drawing/2014/main" id="{5E806AE6-9081-5CF3-A21B-9A612155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2" name="Footer Placeholder 6 (JU-Free)">
            <a:extLst>
              <a:ext uri="{FF2B5EF4-FFF2-40B4-BE49-F238E27FC236}">
                <a16:creationId xmlns:a16="http://schemas.microsoft.com/office/drawing/2014/main" id="{B3B598B2-1A59-239E-1EB8-ACBE93B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4" name="Placeholdernummer 7 (JU-Free)">
            <a:extLst>
              <a:ext uri="{FF2B5EF4-FFF2-40B4-BE49-F238E27FC236}">
                <a16:creationId xmlns:a16="http://schemas.microsoft.com/office/drawing/2014/main" id="{A7C14247-29DC-0F38-BA45-6B11B95F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2142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van twee mintgroen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0B7B363E-F045-5EC5-411E-E7F6924CE55D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2251" y="222250"/>
            <a:ext cx="11739563" cy="6178550"/>
          </a:xfrm>
          <a:custGeom>
            <a:avLst/>
            <a:gdLst>
              <a:gd name="T0" fmla="*/ 485 w 12327"/>
              <a:gd name="T1" fmla="*/ 14 h 6487"/>
              <a:gd name="T2" fmla="*/ 12327 w 12327"/>
              <a:gd name="T3" fmla="*/ 14 h 6487"/>
              <a:gd name="T4" fmla="*/ 12327 w 12327"/>
              <a:gd name="T5" fmla="*/ 0 h 6487"/>
              <a:gd name="T6" fmla="*/ 485 w 12327"/>
              <a:gd name="T7" fmla="*/ 0 h 6487"/>
              <a:gd name="T8" fmla="*/ 0 w 12327"/>
              <a:gd name="T9" fmla="*/ 485 h 6487"/>
              <a:gd name="T10" fmla="*/ 0 w 12327"/>
              <a:gd name="T11" fmla="*/ 6487 h 6487"/>
              <a:gd name="T12" fmla="*/ 14 w 12327"/>
              <a:gd name="T13" fmla="*/ 6487 h 6487"/>
              <a:gd name="T14" fmla="*/ 14 w 12327"/>
              <a:gd name="T15" fmla="*/ 485 h 6487"/>
              <a:gd name="T16" fmla="*/ 485 w 12327"/>
              <a:gd name="T17" fmla="*/ 14 h 6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27" h="6487">
                <a:moveTo>
                  <a:pt x="485" y="14"/>
                </a:moveTo>
                <a:cubicBezTo>
                  <a:pt x="12327" y="14"/>
                  <a:pt x="12327" y="14"/>
                  <a:pt x="12327" y="14"/>
                </a:cubicBezTo>
                <a:cubicBezTo>
                  <a:pt x="12327" y="0"/>
                  <a:pt x="12327" y="0"/>
                  <a:pt x="12327" y="0"/>
                </a:cubicBezTo>
                <a:cubicBezTo>
                  <a:pt x="485" y="0"/>
                  <a:pt x="485" y="0"/>
                  <a:pt x="485" y="0"/>
                </a:cubicBezTo>
                <a:cubicBezTo>
                  <a:pt x="218" y="0"/>
                  <a:pt x="0" y="218"/>
                  <a:pt x="0" y="485"/>
                </a:cubicBezTo>
                <a:cubicBezTo>
                  <a:pt x="0" y="6487"/>
                  <a:pt x="0" y="6487"/>
                  <a:pt x="0" y="6487"/>
                </a:cubicBezTo>
                <a:cubicBezTo>
                  <a:pt x="14" y="6487"/>
                  <a:pt x="14" y="6487"/>
                  <a:pt x="14" y="6487"/>
                </a:cubicBezTo>
                <a:cubicBezTo>
                  <a:pt x="14" y="485"/>
                  <a:pt x="14" y="485"/>
                  <a:pt x="14" y="485"/>
                </a:cubicBezTo>
                <a:cubicBezTo>
                  <a:pt x="14" y="225"/>
                  <a:pt x="225" y="14"/>
                  <a:pt x="485" y="14"/>
                </a:cubicBezTo>
                <a:close/>
              </a:path>
            </a:pathLst>
          </a:custGeom>
          <a:solidFill>
            <a:srgbClr val="76D2B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F3BD7073-9B91-D377-9971-69B564849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>
              <a:defRPr kumimoji="0" sz="2700" b="1" i="0" u="none" baseline="0">
                <a:solidFill>
                  <a:srgbClr val="154273">
                    <a:lumMod val="100000"/>
                  </a:srgbClr>
                </a:solidFill>
                <a:latin typeface="+mj-lt"/>
              </a:defRPr>
            </a:lvl1pPr>
          </a:lstStyle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4" name="02_Frame content 3[PHJU] (JU-Free)"/>
          <p:cNvSpPr>
            <a:spLocks noGrp="1"/>
          </p:cNvSpPr>
          <p:nvPr>
            <p:ph sz="half" idx="1" hasCustomPrompt="1"/>
          </p:nvPr>
        </p:nvSpPr>
        <p:spPr>
          <a:xfrm>
            <a:off x="685801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5" name="03_Frame content 4[PHJU] (JU-Free)"/>
          <p:cNvSpPr>
            <a:spLocks noGrp="1"/>
          </p:cNvSpPr>
          <p:nvPr>
            <p:ph sz="half" idx="2" hasCustomPrompt="1"/>
          </p:nvPr>
        </p:nvSpPr>
        <p:spPr>
          <a:xfrm>
            <a:off x="6540501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11" name="Frame date 5 (JU-Free)">
            <a:extLst>
              <a:ext uri="{FF2B5EF4-FFF2-40B4-BE49-F238E27FC236}">
                <a16:creationId xmlns:a16="http://schemas.microsoft.com/office/drawing/2014/main" id="{5E806AE6-9081-5CF3-A21B-9A612155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2" name="Footer Placeholder 6 (JU-Free)">
            <a:extLst>
              <a:ext uri="{FF2B5EF4-FFF2-40B4-BE49-F238E27FC236}">
                <a16:creationId xmlns:a16="http://schemas.microsoft.com/office/drawing/2014/main" id="{B3B598B2-1A59-239E-1EB8-ACBE93B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4" name="Placeholdernummer 7 (JU-Free)">
            <a:extLst>
              <a:ext uri="{FF2B5EF4-FFF2-40B4-BE49-F238E27FC236}">
                <a16:creationId xmlns:a16="http://schemas.microsoft.com/office/drawing/2014/main" id="{A7C14247-29DC-0F38-BA45-6B11B95F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37587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van twee oranje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0B7B363E-F045-5EC5-411E-E7F6924CE55D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2251" y="222250"/>
            <a:ext cx="11739563" cy="6178550"/>
          </a:xfrm>
          <a:custGeom>
            <a:avLst/>
            <a:gdLst>
              <a:gd name="T0" fmla="*/ 485 w 12327"/>
              <a:gd name="T1" fmla="*/ 14 h 6487"/>
              <a:gd name="T2" fmla="*/ 12327 w 12327"/>
              <a:gd name="T3" fmla="*/ 14 h 6487"/>
              <a:gd name="T4" fmla="*/ 12327 w 12327"/>
              <a:gd name="T5" fmla="*/ 0 h 6487"/>
              <a:gd name="T6" fmla="*/ 485 w 12327"/>
              <a:gd name="T7" fmla="*/ 0 h 6487"/>
              <a:gd name="T8" fmla="*/ 0 w 12327"/>
              <a:gd name="T9" fmla="*/ 485 h 6487"/>
              <a:gd name="T10" fmla="*/ 0 w 12327"/>
              <a:gd name="T11" fmla="*/ 6487 h 6487"/>
              <a:gd name="T12" fmla="*/ 14 w 12327"/>
              <a:gd name="T13" fmla="*/ 6487 h 6487"/>
              <a:gd name="T14" fmla="*/ 14 w 12327"/>
              <a:gd name="T15" fmla="*/ 485 h 6487"/>
              <a:gd name="T16" fmla="*/ 485 w 12327"/>
              <a:gd name="T17" fmla="*/ 14 h 6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27" h="6487">
                <a:moveTo>
                  <a:pt x="485" y="14"/>
                </a:moveTo>
                <a:cubicBezTo>
                  <a:pt x="12327" y="14"/>
                  <a:pt x="12327" y="14"/>
                  <a:pt x="12327" y="14"/>
                </a:cubicBezTo>
                <a:cubicBezTo>
                  <a:pt x="12327" y="0"/>
                  <a:pt x="12327" y="0"/>
                  <a:pt x="12327" y="0"/>
                </a:cubicBezTo>
                <a:cubicBezTo>
                  <a:pt x="485" y="0"/>
                  <a:pt x="485" y="0"/>
                  <a:pt x="485" y="0"/>
                </a:cubicBezTo>
                <a:cubicBezTo>
                  <a:pt x="218" y="0"/>
                  <a:pt x="0" y="218"/>
                  <a:pt x="0" y="485"/>
                </a:cubicBezTo>
                <a:cubicBezTo>
                  <a:pt x="0" y="6487"/>
                  <a:pt x="0" y="6487"/>
                  <a:pt x="0" y="6487"/>
                </a:cubicBezTo>
                <a:cubicBezTo>
                  <a:pt x="14" y="6487"/>
                  <a:pt x="14" y="6487"/>
                  <a:pt x="14" y="6487"/>
                </a:cubicBezTo>
                <a:cubicBezTo>
                  <a:pt x="14" y="485"/>
                  <a:pt x="14" y="485"/>
                  <a:pt x="14" y="485"/>
                </a:cubicBezTo>
                <a:cubicBezTo>
                  <a:pt x="14" y="225"/>
                  <a:pt x="225" y="14"/>
                  <a:pt x="485" y="14"/>
                </a:cubicBez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F3BD7073-9B91-D377-9971-69B564849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>
              <a:defRPr kumimoji="0" sz="2700" b="1" i="0" u="none" baseline="0">
                <a:solidFill>
                  <a:srgbClr val="154273">
                    <a:lumMod val="100000"/>
                  </a:srgbClr>
                </a:solidFill>
                <a:latin typeface="+mj-lt"/>
              </a:defRPr>
            </a:lvl1pPr>
          </a:lstStyle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4" name="02_Frame content 3[PHJU] (JU-Free)"/>
          <p:cNvSpPr>
            <a:spLocks noGrp="1"/>
          </p:cNvSpPr>
          <p:nvPr>
            <p:ph sz="half" idx="1" hasCustomPrompt="1"/>
          </p:nvPr>
        </p:nvSpPr>
        <p:spPr>
          <a:xfrm>
            <a:off x="685801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5" name="03_Frame content 4[PHJU] (JU-Free)"/>
          <p:cNvSpPr>
            <a:spLocks noGrp="1"/>
          </p:cNvSpPr>
          <p:nvPr>
            <p:ph sz="half" idx="2" hasCustomPrompt="1"/>
          </p:nvPr>
        </p:nvSpPr>
        <p:spPr>
          <a:xfrm>
            <a:off x="6540501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11" name="Frame date 5 (JU-Free)">
            <a:extLst>
              <a:ext uri="{FF2B5EF4-FFF2-40B4-BE49-F238E27FC236}">
                <a16:creationId xmlns:a16="http://schemas.microsoft.com/office/drawing/2014/main" id="{5E806AE6-9081-5CF3-A21B-9A612155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2" name="Footer Placeholder 6 (JU-Free)">
            <a:extLst>
              <a:ext uri="{FF2B5EF4-FFF2-40B4-BE49-F238E27FC236}">
                <a16:creationId xmlns:a16="http://schemas.microsoft.com/office/drawing/2014/main" id="{B3B598B2-1A59-239E-1EB8-ACBE93B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4" name="Placeholdernummer 7 (JU-Free)">
            <a:extLst>
              <a:ext uri="{FF2B5EF4-FFF2-40B4-BE49-F238E27FC236}">
                <a16:creationId xmlns:a16="http://schemas.microsoft.com/office/drawing/2014/main" id="{A7C14247-29DC-0F38-BA45-6B11B95F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2695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van twee donkergroen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0B7B363E-F045-5EC5-411E-E7F6924CE55D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2251" y="222250"/>
            <a:ext cx="11739563" cy="6178550"/>
          </a:xfrm>
          <a:custGeom>
            <a:avLst/>
            <a:gdLst>
              <a:gd name="T0" fmla="*/ 485 w 12327"/>
              <a:gd name="T1" fmla="*/ 14 h 6487"/>
              <a:gd name="T2" fmla="*/ 12327 w 12327"/>
              <a:gd name="T3" fmla="*/ 14 h 6487"/>
              <a:gd name="T4" fmla="*/ 12327 w 12327"/>
              <a:gd name="T5" fmla="*/ 0 h 6487"/>
              <a:gd name="T6" fmla="*/ 485 w 12327"/>
              <a:gd name="T7" fmla="*/ 0 h 6487"/>
              <a:gd name="T8" fmla="*/ 0 w 12327"/>
              <a:gd name="T9" fmla="*/ 485 h 6487"/>
              <a:gd name="T10" fmla="*/ 0 w 12327"/>
              <a:gd name="T11" fmla="*/ 6487 h 6487"/>
              <a:gd name="T12" fmla="*/ 14 w 12327"/>
              <a:gd name="T13" fmla="*/ 6487 h 6487"/>
              <a:gd name="T14" fmla="*/ 14 w 12327"/>
              <a:gd name="T15" fmla="*/ 485 h 6487"/>
              <a:gd name="T16" fmla="*/ 485 w 12327"/>
              <a:gd name="T17" fmla="*/ 14 h 6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27" h="6487">
                <a:moveTo>
                  <a:pt x="485" y="14"/>
                </a:moveTo>
                <a:cubicBezTo>
                  <a:pt x="12327" y="14"/>
                  <a:pt x="12327" y="14"/>
                  <a:pt x="12327" y="14"/>
                </a:cubicBezTo>
                <a:cubicBezTo>
                  <a:pt x="12327" y="0"/>
                  <a:pt x="12327" y="0"/>
                  <a:pt x="12327" y="0"/>
                </a:cubicBezTo>
                <a:cubicBezTo>
                  <a:pt x="485" y="0"/>
                  <a:pt x="485" y="0"/>
                  <a:pt x="485" y="0"/>
                </a:cubicBezTo>
                <a:cubicBezTo>
                  <a:pt x="218" y="0"/>
                  <a:pt x="0" y="218"/>
                  <a:pt x="0" y="485"/>
                </a:cubicBezTo>
                <a:cubicBezTo>
                  <a:pt x="0" y="6487"/>
                  <a:pt x="0" y="6487"/>
                  <a:pt x="0" y="6487"/>
                </a:cubicBezTo>
                <a:cubicBezTo>
                  <a:pt x="14" y="6487"/>
                  <a:pt x="14" y="6487"/>
                  <a:pt x="14" y="6487"/>
                </a:cubicBezTo>
                <a:cubicBezTo>
                  <a:pt x="14" y="485"/>
                  <a:pt x="14" y="485"/>
                  <a:pt x="14" y="485"/>
                </a:cubicBezTo>
                <a:cubicBezTo>
                  <a:pt x="14" y="225"/>
                  <a:pt x="225" y="14"/>
                  <a:pt x="485" y="14"/>
                </a:cubicBezTo>
                <a:close/>
              </a:path>
            </a:pathLst>
          </a:custGeom>
          <a:solidFill>
            <a:srgbClr val="275937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F3BD7073-9B91-D377-9971-69B564849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>
              <a:defRPr kumimoji="0" sz="2700" b="1" i="0" u="none" baseline="0">
                <a:solidFill>
                  <a:srgbClr val="154273">
                    <a:lumMod val="100000"/>
                  </a:srgbClr>
                </a:solidFill>
                <a:latin typeface="+mj-lt"/>
              </a:defRPr>
            </a:lvl1pPr>
          </a:lstStyle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4" name="02_Frame content 3[PHJU] (JU-Free)"/>
          <p:cNvSpPr>
            <a:spLocks noGrp="1"/>
          </p:cNvSpPr>
          <p:nvPr>
            <p:ph sz="half" idx="1" hasCustomPrompt="1"/>
          </p:nvPr>
        </p:nvSpPr>
        <p:spPr>
          <a:xfrm>
            <a:off x="685801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5" name="03_Frame content 4[PHJU] (JU-Free)"/>
          <p:cNvSpPr>
            <a:spLocks noGrp="1"/>
          </p:cNvSpPr>
          <p:nvPr>
            <p:ph sz="half" idx="2" hasCustomPrompt="1"/>
          </p:nvPr>
        </p:nvSpPr>
        <p:spPr>
          <a:xfrm>
            <a:off x="6540501" y="1752600"/>
            <a:ext cx="4965700" cy="40132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11" name="Frame date 5 (JU-Free)">
            <a:extLst>
              <a:ext uri="{FF2B5EF4-FFF2-40B4-BE49-F238E27FC236}">
                <a16:creationId xmlns:a16="http://schemas.microsoft.com/office/drawing/2014/main" id="{5E806AE6-9081-5CF3-A21B-9A612155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12" name="Footer Placeholder 6 (JU-Free)">
            <a:extLst>
              <a:ext uri="{FF2B5EF4-FFF2-40B4-BE49-F238E27FC236}">
                <a16:creationId xmlns:a16="http://schemas.microsoft.com/office/drawing/2014/main" id="{B3B598B2-1A59-239E-1EB8-ACBE93BD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4" name="Placeholdernummer 7 (JU-Free)">
            <a:extLst>
              <a:ext uri="{FF2B5EF4-FFF2-40B4-BE49-F238E27FC236}">
                <a16:creationId xmlns:a16="http://schemas.microsoft.com/office/drawing/2014/main" id="{A7C14247-29DC-0F38-BA45-6B11B95F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7058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lleen titel (H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BE5A2270-700D-64FF-00F7-F19305989D2F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2251" y="222250"/>
            <a:ext cx="11739563" cy="6178550"/>
          </a:xfrm>
          <a:custGeom>
            <a:avLst/>
            <a:gdLst>
              <a:gd name="T0" fmla="*/ 485 w 12327"/>
              <a:gd name="T1" fmla="*/ 14 h 6487"/>
              <a:gd name="T2" fmla="*/ 12327 w 12327"/>
              <a:gd name="T3" fmla="*/ 14 h 6487"/>
              <a:gd name="T4" fmla="*/ 12327 w 12327"/>
              <a:gd name="T5" fmla="*/ 0 h 6487"/>
              <a:gd name="T6" fmla="*/ 485 w 12327"/>
              <a:gd name="T7" fmla="*/ 0 h 6487"/>
              <a:gd name="T8" fmla="*/ 0 w 12327"/>
              <a:gd name="T9" fmla="*/ 485 h 6487"/>
              <a:gd name="T10" fmla="*/ 0 w 12327"/>
              <a:gd name="T11" fmla="*/ 6487 h 6487"/>
              <a:gd name="T12" fmla="*/ 14 w 12327"/>
              <a:gd name="T13" fmla="*/ 6487 h 6487"/>
              <a:gd name="T14" fmla="*/ 14 w 12327"/>
              <a:gd name="T15" fmla="*/ 485 h 6487"/>
              <a:gd name="T16" fmla="*/ 485 w 12327"/>
              <a:gd name="T17" fmla="*/ 14 h 6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27" h="6487">
                <a:moveTo>
                  <a:pt x="485" y="14"/>
                </a:moveTo>
                <a:cubicBezTo>
                  <a:pt x="12327" y="14"/>
                  <a:pt x="12327" y="14"/>
                  <a:pt x="12327" y="14"/>
                </a:cubicBezTo>
                <a:cubicBezTo>
                  <a:pt x="12327" y="0"/>
                  <a:pt x="12327" y="0"/>
                  <a:pt x="12327" y="0"/>
                </a:cubicBezTo>
                <a:cubicBezTo>
                  <a:pt x="485" y="0"/>
                  <a:pt x="485" y="0"/>
                  <a:pt x="485" y="0"/>
                </a:cubicBezTo>
                <a:cubicBezTo>
                  <a:pt x="218" y="0"/>
                  <a:pt x="0" y="218"/>
                  <a:pt x="0" y="485"/>
                </a:cubicBezTo>
                <a:cubicBezTo>
                  <a:pt x="0" y="6487"/>
                  <a:pt x="0" y="6487"/>
                  <a:pt x="0" y="6487"/>
                </a:cubicBezTo>
                <a:cubicBezTo>
                  <a:pt x="14" y="6487"/>
                  <a:pt x="14" y="6487"/>
                  <a:pt x="14" y="6487"/>
                </a:cubicBezTo>
                <a:cubicBezTo>
                  <a:pt x="14" y="485"/>
                  <a:pt x="14" y="485"/>
                  <a:pt x="14" y="485"/>
                </a:cubicBezTo>
                <a:cubicBezTo>
                  <a:pt x="14" y="225"/>
                  <a:pt x="225" y="14"/>
                  <a:pt x="485" y="14"/>
                </a:cubicBezTo>
                <a:close/>
              </a:path>
            </a:pathLst>
          </a:custGeom>
          <a:solidFill>
            <a:srgbClr val="154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6" name="01_Title 2 (JU-Free)">
            <a:extLst>
              <a:ext uri="{FF2B5EF4-FFF2-40B4-BE49-F238E27FC236}">
                <a16:creationId xmlns:a16="http://schemas.microsoft.com/office/drawing/2014/main" id="{6A21129E-6C95-4808-7BA8-E110C1D716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73100"/>
            <a:ext cx="10820400" cy="901700"/>
          </a:xfrm>
        </p:spPr>
        <p:txBody>
          <a:bodyPr/>
          <a:lstStyle>
            <a:lvl1pPr>
              <a:defRPr kumimoji="0" sz="2700" b="1" i="0" u="none" baseline="0">
                <a:solidFill>
                  <a:srgbClr val="154273">
                    <a:lumMod val="100000"/>
                  </a:srgbClr>
                </a:solidFill>
                <a:latin typeface="+mj-lt"/>
              </a:defRPr>
            </a:lvl1pPr>
          </a:lstStyle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7" name="Frame date 2 (JU-Free)">
            <a:extLst>
              <a:ext uri="{FF2B5EF4-FFF2-40B4-BE49-F238E27FC236}">
                <a16:creationId xmlns:a16="http://schemas.microsoft.com/office/drawing/2014/main" id="{F5672675-9445-3836-3FF2-E7C08428DE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8" name="Footer Placeholder 3 (JU-Free)">
            <a:extLst>
              <a:ext uri="{FF2B5EF4-FFF2-40B4-BE49-F238E27FC236}">
                <a16:creationId xmlns:a16="http://schemas.microsoft.com/office/drawing/2014/main" id="{C1CF234D-0647-045D-F00A-117D5A8B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10" name="Placeholdernummer 4 (JU-Free)">
            <a:extLst>
              <a:ext uri="{FF2B5EF4-FFF2-40B4-BE49-F238E27FC236}">
                <a16:creationId xmlns:a16="http://schemas.microsoft.com/office/drawing/2014/main" id="{8EE58622-BCB7-5629-11B7-84F9638C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48414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[Leeg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4CBF2DE-7EB5-32DF-4904-F0BE312BBEFF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2251" y="222250"/>
            <a:ext cx="11739563" cy="6178550"/>
          </a:xfrm>
          <a:custGeom>
            <a:avLst/>
            <a:gdLst>
              <a:gd name="T0" fmla="*/ 485 w 12327"/>
              <a:gd name="T1" fmla="*/ 14 h 6487"/>
              <a:gd name="T2" fmla="*/ 12327 w 12327"/>
              <a:gd name="T3" fmla="*/ 14 h 6487"/>
              <a:gd name="T4" fmla="*/ 12327 w 12327"/>
              <a:gd name="T5" fmla="*/ 0 h 6487"/>
              <a:gd name="T6" fmla="*/ 485 w 12327"/>
              <a:gd name="T7" fmla="*/ 0 h 6487"/>
              <a:gd name="T8" fmla="*/ 0 w 12327"/>
              <a:gd name="T9" fmla="*/ 485 h 6487"/>
              <a:gd name="T10" fmla="*/ 0 w 12327"/>
              <a:gd name="T11" fmla="*/ 6487 h 6487"/>
              <a:gd name="T12" fmla="*/ 14 w 12327"/>
              <a:gd name="T13" fmla="*/ 6487 h 6487"/>
              <a:gd name="T14" fmla="*/ 14 w 12327"/>
              <a:gd name="T15" fmla="*/ 485 h 6487"/>
              <a:gd name="T16" fmla="*/ 485 w 12327"/>
              <a:gd name="T17" fmla="*/ 14 h 6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27" h="6487">
                <a:moveTo>
                  <a:pt x="485" y="14"/>
                </a:moveTo>
                <a:cubicBezTo>
                  <a:pt x="12327" y="14"/>
                  <a:pt x="12327" y="14"/>
                  <a:pt x="12327" y="14"/>
                </a:cubicBezTo>
                <a:cubicBezTo>
                  <a:pt x="12327" y="0"/>
                  <a:pt x="12327" y="0"/>
                  <a:pt x="12327" y="0"/>
                </a:cubicBezTo>
                <a:cubicBezTo>
                  <a:pt x="485" y="0"/>
                  <a:pt x="485" y="0"/>
                  <a:pt x="485" y="0"/>
                </a:cubicBezTo>
                <a:cubicBezTo>
                  <a:pt x="218" y="0"/>
                  <a:pt x="0" y="218"/>
                  <a:pt x="0" y="485"/>
                </a:cubicBezTo>
                <a:cubicBezTo>
                  <a:pt x="0" y="6487"/>
                  <a:pt x="0" y="6487"/>
                  <a:pt x="0" y="6487"/>
                </a:cubicBezTo>
                <a:cubicBezTo>
                  <a:pt x="14" y="6487"/>
                  <a:pt x="14" y="6487"/>
                  <a:pt x="14" y="6487"/>
                </a:cubicBezTo>
                <a:cubicBezTo>
                  <a:pt x="14" y="485"/>
                  <a:pt x="14" y="485"/>
                  <a:pt x="14" y="485"/>
                </a:cubicBezTo>
                <a:cubicBezTo>
                  <a:pt x="14" y="225"/>
                  <a:pt x="225" y="14"/>
                  <a:pt x="485" y="14"/>
                </a:cubicBezTo>
                <a:close/>
              </a:path>
            </a:pathLst>
          </a:custGeom>
          <a:solidFill>
            <a:srgbClr val="154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3" name="Frame date 1 (JU-Free)">
            <a:extLst>
              <a:ext uri="{FF2B5EF4-FFF2-40B4-BE49-F238E27FC236}">
                <a16:creationId xmlns:a16="http://schemas.microsoft.com/office/drawing/2014/main" id="{831EC2A4-5A39-23A0-DB11-37432E56D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4200" y="6553200"/>
            <a:ext cx="762000" cy="254000"/>
          </a:xfrm>
        </p:spPr>
        <p:txBody>
          <a:bodyPr/>
          <a:lstStyle/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4" name="Footer Placeholder 6 (JU-Free)">
            <a:extLst>
              <a:ext uri="{FF2B5EF4-FFF2-40B4-BE49-F238E27FC236}">
                <a16:creationId xmlns:a16="http://schemas.microsoft.com/office/drawing/2014/main" id="{9A52BCEB-7C63-7EDA-57FE-A64D4DE8A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3400" y="6553200"/>
            <a:ext cx="6045200" cy="254000"/>
          </a:xfrm>
        </p:spPr>
        <p:txBody>
          <a:bodyPr/>
          <a:lstStyle/>
          <a:p>
            <a:r>
              <a:rPr lang="nl-NL"/>
              <a:t>Typ hier bijvoorbeeld de titel van de presentatie, via Invoegen Kop &amp; voettekst</a:t>
            </a:r>
            <a:endParaRPr lang="nl-NL" dirty="0"/>
          </a:p>
        </p:txBody>
      </p:sp>
      <p:sp>
        <p:nvSpPr>
          <p:cNvPr id="5" name="Placeholdernummer 7 (JU-Free)">
            <a:extLst>
              <a:ext uri="{FF2B5EF4-FFF2-40B4-BE49-F238E27FC236}">
                <a16:creationId xmlns:a16="http://schemas.microsoft.com/office/drawing/2014/main" id="{317556BB-BC3B-6516-3EF0-70BBDF6D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9701" y="6553200"/>
            <a:ext cx="393700" cy="254000"/>
          </a:xfrm>
        </p:spPr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729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inddia+foto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3B589DA3-B497-B116-3029-50DB5B1CDC84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1" y="3968750"/>
            <a:ext cx="3949700" cy="2660650"/>
          </a:xfrm>
          <a:custGeom>
            <a:avLst/>
            <a:gdLst>
              <a:gd name="connsiteX0" fmla="*/ 0 w 3954101"/>
              <a:gd name="connsiteY0" fmla="*/ 0 h 2435379"/>
              <a:gd name="connsiteX1" fmla="*/ 3496309 w 3954101"/>
              <a:gd name="connsiteY1" fmla="*/ 0 h 2435379"/>
              <a:gd name="connsiteX2" fmla="*/ 3954101 w 3954101"/>
              <a:gd name="connsiteY2" fmla="*/ 459208 h 2435379"/>
              <a:gd name="connsiteX3" fmla="*/ 3954101 w 3954101"/>
              <a:gd name="connsiteY3" fmla="*/ 2275886 h 2435379"/>
              <a:gd name="connsiteX4" fmla="*/ 3954101 w 3954101"/>
              <a:gd name="connsiteY4" fmla="*/ 2435379 h 2435379"/>
              <a:gd name="connsiteX5" fmla="*/ 0 w 3954101"/>
              <a:gd name="connsiteY5" fmla="*/ 2435379 h 2435379"/>
              <a:gd name="connsiteX6" fmla="*/ 0 w 3954101"/>
              <a:gd name="connsiteY6" fmla="*/ 2389601 h 2435379"/>
              <a:gd name="connsiteX7" fmla="*/ 0 w 3954101"/>
              <a:gd name="connsiteY7" fmla="*/ 0 h 243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4101" h="2435379">
                <a:moveTo>
                  <a:pt x="0" y="0"/>
                </a:moveTo>
                <a:cubicBezTo>
                  <a:pt x="0" y="0"/>
                  <a:pt x="0" y="0"/>
                  <a:pt x="3496309" y="0"/>
                </a:cubicBezTo>
                <a:cubicBezTo>
                  <a:pt x="3748718" y="0"/>
                  <a:pt x="3954101" y="205587"/>
                  <a:pt x="3954101" y="459208"/>
                </a:cubicBezTo>
                <a:cubicBezTo>
                  <a:pt x="3954101" y="459208"/>
                  <a:pt x="3954101" y="459208"/>
                  <a:pt x="3954101" y="2275886"/>
                </a:cubicBezTo>
                <a:lnTo>
                  <a:pt x="3954101" y="2435379"/>
                </a:lnTo>
                <a:lnTo>
                  <a:pt x="0" y="2435379"/>
                </a:lnTo>
                <a:lnTo>
                  <a:pt x="0" y="2389601"/>
                </a:lnTo>
                <a:cubicBezTo>
                  <a:pt x="0" y="2078635"/>
                  <a:pt x="0" y="1415241"/>
                  <a:pt x="0" y="0"/>
                </a:cubicBezTo>
                <a:close/>
              </a:path>
            </a:pathLst>
          </a:custGeom>
          <a:solidFill>
            <a:srgbClr val="15427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sz="1650" dirty="0"/>
          </a:p>
        </p:txBody>
      </p:sp>
      <p:sp>
        <p:nvSpPr>
          <p:cNvPr id="11" name="01_Rectangle 2" descr="Logo Ministerie van Volkshuisvesting en Ruimtelijke Ordening">
            <a:extLst>
              <a:ext uri="{FF2B5EF4-FFF2-40B4-BE49-F238E27FC236}">
                <a16:creationId xmlns:a16="http://schemas.microsoft.com/office/drawing/2014/main" id="{07F07B43-E08A-D6BB-C08B-8BE4585FA140}"/>
              </a:ext>
            </a:extLst>
          </p:cNvPr>
          <p:cNvSpPr txBox="1">
            <a:spLocks noSelect="1"/>
          </p:cNvSpPr>
          <p:nvPr userDrawn="1"/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sz="248"/>
              <a:t> </a:t>
            </a:r>
            <a:endParaRPr lang="en-GB" sz="248"/>
          </a:p>
        </p:txBody>
      </p:sp>
      <p:sp>
        <p:nvSpPr>
          <p:cNvPr id="2" name="01_Picture Placeholder 14 (JU-Free)">
            <a:extLst>
              <a:ext uri="{FF2B5EF4-FFF2-40B4-BE49-F238E27FC236}">
                <a16:creationId xmlns:a16="http://schemas.microsoft.com/office/drawing/2014/main" id="{7B4D77DE-4E30-49F5-37ED-85CB60C353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00" y="1143000"/>
            <a:ext cx="11733213" cy="5486400"/>
          </a:xfrm>
          <a:custGeom>
            <a:avLst/>
            <a:gdLst>
              <a:gd name="connsiteX0" fmla="*/ 455234 w 11733213"/>
              <a:gd name="connsiteY0" fmla="*/ 0 h 5486400"/>
              <a:gd name="connsiteX1" fmla="*/ 457987 w 11733213"/>
              <a:gd name="connsiteY1" fmla="*/ 0 h 5486400"/>
              <a:gd name="connsiteX2" fmla="*/ 477261 w 11733213"/>
              <a:gd name="connsiteY2" fmla="*/ 0 h 5486400"/>
              <a:gd name="connsiteX3" fmla="*/ 529576 w 11733213"/>
              <a:gd name="connsiteY3" fmla="*/ 0 h 5486400"/>
              <a:gd name="connsiteX4" fmla="*/ 573286 w 11733213"/>
              <a:gd name="connsiteY4" fmla="*/ 0 h 5486400"/>
              <a:gd name="connsiteX5" fmla="*/ 631452 w 11733213"/>
              <a:gd name="connsiteY5" fmla="*/ 0 h 5486400"/>
              <a:gd name="connsiteX6" fmla="*/ 706138 w 11733213"/>
              <a:gd name="connsiteY6" fmla="*/ 0 h 5486400"/>
              <a:gd name="connsiteX7" fmla="*/ 799410 w 11733213"/>
              <a:gd name="connsiteY7" fmla="*/ 0 h 5486400"/>
              <a:gd name="connsiteX8" fmla="*/ 913333 w 11733213"/>
              <a:gd name="connsiteY8" fmla="*/ 0 h 5486400"/>
              <a:gd name="connsiteX9" fmla="*/ 1049971 w 11733213"/>
              <a:gd name="connsiteY9" fmla="*/ 0 h 5486400"/>
              <a:gd name="connsiteX10" fmla="*/ 1211390 w 11733213"/>
              <a:gd name="connsiteY10" fmla="*/ 0 h 5486400"/>
              <a:gd name="connsiteX11" fmla="*/ 1399654 w 11733213"/>
              <a:gd name="connsiteY11" fmla="*/ 0 h 5486400"/>
              <a:gd name="connsiteX12" fmla="*/ 1616830 w 11733213"/>
              <a:gd name="connsiteY12" fmla="*/ 0 h 5486400"/>
              <a:gd name="connsiteX13" fmla="*/ 1864981 w 11733213"/>
              <a:gd name="connsiteY13" fmla="*/ 0 h 5486400"/>
              <a:gd name="connsiteX14" fmla="*/ 2146173 w 11733213"/>
              <a:gd name="connsiteY14" fmla="*/ 0 h 5486400"/>
              <a:gd name="connsiteX15" fmla="*/ 2462472 w 11733213"/>
              <a:gd name="connsiteY15" fmla="*/ 0 h 5486400"/>
              <a:gd name="connsiteX16" fmla="*/ 2815941 w 11733213"/>
              <a:gd name="connsiteY16" fmla="*/ 0 h 5486400"/>
              <a:gd name="connsiteX17" fmla="*/ 3208647 w 11733213"/>
              <a:gd name="connsiteY17" fmla="*/ 0 h 5486400"/>
              <a:gd name="connsiteX18" fmla="*/ 3642653 w 11733213"/>
              <a:gd name="connsiteY18" fmla="*/ 0 h 5486400"/>
              <a:gd name="connsiteX19" fmla="*/ 4120026 w 11733213"/>
              <a:gd name="connsiteY19" fmla="*/ 0 h 5486400"/>
              <a:gd name="connsiteX20" fmla="*/ 4642831 w 11733213"/>
              <a:gd name="connsiteY20" fmla="*/ 0 h 5486400"/>
              <a:gd name="connsiteX21" fmla="*/ 5213131 w 11733213"/>
              <a:gd name="connsiteY21" fmla="*/ 0 h 5486400"/>
              <a:gd name="connsiteX22" fmla="*/ 5832993 w 11733213"/>
              <a:gd name="connsiteY22" fmla="*/ 0 h 5486400"/>
              <a:gd name="connsiteX23" fmla="*/ 6504482 w 11733213"/>
              <a:gd name="connsiteY23" fmla="*/ 0 h 5486400"/>
              <a:gd name="connsiteX24" fmla="*/ 7229662 w 11733213"/>
              <a:gd name="connsiteY24" fmla="*/ 0 h 5486400"/>
              <a:gd name="connsiteX25" fmla="*/ 8010599 w 11733213"/>
              <a:gd name="connsiteY25" fmla="*/ 0 h 5486400"/>
              <a:gd name="connsiteX26" fmla="*/ 8849357 w 11733213"/>
              <a:gd name="connsiteY26" fmla="*/ 0 h 5486400"/>
              <a:gd name="connsiteX27" fmla="*/ 9748002 w 11733213"/>
              <a:gd name="connsiteY27" fmla="*/ 0 h 5486400"/>
              <a:gd name="connsiteX28" fmla="*/ 10708599 w 11733213"/>
              <a:gd name="connsiteY28" fmla="*/ 0 h 5486400"/>
              <a:gd name="connsiteX29" fmla="*/ 11212775 w 11733213"/>
              <a:gd name="connsiteY29" fmla="*/ 0 h 5486400"/>
              <a:gd name="connsiteX30" fmla="*/ 11733213 w 11733213"/>
              <a:gd name="connsiteY30" fmla="*/ 0 h 5486400"/>
              <a:gd name="connsiteX31" fmla="*/ 11733213 w 11733213"/>
              <a:gd name="connsiteY31" fmla="*/ 1340 h 5486400"/>
              <a:gd name="connsiteX32" fmla="*/ 11733213 w 11733213"/>
              <a:gd name="connsiteY32" fmla="*/ 10716 h 5486400"/>
              <a:gd name="connsiteX33" fmla="*/ 11733213 w 11733213"/>
              <a:gd name="connsiteY33" fmla="*/ 36165 h 5486400"/>
              <a:gd name="connsiteX34" fmla="*/ 11733213 w 11733213"/>
              <a:gd name="connsiteY34" fmla="*/ 57429 h 5486400"/>
              <a:gd name="connsiteX35" fmla="*/ 11733213 w 11733213"/>
              <a:gd name="connsiteY35" fmla="*/ 85725 h 5486400"/>
              <a:gd name="connsiteX36" fmla="*/ 11733213 w 11733213"/>
              <a:gd name="connsiteY36" fmla="*/ 122058 h 5486400"/>
              <a:gd name="connsiteX37" fmla="*/ 11733213 w 11733213"/>
              <a:gd name="connsiteY37" fmla="*/ 167432 h 5486400"/>
              <a:gd name="connsiteX38" fmla="*/ 11733213 w 11733213"/>
              <a:gd name="connsiteY38" fmla="*/ 222852 h 5486400"/>
              <a:gd name="connsiteX39" fmla="*/ 11733213 w 11733213"/>
              <a:gd name="connsiteY39" fmla="*/ 289322 h 5486400"/>
              <a:gd name="connsiteX40" fmla="*/ 11733213 w 11733213"/>
              <a:gd name="connsiteY40" fmla="*/ 367847 h 5486400"/>
              <a:gd name="connsiteX41" fmla="*/ 11733213 w 11733213"/>
              <a:gd name="connsiteY41" fmla="*/ 459433 h 5486400"/>
              <a:gd name="connsiteX42" fmla="*/ 11733213 w 11733213"/>
              <a:gd name="connsiteY42" fmla="*/ 565082 h 5486400"/>
              <a:gd name="connsiteX43" fmla="*/ 11733213 w 11733213"/>
              <a:gd name="connsiteY43" fmla="*/ 685800 h 5486400"/>
              <a:gd name="connsiteX44" fmla="*/ 11733213 w 11733213"/>
              <a:gd name="connsiteY44" fmla="*/ 822592 h 5486400"/>
              <a:gd name="connsiteX45" fmla="*/ 11733213 w 11733213"/>
              <a:gd name="connsiteY45" fmla="*/ 976462 h 5486400"/>
              <a:gd name="connsiteX46" fmla="*/ 11733213 w 11733213"/>
              <a:gd name="connsiteY46" fmla="*/ 1148414 h 5486400"/>
              <a:gd name="connsiteX47" fmla="*/ 11733213 w 11733213"/>
              <a:gd name="connsiteY47" fmla="*/ 1339453 h 5486400"/>
              <a:gd name="connsiteX48" fmla="*/ 11733213 w 11733213"/>
              <a:gd name="connsiteY48" fmla="*/ 1550585 h 5486400"/>
              <a:gd name="connsiteX49" fmla="*/ 11733213 w 11733213"/>
              <a:gd name="connsiteY49" fmla="*/ 1782812 h 5486400"/>
              <a:gd name="connsiteX50" fmla="*/ 11733213 w 11733213"/>
              <a:gd name="connsiteY50" fmla="*/ 2037141 h 5486400"/>
              <a:gd name="connsiteX51" fmla="*/ 11733213 w 11733213"/>
              <a:gd name="connsiteY51" fmla="*/ 2314575 h 5486400"/>
              <a:gd name="connsiteX52" fmla="*/ 11733213 w 11733213"/>
              <a:gd name="connsiteY52" fmla="*/ 2616120 h 5486400"/>
              <a:gd name="connsiteX53" fmla="*/ 11733213 w 11733213"/>
              <a:gd name="connsiteY53" fmla="*/ 2942779 h 5486400"/>
              <a:gd name="connsiteX54" fmla="*/ 11733213 w 11733213"/>
              <a:gd name="connsiteY54" fmla="*/ 3295557 h 5486400"/>
              <a:gd name="connsiteX55" fmla="*/ 11733213 w 11733213"/>
              <a:gd name="connsiteY55" fmla="*/ 3675460 h 5486400"/>
              <a:gd name="connsiteX56" fmla="*/ 11733213 w 11733213"/>
              <a:gd name="connsiteY56" fmla="*/ 4083491 h 5486400"/>
              <a:gd name="connsiteX57" fmla="*/ 11733213 w 11733213"/>
              <a:gd name="connsiteY57" fmla="*/ 4298368 h 5486400"/>
              <a:gd name="connsiteX58" fmla="*/ 11733213 w 11733213"/>
              <a:gd name="connsiteY58" fmla="*/ 4520655 h 5486400"/>
              <a:gd name="connsiteX59" fmla="*/ 11733213 w 11733213"/>
              <a:gd name="connsiteY59" fmla="*/ 4750475 h 5486400"/>
              <a:gd name="connsiteX60" fmla="*/ 11733213 w 11733213"/>
              <a:gd name="connsiteY60" fmla="*/ 4987956 h 5486400"/>
              <a:gd name="connsiteX61" fmla="*/ 11733213 w 11733213"/>
              <a:gd name="connsiteY61" fmla="*/ 5233223 h 5486400"/>
              <a:gd name="connsiteX62" fmla="*/ 11733213 w 11733213"/>
              <a:gd name="connsiteY62" fmla="*/ 5486400 h 5486400"/>
              <a:gd name="connsiteX63" fmla="*/ 11730348 w 11733213"/>
              <a:gd name="connsiteY63" fmla="*/ 5486400 h 5486400"/>
              <a:gd name="connsiteX64" fmla="*/ 11710297 w 11733213"/>
              <a:gd name="connsiteY64" fmla="*/ 5486400 h 5486400"/>
              <a:gd name="connsiteX65" fmla="*/ 11655870 w 11733213"/>
              <a:gd name="connsiteY65" fmla="*/ 5486400 h 5486400"/>
              <a:gd name="connsiteX66" fmla="*/ 11610395 w 11733213"/>
              <a:gd name="connsiteY66" fmla="*/ 5486400 h 5486400"/>
              <a:gd name="connsiteX67" fmla="*/ 11549881 w 11733213"/>
              <a:gd name="connsiteY67" fmla="*/ 5486400 h 5486400"/>
              <a:gd name="connsiteX68" fmla="*/ 11472180 w 11733213"/>
              <a:gd name="connsiteY68" fmla="*/ 5486400 h 5486400"/>
              <a:gd name="connsiteX69" fmla="*/ 11375144 w 11733213"/>
              <a:gd name="connsiteY69" fmla="*/ 5486400 h 5486400"/>
              <a:gd name="connsiteX70" fmla="*/ 11256623 w 11733213"/>
              <a:gd name="connsiteY70" fmla="*/ 5486400 h 5486400"/>
              <a:gd name="connsiteX71" fmla="*/ 11114469 w 11733213"/>
              <a:gd name="connsiteY71" fmla="*/ 5486400 h 5486400"/>
              <a:gd name="connsiteX72" fmla="*/ 10946535 w 11733213"/>
              <a:gd name="connsiteY72" fmla="*/ 5486400 h 5486400"/>
              <a:gd name="connsiteX73" fmla="*/ 10750671 w 11733213"/>
              <a:gd name="connsiteY73" fmla="*/ 5486400 h 5486400"/>
              <a:gd name="connsiteX74" fmla="*/ 10524729 w 11733213"/>
              <a:gd name="connsiteY74" fmla="*/ 5486400 h 5486400"/>
              <a:gd name="connsiteX75" fmla="*/ 10266561 w 11733213"/>
              <a:gd name="connsiteY75" fmla="*/ 5486400 h 5486400"/>
              <a:gd name="connsiteX76" fmla="*/ 9974019 w 11733213"/>
              <a:gd name="connsiteY76" fmla="*/ 5486400 h 5486400"/>
              <a:gd name="connsiteX77" fmla="*/ 9644953 w 11733213"/>
              <a:gd name="connsiteY77" fmla="*/ 5486400 h 5486400"/>
              <a:gd name="connsiteX78" fmla="*/ 9277216 w 11733213"/>
              <a:gd name="connsiteY78" fmla="*/ 5486400 h 5486400"/>
              <a:gd name="connsiteX79" fmla="*/ 8868659 w 11733213"/>
              <a:gd name="connsiteY79" fmla="*/ 5486400 h 5486400"/>
              <a:gd name="connsiteX80" fmla="*/ 8417134 w 11733213"/>
              <a:gd name="connsiteY80" fmla="*/ 5486400 h 5486400"/>
              <a:gd name="connsiteX81" fmla="*/ 7920492 w 11733213"/>
              <a:gd name="connsiteY81" fmla="*/ 5486400 h 5486400"/>
              <a:gd name="connsiteX82" fmla="*/ 7376585 w 11733213"/>
              <a:gd name="connsiteY82" fmla="*/ 5486400 h 5486400"/>
              <a:gd name="connsiteX83" fmla="*/ 6783264 w 11733213"/>
              <a:gd name="connsiteY83" fmla="*/ 5486400 h 5486400"/>
              <a:gd name="connsiteX84" fmla="*/ 6138381 w 11733213"/>
              <a:gd name="connsiteY84" fmla="*/ 5486400 h 5486400"/>
              <a:gd name="connsiteX85" fmla="*/ 5439788 w 11733213"/>
              <a:gd name="connsiteY85" fmla="*/ 5486400 h 5486400"/>
              <a:gd name="connsiteX86" fmla="*/ 4685336 w 11733213"/>
              <a:gd name="connsiteY86" fmla="*/ 5486400 h 5486400"/>
              <a:gd name="connsiteX87" fmla="*/ 3937000 w 11733213"/>
              <a:gd name="connsiteY87" fmla="*/ 5486400 h 5486400"/>
              <a:gd name="connsiteX88" fmla="*/ 3937000 w 11733213"/>
              <a:gd name="connsiteY88" fmla="*/ 5312570 h 5486400"/>
              <a:gd name="connsiteX89" fmla="*/ 3937000 w 11733213"/>
              <a:gd name="connsiteY89" fmla="*/ 3332587 h 5486400"/>
              <a:gd name="connsiteX90" fmla="*/ 3481188 w 11733213"/>
              <a:gd name="connsiteY90" fmla="*/ 2832100 h 5486400"/>
              <a:gd name="connsiteX91" fmla="*/ 0 w 11733213"/>
              <a:gd name="connsiteY91" fmla="*/ 2832100 h 5486400"/>
              <a:gd name="connsiteX92" fmla="*/ 0 w 11733213"/>
              <a:gd name="connsiteY92" fmla="*/ 2787831 h 5486400"/>
              <a:gd name="connsiteX93" fmla="*/ 0 w 11733213"/>
              <a:gd name="connsiteY93" fmla="*/ 2464329 h 5486400"/>
              <a:gd name="connsiteX94" fmla="*/ 0 w 11733213"/>
              <a:gd name="connsiteY94" fmla="*/ 2115953 h 5486400"/>
              <a:gd name="connsiteX95" fmla="*/ 0 w 11733213"/>
              <a:gd name="connsiteY95" fmla="*/ 1741783 h 5486400"/>
              <a:gd name="connsiteX96" fmla="*/ 0 w 11733213"/>
              <a:gd name="connsiteY96" fmla="*/ 1340897 h 5486400"/>
              <a:gd name="connsiteX97" fmla="*/ 0 w 11733213"/>
              <a:gd name="connsiteY97" fmla="*/ 912375 h 5486400"/>
              <a:gd name="connsiteX98" fmla="*/ 0 w 11733213"/>
              <a:gd name="connsiteY98" fmla="*/ 455295 h 5486400"/>
              <a:gd name="connsiteX99" fmla="*/ 455234 w 11733213"/>
              <a:gd name="connsiteY9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1733213" h="5486400">
                <a:moveTo>
                  <a:pt x="455234" y="0"/>
                </a:moveTo>
                <a:lnTo>
                  <a:pt x="457987" y="0"/>
                </a:lnTo>
                <a:lnTo>
                  <a:pt x="477261" y="0"/>
                </a:lnTo>
                <a:lnTo>
                  <a:pt x="529576" y="0"/>
                </a:lnTo>
                <a:lnTo>
                  <a:pt x="573286" y="0"/>
                </a:lnTo>
                <a:lnTo>
                  <a:pt x="631452" y="0"/>
                </a:lnTo>
                <a:lnTo>
                  <a:pt x="706138" y="0"/>
                </a:lnTo>
                <a:lnTo>
                  <a:pt x="799410" y="0"/>
                </a:lnTo>
                <a:lnTo>
                  <a:pt x="913333" y="0"/>
                </a:lnTo>
                <a:lnTo>
                  <a:pt x="1049971" y="0"/>
                </a:lnTo>
                <a:lnTo>
                  <a:pt x="1211390" y="0"/>
                </a:lnTo>
                <a:lnTo>
                  <a:pt x="1399654" y="0"/>
                </a:lnTo>
                <a:lnTo>
                  <a:pt x="1616830" y="0"/>
                </a:lnTo>
                <a:lnTo>
                  <a:pt x="1864981" y="0"/>
                </a:lnTo>
                <a:lnTo>
                  <a:pt x="2146173" y="0"/>
                </a:lnTo>
                <a:lnTo>
                  <a:pt x="2462472" y="0"/>
                </a:lnTo>
                <a:lnTo>
                  <a:pt x="2815941" y="0"/>
                </a:lnTo>
                <a:lnTo>
                  <a:pt x="3208647" y="0"/>
                </a:lnTo>
                <a:lnTo>
                  <a:pt x="3642653" y="0"/>
                </a:lnTo>
                <a:lnTo>
                  <a:pt x="4120026" y="0"/>
                </a:lnTo>
                <a:lnTo>
                  <a:pt x="4642831" y="0"/>
                </a:lnTo>
                <a:lnTo>
                  <a:pt x="5213131" y="0"/>
                </a:lnTo>
                <a:lnTo>
                  <a:pt x="5832993" y="0"/>
                </a:lnTo>
                <a:lnTo>
                  <a:pt x="6504482" y="0"/>
                </a:lnTo>
                <a:lnTo>
                  <a:pt x="7229662" y="0"/>
                </a:lnTo>
                <a:lnTo>
                  <a:pt x="8010599" y="0"/>
                </a:lnTo>
                <a:lnTo>
                  <a:pt x="8849357" y="0"/>
                </a:lnTo>
                <a:lnTo>
                  <a:pt x="9748002" y="0"/>
                </a:lnTo>
                <a:lnTo>
                  <a:pt x="10708599" y="0"/>
                </a:lnTo>
                <a:lnTo>
                  <a:pt x="11212775" y="0"/>
                </a:lnTo>
                <a:lnTo>
                  <a:pt x="11733213" y="0"/>
                </a:lnTo>
                <a:lnTo>
                  <a:pt x="11733213" y="1340"/>
                </a:lnTo>
                <a:lnTo>
                  <a:pt x="11733213" y="10716"/>
                </a:lnTo>
                <a:lnTo>
                  <a:pt x="11733213" y="36165"/>
                </a:lnTo>
                <a:lnTo>
                  <a:pt x="11733213" y="57429"/>
                </a:lnTo>
                <a:lnTo>
                  <a:pt x="11733213" y="85725"/>
                </a:lnTo>
                <a:lnTo>
                  <a:pt x="11733213" y="122058"/>
                </a:lnTo>
                <a:lnTo>
                  <a:pt x="11733213" y="167432"/>
                </a:lnTo>
                <a:lnTo>
                  <a:pt x="11733213" y="222852"/>
                </a:lnTo>
                <a:lnTo>
                  <a:pt x="11733213" y="289322"/>
                </a:lnTo>
                <a:lnTo>
                  <a:pt x="11733213" y="367847"/>
                </a:lnTo>
                <a:lnTo>
                  <a:pt x="11733213" y="459433"/>
                </a:lnTo>
                <a:lnTo>
                  <a:pt x="11733213" y="565082"/>
                </a:lnTo>
                <a:lnTo>
                  <a:pt x="11733213" y="685800"/>
                </a:lnTo>
                <a:lnTo>
                  <a:pt x="11733213" y="822592"/>
                </a:lnTo>
                <a:lnTo>
                  <a:pt x="11733213" y="976462"/>
                </a:lnTo>
                <a:lnTo>
                  <a:pt x="11733213" y="1148414"/>
                </a:lnTo>
                <a:lnTo>
                  <a:pt x="11733213" y="1339453"/>
                </a:lnTo>
                <a:lnTo>
                  <a:pt x="11733213" y="1550585"/>
                </a:lnTo>
                <a:lnTo>
                  <a:pt x="11733213" y="1782812"/>
                </a:lnTo>
                <a:lnTo>
                  <a:pt x="11733213" y="2037141"/>
                </a:lnTo>
                <a:lnTo>
                  <a:pt x="11733213" y="2314575"/>
                </a:lnTo>
                <a:lnTo>
                  <a:pt x="11733213" y="2616120"/>
                </a:lnTo>
                <a:lnTo>
                  <a:pt x="11733213" y="2942779"/>
                </a:lnTo>
                <a:lnTo>
                  <a:pt x="11733213" y="3295557"/>
                </a:lnTo>
                <a:lnTo>
                  <a:pt x="11733213" y="3675460"/>
                </a:lnTo>
                <a:lnTo>
                  <a:pt x="11733213" y="4083491"/>
                </a:lnTo>
                <a:lnTo>
                  <a:pt x="11733213" y="4298368"/>
                </a:lnTo>
                <a:lnTo>
                  <a:pt x="11733213" y="4520655"/>
                </a:lnTo>
                <a:lnTo>
                  <a:pt x="11733213" y="4750475"/>
                </a:lnTo>
                <a:lnTo>
                  <a:pt x="11733213" y="4987956"/>
                </a:lnTo>
                <a:lnTo>
                  <a:pt x="11733213" y="5233223"/>
                </a:lnTo>
                <a:lnTo>
                  <a:pt x="11733213" y="5486400"/>
                </a:lnTo>
                <a:lnTo>
                  <a:pt x="11730348" y="5486400"/>
                </a:lnTo>
                <a:lnTo>
                  <a:pt x="11710297" y="5486400"/>
                </a:lnTo>
                <a:lnTo>
                  <a:pt x="11655870" y="5486400"/>
                </a:lnTo>
                <a:lnTo>
                  <a:pt x="11610395" y="5486400"/>
                </a:lnTo>
                <a:lnTo>
                  <a:pt x="11549881" y="5486400"/>
                </a:lnTo>
                <a:lnTo>
                  <a:pt x="11472180" y="5486400"/>
                </a:lnTo>
                <a:lnTo>
                  <a:pt x="11375144" y="5486400"/>
                </a:lnTo>
                <a:lnTo>
                  <a:pt x="11256623" y="5486400"/>
                </a:lnTo>
                <a:lnTo>
                  <a:pt x="11114469" y="5486400"/>
                </a:lnTo>
                <a:lnTo>
                  <a:pt x="10946535" y="5486400"/>
                </a:lnTo>
                <a:lnTo>
                  <a:pt x="10750671" y="5486400"/>
                </a:lnTo>
                <a:lnTo>
                  <a:pt x="10524729" y="5486400"/>
                </a:lnTo>
                <a:lnTo>
                  <a:pt x="10266561" y="5486400"/>
                </a:lnTo>
                <a:lnTo>
                  <a:pt x="9974019" y="5486400"/>
                </a:lnTo>
                <a:lnTo>
                  <a:pt x="9644953" y="5486400"/>
                </a:lnTo>
                <a:lnTo>
                  <a:pt x="9277216" y="5486400"/>
                </a:lnTo>
                <a:lnTo>
                  <a:pt x="8868659" y="5486400"/>
                </a:lnTo>
                <a:lnTo>
                  <a:pt x="8417134" y="5486400"/>
                </a:lnTo>
                <a:lnTo>
                  <a:pt x="7920492" y="5486400"/>
                </a:lnTo>
                <a:lnTo>
                  <a:pt x="7376585" y="5486400"/>
                </a:lnTo>
                <a:lnTo>
                  <a:pt x="6783264" y="5486400"/>
                </a:lnTo>
                <a:lnTo>
                  <a:pt x="6138381" y="5486400"/>
                </a:lnTo>
                <a:lnTo>
                  <a:pt x="5439788" y="5486400"/>
                </a:lnTo>
                <a:lnTo>
                  <a:pt x="4685336" y="5486400"/>
                </a:lnTo>
                <a:lnTo>
                  <a:pt x="3937000" y="5486400"/>
                </a:lnTo>
                <a:lnTo>
                  <a:pt x="3937000" y="5312570"/>
                </a:lnTo>
                <a:cubicBezTo>
                  <a:pt x="3937000" y="3332587"/>
                  <a:pt x="3937000" y="3332587"/>
                  <a:pt x="3937000" y="3332587"/>
                </a:cubicBezTo>
                <a:cubicBezTo>
                  <a:pt x="3937000" y="3056168"/>
                  <a:pt x="3732505" y="2832100"/>
                  <a:pt x="3481188" y="2832100"/>
                </a:cubicBezTo>
                <a:cubicBezTo>
                  <a:pt x="0" y="2832100"/>
                  <a:pt x="0" y="2832100"/>
                  <a:pt x="0" y="2832100"/>
                </a:cubicBezTo>
                <a:lnTo>
                  <a:pt x="0" y="2787831"/>
                </a:lnTo>
                <a:lnTo>
                  <a:pt x="0" y="2464329"/>
                </a:lnTo>
                <a:lnTo>
                  <a:pt x="0" y="2115953"/>
                </a:lnTo>
                <a:lnTo>
                  <a:pt x="0" y="1741783"/>
                </a:lnTo>
                <a:lnTo>
                  <a:pt x="0" y="1340897"/>
                </a:lnTo>
                <a:lnTo>
                  <a:pt x="0" y="912375"/>
                </a:lnTo>
                <a:lnTo>
                  <a:pt x="0" y="455295"/>
                </a:lnTo>
                <a:cubicBezTo>
                  <a:pt x="0" y="203835"/>
                  <a:pt x="203808" y="0"/>
                  <a:pt x="455234" y="0"/>
                </a:cubicBezTo>
                <a:close/>
              </a:path>
            </a:pathLst>
          </a:custGeom>
          <a:noFill/>
        </p:spPr>
        <p:txBody>
          <a:bodyPr wrap="square" lIns="0" tIns="0" rIns="0" bIns="0" anchor="t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75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4" name="02_Title 2 (JU-Free)">
            <a:extLst>
              <a:ext uri="{FF2B5EF4-FFF2-40B4-BE49-F238E27FC236}">
                <a16:creationId xmlns:a16="http://schemas.microsoft.com/office/drawing/2014/main" id="{4A1F4068-A107-1814-4B1B-0DA468943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279900"/>
            <a:ext cx="2882900" cy="711200"/>
          </a:xfrm>
        </p:spPr>
        <p:txBody>
          <a:bodyPr/>
          <a:lstStyle>
            <a:lvl1pPr algn="l">
              <a:defRPr kumimoji="0" sz="4050" b="1" i="0" u="none" baseline="0">
                <a:solidFill>
                  <a:schemeClr val="bg2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 dirty="0"/>
              <a:t>[Bedankt]</a:t>
            </a:r>
          </a:p>
        </p:txBody>
      </p:sp>
      <p:sp>
        <p:nvSpPr>
          <p:cNvPr id="6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1" y="5130800"/>
            <a:ext cx="2882900" cy="1092200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275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3148635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Tabel">
  <p:cSld name="NRPD Tabel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931" y="-1"/>
            <a:ext cx="484137" cy="12041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12"/>
          <p:cNvCxnSpPr/>
          <p:nvPr/>
        </p:nvCxnSpPr>
        <p:spPr>
          <a:xfrm>
            <a:off x="674290" y="1958070"/>
            <a:ext cx="1084342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9;p12"/>
          <p:cNvSpPr txBox="1">
            <a:spLocks noGrp="1"/>
          </p:cNvSpPr>
          <p:nvPr>
            <p:ph type="dt" idx="10"/>
          </p:nvPr>
        </p:nvSpPr>
        <p:spPr>
          <a:xfrm>
            <a:off x="8581960" y="6390586"/>
            <a:ext cx="25032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11204254" y="6390586"/>
            <a:ext cx="7787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12"/>
          <p:cNvSpPr txBox="1">
            <a:spLocks noGrp="1"/>
          </p:cNvSpPr>
          <p:nvPr>
            <p:ph type="title"/>
          </p:nvPr>
        </p:nvSpPr>
        <p:spPr>
          <a:xfrm>
            <a:off x="674290" y="1389892"/>
            <a:ext cx="10853907" cy="42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2699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2838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inddia+foto mintgroe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3B589DA3-B497-B116-3029-50DB5B1CDC84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1" y="3968750"/>
            <a:ext cx="3949700" cy="2660650"/>
          </a:xfrm>
          <a:custGeom>
            <a:avLst/>
            <a:gdLst>
              <a:gd name="connsiteX0" fmla="*/ 0 w 3954101"/>
              <a:gd name="connsiteY0" fmla="*/ 0 h 2435379"/>
              <a:gd name="connsiteX1" fmla="*/ 3496309 w 3954101"/>
              <a:gd name="connsiteY1" fmla="*/ 0 h 2435379"/>
              <a:gd name="connsiteX2" fmla="*/ 3954101 w 3954101"/>
              <a:gd name="connsiteY2" fmla="*/ 459208 h 2435379"/>
              <a:gd name="connsiteX3" fmla="*/ 3954101 w 3954101"/>
              <a:gd name="connsiteY3" fmla="*/ 2275886 h 2435379"/>
              <a:gd name="connsiteX4" fmla="*/ 3954101 w 3954101"/>
              <a:gd name="connsiteY4" fmla="*/ 2435379 h 2435379"/>
              <a:gd name="connsiteX5" fmla="*/ 0 w 3954101"/>
              <a:gd name="connsiteY5" fmla="*/ 2435379 h 2435379"/>
              <a:gd name="connsiteX6" fmla="*/ 0 w 3954101"/>
              <a:gd name="connsiteY6" fmla="*/ 2389601 h 2435379"/>
              <a:gd name="connsiteX7" fmla="*/ 0 w 3954101"/>
              <a:gd name="connsiteY7" fmla="*/ 0 h 243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4101" h="2435379">
                <a:moveTo>
                  <a:pt x="0" y="0"/>
                </a:moveTo>
                <a:cubicBezTo>
                  <a:pt x="0" y="0"/>
                  <a:pt x="0" y="0"/>
                  <a:pt x="3496309" y="0"/>
                </a:cubicBezTo>
                <a:cubicBezTo>
                  <a:pt x="3748718" y="0"/>
                  <a:pt x="3954101" y="205587"/>
                  <a:pt x="3954101" y="459208"/>
                </a:cubicBezTo>
                <a:cubicBezTo>
                  <a:pt x="3954101" y="459208"/>
                  <a:pt x="3954101" y="459208"/>
                  <a:pt x="3954101" y="2275886"/>
                </a:cubicBezTo>
                <a:lnTo>
                  <a:pt x="3954101" y="2435379"/>
                </a:lnTo>
                <a:lnTo>
                  <a:pt x="0" y="2435379"/>
                </a:lnTo>
                <a:lnTo>
                  <a:pt x="0" y="2389601"/>
                </a:lnTo>
                <a:cubicBezTo>
                  <a:pt x="0" y="2078635"/>
                  <a:pt x="0" y="1415241"/>
                  <a:pt x="0" y="0"/>
                </a:cubicBezTo>
                <a:close/>
              </a:path>
            </a:pathLst>
          </a:custGeom>
          <a:solidFill>
            <a:srgbClr val="76D2B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sz="1650" dirty="0"/>
          </a:p>
        </p:txBody>
      </p:sp>
      <p:sp>
        <p:nvSpPr>
          <p:cNvPr id="11" name="01_Rectangle 2" descr="Logo Ministerie van Volkshuisvesting en Ruimtelijke Ordening">
            <a:extLst>
              <a:ext uri="{FF2B5EF4-FFF2-40B4-BE49-F238E27FC236}">
                <a16:creationId xmlns:a16="http://schemas.microsoft.com/office/drawing/2014/main" id="{07F07B43-E08A-D6BB-C08B-8BE4585FA140}"/>
              </a:ext>
            </a:extLst>
          </p:cNvPr>
          <p:cNvSpPr txBox="1">
            <a:spLocks noSelect="1"/>
          </p:cNvSpPr>
          <p:nvPr userDrawn="1"/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sz="248"/>
              <a:t> </a:t>
            </a:r>
            <a:endParaRPr lang="en-GB" sz="248"/>
          </a:p>
        </p:txBody>
      </p:sp>
      <p:sp>
        <p:nvSpPr>
          <p:cNvPr id="2" name="01_Picture Placeholder 14 (JU-Free)">
            <a:extLst>
              <a:ext uri="{FF2B5EF4-FFF2-40B4-BE49-F238E27FC236}">
                <a16:creationId xmlns:a16="http://schemas.microsoft.com/office/drawing/2014/main" id="{7B4D77DE-4E30-49F5-37ED-85CB60C353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00" y="1143000"/>
            <a:ext cx="11733213" cy="5486400"/>
          </a:xfrm>
          <a:custGeom>
            <a:avLst/>
            <a:gdLst>
              <a:gd name="connsiteX0" fmla="*/ 455234 w 11733213"/>
              <a:gd name="connsiteY0" fmla="*/ 0 h 5486400"/>
              <a:gd name="connsiteX1" fmla="*/ 457987 w 11733213"/>
              <a:gd name="connsiteY1" fmla="*/ 0 h 5486400"/>
              <a:gd name="connsiteX2" fmla="*/ 477261 w 11733213"/>
              <a:gd name="connsiteY2" fmla="*/ 0 h 5486400"/>
              <a:gd name="connsiteX3" fmla="*/ 529576 w 11733213"/>
              <a:gd name="connsiteY3" fmla="*/ 0 h 5486400"/>
              <a:gd name="connsiteX4" fmla="*/ 573286 w 11733213"/>
              <a:gd name="connsiteY4" fmla="*/ 0 h 5486400"/>
              <a:gd name="connsiteX5" fmla="*/ 631452 w 11733213"/>
              <a:gd name="connsiteY5" fmla="*/ 0 h 5486400"/>
              <a:gd name="connsiteX6" fmla="*/ 706138 w 11733213"/>
              <a:gd name="connsiteY6" fmla="*/ 0 h 5486400"/>
              <a:gd name="connsiteX7" fmla="*/ 799410 w 11733213"/>
              <a:gd name="connsiteY7" fmla="*/ 0 h 5486400"/>
              <a:gd name="connsiteX8" fmla="*/ 913333 w 11733213"/>
              <a:gd name="connsiteY8" fmla="*/ 0 h 5486400"/>
              <a:gd name="connsiteX9" fmla="*/ 1049971 w 11733213"/>
              <a:gd name="connsiteY9" fmla="*/ 0 h 5486400"/>
              <a:gd name="connsiteX10" fmla="*/ 1211390 w 11733213"/>
              <a:gd name="connsiteY10" fmla="*/ 0 h 5486400"/>
              <a:gd name="connsiteX11" fmla="*/ 1399654 w 11733213"/>
              <a:gd name="connsiteY11" fmla="*/ 0 h 5486400"/>
              <a:gd name="connsiteX12" fmla="*/ 1616830 w 11733213"/>
              <a:gd name="connsiteY12" fmla="*/ 0 h 5486400"/>
              <a:gd name="connsiteX13" fmla="*/ 1864981 w 11733213"/>
              <a:gd name="connsiteY13" fmla="*/ 0 h 5486400"/>
              <a:gd name="connsiteX14" fmla="*/ 2146173 w 11733213"/>
              <a:gd name="connsiteY14" fmla="*/ 0 h 5486400"/>
              <a:gd name="connsiteX15" fmla="*/ 2462472 w 11733213"/>
              <a:gd name="connsiteY15" fmla="*/ 0 h 5486400"/>
              <a:gd name="connsiteX16" fmla="*/ 2815941 w 11733213"/>
              <a:gd name="connsiteY16" fmla="*/ 0 h 5486400"/>
              <a:gd name="connsiteX17" fmla="*/ 3208647 w 11733213"/>
              <a:gd name="connsiteY17" fmla="*/ 0 h 5486400"/>
              <a:gd name="connsiteX18" fmla="*/ 3642653 w 11733213"/>
              <a:gd name="connsiteY18" fmla="*/ 0 h 5486400"/>
              <a:gd name="connsiteX19" fmla="*/ 4120026 w 11733213"/>
              <a:gd name="connsiteY19" fmla="*/ 0 h 5486400"/>
              <a:gd name="connsiteX20" fmla="*/ 4642831 w 11733213"/>
              <a:gd name="connsiteY20" fmla="*/ 0 h 5486400"/>
              <a:gd name="connsiteX21" fmla="*/ 5213131 w 11733213"/>
              <a:gd name="connsiteY21" fmla="*/ 0 h 5486400"/>
              <a:gd name="connsiteX22" fmla="*/ 5832993 w 11733213"/>
              <a:gd name="connsiteY22" fmla="*/ 0 h 5486400"/>
              <a:gd name="connsiteX23" fmla="*/ 6504482 w 11733213"/>
              <a:gd name="connsiteY23" fmla="*/ 0 h 5486400"/>
              <a:gd name="connsiteX24" fmla="*/ 7229662 w 11733213"/>
              <a:gd name="connsiteY24" fmla="*/ 0 h 5486400"/>
              <a:gd name="connsiteX25" fmla="*/ 8010599 w 11733213"/>
              <a:gd name="connsiteY25" fmla="*/ 0 h 5486400"/>
              <a:gd name="connsiteX26" fmla="*/ 8849357 w 11733213"/>
              <a:gd name="connsiteY26" fmla="*/ 0 h 5486400"/>
              <a:gd name="connsiteX27" fmla="*/ 9748002 w 11733213"/>
              <a:gd name="connsiteY27" fmla="*/ 0 h 5486400"/>
              <a:gd name="connsiteX28" fmla="*/ 10708599 w 11733213"/>
              <a:gd name="connsiteY28" fmla="*/ 0 h 5486400"/>
              <a:gd name="connsiteX29" fmla="*/ 11212775 w 11733213"/>
              <a:gd name="connsiteY29" fmla="*/ 0 h 5486400"/>
              <a:gd name="connsiteX30" fmla="*/ 11733213 w 11733213"/>
              <a:gd name="connsiteY30" fmla="*/ 0 h 5486400"/>
              <a:gd name="connsiteX31" fmla="*/ 11733213 w 11733213"/>
              <a:gd name="connsiteY31" fmla="*/ 1340 h 5486400"/>
              <a:gd name="connsiteX32" fmla="*/ 11733213 w 11733213"/>
              <a:gd name="connsiteY32" fmla="*/ 10716 h 5486400"/>
              <a:gd name="connsiteX33" fmla="*/ 11733213 w 11733213"/>
              <a:gd name="connsiteY33" fmla="*/ 36165 h 5486400"/>
              <a:gd name="connsiteX34" fmla="*/ 11733213 w 11733213"/>
              <a:gd name="connsiteY34" fmla="*/ 57429 h 5486400"/>
              <a:gd name="connsiteX35" fmla="*/ 11733213 w 11733213"/>
              <a:gd name="connsiteY35" fmla="*/ 85725 h 5486400"/>
              <a:gd name="connsiteX36" fmla="*/ 11733213 w 11733213"/>
              <a:gd name="connsiteY36" fmla="*/ 122058 h 5486400"/>
              <a:gd name="connsiteX37" fmla="*/ 11733213 w 11733213"/>
              <a:gd name="connsiteY37" fmla="*/ 167432 h 5486400"/>
              <a:gd name="connsiteX38" fmla="*/ 11733213 w 11733213"/>
              <a:gd name="connsiteY38" fmla="*/ 222852 h 5486400"/>
              <a:gd name="connsiteX39" fmla="*/ 11733213 w 11733213"/>
              <a:gd name="connsiteY39" fmla="*/ 289322 h 5486400"/>
              <a:gd name="connsiteX40" fmla="*/ 11733213 w 11733213"/>
              <a:gd name="connsiteY40" fmla="*/ 367847 h 5486400"/>
              <a:gd name="connsiteX41" fmla="*/ 11733213 w 11733213"/>
              <a:gd name="connsiteY41" fmla="*/ 459433 h 5486400"/>
              <a:gd name="connsiteX42" fmla="*/ 11733213 w 11733213"/>
              <a:gd name="connsiteY42" fmla="*/ 565082 h 5486400"/>
              <a:gd name="connsiteX43" fmla="*/ 11733213 w 11733213"/>
              <a:gd name="connsiteY43" fmla="*/ 685800 h 5486400"/>
              <a:gd name="connsiteX44" fmla="*/ 11733213 w 11733213"/>
              <a:gd name="connsiteY44" fmla="*/ 822592 h 5486400"/>
              <a:gd name="connsiteX45" fmla="*/ 11733213 w 11733213"/>
              <a:gd name="connsiteY45" fmla="*/ 976462 h 5486400"/>
              <a:gd name="connsiteX46" fmla="*/ 11733213 w 11733213"/>
              <a:gd name="connsiteY46" fmla="*/ 1148414 h 5486400"/>
              <a:gd name="connsiteX47" fmla="*/ 11733213 w 11733213"/>
              <a:gd name="connsiteY47" fmla="*/ 1339453 h 5486400"/>
              <a:gd name="connsiteX48" fmla="*/ 11733213 w 11733213"/>
              <a:gd name="connsiteY48" fmla="*/ 1550585 h 5486400"/>
              <a:gd name="connsiteX49" fmla="*/ 11733213 w 11733213"/>
              <a:gd name="connsiteY49" fmla="*/ 1782812 h 5486400"/>
              <a:gd name="connsiteX50" fmla="*/ 11733213 w 11733213"/>
              <a:gd name="connsiteY50" fmla="*/ 2037141 h 5486400"/>
              <a:gd name="connsiteX51" fmla="*/ 11733213 w 11733213"/>
              <a:gd name="connsiteY51" fmla="*/ 2314575 h 5486400"/>
              <a:gd name="connsiteX52" fmla="*/ 11733213 w 11733213"/>
              <a:gd name="connsiteY52" fmla="*/ 2616120 h 5486400"/>
              <a:gd name="connsiteX53" fmla="*/ 11733213 w 11733213"/>
              <a:gd name="connsiteY53" fmla="*/ 2942779 h 5486400"/>
              <a:gd name="connsiteX54" fmla="*/ 11733213 w 11733213"/>
              <a:gd name="connsiteY54" fmla="*/ 3295557 h 5486400"/>
              <a:gd name="connsiteX55" fmla="*/ 11733213 w 11733213"/>
              <a:gd name="connsiteY55" fmla="*/ 3675460 h 5486400"/>
              <a:gd name="connsiteX56" fmla="*/ 11733213 w 11733213"/>
              <a:gd name="connsiteY56" fmla="*/ 4083491 h 5486400"/>
              <a:gd name="connsiteX57" fmla="*/ 11733213 w 11733213"/>
              <a:gd name="connsiteY57" fmla="*/ 4298368 h 5486400"/>
              <a:gd name="connsiteX58" fmla="*/ 11733213 w 11733213"/>
              <a:gd name="connsiteY58" fmla="*/ 4520655 h 5486400"/>
              <a:gd name="connsiteX59" fmla="*/ 11733213 w 11733213"/>
              <a:gd name="connsiteY59" fmla="*/ 4750475 h 5486400"/>
              <a:gd name="connsiteX60" fmla="*/ 11733213 w 11733213"/>
              <a:gd name="connsiteY60" fmla="*/ 4987956 h 5486400"/>
              <a:gd name="connsiteX61" fmla="*/ 11733213 w 11733213"/>
              <a:gd name="connsiteY61" fmla="*/ 5233223 h 5486400"/>
              <a:gd name="connsiteX62" fmla="*/ 11733213 w 11733213"/>
              <a:gd name="connsiteY62" fmla="*/ 5486400 h 5486400"/>
              <a:gd name="connsiteX63" fmla="*/ 11730348 w 11733213"/>
              <a:gd name="connsiteY63" fmla="*/ 5486400 h 5486400"/>
              <a:gd name="connsiteX64" fmla="*/ 11710297 w 11733213"/>
              <a:gd name="connsiteY64" fmla="*/ 5486400 h 5486400"/>
              <a:gd name="connsiteX65" fmla="*/ 11655870 w 11733213"/>
              <a:gd name="connsiteY65" fmla="*/ 5486400 h 5486400"/>
              <a:gd name="connsiteX66" fmla="*/ 11610395 w 11733213"/>
              <a:gd name="connsiteY66" fmla="*/ 5486400 h 5486400"/>
              <a:gd name="connsiteX67" fmla="*/ 11549881 w 11733213"/>
              <a:gd name="connsiteY67" fmla="*/ 5486400 h 5486400"/>
              <a:gd name="connsiteX68" fmla="*/ 11472180 w 11733213"/>
              <a:gd name="connsiteY68" fmla="*/ 5486400 h 5486400"/>
              <a:gd name="connsiteX69" fmla="*/ 11375144 w 11733213"/>
              <a:gd name="connsiteY69" fmla="*/ 5486400 h 5486400"/>
              <a:gd name="connsiteX70" fmla="*/ 11256623 w 11733213"/>
              <a:gd name="connsiteY70" fmla="*/ 5486400 h 5486400"/>
              <a:gd name="connsiteX71" fmla="*/ 11114469 w 11733213"/>
              <a:gd name="connsiteY71" fmla="*/ 5486400 h 5486400"/>
              <a:gd name="connsiteX72" fmla="*/ 10946535 w 11733213"/>
              <a:gd name="connsiteY72" fmla="*/ 5486400 h 5486400"/>
              <a:gd name="connsiteX73" fmla="*/ 10750671 w 11733213"/>
              <a:gd name="connsiteY73" fmla="*/ 5486400 h 5486400"/>
              <a:gd name="connsiteX74" fmla="*/ 10524729 w 11733213"/>
              <a:gd name="connsiteY74" fmla="*/ 5486400 h 5486400"/>
              <a:gd name="connsiteX75" fmla="*/ 10266561 w 11733213"/>
              <a:gd name="connsiteY75" fmla="*/ 5486400 h 5486400"/>
              <a:gd name="connsiteX76" fmla="*/ 9974019 w 11733213"/>
              <a:gd name="connsiteY76" fmla="*/ 5486400 h 5486400"/>
              <a:gd name="connsiteX77" fmla="*/ 9644953 w 11733213"/>
              <a:gd name="connsiteY77" fmla="*/ 5486400 h 5486400"/>
              <a:gd name="connsiteX78" fmla="*/ 9277216 w 11733213"/>
              <a:gd name="connsiteY78" fmla="*/ 5486400 h 5486400"/>
              <a:gd name="connsiteX79" fmla="*/ 8868659 w 11733213"/>
              <a:gd name="connsiteY79" fmla="*/ 5486400 h 5486400"/>
              <a:gd name="connsiteX80" fmla="*/ 8417134 w 11733213"/>
              <a:gd name="connsiteY80" fmla="*/ 5486400 h 5486400"/>
              <a:gd name="connsiteX81" fmla="*/ 7920492 w 11733213"/>
              <a:gd name="connsiteY81" fmla="*/ 5486400 h 5486400"/>
              <a:gd name="connsiteX82" fmla="*/ 7376585 w 11733213"/>
              <a:gd name="connsiteY82" fmla="*/ 5486400 h 5486400"/>
              <a:gd name="connsiteX83" fmla="*/ 6783264 w 11733213"/>
              <a:gd name="connsiteY83" fmla="*/ 5486400 h 5486400"/>
              <a:gd name="connsiteX84" fmla="*/ 6138381 w 11733213"/>
              <a:gd name="connsiteY84" fmla="*/ 5486400 h 5486400"/>
              <a:gd name="connsiteX85" fmla="*/ 5439788 w 11733213"/>
              <a:gd name="connsiteY85" fmla="*/ 5486400 h 5486400"/>
              <a:gd name="connsiteX86" fmla="*/ 4685336 w 11733213"/>
              <a:gd name="connsiteY86" fmla="*/ 5486400 h 5486400"/>
              <a:gd name="connsiteX87" fmla="*/ 3937000 w 11733213"/>
              <a:gd name="connsiteY87" fmla="*/ 5486400 h 5486400"/>
              <a:gd name="connsiteX88" fmla="*/ 3937000 w 11733213"/>
              <a:gd name="connsiteY88" fmla="*/ 5312570 h 5486400"/>
              <a:gd name="connsiteX89" fmla="*/ 3937000 w 11733213"/>
              <a:gd name="connsiteY89" fmla="*/ 3332587 h 5486400"/>
              <a:gd name="connsiteX90" fmla="*/ 3481188 w 11733213"/>
              <a:gd name="connsiteY90" fmla="*/ 2832100 h 5486400"/>
              <a:gd name="connsiteX91" fmla="*/ 0 w 11733213"/>
              <a:gd name="connsiteY91" fmla="*/ 2832100 h 5486400"/>
              <a:gd name="connsiteX92" fmla="*/ 0 w 11733213"/>
              <a:gd name="connsiteY92" fmla="*/ 2787831 h 5486400"/>
              <a:gd name="connsiteX93" fmla="*/ 0 w 11733213"/>
              <a:gd name="connsiteY93" fmla="*/ 2464329 h 5486400"/>
              <a:gd name="connsiteX94" fmla="*/ 0 w 11733213"/>
              <a:gd name="connsiteY94" fmla="*/ 2115953 h 5486400"/>
              <a:gd name="connsiteX95" fmla="*/ 0 w 11733213"/>
              <a:gd name="connsiteY95" fmla="*/ 1741783 h 5486400"/>
              <a:gd name="connsiteX96" fmla="*/ 0 w 11733213"/>
              <a:gd name="connsiteY96" fmla="*/ 1340897 h 5486400"/>
              <a:gd name="connsiteX97" fmla="*/ 0 w 11733213"/>
              <a:gd name="connsiteY97" fmla="*/ 912375 h 5486400"/>
              <a:gd name="connsiteX98" fmla="*/ 0 w 11733213"/>
              <a:gd name="connsiteY98" fmla="*/ 455295 h 5486400"/>
              <a:gd name="connsiteX99" fmla="*/ 455234 w 11733213"/>
              <a:gd name="connsiteY9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1733213" h="5486400">
                <a:moveTo>
                  <a:pt x="455234" y="0"/>
                </a:moveTo>
                <a:lnTo>
                  <a:pt x="457987" y="0"/>
                </a:lnTo>
                <a:lnTo>
                  <a:pt x="477261" y="0"/>
                </a:lnTo>
                <a:lnTo>
                  <a:pt x="529576" y="0"/>
                </a:lnTo>
                <a:lnTo>
                  <a:pt x="573286" y="0"/>
                </a:lnTo>
                <a:lnTo>
                  <a:pt x="631452" y="0"/>
                </a:lnTo>
                <a:lnTo>
                  <a:pt x="706138" y="0"/>
                </a:lnTo>
                <a:lnTo>
                  <a:pt x="799410" y="0"/>
                </a:lnTo>
                <a:lnTo>
                  <a:pt x="913333" y="0"/>
                </a:lnTo>
                <a:lnTo>
                  <a:pt x="1049971" y="0"/>
                </a:lnTo>
                <a:lnTo>
                  <a:pt x="1211390" y="0"/>
                </a:lnTo>
                <a:lnTo>
                  <a:pt x="1399654" y="0"/>
                </a:lnTo>
                <a:lnTo>
                  <a:pt x="1616830" y="0"/>
                </a:lnTo>
                <a:lnTo>
                  <a:pt x="1864981" y="0"/>
                </a:lnTo>
                <a:lnTo>
                  <a:pt x="2146173" y="0"/>
                </a:lnTo>
                <a:lnTo>
                  <a:pt x="2462472" y="0"/>
                </a:lnTo>
                <a:lnTo>
                  <a:pt x="2815941" y="0"/>
                </a:lnTo>
                <a:lnTo>
                  <a:pt x="3208647" y="0"/>
                </a:lnTo>
                <a:lnTo>
                  <a:pt x="3642653" y="0"/>
                </a:lnTo>
                <a:lnTo>
                  <a:pt x="4120026" y="0"/>
                </a:lnTo>
                <a:lnTo>
                  <a:pt x="4642831" y="0"/>
                </a:lnTo>
                <a:lnTo>
                  <a:pt x="5213131" y="0"/>
                </a:lnTo>
                <a:lnTo>
                  <a:pt x="5832993" y="0"/>
                </a:lnTo>
                <a:lnTo>
                  <a:pt x="6504482" y="0"/>
                </a:lnTo>
                <a:lnTo>
                  <a:pt x="7229662" y="0"/>
                </a:lnTo>
                <a:lnTo>
                  <a:pt x="8010599" y="0"/>
                </a:lnTo>
                <a:lnTo>
                  <a:pt x="8849357" y="0"/>
                </a:lnTo>
                <a:lnTo>
                  <a:pt x="9748002" y="0"/>
                </a:lnTo>
                <a:lnTo>
                  <a:pt x="10708599" y="0"/>
                </a:lnTo>
                <a:lnTo>
                  <a:pt x="11212775" y="0"/>
                </a:lnTo>
                <a:lnTo>
                  <a:pt x="11733213" y="0"/>
                </a:lnTo>
                <a:lnTo>
                  <a:pt x="11733213" y="1340"/>
                </a:lnTo>
                <a:lnTo>
                  <a:pt x="11733213" y="10716"/>
                </a:lnTo>
                <a:lnTo>
                  <a:pt x="11733213" y="36165"/>
                </a:lnTo>
                <a:lnTo>
                  <a:pt x="11733213" y="57429"/>
                </a:lnTo>
                <a:lnTo>
                  <a:pt x="11733213" y="85725"/>
                </a:lnTo>
                <a:lnTo>
                  <a:pt x="11733213" y="122058"/>
                </a:lnTo>
                <a:lnTo>
                  <a:pt x="11733213" y="167432"/>
                </a:lnTo>
                <a:lnTo>
                  <a:pt x="11733213" y="222852"/>
                </a:lnTo>
                <a:lnTo>
                  <a:pt x="11733213" y="289322"/>
                </a:lnTo>
                <a:lnTo>
                  <a:pt x="11733213" y="367847"/>
                </a:lnTo>
                <a:lnTo>
                  <a:pt x="11733213" y="459433"/>
                </a:lnTo>
                <a:lnTo>
                  <a:pt x="11733213" y="565082"/>
                </a:lnTo>
                <a:lnTo>
                  <a:pt x="11733213" y="685800"/>
                </a:lnTo>
                <a:lnTo>
                  <a:pt x="11733213" y="822592"/>
                </a:lnTo>
                <a:lnTo>
                  <a:pt x="11733213" y="976462"/>
                </a:lnTo>
                <a:lnTo>
                  <a:pt x="11733213" y="1148414"/>
                </a:lnTo>
                <a:lnTo>
                  <a:pt x="11733213" y="1339453"/>
                </a:lnTo>
                <a:lnTo>
                  <a:pt x="11733213" y="1550585"/>
                </a:lnTo>
                <a:lnTo>
                  <a:pt x="11733213" y="1782812"/>
                </a:lnTo>
                <a:lnTo>
                  <a:pt x="11733213" y="2037141"/>
                </a:lnTo>
                <a:lnTo>
                  <a:pt x="11733213" y="2314575"/>
                </a:lnTo>
                <a:lnTo>
                  <a:pt x="11733213" y="2616120"/>
                </a:lnTo>
                <a:lnTo>
                  <a:pt x="11733213" y="2942779"/>
                </a:lnTo>
                <a:lnTo>
                  <a:pt x="11733213" y="3295557"/>
                </a:lnTo>
                <a:lnTo>
                  <a:pt x="11733213" y="3675460"/>
                </a:lnTo>
                <a:lnTo>
                  <a:pt x="11733213" y="4083491"/>
                </a:lnTo>
                <a:lnTo>
                  <a:pt x="11733213" y="4298368"/>
                </a:lnTo>
                <a:lnTo>
                  <a:pt x="11733213" y="4520655"/>
                </a:lnTo>
                <a:lnTo>
                  <a:pt x="11733213" y="4750475"/>
                </a:lnTo>
                <a:lnTo>
                  <a:pt x="11733213" y="4987956"/>
                </a:lnTo>
                <a:lnTo>
                  <a:pt x="11733213" y="5233223"/>
                </a:lnTo>
                <a:lnTo>
                  <a:pt x="11733213" y="5486400"/>
                </a:lnTo>
                <a:lnTo>
                  <a:pt x="11730348" y="5486400"/>
                </a:lnTo>
                <a:lnTo>
                  <a:pt x="11710297" y="5486400"/>
                </a:lnTo>
                <a:lnTo>
                  <a:pt x="11655870" y="5486400"/>
                </a:lnTo>
                <a:lnTo>
                  <a:pt x="11610395" y="5486400"/>
                </a:lnTo>
                <a:lnTo>
                  <a:pt x="11549881" y="5486400"/>
                </a:lnTo>
                <a:lnTo>
                  <a:pt x="11472180" y="5486400"/>
                </a:lnTo>
                <a:lnTo>
                  <a:pt x="11375144" y="5486400"/>
                </a:lnTo>
                <a:lnTo>
                  <a:pt x="11256623" y="5486400"/>
                </a:lnTo>
                <a:lnTo>
                  <a:pt x="11114469" y="5486400"/>
                </a:lnTo>
                <a:lnTo>
                  <a:pt x="10946535" y="5486400"/>
                </a:lnTo>
                <a:lnTo>
                  <a:pt x="10750671" y="5486400"/>
                </a:lnTo>
                <a:lnTo>
                  <a:pt x="10524729" y="5486400"/>
                </a:lnTo>
                <a:lnTo>
                  <a:pt x="10266561" y="5486400"/>
                </a:lnTo>
                <a:lnTo>
                  <a:pt x="9974019" y="5486400"/>
                </a:lnTo>
                <a:lnTo>
                  <a:pt x="9644953" y="5486400"/>
                </a:lnTo>
                <a:lnTo>
                  <a:pt x="9277216" y="5486400"/>
                </a:lnTo>
                <a:lnTo>
                  <a:pt x="8868659" y="5486400"/>
                </a:lnTo>
                <a:lnTo>
                  <a:pt x="8417134" y="5486400"/>
                </a:lnTo>
                <a:lnTo>
                  <a:pt x="7920492" y="5486400"/>
                </a:lnTo>
                <a:lnTo>
                  <a:pt x="7376585" y="5486400"/>
                </a:lnTo>
                <a:lnTo>
                  <a:pt x="6783264" y="5486400"/>
                </a:lnTo>
                <a:lnTo>
                  <a:pt x="6138381" y="5486400"/>
                </a:lnTo>
                <a:lnTo>
                  <a:pt x="5439788" y="5486400"/>
                </a:lnTo>
                <a:lnTo>
                  <a:pt x="4685336" y="5486400"/>
                </a:lnTo>
                <a:lnTo>
                  <a:pt x="3937000" y="5486400"/>
                </a:lnTo>
                <a:lnTo>
                  <a:pt x="3937000" y="5312570"/>
                </a:lnTo>
                <a:cubicBezTo>
                  <a:pt x="3937000" y="3332587"/>
                  <a:pt x="3937000" y="3332587"/>
                  <a:pt x="3937000" y="3332587"/>
                </a:cubicBezTo>
                <a:cubicBezTo>
                  <a:pt x="3937000" y="3056168"/>
                  <a:pt x="3732505" y="2832100"/>
                  <a:pt x="3481188" y="2832100"/>
                </a:cubicBezTo>
                <a:cubicBezTo>
                  <a:pt x="0" y="2832100"/>
                  <a:pt x="0" y="2832100"/>
                  <a:pt x="0" y="2832100"/>
                </a:cubicBezTo>
                <a:lnTo>
                  <a:pt x="0" y="2787831"/>
                </a:lnTo>
                <a:lnTo>
                  <a:pt x="0" y="2464329"/>
                </a:lnTo>
                <a:lnTo>
                  <a:pt x="0" y="2115953"/>
                </a:lnTo>
                <a:lnTo>
                  <a:pt x="0" y="1741783"/>
                </a:lnTo>
                <a:lnTo>
                  <a:pt x="0" y="1340897"/>
                </a:lnTo>
                <a:lnTo>
                  <a:pt x="0" y="912375"/>
                </a:lnTo>
                <a:lnTo>
                  <a:pt x="0" y="455295"/>
                </a:lnTo>
                <a:cubicBezTo>
                  <a:pt x="0" y="203835"/>
                  <a:pt x="203808" y="0"/>
                  <a:pt x="455234" y="0"/>
                </a:cubicBezTo>
                <a:close/>
              </a:path>
            </a:pathLst>
          </a:custGeom>
          <a:noFill/>
        </p:spPr>
        <p:txBody>
          <a:bodyPr wrap="square" lIns="0" tIns="0" rIns="0" bIns="0" anchor="t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75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4" name="02_Title 2 (JU-Free)">
            <a:extLst>
              <a:ext uri="{FF2B5EF4-FFF2-40B4-BE49-F238E27FC236}">
                <a16:creationId xmlns:a16="http://schemas.microsoft.com/office/drawing/2014/main" id="{4A1F4068-A107-1814-4B1B-0DA468943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279900"/>
            <a:ext cx="2882900" cy="711200"/>
          </a:xfrm>
        </p:spPr>
        <p:txBody>
          <a:bodyPr/>
          <a:lstStyle>
            <a:lvl1pPr algn="l">
              <a:defRPr kumimoji="0" sz="4050" b="1" i="0" u="none" baseline="0">
                <a:solidFill>
                  <a:srgbClr val="154273"/>
                </a:solidFill>
                <a:latin typeface="+mj-lt"/>
              </a:defRPr>
            </a:lvl1pPr>
          </a:lstStyle>
          <a:p>
            <a:r>
              <a:rPr lang="nl-NL" dirty="0"/>
              <a:t>[Bedankt]</a:t>
            </a:r>
          </a:p>
        </p:txBody>
      </p:sp>
      <p:sp>
        <p:nvSpPr>
          <p:cNvPr id="6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1" y="5130800"/>
            <a:ext cx="2882900" cy="1092200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275">
                <a:solidFill>
                  <a:srgbClr val="15427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2073040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inddia+foto oranj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3B589DA3-B497-B116-3029-50DB5B1CDC84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1" y="3968750"/>
            <a:ext cx="3949700" cy="2660650"/>
          </a:xfrm>
          <a:custGeom>
            <a:avLst/>
            <a:gdLst>
              <a:gd name="connsiteX0" fmla="*/ 0 w 3954101"/>
              <a:gd name="connsiteY0" fmla="*/ 0 h 2435379"/>
              <a:gd name="connsiteX1" fmla="*/ 3496309 w 3954101"/>
              <a:gd name="connsiteY1" fmla="*/ 0 h 2435379"/>
              <a:gd name="connsiteX2" fmla="*/ 3954101 w 3954101"/>
              <a:gd name="connsiteY2" fmla="*/ 459208 h 2435379"/>
              <a:gd name="connsiteX3" fmla="*/ 3954101 w 3954101"/>
              <a:gd name="connsiteY3" fmla="*/ 2275886 h 2435379"/>
              <a:gd name="connsiteX4" fmla="*/ 3954101 w 3954101"/>
              <a:gd name="connsiteY4" fmla="*/ 2435379 h 2435379"/>
              <a:gd name="connsiteX5" fmla="*/ 0 w 3954101"/>
              <a:gd name="connsiteY5" fmla="*/ 2435379 h 2435379"/>
              <a:gd name="connsiteX6" fmla="*/ 0 w 3954101"/>
              <a:gd name="connsiteY6" fmla="*/ 2389601 h 2435379"/>
              <a:gd name="connsiteX7" fmla="*/ 0 w 3954101"/>
              <a:gd name="connsiteY7" fmla="*/ 0 h 243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4101" h="2435379">
                <a:moveTo>
                  <a:pt x="0" y="0"/>
                </a:moveTo>
                <a:cubicBezTo>
                  <a:pt x="0" y="0"/>
                  <a:pt x="0" y="0"/>
                  <a:pt x="3496309" y="0"/>
                </a:cubicBezTo>
                <a:cubicBezTo>
                  <a:pt x="3748718" y="0"/>
                  <a:pt x="3954101" y="205587"/>
                  <a:pt x="3954101" y="459208"/>
                </a:cubicBezTo>
                <a:cubicBezTo>
                  <a:pt x="3954101" y="459208"/>
                  <a:pt x="3954101" y="459208"/>
                  <a:pt x="3954101" y="2275886"/>
                </a:cubicBezTo>
                <a:lnTo>
                  <a:pt x="3954101" y="2435379"/>
                </a:lnTo>
                <a:lnTo>
                  <a:pt x="0" y="2435379"/>
                </a:lnTo>
                <a:lnTo>
                  <a:pt x="0" y="2389601"/>
                </a:lnTo>
                <a:cubicBezTo>
                  <a:pt x="0" y="2078635"/>
                  <a:pt x="0" y="1415241"/>
                  <a:pt x="0" y="0"/>
                </a:cubicBez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sz="1650" dirty="0"/>
          </a:p>
        </p:txBody>
      </p:sp>
      <p:sp>
        <p:nvSpPr>
          <p:cNvPr id="11" name="01_Rectangle 2" descr="Logo Ministerie van Volkshuisvesting en Ruimtelijke Ordening">
            <a:extLst>
              <a:ext uri="{FF2B5EF4-FFF2-40B4-BE49-F238E27FC236}">
                <a16:creationId xmlns:a16="http://schemas.microsoft.com/office/drawing/2014/main" id="{07F07B43-E08A-D6BB-C08B-8BE4585FA140}"/>
              </a:ext>
            </a:extLst>
          </p:cNvPr>
          <p:cNvSpPr txBox="1">
            <a:spLocks noSelect="1"/>
          </p:cNvSpPr>
          <p:nvPr userDrawn="1"/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sz="248"/>
              <a:t> </a:t>
            </a:r>
            <a:endParaRPr lang="en-GB" sz="248"/>
          </a:p>
        </p:txBody>
      </p:sp>
      <p:sp>
        <p:nvSpPr>
          <p:cNvPr id="2" name="01_Picture Placeholder 14 (JU-Free)">
            <a:extLst>
              <a:ext uri="{FF2B5EF4-FFF2-40B4-BE49-F238E27FC236}">
                <a16:creationId xmlns:a16="http://schemas.microsoft.com/office/drawing/2014/main" id="{7B4D77DE-4E30-49F5-37ED-85CB60C353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00" y="1143000"/>
            <a:ext cx="11733213" cy="5486400"/>
          </a:xfrm>
          <a:custGeom>
            <a:avLst/>
            <a:gdLst>
              <a:gd name="connsiteX0" fmla="*/ 455234 w 11733213"/>
              <a:gd name="connsiteY0" fmla="*/ 0 h 5486400"/>
              <a:gd name="connsiteX1" fmla="*/ 457987 w 11733213"/>
              <a:gd name="connsiteY1" fmla="*/ 0 h 5486400"/>
              <a:gd name="connsiteX2" fmla="*/ 477261 w 11733213"/>
              <a:gd name="connsiteY2" fmla="*/ 0 h 5486400"/>
              <a:gd name="connsiteX3" fmla="*/ 529576 w 11733213"/>
              <a:gd name="connsiteY3" fmla="*/ 0 h 5486400"/>
              <a:gd name="connsiteX4" fmla="*/ 573286 w 11733213"/>
              <a:gd name="connsiteY4" fmla="*/ 0 h 5486400"/>
              <a:gd name="connsiteX5" fmla="*/ 631452 w 11733213"/>
              <a:gd name="connsiteY5" fmla="*/ 0 h 5486400"/>
              <a:gd name="connsiteX6" fmla="*/ 706138 w 11733213"/>
              <a:gd name="connsiteY6" fmla="*/ 0 h 5486400"/>
              <a:gd name="connsiteX7" fmla="*/ 799410 w 11733213"/>
              <a:gd name="connsiteY7" fmla="*/ 0 h 5486400"/>
              <a:gd name="connsiteX8" fmla="*/ 913333 w 11733213"/>
              <a:gd name="connsiteY8" fmla="*/ 0 h 5486400"/>
              <a:gd name="connsiteX9" fmla="*/ 1049971 w 11733213"/>
              <a:gd name="connsiteY9" fmla="*/ 0 h 5486400"/>
              <a:gd name="connsiteX10" fmla="*/ 1211390 w 11733213"/>
              <a:gd name="connsiteY10" fmla="*/ 0 h 5486400"/>
              <a:gd name="connsiteX11" fmla="*/ 1399654 w 11733213"/>
              <a:gd name="connsiteY11" fmla="*/ 0 h 5486400"/>
              <a:gd name="connsiteX12" fmla="*/ 1616830 w 11733213"/>
              <a:gd name="connsiteY12" fmla="*/ 0 h 5486400"/>
              <a:gd name="connsiteX13" fmla="*/ 1864981 w 11733213"/>
              <a:gd name="connsiteY13" fmla="*/ 0 h 5486400"/>
              <a:gd name="connsiteX14" fmla="*/ 2146173 w 11733213"/>
              <a:gd name="connsiteY14" fmla="*/ 0 h 5486400"/>
              <a:gd name="connsiteX15" fmla="*/ 2462472 w 11733213"/>
              <a:gd name="connsiteY15" fmla="*/ 0 h 5486400"/>
              <a:gd name="connsiteX16" fmla="*/ 2815941 w 11733213"/>
              <a:gd name="connsiteY16" fmla="*/ 0 h 5486400"/>
              <a:gd name="connsiteX17" fmla="*/ 3208647 w 11733213"/>
              <a:gd name="connsiteY17" fmla="*/ 0 h 5486400"/>
              <a:gd name="connsiteX18" fmla="*/ 3642653 w 11733213"/>
              <a:gd name="connsiteY18" fmla="*/ 0 h 5486400"/>
              <a:gd name="connsiteX19" fmla="*/ 4120026 w 11733213"/>
              <a:gd name="connsiteY19" fmla="*/ 0 h 5486400"/>
              <a:gd name="connsiteX20" fmla="*/ 4642831 w 11733213"/>
              <a:gd name="connsiteY20" fmla="*/ 0 h 5486400"/>
              <a:gd name="connsiteX21" fmla="*/ 5213131 w 11733213"/>
              <a:gd name="connsiteY21" fmla="*/ 0 h 5486400"/>
              <a:gd name="connsiteX22" fmla="*/ 5832993 w 11733213"/>
              <a:gd name="connsiteY22" fmla="*/ 0 h 5486400"/>
              <a:gd name="connsiteX23" fmla="*/ 6504482 w 11733213"/>
              <a:gd name="connsiteY23" fmla="*/ 0 h 5486400"/>
              <a:gd name="connsiteX24" fmla="*/ 7229662 w 11733213"/>
              <a:gd name="connsiteY24" fmla="*/ 0 h 5486400"/>
              <a:gd name="connsiteX25" fmla="*/ 8010599 w 11733213"/>
              <a:gd name="connsiteY25" fmla="*/ 0 h 5486400"/>
              <a:gd name="connsiteX26" fmla="*/ 8849357 w 11733213"/>
              <a:gd name="connsiteY26" fmla="*/ 0 h 5486400"/>
              <a:gd name="connsiteX27" fmla="*/ 9748002 w 11733213"/>
              <a:gd name="connsiteY27" fmla="*/ 0 h 5486400"/>
              <a:gd name="connsiteX28" fmla="*/ 10708599 w 11733213"/>
              <a:gd name="connsiteY28" fmla="*/ 0 h 5486400"/>
              <a:gd name="connsiteX29" fmla="*/ 11212775 w 11733213"/>
              <a:gd name="connsiteY29" fmla="*/ 0 h 5486400"/>
              <a:gd name="connsiteX30" fmla="*/ 11733213 w 11733213"/>
              <a:gd name="connsiteY30" fmla="*/ 0 h 5486400"/>
              <a:gd name="connsiteX31" fmla="*/ 11733213 w 11733213"/>
              <a:gd name="connsiteY31" fmla="*/ 1340 h 5486400"/>
              <a:gd name="connsiteX32" fmla="*/ 11733213 w 11733213"/>
              <a:gd name="connsiteY32" fmla="*/ 10716 h 5486400"/>
              <a:gd name="connsiteX33" fmla="*/ 11733213 w 11733213"/>
              <a:gd name="connsiteY33" fmla="*/ 36165 h 5486400"/>
              <a:gd name="connsiteX34" fmla="*/ 11733213 w 11733213"/>
              <a:gd name="connsiteY34" fmla="*/ 57429 h 5486400"/>
              <a:gd name="connsiteX35" fmla="*/ 11733213 w 11733213"/>
              <a:gd name="connsiteY35" fmla="*/ 85725 h 5486400"/>
              <a:gd name="connsiteX36" fmla="*/ 11733213 w 11733213"/>
              <a:gd name="connsiteY36" fmla="*/ 122058 h 5486400"/>
              <a:gd name="connsiteX37" fmla="*/ 11733213 w 11733213"/>
              <a:gd name="connsiteY37" fmla="*/ 167432 h 5486400"/>
              <a:gd name="connsiteX38" fmla="*/ 11733213 w 11733213"/>
              <a:gd name="connsiteY38" fmla="*/ 222852 h 5486400"/>
              <a:gd name="connsiteX39" fmla="*/ 11733213 w 11733213"/>
              <a:gd name="connsiteY39" fmla="*/ 289322 h 5486400"/>
              <a:gd name="connsiteX40" fmla="*/ 11733213 w 11733213"/>
              <a:gd name="connsiteY40" fmla="*/ 367847 h 5486400"/>
              <a:gd name="connsiteX41" fmla="*/ 11733213 w 11733213"/>
              <a:gd name="connsiteY41" fmla="*/ 459433 h 5486400"/>
              <a:gd name="connsiteX42" fmla="*/ 11733213 w 11733213"/>
              <a:gd name="connsiteY42" fmla="*/ 565082 h 5486400"/>
              <a:gd name="connsiteX43" fmla="*/ 11733213 w 11733213"/>
              <a:gd name="connsiteY43" fmla="*/ 685800 h 5486400"/>
              <a:gd name="connsiteX44" fmla="*/ 11733213 w 11733213"/>
              <a:gd name="connsiteY44" fmla="*/ 822592 h 5486400"/>
              <a:gd name="connsiteX45" fmla="*/ 11733213 w 11733213"/>
              <a:gd name="connsiteY45" fmla="*/ 976462 h 5486400"/>
              <a:gd name="connsiteX46" fmla="*/ 11733213 w 11733213"/>
              <a:gd name="connsiteY46" fmla="*/ 1148414 h 5486400"/>
              <a:gd name="connsiteX47" fmla="*/ 11733213 w 11733213"/>
              <a:gd name="connsiteY47" fmla="*/ 1339453 h 5486400"/>
              <a:gd name="connsiteX48" fmla="*/ 11733213 w 11733213"/>
              <a:gd name="connsiteY48" fmla="*/ 1550585 h 5486400"/>
              <a:gd name="connsiteX49" fmla="*/ 11733213 w 11733213"/>
              <a:gd name="connsiteY49" fmla="*/ 1782812 h 5486400"/>
              <a:gd name="connsiteX50" fmla="*/ 11733213 w 11733213"/>
              <a:gd name="connsiteY50" fmla="*/ 2037141 h 5486400"/>
              <a:gd name="connsiteX51" fmla="*/ 11733213 w 11733213"/>
              <a:gd name="connsiteY51" fmla="*/ 2314575 h 5486400"/>
              <a:gd name="connsiteX52" fmla="*/ 11733213 w 11733213"/>
              <a:gd name="connsiteY52" fmla="*/ 2616120 h 5486400"/>
              <a:gd name="connsiteX53" fmla="*/ 11733213 w 11733213"/>
              <a:gd name="connsiteY53" fmla="*/ 2942779 h 5486400"/>
              <a:gd name="connsiteX54" fmla="*/ 11733213 w 11733213"/>
              <a:gd name="connsiteY54" fmla="*/ 3295557 h 5486400"/>
              <a:gd name="connsiteX55" fmla="*/ 11733213 w 11733213"/>
              <a:gd name="connsiteY55" fmla="*/ 3675460 h 5486400"/>
              <a:gd name="connsiteX56" fmla="*/ 11733213 w 11733213"/>
              <a:gd name="connsiteY56" fmla="*/ 4083491 h 5486400"/>
              <a:gd name="connsiteX57" fmla="*/ 11733213 w 11733213"/>
              <a:gd name="connsiteY57" fmla="*/ 4298368 h 5486400"/>
              <a:gd name="connsiteX58" fmla="*/ 11733213 w 11733213"/>
              <a:gd name="connsiteY58" fmla="*/ 4520655 h 5486400"/>
              <a:gd name="connsiteX59" fmla="*/ 11733213 w 11733213"/>
              <a:gd name="connsiteY59" fmla="*/ 4750475 h 5486400"/>
              <a:gd name="connsiteX60" fmla="*/ 11733213 w 11733213"/>
              <a:gd name="connsiteY60" fmla="*/ 4987956 h 5486400"/>
              <a:gd name="connsiteX61" fmla="*/ 11733213 w 11733213"/>
              <a:gd name="connsiteY61" fmla="*/ 5233223 h 5486400"/>
              <a:gd name="connsiteX62" fmla="*/ 11733213 w 11733213"/>
              <a:gd name="connsiteY62" fmla="*/ 5486400 h 5486400"/>
              <a:gd name="connsiteX63" fmla="*/ 11730348 w 11733213"/>
              <a:gd name="connsiteY63" fmla="*/ 5486400 h 5486400"/>
              <a:gd name="connsiteX64" fmla="*/ 11710297 w 11733213"/>
              <a:gd name="connsiteY64" fmla="*/ 5486400 h 5486400"/>
              <a:gd name="connsiteX65" fmla="*/ 11655870 w 11733213"/>
              <a:gd name="connsiteY65" fmla="*/ 5486400 h 5486400"/>
              <a:gd name="connsiteX66" fmla="*/ 11610395 w 11733213"/>
              <a:gd name="connsiteY66" fmla="*/ 5486400 h 5486400"/>
              <a:gd name="connsiteX67" fmla="*/ 11549881 w 11733213"/>
              <a:gd name="connsiteY67" fmla="*/ 5486400 h 5486400"/>
              <a:gd name="connsiteX68" fmla="*/ 11472180 w 11733213"/>
              <a:gd name="connsiteY68" fmla="*/ 5486400 h 5486400"/>
              <a:gd name="connsiteX69" fmla="*/ 11375144 w 11733213"/>
              <a:gd name="connsiteY69" fmla="*/ 5486400 h 5486400"/>
              <a:gd name="connsiteX70" fmla="*/ 11256623 w 11733213"/>
              <a:gd name="connsiteY70" fmla="*/ 5486400 h 5486400"/>
              <a:gd name="connsiteX71" fmla="*/ 11114469 w 11733213"/>
              <a:gd name="connsiteY71" fmla="*/ 5486400 h 5486400"/>
              <a:gd name="connsiteX72" fmla="*/ 10946535 w 11733213"/>
              <a:gd name="connsiteY72" fmla="*/ 5486400 h 5486400"/>
              <a:gd name="connsiteX73" fmla="*/ 10750671 w 11733213"/>
              <a:gd name="connsiteY73" fmla="*/ 5486400 h 5486400"/>
              <a:gd name="connsiteX74" fmla="*/ 10524729 w 11733213"/>
              <a:gd name="connsiteY74" fmla="*/ 5486400 h 5486400"/>
              <a:gd name="connsiteX75" fmla="*/ 10266561 w 11733213"/>
              <a:gd name="connsiteY75" fmla="*/ 5486400 h 5486400"/>
              <a:gd name="connsiteX76" fmla="*/ 9974019 w 11733213"/>
              <a:gd name="connsiteY76" fmla="*/ 5486400 h 5486400"/>
              <a:gd name="connsiteX77" fmla="*/ 9644953 w 11733213"/>
              <a:gd name="connsiteY77" fmla="*/ 5486400 h 5486400"/>
              <a:gd name="connsiteX78" fmla="*/ 9277216 w 11733213"/>
              <a:gd name="connsiteY78" fmla="*/ 5486400 h 5486400"/>
              <a:gd name="connsiteX79" fmla="*/ 8868659 w 11733213"/>
              <a:gd name="connsiteY79" fmla="*/ 5486400 h 5486400"/>
              <a:gd name="connsiteX80" fmla="*/ 8417134 w 11733213"/>
              <a:gd name="connsiteY80" fmla="*/ 5486400 h 5486400"/>
              <a:gd name="connsiteX81" fmla="*/ 7920492 w 11733213"/>
              <a:gd name="connsiteY81" fmla="*/ 5486400 h 5486400"/>
              <a:gd name="connsiteX82" fmla="*/ 7376585 w 11733213"/>
              <a:gd name="connsiteY82" fmla="*/ 5486400 h 5486400"/>
              <a:gd name="connsiteX83" fmla="*/ 6783264 w 11733213"/>
              <a:gd name="connsiteY83" fmla="*/ 5486400 h 5486400"/>
              <a:gd name="connsiteX84" fmla="*/ 6138381 w 11733213"/>
              <a:gd name="connsiteY84" fmla="*/ 5486400 h 5486400"/>
              <a:gd name="connsiteX85" fmla="*/ 5439788 w 11733213"/>
              <a:gd name="connsiteY85" fmla="*/ 5486400 h 5486400"/>
              <a:gd name="connsiteX86" fmla="*/ 4685336 w 11733213"/>
              <a:gd name="connsiteY86" fmla="*/ 5486400 h 5486400"/>
              <a:gd name="connsiteX87" fmla="*/ 3937000 w 11733213"/>
              <a:gd name="connsiteY87" fmla="*/ 5486400 h 5486400"/>
              <a:gd name="connsiteX88" fmla="*/ 3937000 w 11733213"/>
              <a:gd name="connsiteY88" fmla="*/ 5312570 h 5486400"/>
              <a:gd name="connsiteX89" fmla="*/ 3937000 w 11733213"/>
              <a:gd name="connsiteY89" fmla="*/ 3332587 h 5486400"/>
              <a:gd name="connsiteX90" fmla="*/ 3481188 w 11733213"/>
              <a:gd name="connsiteY90" fmla="*/ 2832100 h 5486400"/>
              <a:gd name="connsiteX91" fmla="*/ 0 w 11733213"/>
              <a:gd name="connsiteY91" fmla="*/ 2832100 h 5486400"/>
              <a:gd name="connsiteX92" fmla="*/ 0 w 11733213"/>
              <a:gd name="connsiteY92" fmla="*/ 2787831 h 5486400"/>
              <a:gd name="connsiteX93" fmla="*/ 0 w 11733213"/>
              <a:gd name="connsiteY93" fmla="*/ 2464329 h 5486400"/>
              <a:gd name="connsiteX94" fmla="*/ 0 w 11733213"/>
              <a:gd name="connsiteY94" fmla="*/ 2115953 h 5486400"/>
              <a:gd name="connsiteX95" fmla="*/ 0 w 11733213"/>
              <a:gd name="connsiteY95" fmla="*/ 1741783 h 5486400"/>
              <a:gd name="connsiteX96" fmla="*/ 0 w 11733213"/>
              <a:gd name="connsiteY96" fmla="*/ 1340897 h 5486400"/>
              <a:gd name="connsiteX97" fmla="*/ 0 w 11733213"/>
              <a:gd name="connsiteY97" fmla="*/ 912375 h 5486400"/>
              <a:gd name="connsiteX98" fmla="*/ 0 w 11733213"/>
              <a:gd name="connsiteY98" fmla="*/ 455295 h 5486400"/>
              <a:gd name="connsiteX99" fmla="*/ 455234 w 11733213"/>
              <a:gd name="connsiteY9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1733213" h="5486400">
                <a:moveTo>
                  <a:pt x="455234" y="0"/>
                </a:moveTo>
                <a:lnTo>
                  <a:pt x="457987" y="0"/>
                </a:lnTo>
                <a:lnTo>
                  <a:pt x="477261" y="0"/>
                </a:lnTo>
                <a:lnTo>
                  <a:pt x="529576" y="0"/>
                </a:lnTo>
                <a:lnTo>
                  <a:pt x="573286" y="0"/>
                </a:lnTo>
                <a:lnTo>
                  <a:pt x="631452" y="0"/>
                </a:lnTo>
                <a:lnTo>
                  <a:pt x="706138" y="0"/>
                </a:lnTo>
                <a:lnTo>
                  <a:pt x="799410" y="0"/>
                </a:lnTo>
                <a:lnTo>
                  <a:pt x="913333" y="0"/>
                </a:lnTo>
                <a:lnTo>
                  <a:pt x="1049971" y="0"/>
                </a:lnTo>
                <a:lnTo>
                  <a:pt x="1211390" y="0"/>
                </a:lnTo>
                <a:lnTo>
                  <a:pt x="1399654" y="0"/>
                </a:lnTo>
                <a:lnTo>
                  <a:pt x="1616830" y="0"/>
                </a:lnTo>
                <a:lnTo>
                  <a:pt x="1864981" y="0"/>
                </a:lnTo>
                <a:lnTo>
                  <a:pt x="2146173" y="0"/>
                </a:lnTo>
                <a:lnTo>
                  <a:pt x="2462472" y="0"/>
                </a:lnTo>
                <a:lnTo>
                  <a:pt x="2815941" y="0"/>
                </a:lnTo>
                <a:lnTo>
                  <a:pt x="3208647" y="0"/>
                </a:lnTo>
                <a:lnTo>
                  <a:pt x="3642653" y="0"/>
                </a:lnTo>
                <a:lnTo>
                  <a:pt x="4120026" y="0"/>
                </a:lnTo>
                <a:lnTo>
                  <a:pt x="4642831" y="0"/>
                </a:lnTo>
                <a:lnTo>
                  <a:pt x="5213131" y="0"/>
                </a:lnTo>
                <a:lnTo>
                  <a:pt x="5832993" y="0"/>
                </a:lnTo>
                <a:lnTo>
                  <a:pt x="6504482" y="0"/>
                </a:lnTo>
                <a:lnTo>
                  <a:pt x="7229662" y="0"/>
                </a:lnTo>
                <a:lnTo>
                  <a:pt x="8010599" y="0"/>
                </a:lnTo>
                <a:lnTo>
                  <a:pt x="8849357" y="0"/>
                </a:lnTo>
                <a:lnTo>
                  <a:pt x="9748002" y="0"/>
                </a:lnTo>
                <a:lnTo>
                  <a:pt x="10708599" y="0"/>
                </a:lnTo>
                <a:lnTo>
                  <a:pt x="11212775" y="0"/>
                </a:lnTo>
                <a:lnTo>
                  <a:pt x="11733213" y="0"/>
                </a:lnTo>
                <a:lnTo>
                  <a:pt x="11733213" y="1340"/>
                </a:lnTo>
                <a:lnTo>
                  <a:pt x="11733213" y="10716"/>
                </a:lnTo>
                <a:lnTo>
                  <a:pt x="11733213" y="36165"/>
                </a:lnTo>
                <a:lnTo>
                  <a:pt x="11733213" y="57429"/>
                </a:lnTo>
                <a:lnTo>
                  <a:pt x="11733213" y="85725"/>
                </a:lnTo>
                <a:lnTo>
                  <a:pt x="11733213" y="122058"/>
                </a:lnTo>
                <a:lnTo>
                  <a:pt x="11733213" y="167432"/>
                </a:lnTo>
                <a:lnTo>
                  <a:pt x="11733213" y="222852"/>
                </a:lnTo>
                <a:lnTo>
                  <a:pt x="11733213" y="289322"/>
                </a:lnTo>
                <a:lnTo>
                  <a:pt x="11733213" y="367847"/>
                </a:lnTo>
                <a:lnTo>
                  <a:pt x="11733213" y="459433"/>
                </a:lnTo>
                <a:lnTo>
                  <a:pt x="11733213" y="565082"/>
                </a:lnTo>
                <a:lnTo>
                  <a:pt x="11733213" y="685800"/>
                </a:lnTo>
                <a:lnTo>
                  <a:pt x="11733213" y="822592"/>
                </a:lnTo>
                <a:lnTo>
                  <a:pt x="11733213" y="976462"/>
                </a:lnTo>
                <a:lnTo>
                  <a:pt x="11733213" y="1148414"/>
                </a:lnTo>
                <a:lnTo>
                  <a:pt x="11733213" y="1339453"/>
                </a:lnTo>
                <a:lnTo>
                  <a:pt x="11733213" y="1550585"/>
                </a:lnTo>
                <a:lnTo>
                  <a:pt x="11733213" y="1782812"/>
                </a:lnTo>
                <a:lnTo>
                  <a:pt x="11733213" y="2037141"/>
                </a:lnTo>
                <a:lnTo>
                  <a:pt x="11733213" y="2314575"/>
                </a:lnTo>
                <a:lnTo>
                  <a:pt x="11733213" y="2616120"/>
                </a:lnTo>
                <a:lnTo>
                  <a:pt x="11733213" y="2942779"/>
                </a:lnTo>
                <a:lnTo>
                  <a:pt x="11733213" y="3295557"/>
                </a:lnTo>
                <a:lnTo>
                  <a:pt x="11733213" y="3675460"/>
                </a:lnTo>
                <a:lnTo>
                  <a:pt x="11733213" y="4083491"/>
                </a:lnTo>
                <a:lnTo>
                  <a:pt x="11733213" y="4298368"/>
                </a:lnTo>
                <a:lnTo>
                  <a:pt x="11733213" y="4520655"/>
                </a:lnTo>
                <a:lnTo>
                  <a:pt x="11733213" y="4750475"/>
                </a:lnTo>
                <a:lnTo>
                  <a:pt x="11733213" y="4987956"/>
                </a:lnTo>
                <a:lnTo>
                  <a:pt x="11733213" y="5233223"/>
                </a:lnTo>
                <a:lnTo>
                  <a:pt x="11733213" y="5486400"/>
                </a:lnTo>
                <a:lnTo>
                  <a:pt x="11730348" y="5486400"/>
                </a:lnTo>
                <a:lnTo>
                  <a:pt x="11710297" y="5486400"/>
                </a:lnTo>
                <a:lnTo>
                  <a:pt x="11655870" y="5486400"/>
                </a:lnTo>
                <a:lnTo>
                  <a:pt x="11610395" y="5486400"/>
                </a:lnTo>
                <a:lnTo>
                  <a:pt x="11549881" y="5486400"/>
                </a:lnTo>
                <a:lnTo>
                  <a:pt x="11472180" y="5486400"/>
                </a:lnTo>
                <a:lnTo>
                  <a:pt x="11375144" y="5486400"/>
                </a:lnTo>
                <a:lnTo>
                  <a:pt x="11256623" y="5486400"/>
                </a:lnTo>
                <a:lnTo>
                  <a:pt x="11114469" y="5486400"/>
                </a:lnTo>
                <a:lnTo>
                  <a:pt x="10946535" y="5486400"/>
                </a:lnTo>
                <a:lnTo>
                  <a:pt x="10750671" y="5486400"/>
                </a:lnTo>
                <a:lnTo>
                  <a:pt x="10524729" y="5486400"/>
                </a:lnTo>
                <a:lnTo>
                  <a:pt x="10266561" y="5486400"/>
                </a:lnTo>
                <a:lnTo>
                  <a:pt x="9974019" y="5486400"/>
                </a:lnTo>
                <a:lnTo>
                  <a:pt x="9644953" y="5486400"/>
                </a:lnTo>
                <a:lnTo>
                  <a:pt x="9277216" y="5486400"/>
                </a:lnTo>
                <a:lnTo>
                  <a:pt x="8868659" y="5486400"/>
                </a:lnTo>
                <a:lnTo>
                  <a:pt x="8417134" y="5486400"/>
                </a:lnTo>
                <a:lnTo>
                  <a:pt x="7920492" y="5486400"/>
                </a:lnTo>
                <a:lnTo>
                  <a:pt x="7376585" y="5486400"/>
                </a:lnTo>
                <a:lnTo>
                  <a:pt x="6783264" y="5486400"/>
                </a:lnTo>
                <a:lnTo>
                  <a:pt x="6138381" y="5486400"/>
                </a:lnTo>
                <a:lnTo>
                  <a:pt x="5439788" y="5486400"/>
                </a:lnTo>
                <a:lnTo>
                  <a:pt x="4685336" y="5486400"/>
                </a:lnTo>
                <a:lnTo>
                  <a:pt x="3937000" y="5486400"/>
                </a:lnTo>
                <a:lnTo>
                  <a:pt x="3937000" y="5312570"/>
                </a:lnTo>
                <a:cubicBezTo>
                  <a:pt x="3937000" y="3332587"/>
                  <a:pt x="3937000" y="3332587"/>
                  <a:pt x="3937000" y="3332587"/>
                </a:cubicBezTo>
                <a:cubicBezTo>
                  <a:pt x="3937000" y="3056168"/>
                  <a:pt x="3732505" y="2832100"/>
                  <a:pt x="3481188" y="2832100"/>
                </a:cubicBezTo>
                <a:cubicBezTo>
                  <a:pt x="0" y="2832100"/>
                  <a:pt x="0" y="2832100"/>
                  <a:pt x="0" y="2832100"/>
                </a:cubicBezTo>
                <a:lnTo>
                  <a:pt x="0" y="2787831"/>
                </a:lnTo>
                <a:lnTo>
                  <a:pt x="0" y="2464329"/>
                </a:lnTo>
                <a:lnTo>
                  <a:pt x="0" y="2115953"/>
                </a:lnTo>
                <a:lnTo>
                  <a:pt x="0" y="1741783"/>
                </a:lnTo>
                <a:lnTo>
                  <a:pt x="0" y="1340897"/>
                </a:lnTo>
                <a:lnTo>
                  <a:pt x="0" y="912375"/>
                </a:lnTo>
                <a:lnTo>
                  <a:pt x="0" y="455295"/>
                </a:lnTo>
                <a:cubicBezTo>
                  <a:pt x="0" y="203835"/>
                  <a:pt x="203808" y="0"/>
                  <a:pt x="455234" y="0"/>
                </a:cubicBezTo>
                <a:close/>
              </a:path>
            </a:pathLst>
          </a:custGeom>
          <a:noFill/>
        </p:spPr>
        <p:txBody>
          <a:bodyPr wrap="square" lIns="0" tIns="0" rIns="0" bIns="0" anchor="t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75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4" name="02_Title 2 (JU-Free)">
            <a:extLst>
              <a:ext uri="{FF2B5EF4-FFF2-40B4-BE49-F238E27FC236}">
                <a16:creationId xmlns:a16="http://schemas.microsoft.com/office/drawing/2014/main" id="{4A1F4068-A107-1814-4B1B-0DA468943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279900"/>
            <a:ext cx="2882900" cy="711200"/>
          </a:xfrm>
        </p:spPr>
        <p:txBody>
          <a:bodyPr/>
          <a:lstStyle>
            <a:lvl1pPr algn="l">
              <a:defRPr kumimoji="0" sz="4050" b="1" i="0" u="none" baseline="0">
                <a:solidFill>
                  <a:schemeClr val="bg2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 dirty="0"/>
              <a:t>[Bedankt]</a:t>
            </a:r>
          </a:p>
        </p:txBody>
      </p:sp>
      <p:sp>
        <p:nvSpPr>
          <p:cNvPr id="6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1" y="5130800"/>
            <a:ext cx="2882900" cy="1092200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275">
                <a:solidFill>
                  <a:srgbClr val="000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18968285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inddia+foto donkergroe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3B589DA3-B497-B116-3029-50DB5B1CDC84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1" y="3968750"/>
            <a:ext cx="3949700" cy="2660650"/>
          </a:xfrm>
          <a:custGeom>
            <a:avLst/>
            <a:gdLst>
              <a:gd name="connsiteX0" fmla="*/ 0 w 3954101"/>
              <a:gd name="connsiteY0" fmla="*/ 0 h 2435379"/>
              <a:gd name="connsiteX1" fmla="*/ 3496309 w 3954101"/>
              <a:gd name="connsiteY1" fmla="*/ 0 h 2435379"/>
              <a:gd name="connsiteX2" fmla="*/ 3954101 w 3954101"/>
              <a:gd name="connsiteY2" fmla="*/ 459208 h 2435379"/>
              <a:gd name="connsiteX3" fmla="*/ 3954101 w 3954101"/>
              <a:gd name="connsiteY3" fmla="*/ 2275886 h 2435379"/>
              <a:gd name="connsiteX4" fmla="*/ 3954101 w 3954101"/>
              <a:gd name="connsiteY4" fmla="*/ 2435379 h 2435379"/>
              <a:gd name="connsiteX5" fmla="*/ 0 w 3954101"/>
              <a:gd name="connsiteY5" fmla="*/ 2435379 h 2435379"/>
              <a:gd name="connsiteX6" fmla="*/ 0 w 3954101"/>
              <a:gd name="connsiteY6" fmla="*/ 2389601 h 2435379"/>
              <a:gd name="connsiteX7" fmla="*/ 0 w 3954101"/>
              <a:gd name="connsiteY7" fmla="*/ 0 h 243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4101" h="2435379">
                <a:moveTo>
                  <a:pt x="0" y="0"/>
                </a:moveTo>
                <a:cubicBezTo>
                  <a:pt x="0" y="0"/>
                  <a:pt x="0" y="0"/>
                  <a:pt x="3496309" y="0"/>
                </a:cubicBezTo>
                <a:cubicBezTo>
                  <a:pt x="3748718" y="0"/>
                  <a:pt x="3954101" y="205587"/>
                  <a:pt x="3954101" y="459208"/>
                </a:cubicBezTo>
                <a:cubicBezTo>
                  <a:pt x="3954101" y="459208"/>
                  <a:pt x="3954101" y="459208"/>
                  <a:pt x="3954101" y="2275886"/>
                </a:cubicBezTo>
                <a:lnTo>
                  <a:pt x="3954101" y="2435379"/>
                </a:lnTo>
                <a:lnTo>
                  <a:pt x="0" y="2435379"/>
                </a:lnTo>
                <a:lnTo>
                  <a:pt x="0" y="2389601"/>
                </a:lnTo>
                <a:cubicBezTo>
                  <a:pt x="0" y="2078635"/>
                  <a:pt x="0" y="1415241"/>
                  <a:pt x="0" y="0"/>
                </a:cubicBezTo>
                <a:close/>
              </a:path>
            </a:pathLst>
          </a:custGeom>
          <a:solidFill>
            <a:srgbClr val="275937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sz="1650" dirty="0"/>
          </a:p>
        </p:txBody>
      </p:sp>
      <p:sp>
        <p:nvSpPr>
          <p:cNvPr id="11" name="01_Rectangle 2" descr="Logo Ministerie van Volkshuisvesting en Ruimtelijke Ordening">
            <a:extLst>
              <a:ext uri="{FF2B5EF4-FFF2-40B4-BE49-F238E27FC236}">
                <a16:creationId xmlns:a16="http://schemas.microsoft.com/office/drawing/2014/main" id="{07F07B43-E08A-D6BB-C08B-8BE4585FA140}"/>
              </a:ext>
            </a:extLst>
          </p:cNvPr>
          <p:cNvSpPr txBox="1">
            <a:spLocks noSelect="1"/>
          </p:cNvSpPr>
          <p:nvPr userDrawn="1"/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sz="248"/>
              <a:t> </a:t>
            </a:r>
            <a:endParaRPr lang="en-GB" sz="248"/>
          </a:p>
        </p:txBody>
      </p:sp>
      <p:sp>
        <p:nvSpPr>
          <p:cNvPr id="2" name="01_Picture Placeholder 14 (JU-Free)">
            <a:extLst>
              <a:ext uri="{FF2B5EF4-FFF2-40B4-BE49-F238E27FC236}">
                <a16:creationId xmlns:a16="http://schemas.microsoft.com/office/drawing/2014/main" id="{7B4D77DE-4E30-49F5-37ED-85CB60C353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00" y="1143000"/>
            <a:ext cx="11733213" cy="5486400"/>
          </a:xfrm>
          <a:custGeom>
            <a:avLst/>
            <a:gdLst>
              <a:gd name="connsiteX0" fmla="*/ 455234 w 11733213"/>
              <a:gd name="connsiteY0" fmla="*/ 0 h 5486400"/>
              <a:gd name="connsiteX1" fmla="*/ 457987 w 11733213"/>
              <a:gd name="connsiteY1" fmla="*/ 0 h 5486400"/>
              <a:gd name="connsiteX2" fmla="*/ 477261 w 11733213"/>
              <a:gd name="connsiteY2" fmla="*/ 0 h 5486400"/>
              <a:gd name="connsiteX3" fmla="*/ 529576 w 11733213"/>
              <a:gd name="connsiteY3" fmla="*/ 0 h 5486400"/>
              <a:gd name="connsiteX4" fmla="*/ 573286 w 11733213"/>
              <a:gd name="connsiteY4" fmla="*/ 0 h 5486400"/>
              <a:gd name="connsiteX5" fmla="*/ 631452 w 11733213"/>
              <a:gd name="connsiteY5" fmla="*/ 0 h 5486400"/>
              <a:gd name="connsiteX6" fmla="*/ 706138 w 11733213"/>
              <a:gd name="connsiteY6" fmla="*/ 0 h 5486400"/>
              <a:gd name="connsiteX7" fmla="*/ 799410 w 11733213"/>
              <a:gd name="connsiteY7" fmla="*/ 0 h 5486400"/>
              <a:gd name="connsiteX8" fmla="*/ 913333 w 11733213"/>
              <a:gd name="connsiteY8" fmla="*/ 0 h 5486400"/>
              <a:gd name="connsiteX9" fmla="*/ 1049971 w 11733213"/>
              <a:gd name="connsiteY9" fmla="*/ 0 h 5486400"/>
              <a:gd name="connsiteX10" fmla="*/ 1211390 w 11733213"/>
              <a:gd name="connsiteY10" fmla="*/ 0 h 5486400"/>
              <a:gd name="connsiteX11" fmla="*/ 1399654 w 11733213"/>
              <a:gd name="connsiteY11" fmla="*/ 0 h 5486400"/>
              <a:gd name="connsiteX12" fmla="*/ 1616830 w 11733213"/>
              <a:gd name="connsiteY12" fmla="*/ 0 h 5486400"/>
              <a:gd name="connsiteX13" fmla="*/ 1864981 w 11733213"/>
              <a:gd name="connsiteY13" fmla="*/ 0 h 5486400"/>
              <a:gd name="connsiteX14" fmla="*/ 2146173 w 11733213"/>
              <a:gd name="connsiteY14" fmla="*/ 0 h 5486400"/>
              <a:gd name="connsiteX15" fmla="*/ 2462472 w 11733213"/>
              <a:gd name="connsiteY15" fmla="*/ 0 h 5486400"/>
              <a:gd name="connsiteX16" fmla="*/ 2815941 w 11733213"/>
              <a:gd name="connsiteY16" fmla="*/ 0 h 5486400"/>
              <a:gd name="connsiteX17" fmla="*/ 3208647 w 11733213"/>
              <a:gd name="connsiteY17" fmla="*/ 0 h 5486400"/>
              <a:gd name="connsiteX18" fmla="*/ 3642653 w 11733213"/>
              <a:gd name="connsiteY18" fmla="*/ 0 h 5486400"/>
              <a:gd name="connsiteX19" fmla="*/ 4120026 w 11733213"/>
              <a:gd name="connsiteY19" fmla="*/ 0 h 5486400"/>
              <a:gd name="connsiteX20" fmla="*/ 4642831 w 11733213"/>
              <a:gd name="connsiteY20" fmla="*/ 0 h 5486400"/>
              <a:gd name="connsiteX21" fmla="*/ 5213131 w 11733213"/>
              <a:gd name="connsiteY21" fmla="*/ 0 h 5486400"/>
              <a:gd name="connsiteX22" fmla="*/ 5832993 w 11733213"/>
              <a:gd name="connsiteY22" fmla="*/ 0 h 5486400"/>
              <a:gd name="connsiteX23" fmla="*/ 6504482 w 11733213"/>
              <a:gd name="connsiteY23" fmla="*/ 0 h 5486400"/>
              <a:gd name="connsiteX24" fmla="*/ 7229662 w 11733213"/>
              <a:gd name="connsiteY24" fmla="*/ 0 h 5486400"/>
              <a:gd name="connsiteX25" fmla="*/ 8010599 w 11733213"/>
              <a:gd name="connsiteY25" fmla="*/ 0 h 5486400"/>
              <a:gd name="connsiteX26" fmla="*/ 8849357 w 11733213"/>
              <a:gd name="connsiteY26" fmla="*/ 0 h 5486400"/>
              <a:gd name="connsiteX27" fmla="*/ 9748002 w 11733213"/>
              <a:gd name="connsiteY27" fmla="*/ 0 h 5486400"/>
              <a:gd name="connsiteX28" fmla="*/ 10708599 w 11733213"/>
              <a:gd name="connsiteY28" fmla="*/ 0 h 5486400"/>
              <a:gd name="connsiteX29" fmla="*/ 11212775 w 11733213"/>
              <a:gd name="connsiteY29" fmla="*/ 0 h 5486400"/>
              <a:gd name="connsiteX30" fmla="*/ 11733213 w 11733213"/>
              <a:gd name="connsiteY30" fmla="*/ 0 h 5486400"/>
              <a:gd name="connsiteX31" fmla="*/ 11733213 w 11733213"/>
              <a:gd name="connsiteY31" fmla="*/ 1340 h 5486400"/>
              <a:gd name="connsiteX32" fmla="*/ 11733213 w 11733213"/>
              <a:gd name="connsiteY32" fmla="*/ 10716 h 5486400"/>
              <a:gd name="connsiteX33" fmla="*/ 11733213 w 11733213"/>
              <a:gd name="connsiteY33" fmla="*/ 36165 h 5486400"/>
              <a:gd name="connsiteX34" fmla="*/ 11733213 w 11733213"/>
              <a:gd name="connsiteY34" fmla="*/ 57429 h 5486400"/>
              <a:gd name="connsiteX35" fmla="*/ 11733213 w 11733213"/>
              <a:gd name="connsiteY35" fmla="*/ 85725 h 5486400"/>
              <a:gd name="connsiteX36" fmla="*/ 11733213 w 11733213"/>
              <a:gd name="connsiteY36" fmla="*/ 122058 h 5486400"/>
              <a:gd name="connsiteX37" fmla="*/ 11733213 w 11733213"/>
              <a:gd name="connsiteY37" fmla="*/ 167432 h 5486400"/>
              <a:gd name="connsiteX38" fmla="*/ 11733213 w 11733213"/>
              <a:gd name="connsiteY38" fmla="*/ 222852 h 5486400"/>
              <a:gd name="connsiteX39" fmla="*/ 11733213 w 11733213"/>
              <a:gd name="connsiteY39" fmla="*/ 289322 h 5486400"/>
              <a:gd name="connsiteX40" fmla="*/ 11733213 w 11733213"/>
              <a:gd name="connsiteY40" fmla="*/ 367847 h 5486400"/>
              <a:gd name="connsiteX41" fmla="*/ 11733213 w 11733213"/>
              <a:gd name="connsiteY41" fmla="*/ 459433 h 5486400"/>
              <a:gd name="connsiteX42" fmla="*/ 11733213 w 11733213"/>
              <a:gd name="connsiteY42" fmla="*/ 565082 h 5486400"/>
              <a:gd name="connsiteX43" fmla="*/ 11733213 w 11733213"/>
              <a:gd name="connsiteY43" fmla="*/ 685800 h 5486400"/>
              <a:gd name="connsiteX44" fmla="*/ 11733213 w 11733213"/>
              <a:gd name="connsiteY44" fmla="*/ 822592 h 5486400"/>
              <a:gd name="connsiteX45" fmla="*/ 11733213 w 11733213"/>
              <a:gd name="connsiteY45" fmla="*/ 976462 h 5486400"/>
              <a:gd name="connsiteX46" fmla="*/ 11733213 w 11733213"/>
              <a:gd name="connsiteY46" fmla="*/ 1148414 h 5486400"/>
              <a:gd name="connsiteX47" fmla="*/ 11733213 w 11733213"/>
              <a:gd name="connsiteY47" fmla="*/ 1339453 h 5486400"/>
              <a:gd name="connsiteX48" fmla="*/ 11733213 w 11733213"/>
              <a:gd name="connsiteY48" fmla="*/ 1550585 h 5486400"/>
              <a:gd name="connsiteX49" fmla="*/ 11733213 w 11733213"/>
              <a:gd name="connsiteY49" fmla="*/ 1782812 h 5486400"/>
              <a:gd name="connsiteX50" fmla="*/ 11733213 w 11733213"/>
              <a:gd name="connsiteY50" fmla="*/ 2037141 h 5486400"/>
              <a:gd name="connsiteX51" fmla="*/ 11733213 w 11733213"/>
              <a:gd name="connsiteY51" fmla="*/ 2314575 h 5486400"/>
              <a:gd name="connsiteX52" fmla="*/ 11733213 w 11733213"/>
              <a:gd name="connsiteY52" fmla="*/ 2616120 h 5486400"/>
              <a:gd name="connsiteX53" fmla="*/ 11733213 w 11733213"/>
              <a:gd name="connsiteY53" fmla="*/ 2942779 h 5486400"/>
              <a:gd name="connsiteX54" fmla="*/ 11733213 w 11733213"/>
              <a:gd name="connsiteY54" fmla="*/ 3295557 h 5486400"/>
              <a:gd name="connsiteX55" fmla="*/ 11733213 w 11733213"/>
              <a:gd name="connsiteY55" fmla="*/ 3675460 h 5486400"/>
              <a:gd name="connsiteX56" fmla="*/ 11733213 w 11733213"/>
              <a:gd name="connsiteY56" fmla="*/ 4083491 h 5486400"/>
              <a:gd name="connsiteX57" fmla="*/ 11733213 w 11733213"/>
              <a:gd name="connsiteY57" fmla="*/ 4298368 h 5486400"/>
              <a:gd name="connsiteX58" fmla="*/ 11733213 w 11733213"/>
              <a:gd name="connsiteY58" fmla="*/ 4520655 h 5486400"/>
              <a:gd name="connsiteX59" fmla="*/ 11733213 w 11733213"/>
              <a:gd name="connsiteY59" fmla="*/ 4750475 h 5486400"/>
              <a:gd name="connsiteX60" fmla="*/ 11733213 w 11733213"/>
              <a:gd name="connsiteY60" fmla="*/ 4987956 h 5486400"/>
              <a:gd name="connsiteX61" fmla="*/ 11733213 w 11733213"/>
              <a:gd name="connsiteY61" fmla="*/ 5233223 h 5486400"/>
              <a:gd name="connsiteX62" fmla="*/ 11733213 w 11733213"/>
              <a:gd name="connsiteY62" fmla="*/ 5486400 h 5486400"/>
              <a:gd name="connsiteX63" fmla="*/ 11730348 w 11733213"/>
              <a:gd name="connsiteY63" fmla="*/ 5486400 h 5486400"/>
              <a:gd name="connsiteX64" fmla="*/ 11710297 w 11733213"/>
              <a:gd name="connsiteY64" fmla="*/ 5486400 h 5486400"/>
              <a:gd name="connsiteX65" fmla="*/ 11655870 w 11733213"/>
              <a:gd name="connsiteY65" fmla="*/ 5486400 h 5486400"/>
              <a:gd name="connsiteX66" fmla="*/ 11610395 w 11733213"/>
              <a:gd name="connsiteY66" fmla="*/ 5486400 h 5486400"/>
              <a:gd name="connsiteX67" fmla="*/ 11549881 w 11733213"/>
              <a:gd name="connsiteY67" fmla="*/ 5486400 h 5486400"/>
              <a:gd name="connsiteX68" fmla="*/ 11472180 w 11733213"/>
              <a:gd name="connsiteY68" fmla="*/ 5486400 h 5486400"/>
              <a:gd name="connsiteX69" fmla="*/ 11375144 w 11733213"/>
              <a:gd name="connsiteY69" fmla="*/ 5486400 h 5486400"/>
              <a:gd name="connsiteX70" fmla="*/ 11256623 w 11733213"/>
              <a:gd name="connsiteY70" fmla="*/ 5486400 h 5486400"/>
              <a:gd name="connsiteX71" fmla="*/ 11114469 w 11733213"/>
              <a:gd name="connsiteY71" fmla="*/ 5486400 h 5486400"/>
              <a:gd name="connsiteX72" fmla="*/ 10946535 w 11733213"/>
              <a:gd name="connsiteY72" fmla="*/ 5486400 h 5486400"/>
              <a:gd name="connsiteX73" fmla="*/ 10750671 w 11733213"/>
              <a:gd name="connsiteY73" fmla="*/ 5486400 h 5486400"/>
              <a:gd name="connsiteX74" fmla="*/ 10524729 w 11733213"/>
              <a:gd name="connsiteY74" fmla="*/ 5486400 h 5486400"/>
              <a:gd name="connsiteX75" fmla="*/ 10266561 w 11733213"/>
              <a:gd name="connsiteY75" fmla="*/ 5486400 h 5486400"/>
              <a:gd name="connsiteX76" fmla="*/ 9974019 w 11733213"/>
              <a:gd name="connsiteY76" fmla="*/ 5486400 h 5486400"/>
              <a:gd name="connsiteX77" fmla="*/ 9644953 w 11733213"/>
              <a:gd name="connsiteY77" fmla="*/ 5486400 h 5486400"/>
              <a:gd name="connsiteX78" fmla="*/ 9277216 w 11733213"/>
              <a:gd name="connsiteY78" fmla="*/ 5486400 h 5486400"/>
              <a:gd name="connsiteX79" fmla="*/ 8868659 w 11733213"/>
              <a:gd name="connsiteY79" fmla="*/ 5486400 h 5486400"/>
              <a:gd name="connsiteX80" fmla="*/ 8417134 w 11733213"/>
              <a:gd name="connsiteY80" fmla="*/ 5486400 h 5486400"/>
              <a:gd name="connsiteX81" fmla="*/ 7920492 w 11733213"/>
              <a:gd name="connsiteY81" fmla="*/ 5486400 h 5486400"/>
              <a:gd name="connsiteX82" fmla="*/ 7376585 w 11733213"/>
              <a:gd name="connsiteY82" fmla="*/ 5486400 h 5486400"/>
              <a:gd name="connsiteX83" fmla="*/ 6783264 w 11733213"/>
              <a:gd name="connsiteY83" fmla="*/ 5486400 h 5486400"/>
              <a:gd name="connsiteX84" fmla="*/ 6138381 w 11733213"/>
              <a:gd name="connsiteY84" fmla="*/ 5486400 h 5486400"/>
              <a:gd name="connsiteX85" fmla="*/ 5439788 w 11733213"/>
              <a:gd name="connsiteY85" fmla="*/ 5486400 h 5486400"/>
              <a:gd name="connsiteX86" fmla="*/ 4685336 w 11733213"/>
              <a:gd name="connsiteY86" fmla="*/ 5486400 h 5486400"/>
              <a:gd name="connsiteX87" fmla="*/ 3937000 w 11733213"/>
              <a:gd name="connsiteY87" fmla="*/ 5486400 h 5486400"/>
              <a:gd name="connsiteX88" fmla="*/ 3937000 w 11733213"/>
              <a:gd name="connsiteY88" fmla="*/ 5312570 h 5486400"/>
              <a:gd name="connsiteX89" fmla="*/ 3937000 w 11733213"/>
              <a:gd name="connsiteY89" fmla="*/ 3332587 h 5486400"/>
              <a:gd name="connsiteX90" fmla="*/ 3481188 w 11733213"/>
              <a:gd name="connsiteY90" fmla="*/ 2832100 h 5486400"/>
              <a:gd name="connsiteX91" fmla="*/ 0 w 11733213"/>
              <a:gd name="connsiteY91" fmla="*/ 2832100 h 5486400"/>
              <a:gd name="connsiteX92" fmla="*/ 0 w 11733213"/>
              <a:gd name="connsiteY92" fmla="*/ 2787831 h 5486400"/>
              <a:gd name="connsiteX93" fmla="*/ 0 w 11733213"/>
              <a:gd name="connsiteY93" fmla="*/ 2464329 h 5486400"/>
              <a:gd name="connsiteX94" fmla="*/ 0 w 11733213"/>
              <a:gd name="connsiteY94" fmla="*/ 2115953 h 5486400"/>
              <a:gd name="connsiteX95" fmla="*/ 0 w 11733213"/>
              <a:gd name="connsiteY95" fmla="*/ 1741783 h 5486400"/>
              <a:gd name="connsiteX96" fmla="*/ 0 w 11733213"/>
              <a:gd name="connsiteY96" fmla="*/ 1340897 h 5486400"/>
              <a:gd name="connsiteX97" fmla="*/ 0 w 11733213"/>
              <a:gd name="connsiteY97" fmla="*/ 912375 h 5486400"/>
              <a:gd name="connsiteX98" fmla="*/ 0 w 11733213"/>
              <a:gd name="connsiteY98" fmla="*/ 455295 h 5486400"/>
              <a:gd name="connsiteX99" fmla="*/ 455234 w 11733213"/>
              <a:gd name="connsiteY9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1733213" h="5486400">
                <a:moveTo>
                  <a:pt x="455234" y="0"/>
                </a:moveTo>
                <a:lnTo>
                  <a:pt x="457987" y="0"/>
                </a:lnTo>
                <a:lnTo>
                  <a:pt x="477261" y="0"/>
                </a:lnTo>
                <a:lnTo>
                  <a:pt x="529576" y="0"/>
                </a:lnTo>
                <a:lnTo>
                  <a:pt x="573286" y="0"/>
                </a:lnTo>
                <a:lnTo>
                  <a:pt x="631452" y="0"/>
                </a:lnTo>
                <a:lnTo>
                  <a:pt x="706138" y="0"/>
                </a:lnTo>
                <a:lnTo>
                  <a:pt x="799410" y="0"/>
                </a:lnTo>
                <a:lnTo>
                  <a:pt x="913333" y="0"/>
                </a:lnTo>
                <a:lnTo>
                  <a:pt x="1049971" y="0"/>
                </a:lnTo>
                <a:lnTo>
                  <a:pt x="1211390" y="0"/>
                </a:lnTo>
                <a:lnTo>
                  <a:pt x="1399654" y="0"/>
                </a:lnTo>
                <a:lnTo>
                  <a:pt x="1616830" y="0"/>
                </a:lnTo>
                <a:lnTo>
                  <a:pt x="1864981" y="0"/>
                </a:lnTo>
                <a:lnTo>
                  <a:pt x="2146173" y="0"/>
                </a:lnTo>
                <a:lnTo>
                  <a:pt x="2462472" y="0"/>
                </a:lnTo>
                <a:lnTo>
                  <a:pt x="2815941" y="0"/>
                </a:lnTo>
                <a:lnTo>
                  <a:pt x="3208647" y="0"/>
                </a:lnTo>
                <a:lnTo>
                  <a:pt x="3642653" y="0"/>
                </a:lnTo>
                <a:lnTo>
                  <a:pt x="4120026" y="0"/>
                </a:lnTo>
                <a:lnTo>
                  <a:pt x="4642831" y="0"/>
                </a:lnTo>
                <a:lnTo>
                  <a:pt x="5213131" y="0"/>
                </a:lnTo>
                <a:lnTo>
                  <a:pt x="5832993" y="0"/>
                </a:lnTo>
                <a:lnTo>
                  <a:pt x="6504482" y="0"/>
                </a:lnTo>
                <a:lnTo>
                  <a:pt x="7229662" y="0"/>
                </a:lnTo>
                <a:lnTo>
                  <a:pt x="8010599" y="0"/>
                </a:lnTo>
                <a:lnTo>
                  <a:pt x="8849357" y="0"/>
                </a:lnTo>
                <a:lnTo>
                  <a:pt x="9748002" y="0"/>
                </a:lnTo>
                <a:lnTo>
                  <a:pt x="10708599" y="0"/>
                </a:lnTo>
                <a:lnTo>
                  <a:pt x="11212775" y="0"/>
                </a:lnTo>
                <a:lnTo>
                  <a:pt x="11733213" y="0"/>
                </a:lnTo>
                <a:lnTo>
                  <a:pt x="11733213" y="1340"/>
                </a:lnTo>
                <a:lnTo>
                  <a:pt x="11733213" y="10716"/>
                </a:lnTo>
                <a:lnTo>
                  <a:pt x="11733213" y="36165"/>
                </a:lnTo>
                <a:lnTo>
                  <a:pt x="11733213" y="57429"/>
                </a:lnTo>
                <a:lnTo>
                  <a:pt x="11733213" y="85725"/>
                </a:lnTo>
                <a:lnTo>
                  <a:pt x="11733213" y="122058"/>
                </a:lnTo>
                <a:lnTo>
                  <a:pt x="11733213" y="167432"/>
                </a:lnTo>
                <a:lnTo>
                  <a:pt x="11733213" y="222852"/>
                </a:lnTo>
                <a:lnTo>
                  <a:pt x="11733213" y="289322"/>
                </a:lnTo>
                <a:lnTo>
                  <a:pt x="11733213" y="367847"/>
                </a:lnTo>
                <a:lnTo>
                  <a:pt x="11733213" y="459433"/>
                </a:lnTo>
                <a:lnTo>
                  <a:pt x="11733213" y="565082"/>
                </a:lnTo>
                <a:lnTo>
                  <a:pt x="11733213" y="685800"/>
                </a:lnTo>
                <a:lnTo>
                  <a:pt x="11733213" y="822592"/>
                </a:lnTo>
                <a:lnTo>
                  <a:pt x="11733213" y="976462"/>
                </a:lnTo>
                <a:lnTo>
                  <a:pt x="11733213" y="1148414"/>
                </a:lnTo>
                <a:lnTo>
                  <a:pt x="11733213" y="1339453"/>
                </a:lnTo>
                <a:lnTo>
                  <a:pt x="11733213" y="1550585"/>
                </a:lnTo>
                <a:lnTo>
                  <a:pt x="11733213" y="1782812"/>
                </a:lnTo>
                <a:lnTo>
                  <a:pt x="11733213" y="2037141"/>
                </a:lnTo>
                <a:lnTo>
                  <a:pt x="11733213" y="2314575"/>
                </a:lnTo>
                <a:lnTo>
                  <a:pt x="11733213" y="2616120"/>
                </a:lnTo>
                <a:lnTo>
                  <a:pt x="11733213" y="2942779"/>
                </a:lnTo>
                <a:lnTo>
                  <a:pt x="11733213" y="3295557"/>
                </a:lnTo>
                <a:lnTo>
                  <a:pt x="11733213" y="3675460"/>
                </a:lnTo>
                <a:lnTo>
                  <a:pt x="11733213" y="4083491"/>
                </a:lnTo>
                <a:lnTo>
                  <a:pt x="11733213" y="4298368"/>
                </a:lnTo>
                <a:lnTo>
                  <a:pt x="11733213" y="4520655"/>
                </a:lnTo>
                <a:lnTo>
                  <a:pt x="11733213" y="4750475"/>
                </a:lnTo>
                <a:lnTo>
                  <a:pt x="11733213" y="4987956"/>
                </a:lnTo>
                <a:lnTo>
                  <a:pt x="11733213" y="5233223"/>
                </a:lnTo>
                <a:lnTo>
                  <a:pt x="11733213" y="5486400"/>
                </a:lnTo>
                <a:lnTo>
                  <a:pt x="11730348" y="5486400"/>
                </a:lnTo>
                <a:lnTo>
                  <a:pt x="11710297" y="5486400"/>
                </a:lnTo>
                <a:lnTo>
                  <a:pt x="11655870" y="5486400"/>
                </a:lnTo>
                <a:lnTo>
                  <a:pt x="11610395" y="5486400"/>
                </a:lnTo>
                <a:lnTo>
                  <a:pt x="11549881" y="5486400"/>
                </a:lnTo>
                <a:lnTo>
                  <a:pt x="11472180" y="5486400"/>
                </a:lnTo>
                <a:lnTo>
                  <a:pt x="11375144" y="5486400"/>
                </a:lnTo>
                <a:lnTo>
                  <a:pt x="11256623" y="5486400"/>
                </a:lnTo>
                <a:lnTo>
                  <a:pt x="11114469" y="5486400"/>
                </a:lnTo>
                <a:lnTo>
                  <a:pt x="10946535" y="5486400"/>
                </a:lnTo>
                <a:lnTo>
                  <a:pt x="10750671" y="5486400"/>
                </a:lnTo>
                <a:lnTo>
                  <a:pt x="10524729" y="5486400"/>
                </a:lnTo>
                <a:lnTo>
                  <a:pt x="10266561" y="5486400"/>
                </a:lnTo>
                <a:lnTo>
                  <a:pt x="9974019" y="5486400"/>
                </a:lnTo>
                <a:lnTo>
                  <a:pt x="9644953" y="5486400"/>
                </a:lnTo>
                <a:lnTo>
                  <a:pt x="9277216" y="5486400"/>
                </a:lnTo>
                <a:lnTo>
                  <a:pt x="8868659" y="5486400"/>
                </a:lnTo>
                <a:lnTo>
                  <a:pt x="8417134" y="5486400"/>
                </a:lnTo>
                <a:lnTo>
                  <a:pt x="7920492" y="5486400"/>
                </a:lnTo>
                <a:lnTo>
                  <a:pt x="7376585" y="5486400"/>
                </a:lnTo>
                <a:lnTo>
                  <a:pt x="6783264" y="5486400"/>
                </a:lnTo>
                <a:lnTo>
                  <a:pt x="6138381" y="5486400"/>
                </a:lnTo>
                <a:lnTo>
                  <a:pt x="5439788" y="5486400"/>
                </a:lnTo>
                <a:lnTo>
                  <a:pt x="4685336" y="5486400"/>
                </a:lnTo>
                <a:lnTo>
                  <a:pt x="3937000" y="5486400"/>
                </a:lnTo>
                <a:lnTo>
                  <a:pt x="3937000" y="5312570"/>
                </a:lnTo>
                <a:cubicBezTo>
                  <a:pt x="3937000" y="3332587"/>
                  <a:pt x="3937000" y="3332587"/>
                  <a:pt x="3937000" y="3332587"/>
                </a:cubicBezTo>
                <a:cubicBezTo>
                  <a:pt x="3937000" y="3056168"/>
                  <a:pt x="3732505" y="2832100"/>
                  <a:pt x="3481188" y="2832100"/>
                </a:cubicBezTo>
                <a:cubicBezTo>
                  <a:pt x="0" y="2832100"/>
                  <a:pt x="0" y="2832100"/>
                  <a:pt x="0" y="2832100"/>
                </a:cubicBezTo>
                <a:lnTo>
                  <a:pt x="0" y="2787831"/>
                </a:lnTo>
                <a:lnTo>
                  <a:pt x="0" y="2464329"/>
                </a:lnTo>
                <a:lnTo>
                  <a:pt x="0" y="2115953"/>
                </a:lnTo>
                <a:lnTo>
                  <a:pt x="0" y="1741783"/>
                </a:lnTo>
                <a:lnTo>
                  <a:pt x="0" y="1340897"/>
                </a:lnTo>
                <a:lnTo>
                  <a:pt x="0" y="912375"/>
                </a:lnTo>
                <a:lnTo>
                  <a:pt x="0" y="455295"/>
                </a:lnTo>
                <a:cubicBezTo>
                  <a:pt x="0" y="203835"/>
                  <a:pt x="203808" y="0"/>
                  <a:pt x="455234" y="0"/>
                </a:cubicBezTo>
                <a:close/>
              </a:path>
            </a:pathLst>
          </a:custGeom>
          <a:noFill/>
        </p:spPr>
        <p:txBody>
          <a:bodyPr wrap="square" lIns="0" tIns="0" rIns="0" bIns="0" anchor="t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275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4" name="02_Title 2 (JU-Free)">
            <a:extLst>
              <a:ext uri="{FF2B5EF4-FFF2-40B4-BE49-F238E27FC236}">
                <a16:creationId xmlns:a16="http://schemas.microsoft.com/office/drawing/2014/main" id="{4A1F4068-A107-1814-4B1B-0DA468943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279900"/>
            <a:ext cx="2882900" cy="711200"/>
          </a:xfrm>
        </p:spPr>
        <p:txBody>
          <a:bodyPr/>
          <a:lstStyle>
            <a:lvl1pPr algn="l">
              <a:defRPr kumimoji="0" sz="4050" b="1" i="0" u="none" baseline="0">
                <a:solidFill>
                  <a:schemeClr val="bg2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 dirty="0"/>
              <a:t>[Bedankt]</a:t>
            </a:r>
          </a:p>
        </p:txBody>
      </p:sp>
      <p:sp>
        <p:nvSpPr>
          <p:cNvPr id="6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1" y="5130800"/>
            <a:ext cx="2882900" cy="1092200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275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29095060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inddia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32ED5063-1C76-2BCF-AFCD-6F13FC1CCADF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1143000"/>
            <a:ext cx="11733213" cy="5486400"/>
          </a:xfrm>
          <a:custGeom>
            <a:avLst/>
            <a:gdLst>
              <a:gd name="T0" fmla="*/ 0 w 12320"/>
              <a:gd name="T1" fmla="*/ 478 h 5760"/>
              <a:gd name="T2" fmla="*/ 0 w 12320"/>
              <a:gd name="T3" fmla="*/ 5760 h 5760"/>
              <a:gd name="T4" fmla="*/ 12320 w 12320"/>
              <a:gd name="T5" fmla="*/ 5760 h 5760"/>
              <a:gd name="T6" fmla="*/ 12320 w 12320"/>
              <a:gd name="T7" fmla="*/ 0 h 5760"/>
              <a:gd name="T8" fmla="*/ 478 w 12320"/>
              <a:gd name="T9" fmla="*/ 0 h 5760"/>
              <a:gd name="T10" fmla="*/ 0 w 12320"/>
              <a:gd name="T11" fmla="*/ 478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20" h="5760">
                <a:moveTo>
                  <a:pt x="0" y="478"/>
                </a:moveTo>
                <a:cubicBezTo>
                  <a:pt x="0" y="5760"/>
                  <a:pt x="0" y="5760"/>
                  <a:pt x="0" y="5760"/>
                </a:cubicBezTo>
                <a:cubicBezTo>
                  <a:pt x="12320" y="5760"/>
                  <a:pt x="12320" y="5760"/>
                  <a:pt x="12320" y="5760"/>
                </a:cubicBezTo>
                <a:cubicBezTo>
                  <a:pt x="12320" y="0"/>
                  <a:pt x="12320" y="0"/>
                  <a:pt x="12320" y="0"/>
                </a:cubicBezTo>
                <a:cubicBezTo>
                  <a:pt x="478" y="0"/>
                  <a:pt x="478" y="0"/>
                  <a:pt x="478" y="0"/>
                </a:cubicBezTo>
                <a:cubicBezTo>
                  <a:pt x="214" y="0"/>
                  <a:pt x="0" y="214"/>
                  <a:pt x="0" y="478"/>
                </a:cubicBezTo>
                <a:close/>
              </a:path>
            </a:pathLst>
          </a:custGeom>
          <a:solidFill>
            <a:srgbClr val="1542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6" name="01_Rectangle 2" descr="Logo Ministerie van Volkshuisvesting en Ruimtelijke Ordening">
            <a:extLst>
              <a:ext uri="{FF2B5EF4-FFF2-40B4-BE49-F238E27FC236}">
                <a16:creationId xmlns:a16="http://schemas.microsoft.com/office/drawing/2014/main" id="{219AFB72-A14D-3D95-1CC4-596CB90AAF70}"/>
              </a:ext>
            </a:extLst>
          </p:cNvPr>
          <p:cNvSpPr txBox="1">
            <a:spLocks noSelect="1"/>
          </p:cNvSpPr>
          <p:nvPr userDrawn="1"/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33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86000" indent="-16200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+mj-lt"/>
              <a:buAutoNum type="arabicPeriod"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16200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nl-NL" sz="248"/>
              <a:t> </a:t>
            </a:r>
            <a:endParaRPr lang="en-GB" sz="248"/>
          </a:p>
        </p:txBody>
      </p:sp>
      <p:sp>
        <p:nvSpPr>
          <p:cNvPr id="5" name="01_Title 2 (JU-Free)">
            <a:extLst>
              <a:ext uri="{FF2B5EF4-FFF2-40B4-BE49-F238E27FC236}">
                <a16:creationId xmlns:a16="http://schemas.microsoft.com/office/drawing/2014/main" id="{48F28CD2-AE7F-2979-62DE-59DF4B6689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1752600"/>
            <a:ext cx="2882900" cy="711200"/>
          </a:xfrm>
        </p:spPr>
        <p:txBody>
          <a:bodyPr/>
          <a:lstStyle>
            <a:lvl1pPr algn="l">
              <a:defRPr kumimoji="0" sz="4050" b="1" i="0" u="none" baseline="0">
                <a:solidFill>
                  <a:schemeClr val="bg1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 dirty="0"/>
              <a:t>[Bedankt]</a:t>
            </a:r>
          </a:p>
        </p:txBody>
      </p:sp>
      <p:sp>
        <p:nvSpPr>
          <p:cNvPr id="7" name="03_Subtitle 4[PHJU] (JU-Free)">
            <a:extLst>
              <a:ext uri="{FF2B5EF4-FFF2-40B4-BE49-F238E27FC236}">
                <a16:creationId xmlns:a16="http://schemas.microsoft.com/office/drawing/2014/main" id="{27682656-D723-D61F-BBE6-4B2FD06E27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1" y="2592000"/>
            <a:ext cx="2882900" cy="1092200"/>
          </a:xfrm>
        </p:spPr>
        <p:txBody>
          <a:bodyPr/>
          <a:lstStyle>
            <a:lvl1pPr marL="0" indent="0" algn="l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275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3897627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9" descr="Bar_Right"/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E17000"/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sz="1950">
              <a:solidFill>
                <a:schemeClr val="bg1"/>
              </a:solidFill>
            </a:endParaRPr>
          </a:p>
        </p:txBody>
      </p:sp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6578602" y="2474916"/>
            <a:ext cx="4798484" cy="9429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eaLnBrk="0" hangingPunct="0">
              <a:defRPr/>
            </a:pPr>
            <a:endParaRPr lang="nl-NL" sz="1950">
              <a:solidFill>
                <a:schemeClr val="bg1"/>
              </a:solidFill>
            </a:endParaRPr>
          </a:p>
        </p:txBody>
      </p:sp>
      <p:pic>
        <p:nvPicPr>
          <p:cNvPr id="9" name="LogoLandmacht" descr="Placeholder_Depart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2" y="0"/>
            <a:ext cx="9144019" cy="200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veBenaming"/>
          <p:cNvSpPr txBox="1">
            <a:spLocks noChangeArrowheads="1"/>
          </p:cNvSpPr>
          <p:nvPr userDrawn="1"/>
        </p:nvSpPr>
        <p:spPr bwMode="auto">
          <a:xfrm>
            <a:off x="6576486" y="5386391"/>
            <a:ext cx="5183716" cy="287337"/>
          </a:xfrm>
          <a:prstGeom prst="rect">
            <a:avLst/>
          </a:prstGeom>
          <a:noFill/>
          <a:ln>
            <a:noFill/>
          </a:ln>
          <a:effectLst/>
        </p:spPr>
        <p:txBody>
          <a:bodyPr lIns="67500" tIns="0" rIns="0" bIns="0" anchor="b"/>
          <a:lstStyle/>
          <a:p>
            <a:pPr eaLnBrk="0" hangingPunct="0">
              <a:spcBef>
                <a:spcPct val="50000"/>
              </a:spcBef>
              <a:defRPr/>
            </a:pPr>
            <a:r>
              <a:rPr lang="nl-NL" sz="825" dirty="0">
                <a:solidFill>
                  <a:schemeClr val="bg1"/>
                </a:solidFill>
              </a:rPr>
              <a:t>Ministerie van Defensie</a:t>
            </a:r>
          </a:p>
        </p:txBody>
      </p:sp>
      <p:sp>
        <p:nvSpPr>
          <p:cNvPr id="11" name="Afdeling"/>
          <p:cNvSpPr txBox="1">
            <a:spLocks noChangeArrowheads="1"/>
          </p:cNvSpPr>
          <p:nvPr userDrawn="1"/>
        </p:nvSpPr>
        <p:spPr bwMode="auto">
          <a:xfrm>
            <a:off x="6576484" y="5746753"/>
            <a:ext cx="5181600" cy="201613"/>
          </a:xfrm>
          <a:prstGeom prst="rect">
            <a:avLst/>
          </a:prstGeom>
          <a:noFill/>
          <a:ln>
            <a:noFill/>
          </a:ln>
          <a:effectLst/>
        </p:spPr>
        <p:txBody>
          <a:bodyPr lIns="6750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 sz="1650"/>
          </a:p>
        </p:txBody>
      </p:sp>
      <p:sp>
        <p:nvSpPr>
          <p:cNvPr id="12" name="Auteur"/>
          <p:cNvSpPr txBox="1">
            <a:spLocks noChangeArrowheads="1"/>
          </p:cNvSpPr>
          <p:nvPr userDrawn="1"/>
        </p:nvSpPr>
        <p:spPr bwMode="auto">
          <a:xfrm>
            <a:off x="6576484" y="5949953"/>
            <a:ext cx="5181600" cy="201613"/>
          </a:xfrm>
          <a:prstGeom prst="rect">
            <a:avLst/>
          </a:prstGeom>
          <a:noFill/>
          <a:ln>
            <a:noFill/>
          </a:ln>
          <a:effectLst/>
        </p:spPr>
        <p:txBody>
          <a:bodyPr lIns="6750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 sz="1650"/>
          </a:p>
        </p:txBody>
      </p:sp>
      <p:sp>
        <p:nvSpPr>
          <p:cNvPr id="13" name="Functie"/>
          <p:cNvSpPr txBox="1">
            <a:spLocks noChangeArrowheads="1"/>
          </p:cNvSpPr>
          <p:nvPr userDrawn="1"/>
        </p:nvSpPr>
        <p:spPr bwMode="auto">
          <a:xfrm>
            <a:off x="6576484" y="6164266"/>
            <a:ext cx="5181600" cy="142875"/>
          </a:xfrm>
          <a:prstGeom prst="rect">
            <a:avLst/>
          </a:prstGeom>
          <a:noFill/>
          <a:ln>
            <a:noFill/>
          </a:ln>
          <a:effectLst/>
        </p:spPr>
        <p:txBody>
          <a:bodyPr lIns="6750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 sz="1650"/>
          </a:p>
        </p:txBody>
      </p:sp>
      <p:sp>
        <p:nvSpPr>
          <p:cNvPr id="7364" name="Rectangle 196"/>
          <p:cNvSpPr>
            <a:spLocks noGrp="1" noChangeArrowheads="1"/>
          </p:cNvSpPr>
          <p:nvPr>
            <p:ph type="ctrTitle"/>
          </p:nvPr>
        </p:nvSpPr>
        <p:spPr>
          <a:xfrm>
            <a:off x="6578602" y="2196799"/>
            <a:ext cx="4798484" cy="392415"/>
          </a:xfrm>
        </p:spPr>
        <p:txBody>
          <a:bodyPr lIns="90000" tIns="45720" rIns="90000" bIns="4572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om de stijl te bewerken</a:t>
            </a:r>
            <a:endParaRPr lang="nl-NL" noProof="0" dirty="0"/>
          </a:p>
        </p:txBody>
      </p:sp>
      <p:sp>
        <p:nvSpPr>
          <p:cNvPr id="7374" name="Rectangle 206"/>
          <p:cNvSpPr>
            <a:spLocks noGrp="1" noChangeArrowheads="1"/>
          </p:cNvSpPr>
          <p:nvPr>
            <p:ph type="subTitle" idx="1"/>
          </p:nvPr>
        </p:nvSpPr>
        <p:spPr>
          <a:xfrm>
            <a:off x="6578602" y="2781303"/>
            <a:ext cx="4798484" cy="2447925"/>
          </a:xfrm>
        </p:spPr>
        <p:txBody>
          <a:bodyPr lIns="91440" tIns="45720" rIns="91440" bIns="4572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om de ondertitelstijl van het model te bewerken</a:t>
            </a:r>
          </a:p>
        </p:txBody>
      </p:sp>
      <p:sp>
        <p:nvSpPr>
          <p:cNvPr id="14" name="Date Placeholder 1" descr="Date"/>
          <p:cNvSpPr>
            <a:spLocks noGrp="1"/>
          </p:cNvSpPr>
          <p:nvPr>
            <p:ph type="dt" sz="half" idx="10"/>
          </p:nvPr>
        </p:nvSpPr>
        <p:spPr>
          <a:xfrm>
            <a:off x="6580717" y="6469066"/>
            <a:ext cx="2218267" cy="365125"/>
          </a:xfrm>
        </p:spPr>
        <p:txBody>
          <a:bodyPr/>
          <a:lstStyle>
            <a:lvl1pPr algn="l">
              <a:defRPr sz="825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41054F8-FBD4-42F6-BF6A-A58BB8CBC45E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92987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4F8E1-A2E8-4961-B4A2-F014D9CC6A95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70433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46166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83F28-1ECE-45F8-8503-8DCAA38E635A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58216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773238"/>
            <a:ext cx="5080000" cy="42465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773238"/>
            <a:ext cx="5080000" cy="42465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B173-C839-46E2-B359-2519204723B8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10102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24744"/>
            <a:ext cx="10972800" cy="300082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18DED-70D2-484B-A04D-3C9401595804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69301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2B0CE-C6C7-436D-8CEF-0A1751D12FDE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4768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1D2637E2-010F-9F41-98BA-D490B1F836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5719" y="2"/>
            <a:ext cx="5926285" cy="6899363"/>
          </a:xfrm>
          <a:custGeom>
            <a:avLst/>
            <a:gdLst>
              <a:gd name="connsiteX0" fmla="*/ 2116265 w 5926285"/>
              <a:gd name="connsiteY0" fmla="*/ 0 h 6899362"/>
              <a:gd name="connsiteX1" fmla="*/ 5926285 w 5926285"/>
              <a:gd name="connsiteY1" fmla="*/ 0 h 6899362"/>
              <a:gd name="connsiteX2" fmla="*/ 5926285 w 5926285"/>
              <a:gd name="connsiteY2" fmla="*/ 6899362 h 6899362"/>
              <a:gd name="connsiteX3" fmla="*/ 1682356 w 5926285"/>
              <a:gd name="connsiteY3" fmla="*/ 6899362 h 6899362"/>
              <a:gd name="connsiteX4" fmla="*/ 1475479 w 5926285"/>
              <a:gd name="connsiteY4" fmla="*/ 6743438 h 6899362"/>
              <a:gd name="connsiteX5" fmla="*/ 0 w 5926285"/>
              <a:gd name="connsiteY5" fmla="*/ 3589969 h 6899362"/>
              <a:gd name="connsiteX6" fmla="*/ 1787612 w 5926285"/>
              <a:gd name="connsiteY6" fmla="*/ 201243 h 6899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6285" h="6899362">
                <a:moveTo>
                  <a:pt x="2116265" y="0"/>
                </a:moveTo>
                <a:lnTo>
                  <a:pt x="5926285" y="0"/>
                </a:lnTo>
                <a:lnTo>
                  <a:pt x="5926285" y="6899362"/>
                </a:lnTo>
                <a:lnTo>
                  <a:pt x="1682356" y="6899362"/>
                </a:lnTo>
                <a:lnTo>
                  <a:pt x="1475479" y="6743438"/>
                </a:lnTo>
                <a:cubicBezTo>
                  <a:pt x="574367" y="5993884"/>
                  <a:pt x="0" y="4859533"/>
                  <a:pt x="0" y="3589969"/>
                </a:cubicBezTo>
                <a:cubicBezTo>
                  <a:pt x="0" y="2179343"/>
                  <a:pt x="709095" y="935646"/>
                  <a:pt x="1787612" y="201243"/>
                </a:cubicBezTo>
                <a:close/>
              </a:path>
            </a:pathLst>
          </a:custGeom>
          <a:solidFill>
            <a:srgbClr val="BECDC3">
              <a:alpha val="20000"/>
            </a:srgb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DB74C29-6E55-3545-B910-547AB4C2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989016"/>
            <a:ext cx="4288803" cy="694015"/>
          </a:xfrm>
          <a:prstGeom prst="rect">
            <a:avLst/>
          </a:prstGeom>
        </p:spPr>
        <p:txBody>
          <a:bodyPr wrap="none" anchor="t" anchorCtr="0"/>
          <a:lstStyle>
            <a:lvl1pPr>
              <a:defRPr sz="3199" b="1" i="0" baseline="0">
                <a:latin typeface="RijksoverheidSansHeadingTT" panose="020B0503040202060203" pitchFamily="34" charset="77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AD7F8F59-224A-6745-9A46-9DE94AEE7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3026"/>
            <a:ext cx="4320000" cy="4185963"/>
          </a:xfrm>
        </p:spPr>
        <p:txBody>
          <a:bodyPr/>
          <a:lstStyle>
            <a:lvl1pPr marL="0" indent="0">
              <a:buNone/>
              <a:defRPr sz="1600" baseline="0">
                <a:latin typeface="RijksoverheidSansHeadingTT" panose="020B0503040202060203" pitchFamily="34" charset="77"/>
              </a:defRPr>
            </a:lvl1pPr>
            <a:lvl2pPr marL="457106" indent="0">
              <a:buNone/>
              <a:defRPr sz="1400"/>
            </a:lvl2pPr>
            <a:lvl3pPr marL="914210" indent="0">
              <a:buNone/>
              <a:defRPr sz="1200"/>
            </a:lvl3pPr>
            <a:lvl4pPr marL="1371316" indent="0">
              <a:buNone/>
              <a:defRPr sz="1000"/>
            </a:lvl4pPr>
            <a:lvl5pPr marL="1828420" indent="0">
              <a:buNone/>
              <a:defRPr sz="1000"/>
            </a:lvl5pPr>
            <a:lvl6pPr marL="2285526" indent="0">
              <a:buNone/>
              <a:defRPr sz="1000"/>
            </a:lvl6pPr>
            <a:lvl7pPr marL="2742630" indent="0">
              <a:buNone/>
              <a:defRPr sz="1000"/>
            </a:lvl7pPr>
            <a:lvl8pPr marL="3199736" indent="0">
              <a:buNone/>
              <a:defRPr sz="1000"/>
            </a:lvl8pPr>
            <a:lvl9pPr marL="3656841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jdelijke aanduiding voor inhoud 9">
            <a:extLst>
              <a:ext uri="{FF2B5EF4-FFF2-40B4-BE49-F238E27FC236}">
                <a16:creationId xmlns:a16="http://schemas.microsoft.com/office/drawing/2014/main" id="{3F4088E2-79BF-6093-E418-1864CD39CE3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16897" y="4068985"/>
            <a:ext cx="3600000" cy="3600000"/>
          </a:xfrm>
          <a:prstGeom prst="ellipse">
            <a:avLst/>
          </a:prstGeom>
          <a:solidFill>
            <a:schemeClr val="tx1">
              <a:lumMod val="50000"/>
              <a:alpha val="31000"/>
            </a:schemeClr>
          </a:solidFill>
        </p:spPr>
        <p:txBody>
          <a:bodyPr/>
          <a:lstStyle/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44842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3116A-2F65-4FA2-9EC4-D06607E58C0B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94851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204268"/>
            <a:ext cx="4011084" cy="23083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24747"/>
            <a:ext cx="6815667" cy="50014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A74E-A4C5-4BBE-80EC-AA99846FCB01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04561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136507"/>
            <a:ext cx="7315200" cy="23083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24746"/>
            <a:ext cx="7315200" cy="360283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9CDA0-5ECA-4F61-944A-2C4EEC3C44F5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2555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32C91-E9E3-4224-BBB3-D6578776AF3E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32833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78035" y="1265238"/>
            <a:ext cx="300082" cy="4754562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265238"/>
            <a:ext cx="7571317" cy="4754562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052745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Image + Witte tekst">
  <p:cSld name="NRPD Image + Witte teks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3933" y="-1"/>
            <a:ext cx="484137" cy="120412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9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9"/>
          <p:cNvSpPr txBox="1">
            <a:spLocks noGrp="1"/>
          </p:cNvSpPr>
          <p:nvPr>
            <p:ph type="title"/>
          </p:nvPr>
        </p:nvSpPr>
        <p:spPr>
          <a:xfrm>
            <a:off x="674291" y="3646678"/>
            <a:ext cx="9957427" cy="271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0"/>
              <a:buFont typeface="Arial"/>
              <a:buNone/>
              <a:defRPr sz="4124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70031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Tabel">
  <p:cSld name="NRPD Tabel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3933" y="-1"/>
            <a:ext cx="484137" cy="12041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12"/>
          <p:cNvCxnSpPr/>
          <p:nvPr/>
        </p:nvCxnSpPr>
        <p:spPr>
          <a:xfrm>
            <a:off x="674291" y="1958070"/>
            <a:ext cx="1084342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9;p12"/>
          <p:cNvSpPr txBox="1">
            <a:spLocks noGrp="1"/>
          </p:cNvSpPr>
          <p:nvPr>
            <p:ph type="dt" idx="10"/>
          </p:nvPr>
        </p:nvSpPr>
        <p:spPr>
          <a:xfrm>
            <a:off x="8581962" y="6390588"/>
            <a:ext cx="25032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11204255" y="6390588"/>
            <a:ext cx="7787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1" name="Google Shape;31;p12"/>
          <p:cNvSpPr txBox="1">
            <a:spLocks noGrp="1"/>
          </p:cNvSpPr>
          <p:nvPr>
            <p:ph type="title"/>
          </p:nvPr>
        </p:nvSpPr>
        <p:spPr>
          <a:xfrm>
            <a:off x="674291" y="1389894"/>
            <a:ext cx="10853907" cy="42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2024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3051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9" descr="Bar_Right"/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E17000"/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sz="2600">
              <a:solidFill>
                <a:schemeClr val="bg1"/>
              </a:solidFill>
            </a:endParaRPr>
          </a:p>
        </p:txBody>
      </p:sp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6578601" y="2474914"/>
            <a:ext cx="4798484" cy="9429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eaLnBrk="0" hangingPunct="0">
              <a:defRPr/>
            </a:pPr>
            <a:endParaRPr lang="nl-NL" sz="2600">
              <a:solidFill>
                <a:schemeClr val="bg1"/>
              </a:solidFill>
            </a:endParaRPr>
          </a:p>
        </p:txBody>
      </p:sp>
      <p:sp>
        <p:nvSpPr>
          <p:cNvPr id="6" name="ZwarteBalk" hidden="1"/>
          <p:cNvSpPr>
            <a:spLocks noChangeArrowheads="1"/>
          </p:cNvSpPr>
          <p:nvPr/>
        </p:nvSpPr>
        <p:spPr bwMode="auto">
          <a:xfrm>
            <a:off x="11857568" y="0"/>
            <a:ext cx="334433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pPr eaLnBrk="0" hangingPunct="0">
              <a:spcBef>
                <a:spcPct val="50000"/>
              </a:spcBef>
              <a:defRPr/>
            </a:pPr>
            <a:endParaRPr lang="nl-NL" sz="2200"/>
          </a:p>
        </p:txBody>
      </p:sp>
      <p:sp>
        <p:nvSpPr>
          <p:cNvPr id="7" name="ZwarteB" descr="Bar_Classification"/>
          <p:cNvSpPr>
            <a:spLocks noChangeArrowheads="1"/>
          </p:cNvSpPr>
          <p:nvPr/>
        </p:nvSpPr>
        <p:spPr bwMode="auto">
          <a:xfrm>
            <a:off x="11857568" y="0"/>
            <a:ext cx="334433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pPr eaLnBrk="0" hangingPunct="0">
              <a:spcBef>
                <a:spcPct val="50000"/>
              </a:spcBef>
              <a:defRPr/>
            </a:pPr>
            <a:endParaRPr lang="nl-NL" sz="2200" dirty="0"/>
          </a:p>
        </p:txBody>
      </p:sp>
      <p:pic>
        <p:nvPicPr>
          <p:cNvPr id="9" name="LogoLandmacht" descr="Placeholder_Departme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1" y="0"/>
            <a:ext cx="9144019" cy="200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veBenaming"/>
          <p:cNvSpPr txBox="1">
            <a:spLocks noChangeArrowheads="1"/>
          </p:cNvSpPr>
          <p:nvPr userDrawn="1"/>
        </p:nvSpPr>
        <p:spPr bwMode="auto">
          <a:xfrm>
            <a:off x="6576485" y="5386389"/>
            <a:ext cx="5183716" cy="28733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 anchor="b"/>
          <a:lstStyle/>
          <a:p>
            <a:pPr eaLnBrk="0" hangingPunct="0">
              <a:spcBef>
                <a:spcPct val="50000"/>
              </a:spcBef>
              <a:defRPr/>
            </a:pPr>
            <a:r>
              <a:rPr lang="nl-NL" sz="1100" dirty="0">
                <a:solidFill>
                  <a:schemeClr val="bg1"/>
                </a:solidFill>
              </a:rPr>
              <a:t>Ministerie van Defensie</a:t>
            </a:r>
          </a:p>
        </p:txBody>
      </p:sp>
      <p:sp>
        <p:nvSpPr>
          <p:cNvPr id="11" name="Afdeling"/>
          <p:cNvSpPr txBox="1">
            <a:spLocks noChangeArrowheads="1"/>
          </p:cNvSpPr>
          <p:nvPr userDrawn="1"/>
        </p:nvSpPr>
        <p:spPr bwMode="auto">
          <a:xfrm>
            <a:off x="6576484" y="5746751"/>
            <a:ext cx="5181600" cy="20161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/>
          </a:p>
        </p:txBody>
      </p:sp>
      <p:sp>
        <p:nvSpPr>
          <p:cNvPr id="12" name="Auteur"/>
          <p:cNvSpPr txBox="1">
            <a:spLocks noChangeArrowheads="1"/>
          </p:cNvSpPr>
          <p:nvPr userDrawn="1"/>
        </p:nvSpPr>
        <p:spPr bwMode="auto">
          <a:xfrm>
            <a:off x="6576484" y="5949951"/>
            <a:ext cx="5181600" cy="20161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/>
          </a:p>
        </p:txBody>
      </p:sp>
      <p:sp>
        <p:nvSpPr>
          <p:cNvPr id="13" name="Functie"/>
          <p:cNvSpPr txBox="1">
            <a:spLocks noChangeArrowheads="1"/>
          </p:cNvSpPr>
          <p:nvPr userDrawn="1"/>
        </p:nvSpPr>
        <p:spPr bwMode="auto">
          <a:xfrm>
            <a:off x="6576484" y="6164264"/>
            <a:ext cx="5181600" cy="14287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/>
          </a:p>
        </p:txBody>
      </p:sp>
      <p:sp>
        <p:nvSpPr>
          <p:cNvPr id="7364" name="Rectangle 196"/>
          <p:cNvSpPr>
            <a:spLocks noGrp="1" noChangeArrowheads="1"/>
          </p:cNvSpPr>
          <p:nvPr>
            <p:ph type="ctrTitle"/>
          </p:nvPr>
        </p:nvSpPr>
        <p:spPr>
          <a:xfrm>
            <a:off x="6578601" y="1700213"/>
            <a:ext cx="4798484" cy="889000"/>
          </a:xfrm>
        </p:spPr>
        <p:txBody>
          <a:bodyPr lIns="90000" tIns="45720" rIns="90000" bIns="4572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7374" name="Rectangle 206"/>
          <p:cNvSpPr>
            <a:spLocks noGrp="1" noChangeArrowheads="1"/>
          </p:cNvSpPr>
          <p:nvPr>
            <p:ph type="subTitle" idx="1"/>
          </p:nvPr>
        </p:nvSpPr>
        <p:spPr>
          <a:xfrm>
            <a:off x="6578601" y="2781301"/>
            <a:ext cx="4798484" cy="2447925"/>
          </a:xfrm>
        </p:spPr>
        <p:txBody>
          <a:bodyPr lIns="91440" tIns="45720" rIns="91440" bIns="4572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nl-NL" noProof="0"/>
          </a:p>
        </p:txBody>
      </p:sp>
      <p:sp>
        <p:nvSpPr>
          <p:cNvPr id="14" name="Date Placeholder 1" descr="Date"/>
          <p:cNvSpPr>
            <a:spLocks noGrp="1"/>
          </p:cNvSpPr>
          <p:nvPr>
            <p:ph type="dt" sz="half" idx="10"/>
          </p:nvPr>
        </p:nvSpPr>
        <p:spPr>
          <a:xfrm>
            <a:off x="6580717" y="6469064"/>
            <a:ext cx="2218267" cy="365125"/>
          </a:xfrm>
        </p:spPr>
        <p:txBody>
          <a:bodyPr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41054F8-FBD4-42F6-BF6A-A58BB8CBC45E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  <p:sp>
        <p:nvSpPr>
          <p:cNvPr id="8" name="RubriceringEnMerking"/>
          <p:cNvSpPr txBox="1">
            <a:spLocks noChangeArrowheads="1"/>
          </p:cNvSpPr>
          <p:nvPr/>
        </p:nvSpPr>
        <p:spPr bwMode="auto">
          <a:xfrm rot="16200000">
            <a:off x="8595323" y="3261321"/>
            <a:ext cx="6858000" cy="33535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anchor="ctr" anchorCtr="0"/>
          <a:lstStyle/>
          <a:p>
            <a:pPr eaLnBrk="0" hangingPunct="0">
              <a:defRPr/>
            </a:pPr>
            <a:r>
              <a:rPr lang="nl-NL" sz="1100" b="1" dirty="0">
                <a:solidFill>
                  <a:schemeClr val="bg1"/>
                </a:solidFill>
              </a:rPr>
              <a:t>            Classification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02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4F8E1-A2E8-4961-B4A2-F014D9CC6A95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6676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61555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83F28-1ECE-45F8-8503-8DCAA38E635A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1828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773238"/>
            <a:ext cx="5080000" cy="424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773238"/>
            <a:ext cx="5080000" cy="424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B173-C839-46E2-B359-2519204723B8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6026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24744"/>
            <a:ext cx="109728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18DED-70D2-484B-A04D-3C9401595804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6157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E84F-39AC-4D4D-B8C3-7DBB2D5F21CF}" type="datetimeFigureOut">
              <a:rPr lang="nl-NL" smtClean="0"/>
              <a:t>29-6-2026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1CFE-62AF-4E81-94B4-470AA4B035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8734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2B0CE-C6C7-436D-8CEF-0A1751D12FDE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2777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3116A-2F65-4FA2-9EC4-D06607E58C0B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3752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24744"/>
            <a:ext cx="4011084" cy="3103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24745"/>
            <a:ext cx="6815667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A74E-A4C5-4BBE-80EC-AA99846FCB01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0894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059561"/>
            <a:ext cx="7315200" cy="3077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24744"/>
            <a:ext cx="7315200" cy="36028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9CDA0-5ECA-4F61-944A-2C4EEC3C44F5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8229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32C91-E9E3-4224-BBB3-D6578776AF3E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2657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78007" y="1265238"/>
            <a:ext cx="400110" cy="4754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265238"/>
            <a:ext cx="7571317" cy="4754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0148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Voorblad + Foto">
  <p:cSld name="NRPD Voorblad + Fo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7" tIns="22847" rIns="45707" bIns="22847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7;p8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" name="Google Shape;18;p8" descr="A black background with white text&#10;&#10;Description automatically generated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2824" y="1"/>
            <a:ext cx="1457780" cy="74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931" y="-1"/>
            <a:ext cx="484137" cy="120412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8"/>
          <p:cNvSpPr txBox="1">
            <a:spLocks noGrp="1"/>
          </p:cNvSpPr>
          <p:nvPr>
            <p:ph type="ctrTitle"/>
          </p:nvPr>
        </p:nvSpPr>
        <p:spPr>
          <a:xfrm>
            <a:off x="6409905" y="1271117"/>
            <a:ext cx="5573124" cy="42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  <a:defRPr sz="4999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subTitle" idx="1"/>
          </p:nvPr>
        </p:nvSpPr>
        <p:spPr>
          <a:xfrm>
            <a:off x="6409904" y="5735638"/>
            <a:ext cx="5573124" cy="703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17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2145F"/>
              </a:buClr>
              <a:buSzPts val="4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2145F"/>
              </a:buClr>
              <a:buSzPts val="36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884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Tabel">
  <p:cSld name="NRPD Tabel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931" y="-1"/>
            <a:ext cx="484137" cy="12041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12"/>
          <p:cNvCxnSpPr/>
          <p:nvPr/>
        </p:nvCxnSpPr>
        <p:spPr>
          <a:xfrm>
            <a:off x="674290" y="1958070"/>
            <a:ext cx="1084342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9;p12"/>
          <p:cNvSpPr txBox="1">
            <a:spLocks noGrp="1"/>
          </p:cNvSpPr>
          <p:nvPr>
            <p:ph type="dt" idx="10"/>
          </p:nvPr>
        </p:nvSpPr>
        <p:spPr>
          <a:xfrm>
            <a:off x="8581960" y="6390586"/>
            <a:ext cx="25032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11204254" y="6390586"/>
            <a:ext cx="7787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1" name="Google Shape;31;p12"/>
          <p:cNvSpPr txBox="1">
            <a:spLocks noGrp="1"/>
          </p:cNvSpPr>
          <p:nvPr>
            <p:ph type="title"/>
          </p:nvPr>
        </p:nvSpPr>
        <p:spPr>
          <a:xfrm>
            <a:off x="674290" y="1389892"/>
            <a:ext cx="10853907" cy="42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2699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290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1D2637E2-010F-9F41-98BA-D490B1F836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5719" y="2"/>
            <a:ext cx="5926285" cy="6899363"/>
          </a:xfrm>
          <a:custGeom>
            <a:avLst/>
            <a:gdLst>
              <a:gd name="connsiteX0" fmla="*/ 2116265 w 5926285"/>
              <a:gd name="connsiteY0" fmla="*/ 0 h 6899362"/>
              <a:gd name="connsiteX1" fmla="*/ 5926285 w 5926285"/>
              <a:gd name="connsiteY1" fmla="*/ 0 h 6899362"/>
              <a:gd name="connsiteX2" fmla="*/ 5926285 w 5926285"/>
              <a:gd name="connsiteY2" fmla="*/ 6899362 h 6899362"/>
              <a:gd name="connsiteX3" fmla="*/ 1682356 w 5926285"/>
              <a:gd name="connsiteY3" fmla="*/ 6899362 h 6899362"/>
              <a:gd name="connsiteX4" fmla="*/ 1475479 w 5926285"/>
              <a:gd name="connsiteY4" fmla="*/ 6743438 h 6899362"/>
              <a:gd name="connsiteX5" fmla="*/ 0 w 5926285"/>
              <a:gd name="connsiteY5" fmla="*/ 3589969 h 6899362"/>
              <a:gd name="connsiteX6" fmla="*/ 1787612 w 5926285"/>
              <a:gd name="connsiteY6" fmla="*/ 201243 h 6899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6285" h="6899362">
                <a:moveTo>
                  <a:pt x="2116265" y="0"/>
                </a:moveTo>
                <a:lnTo>
                  <a:pt x="5926285" y="0"/>
                </a:lnTo>
                <a:lnTo>
                  <a:pt x="5926285" y="6899362"/>
                </a:lnTo>
                <a:lnTo>
                  <a:pt x="1682356" y="6899362"/>
                </a:lnTo>
                <a:lnTo>
                  <a:pt x="1475479" y="6743438"/>
                </a:lnTo>
                <a:cubicBezTo>
                  <a:pt x="574367" y="5993884"/>
                  <a:pt x="0" y="4859533"/>
                  <a:pt x="0" y="3589969"/>
                </a:cubicBezTo>
                <a:cubicBezTo>
                  <a:pt x="0" y="2179343"/>
                  <a:pt x="709095" y="935646"/>
                  <a:pt x="1787612" y="201243"/>
                </a:cubicBezTo>
                <a:close/>
              </a:path>
            </a:pathLst>
          </a:custGeom>
          <a:solidFill>
            <a:srgbClr val="BECDC3">
              <a:alpha val="20000"/>
            </a:srgb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DB74C29-6E55-3545-B910-547AB4C2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989016"/>
            <a:ext cx="4105291" cy="492314"/>
          </a:xfrm>
          <a:prstGeom prst="rect">
            <a:avLst/>
          </a:prstGeom>
        </p:spPr>
        <p:txBody>
          <a:bodyPr wrap="none" anchor="t" anchorCtr="0"/>
          <a:lstStyle>
            <a:lvl1pPr>
              <a:defRPr sz="3199" b="1" i="0" baseline="0">
                <a:latin typeface="RijksoverheidSansHeadingTT" panose="020B0503040202060203" pitchFamily="34" charset="77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AD7F8F59-224A-6745-9A46-9DE94AEE7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3026"/>
            <a:ext cx="4320000" cy="4185963"/>
          </a:xfrm>
        </p:spPr>
        <p:txBody>
          <a:bodyPr/>
          <a:lstStyle>
            <a:lvl1pPr marL="0" indent="0">
              <a:buNone/>
              <a:defRPr sz="1600" baseline="0">
                <a:latin typeface="RijksoverheidSansHeadingTT" panose="020B0503040202060203" pitchFamily="34" charset="77"/>
              </a:defRPr>
            </a:lvl1pPr>
            <a:lvl2pPr marL="457106" indent="0">
              <a:buNone/>
              <a:defRPr sz="1400"/>
            </a:lvl2pPr>
            <a:lvl3pPr marL="914210" indent="0">
              <a:buNone/>
              <a:defRPr sz="1200"/>
            </a:lvl3pPr>
            <a:lvl4pPr marL="1371316" indent="0">
              <a:buNone/>
              <a:defRPr sz="1000"/>
            </a:lvl4pPr>
            <a:lvl5pPr marL="1828420" indent="0">
              <a:buNone/>
              <a:defRPr sz="1000"/>
            </a:lvl5pPr>
            <a:lvl6pPr marL="2285526" indent="0">
              <a:buNone/>
              <a:defRPr sz="1000"/>
            </a:lvl6pPr>
            <a:lvl7pPr marL="2742630" indent="0">
              <a:buNone/>
              <a:defRPr sz="1000"/>
            </a:lvl7pPr>
            <a:lvl8pPr marL="3199736" indent="0">
              <a:buNone/>
              <a:defRPr sz="1000"/>
            </a:lvl8pPr>
            <a:lvl9pPr marL="3656841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jdelijke aanduiding voor inhoud 9">
            <a:extLst>
              <a:ext uri="{FF2B5EF4-FFF2-40B4-BE49-F238E27FC236}">
                <a16:creationId xmlns:a16="http://schemas.microsoft.com/office/drawing/2014/main" id="{3F4088E2-79BF-6093-E418-1864CD39CE3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16897" y="4068985"/>
            <a:ext cx="3600000" cy="3600000"/>
          </a:xfrm>
          <a:prstGeom prst="ellipse">
            <a:avLst/>
          </a:prstGeom>
          <a:solidFill>
            <a:schemeClr val="tx1">
              <a:lumMod val="50000"/>
              <a:alpha val="31000"/>
            </a:schemeClr>
          </a:solidFill>
        </p:spPr>
        <p:txBody>
          <a:bodyPr/>
          <a:lstStyle/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71874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9" descr="Bar_Right"/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E17000"/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sz="2600">
              <a:solidFill>
                <a:schemeClr val="bg1"/>
              </a:solidFill>
            </a:endParaRPr>
          </a:p>
        </p:txBody>
      </p:sp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6578601" y="2474914"/>
            <a:ext cx="4798484" cy="9429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eaLnBrk="0" hangingPunct="0">
              <a:defRPr/>
            </a:pPr>
            <a:endParaRPr lang="nl-NL" sz="2600">
              <a:solidFill>
                <a:schemeClr val="bg1"/>
              </a:solidFill>
            </a:endParaRPr>
          </a:p>
        </p:txBody>
      </p:sp>
      <p:sp>
        <p:nvSpPr>
          <p:cNvPr id="6" name="ZwarteBalk" hidden="1"/>
          <p:cNvSpPr>
            <a:spLocks noChangeArrowheads="1"/>
          </p:cNvSpPr>
          <p:nvPr/>
        </p:nvSpPr>
        <p:spPr bwMode="auto">
          <a:xfrm>
            <a:off x="11857568" y="0"/>
            <a:ext cx="334433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pPr eaLnBrk="0" hangingPunct="0">
              <a:spcBef>
                <a:spcPct val="50000"/>
              </a:spcBef>
              <a:defRPr/>
            </a:pPr>
            <a:endParaRPr lang="nl-NL" sz="2200"/>
          </a:p>
        </p:txBody>
      </p:sp>
      <p:sp>
        <p:nvSpPr>
          <p:cNvPr id="7" name="ZwarteB" descr="Bar_Classification"/>
          <p:cNvSpPr>
            <a:spLocks noChangeArrowheads="1"/>
          </p:cNvSpPr>
          <p:nvPr/>
        </p:nvSpPr>
        <p:spPr bwMode="auto">
          <a:xfrm>
            <a:off x="11857568" y="0"/>
            <a:ext cx="334433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pPr eaLnBrk="0" hangingPunct="0">
              <a:spcBef>
                <a:spcPct val="50000"/>
              </a:spcBef>
              <a:defRPr/>
            </a:pPr>
            <a:endParaRPr lang="nl-NL" sz="2200" dirty="0"/>
          </a:p>
        </p:txBody>
      </p:sp>
      <p:pic>
        <p:nvPicPr>
          <p:cNvPr id="9" name="LogoLandmacht" descr="Placeholder_Depart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1" y="0"/>
            <a:ext cx="9144019" cy="200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veBenaming"/>
          <p:cNvSpPr txBox="1">
            <a:spLocks noChangeArrowheads="1"/>
          </p:cNvSpPr>
          <p:nvPr userDrawn="1"/>
        </p:nvSpPr>
        <p:spPr bwMode="auto">
          <a:xfrm>
            <a:off x="6576485" y="5386389"/>
            <a:ext cx="5183716" cy="28733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 anchor="b"/>
          <a:lstStyle/>
          <a:p>
            <a:pPr eaLnBrk="0" hangingPunct="0">
              <a:spcBef>
                <a:spcPct val="50000"/>
              </a:spcBef>
              <a:defRPr/>
            </a:pPr>
            <a:r>
              <a:rPr lang="nl-NL" sz="1100" dirty="0">
                <a:solidFill>
                  <a:schemeClr val="bg1"/>
                </a:solidFill>
              </a:rPr>
              <a:t>Ministerie van Defensie</a:t>
            </a:r>
          </a:p>
        </p:txBody>
      </p:sp>
      <p:sp>
        <p:nvSpPr>
          <p:cNvPr id="11" name="Afdeling"/>
          <p:cNvSpPr txBox="1">
            <a:spLocks noChangeArrowheads="1"/>
          </p:cNvSpPr>
          <p:nvPr userDrawn="1"/>
        </p:nvSpPr>
        <p:spPr bwMode="auto">
          <a:xfrm>
            <a:off x="6576484" y="5746751"/>
            <a:ext cx="5181600" cy="20161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/>
          </a:p>
        </p:txBody>
      </p:sp>
      <p:sp>
        <p:nvSpPr>
          <p:cNvPr id="12" name="Auteur"/>
          <p:cNvSpPr txBox="1">
            <a:spLocks noChangeArrowheads="1"/>
          </p:cNvSpPr>
          <p:nvPr userDrawn="1"/>
        </p:nvSpPr>
        <p:spPr bwMode="auto">
          <a:xfrm>
            <a:off x="6576484" y="5949951"/>
            <a:ext cx="5181600" cy="20161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/>
          </a:p>
        </p:txBody>
      </p:sp>
      <p:sp>
        <p:nvSpPr>
          <p:cNvPr id="13" name="Functie"/>
          <p:cNvSpPr txBox="1">
            <a:spLocks noChangeArrowheads="1"/>
          </p:cNvSpPr>
          <p:nvPr userDrawn="1"/>
        </p:nvSpPr>
        <p:spPr bwMode="auto">
          <a:xfrm>
            <a:off x="6576484" y="6164264"/>
            <a:ext cx="5181600" cy="14287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/>
          </a:p>
        </p:txBody>
      </p:sp>
      <p:sp>
        <p:nvSpPr>
          <p:cNvPr id="7364" name="Rectangle 196"/>
          <p:cNvSpPr>
            <a:spLocks noGrp="1" noChangeArrowheads="1"/>
          </p:cNvSpPr>
          <p:nvPr>
            <p:ph type="ctrTitle"/>
          </p:nvPr>
        </p:nvSpPr>
        <p:spPr>
          <a:xfrm>
            <a:off x="6578601" y="1700213"/>
            <a:ext cx="4798484" cy="889000"/>
          </a:xfrm>
        </p:spPr>
        <p:txBody>
          <a:bodyPr lIns="90000" tIns="45720" rIns="90000" bIns="4572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nl-NL" noProof="0" dirty="0"/>
          </a:p>
        </p:txBody>
      </p:sp>
      <p:sp>
        <p:nvSpPr>
          <p:cNvPr id="7374" name="Rectangle 206"/>
          <p:cNvSpPr>
            <a:spLocks noGrp="1" noChangeArrowheads="1"/>
          </p:cNvSpPr>
          <p:nvPr>
            <p:ph type="subTitle" idx="1"/>
          </p:nvPr>
        </p:nvSpPr>
        <p:spPr>
          <a:xfrm>
            <a:off x="6578601" y="2781301"/>
            <a:ext cx="4798484" cy="2447925"/>
          </a:xfrm>
        </p:spPr>
        <p:txBody>
          <a:bodyPr lIns="91440" tIns="45720" rIns="91440" bIns="4572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nl-NL" noProof="0"/>
          </a:p>
        </p:txBody>
      </p:sp>
      <p:sp>
        <p:nvSpPr>
          <p:cNvPr id="14" name="Date Placeholder 1" descr="Date"/>
          <p:cNvSpPr>
            <a:spLocks noGrp="1"/>
          </p:cNvSpPr>
          <p:nvPr>
            <p:ph type="dt" sz="half" idx="10"/>
          </p:nvPr>
        </p:nvSpPr>
        <p:spPr>
          <a:xfrm>
            <a:off x="6580717" y="6469064"/>
            <a:ext cx="2218267" cy="365125"/>
          </a:xfrm>
        </p:spPr>
        <p:txBody>
          <a:bodyPr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41054F8-FBD4-42F6-BF6A-A58BB8CBC45E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  <p:sp>
        <p:nvSpPr>
          <p:cNvPr id="8" name="RubriceringEnMerking"/>
          <p:cNvSpPr txBox="1">
            <a:spLocks noChangeArrowheads="1"/>
          </p:cNvSpPr>
          <p:nvPr/>
        </p:nvSpPr>
        <p:spPr bwMode="auto">
          <a:xfrm rot="16200000">
            <a:off x="8595323" y="3261321"/>
            <a:ext cx="6858000" cy="33535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lIns="0" tIns="0" rIns="0" bIns="0" anchor="ctr" anchorCtr="0"/>
          <a:lstStyle/>
          <a:p>
            <a:pPr eaLnBrk="0" hangingPunct="0">
              <a:defRPr/>
            </a:pPr>
            <a:r>
              <a:rPr lang="nl-NL" sz="1100" b="1" dirty="0">
                <a:solidFill>
                  <a:schemeClr val="bg1"/>
                </a:solidFill>
              </a:rPr>
              <a:t>            Classification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2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E84F-39AC-4D4D-B8C3-7DBB2D5F21CF}" type="datetimeFigureOut">
              <a:rPr lang="nl-NL" smtClean="0"/>
              <a:t>29-6-2026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1CFE-62AF-4E81-94B4-470AA4B035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49869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4F8E1-A2E8-4961-B4A2-F014D9CC6A95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9666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61555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83F28-1ECE-45F8-8503-8DCAA38E635A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6691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773238"/>
            <a:ext cx="5080000" cy="424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773238"/>
            <a:ext cx="5080000" cy="424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B173-C839-46E2-B359-2519204723B8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351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24744"/>
            <a:ext cx="109728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18DED-70D2-484B-A04D-3C9401595804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4593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2B0CE-C6C7-436D-8CEF-0A1751D12FDE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4106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3116A-2F65-4FA2-9EC4-D06607E58C0B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2059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24744"/>
            <a:ext cx="4011084" cy="3103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24745"/>
            <a:ext cx="6815667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A74E-A4C5-4BBE-80EC-AA99846FCB01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5230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059561"/>
            <a:ext cx="7315200" cy="3077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24744"/>
            <a:ext cx="7315200" cy="36028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NL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9CDA0-5ECA-4F61-944A-2C4EEC3C44F5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3737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32C91-E9E3-4224-BBB3-D6578776AF3E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50630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78007" y="1265238"/>
            <a:ext cx="400110" cy="4754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265238"/>
            <a:ext cx="7571317" cy="4754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9016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E84F-39AC-4D4D-B8C3-7DBB2D5F21CF}" type="datetimeFigureOut">
              <a:rPr lang="nl-NL" smtClean="0"/>
              <a:t>29-6-2026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1CFE-62AF-4E81-94B4-470AA4B035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9865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Voorblad + Foto">
  <p:cSld name="NRPD Voorblad + Fo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7" tIns="22847" rIns="45707" bIns="22847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7;p8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" name="Google Shape;18;p8" descr="A black background with white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6826" b="22275"/>
          <a:stretch/>
        </p:blipFill>
        <p:spPr>
          <a:xfrm>
            <a:off x="6392824" y="1"/>
            <a:ext cx="1457780" cy="74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3931" y="-1"/>
            <a:ext cx="484137" cy="120412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8"/>
          <p:cNvSpPr txBox="1">
            <a:spLocks noGrp="1"/>
          </p:cNvSpPr>
          <p:nvPr>
            <p:ph type="ctrTitle"/>
          </p:nvPr>
        </p:nvSpPr>
        <p:spPr>
          <a:xfrm>
            <a:off x="6409905" y="1271117"/>
            <a:ext cx="5573124" cy="428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  <a:defRPr sz="4999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subTitle" idx="1"/>
          </p:nvPr>
        </p:nvSpPr>
        <p:spPr>
          <a:xfrm>
            <a:off x="6409904" y="5735638"/>
            <a:ext cx="5573124" cy="703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17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2145F"/>
              </a:buClr>
              <a:buSzPts val="4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2145F"/>
              </a:buClr>
              <a:buSzPts val="36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4212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Tabel">
  <p:cSld name="NRPD Tabel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3931" y="-1"/>
            <a:ext cx="484137" cy="12041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12"/>
          <p:cNvCxnSpPr/>
          <p:nvPr/>
        </p:nvCxnSpPr>
        <p:spPr>
          <a:xfrm>
            <a:off x="674290" y="1958070"/>
            <a:ext cx="1084342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9;p12"/>
          <p:cNvSpPr txBox="1">
            <a:spLocks noGrp="1"/>
          </p:cNvSpPr>
          <p:nvPr>
            <p:ph type="dt" idx="10"/>
          </p:nvPr>
        </p:nvSpPr>
        <p:spPr>
          <a:xfrm>
            <a:off x="8581960" y="6390586"/>
            <a:ext cx="25032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11204254" y="6390586"/>
            <a:ext cx="7787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31" name="Google Shape;31;p12"/>
          <p:cNvSpPr txBox="1">
            <a:spLocks noGrp="1"/>
          </p:cNvSpPr>
          <p:nvPr>
            <p:ph type="title"/>
          </p:nvPr>
        </p:nvSpPr>
        <p:spPr>
          <a:xfrm>
            <a:off x="674290" y="1389892"/>
            <a:ext cx="10853907" cy="42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2699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776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1D2637E2-010F-9F41-98BA-D490B1F836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65719" y="2"/>
            <a:ext cx="5926285" cy="6899363"/>
          </a:xfrm>
          <a:custGeom>
            <a:avLst/>
            <a:gdLst>
              <a:gd name="connsiteX0" fmla="*/ 2116265 w 5926285"/>
              <a:gd name="connsiteY0" fmla="*/ 0 h 6899362"/>
              <a:gd name="connsiteX1" fmla="*/ 5926285 w 5926285"/>
              <a:gd name="connsiteY1" fmla="*/ 0 h 6899362"/>
              <a:gd name="connsiteX2" fmla="*/ 5926285 w 5926285"/>
              <a:gd name="connsiteY2" fmla="*/ 6899362 h 6899362"/>
              <a:gd name="connsiteX3" fmla="*/ 1682356 w 5926285"/>
              <a:gd name="connsiteY3" fmla="*/ 6899362 h 6899362"/>
              <a:gd name="connsiteX4" fmla="*/ 1475479 w 5926285"/>
              <a:gd name="connsiteY4" fmla="*/ 6743438 h 6899362"/>
              <a:gd name="connsiteX5" fmla="*/ 0 w 5926285"/>
              <a:gd name="connsiteY5" fmla="*/ 3589969 h 6899362"/>
              <a:gd name="connsiteX6" fmla="*/ 1787612 w 5926285"/>
              <a:gd name="connsiteY6" fmla="*/ 201243 h 6899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6285" h="6899362">
                <a:moveTo>
                  <a:pt x="2116265" y="0"/>
                </a:moveTo>
                <a:lnTo>
                  <a:pt x="5926285" y="0"/>
                </a:lnTo>
                <a:lnTo>
                  <a:pt x="5926285" y="6899362"/>
                </a:lnTo>
                <a:lnTo>
                  <a:pt x="1682356" y="6899362"/>
                </a:lnTo>
                <a:lnTo>
                  <a:pt x="1475479" y="6743438"/>
                </a:lnTo>
                <a:cubicBezTo>
                  <a:pt x="574367" y="5993884"/>
                  <a:pt x="0" y="4859533"/>
                  <a:pt x="0" y="3589969"/>
                </a:cubicBezTo>
                <a:cubicBezTo>
                  <a:pt x="0" y="2179343"/>
                  <a:pt x="709095" y="935646"/>
                  <a:pt x="1787612" y="201243"/>
                </a:cubicBezTo>
                <a:close/>
              </a:path>
            </a:pathLst>
          </a:custGeom>
          <a:solidFill>
            <a:srgbClr val="BECDC3">
              <a:alpha val="20000"/>
            </a:srgb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DB74C29-6E55-3545-B910-547AB4C2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989016"/>
            <a:ext cx="4105291" cy="492314"/>
          </a:xfrm>
          <a:prstGeom prst="rect">
            <a:avLst/>
          </a:prstGeom>
        </p:spPr>
        <p:txBody>
          <a:bodyPr wrap="none" anchor="t" anchorCtr="0"/>
          <a:lstStyle>
            <a:lvl1pPr>
              <a:defRPr sz="3199" b="1" i="0" baseline="0">
                <a:latin typeface="RijksoverheidSansHeadingTT" panose="020B0503040202060203" pitchFamily="34" charset="77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AD7F8F59-224A-6745-9A46-9DE94AEE7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3026"/>
            <a:ext cx="4320000" cy="4185963"/>
          </a:xfrm>
        </p:spPr>
        <p:txBody>
          <a:bodyPr/>
          <a:lstStyle>
            <a:lvl1pPr marL="0" indent="0">
              <a:buNone/>
              <a:defRPr sz="1600" baseline="0">
                <a:latin typeface="RijksoverheidSansHeadingTT" panose="020B0503040202060203" pitchFamily="34" charset="77"/>
              </a:defRPr>
            </a:lvl1pPr>
            <a:lvl2pPr marL="457106" indent="0">
              <a:buNone/>
              <a:defRPr sz="1400"/>
            </a:lvl2pPr>
            <a:lvl3pPr marL="914210" indent="0">
              <a:buNone/>
              <a:defRPr sz="1200"/>
            </a:lvl3pPr>
            <a:lvl4pPr marL="1371316" indent="0">
              <a:buNone/>
              <a:defRPr sz="1000"/>
            </a:lvl4pPr>
            <a:lvl5pPr marL="1828420" indent="0">
              <a:buNone/>
              <a:defRPr sz="1000"/>
            </a:lvl5pPr>
            <a:lvl6pPr marL="2285526" indent="0">
              <a:buNone/>
              <a:defRPr sz="1000"/>
            </a:lvl6pPr>
            <a:lvl7pPr marL="2742630" indent="0">
              <a:buNone/>
              <a:defRPr sz="1000"/>
            </a:lvl7pPr>
            <a:lvl8pPr marL="3199736" indent="0">
              <a:buNone/>
              <a:defRPr sz="1000"/>
            </a:lvl8pPr>
            <a:lvl9pPr marL="3656841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jdelijke aanduiding voor inhoud 9">
            <a:extLst>
              <a:ext uri="{FF2B5EF4-FFF2-40B4-BE49-F238E27FC236}">
                <a16:creationId xmlns:a16="http://schemas.microsoft.com/office/drawing/2014/main" id="{3F4088E2-79BF-6093-E418-1864CD39CE3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616897" y="4068985"/>
            <a:ext cx="3600000" cy="3600000"/>
          </a:xfrm>
          <a:prstGeom prst="ellipse">
            <a:avLst/>
          </a:prstGeom>
          <a:solidFill>
            <a:schemeClr val="tx1">
              <a:lumMod val="50000"/>
              <a:alpha val="31000"/>
            </a:schemeClr>
          </a:solidFill>
        </p:spPr>
        <p:txBody>
          <a:bodyPr/>
          <a:lstStyle/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882511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9" descr="Bar_Right"/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E17000"/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sz="2600">
              <a:solidFill>
                <a:schemeClr val="bg1"/>
              </a:solidFill>
            </a:endParaRPr>
          </a:p>
        </p:txBody>
      </p:sp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6578601" y="2474914"/>
            <a:ext cx="4798484" cy="9429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eaLnBrk="0" hangingPunct="0">
              <a:defRPr/>
            </a:pPr>
            <a:endParaRPr lang="nl-NL" sz="2600">
              <a:solidFill>
                <a:schemeClr val="bg1"/>
              </a:solidFill>
            </a:endParaRPr>
          </a:p>
        </p:txBody>
      </p:sp>
      <p:pic>
        <p:nvPicPr>
          <p:cNvPr id="9" name="LogoLandmacht" descr="Placeholder_Departme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1" y="0"/>
            <a:ext cx="9144019" cy="200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veBenaming"/>
          <p:cNvSpPr txBox="1">
            <a:spLocks noChangeArrowheads="1"/>
          </p:cNvSpPr>
          <p:nvPr userDrawn="1"/>
        </p:nvSpPr>
        <p:spPr bwMode="auto">
          <a:xfrm>
            <a:off x="6576485" y="5386389"/>
            <a:ext cx="5183716" cy="28733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 anchor="b"/>
          <a:lstStyle/>
          <a:p>
            <a:pPr eaLnBrk="0" hangingPunct="0">
              <a:spcBef>
                <a:spcPct val="50000"/>
              </a:spcBef>
              <a:defRPr/>
            </a:pPr>
            <a:r>
              <a:rPr lang="nl-NL" sz="1100" dirty="0">
                <a:solidFill>
                  <a:schemeClr val="bg1"/>
                </a:solidFill>
              </a:rPr>
              <a:t>Ministerie van Defensie</a:t>
            </a:r>
          </a:p>
        </p:txBody>
      </p:sp>
      <p:sp>
        <p:nvSpPr>
          <p:cNvPr id="11" name="Afdeling"/>
          <p:cNvSpPr txBox="1">
            <a:spLocks noChangeArrowheads="1"/>
          </p:cNvSpPr>
          <p:nvPr userDrawn="1"/>
        </p:nvSpPr>
        <p:spPr bwMode="auto">
          <a:xfrm>
            <a:off x="6576484" y="5746751"/>
            <a:ext cx="5181600" cy="20161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/>
          </a:p>
        </p:txBody>
      </p:sp>
      <p:sp>
        <p:nvSpPr>
          <p:cNvPr id="12" name="Auteur"/>
          <p:cNvSpPr txBox="1">
            <a:spLocks noChangeArrowheads="1"/>
          </p:cNvSpPr>
          <p:nvPr userDrawn="1"/>
        </p:nvSpPr>
        <p:spPr bwMode="auto">
          <a:xfrm>
            <a:off x="6576484" y="5949951"/>
            <a:ext cx="5181600" cy="20161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/>
          </a:p>
        </p:txBody>
      </p:sp>
      <p:sp>
        <p:nvSpPr>
          <p:cNvPr id="13" name="Functie"/>
          <p:cNvSpPr txBox="1">
            <a:spLocks noChangeArrowheads="1"/>
          </p:cNvSpPr>
          <p:nvPr userDrawn="1"/>
        </p:nvSpPr>
        <p:spPr bwMode="auto">
          <a:xfrm>
            <a:off x="6576484" y="6164264"/>
            <a:ext cx="5181600" cy="14287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/>
          </a:p>
        </p:txBody>
      </p:sp>
      <p:sp>
        <p:nvSpPr>
          <p:cNvPr id="7364" name="Rectangle 196"/>
          <p:cNvSpPr>
            <a:spLocks noGrp="1" noChangeArrowheads="1"/>
          </p:cNvSpPr>
          <p:nvPr>
            <p:ph type="ctrTitle"/>
          </p:nvPr>
        </p:nvSpPr>
        <p:spPr>
          <a:xfrm>
            <a:off x="6578601" y="1700213"/>
            <a:ext cx="4798484" cy="889000"/>
          </a:xfrm>
        </p:spPr>
        <p:txBody>
          <a:bodyPr lIns="90000" tIns="45720" rIns="90000" bIns="4572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om de stijl te bewerken</a:t>
            </a:r>
            <a:endParaRPr lang="nl-NL" noProof="0" dirty="0"/>
          </a:p>
        </p:txBody>
      </p:sp>
      <p:sp>
        <p:nvSpPr>
          <p:cNvPr id="7374" name="Rectangle 206"/>
          <p:cNvSpPr>
            <a:spLocks noGrp="1" noChangeArrowheads="1"/>
          </p:cNvSpPr>
          <p:nvPr>
            <p:ph type="subTitle" idx="1"/>
          </p:nvPr>
        </p:nvSpPr>
        <p:spPr>
          <a:xfrm>
            <a:off x="6578601" y="2781301"/>
            <a:ext cx="4798484" cy="2447925"/>
          </a:xfrm>
        </p:spPr>
        <p:txBody>
          <a:bodyPr lIns="91440" tIns="45720" rIns="91440" bIns="4572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om de ondertitelstijl van het model te bewerken</a:t>
            </a:r>
          </a:p>
        </p:txBody>
      </p:sp>
      <p:sp>
        <p:nvSpPr>
          <p:cNvPr id="14" name="Date Placeholder 1" descr="Date"/>
          <p:cNvSpPr>
            <a:spLocks noGrp="1"/>
          </p:cNvSpPr>
          <p:nvPr>
            <p:ph type="dt" sz="half" idx="10"/>
          </p:nvPr>
        </p:nvSpPr>
        <p:spPr>
          <a:xfrm>
            <a:off x="6580717" y="6469064"/>
            <a:ext cx="2218267" cy="365125"/>
          </a:xfrm>
        </p:spPr>
        <p:txBody>
          <a:bodyPr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41054F8-FBD4-42F6-BF6A-A58BB8CBC45E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4288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4F8E1-A2E8-4961-B4A2-F014D9CC6A95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2259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61555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83F28-1ECE-45F8-8503-8DCAA38E635A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89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773238"/>
            <a:ext cx="5080000" cy="424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773238"/>
            <a:ext cx="5080000" cy="424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B173-C839-46E2-B359-2519204723B8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62797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24744"/>
            <a:ext cx="109728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18DED-70D2-484B-A04D-3C9401595804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79189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2B0CE-C6C7-436D-8CEF-0A1751D12FDE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3670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3116A-2F65-4FA2-9EC4-D06607E58C0B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32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E84F-39AC-4D4D-B8C3-7DBB2D5F21CF}" type="datetimeFigureOut">
              <a:rPr lang="nl-NL" smtClean="0"/>
              <a:t>29-6-2026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1CFE-62AF-4E81-94B4-470AA4B035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9100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24744"/>
            <a:ext cx="4011084" cy="3103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24745"/>
            <a:ext cx="6815667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A74E-A4C5-4BBE-80EC-AA99846FCB01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6836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059561"/>
            <a:ext cx="7315200" cy="3077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24744"/>
            <a:ext cx="7315200" cy="36028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9CDA0-5ECA-4F61-944A-2C4EEC3C44F5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45279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32C91-E9E3-4224-BBB3-D6578776AF3E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82896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78007" y="1265238"/>
            <a:ext cx="400110" cy="4754562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265238"/>
            <a:ext cx="7571317" cy="4754562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460646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RPD Image">
  <p:cSld name="NRPD Imag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931" y="-1"/>
            <a:ext cx="484137" cy="120412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0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54311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9" descr="Bar_Right"/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E17000"/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nl-NL" sz="2600" dirty="0">
              <a:solidFill>
                <a:schemeClr val="bg1"/>
              </a:solidFill>
            </a:endParaRPr>
          </a:p>
        </p:txBody>
      </p:sp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6578601" y="2474914"/>
            <a:ext cx="4798484" cy="9429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eaLnBrk="0" hangingPunct="0">
              <a:defRPr/>
            </a:pPr>
            <a:endParaRPr lang="nl-NL" sz="2600" dirty="0">
              <a:solidFill>
                <a:schemeClr val="bg1"/>
              </a:solidFill>
            </a:endParaRPr>
          </a:p>
        </p:txBody>
      </p:sp>
      <p:pic>
        <p:nvPicPr>
          <p:cNvPr id="9" name="LogoLandmacht" descr="Placeholder_Depart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veBenaming"/>
          <p:cNvSpPr txBox="1">
            <a:spLocks noChangeArrowheads="1"/>
          </p:cNvSpPr>
          <p:nvPr userDrawn="1"/>
        </p:nvSpPr>
        <p:spPr bwMode="auto">
          <a:xfrm>
            <a:off x="6576485" y="5386389"/>
            <a:ext cx="5183716" cy="28733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 anchor="b"/>
          <a:lstStyle/>
          <a:p>
            <a:pPr eaLnBrk="0" hangingPunct="0">
              <a:spcBef>
                <a:spcPct val="50000"/>
              </a:spcBef>
              <a:defRPr/>
            </a:pPr>
            <a:r>
              <a:rPr lang="nl-NL" sz="1100" dirty="0">
                <a:solidFill>
                  <a:schemeClr val="bg1"/>
                </a:solidFill>
              </a:rPr>
              <a:t>Ministerie van Defensie</a:t>
            </a:r>
          </a:p>
        </p:txBody>
      </p:sp>
      <p:sp>
        <p:nvSpPr>
          <p:cNvPr id="11" name="Afdeling"/>
          <p:cNvSpPr txBox="1">
            <a:spLocks noChangeArrowheads="1"/>
          </p:cNvSpPr>
          <p:nvPr userDrawn="1"/>
        </p:nvSpPr>
        <p:spPr bwMode="auto">
          <a:xfrm>
            <a:off x="6576484" y="5746751"/>
            <a:ext cx="5181600" cy="20161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 sz="1800" dirty="0"/>
          </a:p>
        </p:txBody>
      </p:sp>
      <p:sp>
        <p:nvSpPr>
          <p:cNvPr id="12" name="Auteur"/>
          <p:cNvSpPr txBox="1">
            <a:spLocks noChangeArrowheads="1"/>
          </p:cNvSpPr>
          <p:nvPr userDrawn="1"/>
        </p:nvSpPr>
        <p:spPr bwMode="auto">
          <a:xfrm>
            <a:off x="6576484" y="5949951"/>
            <a:ext cx="5181600" cy="20161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 sz="1800" dirty="0"/>
          </a:p>
        </p:txBody>
      </p:sp>
      <p:sp>
        <p:nvSpPr>
          <p:cNvPr id="13" name="Functie"/>
          <p:cNvSpPr txBox="1">
            <a:spLocks noChangeArrowheads="1"/>
          </p:cNvSpPr>
          <p:nvPr userDrawn="1"/>
        </p:nvSpPr>
        <p:spPr bwMode="auto">
          <a:xfrm>
            <a:off x="6576484" y="6164264"/>
            <a:ext cx="5181600" cy="14287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 sz="1800" dirty="0"/>
          </a:p>
        </p:txBody>
      </p:sp>
      <p:sp>
        <p:nvSpPr>
          <p:cNvPr id="7364" name="Rectangle 196"/>
          <p:cNvSpPr>
            <a:spLocks noGrp="1" noChangeArrowheads="1"/>
          </p:cNvSpPr>
          <p:nvPr>
            <p:ph type="ctrTitle"/>
          </p:nvPr>
        </p:nvSpPr>
        <p:spPr>
          <a:xfrm>
            <a:off x="6578601" y="1700213"/>
            <a:ext cx="4798484" cy="889000"/>
          </a:xfrm>
        </p:spPr>
        <p:txBody>
          <a:bodyPr lIns="90000" tIns="45720" rIns="90000" bIns="4572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om de stijl te bewerken</a:t>
            </a:r>
            <a:endParaRPr lang="nl-NL" noProof="0" dirty="0"/>
          </a:p>
        </p:txBody>
      </p:sp>
      <p:sp>
        <p:nvSpPr>
          <p:cNvPr id="7374" name="Rectangle 206"/>
          <p:cNvSpPr>
            <a:spLocks noGrp="1" noChangeArrowheads="1"/>
          </p:cNvSpPr>
          <p:nvPr>
            <p:ph type="subTitle" idx="1"/>
          </p:nvPr>
        </p:nvSpPr>
        <p:spPr>
          <a:xfrm>
            <a:off x="6578601" y="2781301"/>
            <a:ext cx="4798484" cy="2447925"/>
          </a:xfrm>
        </p:spPr>
        <p:txBody>
          <a:bodyPr lIns="91440" tIns="45720" rIns="91440" bIns="4572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 om de ondertitelstijl van het model te bewerken</a:t>
            </a:r>
          </a:p>
        </p:txBody>
      </p:sp>
      <p:sp>
        <p:nvSpPr>
          <p:cNvPr id="14" name="Date Placeholder 1" descr="Date"/>
          <p:cNvSpPr>
            <a:spLocks noGrp="1"/>
          </p:cNvSpPr>
          <p:nvPr>
            <p:ph type="dt" sz="half" idx="10"/>
          </p:nvPr>
        </p:nvSpPr>
        <p:spPr>
          <a:xfrm>
            <a:off x="6580717" y="6469064"/>
            <a:ext cx="2218267" cy="365125"/>
          </a:xfrm>
        </p:spPr>
        <p:txBody>
          <a:bodyPr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41054F8-FBD4-42F6-BF6A-A58BB8CBC45E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90082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4F8E1-A2E8-4961-B4A2-F014D9CC6A95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6110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61555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83F28-1ECE-45F8-8503-8DCAA38E635A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47745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773238"/>
            <a:ext cx="5080000" cy="424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773238"/>
            <a:ext cx="5080000" cy="4246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B173-C839-46E2-B359-2519204723B8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35817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24744"/>
            <a:ext cx="109728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18DED-70D2-484B-A04D-3C9401595804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17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E84F-39AC-4D4D-B8C3-7DBB2D5F21CF}" type="datetimeFigureOut">
              <a:rPr lang="nl-NL" smtClean="0"/>
              <a:t>29-6-2026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1CFE-62AF-4E81-94B4-470AA4B035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62474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2B0CE-C6C7-436D-8CEF-0A1751D12FDE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32051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3116A-2F65-4FA2-9EC4-D06607E58C0B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62164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24744"/>
            <a:ext cx="4011084" cy="3103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24745"/>
            <a:ext cx="6815667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A74E-A4C5-4BBE-80EC-AA99846FCB01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35310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059561"/>
            <a:ext cx="7315200" cy="3077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24744"/>
            <a:ext cx="7315200" cy="36028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9CDA0-5ECA-4F61-944A-2C4EEC3C44F5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00946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1" descr="Date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32C91-E9E3-4224-BBB3-D6578776AF3E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12138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78007" y="1265238"/>
            <a:ext cx="400110" cy="4754562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265238"/>
            <a:ext cx="7571317" cy="4754562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3172980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RPD Tekst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291" y="1389892"/>
            <a:ext cx="10853907" cy="311624"/>
          </a:xfrm>
        </p:spPr>
        <p:txBody>
          <a:bodyPr/>
          <a:lstStyle>
            <a:lvl1pPr>
              <a:defRPr sz="202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7FD8D1-3DEF-4FCB-9CF8-50D4C190EF69}"/>
              </a:ext>
            </a:extLst>
          </p:cNvPr>
          <p:cNvCxnSpPr>
            <a:cxnSpLocks/>
          </p:cNvCxnSpPr>
          <p:nvPr userDrawn="1"/>
        </p:nvCxnSpPr>
        <p:spPr>
          <a:xfrm>
            <a:off x="674291" y="1958070"/>
            <a:ext cx="1084342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F4EE1DA-9BE6-4C54-9886-AC193D9CE6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047" y="2173246"/>
            <a:ext cx="10853907" cy="4079046"/>
          </a:xfrm>
        </p:spPr>
        <p:txBody>
          <a:bodyPr numCol="1" spcCol="1080000"/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15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127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93AF3DA-9BC0-6B4B-9CBD-99BCF696C1F0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C8B06466-AC6B-A2BB-D628-B2F9A8959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1961" y="6390587"/>
            <a:ext cx="2503239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79FDCCB-7867-CF5D-1F80-84E2C71DC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4255" y="6390587"/>
            <a:ext cx="778775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75803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RPD Image + Zwar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E97658EF-1099-4CB2-8E8E-A889FB17CD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C28DA39-9D29-1A74-A11D-5429AED5D4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24387176"/>
              <a:gd name="connsiteY0" fmla="*/ 0 h 13715999"/>
              <a:gd name="connsiteX1" fmla="*/ 11709387 w 24387176"/>
              <a:gd name="connsiteY1" fmla="*/ 0 h 13715999"/>
              <a:gd name="connsiteX2" fmla="*/ 11709387 w 24387176"/>
              <a:gd name="connsiteY2" fmla="*/ 1927224 h 13715999"/>
              <a:gd name="connsiteX3" fmla="*/ 12677787 w 24387176"/>
              <a:gd name="connsiteY3" fmla="*/ 1927224 h 13715999"/>
              <a:gd name="connsiteX4" fmla="*/ 12677787 w 24387176"/>
              <a:gd name="connsiteY4" fmla="*/ 0 h 13715999"/>
              <a:gd name="connsiteX5" fmla="*/ 24387176 w 24387176"/>
              <a:gd name="connsiteY5" fmla="*/ 0 h 13715999"/>
              <a:gd name="connsiteX6" fmla="*/ 24387176 w 24387176"/>
              <a:gd name="connsiteY6" fmla="*/ 13715999 h 13715999"/>
              <a:gd name="connsiteX7" fmla="*/ 0 w 24387176"/>
              <a:gd name="connsiteY7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7176" h="13715999">
                <a:moveTo>
                  <a:pt x="0" y="0"/>
                </a:moveTo>
                <a:lnTo>
                  <a:pt x="11709387" y="0"/>
                </a:lnTo>
                <a:lnTo>
                  <a:pt x="11709387" y="1927224"/>
                </a:lnTo>
                <a:lnTo>
                  <a:pt x="12677787" y="1927224"/>
                </a:lnTo>
                <a:lnTo>
                  <a:pt x="12677787" y="0"/>
                </a:lnTo>
                <a:lnTo>
                  <a:pt x="24387176" y="0"/>
                </a:lnTo>
                <a:lnTo>
                  <a:pt x="24387176" y="13715999"/>
                </a:lnTo>
                <a:lnTo>
                  <a:pt x="0" y="13715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BA8B00A-B2DA-2DDA-20C7-91E35880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91" y="3646677"/>
            <a:ext cx="9957427" cy="2712473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125" b="1" i="0">
                <a:solidFill>
                  <a:schemeClr val="tx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99706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Voorblad +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next to a truck&#10;&#10;Description automatically generated">
            <a:extLst>
              <a:ext uri="{FF2B5EF4-FFF2-40B4-BE49-F238E27FC236}">
                <a16:creationId xmlns:a16="http://schemas.microsoft.com/office/drawing/2014/main" id="{97101DE0-E095-7245-A953-98B74DCD9A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5999" cy="6858892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04C8CB9-DE8D-1541-AB67-994B9F212A9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25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09905" y="1271118"/>
            <a:ext cx="5573124" cy="4287473"/>
          </a:xfrm>
        </p:spPr>
        <p:txBody>
          <a:bodyPr anchor="ctr">
            <a:normAutofit/>
          </a:bodyPr>
          <a:lstStyle>
            <a:lvl1pPr algn="l">
              <a:lnSpc>
                <a:spcPts val="4313"/>
              </a:lnSpc>
              <a:defRPr sz="3750" b="1" i="0">
                <a:solidFill>
                  <a:schemeClr val="bg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br>
              <a:rPr lang="nl-NL" dirty="0"/>
            </a:br>
            <a:r>
              <a:rPr lang="nl-NL" dirty="0"/>
              <a:t>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09905" y="5735638"/>
            <a:ext cx="5573124" cy="703064"/>
          </a:xfrm>
        </p:spPr>
        <p:txBody>
          <a:bodyPr anchor="b">
            <a:normAutofit/>
          </a:bodyPr>
          <a:lstStyle>
            <a:lvl1pPr marL="0" indent="0" algn="l">
              <a:buNone/>
              <a:defRPr sz="1275" b="0" i="0">
                <a:solidFill>
                  <a:schemeClr val="bg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5BB73FC-CDD1-7410-54CE-B06795D5DA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8" b="22277"/>
          <a:stretch/>
        </p:blipFill>
        <p:spPr>
          <a:xfrm>
            <a:off x="6392825" y="1"/>
            <a:ext cx="1457780" cy="747712"/>
          </a:xfrm>
          <a:prstGeom prst="rect">
            <a:avLst/>
          </a:prstGeom>
        </p:spPr>
      </p:pic>
      <p:pic>
        <p:nvPicPr>
          <p:cNvPr id="19" name="Logo">
            <a:extLst>
              <a:ext uri="{FF2B5EF4-FFF2-40B4-BE49-F238E27FC236}">
                <a16:creationId xmlns:a16="http://schemas.microsoft.com/office/drawing/2014/main" id="{4C5DDDA8-4A4F-9DBD-4977-FF08EC1675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898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Voorblad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804C8CB9-DE8D-1541-AB67-994B9F212A9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25" dirty="0"/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E899B76C-B2F7-4D46-87C1-E196CD0A66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12193588"/>
              <a:gd name="connsiteY0" fmla="*/ 0 h 13716000"/>
              <a:gd name="connsiteX1" fmla="*/ 11711187 w 12193588"/>
              <a:gd name="connsiteY1" fmla="*/ 0 h 13716000"/>
              <a:gd name="connsiteX2" fmla="*/ 11711187 w 12193588"/>
              <a:gd name="connsiteY2" fmla="*/ 1923292 h 13716000"/>
              <a:gd name="connsiteX3" fmla="*/ 12193588 w 12193588"/>
              <a:gd name="connsiteY3" fmla="*/ 1923292 h 13716000"/>
              <a:gd name="connsiteX4" fmla="*/ 12193588 w 12193588"/>
              <a:gd name="connsiteY4" fmla="*/ 13716000 h 13716000"/>
              <a:gd name="connsiteX5" fmla="*/ 0 w 12193588"/>
              <a:gd name="connsiteY5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588" h="13716000">
                <a:moveTo>
                  <a:pt x="0" y="0"/>
                </a:moveTo>
                <a:lnTo>
                  <a:pt x="11711187" y="0"/>
                </a:lnTo>
                <a:lnTo>
                  <a:pt x="11711187" y="1923292"/>
                </a:lnTo>
                <a:lnTo>
                  <a:pt x="12193588" y="1923292"/>
                </a:lnTo>
                <a:lnTo>
                  <a:pt x="1219358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A6A7AD1-EBD0-8B79-DADA-FA0C687D1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8" b="22277"/>
          <a:stretch/>
        </p:blipFill>
        <p:spPr>
          <a:xfrm>
            <a:off x="6392825" y="1"/>
            <a:ext cx="1457780" cy="747712"/>
          </a:xfrm>
          <a:prstGeom prst="rect">
            <a:avLst/>
          </a:prstGeom>
        </p:spPr>
      </p:pic>
      <p:pic>
        <p:nvPicPr>
          <p:cNvPr id="5" name="Logo">
            <a:extLst>
              <a:ext uri="{FF2B5EF4-FFF2-40B4-BE49-F238E27FC236}">
                <a16:creationId xmlns:a16="http://schemas.microsoft.com/office/drawing/2014/main" id="{439A2BF5-96F9-0810-309F-AC3D7552F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46D08D3-91B2-7F20-4777-BBF3564EB6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9905" y="1271118"/>
            <a:ext cx="5573124" cy="4287473"/>
          </a:xfrm>
        </p:spPr>
        <p:txBody>
          <a:bodyPr anchor="ctr">
            <a:normAutofit/>
          </a:bodyPr>
          <a:lstStyle>
            <a:lvl1pPr algn="l">
              <a:lnSpc>
                <a:spcPts val="4313"/>
              </a:lnSpc>
              <a:defRPr sz="3750" b="1" i="0">
                <a:solidFill>
                  <a:schemeClr val="bg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br>
              <a:rPr lang="nl-NL" dirty="0"/>
            </a:br>
            <a:r>
              <a:rPr lang="nl-NL" dirty="0"/>
              <a:t>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8A6642-F829-A07B-9AE7-36A8DF5868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9905" y="5735638"/>
            <a:ext cx="5573124" cy="703064"/>
          </a:xfrm>
        </p:spPr>
        <p:txBody>
          <a:bodyPr anchor="b">
            <a:normAutofit/>
          </a:bodyPr>
          <a:lstStyle>
            <a:lvl1pPr marL="0" indent="0" algn="l">
              <a:buNone/>
              <a:defRPr sz="1275" b="0" i="0">
                <a:solidFill>
                  <a:schemeClr val="bg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6897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E84F-39AC-4D4D-B8C3-7DBB2D5F21CF}" type="datetimeFigureOut">
              <a:rPr lang="nl-NL" smtClean="0"/>
              <a:t>29-6-2026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1CFE-62AF-4E81-94B4-470AA4B035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71024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74F7702-169F-990A-4303-C3A5F1ABFED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25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93AF3DA-9BC0-6B4B-9CBD-99BCF696C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E0103F8-A988-044D-A59D-A7EBE351F2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290" y="2198061"/>
            <a:ext cx="514276" cy="3870282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90000"/>
              </a:lnSpc>
              <a:buFont typeface="Arial" panose="020B0604020202020204" pitchFamily="34" charset="0"/>
              <a:buNone/>
              <a:defRPr sz="1275" b="1" i="0">
                <a:solidFill>
                  <a:schemeClr val="accent2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buNone/>
              <a:defRPr sz="2400" b="1">
                <a:solidFill>
                  <a:schemeClr val="tx2"/>
                </a:solidFill>
              </a:defRPr>
            </a:lvl4pPr>
            <a:lvl5pPr marL="135000" indent="0">
              <a:lnSpc>
                <a:spcPct val="90000"/>
              </a:lnSpc>
              <a:buNone/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1</a:t>
            </a:r>
          </a:p>
          <a:p>
            <a:pPr lvl="0"/>
            <a:r>
              <a:rPr lang="nl-NL" dirty="0"/>
              <a:t>2</a:t>
            </a:r>
          </a:p>
          <a:p>
            <a:pPr lvl="0"/>
            <a:r>
              <a:rPr lang="nl-NL" dirty="0"/>
              <a:t>3</a:t>
            </a:r>
          </a:p>
          <a:p>
            <a:pPr lvl="0"/>
            <a:r>
              <a:rPr lang="nl-NL" dirty="0"/>
              <a:t>4</a:t>
            </a:r>
          </a:p>
          <a:p>
            <a:pPr lvl="0"/>
            <a:r>
              <a:rPr lang="nl-NL" dirty="0"/>
              <a:t>5</a:t>
            </a:r>
          </a:p>
          <a:p>
            <a:pPr lvl="0"/>
            <a:r>
              <a:rPr lang="nl-NL" dirty="0"/>
              <a:t>6</a:t>
            </a:r>
          </a:p>
          <a:p>
            <a:pPr lvl="0"/>
            <a:r>
              <a:rPr lang="nl-NL" dirty="0"/>
              <a:t>7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C183165-1A04-BA4F-9169-DAB73C1DFA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4565" y="2198061"/>
            <a:ext cx="4281479" cy="3870282"/>
          </a:xfr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75" b="0" i="0">
                <a:solidFill>
                  <a:schemeClr val="tx1"/>
                </a:solidFill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buNone/>
              <a:defRPr sz="2400" b="1">
                <a:solidFill>
                  <a:schemeClr val="tx2"/>
                </a:solidFill>
              </a:defRPr>
            </a:lvl4pPr>
            <a:lvl5pPr marL="135000" indent="0">
              <a:lnSpc>
                <a:spcPct val="90000"/>
              </a:lnSpc>
              <a:buNone/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Plaats hier uw titels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uw titels</a:t>
            </a:r>
          </a:p>
        </p:txBody>
      </p:sp>
      <p:sp>
        <p:nvSpPr>
          <p:cNvPr id="10" name="Tekstvak 13">
            <a:extLst>
              <a:ext uri="{FF2B5EF4-FFF2-40B4-BE49-F238E27FC236}">
                <a16:creationId xmlns:a16="http://schemas.microsoft.com/office/drawing/2014/main" id="{013CBA54-19DA-0A47-2856-71399FF3C265}"/>
              </a:ext>
            </a:extLst>
          </p:cNvPr>
          <p:cNvSpPr txBox="1"/>
          <p:nvPr userDrawn="1"/>
        </p:nvSpPr>
        <p:spPr>
          <a:xfrm>
            <a:off x="674290" y="1393700"/>
            <a:ext cx="5051753" cy="425448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l"/>
            <a:r>
              <a:rPr lang="nl-NL" sz="2025" b="1" i="0" dirty="0">
                <a:solidFill>
                  <a:schemeClr val="accent2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rPr>
              <a:t>Inhoudsopgave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368A9D-B006-86BD-767F-00F67F72EDC3}"/>
              </a:ext>
            </a:extLst>
          </p:cNvPr>
          <p:cNvCxnSpPr>
            <a:cxnSpLocks/>
          </p:cNvCxnSpPr>
          <p:nvPr userDrawn="1"/>
        </p:nvCxnSpPr>
        <p:spPr>
          <a:xfrm>
            <a:off x="674291" y="1958069"/>
            <a:ext cx="50346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890EA13-211A-A844-B832-C628604444A8}"/>
              </a:ext>
            </a:extLst>
          </p:cNvPr>
          <p:cNvSpPr txBox="1"/>
          <p:nvPr userDrawn="1"/>
        </p:nvSpPr>
        <p:spPr>
          <a:xfrm>
            <a:off x="1033137" y="293522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NL" sz="900" dirty="0" err="1"/>
          </a:p>
        </p:txBody>
      </p:sp>
    </p:spTree>
    <p:extLst>
      <p:ext uri="{BB962C8B-B14F-4D97-AF65-F5344CB8AC3E}">
        <p14:creationId xmlns:p14="http://schemas.microsoft.com/office/powerpoint/2010/main" val="37355333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Quote + illustratie">
    <p:bg>
      <p:bgPr>
        <a:solidFill>
          <a:srgbClr val="F9E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772" y="1719679"/>
            <a:ext cx="9957427" cy="2712473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3600" b="1" i="0">
                <a:solidFill>
                  <a:schemeClr val="tx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C1258A58-5CCE-4F6F-B3CF-DC888064F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pic>
        <p:nvPicPr>
          <p:cNvPr id="4" name="Picture 3" descr="A person in a blue suit&#10;&#10;Description automatically generated">
            <a:extLst>
              <a:ext uri="{FF2B5EF4-FFF2-40B4-BE49-F238E27FC236}">
                <a16:creationId xmlns:a16="http://schemas.microsoft.com/office/drawing/2014/main" id="{4FF35511-DE42-0FFA-2C81-A61D2C56CF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1282"/>
            <a:ext cx="12192000" cy="20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319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Quote - Oranj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772" y="1455802"/>
            <a:ext cx="9957427" cy="4551595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b="1" i="0">
                <a:solidFill>
                  <a:schemeClr val="bg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93B22A8E-625A-4CDE-93A6-D2D7A82C9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630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291" y="1389893"/>
            <a:ext cx="10853907" cy="429885"/>
          </a:xfrm>
        </p:spPr>
        <p:txBody>
          <a:bodyPr/>
          <a:lstStyle>
            <a:lvl1pPr>
              <a:defRPr sz="202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7FD8D1-3DEF-4FCB-9CF8-50D4C190EF69}"/>
              </a:ext>
            </a:extLst>
          </p:cNvPr>
          <p:cNvCxnSpPr>
            <a:cxnSpLocks/>
          </p:cNvCxnSpPr>
          <p:nvPr userDrawn="1"/>
        </p:nvCxnSpPr>
        <p:spPr>
          <a:xfrm>
            <a:off x="674291" y="1958070"/>
            <a:ext cx="1084342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F4EE1DA-9BE6-4C54-9886-AC193D9CE6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047" y="2173246"/>
            <a:ext cx="10853907" cy="4079046"/>
          </a:xfrm>
        </p:spPr>
        <p:txBody>
          <a:bodyPr numCol="1" spcCol="1080000"/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15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127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93AF3DA-9BC0-6B4B-9CBD-99BCF696C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C8B06466-AC6B-A2BB-D628-B2F9A8959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1961" y="6390587"/>
            <a:ext cx="2503239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79FDCCB-7867-CF5D-1F80-84E2C71DC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4255" y="6390587"/>
            <a:ext cx="778775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86415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pagina - 2 kolommen - 2 Tit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291" y="1380746"/>
            <a:ext cx="5001872" cy="439031"/>
          </a:xfrm>
        </p:spPr>
        <p:txBody>
          <a:bodyPr/>
          <a:lstStyle>
            <a:lvl1pPr>
              <a:defRPr sz="202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7FD8D1-3DEF-4FCB-9CF8-50D4C190EF69}"/>
              </a:ext>
            </a:extLst>
          </p:cNvPr>
          <p:cNvCxnSpPr>
            <a:cxnSpLocks/>
          </p:cNvCxnSpPr>
          <p:nvPr userDrawn="1"/>
        </p:nvCxnSpPr>
        <p:spPr>
          <a:xfrm>
            <a:off x="674291" y="1958069"/>
            <a:ext cx="50346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F4EE1DA-9BE6-4C54-9886-AC193D9CE6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047" y="2173245"/>
            <a:ext cx="5056996" cy="4078518"/>
          </a:xfrm>
        </p:spPr>
        <p:txBody>
          <a:bodyPr/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15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127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A93AF3DA-9BC0-6B4B-9CBD-99BCF696C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A954BB3E-ADCE-A741-83C0-46CE52CC50B8}"/>
              </a:ext>
            </a:extLst>
          </p:cNvPr>
          <p:cNvCxnSpPr>
            <a:cxnSpLocks/>
          </p:cNvCxnSpPr>
          <p:nvPr userDrawn="1"/>
        </p:nvCxnSpPr>
        <p:spPr>
          <a:xfrm>
            <a:off x="6460715" y="1958069"/>
            <a:ext cx="50569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55957BE6-15DD-E74F-94EE-159CD092F6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5959" y="1380221"/>
            <a:ext cx="5051752" cy="43903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025" b="1" i="0">
                <a:solidFill>
                  <a:schemeClr val="accent2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buNone/>
              <a:defRPr sz="2400" b="1">
                <a:solidFill>
                  <a:schemeClr val="tx2"/>
                </a:solidFill>
              </a:defRPr>
            </a:lvl4pPr>
            <a:lvl5pPr marL="135000" indent="0">
              <a:lnSpc>
                <a:spcPct val="90000"/>
              </a:lnSpc>
              <a:buNone/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Kolom titel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79E233DF-287A-024B-A85C-C41538AA28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5958" y="2173246"/>
            <a:ext cx="5056996" cy="4078521"/>
          </a:xfrm>
        </p:spPr>
        <p:txBody>
          <a:bodyPr/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15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127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A02161C-5C48-3A48-8D4D-E26A183FF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1961" y="6390587"/>
            <a:ext cx="2503239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22394FA-8B8D-012E-8BBE-B14674C2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4255" y="6390587"/>
            <a:ext cx="778775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38572-895F-4454-8CDB-22665A1BC98E}"/>
              </a:ext>
            </a:extLst>
          </p:cNvPr>
          <p:cNvSpPr txBox="1"/>
          <p:nvPr userDrawn="1"/>
        </p:nvSpPr>
        <p:spPr>
          <a:xfrm>
            <a:off x="-511997" y="165506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NL" sz="900" dirty="0" err="1"/>
          </a:p>
        </p:txBody>
      </p:sp>
    </p:spTree>
    <p:extLst>
      <p:ext uri="{BB962C8B-B14F-4D97-AF65-F5344CB8AC3E}">
        <p14:creationId xmlns:p14="http://schemas.microsoft.com/office/powerpoint/2010/main" val="39684044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Foto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636F92F-B88A-4976-9DCD-56BF05853C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12193588"/>
              <a:gd name="connsiteY0" fmla="*/ 0 h 13716000"/>
              <a:gd name="connsiteX1" fmla="*/ 11711187 w 12193588"/>
              <a:gd name="connsiteY1" fmla="*/ 0 h 13716000"/>
              <a:gd name="connsiteX2" fmla="*/ 11711187 w 12193588"/>
              <a:gd name="connsiteY2" fmla="*/ 1923292 h 13716000"/>
              <a:gd name="connsiteX3" fmla="*/ 12193588 w 12193588"/>
              <a:gd name="connsiteY3" fmla="*/ 1923292 h 13716000"/>
              <a:gd name="connsiteX4" fmla="*/ 12193588 w 12193588"/>
              <a:gd name="connsiteY4" fmla="*/ 13716000 h 13716000"/>
              <a:gd name="connsiteX5" fmla="*/ 0 w 12193588"/>
              <a:gd name="connsiteY5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588" h="13716000">
                <a:moveTo>
                  <a:pt x="0" y="0"/>
                </a:moveTo>
                <a:lnTo>
                  <a:pt x="11711187" y="0"/>
                </a:lnTo>
                <a:lnTo>
                  <a:pt x="11711187" y="1923292"/>
                </a:lnTo>
                <a:lnTo>
                  <a:pt x="12193588" y="1923292"/>
                </a:lnTo>
                <a:lnTo>
                  <a:pt x="12193588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163B7D6E-8CAC-4E8F-8228-1980ED8F9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545BCF9-F117-13EC-1299-0A718F417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1961" y="6390587"/>
            <a:ext cx="2503239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FDD32B0A-A163-BCE0-F685-9C479C4B4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4255" y="6390587"/>
            <a:ext cx="778775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02C0CC-87B2-B050-A066-8C5C6F4E8649}"/>
              </a:ext>
            </a:extLst>
          </p:cNvPr>
          <p:cNvCxnSpPr>
            <a:cxnSpLocks/>
          </p:cNvCxnSpPr>
          <p:nvPr userDrawn="1"/>
        </p:nvCxnSpPr>
        <p:spPr>
          <a:xfrm>
            <a:off x="6460715" y="1958069"/>
            <a:ext cx="50569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CF8480A-EABD-F154-CA51-4CCFC0778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5959" y="1380221"/>
            <a:ext cx="5051752" cy="43903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025" b="1" i="0">
                <a:solidFill>
                  <a:schemeClr val="accent2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buNone/>
              <a:defRPr sz="2400" b="1">
                <a:solidFill>
                  <a:schemeClr val="tx2"/>
                </a:solidFill>
              </a:defRPr>
            </a:lvl4pPr>
            <a:lvl5pPr marL="135000" indent="0">
              <a:lnSpc>
                <a:spcPct val="90000"/>
              </a:lnSpc>
              <a:buNone/>
              <a:defRPr sz="24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Kolom titel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C65D652-C53D-7CFB-EF21-889D1C15F3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5958" y="2173246"/>
            <a:ext cx="5056996" cy="4078521"/>
          </a:xfrm>
        </p:spPr>
        <p:txBody>
          <a:bodyPr/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15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127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41447830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C615B93-7169-B8AA-D254-7EACB865DA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194" y="0"/>
            <a:ext cx="6095807" cy="6858000"/>
          </a:xfrm>
          <a:custGeom>
            <a:avLst/>
            <a:gdLst>
              <a:gd name="connsiteX0" fmla="*/ 483812 w 12193201"/>
              <a:gd name="connsiteY0" fmla="*/ 0 h 13716000"/>
              <a:gd name="connsiteX1" fmla="*/ 12193201 w 12193201"/>
              <a:gd name="connsiteY1" fmla="*/ 0 h 13716000"/>
              <a:gd name="connsiteX2" fmla="*/ 12193201 w 12193201"/>
              <a:gd name="connsiteY2" fmla="*/ 13716000 h 13716000"/>
              <a:gd name="connsiteX3" fmla="*/ 0 w 12193201"/>
              <a:gd name="connsiteY3" fmla="*/ 13716000 h 13716000"/>
              <a:gd name="connsiteX4" fmla="*/ 0 w 12193201"/>
              <a:gd name="connsiteY4" fmla="*/ 1930401 h 13716000"/>
              <a:gd name="connsiteX5" fmla="*/ 483812 w 12193201"/>
              <a:gd name="connsiteY5" fmla="*/ 193040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1" h="13716000">
                <a:moveTo>
                  <a:pt x="483812" y="0"/>
                </a:moveTo>
                <a:lnTo>
                  <a:pt x="12193201" y="0"/>
                </a:lnTo>
                <a:lnTo>
                  <a:pt x="12193201" y="13716000"/>
                </a:lnTo>
                <a:lnTo>
                  <a:pt x="0" y="13716000"/>
                </a:lnTo>
                <a:lnTo>
                  <a:pt x="0" y="1930401"/>
                </a:lnTo>
                <a:lnTo>
                  <a:pt x="483812" y="1930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163B7D6E-8CAC-4E8F-8228-1980ED8F9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55CD0798-1C5B-D0E4-97D7-88C3E13C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1961" y="6390587"/>
            <a:ext cx="2503239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71062C1-24A0-7664-299F-C2F0E605F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4255" y="6390587"/>
            <a:ext cx="778775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0AD5DC8-5653-1D51-EEB2-7EC7848126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291" y="1380746"/>
            <a:ext cx="5001872" cy="439031"/>
          </a:xfrm>
        </p:spPr>
        <p:txBody>
          <a:bodyPr/>
          <a:lstStyle>
            <a:lvl1pPr>
              <a:defRPr sz="202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F73312-CF26-E552-82AF-CE957984405A}"/>
              </a:ext>
            </a:extLst>
          </p:cNvPr>
          <p:cNvCxnSpPr>
            <a:cxnSpLocks/>
          </p:cNvCxnSpPr>
          <p:nvPr userDrawn="1"/>
        </p:nvCxnSpPr>
        <p:spPr>
          <a:xfrm>
            <a:off x="674291" y="1958069"/>
            <a:ext cx="50346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3F5587F-07B0-536C-0162-19CC0968EE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047" y="2173245"/>
            <a:ext cx="5056996" cy="4078518"/>
          </a:xfrm>
        </p:spPr>
        <p:txBody>
          <a:bodyPr/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15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127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36193288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+ 2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F26F89-3A6B-62FD-7BBC-AC2DFB4120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195" y="0"/>
            <a:ext cx="6095807" cy="6858000"/>
          </a:xfrm>
          <a:custGeom>
            <a:avLst/>
            <a:gdLst>
              <a:gd name="connsiteX0" fmla="*/ 483812 w 12193201"/>
              <a:gd name="connsiteY0" fmla="*/ 0 h 13716000"/>
              <a:gd name="connsiteX1" fmla="*/ 12193201 w 12193201"/>
              <a:gd name="connsiteY1" fmla="*/ 0 h 13716000"/>
              <a:gd name="connsiteX2" fmla="*/ 12193201 w 12193201"/>
              <a:gd name="connsiteY2" fmla="*/ 13716000 h 13716000"/>
              <a:gd name="connsiteX3" fmla="*/ 0 w 12193201"/>
              <a:gd name="connsiteY3" fmla="*/ 13716000 h 13716000"/>
              <a:gd name="connsiteX4" fmla="*/ 0 w 12193201"/>
              <a:gd name="connsiteY4" fmla="*/ 1930401 h 13716000"/>
              <a:gd name="connsiteX5" fmla="*/ 483812 w 12193201"/>
              <a:gd name="connsiteY5" fmla="*/ 193040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1" h="13716000">
                <a:moveTo>
                  <a:pt x="483812" y="0"/>
                </a:moveTo>
                <a:lnTo>
                  <a:pt x="12193201" y="0"/>
                </a:lnTo>
                <a:lnTo>
                  <a:pt x="12193201" y="13716000"/>
                </a:lnTo>
                <a:lnTo>
                  <a:pt x="0" y="13716000"/>
                </a:lnTo>
                <a:lnTo>
                  <a:pt x="0" y="1930401"/>
                </a:lnTo>
                <a:lnTo>
                  <a:pt x="483812" y="1930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163B7D6E-8CAC-4E8F-8228-1980ED8F9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BC4C65-53E1-82A4-3736-8EBA3A2B13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90459" y="4316370"/>
            <a:ext cx="2725115" cy="2439343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C75535B-1F33-E034-A2BF-9AADE67E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1961" y="6390587"/>
            <a:ext cx="2503239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081FE298-FB7B-483F-C391-1673D067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4255" y="6390587"/>
            <a:ext cx="778775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D91837-ECEC-B6F1-C208-5B80046DE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291" y="1380746"/>
            <a:ext cx="5001872" cy="439031"/>
          </a:xfrm>
        </p:spPr>
        <p:txBody>
          <a:bodyPr/>
          <a:lstStyle>
            <a:lvl1pPr>
              <a:defRPr sz="202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8446C6-660A-E4D8-A34A-05099EE25130}"/>
              </a:ext>
            </a:extLst>
          </p:cNvPr>
          <p:cNvCxnSpPr>
            <a:cxnSpLocks/>
          </p:cNvCxnSpPr>
          <p:nvPr userDrawn="1"/>
        </p:nvCxnSpPr>
        <p:spPr>
          <a:xfrm>
            <a:off x="674291" y="1958069"/>
            <a:ext cx="50346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E3C5540D-091D-0559-F4EF-47B25D5A6A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047" y="2173246"/>
            <a:ext cx="5056996" cy="2004827"/>
          </a:xfrm>
        </p:spPr>
        <p:txBody>
          <a:bodyPr/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15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127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14441178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+ 2 Landscape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BA562A9-480E-A48F-1ACB-289046CD8B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195" y="0"/>
            <a:ext cx="6095807" cy="3339000"/>
          </a:xfrm>
          <a:custGeom>
            <a:avLst/>
            <a:gdLst>
              <a:gd name="connsiteX0" fmla="*/ 483811 w 12193200"/>
              <a:gd name="connsiteY0" fmla="*/ 0 h 6678000"/>
              <a:gd name="connsiteX1" fmla="*/ 12193200 w 12193200"/>
              <a:gd name="connsiteY1" fmla="*/ 0 h 6678000"/>
              <a:gd name="connsiteX2" fmla="*/ 12193200 w 12193200"/>
              <a:gd name="connsiteY2" fmla="*/ 6678000 h 6678000"/>
              <a:gd name="connsiteX3" fmla="*/ 0 w 12193200"/>
              <a:gd name="connsiteY3" fmla="*/ 6678000 h 6678000"/>
              <a:gd name="connsiteX4" fmla="*/ 0 w 12193200"/>
              <a:gd name="connsiteY4" fmla="*/ 1930401 h 6678000"/>
              <a:gd name="connsiteX5" fmla="*/ 483811 w 12193200"/>
              <a:gd name="connsiteY5" fmla="*/ 1930401 h 66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678000">
                <a:moveTo>
                  <a:pt x="483811" y="0"/>
                </a:moveTo>
                <a:lnTo>
                  <a:pt x="12193200" y="0"/>
                </a:lnTo>
                <a:lnTo>
                  <a:pt x="12193200" y="6678000"/>
                </a:lnTo>
                <a:lnTo>
                  <a:pt x="0" y="6678000"/>
                </a:lnTo>
                <a:lnTo>
                  <a:pt x="0" y="1930401"/>
                </a:lnTo>
                <a:lnTo>
                  <a:pt x="483811" y="1930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E8204F47-CD0A-105E-8E12-89BC57EFC3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518695"/>
            <a:ext cx="6096000" cy="3339307"/>
          </a:xfrm>
        </p:spPr>
        <p:txBody>
          <a:bodyPr/>
          <a:lstStyle>
            <a:lvl1pPr>
              <a:defRPr sz="135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30" name="Logo">
            <a:extLst>
              <a:ext uri="{FF2B5EF4-FFF2-40B4-BE49-F238E27FC236}">
                <a16:creationId xmlns:a16="http://schemas.microsoft.com/office/drawing/2014/main" id="{37563F63-F775-0927-891A-31B7E124F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54046A8-F5A0-D691-81E9-83DF1A27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1961" y="6390587"/>
            <a:ext cx="2503239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26D528A-55E0-66CE-51C4-675A36D7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4255" y="6390587"/>
            <a:ext cx="778775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0A8B80-AE7B-09CE-5443-9E02D705A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291" y="1380746"/>
            <a:ext cx="5001872" cy="439031"/>
          </a:xfrm>
        </p:spPr>
        <p:txBody>
          <a:bodyPr/>
          <a:lstStyle>
            <a:lvl1pPr>
              <a:defRPr sz="202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27A78E-0B13-4D71-AB84-1406835A332F}"/>
              </a:ext>
            </a:extLst>
          </p:cNvPr>
          <p:cNvCxnSpPr>
            <a:cxnSpLocks/>
          </p:cNvCxnSpPr>
          <p:nvPr userDrawn="1"/>
        </p:nvCxnSpPr>
        <p:spPr>
          <a:xfrm>
            <a:off x="674291" y="1958069"/>
            <a:ext cx="50346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7BF06A8E-3084-C53F-47A5-B6687C3508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047" y="2173245"/>
            <a:ext cx="5056996" cy="4078518"/>
          </a:xfrm>
        </p:spPr>
        <p:txBody>
          <a:bodyPr/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15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127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41261824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ekst + 3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997A760-B9A2-9DF7-A918-6C234BFF4E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195" y="0"/>
            <a:ext cx="2957915" cy="3339000"/>
          </a:xfrm>
          <a:custGeom>
            <a:avLst/>
            <a:gdLst>
              <a:gd name="connsiteX0" fmla="*/ 483811 w 5916600"/>
              <a:gd name="connsiteY0" fmla="*/ 0 h 6678000"/>
              <a:gd name="connsiteX1" fmla="*/ 5916600 w 5916600"/>
              <a:gd name="connsiteY1" fmla="*/ 0 h 6678000"/>
              <a:gd name="connsiteX2" fmla="*/ 5916600 w 5916600"/>
              <a:gd name="connsiteY2" fmla="*/ 6678000 h 6678000"/>
              <a:gd name="connsiteX3" fmla="*/ 0 w 5916600"/>
              <a:gd name="connsiteY3" fmla="*/ 6678000 h 6678000"/>
              <a:gd name="connsiteX4" fmla="*/ 0 w 5916600"/>
              <a:gd name="connsiteY4" fmla="*/ 1930401 h 6678000"/>
              <a:gd name="connsiteX5" fmla="*/ 483811 w 5916600"/>
              <a:gd name="connsiteY5" fmla="*/ 1930401 h 66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6600" h="6678000">
                <a:moveTo>
                  <a:pt x="483811" y="0"/>
                </a:moveTo>
                <a:lnTo>
                  <a:pt x="5916600" y="0"/>
                </a:lnTo>
                <a:lnTo>
                  <a:pt x="5916600" y="6678000"/>
                </a:lnTo>
                <a:lnTo>
                  <a:pt x="0" y="6678000"/>
                </a:lnTo>
                <a:lnTo>
                  <a:pt x="0" y="1930401"/>
                </a:lnTo>
                <a:lnTo>
                  <a:pt x="483811" y="1930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35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D52ED8B-2B41-726C-A20A-0DC0176241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34080" y="1"/>
            <a:ext cx="2957921" cy="3339307"/>
          </a:xfrm>
        </p:spPr>
        <p:txBody>
          <a:bodyPr/>
          <a:lstStyle>
            <a:lvl1pPr>
              <a:defRPr sz="135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Picture Placeholder 24">
            <a:extLst>
              <a:ext uri="{FF2B5EF4-FFF2-40B4-BE49-F238E27FC236}">
                <a16:creationId xmlns:a16="http://schemas.microsoft.com/office/drawing/2014/main" id="{37DB401F-E250-9904-FB02-500609080C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518695"/>
            <a:ext cx="6096000" cy="3339307"/>
          </a:xfrm>
        </p:spPr>
        <p:txBody>
          <a:bodyPr/>
          <a:lstStyle>
            <a:lvl1pPr>
              <a:defRPr sz="135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23" name="Logo">
            <a:extLst>
              <a:ext uri="{FF2B5EF4-FFF2-40B4-BE49-F238E27FC236}">
                <a16:creationId xmlns:a16="http://schemas.microsoft.com/office/drawing/2014/main" id="{C4EAE6EB-9162-A2FE-1EA7-13143B755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9F1495B-F952-F436-9A28-2E918F4C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1961" y="6390587"/>
            <a:ext cx="2503239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062442C-3494-D15C-D558-CDD660F5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4255" y="6390587"/>
            <a:ext cx="778775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A3A858-29F7-090F-5A75-F9731A320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291" y="1380746"/>
            <a:ext cx="5001872" cy="439031"/>
          </a:xfrm>
        </p:spPr>
        <p:txBody>
          <a:bodyPr/>
          <a:lstStyle>
            <a:lvl1pPr>
              <a:defRPr sz="202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26B816-928C-2A7E-9CC6-8464CC8CF1E8}"/>
              </a:ext>
            </a:extLst>
          </p:cNvPr>
          <p:cNvCxnSpPr>
            <a:cxnSpLocks/>
          </p:cNvCxnSpPr>
          <p:nvPr userDrawn="1"/>
        </p:nvCxnSpPr>
        <p:spPr>
          <a:xfrm>
            <a:off x="674291" y="1958069"/>
            <a:ext cx="50346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241467FC-70F9-87C4-5E14-250CA66C2C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047" y="2173245"/>
            <a:ext cx="5056996" cy="4078518"/>
          </a:xfrm>
        </p:spPr>
        <p:txBody>
          <a:bodyPr/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  <a:lvl2pPr>
              <a:defRPr sz="1500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2pPr>
            <a:lvl3pPr>
              <a:defRPr sz="127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3pPr>
            <a:lvl4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4pPr>
            <a:lvl5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61917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E84F-39AC-4D4D-B8C3-7DBB2D5F21CF}" type="datetimeFigureOut">
              <a:rPr lang="nl-NL" smtClean="0"/>
              <a:t>29-6-2026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1CFE-62AF-4E81-94B4-470AA4B035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3343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ogo">
            <a:extLst>
              <a:ext uri="{FF2B5EF4-FFF2-40B4-BE49-F238E27FC236}">
                <a16:creationId xmlns:a16="http://schemas.microsoft.com/office/drawing/2014/main" id="{79F293BA-1623-4A76-8D5B-FD12AA92B2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7BF9B7D8-7E90-244C-8B2F-C2B69B36DED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74291" y="2096366"/>
            <a:ext cx="10843420" cy="4081223"/>
          </a:xfrm>
        </p:spPr>
        <p:txBody>
          <a:bodyPr/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87F0CC-047B-8B2E-2F47-3B3860CE85DC}"/>
              </a:ext>
            </a:extLst>
          </p:cNvPr>
          <p:cNvCxnSpPr>
            <a:cxnSpLocks/>
          </p:cNvCxnSpPr>
          <p:nvPr userDrawn="1"/>
        </p:nvCxnSpPr>
        <p:spPr>
          <a:xfrm>
            <a:off x="674291" y="1958070"/>
            <a:ext cx="1084342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A75C5C60-ADBF-33F6-EDD1-2F188CD1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1961" y="6390587"/>
            <a:ext cx="2503239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9D25EA1A-E9EF-A00C-597C-3036106FB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4255" y="6390587"/>
            <a:ext cx="778775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03E706E-8117-CB1A-6608-0307E47C4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291" y="1389893"/>
            <a:ext cx="10853907" cy="429883"/>
          </a:xfrm>
        </p:spPr>
        <p:txBody>
          <a:bodyPr/>
          <a:lstStyle>
            <a:lvl1pPr>
              <a:defRPr sz="2025" b="1" i="0"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Kolom titel</a:t>
            </a:r>
          </a:p>
        </p:txBody>
      </p:sp>
    </p:spTree>
    <p:extLst>
      <p:ext uri="{BB962C8B-B14F-4D97-AF65-F5344CB8AC3E}">
        <p14:creationId xmlns:p14="http://schemas.microsoft.com/office/powerpoint/2010/main" val="15349598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Image + Zwar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E97658EF-1099-4CB2-8E8E-A889FB17CD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C28DA39-9D29-1A74-A11D-5429AED5D4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24387176"/>
              <a:gd name="connsiteY0" fmla="*/ 0 h 13715999"/>
              <a:gd name="connsiteX1" fmla="*/ 11709387 w 24387176"/>
              <a:gd name="connsiteY1" fmla="*/ 0 h 13715999"/>
              <a:gd name="connsiteX2" fmla="*/ 11709387 w 24387176"/>
              <a:gd name="connsiteY2" fmla="*/ 1927224 h 13715999"/>
              <a:gd name="connsiteX3" fmla="*/ 12677787 w 24387176"/>
              <a:gd name="connsiteY3" fmla="*/ 1927224 h 13715999"/>
              <a:gd name="connsiteX4" fmla="*/ 12677787 w 24387176"/>
              <a:gd name="connsiteY4" fmla="*/ 0 h 13715999"/>
              <a:gd name="connsiteX5" fmla="*/ 24387176 w 24387176"/>
              <a:gd name="connsiteY5" fmla="*/ 0 h 13715999"/>
              <a:gd name="connsiteX6" fmla="*/ 24387176 w 24387176"/>
              <a:gd name="connsiteY6" fmla="*/ 13715999 h 13715999"/>
              <a:gd name="connsiteX7" fmla="*/ 0 w 24387176"/>
              <a:gd name="connsiteY7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7176" h="13715999">
                <a:moveTo>
                  <a:pt x="0" y="0"/>
                </a:moveTo>
                <a:lnTo>
                  <a:pt x="11709387" y="0"/>
                </a:lnTo>
                <a:lnTo>
                  <a:pt x="11709387" y="1927224"/>
                </a:lnTo>
                <a:lnTo>
                  <a:pt x="12677787" y="1927224"/>
                </a:lnTo>
                <a:lnTo>
                  <a:pt x="12677787" y="0"/>
                </a:lnTo>
                <a:lnTo>
                  <a:pt x="24387176" y="0"/>
                </a:lnTo>
                <a:lnTo>
                  <a:pt x="24387176" y="13715999"/>
                </a:lnTo>
                <a:lnTo>
                  <a:pt x="0" y="13715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BA8B00A-B2DA-2DDA-20C7-91E35880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91" y="3646677"/>
            <a:ext cx="9957427" cy="2712473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125" b="1" i="0">
                <a:solidFill>
                  <a:schemeClr val="tx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39590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Image + Wit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E97658EF-1099-4CB2-8E8E-A889FB17CD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C28DA39-9D29-1A74-A11D-5429AED5D4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24387176"/>
              <a:gd name="connsiteY0" fmla="*/ 0 h 13715999"/>
              <a:gd name="connsiteX1" fmla="*/ 11709387 w 24387176"/>
              <a:gd name="connsiteY1" fmla="*/ 0 h 13715999"/>
              <a:gd name="connsiteX2" fmla="*/ 11709387 w 24387176"/>
              <a:gd name="connsiteY2" fmla="*/ 1927224 h 13715999"/>
              <a:gd name="connsiteX3" fmla="*/ 12677787 w 24387176"/>
              <a:gd name="connsiteY3" fmla="*/ 1927224 h 13715999"/>
              <a:gd name="connsiteX4" fmla="*/ 12677787 w 24387176"/>
              <a:gd name="connsiteY4" fmla="*/ 0 h 13715999"/>
              <a:gd name="connsiteX5" fmla="*/ 24387176 w 24387176"/>
              <a:gd name="connsiteY5" fmla="*/ 0 h 13715999"/>
              <a:gd name="connsiteX6" fmla="*/ 24387176 w 24387176"/>
              <a:gd name="connsiteY6" fmla="*/ 13715999 h 13715999"/>
              <a:gd name="connsiteX7" fmla="*/ 0 w 24387176"/>
              <a:gd name="connsiteY7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7176" h="13715999">
                <a:moveTo>
                  <a:pt x="0" y="0"/>
                </a:moveTo>
                <a:lnTo>
                  <a:pt x="11709387" y="0"/>
                </a:lnTo>
                <a:lnTo>
                  <a:pt x="11709387" y="1927224"/>
                </a:lnTo>
                <a:lnTo>
                  <a:pt x="12677787" y="1927224"/>
                </a:lnTo>
                <a:lnTo>
                  <a:pt x="12677787" y="0"/>
                </a:lnTo>
                <a:lnTo>
                  <a:pt x="24387176" y="0"/>
                </a:lnTo>
                <a:lnTo>
                  <a:pt x="24387176" y="13715999"/>
                </a:lnTo>
                <a:lnTo>
                  <a:pt x="0" y="13715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BA8B00A-B2DA-2DDA-20C7-91E35880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91" y="3646677"/>
            <a:ext cx="9957427" cy="2712473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125" b="1" i="0">
                <a:solidFill>
                  <a:schemeClr val="bg1"/>
                </a:solidFill>
                <a:latin typeface="RijksoverheidSansWebText Bold" panose="020B0503040202060203" pitchFamily="34" charset="0"/>
                <a:ea typeface="RijksoverheidSansWebText Bold" panose="020B0503040202060203" pitchFamily="34" charset="0"/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30305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RP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E97658EF-1099-4CB2-8E8E-A889FB17CD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2" y="-1"/>
            <a:ext cx="484137" cy="1204129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C28DA39-9D29-1A74-A11D-5429AED5D4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24387176"/>
              <a:gd name="connsiteY0" fmla="*/ 0 h 13715999"/>
              <a:gd name="connsiteX1" fmla="*/ 11709387 w 24387176"/>
              <a:gd name="connsiteY1" fmla="*/ 0 h 13715999"/>
              <a:gd name="connsiteX2" fmla="*/ 11709387 w 24387176"/>
              <a:gd name="connsiteY2" fmla="*/ 1927224 h 13715999"/>
              <a:gd name="connsiteX3" fmla="*/ 12677787 w 24387176"/>
              <a:gd name="connsiteY3" fmla="*/ 1927224 h 13715999"/>
              <a:gd name="connsiteX4" fmla="*/ 12677787 w 24387176"/>
              <a:gd name="connsiteY4" fmla="*/ 0 h 13715999"/>
              <a:gd name="connsiteX5" fmla="*/ 24387176 w 24387176"/>
              <a:gd name="connsiteY5" fmla="*/ 0 h 13715999"/>
              <a:gd name="connsiteX6" fmla="*/ 24387176 w 24387176"/>
              <a:gd name="connsiteY6" fmla="*/ 13715999 h 13715999"/>
              <a:gd name="connsiteX7" fmla="*/ 0 w 24387176"/>
              <a:gd name="connsiteY7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7176" h="13715999">
                <a:moveTo>
                  <a:pt x="0" y="0"/>
                </a:moveTo>
                <a:lnTo>
                  <a:pt x="11709387" y="0"/>
                </a:lnTo>
                <a:lnTo>
                  <a:pt x="11709387" y="1927224"/>
                </a:lnTo>
                <a:lnTo>
                  <a:pt x="12677787" y="1927224"/>
                </a:lnTo>
                <a:lnTo>
                  <a:pt x="12677787" y="0"/>
                </a:lnTo>
                <a:lnTo>
                  <a:pt x="24387176" y="0"/>
                </a:lnTo>
                <a:lnTo>
                  <a:pt x="24387176" y="13715999"/>
                </a:lnTo>
                <a:lnTo>
                  <a:pt x="0" y="13715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04065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RPD Teks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0392CF-97A2-C437-A9F3-25B5CD9381D9}"/>
              </a:ext>
            </a:extLst>
          </p:cNvPr>
          <p:cNvSpPr/>
          <p:nvPr userDrawn="1"/>
        </p:nvSpPr>
        <p:spPr>
          <a:xfrm>
            <a:off x="5853932" y="0"/>
            <a:ext cx="484137" cy="9652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25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26 augustus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012CB-14D3-4B29-B9BE-EBD198EAE235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306010-D3E8-E7EE-294A-5F9E8161C996}"/>
              </a:ext>
            </a:extLst>
          </p:cNvPr>
          <p:cNvSpPr/>
          <p:nvPr userDrawn="1"/>
        </p:nvSpPr>
        <p:spPr>
          <a:xfrm>
            <a:off x="6096194" y="0"/>
            <a:ext cx="609580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25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E1AC28-078E-09F5-7162-E6E56C75D61F}"/>
              </a:ext>
            </a:extLst>
          </p:cNvPr>
          <p:cNvSpPr/>
          <p:nvPr userDrawn="1"/>
        </p:nvSpPr>
        <p:spPr>
          <a:xfrm>
            <a:off x="1276184" y="2476500"/>
            <a:ext cx="13685643" cy="1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825" dirty="0"/>
          </a:p>
        </p:txBody>
      </p:sp>
    </p:spTree>
    <p:extLst>
      <p:ext uri="{BB962C8B-B14F-4D97-AF65-F5344CB8AC3E}">
        <p14:creationId xmlns:p14="http://schemas.microsoft.com/office/powerpoint/2010/main" val="32411535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RPD Teks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B48B6D-1910-1D7E-B27E-17D7A8D84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194" y="0"/>
            <a:ext cx="6095807" cy="6858000"/>
          </a:xfrm>
          <a:custGeom>
            <a:avLst/>
            <a:gdLst>
              <a:gd name="connsiteX0" fmla="*/ 483812 w 12193201"/>
              <a:gd name="connsiteY0" fmla="*/ 0 h 13716000"/>
              <a:gd name="connsiteX1" fmla="*/ 12193201 w 12193201"/>
              <a:gd name="connsiteY1" fmla="*/ 0 h 13716000"/>
              <a:gd name="connsiteX2" fmla="*/ 12193201 w 12193201"/>
              <a:gd name="connsiteY2" fmla="*/ 13716000 h 13716000"/>
              <a:gd name="connsiteX3" fmla="*/ 0 w 12193201"/>
              <a:gd name="connsiteY3" fmla="*/ 13716000 h 13716000"/>
              <a:gd name="connsiteX4" fmla="*/ 0 w 12193201"/>
              <a:gd name="connsiteY4" fmla="*/ 1930401 h 13716000"/>
              <a:gd name="connsiteX5" fmla="*/ 483812 w 12193201"/>
              <a:gd name="connsiteY5" fmla="*/ 1930401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1" h="13716000">
                <a:moveTo>
                  <a:pt x="483812" y="0"/>
                </a:moveTo>
                <a:lnTo>
                  <a:pt x="12193201" y="0"/>
                </a:lnTo>
                <a:lnTo>
                  <a:pt x="12193201" y="13716000"/>
                </a:lnTo>
                <a:lnTo>
                  <a:pt x="0" y="13716000"/>
                </a:lnTo>
                <a:lnTo>
                  <a:pt x="0" y="1930401"/>
                </a:lnTo>
                <a:lnTo>
                  <a:pt x="483812" y="19304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75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72F5B885-00A9-85E1-AED8-7F4C34F1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1961" y="6390587"/>
            <a:ext cx="2503239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9C6131D9-4412-2131-2A3B-2FAD82A6D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4255" y="6390587"/>
            <a:ext cx="778775" cy="365125"/>
          </a:xfrm>
        </p:spPr>
        <p:txBody>
          <a:bodyPr/>
          <a:lstStyle>
            <a:lvl1pPr>
              <a:defRPr sz="900" b="0" i="0">
                <a:latin typeface="RijksoverheidSansWebText Regular" panose="020B0503040202060203" pitchFamily="34" charset="0"/>
                <a:ea typeface="RijksoverheidSansWebText Regular" panose="020B0503040202060203" pitchFamily="34" charset="0"/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30407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318503"/>
            <a:ext cx="12192000" cy="539750"/>
          </a:xfrm>
          <a:custGeom>
            <a:avLst/>
            <a:gdLst/>
            <a:ahLst/>
            <a:cxnLst/>
            <a:rect l="l" t="t" r="r" b="b"/>
            <a:pathLst>
              <a:path w="12192000" h="539750">
                <a:moveTo>
                  <a:pt x="12192000" y="0"/>
                </a:moveTo>
                <a:lnTo>
                  <a:pt x="0" y="0"/>
                </a:lnTo>
                <a:lnTo>
                  <a:pt x="0" y="539242"/>
                </a:lnTo>
                <a:lnTo>
                  <a:pt x="12192000" y="539242"/>
                </a:lnTo>
                <a:lnTo>
                  <a:pt x="12192000" y="0"/>
                </a:lnTo>
                <a:close/>
              </a:path>
            </a:pathLst>
          </a:custGeom>
          <a:solidFill>
            <a:srgbClr val="DF6E00"/>
          </a:solidFill>
        </p:spPr>
        <p:txBody>
          <a:bodyPr wrap="square" lIns="0" tIns="0" rIns="0" bIns="0" rtlCol="0"/>
          <a:lstStyle/>
          <a:p>
            <a:endParaRPr sz="1650"/>
          </a:p>
        </p:txBody>
      </p:sp>
      <p:sp>
        <p:nvSpPr>
          <p:cNvPr id="17" name="bg object 17"/>
          <p:cNvSpPr/>
          <p:nvPr/>
        </p:nvSpPr>
        <p:spPr>
          <a:xfrm>
            <a:off x="0" y="2"/>
            <a:ext cx="12192000" cy="1071245"/>
          </a:xfrm>
          <a:custGeom>
            <a:avLst/>
            <a:gdLst/>
            <a:ahLst/>
            <a:cxnLst/>
            <a:rect l="l" t="t" r="r" b="b"/>
            <a:pathLst>
              <a:path w="12192000" h="1071245">
                <a:moveTo>
                  <a:pt x="12192000" y="0"/>
                </a:moveTo>
                <a:lnTo>
                  <a:pt x="0" y="0"/>
                </a:lnTo>
                <a:lnTo>
                  <a:pt x="0" y="1070864"/>
                </a:lnTo>
                <a:lnTo>
                  <a:pt x="12192000" y="1070864"/>
                </a:lnTo>
                <a:lnTo>
                  <a:pt x="12192000" y="0"/>
                </a:lnTo>
                <a:close/>
              </a:path>
            </a:pathLst>
          </a:custGeom>
          <a:solidFill>
            <a:srgbClr val="DF6E00"/>
          </a:solidFill>
        </p:spPr>
        <p:txBody>
          <a:bodyPr wrap="square" lIns="0" tIns="0" rIns="0" bIns="0" rtlCol="0"/>
          <a:lstStyle/>
          <a:p>
            <a:endParaRPr sz="1650"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75020" y="2"/>
            <a:ext cx="441960" cy="8488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113652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03261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FB3FC92B-5E9D-FC2B-CE5C-73C7B5C7321B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1143000"/>
            <a:ext cx="11733213" cy="5486400"/>
          </a:xfrm>
          <a:custGeom>
            <a:avLst/>
            <a:gdLst>
              <a:gd name="T0" fmla="*/ 12320 w 12320"/>
              <a:gd name="T1" fmla="*/ 0 h 5760"/>
              <a:gd name="T2" fmla="*/ 478 w 12320"/>
              <a:gd name="T3" fmla="*/ 0 h 5760"/>
              <a:gd name="T4" fmla="*/ 0 w 12320"/>
              <a:gd name="T5" fmla="*/ 478 h 5760"/>
              <a:gd name="T6" fmla="*/ 0 w 12320"/>
              <a:gd name="T7" fmla="*/ 5760 h 5760"/>
              <a:gd name="T8" fmla="*/ 12320 w 12320"/>
              <a:gd name="T9" fmla="*/ 5760 h 5760"/>
              <a:gd name="T10" fmla="*/ 12320 w 12320"/>
              <a:gd name="T11" fmla="*/ 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20" h="5760">
                <a:moveTo>
                  <a:pt x="12320" y="0"/>
                </a:moveTo>
                <a:cubicBezTo>
                  <a:pt x="478" y="0"/>
                  <a:pt x="478" y="0"/>
                  <a:pt x="478" y="0"/>
                </a:cubicBezTo>
                <a:cubicBezTo>
                  <a:pt x="214" y="0"/>
                  <a:pt x="0" y="214"/>
                  <a:pt x="0" y="478"/>
                </a:cubicBezTo>
                <a:cubicBezTo>
                  <a:pt x="0" y="5760"/>
                  <a:pt x="0" y="5760"/>
                  <a:pt x="0" y="5760"/>
                </a:cubicBezTo>
                <a:cubicBezTo>
                  <a:pt x="12320" y="5760"/>
                  <a:pt x="12320" y="5760"/>
                  <a:pt x="12320" y="5760"/>
                </a:cubicBezTo>
                <a:lnTo>
                  <a:pt x="12320" y="0"/>
                </a:lnTo>
                <a:close/>
              </a:path>
            </a:pathLst>
          </a:custGeom>
          <a:solidFill>
            <a:srgbClr val="1543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2" name="01_Rectangle 2{PHJU} (JU-Free)" descr="Logo Ministerie van Volkshuisvesting en Ruimtelijke Ordening">
            <a:extLst>
              <a:ext uri="{FF2B5EF4-FFF2-40B4-BE49-F238E27FC236}">
                <a16:creationId xmlns:a16="http://schemas.microsoft.com/office/drawing/2014/main" id="{0134EC4C-4F37-931D-499C-A7D7AEDEB8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48">
                <a:latin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21B9D053-5453-83A4-E01D-4A23BAD3B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4050" b="1" i="0" u="none" baseline="0">
                <a:solidFill>
                  <a:schemeClr val="bg2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5" name="02_Subtitle 3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6" name="03_Placeholder 4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7525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 mintgroen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FB3FC92B-5E9D-FC2B-CE5C-73C7B5C7321B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1143000"/>
            <a:ext cx="11733213" cy="5486400"/>
          </a:xfrm>
          <a:custGeom>
            <a:avLst/>
            <a:gdLst>
              <a:gd name="T0" fmla="*/ 12320 w 12320"/>
              <a:gd name="T1" fmla="*/ 0 h 5760"/>
              <a:gd name="T2" fmla="*/ 478 w 12320"/>
              <a:gd name="T3" fmla="*/ 0 h 5760"/>
              <a:gd name="T4" fmla="*/ 0 w 12320"/>
              <a:gd name="T5" fmla="*/ 478 h 5760"/>
              <a:gd name="T6" fmla="*/ 0 w 12320"/>
              <a:gd name="T7" fmla="*/ 5760 h 5760"/>
              <a:gd name="T8" fmla="*/ 12320 w 12320"/>
              <a:gd name="T9" fmla="*/ 5760 h 5760"/>
              <a:gd name="T10" fmla="*/ 12320 w 12320"/>
              <a:gd name="T11" fmla="*/ 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20" h="5760">
                <a:moveTo>
                  <a:pt x="12320" y="0"/>
                </a:moveTo>
                <a:cubicBezTo>
                  <a:pt x="478" y="0"/>
                  <a:pt x="478" y="0"/>
                  <a:pt x="478" y="0"/>
                </a:cubicBezTo>
                <a:cubicBezTo>
                  <a:pt x="214" y="0"/>
                  <a:pt x="0" y="214"/>
                  <a:pt x="0" y="478"/>
                </a:cubicBezTo>
                <a:cubicBezTo>
                  <a:pt x="0" y="5760"/>
                  <a:pt x="0" y="5760"/>
                  <a:pt x="0" y="5760"/>
                </a:cubicBezTo>
                <a:cubicBezTo>
                  <a:pt x="12320" y="5760"/>
                  <a:pt x="12320" y="5760"/>
                  <a:pt x="12320" y="5760"/>
                </a:cubicBezTo>
                <a:lnTo>
                  <a:pt x="12320" y="0"/>
                </a:lnTo>
                <a:close/>
              </a:path>
            </a:pathLst>
          </a:custGeom>
          <a:solidFill>
            <a:srgbClr val="76D2B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2" name="01_Rectangle 2{PHJU} (JU-Free)" descr="Logo Ministerie van Volkshuisvesting en Ruimtelijke Ordening">
            <a:extLst>
              <a:ext uri="{FF2B5EF4-FFF2-40B4-BE49-F238E27FC236}">
                <a16:creationId xmlns:a16="http://schemas.microsoft.com/office/drawing/2014/main" id="{0134EC4C-4F37-931D-499C-A7D7AEDEB8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48">
                <a:latin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21B9D053-5453-83A4-E01D-4A23BAD3B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4050" b="1" i="0" u="none" baseline="0">
                <a:solidFill>
                  <a:srgbClr val="154273"/>
                </a:solidFill>
                <a:latin typeface="+mj-lt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5" name="02_Subtitle 3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rgbClr val="15427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6" name="03_Placeholder 4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154273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56430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 oranje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FB3FC92B-5E9D-FC2B-CE5C-73C7B5C7321B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1143000"/>
            <a:ext cx="11733213" cy="5486400"/>
          </a:xfrm>
          <a:custGeom>
            <a:avLst/>
            <a:gdLst>
              <a:gd name="T0" fmla="*/ 12320 w 12320"/>
              <a:gd name="T1" fmla="*/ 0 h 5760"/>
              <a:gd name="T2" fmla="*/ 478 w 12320"/>
              <a:gd name="T3" fmla="*/ 0 h 5760"/>
              <a:gd name="T4" fmla="*/ 0 w 12320"/>
              <a:gd name="T5" fmla="*/ 478 h 5760"/>
              <a:gd name="T6" fmla="*/ 0 w 12320"/>
              <a:gd name="T7" fmla="*/ 5760 h 5760"/>
              <a:gd name="T8" fmla="*/ 12320 w 12320"/>
              <a:gd name="T9" fmla="*/ 5760 h 5760"/>
              <a:gd name="T10" fmla="*/ 12320 w 12320"/>
              <a:gd name="T11" fmla="*/ 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20" h="5760">
                <a:moveTo>
                  <a:pt x="12320" y="0"/>
                </a:moveTo>
                <a:cubicBezTo>
                  <a:pt x="478" y="0"/>
                  <a:pt x="478" y="0"/>
                  <a:pt x="478" y="0"/>
                </a:cubicBezTo>
                <a:cubicBezTo>
                  <a:pt x="214" y="0"/>
                  <a:pt x="0" y="214"/>
                  <a:pt x="0" y="478"/>
                </a:cubicBezTo>
                <a:cubicBezTo>
                  <a:pt x="0" y="5760"/>
                  <a:pt x="0" y="5760"/>
                  <a:pt x="0" y="5760"/>
                </a:cubicBezTo>
                <a:cubicBezTo>
                  <a:pt x="12320" y="5760"/>
                  <a:pt x="12320" y="5760"/>
                  <a:pt x="12320" y="5760"/>
                </a:cubicBezTo>
                <a:lnTo>
                  <a:pt x="12320" y="0"/>
                </a:ln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2" name="01_Rectangle 2{PHJU} (JU-Free)" descr="Logo Ministerie van Volkshuisvesting en Ruimtelijke Ordening">
            <a:extLst>
              <a:ext uri="{FF2B5EF4-FFF2-40B4-BE49-F238E27FC236}">
                <a16:creationId xmlns:a16="http://schemas.microsoft.com/office/drawing/2014/main" id="{0134EC4C-4F37-931D-499C-A7D7AEDEB8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48">
                <a:latin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21B9D053-5453-83A4-E01D-4A23BAD3B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4050" b="1" i="0" u="none" baseline="0">
                <a:solidFill>
                  <a:schemeClr val="bg2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5" name="02_Subtitle 3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6" name="03_Placeholder 4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00000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81831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E84F-39AC-4D4D-B8C3-7DBB2D5F21CF}" type="datetimeFigureOut">
              <a:rPr lang="nl-NL" smtClean="0"/>
              <a:t>29-6-2026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1CFE-62AF-4E81-94B4-470AA4B035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1563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 donkergroen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FB3FC92B-5E9D-FC2B-CE5C-73C7B5C7321B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1143000"/>
            <a:ext cx="11733213" cy="5486400"/>
          </a:xfrm>
          <a:custGeom>
            <a:avLst/>
            <a:gdLst>
              <a:gd name="T0" fmla="*/ 12320 w 12320"/>
              <a:gd name="T1" fmla="*/ 0 h 5760"/>
              <a:gd name="T2" fmla="*/ 478 w 12320"/>
              <a:gd name="T3" fmla="*/ 0 h 5760"/>
              <a:gd name="T4" fmla="*/ 0 w 12320"/>
              <a:gd name="T5" fmla="*/ 478 h 5760"/>
              <a:gd name="T6" fmla="*/ 0 w 12320"/>
              <a:gd name="T7" fmla="*/ 5760 h 5760"/>
              <a:gd name="T8" fmla="*/ 12320 w 12320"/>
              <a:gd name="T9" fmla="*/ 5760 h 5760"/>
              <a:gd name="T10" fmla="*/ 12320 w 12320"/>
              <a:gd name="T11" fmla="*/ 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20" h="5760">
                <a:moveTo>
                  <a:pt x="12320" y="0"/>
                </a:moveTo>
                <a:cubicBezTo>
                  <a:pt x="478" y="0"/>
                  <a:pt x="478" y="0"/>
                  <a:pt x="478" y="0"/>
                </a:cubicBezTo>
                <a:cubicBezTo>
                  <a:pt x="214" y="0"/>
                  <a:pt x="0" y="214"/>
                  <a:pt x="0" y="478"/>
                </a:cubicBezTo>
                <a:cubicBezTo>
                  <a:pt x="0" y="5760"/>
                  <a:pt x="0" y="5760"/>
                  <a:pt x="0" y="5760"/>
                </a:cubicBezTo>
                <a:cubicBezTo>
                  <a:pt x="12320" y="5760"/>
                  <a:pt x="12320" y="5760"/>
                  <a:pt x="12320" y="5760"/>
                </a:cubicBezTo>
                <a:lnTo>
                  <a:pt x="12320" y="0"/>
                </a:lnTo>
                <a:close/>
              </a:path>
            </a:pathLst>
          </a:custGeom>
          <a:solidFill>
            <a:srgbClr val="275937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2" name="01_Rectangle 2{PHJU} (JU-Free)" descr="Logo Ministerie van Volkshuisvesting en Ruimtelijke Ordening">
            <a:extLst>
              <a:ext uri="{FF2B5EF4-FFF2-40B4-BE49-F238E27FC236}">
                <a16:creationId xmlns:a16="http://schemas.microsoft.com/office/drawing/2014/main" id="{0134EC4C-4F37-931D-499C-A7D7AEDEB8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48">
                <a:latin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3" name="01_Title 2 (JU-Free)">
            <a:extLst>
              <a:ext uri="{FF2B5EF4-FFF2-40B4-BE49-F238E27FC236}">
                <a16:creationId xmlns:a16="http://schemas.microsoft.com/office/drawing/2014/main" id="{21B9D053-5453-83A4-E01D-4A23BAD3B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4050" b="1" i="0" u="none" baseline="0">
                <a:solidFill>
                  <a:schemeClr val="bg2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5" name="02_Subtitle 3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6" name="03_Placeholder 4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227225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rand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E4F70E1A-3999-F1A0-83F4-7E2F3236765C}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28601" y="1143000"/>
            <a:ext cx="11739563" cy="5486400"/>
          </a:xfrm>
          <a:custGeom>
            <a:avLst/>
            <a:gdLst>
              <a:gd name="connsiteX0" fmla="*/ 11277675 w 11739563"/>
              <a:gd name="connsiteY0" fmla="*/ 5486400 h 5486400"/>
              <a:gd name="connsiteX1" fmla="*/ 0 w 11739563"/>
              <a:gd name="connsiteY1" fmla="*/ 5486400 h 5486400"/>
              <a:gd name="connsiteX2" fmla="*/ 0 w 11739563"/>
              <a:gd name="connsiteY2" fmla="*/ 5473065 h 5486400"/>
              <a:gd name="connsiteX3" fmla="*/ 11277675 w 11739563"/>
              <a:gd name="connsiteY3" fmla="*/ 5473065 h 5486400"/>
              <a:gd name="connsiteX4" fmla="*/ 11726230 w 11739563"/>
              <a:gd name="connsiteY4" fmla="*/ 5024460 h 5486400"/>
              <a:gd name="connsiteX5" fmla="*/ 11726230 w 11739563"/>
              <a:gd name="connsiteY5" fmla="*/ 137370 h 5486400"/>
              <a:gd name="connsiteX6" fmla="*/ 11726230 w 11739563"/>
              <a:gd name="connsiteY6" fmla="*/ 0 h 5486400"/>
              <a:gd name="connsiteX7" fmla="*/ 11739563 w 11739563"/>
              <a:gd name="connsiteY7" fmla="*/ 0 h 5486400"/>
              <a:gd name="connsiteX8" fmla="*/ 11739563 w 11739563"/>
              <a:gd name="connsiteY8" fmla="*/ 125758 h 5486400"/>
              <a:gd name="connsiteX9" fmla="*/ 11739563 w 11739563"/>
              <a:gd name="connsiteY9" fmla="*/ 5024460 h 5486400"/>
              <a:gd name="connsiteX10" fmla="*/ 11277675 w 11739563"/>
              <a:gd name="connsiteY10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39563" h="5486400">
                <a:moveTo>
                  <a:pt x="11277675" y="5486400"/>
                </a:moveTo>
                <a:cubicBezTo>
                  <a:pt x="0" y="5486400"/>
                  <a:pt x="0" y="5486400"/>
                  <a:pt x="0" y="5486400"/>
                </a:cubicBezTo>
                <a:cubicBezTo>
                  <a:pt x="0" y="5473065"/>
                  <a:pt x="0" y="5473065"/>
                  <a:pt x="0" y="5473065"/>
                </a:cubicBezTo>
                <a:cubicBezTo>
                  <a:pt x="11277675" y="5473065"/>
                  <a:pt x="11277675" y="5473065"/>
                  <a:pt x="11277675" y="5473065"/>
                </a:cubicBezTo>
                <a:cubicBezTo>
                  <a:pt x="11525285" y="5473065"/>
                  <a:pt x="11726230" y="5272098"/>
                  <a:pt x="11726230" y="5024460"/>
                </a:cubicBezTo>
                <a:cubicBezTo>
                  <a:pt x="11726230" y="2423431"/>
                  <a:pt x="11726230" y="960352"/>
                  <a:pt x="11726230" y="137370"/>
                </a:cubicBezTo>
                <a:lnTo>
                  <a:pt x="11726230" y="0"/>
                </a:lnTo>
                <a:lnTo>
                  <a:pt x="11739563" y="0"/>
                </a:lnTo>
                <a:lnTo>
                  <a:pt x="11739563" y="125758"/>
                </a:lnTo>
                <a:cubicBezTo>
                  <a:pt x="11739563" y="5024460"/>
                  <a:pt x="11739563" y="5024460"/>
                  <a:pt x="11739563" y="5024460"/>
                </a:cubicBezTo>
                <a:cubicBezTo>
                  <a:pt x="11739563" y="5278765"/>
                  <a:pt x="11531952" y="5486400"/>
                  <a:pt x="11277675" y="5486400"/>
                </a:cubicBezTo>
                <a:close/>
              </a:path>
            </a:pathLst>
          </a:custGeom>
          <a:solidFill>
            <a:srgbClr val="1543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sz="1650" dirty="0"/>
          </a:p>
        </p:txBody>
      </p:sp>
      <p:sp>
        <p:nvSpPr>
          <p:cNvPr id="3" name="01_Rectangle 2{PHJU} (JU-Free)" descr="Logo Ministerie van Volkshuisvesting en Ruimtelijke Ordening">
            <a:extLst>
              <a:ext uri="{FF2B5EF4-FFF2-40B4-BE49-F238E27FC236}">
                <a16:creationId xmlns:a16="http://schemas.microsoft.com/office/drawing/2014/main" id="{9BA235BD-CD29-C7A9-F06E-0841F4244C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48">
                <a:latin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5" name="01_Title 2 (JU-Free)">
            <a:extLst>
              <a:ext uri="{FF2B5EF4-FFF2-40B4-BE49-F238E27FC236}">
                <a16:creationId xmlns:a16="http://schemas.microsoft.com/office/drawing/2014/main" id="{4BCD30C9-FC33-BB88-6C5C-8ED28D340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4050" b="1" i="0" u="none" baseline="0">
                <a:solidFill>
                  <a:schemeClr val="tx2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6" name="02_Subtitle 3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7" name="03_Placeholder 4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105880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rand mintgroen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E4F70E1A-3999-F1A0-83F4-7E2F3236765C}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28601" y="1143000"/>
            <a:ext cx="11739563" cy="5486400"/>
          </a:xfrm>
          <a:custGeom>
            <a:avLst/>
            <a:gdLst>
              <a:gd name="connsiteX0" fmla="*/ 11277675 w 11739563"/>
              <a:gd name="connsiteY0" fmla="*/ 5486400 h 5486400"/>
              <a:gd name="connsiteX1" fmla="*/ 0 w 11739563"/>
              <a:gd name="connsiteY1" fmla="*/ 5486400 h 5486400"/>
              <a:gd name="connsiteX2" fmla="*/ 0 w 11739563"/>
              <a:gd name="connsiteY2" fmla="*/ 5473065 h 5486400"/>
              <a:gd name="connsiteX3" fmla="*/ 11277675 w 11739563"/>
              <a:gd name="connsiteY3" fmla="*/ 5473065 h 5486400"/>
              <a:gd name="connsiteX4" fmla="*/ 11726230 w 11739563"/>
              <a:gd name="connsiteY4" fmla="*/ 5024460 h 5486400"/>
              <a:gd name="connsiteX5" fmla="*/ 11726230 w 11739563"/>
              <a:gd name="connsiteY5" fmla="*/ 137370 h 5486400"/>
              <a:gd name="connsiteX6" fmla="*/ 11726230 w 11739563"/>
              <a:gd name="connsiteY6" fmla="*/ 0 h 5486400"/>
              <a:gd name="connsiteX7" fmla="*/ 11739563 w 11739563"/>
              <a:gd name="connsiteY7" fmla="*/ 0 h 5486400"/>
              <a:gd name="connsiteX8" fmla="*/ 11739563 w 11739563"/>
              <a:gd name="connsiteY8" fmla="*/ 125758 h 5486400"/>
              <a:gd name="connsiteX9" fmla="*/ 11739563 w 11739563"/>
              <a:gd name="connsiteY9" fmla="*/ 5024460 h 5486400"/>
              <a:gd name="connsiteX10" fmla="*/ 11277675 w 11739563"/>
              <a:gd name="connsiteY10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39563" h="5486400">
                <a:moveTo>
                  <a:pt x="11277675" y="5486400"/>
                </a:moveTo>
                <a:cubicBezTo>
                  <a:pt x="0" y="5486400"/>
                  <a:pt x="0" y="5486400"/>
                  <a:pt x="0" y="5486400"/>
                </a:cubicBezTo>
                <a:cubicBezTo>
                  <a:pt x="0" y="5473065"/>
                  <a:pt x="0" y="5473065"/>
                  <a:pt x="0" y="5473065"/>
                </a:cubicBezTo>
                <a:cubicBezTo>
                  <a:pt x="11277675" y="5473065"/>
                  <a:pt x="11277675" y="5473065"/>
                  <a:pt x="11277675" y="5473065"/>
                </a:cubicBezTo>
                <a:cubicBezTo>
                  <a:pt x="11525285" y="5473065"/>
                  <a:pt x="11726230" y="5272098"/>
                  <a:pt x="11726230" y="5024460"/>
                </a:cubicBezTo>
                <a:cubicBezTo>
                  <a:pt x="11726230" y="2423431"/>
                  <a:pt x="11726230" y="960352"/>
                  <a:pt x="11726230" y="137370"/>
                </a:cubicBezTo>
                <a:lnTo>
                  <a:pt x="11726230" y="0"/>
                </a:lnTo>
                <a:lnTo>
                  <a:pt x="11739563" y="0"/>
                </a:lnTo>
                <a:lnTo>
                  <a:pt x="11739563" y="125758"/>
                </a:lnTo>
                <a:cubicBezTo>
                  <a:pt x="11739563" y="5024460"/>
                  <a:pt x="11739563" y="5024460"/>
                  <a:pt x="11739563" y="5024460"/>
                </a:cubicBezTo>
                <a:cubicBezTo>
                  <a:pt x="11739563" y="5278765"/>
                  <a:pt x="11531952" y="5486400"/>
                  <a:pt x="11277675" y="5486400"/>
                </a:cubicBezTo>
                <a:close/>
              </a:path>
            </a:pathLst>
          </a:custGeom>
          <a:solidFill>
            <a:srgbClr val="76D2B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sz="1650" dirty="0"/>
          </a:p>
        </p:txBody>
      </p:sp>
      <p:sp>
        <p:nvSpPr>
          <p:cNvPr id="3" name="01_Rectangle 2{PHJU} (JU-Free)" descr="Logo Ministerie van Volkshuisvesting en Ruimtelijke Ordening">
            <a:extLst>
              <a:ext uri="{FF2B5EF4-FFF2-40B4-BE49-F238E27FC236}">
                <a16:creationId xmlns:a16="http://schemas.microsoft.com/office/drawing/2014/main" id="{9BA235BD-CD29-C7A9-F06E-0841F4244C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48">
                <a:latin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5" name="01_Title 2 (JU-Free)">
            <a:extLst>
              <a:ext uri="{FF2B5EF4-FFF2-40B4-BE49-F238E27FC236}">
                <a16:creationId xmlns:a16="http://schemas.microsoft.com/office/drawing/2014/main" id="{4BCD30C9-FC33-BB88-6C5C-8ED28D340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4050" b="1" i="0" u="none" baseline="0">
                <a:solidFill>
                  <a:schemeClr val="tx2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6" name="02_Subtitle 3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7" name="03_Placeholder 4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20681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rand oranje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E4F70E1A-3999-F1A0-83F4-7E2F3236765C}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28601" y="1143000"/>
            <a:ext cx="11739563" cy="5486400"/>
          </a:xfrm>
          <a:custGeom>
            <a:avLst/>
            <a:gdLst>
              <a:gd name="connsiteX0" fmla="*/ 11277675 w 11739563"/>
              <a:gd name="connsiteY0" fmla="*/ 5486400 h 5486400"/>
              <a:gd name="connsiteX1" fmla="*/ 0 w 11739563"/>
              <a:gd name="connsiteY1" fmla="*/ 5486400 h 5486400"/>
              <a:gd name="connsiteX2" fmla="*/ 0 w 11739563"/>
              <a:gd name="connsiteY2" fmla="*/ 5473065 h 5486400"/>
              <a:gd name="connsiteX3" fmla="*/ 11277675 w 11739563"/>
              <a:gd name="connsiteY3" fmla="*/ 5473065 h 5486400"/>
              <a:gd name="connsiteX4" fmla="*/ 11726230 w 11739563"/>
              <a:gd name="connsiteY4" fmla="*/ 5024460 h 5486400"/>
              <a:gd name="connsiteX5" fmla="*/ 11726230 w 11739563"/>
              <a:gd name="connsiteY5" fmla="*/ 137370 h 5486400"/>
              <a:gd name="connsiteX6" fmla="*/ 11726230 w 11739563"/>
              <a:gd name="connsiteY6" fmla="*/ 0 h 5486400"/>
              <a:gd name="connsiteX7" fmla="*/ 11739563 w 11739563"/>
              <a:gd name="connsiteY7" fmla="*/ 0 h 5486400"/>
              <a:gd name="connsiteX8" fmla="*/ 11739563 w 11739563"/>
              <a:gd name="connsiteY8" fmla="*/ 125758 h 5486400"/>
              <a:gd name="connsiteX9" fmla="*/ 11739563 w 11739563"/>
              <a:gd name="connsiteY9" fmla="*/ 5024460 h 5486400"/>
              <a:gd name="connsiteX10" fmla="*/ 11277675 w 11739563"/>
              <a:gd name="connsiteY10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39563" h="5486400">
                <a:moveTo>
                  <a:pt x="11277675" y="5486400"/>
                </a:moveTo>
                <a:cubicBezTo>
                  <a:pt x="0" y="5486400"/>
                  <a:pt x="0" y="5486400"/>
                  <a:pt x="0" y="5486400"/>
                </a:cubicBezTo>
                <a:cubicBezTo>
                  <a:pt x="0" y="5473065"/>
                  <a:pt x="0" y="5473065"/>
                  <a:pt x="0" y="5473065"/>
                </a:cubicBezTo>
                <a:cubicBezTo>
                  <a:pt x="11277675" y="5473065"/>
                  <a:pt x="11277675" y="5473065"/>
                  <a:pt x="11277675" y="5473065"/>
                </a:cubicBezTo>
                <a:cubicBezTo>
                  <a:pt x="11525285" y="5473065"/>
                  <a:pt x="11726230" y="5272098"/>
                  <a:pt x="11726230" y="5024460"/>
                </a:cubicBezTo>
                <a:cubicBezTo>
                  <a:pt x="11726230" y="2423431"/>
                  <a:pt x="11726230" y="960352"/>
                  <a:pt x="11726230" y="137370"/>
                </a:cubicBezTo>
                <a:lnTo>
                  <a:pt x="11726230" y="0"/>
                </a:lnTo>
                <a:lnTo>
                  <a:pt x="11739563" y="0"/>
                </a:lnTo>
                <a:lnTo>
                  <a:pt x="11739563" y="125758"/>
                </a:lnTo>
                <a:cubicBezTo>
                  <a:pt x="11739563" y="5024460"/>
                  <a:pt x="11739563" y="5024460"/>
                  <a:pt x="11739563" y="5024460"/>
                </a:cubicBezTo>
                <a:cubicBezTo>
                  <a:pt x="11739563" y="5278765"/>
                  <a:pt x="11531952" y="5486400"/>
                  <a:pt x="11277675" y="5486400"/>
                </a:cubicBez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sz="1650" dirty="0"/>
          </a:p>
        </p:txBody>
      </p:sp>
      <p:sp>
        <p:nvSpPr>
          <p:cNvPr id="3" name="01_Rectangle 2{PHJU} (JU-Free)" descr="Logo Ministerie van Volkshuisvesting en Ruimtelijke Ordening">
            <a:extLst>
              <a:ext uri="{FF2B5EF4-FFF2-40B4-BE49-F238E27FC236}">
                <a16:creationId xmlns:a16="http://schemas.microsoft.com/office/drawing/2014/main" id="{9BA235BD-CD29-C7A9-F06E-0841F4244C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48">
                <a:latin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5" name="01_Title 2 (JU-Free)">
            <a:extLst>
              <a:ext uri="{FF2B5EF4-FFF2-40B4-BE49-F238E27FC236}">
                <a16:creationId xmlns:a16="http://schemas.microsoft.com/office/drawing/2014/main" id="{4BCD30C9-FC33-BB88-6C5C-8ED28D340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4050" b="1" i="0" u="none" baseline="0">
                <a:solidFill>
                  <a:srgbClr val="E17000"/>
                </a:solidFill>
                <a:latin typeface="+mj-lt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6" name="02_Subtitle 3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7" name="03_Placeholder 4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00000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452449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rand donkergroen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E4F70E1A-3999-F1A0-83F4-7E2F3236765C}"/>
              </a:ext>
            </a:extLst>
          </p:cNvPr>
          <p:cNvSpPr>
            <a:spLocks noSelect="1"/>
          </p:cNvSpPr>
          <p:nvPr userDrawn="1"/>
        </p:nvSpPr>
        <p:spPr bwMode="auto">
          <a:xfrm flipH="1" flipV="1">
            <a:off x="228601" y="1143000"/>
            <a:ext cx="11739563" cy="5486400"/>
          </a:xfrm>
          <a:custGeom>
            <a:avLst/>
            <a:gdLst>
              <a:gd name="connsiteX0" fmla="*/ 11277675 w 11739563"/>
              <a:gd name="connsiteY0" fmla="*/ 5486400 h 5486400"/>
              <a:gd name="connsiteX1" fmla="*/ 0 w 11739563"/>
              <a:gd name="connsiteY1" fmla="*/ 5486400 h 5486400"/>
              <a:gd name="connsiteX2" fmla="*/ 0 w 11739563"/>
              <a:gd name="connsiteY2" fmla="*/ 5473065 h 5486400"/>
              <a:gd name="connsiteX3" fmla="*/ 11277675 w 11739563"/>
              <a:gd name="connsiteY3" fmla="*/ 5473065 h 5486400"/>
              <a:gd name="connsiteX4" fmla="*/ 11726230 w 11739563"/>
              <a:gd name="connsiteY4" fmla="*/ 5024460 h 5486400"/>
              <a:gd name="connsiteX5" fmla="*/ 11726230 w 11739563"/>
              <a:gd name="connsiteY5" fmla="*/ 137370 h 5486400"/>
              <a:gd name="connsiteX6" fmla="*/ 11726230 w 11739563"/>
              <a:gd name="connsiteY6" fmla="*/ 0 h 5486400"/>
              <a:gd name="connsiteX7" fmla="*/ 11739563 w 11739563"/>
              <a:gd name="connsiteY7" fmla="*/ 0 h 5486400"/>
              <a:gd name="connsiteX8" fmla="*/ 11739563 w 11739563"/>
              <a:gd name="connsiteY8" fmla="*/ 125758 h 5486400"/>
              <a:gd name="connsiteX9" fmla="*/ 11739563 w 11739563"/>
              <a:gd name="connsiteY9" fmla="*/ 5024460 h 5486400"/>
              <a:gd name="connsiteX10" fmla="*/ 11277675 w 11739563"/>
              <a:gd name="connsiteY10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39563" h="5486400">
                <a:moveTo>
                  <a:pt x="11277675" y="5486400"/>
                </a:moveTo>
                <a:cubicBezTo>
                  <a:pt x="0" y="5486400"/>
                  <a:pt x="0" y="5486400"/>
                  <a:pt x="0" y="5486400"/>
                </a:cubicBezTo>
                <a:cubicBezTo>
                  <a:pt x="0" y="5473065"/>
                  <a:pt x="0" y="5473065"/>
                  <a:pt x="0" y="5473065"/>
                </a:cubicBezTo>
                <a:cubicBezTo>
                  <a:pt x="11277675" y="5473065"/>
                  <a:pt x="11277675" y="5473065"/>
                  <a:pt x="11277675" y="5473065"/>
                </a:cubicBezTo>
                <a:cubicBezTo>
                  <a:pt x="11525285" y="5473065"/>
                  <a:pt x="11726230" y="5272098"/>
                  <a:pt x="11726230" y="5024460"/>
                </a:cubicBezTo>
                <a:cubicBezTo>
                  <a:pt x="11726230" y="2423431"/>
                  <a:pt x="11726230" y="960352"/>
                  <a:pt x="11726230" y="137370"/>
                </a:cubicBezTo>
                <a:lnTo>
                  <a:pt x="11726230" y="0"/>
                </a:lnTo>
                <a:lnTo>
                  <a:pt x="11739563" y="0"/>
                </a:lnTo>
                <a:lnTo>
                  <a:pt x="11739563" y="125758"/>
                </a:lnTo>
                <a:cubicBezTo>
                  <a:pt x="11739563" y="5024460"/>
                  <a:pt x="11739563" y="5024460"/>
                  <a:pt x="11739563" y="5024460"/>
                </a:cubicBezTo>
                <a:cubicBezTo>
                  <a:pt x="11739563" y="5278765"/>
                  <a:pt x="11531952" y="5486400"/>
                  <a:pt x="11277675" y="5486400"/>
                </a:cubicBezTo>
                <a:close/>
              </a:path>
            </a:pathLst>
          </a:custGeom>
          <a:solidFill>
            <a:srgbClr val="275937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sz="1650" dirty="0"/>
          </a:p>
        </p:txBody>
      </p:sp>
      <p:sp>
        <p:nvSpPr>
          <p:cNvPr id="3" name="01_Rectangle 2{PHJU} (JU-Free)" descr="Logo Ministerie van Volkshuisvesting en Ruimtelijke Ordening">
            <a:extLst>
              <a:ext uri="{FF2B5EF4-FFF2-40B4-BE49-F238E27FC236}">
                <a16:creationId xmlns:a16="http://schemas.microsoft.com/office/drawing/2014/main" id="{9BA235BD-CD29-C7A9-F06E-0841F4244C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48">
                <a:latin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5" name="01_Title 2 (JU-Free)">
            <a:extLst>
              <a:ext uri="{FF2B5EF4-FFF2-40B4-BE49-F238E27FC236}">
                <a16:creationId xmlns:a16="http://schemas.microsoft.com/office/drawing/2014/main" id="{4BCD30C9-FC33-BB88-6C5C-8ED28D340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10820400" cy="1435100"/>
          </a:xfrm>
        </p:spPr>
        <p:txBody>
          <a:bodyPr/>
          <a:lstStyle>
            <a:lvl1pPr algn="l">
              <a:defRPr kumimoji="0" sz="4050" b="1" i="0" u="none" baseline="0">
                <a:solidFill>
                  <a:srgbClr val="275937"/>
                </a:solidFill>
                <a:latin typeface="+mj-lt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6" name="02_Subtitle 3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85800" y="3314700"/>
            <a:ext cx="108204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7" name="03_Placeholder 4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0" y="3594100"/>
            <a:ext cx="108204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763587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foto(1/2)+vlak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D5AE8E30-05E7-CD42-8027-5D2BB00E3CCB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228600" y="1143000"/>
            <a:ext cx="11733213" cy="5486400"/>
          </a:xfrm>
          <a:custGeom>
            <a:avLst/>
            <a:gdLst>
              <a:gd name="T0" fmla="*/ 12320 w 12320"/>
              <a:gd name="T1" fmla="*/ 0 h 5760"/>
              <a:gd name="T2" fmla="*/ 478 w 12320"/>
              <a:gd name="T3" fmla="*/ 0 h 5760"/>
              <a:gd name="T4" fmla="*/ 0 w 12320"/>
              <a:gd name="T5" fmla="*/ 478 h 5760"/>
              <a:gd name="T6" fmla="*/ 0 w 12320"/>
              <a:gd name="T7" fmla="*/ 5760 h 5760"/>
              <a:gd name="T8" fmla="*/ 12320 w 12320"/>
              <a:gd name="T9" fmla="*/ 5760 h 5760"/>
              <a:gd name="T10" fmla="*/ 12320 w 12320"/>
              <a:gd name="T11" fmla="*/ 0 h 5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20" h="5760">
                <a:moveTo>
                  <a:pt x="12320" y="0"/>
                </a:moveTo>
                <a:cubicBezTo>
                  <a:pt x="478" y="0"/>
                  <a:pt x="478" y="0"/>
                  <a:pt x="478" y="0"/>
                </a:cubicBezTo>
                <a:cubicBezTo>
                  <a:pt x="214" y="0"/>
                  <a:pt x="0" y="214"/>
                  <a:pt x="0" y="478"/>
                </a:cubicBezTo>
                <a:cubicBezTo>
                  <a:pt x="0" y="5760"/>
                  <a:pt x="0" y="5760"/>
                  <a:pt x="0" y="5760"/>
                </a:cubicBezTo>
                <a:cubicBezTo>
                  <a:pt x="12320" y="5760"/>
                  <a:pt x="12320" y="5760"/>
                  <a:pt x="12320" y="5760"/>
                </a:cubicBezTo>
                <a:lnTo>
                  <a:pt x="12320" y="0"/>
                </a:lnTo>
                <a:close/>
              </a:path>
            </a:pathLst>
          </a:custGeom>
          <a:solidFill>
            <a:srgbClr val="DCE3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3" name="01_Rectangle 2{PHJU} (JU-Free)" descr="Logo Ministerie van Volkshuisvesting en Ruimtelijke Ordening">
            <a:extLst>
              <a:ext uri="{FF2B5EF4-FFF2-40B4-BE49-F238E27FC236}">
                <a16:creationId xmlns:a16="http://schemas.microsoft.com/office/drawing/2014/main" id="{3218722D-F32D-B49D-9851-09449926E4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48">
                <a:latin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5" name="01_Title 2 (JU-Free)">
            <a:extLst>
              <a:ext uri="{FF2B5EF4-FFF2-40B4-BE49-F238E27FC236}">
                <a16:creationId xmlns:a16="http://schemas.microsoft.com/office/drawing/2014/main" id="{4B34B590-229D-AF52-FD12-D4E625485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1752600"/>
            <a:ext cx="4902200" cy="1181100"/>
          </a:xfrm>
        </p:spPr>
        <p:txBody>
          <a:bodyPr/>
          <a:lstStyle>
            <a:lvl1pPr algn="l">
              <a:defRPr kumimoji="0" sz="4050" b="1" i="0" u="none" baseline="0">
                <a:solidFill>
                  <a:schemeClr val="tx2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6" name="02_Subtitle 3[PHJU] (JU-Free)">
            <a:extLst>
              <a:ext uri="{FF2B5EF4-FFF2-40B4-BE49-F238E27FC236}">
                <a16:creationId xmlns:a16="http://schemas.microsoft.com/office/drawing/2014/main" id="{F13147D6-C2AA-E525-52E0-5DB1E68C1C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1" y="3314700"/>
            <a:ext cx="48641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8" name="03_Placeholder 4[PHJU] (JU-Free)">
            <a:extLst>
              <a:ext uri="{FF2B5EF4-FFF2-40B4-BE49-F238E27FC236}">
                <a16:creationId xmlns:a16="http://schemas.microsoft.com/office/drawing/2014/main" id="{FCBE5088-F8E0-2841-87E9-CADB5DC1C5CE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85801" y="3594100"/>
            <a:ext cx="48641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  <p:sp>
        <p:nvSpPr>
          <p:cNvPr id="10" name="04_Frame 5[PHJU] (JU-Free)">
            <a:extLst>
              <a:ext uri="{FF2B5EF4-FFF2-40B4-BE49-F238E27FC236}">
                <a16:creationId xmlns:a16="http://schemas.microsoft.com/office/drawing/2014/main" id="{F54EE106-50DB-937E-2D02-789DCD4039AB}"/>
              </a:ext>
            </a:extLst>
          </p:cNvPr>
          <p:cNvSpPr>
            <a:spLocks noGrp="1" noChangeArrowheads="1"/>
          </p:cNvSpPr>
          <p:nvPr>
            <p:ph type="pic" idx="1000" hasCustomPrompt="1"/>
          </p:nvPr>
        </p:nvSpPr>
        <p:spPr bwMode="auto">
          <a:xfrm>
            <a:off x="6134101" y="1143000"/>
            <a:ext cx="5827713" cy="5486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</p:spTree>
    <p:extLst>
      <p:ext uri="{BB962C8B-B14F-4D97-AF65-F5344CB8AC3E}">
        <p14:creationId xmlns:p14="http://schemas.microsoft.com/office/powerpoint/2010/main" val="40190523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foto+kleurvlak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9C4DAFCC-C949-7BC4-ACB3-E59B78B16E6E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6094413" y="3908425"/>
            <a:ext cx="5867400" cy="2743200"/>
          </a:xfrm>
          <a:custGeom>
            <a:avLst/>
            <a:gdLst>
              <a:gd name="T0" fmla="*/ 478 w 6160"/>
              <a:gd name="T1" fmla="*/ 0 h 2880"/>
              <a:gd name="T2" fmla="*/ 0 w 6160"/>
              <a:gd name="T3" fmla="*/ 478 h 2880"/>
              <a:gd name="T4" fmla="*/ 0 w 6160"/>
              <a:gd name="T5" fmla="*/ 2880 h 2880"/>
              <a:gd name="T6" fmla="*/ 6160 w 6160"/>
              <a:gd name="T7" fmla="*/ 2880 h 2880"/>
              <a:gd name="T8" fmla="*/ 6160 w 6160"/>
              <a:gd name="T9" fmla="*/ 0 h 2880"/>
              <a:gd name="T10" fmla="*/ 478 w 6160"/>
              <a:gd name="T11" fmla="*/ 0 h 2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60" h="2880">
                <a:moveTo>
                  <a:pt x="478" y="0"/>
                </a:moveTo>
                <a:cubicBezTo>
                  <a:pt x="214" y="0"/>
                  <a:pt x="0" y="214"/>
                  <a:pt x="0" y="478"/>
                </a:cubicBezTo>
                <a:cubicBezTo>
                  <a:pt x="0" y="2880"/>
                  <a:pt x="0" y="2880"/>
                  <a:pt x="0" y="2880"/>
                </a:cubicBezTo>
                <a:cubicBezTo>
                  <a:pt x="6160" y="2880"/>
                  <a:pt x="6160" y="2880"/>
                  <a:pt x="6160" y="2880"/>
                </a:cubicBezTo>
                <a:cubicBezTo>
                  <a:pt x="6160" y="0"/>
                  <a:pt x="6160" y="0"/>
                  <a:pt x="6160" y="0"/>
                </a:cubicBezTo>
                <a:lnTo>
                  <a:pt x="478" y="0"/>
                </a:lnTo>
                <a:close/>
              </a:path>
            </a:pathLst>
          </a:custGeom>
          <a:solidFill>
            <a:srgbClr val="15427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2" name="01_Rectangle 2{PHJU} (JU-Free)" descr="Logo Ministerie van Volkshuisvesting en Ruimtelijke Ordening">
            <a:extLst>
              <a:ext uri="{FF2B5EF4-FFF2-40B4-BE49-F238E27FC236}">
                <a16:creationId xmlns:a16="http://schemas.microsoft.com/office/drawing/2014/main" id="{A63F8C6F-3727-AE37-3D80-5561732C3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48">
                <a:latin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4" name="Freeform 1 [PHJU] (JU-Free)">
            <a:extLst>
              <a:ext uri="{FF2B5EF4-FFF2-40B4-BE49-F238E27FC236}">
                <a16:creationId xmlns:a16="http://schemas.microsoft.com/office/drawing/2014/main" id="{D58DADC9-7FBF-6BDF-EAAA-ED4AC768DC9F}"/>
              </a:ext>
            </a:extLst>
          </p:cNvPr>
          <p:cNvSpPr>
            <a:spLocks noGrp="1"/>
          </p:cNvSpPr>
          <p:nvPr>
            <p:ph type="pic" idx="1000" hasCustomPrompt="1"/>
          </p:nvPr>
        </p:nvSpPr>
        <p:spPr bwMode="auto">
          <a:xfrm>
            <a:off x="228600" y="1165225"/>
            <a:ext cx="11733213" cy="5486400"/>
          </a:xfrm>
          <a:custGeom>
            <a:avLst/>
            <a:gdLst>
              <a:gd name="connsiteX0" fmla="*/ 455234 w 11733213"/>
              <a:gd name="connsiteY0" fmla="*/ 0 h 5486400"/>
              <a:gd name="connsiteX1" fmla="*/ 11733213 w 11733213"/>
              <a:gd name="connsiteY1" fmla="*/ 0 h 5486400"/>
              <a:gd name="connsiteX2" fmla="*/ 11733213 w 11733213"/>
              <a:gd name="connsiteY2" fmla="*/ 2743200 h 5486400"/>
              <a:gd name="connsiteX3" fmla="*/ 6321108 w 11733213"/>
              <a:gd name="connsiteY3" fmla="*/ 2743200 h 5486400"/>
              <a:gd name="connsiteX4" fmla="*/ 5865813 w 11733213"/>
              <a:gd name="connsiteY4" fmla="*/ 3198495 h 5486400"/>
              <a:gd name="connsiteX5" fmla="*/ 5865813 w 11733213"/>
              <a:gd name="connsiteY5" fmla="*/ 5486400 h 5486400"/>
              <a:gd name="connsiteX6" fmla="*/ 5439788 w 11733213"/>
              <a:gd name="connsiteY6" fmla="*/ 5486400 h 5486400"/>
              <a:gd name="connsiteX7" fmla="*/ 0 w 11733213"/>
              <a:gd name="connsiteY7" fmla="*/ 5486400 h 5486400"/>
              <a:gd name="connsiteX8" fmla="*/ 0 w 11733213"/>
              <a:gd name="connsiteY8" fmla="*/ 455295 h 5486400"/>
              <a:gd name="connsiteX9" fmla="*/ 455234 w 11733213"/>
              <a:gd name="connsiteY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33213" h="5486400">
                <a:moveTo>
                  <a:pt x="455234" y="0"/>
                </a:moveTo>
                <a:cubicBezTo>
                  <a:pt x="455234" y="0"/>
                  <a:pt x="455234" y="0"/>
                  <a:pt x="11733213" y="0"/>
                </a:cubicBezTo>
                <a:lnTo>
                  <a:pt x="11733213" y="2743200"/>
                </a:lnTo>
                <a:lnTo>
                  <a:pt x="6321108" y="2743200"/>
                </a:lnTo>
                <a:cubicBezTo>
                  <a:pt x="6069648" y="2743200"/>
                  <a:pt x="5865813" y="2947035"/>
                  <a:pt x="5865813" y="3198495"/>
                </a:cubicBezTo>
                <a:cubicBezTo>
                  <a:pt x="5865813" y="5486400"/>
                  <a:pt x="5865813" y="5486400"/>
                  <a:pt x="5865813" y="5486400"/>
                </a:cubicBezTo>
                <a:lnTo>
                  <a:pt x="5439788" y="5486400"/>
                </a:lnTo>
                <a:cubicBezTo>
                  <a:pt x="3987459" y="5486400"/>
                  <a:pt x="2199978" y="5486400"/>
                  <a:pt x="0" y="5486400"/>
                </a:cubicBezTo>
                <a:cubicBezTo>
                  <a:pt x="0" y="5486400"/>
                  <a:pt x="0" y="5486400"/>
                  <a:pt x="0" y="455295"/>
                </a:cubicBezTo>
                <a:cubicBezTo>
                  <a:pt x="0" y="203835"/>
                  <a:pt x="203808" y="0"/>
                  <a:pt x="455234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  <a:endParaRPr lang="en-NL" dirty="0"/>
          </a:p>
        </p:txBody>
      </p:sp>
      <p:sp>
        <p:nvSpPr>
          <p:cNvPr id="6" name="01_Title 2 (JU-Free)">
            <a:extLst>
              <a:ext uri="{FF2B5EF4-FFF2-40B4-BE49-F238E27FC236}">
                <a16:creationId xmlns:a16="http://schemas.microsoft.com/office/drawing/2014/main" id="{1FEA5442-CAD6-B7A3-FD0D-D0764E27D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601" y="4229100"/>
            <a:ext cx="4864100" cy="1181100"/>
          </a:xfrm>
        </p:spPr>
        <p:txBody>
          <a:bodyPr/>
          <a:lstStyle>
            <a:lvl1pPr algn="l">
              <a:defRPr kumimoji="0" sz="2700" b="1" i="0" u="none" baseline="0">
                <a:solidFill>
                  <a:schemeClr val="bg2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7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699601" y="5473704"/>
            <a:ext cx="48641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2" name="04_Placeholder 5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699601" y="5753104"/>
            <a:ext cx="48641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259420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foto+wit vlak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1_Rectangle 2{PHJU} (JU-Free)" descr="Logo Ministerie van Volkshuisvesting en Ruimtelijke Ordening">
            <a:extLst>
              <a:ext uri="{FF2B5EF4-FFF2-40B4-BE49-F238E27FC236}">
                <a16:creationId xmlns:a16="http://schemas.microsoft.com/office/drawing/2014/main" id="{58E91CA0-F9BF-347A-6E0E-BB40B3BCD5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48">
                <a:latin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4" name="Freeform 1 [PHJU] (JU-Free)">
            <a:extLst>
              <a:ext uri="{FF2B5EF4-FFF2-40B4-BE49-F238E27FC236}">
                <a16:creationId xmlns:a16="http://schemas.microsoft.com/office/drawing/2014/main" id="{D58DADC9-7FBF-6BDF-EAAA-ED4AC768DC9F}"/>
              </a:ext>
            </a:extLst>
          </p:cNvPr>
          <p:cNvSpPr>
            <a:spLocks noGrp="1"/>
          </p:cNvSpPr>
          <p:nvPr>
            <p:ph type="pic" idx="1000" hasCustomPrompt="1"/>
          </p:nvPr>
        </p:nvSpPr>
        <p:spPr bwMode="auto">
          <a:xfrm>
            <a:off x="228600" y="1165225"/>
            <a:ext cx="11733213" cy="5486400"/>
          </a:xfrm>
          <a:custGeom>
            <a:avLst/>
            <a:gdLst>
              <a:gd name="connsiteX0" fmla="*/ 455234 w 11733213"/>
              <a:gd name="connsiteY0" fmla="*/ 0 h 5486400"/>
              <a:gd name="connsiteX1" fmla="*/ 11733213 w 11733213"/>
              <a:gd name="connsiteY1" fmla="*/ 0 h 5486400"/>
              <a:gd name="connsiteX2" fmla="*/ 11733213 w 11733213"/>
              <a:gd name="connsiteY2" fmla="*/ 2743200 h 5486400"/>
              <a:gd name="connsiteX3" fmla="*/ 6321108 w 11733213"/>
              <a:gd name="connsiteY3" fmla="*/ 2743200 h 5486400"/>
              <a:gd name="connsiteX4" fmla="*/ 5865813 w 11733213"/>
              <a:gd name="connsiteY4" fmla="*/ 3198495 h 5486400"/>
              <a:gd name="connsiteX5" fmla="*/ 5865813 w 11733213"/>
              <a:gd name="connsiteY5" fmla="*/ 5486400 h 5486400"/>
              <a:gd name="connsiteX6" fmla="*/ 5439788 w 11733213"/>
              <a:gd name="connsiteY6" fmla="*/ 5486400 h 5486400"/>
              <a:gd name="connsiteX7" fmla="*/ 0 w 11733213"/>
              <a:gd name="connsiteY7" fmla="*/ 5486400 h 5486400"/>
              <a:gd name="connsiteX8" fmla="*/ 0 w 11733213"/>
              <a:gd name="connsiteY8" fmla="*/ 455295 h 5486400"/>
              <a:gd name="connsiteX9" fmla="*/ 455234 w 11733213"/>
              <a:gd name="connsiteY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33213" h="5486400">
                <a:moveTo>
                  <a:pt x="455234" y="0"/>
                </a:moveTo>
                <a:cubicBezTo>
                  <a:pt x="455234" y="0"/>
                  <a:pt x="455234" y="0"/>
                  <a:pt x="11733213" y="0"/>
                </a:cubicBezTo>
                <a:lnTo>
                  <a:pt x="11733213" y="2743200"/>
                </a:lnTo>
                <a:lnTo>
                  <a:pt x="6321108" y="2743200"/>
                </a:lnTo>
                <a:cubicBezTo>
                  <a:pt x="6069648" y="2743200"/>
                  <a:pt x="5865813" y="2947035"/>
                  <a:pt x="5865813" y="3198495"/>
                </a:cubicBezTo>
                <a:cubicBezTo>
                  <a:pt x="5865813" y="5486400"/>
                  <a:pt x="5865813" y="5486400"/>
                  <a:pt x="5865813" y="5486400"/>
                </a:cubicBezTo>
                <a:lnTo>
                  <a:pt x="5439788" y="5486400"/>
                </a:lnTo>
                <a:cubicBezTo>
                  <a:pt x="3987459" y="5486400"/>
                  <a:pt x="2199978" y="5486400"/>
                  <a:pt x="0" y="5486400"/>
                </a:cubicBezTo>
                <a:cubicBezTo>
                  <a:pt x="0" y="5486400"/>
                  <a:pt x="0" y="5486400"/>
                  <a:pt x="0" y="455295"/>
                </a:cubicBezTo>
                <a:cubicBezTo>
                  <a:pt x="0" y="203835"/>
                  <a:pt x="203808" y="0"/>
                  <a:pt x="455234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  <a:endParaRPr lang="en-NL" dirty="0"/>
          </a:p>
        </p:txBody>
      </p:sp>
      <p:sp>
        <p:nvSpPr>
          <p:cNvPr id="5" name="01_Title 2 (JU-Free)">
            <a:extLst>
              <a:ext uri="{FF2B5EF4-FFF2-40B4-BE49-F238E27FC236}">
                <a16:creationId xmlns:a16="http://schemas.microsoft.com/office/drawing/2014/main" id="{1FEA5442-CAD6-B7A3-FD0D-D0764E27D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601" y="4229100"/>
            <a:ext cx="4864100" cy="1181100"/>
          </a:xfrm>
        </p:spPr>
        <p:txBody>
          <a:bodyPr/>
          <a:lstStyle>
            <a:lvl1pPr algn="l">
              <a:defRPr kumimoji="0" sz="2700" b="1" i="0" u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6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699601" y="5473704"/>
            <a:ext cx="48641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7" name="04_Placeholder 5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699601" y="5753104"/>
            <a:ext cx="48641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70508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foto mintgroen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9C4DAFCC-C949-7BC4-ACB3-E59B78B16E6E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6094413" y="3908425"/>
            <a:ext cx="5867400" cy="2743200"/>
          </a:xfrm>
          <a:custGeom>
            <a:avLst/>
            <a:gdLst>
              <a:gd name="T0" fmla="*/ 478 w 6160"/>
              <a:gd name="T1" fmla="*/ 0 h 2880"/>
              <a:gd name="T2" fmla="*/ 0 w 6160"/>
              <a:gd name="T3" fmla="*/ 478 h 2880"/>
              <a:gd name="T4" fmla="*/ 0 w 6160"/>
              <a:gd name="T5" fmla="*/ 2880 h 2880"/>
              <a:gd name="T6" fmla="*/ 6160 w 6160"/>
              <a:gd name="T7" fmla="*/ 2880 h 2880"/>
              <a:gd name="T8" fmla="*/ 6160 w 6160"/>
              <a:gd name="T9" fmla="*/ 0 h 2880"/>
              <a:gd name="T10" fmla="*/ 478 w 6160"/>
              <a:gd name="T11" fmla="*/ 0 h 2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60" h="2880">
                <a:moveTo>
                  <a:pt x="478" y="0"/>
                </a:moveTo>
                <a:cubicBezTo>
                  <a:pt x="214" y="0"/>
                  <a:pt x="0" y="214"/>
                  <a:pt x="0" y="478"/>
                </a:cubicBezTo>
                <a:cubicBezTo>
                  <a:pt x="0" y="2880"/>
                  <a:pt x="0" y="2880"/>
                  <a:pt x="0" y="2880"/>
                </a:cubicBezTo>
                <a:cubicBezTo>
                  <a:pt x="6160" y="2880"/>
                  <a:pt x="6160" y="2880"/>
                  <a:pt x="6160" y="2880"/>
                </a:cubicBezTo>
                <a:cubicBezTo>
                  <a:pt x="6160" y="0"/>
                  <a:pt x="6160" y="0"/>
                  <a:pt x="6160" y="0"/>
                </a:cubicBezTo>
                <a:lnTo>
                  <a:pt x="478" y="0"/>
                </a:lnTo>
                <a:close/>
              </a:path>
            </a:pathLst>
          </a:custGeom>
          <a:solidFill>
            <a:srgbClr val="76D2B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2" name="01_Rectangle 2{PHJU} (JU-Free)" descr="Logo Ministerie van Volkshuisvesting en Ruimtelijke Ordening">
            <a:extLst>
              <a:ext uri="{FF2B5EF4-FFF2-40B4-BE49-F238E27FC236}">
                <a16:creationId xmlns:a16="http://schemas.microsoft.com/office/drawing/2014/main" id="{A63F8C6F-3727-AE37-3D80-5561732C3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48">
                <a:latin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4" name="Freeform 1 [PHJU] (JU-Free)">
            <a:extLst>
              <a:ext uri="{FF2B5EF4-FFF2-40B4-BE49-F238E27FC236}">
                <a16:creationId xmlns:a16="http://schemas.microsoft.com/office/drawing/2014/main" id="{D58DADC9-7FBF-6BDF-EAAA-ED4AC768DC9F}"/>
              </a:ext>
            </a:extLst>
          </p:cNvPr>
          <p:cNvSpPr>
            <a:spLocks noGrp="1"/>
          </p:cNvSpPr>
          <p:nvPr>
            <p:ph type="pic" idx="1000" hasCustomPrompt="1"/>
          </p:nvPr>
        </p:nvSpPr>
        <p:spPr bwMode="auto">
          <a:xfrm>
            <a:off x="228600" y="1165225"/>
            <a:ext cx="11733213" cy="5486400"/>
          </a:xfrm>
          <a:custGeom>
            <a:avLst/>
            <a:gdLst>
              <a:gd name="connsiteX0" fmla="*/ 455234 w 11733213"/>
              <a:gd name="connsiteY0" fmla="*/ 0 h 5486400"/>
              <a:gd name="connsiteX1" fmla="*/ 11733213 w 11733213"/>
              <a:gd name="connsiteY1" fmla="*/ 0 h 5486400"/>
              <a:gd name="connsiteX2" fmla="*/ 11733213 w 11733213"/>
              <a:gd name="connsiteY2" fmla="*/ 2743200 h 5486400"/>
              <a:gd name="connsiteX3" fmla="*/ 6321108 w 11733213"/>
              <a:gd name="connsiteY3" fmla="*/ 2743200 h 5486400"/>
              <a:gd name="connsiteX4" fmla="*/ 5865813 w 11733213"/>
              <a:gd name="connsiteY4" fmla="*/ 3198495 h 5486400"/>
              <a:gd name="connsiteX5" fmla="*/ 5865813 w 11733213"/>
              <a:gd name="connsiteY5" fmla="*/ 5486400 h 5486400"/>
              <a:gd name="connsiteX6" fmla="*/ 5439788 w 11733213"/>
              <a:gd name="connsiteY6" fmla="*/ 5486400 h 5486400"/>
              <a:gd name="connsiteX7" fmla="*/ 0 w 11733213"/>
              <a:gd name="connsiteY7" fmla="*/ 5486400 h 5486400"/>
              <a:gd name="connsiteX8" fmla="*/ 0 w 11733213"/>
              <a:gd name="connsiteY8" fmla="*/ 455295 h 5486400"/>
              <a:gd name="connsiteX9" fmla="*/ 455234 w 11733213"/>
              <a:gd name="connsiteY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33213" h="5486400">
                <a:moveTo>
                  <a:pt x="455234" y="0"/>
                </a:moveTo>
                <a:cubicBezTo>
                  <a:pt x="455234" y="0"/>
                  <a:pt x="455234" y="0"/>
                  <a:pt x="11733213" y="0"/>
                </a:cubicBezTo>
                <a:lnTo>
                  <a:pt x="11733213" y="2743200"/>
                </a:lnTo>
                <a:lnTo>
                  <a:pt x="6321108" y="2743200"/>
                </a:lnTo>
                <a:cubicBezTo>
                  <a:pt x="6069648" y="2743200"/>
                  <a:pt x="5865813" y="2947035"/>
                  <a:pt x="5865813" y="3198495"/>
                </a:cubicBezTo>
                <a:cubicBezTo>
                  <a:pt x="5865813" y="5486400"/>
                  <a:pt x="5865813" y="5486400"/>
                  <a:pt x="5865813" y="5486400"/>
                </a:cubicBezTo>
                <a:lnTo>
                  <a:pt x="5439788" y="5486400"/>
                </a:lnTo>
                <a:cubicBezTo>
                  <a:pt x="3987459" y="5486400"/>
                  <a:pt x="2199978" y="5486400"/>
                  <a:pt x="0" y="5486400"/>
                </a:cubicBezTo>
                <a:cubicBezTo>
                  <a:pt x="0" y="5486400"/>
                  <a:pt x="0" y="5486400"/>
                  <a:pt x="0" y="455295"/>
                </a:cubicBezTo>
                <a:cubicBezTo>
                  <a:pt x="0" y="203835"/>
                  <a:pt x="203808" y="0"/>
                  <a:pt x="455234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  <a:endParaRPr lang="en-NL" dirty="0"/>
          </a:p>
        </p:txBody>
      </p:sp>
      <p:sp>
        <p:nvSpPr>
          <p:cNvPr id="6" name="01_Title 2 (JU-Free)">
            <a:extLst>
              <a:ext uri="{FF2B5EF4-FFF2-40B4-BE49-F238E27FC236}">
                <a16:creationId xmlns:a16="http://schemas.microsoft.com/office/drawing/2014/main" id="{1FEA5442-CAD6-B7A3-FD0D-D0764E27D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601" y="4229100"/>
            <a:ext cx="4864100" cy="1181100"/>
          </a:xfrm>
        </p:spPr>
        <p:txBody>
          <a:bodyPr/>
          <a:lstStyle>
            <a:lvl1pPr algn="l">
              <a:defRPr kumimoji="0" sz="2700" b="1" i="0" u="none" baseline="0">
                <a:solidFill>
                  <a:srgbClr val="154273"/>
                </a:solidFill>
                <a:latin typeface="+mj-lt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7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699601" y="5473704"/>
            <a:ext cx="48641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rgbClr val="15427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2" name="04_Placeholder 5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699601" y="5753104"/>
            <a:ext cx="48641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154273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10357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+foto oranje (H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9C4DAFCC-C949-7BC4-ACB3-E59B78B16E6E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6094413" y="3908425"/>
            <a:ext cx="5867400" cy="2743200"/>
          </a:xfrm>
          <a:custGeom>
            <a:avLst/>
            <a:gdLst>
              <a:gd name="T0" fmla="*/ 478 w 6160"/>
              <a:gd name="T1" fmla="*/ 0 h 2880"/>
              <a:gd name="T2" fmla="*/ 0 w 6160"/>
              <a:gd name="T3" fmla="*/ 478 h 2880"/>
              <a:gd name="T4" fmla="*/ 0 w 6160"/>
              <a:gd name="T5" fmla="*/ 2880 h 2880"/>
              <a:gd name="T6" fmla="*/ 6160 w 6160"/>
              <a:gd name="T7" fmla="*/ 2880 h 2880"/>
              <a:gd name="T8" fmla="*/ 6160 w 6160"/>
              <a:gd name="T9" fmla="*/ 0 h 2880"/>
              <a:gd name="T10" fmla="*/ 478 w 6160"/>
              <a:gd name="T11" fmla="*/ 0 h 2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60" h="2880">
                <a:moveTo>
                  <a:pt x="478" y="0"/>
                </a:moveTo>
                <a:cubicBezTo>
                  <a:pt x="214" y="0"/>
                  <a:pt x="0" y="214"/>
                  <a:pt x="0" y="478"/>
                </a:cubicBezTo>
                <a:cubicBezTo>
                  <a:pt x="0" y="2880"/>
                  <a:pt x="0" y="2880"/>
                  <a:pt x="0" y="2880"/>
                </a:cubicBezTo>
                <a:cubicBezTo>
                  <a:pt x="6160" y="2880"/>
                  <a:pt x="6160" y="2880"/>
                  <a:pt x="6160" y="2880"/>
                </a:cubicBezTo>
                <a:cubicBezTo>
                  <a:pt x="6160" y="0"/>
                  <a:pt x="6160" y="0"/>
                  <a:pt x="6160" y="0"/>
                </a:cubicBezTo>
                <a:lnTo>
                  <a:pt x="478" y="0"/>
                </a:lnTo>
                <a:close/>
              </a:path>
            </a:pathLst>
          </a:custGeom>
          <a:solidFill>
            <a:srgbClr val="E17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l-NL" sz="1650" dirty="0"/>
          </a:p>
        </p:txBody>
      </p:sp>
      <p:sp>
        <p:nvSpPr>
          <p:cNvPr id="2" name="01_Rectangle 2{PHJU} (JU-Free)" descr="Logo Ministerie van Volkshuisvesting en Ruimtelijke Ordening">
            <a:extLst>
              <a:ext uri="{FF2B5EF4-FFF2-40B4-BE49-F238E27FC236}">
                <a16:creationId xmlns:a16="http://schemas.microsoft.com/office/drawing/2014/main" id="{A63F8C6F-3727-AE37-3D80-5561732C33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7402" y="-6350"/>
            <a:ext cx="2365375" cy="911225"/>
          </a:xfrm>
          <a:custGeom>
            <a:avLst/>
            <a:gdLst>
              <a:gd name="connsiteX0" fmla="*/ 0 w 2365375"/>
              <a:gd name="connsiteY0" fmla="*/ 0 h 911225"/>
              <a:gd name="connsiteX1" fmla="*/ 2365375 w 2365375"/>
              <a:gd name="connsiteY1" fmla="*/ 0 h 911225"/>
              <a:gd name="connsiteX2" fmla="*/ 2365375 w 2365375"/>
              <a:gd name="connsiteY2" fmla="*/ 911225 h 911225"/>
              <a:gd name="connsiteX3" fmla="*/ 0 w 2365375"/>
              <a:gd name="connsiteY3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375" h="911225">
                <a:moveTo>
                  <a:pt x="0" y="0"/>
                </a:moveTo>
                <a:lnTo>
                  <a:pt x="2365375" y="0"/>
                </a:lnTo>
                <a:lnTo>
                  <a:pt x="2365375" y="911225"/>
                </a:lnTo>
                <a:lnTo>
                  <a:pt x="0" y="911225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48">
                <a:latin typeface="Arial" panose="020B0604020202020204" pitchFamily="34" charset="0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2pPr>
            <a:lvl3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3pPr>
            <a:lvl4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21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4" name="Freeform 1 [PHJU] (JU-Free)">
            <a:extLst>
              <a:ext uri="{FF2B5EF4-FFF2-40B4-BE49-F238E27FC236}">
                <a16:creationId xmlns:a16="http://schemas.microsoft.com/office/drawing/2014/main" id="{D58DADC9-7FBF-6BDF-EAAA-ED4AC768DC9F}"/>
              </a:ext>
            </a:extLst>
          </p:cNvPr>
          <p:cNvSpPr>
            <a:spLocks noGrp="1"/>
          </p:cNvSpPr>
          <p:nvPr>
            <p:ph type="pic" idx="1000" hasCustomPrompt="1"/>
          </p:nvPr>
        </p:nvSpPr>
        <p:spPr bwMode="auto">
          <a:xfrm>
            <a:off x="228600" y="1165225"/>
            <a:ext cx="11733213" cy="5486400"/>
          </a:xfrm>
          <a:custGeom>
            <a:avLst/>
            <a:gdLst>
              <a:gd name="connsiteX0" fmla="*/ 455234 w 11733213"/>
              <a:gd name="connsiteY0" fmla="*/ 0 h 5486400"/>
              <a:gd name="connsiteX1" fmla="*/ 11733213 w 11733213"/>
              <a:gd name="connsiteY1" fmla="*/ 0 h 5486400"/>
              <a:gd name="connsiteX2" fmla="*/ 11733213 w 11733213"/>
              <a:gd name="connsiteY2" fmla="*/ 2743200 h 5486400"/>
              <a:gd name="connsiteX3" fmla="*/ 6321108 w 11733213"/>
              <a:gd name="connsiteY3" fmla="*/ 2743200 h 5486400"/>
              <a:gd name="connsiteX4" fmla="*/ 5865813 w 11733213"/>
              <a:gd name="connsiteY4" fmla="*/ 3198495 h 5486400"/>
              <a:gd name="connsiteX5" fmla="*/ 5865813 w 11733213"/>
              <a:gd name="connsiteY5" fmla="*/ 5486400 h 5486400"/>
              <a:gd name="connsiteX6" fmla="*/ 5439788 w 11733213"/>
              <a:gd name="connsiteY6" fmla="*/ 5486400 h 5486400"/>
              <a:gd name="connsiteX7" fmla="*/ 0 w 11733213"/>
              <a:gd name="connsiteY7" fmla="*/ 5486400 h 5486400"/>
              <a:gd name="connsiteX8" fmla="*/ 0 w 11733213"/>
              <a:gd name="connsiteY8" fmla="*/ 455295 h 5486400"/>
              <a:gd name="connsiteX9" fmla="*/ 455234 w 11733213"/>
              <a:gd name="connsiteY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33213" h="5486400">
                <a:moveTo>
                  <a:pt x="455234" y="0"/>
                </a:moveTo>
                <a:cubicBezTo>
                  <a:pt x="455234" y="0"/>
                  <a:pt x="455234" y="0"/>
                  <a:pt x="11733213" y="0"/>
                </a:cubicBezTo>
                <a:lnTo>
                  <a:pt x="11733213" y="2743200"/>
                </a:lnTo>
                <a:lnTo>
                  <a:pt x="6321108" y="2743200"/>
                </a:lnTo>
                <a:cubicBezTo>
                  <a:pt x="6069648" y="2743200"/>
                  <a:pt x="5865813" y="2947035"/>
                  <a:pt x="5865813" y="3198495"/>
                </a:cubicBezTo>
                <a:cubicBezTo>
                  <a:pt x="5865813" y="5486400"/>
                  <a:pt x="5865813" y="5486400"/>
                  <a:pt x="5865813" y="5486400"/>
                </a:cubicBezTo>
                <a:lnTo>
                  <a:pt x="5439788" y="5486400"/>
                </a:lnTo>
                <a:cubicBezTo>
                  <a:pt x="3987459" y="5486400"/>
                  <a:pt x="2199978" y="5486400"/>
                  <a:pt x="0" y="5486400"/>
                </a:cubicBezTo>
                <a:cubicBezTo>
                  <a:pt x="0" y="5486400"/>
                  <a:pt x="0" y="5486400"/>
                  <a:pt x="0" y="455295"/>
                </a:cubicBezTo>
                <a:cubicBezTo>
                  <a:pt x="0" y="203835"/>
                  <a:pt x="203808" y="0"/>
                  <a:pt x="455234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/>
            </a:lvl1pPr>
          </a:lstStyle>
          <a:p>
            <a:r>
              <a:rPr lang="nl-NL" dirty="0"/>
              <a:t>[Afbeelding]</a:t>
            </a:r>
            <a:endParaRPr lang="en-NL" dirty="0"/>
          </a:p>
        </p:txBody>
      </p:sp>
      <p:sp>
        <p:nvSpPr>
          <p:cNvPr id="6" name="01_Title 2 (JU-Free)">
            <a:extLst>
              <a:ext uri="{FF2B5EF4-FFF2-40B4-BE49-F238E27FC236}">
                <a16:creationId xmlns:a16="http://schemas.microsoft.com/office/drawing/2014/main" id="{1FEA5442-CAD6-B7A3-FD0D-D0764E27D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601" y="4229100"/>
            <a:ext cx="4864100" cy="1181100"/>
          </a:xfrm>
        </p:spPr>
        <p:txBody>
          <a:bodyPr/>
          <a:lstStyle>
            <a:lvl1pPr algn="l">
              <a:defRPr kumimoji="0" sz="2700" b="1" i="0" u="none" baseline="0">
                <a:solidFill>
                  <a:schemeClr val="bg2">
                    <a:lumMod val="100000"/>
                  </a:schemeClr>
                </a:solidFill>
                <a:latin typeface="+mj-lt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7" name="03_Subtitle 4[PHJU] (JU-Free)"/>
          <p:cNvSpPr>
            <a:spLocks noGrp="1"/>
          </p:cNvSpPr>
          <p:nvPr>
            <p:ph type="subTitle" idx="1" hasCustomPrompt="1"/>
          </p:nvPr>
        </p:nvSpPr>
        <p:spPr>
          <a:xfrm>
            <a:off x="6699601" y="5473704"/>
            <a:ext cx="4864100" cy="2667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rgbClr val="000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[Spreker: Naam Achternaam]</a:t>
            </a:r>
          </a:p>
        </p:txBody>
      </p:sp>
      <p:sp>
        <p:nvSpPr>
          <p:cNvPr id="12" name="04_Placeholder 5[PHJU] (JU-Free)">
            <a:extLst>
              <a:ext uri="{FF2B5EF4-FFF2-40B4-BE49-F238E27FC236}">
                <a16:creationId xmlns:a16="http://schemas.microsoft.com/office/drawing/2014/main" id="{E46105B6-720D-AC3A-1A4F-EBC6160790D4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6699601" y="5753104"/>
            <a:ext cx="4864100" cy="2667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000000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RijksSansTT Light" panose="020B0404010101010104" pitchFamily="34" charset="0"/>
              </a:defRPr>
            </a:lvl9pPr>
          </a:lstStyle>
          <a:p>
            <a:pPr lvl="0"/>
            <a:r>
              <a:rPr lang="nl-NL" dirty="0"/>
              <a:t>[00 maand </a:t>
            </a:r>
            <a:r>
              <a:rPr lang="nl-NL" dirty="0" err="1"/>
              <a:t>jjjj</a:t>
            </a:r>
            <a:r>
              <a:rPr lang="nl-NL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03788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9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07.xml"/><Relationship Id="rId34" Type="http://schemas.openxmlformats.org/officeDocument/2006/relationships/slideLayout" Target="../slideLayouts/slideLayout120.xml"/><Relationship Id="rId42" Type="http://schemas.openxmlformats.org/officeDocument/2006/relationships/slideLayout" Target="../slideLayouts/slideLayout128.xml"/><Relationship Id="rId47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32" Type="http://schemas.openxmlformats.org/officeDocument/2006/relationships/slideLayout" Target="../slideLayouts/slideLayout118.xml"/><Relationship Id="rId37" Type="http://schemas.openxmlformats.org/officeDocument/2006/relationships/slideLayout" Target="../slideLayouts/slideLayout123.xml"/><Relationship Id="rId40" Type="http://schemas.openxmlformats.org/officeDocument/2006/relationships/slideLayout" Target="../slideLayouts/slideLayout126.xml"/><Relationship Id="rId45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36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slideLayout" Target="../slideLayouts/slideLayout117.xml"/><Relationship Id="rId44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slideLayout" Target="../slideLayouts/slideLayout116.xml"/><Relationship Id="rId35" Type="http://schemas.openxmlformats.org/officeDocument/2006/relationships/slideLayout" Target="../slideLayouts/slideLayout121.xml"/><Relationship Id="rId43" Type="http://schemas.openxmlformats.org/officeDocument/2006/relationships/slideLayout" Target="../slideLayouts/slideLayout129.xml"/><Relationship Id="rId48" Type="http://schemas.openxmlformats.org/officeDocument/2006/relationships/theme" Target="../theme/theme7.xml"/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33" Type="http://schemas.openxmlformats.org/officeDocument/2006/relationships/slideLayout" Target="../slideLayouts/slideLayout119.xml"/><Relationship Id="rId38" Type="http://schemas.openxmlformats.org/officeDocument/2006/relationships/slideLayout" Target="../slideLayouts/slideLayout124.xml"/><Relationship Id="rId4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06.xml"/><Relationship Id="rId41" Type="http://schemas.openxmlformats.org/officeDocument/2006/relationships/slideLayout" Target="../slideLayouts/slideLayout12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3E84F-39AC-4D4D-B8C3-7DBB2D5F21CF}" type="datetimeFigureOut">
              <a:rPr lang="nl-NL" smtClean="0"/>
              <a:t>29-6-2026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91CFE-62AF-4E81-94B4-470AA4B035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744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6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pKleurvlakOnder" descr="Bar_Bottom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E17000"/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endParaRPr lang="nl-NL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7" name="Rectangle 46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812800" y="1773238"/>
            <a:ext cx="10363200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van de modeltekst te bewerken</a:t>
            </a:r>
          </a:p>
          <a:p>
            <a:pPr lvl="1"/>
            <a:r>
              <a:rPr lang="nl-NL"/>
              <a:t> </a:t>
            </a:r>
          </a:p>
          <a:p>
            <a:pPr lvl="2"/>
            <a:r>
              <a:rPr lang="nl-NL"/>
              <a:t> </a:t>
            </a:r>
          </a:p>
          <a:p>
            <a:pPr lvl="3"/>
            <a:r>
              <a:rPr lang="nl-NL"/>
              <a:t> </a:t>
            </a:r>
          </a:p>
          <a:p>
            <a:pPr lvl="4"/>
            <a:r>
              <a:rPr lang="nl-NL"/>
              <a:t> </a:t>
            </a:r>
          </a:p>
        </p:txBody>
      </p:sp>
      <p:sp>
        <p:nvSpPr>
          <p:cNvPr id="1095" name="shpTekst" descr="Bar_Top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E17000"/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endParaRPr lang="nl-NL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814917" y="1265239"/>
            <a:ext cx="1036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nl-NL"/>
          </a:p>
        </p:txBody>
      </p:sp>
      <p:sp>
        <p:nvSpPr>
          <p:cNvPr id="1099" name="shpKleurvlakBoven"/>
          <p:cNvSpPr>
            <a:spLocks noChangeArrowheads="1"/>
          </p:cNvSpPr>
          <p:nvPr/>
        </p:nvSpPr>
        <p:spPr bwMode="auto">
          <a:xfrm>
            <a:off x="6000751" y="6308725"/>
            <a:ext cx="5552016" cy="2873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0" hangingPunct="0">
              <a:defRPr/>
            </a:pPr>
            <a:r>
              <a:rPr lang="nl-NL" sz="1100" dirty="0">
                <a:solidFill>
                  <a:schemeClr val="bg1"/>
                </a:solidFill>
                <a:cs typeface="Arial" charset="0"/>
              </a:rPr>
              <a:t>Ministerie van Defensie</a:t>
            </a:r>
          </a:p>
        </p:txBody>
      </p:sp>
      <p:sp>
        <p:nvSpPr>
          <p:cNvPr id="1100" name="shpBeeldmerk"/>
          <p:cNvSpPr>
            <a:spLocks noChangeArrowheads="1"/>
          </p:cNvSpPr>
          <p:nvPr/>
        </p:nvSpPr>
        <p:spPr bwMode="auto">
          <a:xfrm>
            <a:off x="516467" y="6362700"/>
            <a:ext cx="950384" cy="3635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0" hangingPunct="0">
              <a:defRPr/>
            </a:pPr>
            <a:fld id="{07382E3B-8403-45AB-A22D-980A32E9F913}" type="slidenum">
              <a:rPr lang="nl-NL" sz="1000">
                <a:solidFill>
                  <a:schemeClr val="bg1"/>
                </a:solidFill>
                <a:cs typeface="Arial" charset="0"/>
              </a:rPr>
              <a:pPr eaLnBrk="0" hangingPunct="0">
                <a:defRPr/>
              </a:pPr>
              <a:t>‹nr.›</a:t>
            </a:fld>
            <a:endParaRPr lang="nl-NL" sz="1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09" name="TitelSlide2"/>
          <p:cNvSpPr txBox="1">
            <a:spLocks noChangeArrowheads="1"/>
          </p:cNvSpPr>
          <p:nvPr/>
        </p:nvSpPr>
        <p:spPr bwMode="auto">
          <a:xfrm>
            <a:off x="6000751" y="6524625"/>
            <a:ext cx="3647016" cy="21748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/>
          <a:p>
            <a:pPr eaLnBrk="0" hangingPunct="0">
              <a:spcBef>
                <a:spcPct val="50000"/>
              </a:spcBef>
              <a:defRPr/>
            </a:pPr>
            <a:endParaRPr/>
          </a:p>
        </p:txBody>
      </p:sp>
      <p:sp>
        <p:nvSpPr>
          <p:cNvPr id="1113" name="ZwarteBalk" hidden="1"/>
          <p:cNvSpPr>
            <a:spLocks noChangeArrowheads="1"/>
          </p:cNvSpPr>
          <p:nvPr/>
        </p:nvSpPr>
        <p:spPr bwMode="auto">
          <a:xfrm>
            <a:off x="11857568" y="0"/>
            <a:ext cx="334433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pPr eaLnBrk="0" hangingPunct="0">
              <a:spcBef>
                <a:spcPct val="50000"/>
              </a:spcBef>
              <a:defRPr/>
            </a:pPr>
            <a:endParaRPr lang="nl-NL" sz="2200"/>
          </a:p>
        </p:txBody>
      </p:sp>
      <p:pic>
        <p:nvPicPr>
          <p:cNvPr id="1036" name="LogoLandmacht" descr="Placeholder_Logo"/>
          <p:cNvPicPr>
            <a:picLocks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5713" y="1"/>
            <a:ext cx="440575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9637185" y="6469064"/>
            <a:ext cx="2220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50000"/>
              </a:spcBef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6D8C42F-7154-4953-B071-224E4D212AE9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665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494C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494C5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494C5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494C5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494C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9pPr>
    </p:titleStyle>
    <p:bodyStyle>
      <a:lvl1pPr algn="l" rtl="0" eaLnBrk="1" fontAlgn="base" hangingPunct="1">
        <a:spcBef>
          <a:spcPct val="5000"/>
        </a:spcBef>
        <a:spcAft>
          <a:spcPct val="0"/>
        </a:spcAft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374650" indent="-184150" algn="l" rtl="0" eaLnBrk="1" fontAlgn="base" hangingPunct="1">
        <a:spcBef>
          <a:spcPct val="5000"/>
        </a:spcBef>
        <a:spcAft>
          <a:spcPct val="0"/>
        </a:spcAft>
        <a:buChar char="•"/>
        <a:defRPr sz="2200">
          <a:solidFill>
            <a:srgbClr val="000000"/>
          </a:solidFill>
          <a:latin typeface="+mn-lt"/>
        </a:defRPr>
      </a:lvl2pPr>
      <a:lvl3pPr marL="6223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–"/>
        <a:defRPr sz="2200">
          <a:solidFill>
            <a:srgbClr val="000000"/>
          </a:solidFill>
          <a:latin typeface="+mn-lt"/>
        </a:defRPr>
      </a:lvl3pPr>
      <a:lvl4pPr marL="1166813" indent="-17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›"/>
        <a:defRPr sz="2200">
          <a:solidFill>
            <a:srgbClr val="000000"/>
          </a:solidFill>
          <a:latin typeface="+mn-lt"/>
        </a:defRPr>
      </a:lvl4pPr>
      <a:lvl5pPr marL="13462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5pPr>
      <a:lvl6pPr marL="18034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6pPr>
      <a:lvl7pPr marL="22606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7pPr>
      <a:lvl8pPr marL="271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8pPr>
      <a:lvl9pPr marL="31750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pKleurvlakOnder" descr="Bar_Bottom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E17000"/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endParaRPr lang="nl-NL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7" name="Rectangle 46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812800" y="1773238"/>
            <a:ext cx="10363200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van de modeltekst te bewerken</a:t>
            </a:r>
          </a:p>
          <a:p>
            <a:pPr lvl="1"/>
            <a:r>
              <a:rPr lang="nl-NL"/>
              <a:t> </a:t>
            </a:r>
          </a:p>
          <a:p>
            <a:pPr lvl="2"/>
            <a:r>
              <a:rPr lang="nl-NL"/>
              <a:t> </a:t>
            </a:r>
          </a:p>
          <a:p>
            <a:pPr lvl="3"/>
            <a:r>
              <a:rPr lang="nl-NL"/>
              <a:t> </a:t>
            </a:r>
          </a:p>
          <a:p>
            <a:pPr lvl="4"/>
            <a:r>
              <a:rPr lang="nl-NL"/>
              <a:t> </a:t>
            </a:r>
          </a:p>
        </p:txBody>
      </p:sp>
      <p:sp>
        <p:nvSpPr>
          <p:cNvPr id="1095" name="shpTekst" descr="Bar_Top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E17000"/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endParaRPr lang="nl-NL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814917" y="1265239"/>
            <a:ext cx="1036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nl-NL"/>
          </a:p>
        </p:txBody>
      </p:sp>
      <p:sp>
        <p:nvSpPr>
          <p:cNvPr id="1099" name="shpKleurvlakBoven"/>
          <p:cNvSpPr>
            <a:spLocks noChangeArrowheads="1"/>
          </p:cNvSpPr>
          <p:nvPr/>
        </p:nvSpPr>
        <p:spPr bwMode="auto">
          <a:xfrm>
            <a:off x="6000751" y="6308725"/>
            <a:ext cx="5552016" cy="2873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0" hangingPunct="0">
              <a:defRPr/>
            </a:pPr>
            <a:r>
              <a:rPr lang="nl-NL" sz="1100" dirty="0">
                <a:solidFill>
                  <a:schemeClr val="bg1"/>
                </a:solidFill>
                <a:cs typeface="Arial" charset="0"/>
              </a:rPr>
              <a:t>Ministerie van Defensie</a:t>
            </a:r>
          </a:p>
        </p:txBody>
      </p:sp>
      <p:sp>
        <p:nvSpPr>
          <p:cNvPr id="1100" name="shpBeeldmerk"/>
          <p:cNvSpPr>
            <a:spLocks noChangeArrowheads="1"/>
          </p:cNvSpPr>
          <p:nvPr/>
        </p:nvSpPr>
        <p:spPr bwMode="auto">
          <a:xfrm>
            <a:off x="516467" y="6362700"/>
            <a:ext cx="950384" cy="3635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0" hangingPunct="0">
              <a:defRPr/>
            </a:pPr>
            <a:fld id="{07382E3B-8403-45AB-A22D-980A32E9F913}" type="slidenum">
              <a:rPr lang="nl-NL" sz="1000">
                <a:solidFill>
                  <a:schemeClr val="bg1"/>
                </a:solidFill>
                <a:cs typeface="Arial" charset="0"/>
              </a:rPr>
              <a:pPr eaLnBrk="0" hangingPunct="0">
                <a:defRPr/>
              </a:pPr>
              <a:t>‹nr.›</a:t>
            </a:fld>
            <a:endParaRPr lang="nl-NL" sz="1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09" name="TitelSlide2"/>
          <p:cNvSpPr txBox="1">
            <a:spLocks noChangeArrowheads="1"/>
          </p:cNvSpPr>
          <p:nvPr/>
        </p:nvSpPr>
        <p:spPr bwMode="auto">
          <a:xfrm>
            <a:off x="6000751" y="6524625"/>
            <a:ext cx="3647016" cy="21748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/>
          <a:p>
            <a:pPr eaLnBrk="0" hangingPunct="0">
              <a:spcBef>
                <a:spcPct val="50000"/>
              </a:spcBef>
              <a:defRPr/>
            </a:pPr>
            <a:endParaRPr/>
          </a:p>
        </p:txBody>
      </p:sp>
      <p:sp>
        <p:nvSpPr>
          <p:cNvPr id="1113" name="ZwarteBalk" hidden="1"/>
          <p:cNvSpPr>
            <a:spLocks noChangeArrowheads="1"/>
          </p:cNvSpPr>
          <p:nvPr/>
        </p:nvSpPr>
        <p:spPr bwMode="auto">
          <a:xfrm>
            <a:off x="11857568" y="0"/>
            <a:ext cx="334433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wrap="none" lIns="0" tIns="0" rIns="0" bIns="0" anchor="ctr"/>
          <a:lstStyle/>
          <a:p>
            <a:pPr eaLnBrk="0" hangingPunct="0">
              <a:spcBef>
                <a:spcPct val="50000"/>
              </a:spcBef>
              <a:defRPr/>
            </a:pPr>
            <a:endParaRPr lang="nl-NL" sz="2200"/>
          </a:p>
        </p:txBody>
      </p:sp>
      <p:pic>
        <p:nvPicPr>
          <p:cNvPr id="1036" name="LogoLandmacht" descr="Placeholder_Logo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875713" y="1"/>
            <a:ext cx="440575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9637185" y="6469064"/>
            <a:ext cx="2220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50000"/>
              </a:spcBef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6D8C42F-7154-4953-B071-224E4D212AE9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682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494C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494C5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494C5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494C5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2494C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9pPr>
    </p:titleStyle>
    <p:bodyStyle>
      <a:lvl1pPr algn="l" rtl="0" eaLnBrk="1" fontAlgn="base" hangingPunct="1">
        <a:spcBef>
          <a:spcPct val="5000"/>
        </a:spcBef>
        <a:spcAft>
          <a:spcPct val="0"/>
        </a:spcAft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374650" indent="-184150" algn="l" rtl="0" eaLnBrk="1" fontAlgn="base" hangingPunct="1">
        <a:spcBef>
          <a:spcPct val="5000"/>
        </a:spcBef>
        <a:spcAft>
          <a:spcPct val="0"/>
        </a:spcAft>
        <a:buChar char="•"/>
        <a:defRPr sz="2200">
          <a:solidFill>
            <a:srgbClr val="000000"/>
          </a:solidFill>
          <a:latin typeface="+mn-lt"/>
        </a:defRPr>
      </a:lvl2pPr>
      <a:lvl3pPr marL="6223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–"/>
        <a:defRPr sz="2200">
          <a:solidFill>
            <a:srgbClr val="000000"/>
          </a:solidFill>
          <a:latin typeface="+mn-lt"/>
        </a:defRPr>
      </a:lvl3pPr>
      <a:lvl4pPr marL="1166813" indent="-17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›"/>
        <a:defRPr sz="2200">
          <a:solidFill>
            <a:srgbClr val="000000"/>
          </a:solidFill>
          <a:latin typeface="+mn-lt"/>
        </a:defRPr>
      </a:lvl4pPr>
      <a:lvl5pPr marL="13462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5pPr>
      <a:lvl6pPr marL="18034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6pPr>
      <a:lvl7pPr marL="22606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7pPr>
      <a:lvl8pPr marL="271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8pPr>
      <a:lvl9pPr marL="31750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pKleurvlakOnder" descr="Bar_Bottom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E17000"/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endParaRPr lang="nl-NL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7" name="Rectangle 46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812800" y="1773238"/>
            <a:ext cx="10363200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van de modeltekst te bewerken</a:t>
            </a:r>
          </a:p>
          <a:p>
            <a:pPr lvl="1"/>
            <a:r>
              <a:rPr lang="nl-NL"/>
              <a:t> </a:t>
            </a:r>
          </a:p>
          <a:p>
            <a:pPr lvl="2"/>
            <a:r>
              <a:rPr lang="nl-NL"/>
              <a:t> </a:t>
            </a:r>
          </a:p>
          <a:p>
            <a:pPr lvl="3"/>
            <a:r>
              <a:rPr lang="nl-NL"/>
              <a:t> </a:t>
            </a:r>
          </a:p>
          <a:p>
            <a:pPr lvl="4"/>
            <a:r>
              <a:rPr lang="nl-NL"/>
              <a:t> </a:t>
            </a:r>
          </a:p>
        </p:txBody>
      </p:sp>
      <p:sp>
        <p:nvSpPr>
          <p:cNvPr id="1095" name="shpTekst" descr="Bar_Top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E17000"/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endParaRPr lang="nl-NL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814917" y="1265239"/>
            <a:ext cx="1036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nl-NL"/>
          </a:p>
        </p:txBody>
      </p:sp>
      <p:sp>
        <p:nvSpPr>
          <p:cNvPr id="1099" name="shpKleurvlakBoven"/>
          <p:cNvSpPr>
            <a:spLocks noChangeArrowheads="1"/>
          </p:cNvSpPr>
          <p:nvPr/>
        </p:nvSpPr>
        <p:spPr bwMode="auto">
          <a:xfrm>
            <a:off x="6000751" y="6308725"/>
            <a:ext cx="5552016" cy="2873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0" hangingPunct="0">
              <a:defRPr/>
            </a:pPr>
            <a:r>
              <a:rPr lang="nl-NL" sz="1100" dirty="0">
                <a:solidFill>
                  <a:schemeClr val="bg1"/>
                </a:solidFill>
                <a:cs typeface="Arial" charset="0"/>
              </a:rPr>
              <a:t>Ministerie van Defensie</a:t>
            </a:r>
          </a:p>
        </p:txBody>
      </p:sp>
      <p:sp>
        <p:nvSpPr>
          <p:cNvPr id="1100" name="shpBeeldmerk"/>
          <p:cNvSpPr>
            <a:spLocks noChangeArrowheads="1"/>
          </p:cNvSpPr>
          <p:nvPr/>
        </p:nvSpPr>
        <p:spPr bwMode="auto">
          <a:xfrm>
            <a:off x="516467" y="6362700"/>
            <a:ext cx="950384" cy="3635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0" hangingPunct="0">
              <a:defRPr/>
            </a:pPr>
            <a:fld id="{07382E3B-8403-45AB-A22D-980A32E9F913}" type="slidenum">
              <a:rPr lang="nl-NL" sz="1000">
                <a:solidFill>
                  <a:schemeClr val="bg1"/>
                </a:solidFill>
                <a:cs typeface="Arial" charset="0"/>
              </a:rPr>
              <a:pPr eaLnBrk="0" hangingPunct="0">
                <a:defRPr/>
              </a:pPr>
              <a:t>‹nr.›</a:t>
            </a:fld>
            <a:endParaRPr lang="nl-NL" sz="1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09" name="TitelSlide2"/>
          <p:cNvSpPr txBox="1">
            <a:spLocks noChangeArrowheads="1"/>
          </p:cNvSpPr>
          <p:nvPr/>
        </p:nvSpPr>
        <p:spPr bwMode="auto">
          <a:xfrm>
            <a:off x="6000751" y="6524625"/>
            <a:ext cx="3647016" cy="21748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/>
          <a:p>
            <a:pPr eaLnBrk="0" hangingPunct="0">
              <a:spcBef>
                <a:spcPct val="50000"/>
              </a:spcBef>
              <a:defRPr/>
            </a:pPr>
            <a:endParaRPr/>
          </a:p>
        </p:txBody>
      </p:sp>
      <p:pic>
        <p:nvPicPr>
          <p:cNvPr id="1036" name="LogoLandmacht" descr="Placeholder_Logo"/>
          <p:cNvPicPr>
            <a:picLocks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5713" y="1"/>
            <a:ext cx="440575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9637185" y="6520259"/>
            <a:ext cx="2220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50000"/>
              </a:spcBef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6D8C42F-7154-4953-B071-224E4D212AE9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872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11365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11365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11365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11365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11365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9pPr>
    </p:titleStyle>
    <p:bodyStyle>
      <a:lvl1pPr algn="l" rtl="0" eaLnBrk="1" fontAlgn="base" hangingPunct="1">
        <a:spcBef>
          <a:spcPct val="5000"/>
        </a:spcBef>
        <a:spcAft>
          <a:spcPct val="0"/>
        </a:spcAft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374650" indent="-184150" algn="l" rtl="0" eaLnBrk="1" fontAlgn="base" hangingPunct="1">
        <a:spcBef>
          <a:spcPct val="5000"/>
        </a:spcBef>
        <a:spcAft>
          <a:spcPct val="0"/>
        </a:spcAft>
        <a:buChar char="•"/>
        <a:defRPr sz="2200">
          <a:solidFill>
            <a:srgbClr val="000000"/>
          </a:solidFill>
          <a:latin typeface="+mn-lt"/>
        </a:defRPr>
      </a:lvl2pPr>
      <a:lvl3pPr marL="6223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–"/>
        <a:defRPr sz="2200">
          <a:solidFill>
            <a:srgbClr val="000000"/>
          </a:solidFill>
          <a:latin typeface="+mn-lt"/>
        </a:defRPr>
      </a:lvl3pPr>
      <a:lvl4pPr marL="1166813" indent="-17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›"/>
        <a:defRPr sz="2200">
          <a:solidFill>
            <a:srgbClr val="000000"/>
          </a:solidFill>
          <a:latin typeface="+mn-lt"/>
        </a:defRPr>
      </a:lvl4pPr>
      <a:lvl5pPr marL="13462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5pPr>
      <a:lvl6pPr marL="18034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6pPr>
      <a:lvl7pPr marL="22606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7pPr>
      <a:lvl8pPr marL="271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8pPr>
      <a:lvl9pPr marL="31750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pKleurvlakOnder" descr="Bar_Bottom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E17000"/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endParaRPr lang="nl-NL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7" name="Rectangle 46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812800" y="1773238"/>
            <a:ext cx="10363200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van de modeltekst te bewerken</a:t>
            </a:r>
          </a:p>
          <a:p>
            <a:pPr lvl="1"/>
            <a:r>
              <a:rPr lang="nl-NL"/>
              <a:t> </a:t>
            </a:r>
          </a:p>
          <a:p>
            <a:pPr lvl="2"/>
            <a:r>
              <a:rPr lang="nl-NL"/>
              <a:t> </a:t>
            </a:r>
          </a:p>
          <a:p>
            <a:pPr lvl="3"/>
            <a:r>
              <a:rPr lang="nl-NL"/>
              <a:t> </a:t>
            </a:r>
          </a:p>
          <a:p>
            <a:pPr lvl="4"/>
            <a:r>
              <a:rPr lang="nl-NL"/>
              <a:t> </a:t>
            </a:r>
          </a:p>
        </p:txBody>
      </p:sp>
      <p:sp>
        <p:nvSpPr>
          <p:cNvPr id="1095" name="shpTekst" descr="Bar_Top"/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E17000"/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endParaRPr lang="nl-NL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814917" y="1265239"/>
            <a:ext cx="1036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nl-NL"/>
          </a:p>
        </p:txBody>
      </p:sp>
      <p:sp>
        <p:nvSpPr>
          <p:cNvPr id="1099" name="shpKleurvlakBoven"/>
          <p:cNvSpPr>
            <a:spLocks noChangeArrowheads="1"/>
          </p:cNvSpPr>
          <p:nvPr/>
        </p:nvSpPr>
        <p:spPr bwMode="auto">
          <a:xfrm>
            <a:off x="6000751" y="6308725"/>
            <a:ext cx="5552016" cy="2873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0" hangingPunct="0">
              <a:defRPr/>
            </a:pPr>
            <a:r>
              <a:rPr lang="nl-NL" sz="1100" dirty="0">
                <a:solidFill>
                  <a:schemeClr val="bg1"/>
                </a:solidFill>
                <a:cs typeface="Arial" charset="0"/>
              </a:rPr>
              <a:t>Ministerie van Defensie</a:t>
            </a:r>
          </a:p>
        </p:txBody>
      </p:sp>
      <p:sp>
        <p:nvSpPr>
          <p:cNvPr id="1100" name="shpBeeldmerk"/>
          <p:cNvSpPr>
            <a:spLocks noChangeArrowheads="1"/>
          </p:cNvSpPr>
          <p:nvPr/>
        </p:nvSpPr>
        <p:spPr bwMode="auto">
          <a:xfrm>
            <a:off x="516467" y="6362700"/>
            <a:ext cx="950384" cy="3635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0" hangingPunct="0">
              <a:defRPr/>
            </a:pPr>
            <a:fld id="{07382E3B-8403-45AB-A22D-980A32E9F913}" type="slidenum">
              <a:rPr lang="nl-NL" sz="1000">
                <a:solidFill>
                  <a:schemeClr val="bg1"/>
                </a:solidFill>
                <a:cs typeface="Arial" charset="0"/>
              </a:rPr>
              <a:pPr eaLnBrk="0" hangingPunct="0">
                <a:defRPr/>
              </a:pPr>
              <a:t>‹nr.›</a:t>
            </a:fld>
            <a:endParaRPr lang="nl-NL" sz="10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09" name="TitelSlide2"/>
          <p:cNvSpPr txBox="1">
            <a:spLocks noChangeArrowheads="1"/>
          </p:cNvSpPr>
          <p:nvPr/>
        </p:nvSpPr>
        <p:spPr bwMode="auto">
          <a:xfrm>
            <a:off x="6000751" y="6524625"/>
            <a:ext cx="3647016" cy="21748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/>
          <a:p>
            <a:pPr eaLnBrk="0" hangingPunct="0">
              <a:spcBef>
                <a:spcPct val="50000"/>
              </a:spcBef>
              <a:defRPr/>
            </a:pPr>
            <a:endParaRPr sz="1800" dirty="0"/>
          </a:p>
        </p:txBody>
      </p:sp>
      <p:pic>
        <p:nvPicPr>
          <p:cNvPr id="1036" name="LogoLandmacht" descr="Placeholder_Logo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80618" y="1"/>
            <a:ext cx="586316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9637185" y="6469064"/>
            <a:ext cx="2220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50000"/>
              </a:spcBef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6D8C42F-7154-4953-B071-224E4D212AE9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740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4" r:id="rId12"/>
    <p:sldLayoutId id="2147483756" r:id="rId13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11365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11365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11365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11365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11365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9pPr>
    </p:titleStyle>
    <p:bodyStyle>
      <a:lvl1pPr algn="l" rtl="0" eaLnBrk="1" fontAlgn="base" hangingPunct="1">
        <a:spcBef>
          <a:spcPct val="5000"/>
        </a:spcBef>
        <a:spcAft>
          <a:spcPct val="0"/>
        </a:spcAft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374650" indent="-184150" algn="l" rtl="0" eaLnBrk="1" fontAlgn="base" hangingPunct="1">
        <a:spcBef>
          <a:spcPct val="5000"/>
        </a:spcBef>
        <a:spcAft>
          <a:spcPct val="0"/>
        </a:spcAft>
        <a:buChar char="•"/>
        <a:defRPr sz="2200">
          <a:solidFill>
            <a:srgbClr val="000000"/>
          </a:solidFill>
          <a:latin typeface="+mn-lt"/>
        </a:defRPr>
      </a:lvl2pPr>
      <a:lvl3pPr marL="6223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–"/>
        <a:defRPr sz="2200">
          <a:solidFill>
            <a:srgbClr val="000000"/>
          </a:solidFill>
          <a:latin typeface="+mn-lt"/>
        </a:defRPr>
      </a:lvl3pPr>
      <a:lvl4pPr marL="1166813" indent="-17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›"/>
        <a:defRPr sz="2200">
          <a:solidFill>
            <a:srgbClr val="000000"/>
          </a:solidFill>
          <a:latin typeface="+mn-lt"/>
        </a:defRPr>
      </a:lvl4pPr>
      <a:lvl5pPr marL="13462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5pPr>
      <a:lvl6pPr marL="18034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6pPr>
      <a:lvl7pPr marL="22606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7pPr>
      <a:lvl8pPr marL="271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8pPr>
      <a:lvl9pPr marL="31750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860" y="862640"/>
            <a:ext cx="10005339" cy="6468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60" y="1863305"/>
            <a:ext cx="10005339" cy="4313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  <a:p>
            <a:pPr lvl="5"/>
            <a:r>
              <a:rPr lang="nl-NL" dirty="0"/>
              <a:t>Six</a:t>
            </a:r>
          </a:p>
          <a:p>
            <a:pPr lvl="6"/>
            <a:r>
              <a:rPr lang="nl-NL" dirty="0" err="1"/>
              <a:t>Seven</a:t>
            </a:r>
            <a:endParaRPr lang="nl-NL" dirty="0"/>
          </a:p>
          <a:p>
            <a:pPr lvl="7"/>
            <a:r>
              <a:rPr lang="nl-NL" dirty="0" err="1"/>
              <a:t>Eight</a:t>
            </a:r>
            <a:endParaRPr lang="nl-NL" dirty="0"/>
          </a:p>
          <a:p>
            <a:pPr lvl="8"/>
            <a:r>
              <a:rPr lang="nl-NL" dirty="0" err="1"/>
              <a:t>Nine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1961" y="6390587"/>
            <a:ext cx="25032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/>
              <a:t>26 augustus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4255" y="6390587"/>
            <a:ext cx="778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012CB-14D3-4B29-B9BE-EBD198EAE23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62AB6F-8573-F674-6AC7-C52A8547DC9A}"/>
              </a:ext>
            </a:extLst>
          </p:cNvPr>
          <p:cNvSpPr txBox="1"/>
          <p:nvPr userDrawn="1"/>
        </p:nvSpPr>
        <p:spPr>
          <a:xfrm>
            <a:off x="3061777" y="-1573619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nl-NL" sz="900" dirty="0"/>
          </a:p>
        </p:txBody>
      </p:sp>
    </p:spTree>
    <p:extLst>
      <p:ext uri="{BB962C8B-B14F-4D97-AF65-F5344CB8AC3E}">
        <p14:creationId xmlns:p14="http://schemas.microsoft.com/office/powerpoint/2010/main" val="348186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25" b="1" i="0" kern="1200">
          <a:solidFill>
            <a:schemeClr val="accent2"/>
          </a:solidFill>
          <a:latin typeface="RijksoverheidSansWebText Bold" panose="020B0503040202060203" pitchFamily="34" charset="0"/>
          <a:ea typeface="RijksoverheidSansWebText Bold" panose="020B0503040202060203" pitchFamily="34" charset="0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900"/>
        </a:spcBef>
        <a:buFontTx/>
        <a:buNone/>
        <a:defRPr sz="135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500" b="1" i="0" kern="1200">
          <a:solidFill>
            <a:srgbClr val="42145F"/>
          </a:solidFill>
          <a:latin typeface="RijksoverheidSansWebText Bold" panose="020B0503040202060203" pitchFamily="34" charset="0"/>
          <a:ea typeface="RijksoverheidSansWebText Bold" panose="020B0503040202060203" pitchFamily="34" charset="0"/>
          <a:cs typeface="+mn-cs"/>
        </a:defRPr>
      </a:lvl2pPr>
      <a:lvl3pPr marL="0" indent="0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350" b="1" i="0" kern="1200">
          <a:solidFill>
            <a:srgbClr val="42145F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3pPr>
      <a:lvl4pPr marL="0" indent="-1350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4pPr>
      <a:lvl5pPr marL="270000" indent="-1350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5pPr>
      <a:lvl6pPr marL="405000" indent="-1350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6pPr>
      <a:lvl7pPr marL="0" indent="-202500" algn="l" defTabSz="6858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35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7pPr>
      <a:lvl8pPr marL="405000" indent="-202500" algn="l" defTabSz="685800" rtl="0" eaLnBrk="1" latinLnBrk="0" hangingPunct="1">
        <a:lnSpc>
          <a:spcPct val="100000"/>
        </a:lnSpc>
        <a:spcBef>
          <a:spcPts val="0"/>
        </a:spcBef>
        <a:buFont typeface="+mj-lt"/>
        <a:buAutoNum type="alphaLcPeriod"/>
        <a:defRPr sz="135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8pPr>
      <a:lvl9pPr marL="607500" indent="-2025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RijksoverheidSansWebText Regular" panose="020B0503040202060203" pitchFamily="34" charset="0"/>
          <a:ea typeface="RijksoverheidSansWebText Regular" panose="020B0503040202060203" pitchFamily="34" charset="0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99">
          <p15:clr>
            <a:srgbClr val="F26B43"/>
          </p15:clr>
        </p15:guide>
        <p15:guide id="2" pos="1396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 (JU-Free)"/>
          <p:cNvSpPr>
            <a:spLocks noGrp="1"/>
          </p:cNvSpPr>
          <p:nvPr>
            <p:ph type="title"/>
          </p:nvPr>
        </p:nvSpPr>
        <p:spPr>
          <a:xfrm>
            <a:off x="685800" y="673100"/>
            <a:ext cx="10820400" cy="901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3" name="Placeholder 2[PHJU] (JU-Free)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10820400" cy="401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[Tekst]</a:t>
            </a:r>
            <a:endParaRPr lang="nl-NL" dirty="0"/>
          </a:p>
        </p:txBody>
      </p:sp>
      <p:sp>
        <p:nvSpPr>
          <p:cNvPr id="4" name="Date Placeholder 3 (JU-Free)"/>
          <p:cNvSpPr>
            <a:spLocks noGrp="1"/>
          </p:cNvSpPr>
          <p:nvPr>
            <p:ph type="dt" sz="half" idx="2"/>
          </p:nvPr>
        </p:nvSpPr>
        <p:spPr>
          <a:xfrm>
            <a:off x="10744200" y="6553200"/>
            <a:ext cx="762000" cy="25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525">
                <a:solidFill>
                  <a:schemeClr val="tx1"/>
                </a:solidFill>
              </a:defRPr>
            </a:lvl1pPr>
          </a:lstStyle>
          <a:p>
            <a:fld id="{3C256F02-65A2-4707-9446-DD6E33C2C034}" type="datetime4">
              <a:rPr lang="nl-NL" smtClean="0"/>
              <a:t>29 juni 2026</a:t>
            </a:fld>
            <a:endParaRPr lang="nl-NL" dirty="0"/>
          </a:p>
        </p:txBody>
      </p:sp>
      <p:sp>
        <p:nvSpPr>
          <p:cNvPr id="5" name="Footer Placeholder 4 (JU-Free)"/>
          <p:cNvSpPr>
            <a:spLocks noGrp="1"/>
          </p:cNvSpPr>
          <p:nvPr>
            <p:ph type="ftr" sz="quarter" idx="3"/>
          </p:nvPr>
        </p:nvSpPr>
        <p:spPr>
          <a:xfrm>
            <a:off x="3073400" y="6553200"/>
            <a:ext cx="6045200" cy="25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525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hier bijvoorbeeld de titel van de presentatie, via Invoegen Kop &amp; voettekst</a:t>
            </a:r>
          </a:p>
        </p:txBody>
      </p:sp>
      <p:sp>
        <p:nvSpPr>
          <p:cNvPr id="6" name="Slide Number Placeholder 5 (JU-Free)"/>
          <p:cNvSpPr>
            <a:spLocks noGrp="1"/>
          </p:cNvSpPr>
          <p:nvPr>
            <p:ph type="sldNum" sz="quarter" idx="4"/>
          </p:nvPr>
        </p:nvSpPr>
        <p:spPr>
          <a:xfrm>
            <a:off x="11569701" y="6553200"/>
            <a:ext cx="393700" cy="25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525">
                <a:solidFill>
                  <a:schemeClr val="tx1"/>
                </a:solidFill>
              </a:defRPr>
            </a:lvl1pPr>
          </a:lstStyle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tangle 6 (JU-Free)">
            <a:extLst>
              <a:ext uri="{FF2B5EF4-FFF2-40B4-BE49-F238E27FC236}">
                <a16:creationId xmlns:a16="http://schemas.microsoft.com/office/drawing/2014/main" id="{D12EA367-7F2C-3375-2ECF-1AE9A41A5FA2}"/>
              </a:ext>
            </a:extLst>
          </p:cNvPr>
          <p:cNvSpPr>
            <a:spLocks/>
          </p:cNvSpPr>
          <p:nvPr userDrawn="1"/>
        </p:nvSpPr>
        <p:spPr>
          <a:xfrm>
            <a:off x="228600" y="6553200"/>
            <a:ext cx="2921000" cy="25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nl-NL" sz="525" b="1" noProof="1">
                <a:solidFill>
                  <a:schemeClr val="tx1"/>
                </a:solidFill>
                <a:latin typeface="+mj-lt"/>
              </a:rPr>
              <a:t>Ministerie van Volkshuisvesting en Ruimtelijke Ordening</a:t>
            </a:r>
          </a:p>
        </p:txBody>
      </p:sp>
    </p:spTree>
    <p:extLst>
      <p:ext uri="{BB962C8B-B14F-4D97-AF65-F5344CB8AC3E}">
        <p14:creationId xmlns:p14="http://schemas.microsoft.com/office/powerpoint/2010/main" val="337395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  <p:sldLayoutId id="2147483832" r:id="rId22"/>
    <p:sldLayoutId id="2147483833" r:id="rId23"/>
    <p:sldLayoutId id="2147483834" r:id="rId24"/>
    <p:sldLayoutId id="2147483835" r:id="rId25"/>
    <p:sldLayoutId id="2147483836" r:id="rId26"/>
    <p:sldLayoutId id="2147483837" r:id="rId27"/>
    <p:sldLayoutId id="2147483838" r:id="rId28"/>
    <p:sldLayoutId id="2147483839" r:id="rId29"/>
    <p:sldLayoutId id="2147483840" r:id="rId30"/>
    <p:sldLayoutId id="2147483841" r:id="rId31"/>
    <p:sldLayoutId id="2147483842" r:id="rId32"/>
    <p:sldLayoutId id="2147483843" r:id="rId33"/>
    <p:sldLayoutId id="2147483844" r:id="rId34"/>
    <p:sldLayoutId id="2147483845" r:id="rId35"/>
    <p:sldLayoutId id="2147483846" r:id="rId36"/>
    <p:sldLayoutId id="2147483847" r:id="rId37"/>
    <p:sldLayoutId id="2147483848" r:id="rId38"/>
    <p:sldLayoutId id="2147483849" r:id="rId39"/>
    <p:sldLayoutId id="2147483850" r:id="rId40"/>
    <p:sldLayoutId id="2147483851" r:id="rId41"/>
    <p:sldLayoutId id="2147483852" r:id="rId42"/>
    <p:sldLayoutId id="2147483853" r:id="rId43"/>
    <p:sldLayoutId id="2147483854" r:id="rId44"/>
    <p:sldLayoutId id="2147483855" r:id="rId45"/>
    <p:sldLayoutId id="2147483856" r:id="rId46"/>
    <p:sldLayoutId id="2147483857" r:id="rId47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1500" indent="-121500" algn="l" defTabSz="685800" rtl="0" eaLnBrk="1" latinLnBrk="0" hangingPunct="1">
        <a:lnSpc>
          <a:spcPct val="105000"/>
        </a:lnSpc>
        <a:spcBef>
          <a:spcPts val="675"/>
        </a:spcBef>
        <a:buFont typeface="RijksSansTT ExtraBold" panose="020B09040101010101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1pPr>
      <a:lvl2pPr marL="243000" indent="-121500" algn="l" defTabSz="685800" rtl="0" eaLnBrk="1" latinLnBrk="0" hangingPunct="1">
        <a:lnSpc>
          <a:spcPct val="105000"/>
        </a:lnSpc>
        <a:spcBef>
          <a:spcPts val="675"/>
        </a:spcBef>
        <a:buFont typeface="RijksSansTT ExtraBold" panose="020B0904010101010104" pitchFamily="34" charset="0"/>
        <a:buChar char="-"/>
        <a:defRPr sz="1275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64500" indent="-121500" algn="l" defTabSz="685800" rtl="0" eaLnBrk="1" latinLnBrk="0" hangingPunct="1">
        <a:lnSpc>
          <a:spcPct val="105000"/>
        </a:lnSpc>
        <a:spcBef>
          <a:spcPts val="675"/>
        </a:spcBef>
        <a:buFont typeface="RijksSansTT ExtraBold" panose="020B0904010101010104" pitchFamily="34" charset="0"/>
        <a:buChar char="&gt;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21500" indent="-121500" algn="l" defTabSz="685800" rtl="0" eaLnBrk="1" latinLnBrk="0" hangingPunct="1">
        <a:lnSpc>
          <a:spcPct val="105000"/>
        </a:lnSpc>
        <a:spcBef>
          <a:spcPts val="675"/>
        </a:spcBef>
        <a:buFont typeface="+mj-lt"/>
        <a:buAutoNum type="arabicPeriod"/>
        <a:defRPr sz="1275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000" indent="-121500" algn="l" defTabSz="685800" rtl="0" eaLnBrk="1" latinLnBrk="0" hangingPunct="1">
        <a:lnSpc>
          <a:spcPct val="105000"/>
        </a:lnSpc>
        <a:spcBef>
          <a:spcPts val="675"/>
        </a:spcBef>
        <a:buFont typeface="+mj-lt"/>
        <a:buAutoNum type="arabicPeriod"/>
        <a:defRPr sz="1275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364500" indent="-121500" algn="l" defTabSz="685800" rtl="0" eaLnBrk="1" latinLnBrk="0" hangingPunct="1">
        <a:lnSpc>
          <a:spcPct val="105000"/>
        </a:lnSpc>
        <a:spcBef>
          <a:spcPts val="675"/>
        </a:spcBef>
        <a:buFont typeface="+mj-lt"/>
        <a:buAutoNum type="arabicPeriod"/>
        <a:defRPr sz="1275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275" b="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685800" rtl="0" eaLnBrk="1" latinLnBrk="0" hangingPunct="1">
        <a:lnSpc>
          <a:spcPct val="105000"/>
        </a:lnSpc>
        <a:spcBef>
          <a:spcPts val="675"/>
        </a:spcBef>
        <a:buFont typeface="Arial" panose="020B0604020202020204" pitchFamily="34" charset="0"/>
        <a:buNone/>
        <a:defRPr sz="1275" b="1" kern="1200">
          <a:solidFill>
            <a:schemeClr val="tx1"/>
          </a:solidFill>
          <a:latin typeface="+mj-lt"/>
          <a:ea typeface="+mn-ea"/>
          <a:cs typeface="+mn-cs"/>
        </a:defRPr>
      </a:lvl8pPr>
      <a:lvl9pPr marL="12150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2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pKleurvlakOnder" descr="Bar_Bottom"/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E17000"/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endParaRPr lang="nl-NL" sz="135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7" name="Rectangle 46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812800" y="1773238"/>
            <a:ext cx="10363200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van de modeltekst te bewerken</a:t>
            </a:r>
          </a:p>
          <a:p>
            <a:pPr lvl="1"/>
            <a:r>
              <a:rPr lang="nl-NL"/>
              <a:t> </a:t>
            </a:r>
          </a:p>
          <a:p>
            <a:pPr lvl="2"/>
            <a:r>
              <a:rPr lang="nl-NL"/>
              <a:t> </a:t>
            </a:r>
          </a:p>
          <a:p>
            <a:pPr lvl="3"/>
            <a:r>
              <a:rPr lang="nl-NL"/>
              <a:t> </a:t>
            </a:r>
          </a:p>
          <a:p>
            <a:pPr lvl="4"/>
            <a:r>
              <a:rPr lang="nl-NL"/>
              <a:t> </a:t>
            </a:r>
          </a:p>
        </p:txBody>
      </p:sp>
      <p:sp>
        <p:nvSpPr>
          <p:cNvPr id="1095" name="shpTekst" descr="Bar_Top"/>
          <p:cNvSpPr>
            <a:spLocks noChangeArrowheads="1"/>
          </p:cNvSpPr>
          <p:nvPr/>
        </p:nvSpPr>
        <p:spPr bwMode="auto">
          <a:xfrm>
            <a:off x="0" y="3"/>
            <a:ext cx="12192000" cy="1071563"/>
          </a:xfrm>
          <a:prstGeom prst="rect">
            <a:avLst/>
          </a:prstGeom>
          <a:solidFill>
            <a:srgbClr val="E17000"/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endParaRPr lang="nl-NL" sz="135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814917" y="1265240"/>
            <a:ext cx="103632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nl-NL"/>
          </a:p>
        </p:txBody>
      </p:sp>
      <p:sp>
        <p:nvSpPr>
          <p:cNvPr id="1099" name="shpKleurvlakBoven"/>
          <p:cNvSpPr>
            <a:spLocks noChangeArrowheads="1"/>
          </p:cNvSpPr>
          <p:nvPr/>
        </p:nvSpPr>
        <p:spPr bwMode="auto">
          <a:xfrm>
            <a:off x="6000751" y="6308725"/>
            <a:ext cx="5552016" cy="2873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0" hangingPunct="0">
              <a:defRPr/>
            </a:pPr>
            <a:r>
              <a:rPr lang="nl-NL" sz="825" dirty="0">
                <a:solidFill>
                  <a:schemeClr val="bg1"/>
                </a:solidFill>
                <a:cs typeface="Arial" charset="0"/>
              </a:rPr>
              <a:t>Ministerie van Defensie</a:t>
            </a:r>
          </a:p>
        </p:txBody>
      </p:sp>
      <p:sp>
        <p:nvSpPr>
          <p:cNvPr id="1100" name="shpBeeldmerk"/>
          <p:cNvSpPr>
            <a:spLocks noChangeArrowheads="1"/>
          </p:cNvSpPr>
          <p:nvPr/>
        </p:nvSpPr>
        <p:spPr bwMode="auto">
          <a:xfrm>
            <a:off x="516467" y="6362700"/>
            <a:ext cx="950384" cy="3635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0" hangingPunct="0">
              <a:defRPr/>
            </a:pPr>
            <a:fld id="{07382E3B-8403-45AB-A22D-980A32E9F913}" type="slidenum">
              <a:rPr lang="nl-NL" sz="750">
                <a:solidFill>
                  <a:schemeClr val="bg1"/>
                </a:solidFill>
                <a:cs typeface="Arial" charset="0"/>
              </a:rPr>
              <a:pPr eaLnBrk="0" hangingPunct="0">
                <a:defRPr/>
              </a:pPr>
              <a:t>‹nr.›</a:t>
            </a:fld>
            <a:endParaRPr lang="nl-NL" sz="75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09" name="TitelSlide2"/>
          <p:cNvSpPr txBox="1">
            <a:spLocks noChangeArrowheads="1"/>
          </p:cNvSpPr>
          <p:nvPr/>
        </p:nvSpPr>
        <p:spPr bwMode="auto">
          <a:xfrm>
            <a:off x="6000751" y="6524625"/>
            <a:ext cx="3647016" cy="217488"/>
          </a:xfrm>
          <a:prstGeom prst="rect">
            <a:avLst/>
          </a:prstGeom>
          <a:noFill/>
          <a:ln>
            <a:noFill/>
          </a:ln>
          <a:effectLst/>
        </p:spPr>
        <p:txBody>
          <a:bodyPr lIns="67500" tIns="35100" rIns="67500" bIns="35100"/>
          <a:lstStyle/>
          <a:p>
            <a:pPr eaLnBrk="0" hangingPunct="0">
              <a:spcBef>
                <a:spcPct val="50000"/>
              </a:spcBef>
              <a:defRPr/>
            </a:pPr>
            <a:endParaRPr sz="1650"/>
          </a:p>
        </p:txBody>
      </p:sp>
      <p:pic>
        <p:nvPicPr>
          <p:cNvPr id="1036" name="LogoLandmacht" descr="Placeholder_Logo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75714" y="3"/>
            <a:ext cx="440575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9637186" y="6520261"/>
            <a:ext cx="2220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50000"/>
              </a:spcBef>
              <a:defRPr sz="825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6D8C42F-7154-4953-B071-224E4D212AE9}" type="datetime4">
              <a:rPr lang="nl-NL"/>
              <a:pPr>
                <a:defRPr/>
              </a:pPr>
              <a:t>29 juni 2026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919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11365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11365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11365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11365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113652"/>
          </a:solidFill>
          <a:latin typeface="Verdan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E17000"/>
          </a:solidFill>
          <a:latin typeface="Verdan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E17000"/>
          </a:solidFill>
          <a:latin typeface="Verdan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E17000"/>
          </a:solidFill>
          <a:latin typeface="Verdan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950">
          <a:solidFill>
            <a:srgbClr val="E17000"/>
          </a:solidFill>
          <a:latin typeface="Verdana" pitchFamily="34" charset="0"/>
        </a:defRPr>
      </a:lvl9pPr>
    </p:titleStyle>
    <p:bodyStyle>
      <a:lvl1pPr algn="l" rtl="0" eaLnBrk="1" fontAlgn="base" hangingPunct="1">
        <a:spcBef>
          <a:spcPct val="5000"/>
        </a:spcBef>
        <a:spcAft>
          <a:spcPct val="0"/>
        </a:spcAft>
        <a:defRPr sz="1650">
          <a:solidFill>
            <a:srgbClr val="000000"/>
          </a:solidFill>
          <a:latin typeface="+mn-lt"/>
          <a:ea typeface="+mn-ea"/>
          <a:cs typeface="+mn-cs"/>
        </a:defRPr>
      </a:lvl1pPr>
      <a:lvl2pPr marL="280988" indent="-138113" algn="l" rtl="0" eaLnBrk="1" fontAlgn="base" hangingPunct="1">
        <a:spcBef>
          <a:spcPct val="5000"/>
        </a:spcBef>
        <a:spcAft>
          <a:spcPct val="0"/>
        </a:spcAft>
        <a:buChar char="•"/>
        <a:defRPr sz="1650">
          <a:solidFill>
            <a:srgbClr val="000000"/>
          </a:solidFill>
          <a:latin typeface="+mn-lt"/>
        </a:defRPr>
      </a:lvl2pPr>
      <a:lvl3pPr marL="466725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–"/>
        <a:defRPr sz="1650">
          <a:solidFill>
            <a:srgbClr val="000000"/>
          </a:solidFill>
          <a:latin typeface="+mn-lt"/>
        </a:defRPr>
      </a:lvl3pPr>
      <a:lvl4pPr marL="875110" indent="-13335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›"/>
        <a:defRPr sz="1650">
          <a:solidFill>
            <a:srgbClr val="000000"/>
          </a:solidFill>
          <a:latin typeface="+mn-lt"/>
        </a:defRPr>
      </a:lvl4pPr>
      <a:lvl5pPr marL="100965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1650">
          <a:solidFill>
            <a:srgbClr val="000000"/>
          </a:solidFill>
          <a:latin typeface="+mn-lt"/>
        </a:defRPr>
      </a:lvl5pPr>
      <a:lvl6pPr marL="135255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1650">
          <a:solidFill>
            <a:srgbClr val="000000"/>
          </a:solidFill>
          <a:latin typeface="+mn-lt"/>
        </a:defRPr>
      </a:lvl6pPr>
      <a:lvl7pPr marL="169545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1650">
          <a:solidFill>
            <a:srgbClr val="000000"/>
          </a:solidFill>
          <a:latin typeface="+mn-lt"/>
        </a:defRPr>
      </a:lvl7pPr>
      <a:lvl8pPr marL="203835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1650">
          <a:solidFill>
            <a:srgbClr val="000000"/>
          </a:solidFill>
          <a:latin typeface="+mn-lt"/>
        </a:defRPr>
      </a:lvl8pPr>
      <a:lvl9pPr marL="238125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165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Leefomgeving@mindef.n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25594"/>
          <a:stretch/>
        </p:blipFill>
        <p:spPr>
          <a:xfrm>
            <a:off x="1" y="1052979"/>
            <a:ext cx="12192000" cy="5290693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nl-NL" dirty="0">
                <a:solidFill>
                  <a:srgbClr val="FFFFFF"/>
                </a:solidFill>
                <a:latin typeface="Verdana" pitchFamily="34" charset="0"/>
              </a:rPr>
              <a:t>25 juni 2026</a:t>
            </a:r>
          </a:p>
        </p:txBody>
      </p:sp>
      <p:sp>
        <p:nvSpPr>
          <p:cNvPr id="7" name="Rechthoek 4"/>
          <p:cNvSpPr/>
          <p:nvPr/>
        </p:nvSpPr>
        <p:spPr>
          <a:xfrm>
            <a:off x="457208" y="2238663"/>
            <a:ext cx="47231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rgbClr val="0C3E75"/>
                </a:solidFill>
                <a:effectLst/>
                <a:uLnTx/>
                <a:uFillTx/>
                <a:latin typeface="Calibri" panose="020F0502020204030204"/>
              </a:rPr>
              <a:t>Saskia Ferf Jentink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0C3E75"/>
                </a:solidFill>
                <a:latin typeface="Calibri" panose="020F0502020204030204"/>
              </a:rPr>
              <a:t>Ruimtelijke</a:t>
            </a:r>
            <a:r>
              <a:rPr lang="en-US" dirty="0">
                <a:solidFill>
                  <a:srgbClr val="0C3E75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srgbClr val="0C3E75"/>
                </a:solidFill>
                <a:latin typeface="Calibri" panose="020F0502020204030204"/>
              </a:rPr>
              <a:t>Borging</a:t>
            </a:r>
            <a:r>
              <a:rPr lang="en-US" dirty="0">
                <a:solidFill>
                  <a:srgbClr val="0C3E75"/>
                </a:solidFill>
                <a:latin typeface="Calibri" panose="020F0502020204030204"/>
              </a:rPr>
              <a:t> – Afdeling Leefomgeving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C3E75"/>
                </a:solidFill>
                <a:effectLst/>
                <a:uLnTx/>
                <a:uFillTx/>
                <a:latin typeface="Calibri" panose="020F0502020204030204"/>
              </a:rPr>
              <a:t>Programmateamlid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C3E75"/>
                </a:solidFill>
                <a:effectLst/>
                <a:uLnTx/>
                <a:uFillTx/>
                <a:latin typeface="Calibri" panose="020F0502020204030204"/>
              </a:rPr>
              <a:t> NPRD</a:t>
            </a:r>
            <a:endParaRPr kumimoji="0" lang="nl-NL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8" y="1200408"/>
            <a:ext cx="7414252" cy="830997"/>
          </a:xfrm>
        </p:spPr>
        <p:txBody>
          <a:bodyPr/>
          <a:lstStyle/>
          <a:p>
            <a:r>
              <a:rPr lang="en-US" sz="2700" dirty="0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 </a:t>
            </a:r>
            <a:r>
              <a:rPr lang="en-US" sz="2700" dirty="0" err="1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inzet</a:t>
            </a:r>
            <a:r>
              <a:rPr lang="en-US" sz="2700" dirty="0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van het </a:t>
            </a:r>
            <a:r>
              <a:rPr lang="en-US" sz="2700" dirty="0" err="1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projectbesluit</a:t>
            </a:r>
            <a:r>
              <a:rPr lang="en-US" sz="2700" dirty="0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voor</a:t>
            </a:r>
            <a:r>
              <a:rPr lang="en-US" sz="2700" dirty="0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en-US" sz="2700" dirty="0" err="1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groeiopgave</a:t>
            </a:r>
            <a:r>
              <a:rPr lang="en-US" sz="2700" dirty="0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van Defensie</a:t>
            </a:r>
            <a:endParaRPr lang="nl-NL" sz="2700" kern="0" dirty="0">
              <a:solidFill>
                <a:srgbClr val="41145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82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84176" y="1319423"/>
            <a:ext cx="10363200" cy="387798"/>
          </a:xfrm>
        </p:spPr>
        <p:txBody>
          <a:bodyPr/>
          <a:lstStyle/>
          <a:p>
            <a:pPr defTabSz="45710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145E"/>
              </a:buClr>
              <a:buSzPts val="5400"/>
            </a:pPr>
            <a:r>
              <a:rPr lang="en-US" sz="2699" b="1" dirty="0" err="1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Realisatiestrategie</a:t>
            </a:r>
            <a:r>
              <a:rPr lang="en-US" sz="2699" b="1" dirty="0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 per </a:t>
            </a:r>
            <a:r>
              <a:rPr lang="en-US" sz="2699" b="1" dirty="0" err="1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behoefte</a:t>
            </a:r>
            <a:endParaRPr lang="nl-NL" sz="2699" b="1" dirty="0">
              <a:solidFill>
                <a:srgbClr val="4114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25 juni 2026</a:t>
            </a:r>
          </a:p>
        </p:txBody>
      </p:sp>
      <p:sp>
        <p:nvSpPr>
          <p:cNvPr id="11" name="Rechthoek 10"/>
          <p:cNvSpPr/>
          <p:nvPr/>
        </p:nvSpPr>
        <p:spPr>
          <a:xfrm>
            <a:off x="157527" y="2054766"/>
            <a:ext cx="114733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elk van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voorkeurslocaties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uitgewerkt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vervolgstappen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nodig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zijn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286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0287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grondverwerving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287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planologische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procedures</a:t>
            </a:r>
          </a:p>
          <a:p>
            <a:pPr marL="10287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gebiedsprocessen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287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vergunningen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287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vastgoedontwikkeling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hthoek 2"/>
          <p:cNvSpPr/>
          <p:nvPr/>
        </p:nvSpPr>
        <p:spPr bwMode="auto">
          <a:xfrm>
            <a:off x="9637185" y="2531327"/>
            <a:ext cx="2406132" cy="6690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 bwMode="auto">
          <a:xfrm>
            <a:off x="5894223" y="4780413"/>
            <a:ext cx="2547250" cy="6690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hthoek 11"/>
          <p:cNvSpPr/>
          <p:nvPr/>
        </p:nvSpPr>
        <p:spPr bwMode="auto">
          <a:xfrm>
            <a:off x="9785868" y="4616606"/>
            <a:ext cx="2406132" cy="2973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hthoek 12"/>
          <p:cNvSpPr/>
          <p:nvPr/>
        </p:nvSpPr>
        <p:spPr bwMode="auto">
          <a:xfrm>
            <a:off x="5606349" y="2599101"/>
            <a:ext cx="2734691" cy="15586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Rechthoek 13"/>
          <p:cNvSpPr/>
          <p:nvPr/>
        </p:nvSpPr>
        <p:spPr bwMode="auto">
          <a:xfrm>
            <a:off x="9637185" y="4282069"/>
            <a:ext cx="2406132" cy="1260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862" y="2802644"/>
            <a:ext cx="4232378" cy="30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53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4571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t>11</a:t>
            </a:fld>
            <a:endParaRPr kumimoji="0" lang="nl-NL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7089" y="292100"/>
            <a:ext cx="10005339" cy="646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7" tIns="22847" rIns="45707" bIns="2284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1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145E"/>
              </a:buClr>
              <a:buSzPts val="5400"/>
              <a:buFont typeface="Arial"/>
              <a:buNone/>
              <a:tabLst/>
              <a:defRPr/>
            </a:pPr>
            <a:r>
              <a:rPr kumimoji="0" lang="nl-NL" sz="2699" b="1" i="0" u="none" strike="noStrike" kern="0" cap="none" spc="0" normalizeH="0" baseline="0" noProof="0" dirty="0" err="1">
                <a:ln>
                  <a:noFill/>
                </a:ln>
                <a:solidFill>
                  <a:srgbClr val="4114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H12</a:t>
            </a:r>
            <a:r>
              <a:rPr kumimoji="0" lang="nl-NL" sz="2699" b="1" i="0" u="none" strike="noStrike" kern="0" cap="none" spc="0" normalizeH="0" baseline="0" noProof="0" dirty="0">
                <a:ln>
                  <a:noFill/>
                </a:ln>
                <a:solidFill>
                  <a:srgbClr val="4114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Specifieke </a:t>
            </a:r>
          </a:p>
          <a:p>
            <a:pPr marL="0" marR="0" lvl="0" indent="0" algn="l" defTabSz="4571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145E"/>
              </a:buClr>
              <a:buSzPts val="5400"/>
              <a:buFont typeface="Arial"/>
              <a:buNone/>
              <a:tabLst/>
              <a:defRPr/>
            </a:pPr>
            <a:r>
              <a:rPr kumimoji="0" lang="nl-NL" sz="2699" b="1" i="0" u="none" strike="noStrike" kern="0" cap="none" spc="0" normalizeH="0" baseline="0" noProof="0" dirty="0">
                <a:ln>
                  <a:noFill/>
                </a:ln>
                <a:solidFill>
                  <a:srgbClr val="4114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realisatiestrategie per behoefte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89" y="1117600"/>
            <a:ext cx="11283411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85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11146251" cy="4691063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Doel</a:t>
            </a:r>
            <a:r>
              <a:rPr lang="en-US" dirty="0"/>
              <a:t>: </a:t>
            </a:r>
          </a:p>
          <a:p>
            <a:r>
              <a:rPr lang="nl-NL" dirty="0"/>
              <a:t>Vroegtijdig bepalende keuzes en acties op het gebied van inhoud, proces en procedure in beeld te hebben (inclusief inschatting van de mogelijke consequenties).</a:t>
            </a:r>
          </a:p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25 juni 2026</a:t>
            </a:r>
          </a:p>
        </p:txBody>
      </p:sp>
      <p:pic>
        <p:nvPicPr>
          <p:cNvPr id="7" name="Tijdelijke aanduiding voor inhoud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711306"/>
            <a:ext cx="4699592" cy="31259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1908F0A-9EAA-AB8D-98E8-DB3BC865CE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1834837"/>
              </p:ext>
            </p:extLst>
          </p:nvPr>
        </p:nvGraphicFramePr>
        <p:xfrm>
          <a:off x="5847907" y="2711306"/>
          <a:ext cx="5907945" cy="3125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227432" y="1158002"/>
            <a:ext cx="10363200" cy="41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494C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2494C5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2494C5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2494C5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2494C5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9pPr>
          </a:lstStyle>
          <a:p>
            <a:r>
              <a:rPr lang="en-US" sz="2699" kern="0" dirty="0" err="1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Startstrategie</a:t>
            </a:r>
            <a:endParaRPr lang="nl-NL" sz="2699" kern="0" dirty="0">
              <a:solidFill>
                <a:srgbClr val="41145E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367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766733" y="1883979"/>
            <a:ext cx="6815667" cy="4242187"/>
          </a:xfrm>
        </p:spPr>
        <p:txBody>
          <a:bodyPr/>
          <a:lstStyle/>
          <a:p>
            <a:r>
              <a:rPr lang="nl-NL" sz="2000" dirty="0"/>
              <a:t>Mei 2025: </a:t>
            </a:r>
          </a:p>
          <a:p>
            <a:pPr marL="71755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kabinetsbesluit </a:t>
            </a:r>
            <a:r>
              <a:rPr lang="nl-NL" sz="2000"/>
              <a:t>op voorkeurslocaties </a:t>
            </a:r>
            <a:endParaRPr lang="nl-NL" sz="2000" dirty="0"/>
          </a:p>
          <a:p>
            <a:pPr marL="71755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voorkeursrechten gelegd</a:t>
            </a:r>
          </a:p>
          <a:p>
            <a:pPr marL="71755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keukentafelgesprekken in de middag, groepsbijeenkomsten de dagen erna</a:t>
            </a:r>
          </a:p>
          <a:p>
            <a:pPr marL="71755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start grondverwerving minnelijk met oog op onteigening</a:t>
            </a:r>
          </a:p>
          <a:p>
            <a:pPr marL="7175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Start </a:t>
            </a:r>
            <a:r>
              <a:rPr lang="en-US" sz="2000" dirty="0" err="1"/>
              <a:t>gebiedsprocessen</a:t>
            </a:r>
            <a:endParaRPr lang="nl-NL" sz="2000" dirty="0"/>
          </a:p>
          <a:p>
            <a:r>
              <a:rPr lang="nl-NL" sz="2000" dirty="0"/>
              <a:t>Vanaf 2027: </a:t>
            </a:r>
          </a:p>
          <a:p>
            <a:pPr marL="71755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Start planologische procedures (vaak via projectbesluit)</a:t>
            </a:r>
          </a:p>
          <a:p>
            <a:pPr marL="71755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Start </a:t>
            </a:r>
            <a:r>
              <a:rPr lang="en-US" sz="2000" dirty="0" err="1"/>
              <a:t>realisatie</a:t>
            </a:r>
            <a:r>
              <a:rPr lang="en-US" sz="2000" dirty="0"/>
              <a:t> </a:t>
            </a:r>
            <a:r>
              <a:rPr lang="en-US" sz="2000" dirty="0" err="1"/>
              <a:t>vergunningen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vastgoed</a:t>
            </a: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eaLnBrk="1" hangingPunct="1"/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13725" r="15686" b="14578"/>
          <a:stretch/>
        </p:blipFill>
        <p:spPr>
          <a:xfrm>
            <a:off x="312861" y="2171700"/>
            <a:ext cx="3911045" cy="3693765"/>
          </a:xfrm>
          <a:prstGeom prst="rect">
            <a:avLst/>
          </a:prstGeom>
        </p:spPr>
      </p:pic>
      <p:sp>
        <p:nvSpPr>
          <p:cNvPr id="614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</a:pPr>
            <a:r>
              <a:rPr lang="nl-NL" sz="1100" dirty="0">
                <a:solidFill>
                  <a:srgbClr val="FFFFFF"/>
                </a:solidFill>
                <a:latin typeface="Verdana" pitchFamily="34" charset="0"/>
              </a:rPr>
              <a:t>25 juni 2026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7432" y="1158002"/>
            <a:ext cx="10363200" cy="41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494C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2494C5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2494C5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2494C5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2494C5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9pPr>
          </a:lstStyle>
          <a:p>
            <a:r>
              <a:rPr lang="en-US" sz="2699" kern="0" dirty="0" err="1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Tijdlijn</a:t>
            </a:r>
            <a:r>
              <a:rPr lang="en-US" sz="2699" kern="0" dirty="0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99" kern="0" dirty="0" err="1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grondverwerving</a:t>
            </a:r>
            <a:r>
              <a:rPr lang="en-US" sz="2699" kern="0" dirty="0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2699" kern="0" dirty="0" err="1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planologie</a:t>
            </a:r>
            <a:endParaRPr lang="nl-NL" sz="2699" kern="0" dirty="0">
              <a:solidFill>
                <a:srgbClr val="41145E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266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52" y="1094624"/>
            <a:ext cx="10363200" cy="415370"/>
          </a:xfrm>
        </p:spPr>
        <p:txBody>
          <a:bodyPr/>
          <a:lstStyle/>
          <a:p>
            <a:r>
              <a:rPr lang="en-US" sz="2699" b="1" dirty="0" err="1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Projectbesluiten</a:t>
            </a:r>
            <a:r>
              <a:rPr lang="en-US" sz="2699" b="1" dirty="0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 die </a:t>
            </a:r>
            <a:r>
              <a:rPr lang="en-US" sz="2699" b="1" dirty="0" err="1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voortvloeien</a:t>
            </a:r>
            <a:r>
              <a:rPr lang="en-US" sz="2699" b="1" dirty="0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99" b="1" dirty="0" err="1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uit</a:t>
            </a:r>
            <a:r>
              <a:rPr lang="en-US" sz="2699" b="1" dirty="0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 het NPRD</a:t>
            </a:r>
            <a:endParaRPr lang="nl-NL" sz="2699" b="1" dirty="0">
              <a:solidFill>
                <a:srgbClr val="41145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 juni 2026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verwachting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11 NPRD </a:t>
            </a:r>
            <a:r>
              <a:rPr lang="en-US" dirty="0" err="1"/>
              <a:t>behoeftes</a:t>
            </a:r>
            <a:r>
              <a:rPr lang="en-US" dirty="0"/>
              <a:t> </a:t>
            </a:r>
            <a:r>
              <a:rPr lang="en-US" dirty="0" err="1"/>
              <a:t>gerealiseerd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projectbesluit</a:t>
            </a:r>
            <a:r>
              <a:rPr lang="en-US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Voor</a:t>
            </a:r>
            <a:r>
              <a:rPr lang="en-US" dirty="0"/>
              <a:t> de nieuwe kazerne in </a:t>
            </a:r>
            <a:r>
              <a:rPr lang="en-US" dirty="0" err="1"/>
              <a:t>Zeewolde</a:t>
            </a:r>
            <a:r>
              <a:rPr lang="en-US" dirty="0"/>
              <a:t> is op 9 </a:t>
            </a:r>
            <a:r>
              <a:rPr lang="en-US" dirty="0" err="1"/>
              <a:t>juni</a:t>
            </a:r>
            <a:r>
              <a:rPr lang="en-US" dirty="0"/>
              <a:t> </a:t>
            </a:r>
            <a:r>
              <a:rPr lang="en-US" dirty="0" err="1"/>
              <a:t>jl.</a:t>
            </a:r>
            <a:r>
              <a:rPr lang="en-US" dirty="0"/>
              <a:t> de </a:t>
            </a:r>
            <a:r>
              <a:rPr lang="en-US" dirty="0" err="1"/>
              <a:t>kennisgeving</a:t>
            </a:r>
            <a:r>
              <a:rPr lang="en-US" dirty="0"/>
              <a:t> </a:t>
            </a:r>
            <a:r>
              <a:rPr lang="en-US" dirty="0" err="1"/>
              <a:t>voornemen</a:t>
            </a:r>
            <a:r>
              <a:rPr lang="en-US" dirty="0"/>
              <a:t>, </a:t>
            </a:r>
            <a:r>
              <a:rPr lang="en-US" dirty="0" err="1"/>
              <a:t>participatie</a:t>
            </a:r>
            <a:r>
              <a:rPr lang="en-US" dirty="0"/>
              <a:t> en </a:t>
            </a:r>
            <a:r>
              <a:rPr lang="en-US" dirty="0" err="1"/>
              <a:t>milieueffectenraportage</a:t>
            </a:r>
            <a:r>
              <a:rPr lang="en-US" dirty="0"/>
              <a:t> </a:t>
            </a:r>
            <a:r>
              <a:rPr lang="en-US" dirty="0" err="1"/>
              <a:t>gepubliceerd</a:t>
            </a:r>
            <a:r>
              <a:rPr lang="en-US" dirty="0"/>
              <a:t>. </a:t>
            </a:r>
            <a:r>
              <a:rPr lang="en-US" dirty="0" err="1"/>
              <a:t>Dinsdag</a:t>
            </a:r>
            <a:r>
              <a:rPr lang="en-US" dirty="0"/>
              <a:t> 23 </a:t>
            </a:r>
            <a:r>
              <a:rPr lang="en-US" dirty="0" err="1"/>
              <a:t>juni</a:t>
            </a:r>
            <a:r>
              <a:rPr lang="en-US" dirty="0"/>
              <a:t> was </a:t>
            </a:r>
            <a:r>
              <a:rPr lang="en-US" dirty="0" err="1"/>
              <a:t>hierover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informatiebijeenkomst</a:t>
            </a:r>
            <a:r>
              <a:rPr lang="en-US" dirty="0"/>
              <a:t>.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Komend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volgen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verwachting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Buiten</a:t>
            </a:r>
            <a:r>
              <a:rPr lang="en-US" dirty="0"/>
              <a:t> het NPRD </a:t>
            </a:r>
            <a:r>
              <a:rPr lang="en-US" dirty="0" err="1"/>
              <a:t>loopt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projectprocedure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nieuwe kazerne </a:t>
            </a:r>
            <a:r>
              <a:rPr lang="en-US" dirty="0" err="1"/>
              <a:t>Korps</a:t>
            </a:r>
            <a:r>
              <a:rPr lang="en-US" dirty="0"/>
              <a:t> </a:t>
            </a:r>
            <a:r>
              <a:rPr lang="en-US" dirty="0" err="1"/>
              <a:t>Commandotroepen</a:t>
            </a:r>
            <a:r>
              <a:rPr lang="en-US" dirty="0"/>
              <a:t> (</a:t>
            </a:r>
            <a:r>
              <a:rPr lang="en-US" dirty="0" err="1"/>
              <a:t>ontwerp</a:t>
            </a:r>
            <a:r>
              <a:rPr lang="en-US" dirty="0"/>
              <a:t> </a:t>
            </a:r>
            <a:r>
              <a:rPr lang="en-US" dirty="0" err="1"/>
              <a:t>komende</a:t>
            </a:r>
            <a:r>
              <a:rPr lang="en-US" dirty="0"/>
              <a:t> </a:t>
            </a:r>
            <a:r>
              <a:rPr lang="en-US" dirty="0" err="1"/>
              <a:t>zomer</a:t>
            </a:r>
            <a:r>
              <a:rPr lang="en-US" dirty="0"/>
              <a:t>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inzage</a:t>
            </a:r>
            <a:r>
              <a:rPr lang="en-US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207587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52" y="1094624"/>
            <a:ext cx="10363200" cy="415370"/>
          </a:xfrm>
        </p:spPr>
        <p:txBody>
          <a:bodyPr/>
          <a:lstStyle/>
          <a:p>
            <a:r>
              <a:rPr lang="en-US" sz="2699" b="1" dirty="0" err="1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Samengevat</a:t>
            </a:r>
            <a:endParaRPr lang="nl-NL" sz="2699" b="1" dirty="0">
              <a:solidFill>
                <a:srgbClr val="41145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 juni 2026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83410"/>
              </p:ext>
            </p:extLst>
          </p:nvPr>
        </p:nvGraphicFramePr>
        <p:xfrm>
          <a:off x="812800" y="1809327"/>
          <a:ext cx="9695180" cy="83047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23795">
                  <a:extLst>
                    <a:ext uri="{9D8B030D-6E8A-4147-A177-3AD203B41FA5}">
                      <a16:colId xmlns:a16="http://schemas.microsoft.com/office/drawing/2014/main" val="3394808462"/>
                    </a:ext>
                  </a:extLst>
                </a:gridCol>
                <a:gridCol w="2423795">
                  <a:extLst>
                    <a:ext uri="{9D8B030D-6E8A-4147-A177-3AD203B41FA5}">
                      <a16:colId xmlns:a16="http://schemas.microsoft.com/office/drawing/2014/main" val="4235314369"/>
                    </a:ext>
                  </a:extLst>
                </a:gridCol>
                <a:gridCol w="2423795">
                  <a:extLst>
                    <a:ext uri="{9D8B030D-6E8A-4147-A177-3AD203B41FA5}">
                      <a16:colId xmlns:a16="http://schemas.microsoft.com/office/drawing/2014/main" val="2512426552"/>
                    </a:ext>
                  </a:extLst>
                </a:gridCol>
                <a:gridCol w="2423795">
                  <a:extLst>
                    <a:ext uri="{9D8B030D-6E8A-4147-A177-3AD203B41FA5}">
                      <a16:colId xmlns:a16="http://schemas.microsoft.com/office/drawing/2014/main" val="2881912954"/>
                    </a:ext>
                  </a:extLst>
                </a:gridCol>
              </a:tblGrid>
              <a:tr h="255800">
                <a:tc>
                  <a:txBody>
                    <a:bodyPr/>
                    <a:lstStyle/>
                    <a:p>
                      <a:r>
                        <a:rPr lang="en-US" dirty="0" err="1"/>
                        <a:t>Verwacht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Kennisgeving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Ontwerp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Definitief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431301"/>
                  </a:ext>
                </a:extLst>
              </a:tr>
              <a:tr h="464713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763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13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52" y="1094624"/>
            <a:ext cx="10363200" cy="415370"/>
          </a:xfrm>
        </p:spPr>
        <p:txBody>
          <a:bodyPr/>
          <a:lstStyle/>
          <a:p>
            <a:r>
              <a:rPr lang="en-US" sz="2699" b="1" dirty="0" err="1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Uitdagingen</a:t>
            </a:r>
            <a:r>
              <a:rPr lang="en-US" sz="2699" b="1" dirty="0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nl-NL" sz="2699" b="1" dirty="0">
              <a:solidFill>
                <a:srgbClr val="41145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 juni 2026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Defensie is </a:t>
            </a:r>
            <a:r>
              <a:rPr lang="en-US" dirty="0" err="1"/>
              <a:t>zowel</a:t>
            </a:r>
            <a:r>
              <a:rPr lang="en-US" dirty="0"/>
              <a:t> de </a:t>
            </a:r>
            <a:r>
              <a:rPr lang="en-US" dirty="0" err="1"/>
              <a:t>initiatiefnemer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het </a:t>
            </a:r>
            <a:r>
              <a:rPr lang="en-US" dirty="0" err="1"/>
              <a:t>bevoegd</a:t>
            </a:r>
            <a:r>
              <a:rPr lang="en-US" dirty="0"/>
              <a:t> </a:t>
            </a:r>
            <a:r>
              <a:rPr lang="en-US" dirty="0" err="1"/>
              <a:t>gezag</a:t>
            </a:r>
            <a:r>
              <a:rPr lang="en-US" dirty="0"/>
              <a:t>. Het is van </a:t>
            </a:r>
            <a:r>
              <a:rPr lang="en-US" dirty="0" err="1"/>
              <a:t>belang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rollen</a:t>
            </a:r>
            <a:r>
              <a:rPr lang="en-US" dirty="0"/>
              <a:t> intern Defensie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gescheiden</a:t>
            </a:r>
            <a:r>
              <a:rPr lang="en-US" dirty="0"/>
              <a:t> </a:t>
            </a:r>
            <a:r>
              <a:rPr lang="en-US" dirty="0" err="1"/>
              <a:t>blijven</a:t>
            </a:r>
            <a:r>
              <a:rPr lang="en-US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Afweging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/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kiezen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projectbesluit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Hoe </a:t>
            </a:r>
            <a:r>
              <a:rPr lang="en-US" dirty="0" err="1"/>
              <a:t>verhoudt</a:t>
            </a:r>
            <a:r>
              <a:rPr lang="en-US" dirty="0"/>
              <a:t> de </a:t>
            </a:r>
            <a:r>
              <a:rPr lang="en-US" dirty="0" err="1"/>
              <a:t>onteigeningsprocedure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tot het </a:t>
            </a:r>
            <a:r>
              <a:rPr lang="en-US" dirty="0" err="1"/>
              <a:t>projectbesluit</a:t>
            </a:r>
            <a:r>
              <a:rPr lang="en-US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Interne </a:t>
            </a:r>
            <a:r>
              <a:rPr lang="en-US" dirty="0" err="1"/>
              <a:t>processen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groeiende</a:t>
            </a:r>
            <a:r>
              <a:rPr lang="en-US" dirty="0"/>
              <a:t> </a:t>
            </a:r>
            <a:r>
              <a:rPr lang="en-US" dirty="0" err="1"/>
              <a:t>organisatie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Hoe </a:t>
            </a:r>
            <a:r>
              <a:rPr lang="en-US" dirty="0" err="1"/>
              <a:t>gaan</a:t>
            </a:r>
            <a:r>
              <a:rPr lang="en-US" dirty="0"/>
              <a:t> we om met </a:t>
            </a:r>
            <a:r>
              <a:rPr lang="en-US" dirty="0" err="1"/>
              <a:t>uitzonderingen</a:t>
            </a:r>
            <a:r>
              <a:rPr lang="en-US" dirty="0"/>
              <a:t> op basis van national </a:t>
            </a:r>
            <a:r>
              <a:rPr lang="en-US" dirty="0" err="1"/>
              <a:t>belang</a:t>
            </a:r>
            <a:r>
              <a:rPr lang="en-US" dirty="0"/>
              <a:t>? </a:t>
            </a:r>
            <a:r>
              <a:rPr lang="en-US" dirty="0" err="1"/>
              <a:t>Denk</a:t>
            </a:r>
            <a:r>
              <a:rPr lang="en-US" dirty="0"/>
              <a:t> </a:t>
            </a:r>
            <a:r>
              <a:rPr lang="en-US" dirty="0" err="1"/>
              <a:t>hierbij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vrijstelling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m.e.r</a:t>
            </a:r>
            <a:r>
              <a:rPr lang="en-US" dirty="0"/>
              <a:t>.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55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52" y="1094624"/>
            <a:ext cx="10363200" cy="415370"/>
          </a:xfrm>
        </p:spPr>
        <p:txBody>
          <a:bodyPr/>
          <a:lstStyle/>
          <a:p>
            <a:r>
              <a:rPr lang="en-US" sz="2699" b="1" dirty="0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Lessons learned</a:t>
            </a:r>
            <a:endParaRPr lang="nl-NL" sz="2699" b="1" dirty="0">
              <a:solidFill>
                <a:srgbClr val="41145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 juni 2026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Samenwerking</a:t>
            </a:r>
            <a:r>
              <a:rPr lang="en-US" dirty="0"/>
              <a:t> en </a:t>
            </a:r>
            <a:r>
              <a:rPr lang="en-US" dirty="0" err="1"/>
              <a:t>afstemming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overheden</a:t>
            </a:r>
            <a:r>
              <a:rPr lang="en-US" dirty="0"/>
              <a:t> is </a:t>
            </a:r>
            <a:r>
              <a:rPr lang="en-US" dirty="0" err="1"/>
              <a:t>cruciaal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Gebruik</a:t>
            </a:r>
            <a:r>
              <a:rPr lang="en-US" dirty="0"/>
              <a:t> het </a:t>
            </a:r>
            <a:r>
              <a:rPr lang="en-US" dirty="0" err="1"/>
              <a:t>bredere</a:t>
            </a:r>
            <a:r>
              <a:rPr lang="en-US" dirty="0"/>
              <a:t> </a:t>
            </a:r>
            <a:r>
              <a:rPr lang="en-US" dirty="0" err="1"/>
              <a:t>instrumentarium</a:t>
            </a:r>
            <a:r>
              <a:rPr lang="en-US" dirty="0"/>
              <a:t> om </a:t>
            </a:r>
            <a:r>
              <a:rPr lang="en-US" dirty="0" err="1"/>
              <a:t>doelen</a:t>
            </a:r>
            <a:r>
              <a:rPr lang="en-US" dirty="0"/>
              <a:t> te </a:t>
            </a:r>
            <a:r>
              <a:rPr lang="en-US" dirty="0" err="1"/>
              <a:t>bereiken</a:t>
            </a:r>
            <a:r>
              <a:rPr lang="en-US" dirty="0"/>
              <a:t> (</a:t>
            </a:r>
            <a:r>
              <a:rPr lang="en-US" dirty="0" err="1"/>
              <a:t>voorbereidingsbesluit</a:t>
            </a:r>
            <a:r>
              <a:rPr lang="en-US" dirty="0"/>
              <a:t> en </a:t>
            </a:r>
            <a:r>
              <a:rPr lang="en-US" dirty="0" err="1"/>
              <a:t>voorkeursrecht</a:t>
            </a:r>
            <a:r>
              <a:rPr lang="en-US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02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1" b="15461"/>
          <a:stretch/>
        </p:blipFill>
        <p:spPr>
          <a:xfrm>
            <a:off x="794" y="446"/>
            <a:ext cx="12225851" cy="7473715"/>
          </a:xfrm>
          <a:prstGeom prst="rect">
            <a:avLst/>
          </a:prstGeom>
        </p:spPr>
      </p:pic>
      <p:sp>
        <p:nvSpPr>
          <p:cNvPr id="2" name="Titel 2">
            <a:extLst>
              <a:ext uri="{FF2B5EF4-FFF2-40B4-BE49-F238E27FC236}">
                <a16:creationId xmlns:a16="http://schemas.microsoft.com/office/drawing/2014/main" id="{3E624368-E26D-B2B2-727B-100B67D5F5E0}"/>
              </a:ext>
            </a:extLst>
          </p:cNvPr>
          <p:cNvSpPr txBox="1">
            <a:spLocks/>
          </p:cNvSpPr>
          <p:nvPr/>
        </p:nvSpPr>
        <p:spPr>
          <a:xfrm>
            <a:off x="881640" y="788420"/>
            <a:ext cx="10428721" cy="2555840"/>
          </a:xfrm>
          <a:prstGeom prst="rect">
            <a:avLst/>
          </a:prstGeom>
        </p:spPr>
        <p:txBody>
          <a:bodyPr wrap="none" anchor="t" anchorCtr="0"/>
          <a:lstStyle>
            <a:lvl1pPr algn="l" defTabSz="91439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RijksoverheidSansHeadingTT" panose="020B05030402020602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39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98" b="0" i="0" u="none" strike="noStrike" kern="1200" cap="none" spc="0" normalizeH="0" baseline="0" noProof="0" dirty="0" err="1">
                <a:ln>
                  <a:noFill/>
                </a:ln>
                <a:solidFill>
                  <a:srgbClr val="ED6C02"/>
                </a:solidFill>
                <a:effectLst/>
                <a:uLnTx/>
                <a:uFillTx/>
                <a:latin typeface="RijksoverheidSansWebText Bold" panose="020B0604020202020204" charset="0"/>
                <a:ea typeface="RijksoverheidSansWebText Bold" panose="020B0604020202020204" charset="0"/>
                <a:cs typeface="+mj-cs"/>
              </a:rPr>
              <a:t>Vragen</a:t>
            </a:r>
            <a:r>
              <a:rPr kumimoji="0" lang="en-US" sz="9598" b="0" i="0" u="none" strike="noStrike" kern="1200" cap="none" spc="0" normalizeH="0" baseline="0" noProof="0" dirty="0">
                <a:ln>
                  <a:noFill/>
                </a:ln>
                <a:solidFill>
                  <a:srgbClr val="ED6C02"/>
                </a:solidFill>
                <a:effectLst/>
                <a:uLnTx/>
                <a:uFillTx/>
                <a:latin typeface="RijksoverheidSansWebText Bold" panose="020B0604020202020204" charset="0"/>
                <a:ea typeface="RijksoverheidSansWebText Bold" panose="020B0604020202020204" charset="0"/>
                <a:cs typeface="+mj-cs"/>
              </a:rPr>
              <a:t>?</a:t>
            </a:r>
            <a:endParaRPr kumimoji="0" lang="nl-NL" sz="9598" b="0" i="0" u="none" strike="noStrike" kern="1200" cap="none" spc="0" normalizeH="0" baseline="0" noProof="0" dirty="0">
              <a:ln>
                <a:noFill/>
              </a:ln>
              <a:solidFill>
                <a:srgbClr val="ED6C02"/>
              </a:solidFill>
              <a:effectLst/>
              <a:uLnTx/>
              <a:uFillTx/>
              <a:latin typeface="RijksoverheidSansWebText Bold" panose="020B0604020202020204" charset="0"/>
              <a:ea typeface="RijksoverheidSansWebText Bold" panose="020B0604020202020204" charset="0"/>
              <a:cs typeface="+mj-cs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363368" y="2066340"/>
            <a:ext cx="496298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Leefomgeving@mindef.nl</a:t>
            </a: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 descr="Afbeelding met tekst, schermopname, grafische vormgeving, Graphics&#10;&#10;Automatisch gegenereerde beschrijvi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7170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018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464" y="1058779"/>
            <a:ext cx="3788036" cy="5269833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04800" y="2309391"/>
            <a:ext cx="7194884" cy="3553994"/>
          </a:xfrm>
        </p:spPr>
        <p:txBody>
          <a:bodyPr/>
          <a:lstStyle/>
          <a:p>
            <a:r>
              <a:rPr lang="nl-NL" i="1" dirty="0">
                <a:solidFill>
                  <a:srgbClr val="002060"/>
                </a:solidFill>
              </a:rPr>
              <a:t>‘We leven niet in oorlog, maar ook niet meer in vrede. Met de oorlog in </a:t>
            </a:r>
            <a:r>
              <a:rPr lang="nl-NL" i="1" dirty="0" err="1">
                <a:solidFill>
                  <a:srgbClr val="002060"/>
                </a:solidFill>
              </a:rPr>
              <a:t>Oekraine</a:t>
            </a:r>
            <a:r>
              <a:rPr lang="nl-NL" i="1" dirty="0">
                <a:solidFill>
                  <a:srgbClr val="002060"/>
                </a:solidFill>
              </a:rPr>
              <a:t> en een </a:t>
            </a:r>
            <a:r>
              <a:rPr lang="nl-NL" b="1" i="1" dirty="0">
                <a:solidFill>
                  <a:srgbClr val="002060"/>
                </a:solidFill>
              </a:rPr>
              <a:t>grillig internationaal politiek klimaat </a:t>
            </a:r>
            <a:r>
              <a:rPr lang="nl-NL" i="1" dirty="0">
                <a:solidFill>
                  <a:srgbClr val="002060"/>
                </a:solidFill>
              </a:rPr>
              <a:t>waarbij </a:t>
            </a:r>
            <a:r>
              <a:rPr lang="nl-NL" b="1" i="1" dirty="0">
                <a:solidFill>
                  <a:srgbClr val="002060"/>
                </a:solidFill>
              </a:rPr>
              <a:t>de effectiviteit van dialoog aldoor afneemt,</a:t>
            </a:r>
            <a:r>
              <a:rPr lang="nl-NL" i="1" dirty="0">
                <a:solidFill>
                  <a:srgbClr val="002060"/>
                </a:solidFill>
              </a:rPr>
              <a:t> verkeert de wereld in een onzekere en complexe situatie. Dit vraagt om een krijgsmacht die paraat staat om de Nederlandse belangen te beschermen, datgeen wat ons</a:t>
            </a:r>
          </a:p>
          <a:p>
            <a:r>
              <a:rPr lang="nl-NL" i="1" dirty="0">
                <a:solidFill>
                  <a:srgbClr val="002060"/>
                </a:solidFill>
              </a:rPr>
              <a:t>dierbaar is</a:t>
            </a:r>
            <a:r>
              <a:rPr lang="nl-NL" b="1" i="1" dirty="0">
                <a:solidFill>
                  <a:srgbClr val="002060"/>
                </a:solidFill>
              </a:rPr>
              <a:t>. Het belang van een sterke en slimme krijgsmacht </a:t>
            </a:r>
            <a:r>
              <a:rPr lang="nl-NL" i="1" dirty="0">
                <a:solidFill>
                  <a:srgbClr val="002060"/>
                </a:solidFill>
              </a:rPr>
              <a:t>is dus urgenter dan ooit. Om tegenstanders </a:t>
            </a:r>
            <a:r>
              <a:rPr lang="nl-NL" b="1" i="1" dirty="0">
                <a:solidFill>
                  <a:srgbClr val="002060"/>
                </a:solidFill>
              </a:rPr>
              <a:t>af te schrikken </a:t>
            </a:r>
            <a:r>
              <a:rPr lang="nl-NL" i="1" dirty="0">
                <a:solidFill>
                  <a:srgbClr val="002060"/>
                </a:solidFill>
              </a:rPr>
              <a:t>en om ons Koninkrijk en NAVO verdragsgebied </a:t>
            </a:r>
            <a:r>
              <a:rPr lang="nl-NL" b="1" i="1" dirty="0">
                <a:solidFill>
                  <a:srgbClr val="002060"/>
                </a:solidFill>
              </a:rPr>
              <a:t>te verdedigen </a:t>
            </a:r>
            <a:r>
              <a:rPr lang="nl-NL" i="1" dirty="0">
                <a:solidFill>
                  <a:srgbClr val="002060"/>
                </a:solidFill>
              </a:rPr>
              <a:t>als dat nodig is. Dat kunnen en willen we niet alleen doen. </a:t>
            </a:r>
            <a:r>
              <a:rPr lang="nl-NL" b="1" i="1" dirty="0">
                <a:solidFill>
                  <a:srgbClr val="002060"/>
                </a:solidFill>
              </a:rPr>
              <a:t>Met onze bondgenoten </a:t>
            </a:r>
            <a:r>
              <a:rPr lang="nl-NL" i="1" dirty="0">
                <a:solidFill>
                  <a:srgbClr val="002060"/>
                </a:solidFill>
              </a:rPr>
              <a:t>staan we voor de veiligheid en de weerbaarheid van onze samenleving. Nu en in de toekomst</a:t>
            </a:r>
            <a:r>
              <a:rPr lang="nl-NL" dirty="0">
                <a:solidFill>
                  <a:srgbClr val="002060"/>
                </a:solidFill>
              </a:rPr>
              <a:t>.’ 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dirty="0">
                <a:solidFill>
                  <a:srgbClr val="002060"/>
                </a:solidFill>
              </a:rPr>
              <a:t>Minister van Defensie	Staatssecretaris</a:t>
            </a:r>
            <a:br>
              <a:rPr lang="nl-NL" dirty="0">
                <a:solidFill>
                  <a:srgbClr val="002060"/>
                </a:solidFill>
              </a:rPr>
            </a:br>
            <a:r>
              <a:rPr lang="nl-NL" dirty="0">
                <a:solidFill>
                  <a:srgbClr val="002060"/>
                </a:solidFill>
              </a:rPr>
              <a:t>Ruben Brekelmans		Gijs Tuinman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nl-NL" dirty="0">
                <a:solidFill>
                  <a:srgbClr val="FFFFFF"/>
                </a:solidFill>
                <a:latin typeface="Verdana" pitchFamily="34" charset="0"/>
              </a:rPr>
              <a:t>25 juni 2026</a:t>
            </a:r>
          </a:p>
        </p:txBody>
      </p:sp>
    </p:spTree>
    <p:extLst>
      <p:ext uri="{BB962C8B-B14F-4D97-AF65-F5344CB8AC3E}">
        <p14:creationId xmlns:p14="http://schemas.microsoft.com/office/powerpoint/2010/main" val="2067948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>
            <a:spLocks noGrp="1"/>
          </p:cNvSpPr>
          <p:nvPr>
            <p:ph type="sldNum" idx="12"/>
          </p:nvPr>
        </p:nvSpPr>
        <p:spPr>
          <a:xfrm>
            <a:off x="11204254" y="6390201"/>
            <a:ext cx="778775" cy="3650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7" tIns="22847" rIns="45707" bIns="22847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8" y="1185661"/>
            <a:ext cx="6752484" cy="646808"/>
          </a:xfrm>
        </p:spPr>
        <p:txBody>
          <a:bodyPr/>
          <a:lstStyle/>
          <a:p>
            <a:r>
              <a:rPr lang="en-US" sz="2700" kern="0" dirty="0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Defensie als </a:t>
            </a:r>
            <a:r>
              <a:rPr lang="en-US" sz="2700" kern="0" dirty="0" err="1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nationaal</a:t>
            </a:r>
            <a:r>
              <a:rPr lang="en-US" sz="2700" kern="0" dirty="0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700" kern="0" dirty="0" err="1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belang</a:t>
            </a:r>
            <a:r>
              <a:rPr lang="en-US" sz="2700" kern="0" dirty="0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in </a:t>
            </a:r>
            <a:r>
              <a:rPr lang="en-US" sz="2700" kern="0" dirty="0" err="1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Nationale</a:t>
            </a:r>
            <a:r>
              <a:rPr lang="en-US" sz="2700" kern="0" dirty="0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700" kern="0" dirty="0" err="1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Omgevingsvisie</a:t>
            </a:r>
            <a:r>
              <a:rPr lang="en-US" sz="2700" kern="0" dirty="0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2020</a:t>
            </a:r>
            <a:r>
              <a:rPr lang="nl-NL" sz="2700" kern="0" dirty="0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700" kern="0" dirty="0">
                <a:solidFill>
                  <a:srgbClr val="4114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(NOVI)</a:t>
            </a:r>
            <a:endParaRPr lang="nl-NL" sz="2700" kern="0" dirty="0">
              <a:solidFill>
                <a:srgbClr val="41145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359" y="2326730"/>
            <a:ext cx="4209757" cy="4246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5404929" y="2326730"/>
            <a:ext cx="5799325" cy="424600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Nationaal belang 9: Zorg dragen voor nationale veiligheid en ruimte bieden voor militaire activiteiten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NL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90462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“Om zijn operationele taken te kunnen uitvoeren, heeft Defensie voldoende gebruiksruimte nodig om te oefenen en op te leiden. De krijgsmacht wordt uitgebreid en gemoderniseerd. </a:t>
            </a:r>
            <a:r>
              <a:rPr kumimoji="0" lang="nl-NL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Deze ontwikkeling leidt potentieel tot een grotere aanspraak op de omgeving.</a:t>
            </a:r>
            <a:r>
              <a: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 voorziene groei van defensieactiviteiten moet worden opgevangen.”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N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867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5758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6390697" y="6065383"/>
            <a:ext cx="5640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Ministerie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Defensie		           25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2026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390697" y="1690688"/>
            <a:ext cx="4873765" cy="1517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6164316" y="3066395"/>
            <a:ext cx="60276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32" indent="-342832" defTabSz="342832">
              <a:buFont typeface="Arial"/>
              <a:buAutoNum type="arabicParenR"/>
            </a:pPr>
            <a:r>
              <a:rPr lang="nl-NL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Brengt extra ruimtevraag Defensie (</a:t>
            </a:r>
            <a:r>
              <a:rPr lang="nl-NL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tov</a:t>
            </a:r>
            <a:r>
              <a:rPr lang="nl-NL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NOVI) in beeld</a:t>
            </a:r>
          </a:p>
          <a:p>
            <a:pPr marL="342832" indent="-342832" defTabSz="342832">
              <a:buFont typeface="+mj-lt"/>
              <a:buAutoNum type="arabicParenR" startAt="2"/>
            </a:pPr>
            <a:r>
              <a:rPr lang="nl-NL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Weegt integraal af met andere opgaven in NL</a:t>
            </a:r>
          </a:p>
          <a:p>
            <a:pPr marL="342832" indent="-342832" defTabSz="342832">
              <a:buFont typeface="+mj-lt"/>
              <a:buAutoNum type="arabicParenR" startAt="3"/>
            </a:pPr>
            <a:r>
              <a:rPr lang="nl-NL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Borgt planologisch-juridisch het nieuwe ruimtegebruik</a:t>
            </a:r>
          </a:p>
          <a:p>
            <a:pPr defTabSz="342832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4) 	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Aftrap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voor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realisatie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van de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uitbreidingen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defTabSz="342832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defTabSz="342832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Geeft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volledig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uitvoering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aan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hoofdtaak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 van Defensie:</a:t>
            </a:r>
          </a:p>
          <a:p>
            <a:pPr defTabSz="342832"/>
            <a:r>
              <a:rPr lang="nl-NL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Het verdedigen van het eigen en bondgenootschappelijk grondgebied.</a:t>
            </a:r>
          </a:p>
        </p:txBody>
      </p:sp>
    </p:spTree>
    <p:extLst>
      <p:ext uri="{BB962C8B-B14F-4D97-AF65-F5344CB8AC3E}">
        <p14:creationId xmlns:p14="http://schemas.microsoft.com/office/powerpoint/2010/main" val="2730254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80" y="311399"/>
            <a:ext cx="10363200" cy="373820"/>
          </a:xfrm>
        </p:spPr>
        <p:txBody>
          <a:bodyPr/>
          <a:lstStyle/>
          <a:p>
            <a:pPr defTabSz="457109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145E"/>
              </a:buClr>
              <a:buSzPts val="5400"/>
            </a:pPr>
            <a:r>
              <a:rPr lang="nl-NL" sz="2699" b="1" dirty="0">
                <a:solidFill>
                  <a:srgbClr val="41145E"/>
                </a:solidFill>
                <a:latin typeface="Arial"/>
                <a:cs typeface="Arial"/>
                <a:sym typeface="Arial"/>
              </a:rPr>
              <a:t>Mijlpalen </a:t>
            </a:r>
            <a:r>
              <a:rPr lang="nl-NL" sz="2699" b="1" dirty="0" err="1">
                <a:solidFill>
                  <a:srgbClr val="41145E"/>
                </a:solidFill>
                <a:latin typeface="Arial"/>
                <a:cs typeface="Arial"/>
                <a:sym typeface="Arial"/>
              </a:rPr>
              <a:t>NPRD</a:t>
            </a:r>
            <a:endParaRPr lang="nl-NL" sz="2699" b="1" dirty="0">
              <a:solidFill>
                <a:srgbClr val="41145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467" y="1064737"/>
            <a:ext cx="12036533" cy="259176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Dec 2023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Notitie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Reikwijdte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detailniveau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 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onderzoeksopzet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Mei 2024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Nota van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Antwoord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 	    		      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inspraak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NRD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Mei 2025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Ontwerp-NPRD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planMER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	 		 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voorkeurslocaties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Dec 2025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Definitief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NPRD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aanv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/ add.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planMER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def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aanwijzing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38B173-C839-46E2-B359-2519204723B8}" type="datetime4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 juni 2026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408" y="5115373"/>
            <a:ext cx="2020634" cy="1639017"/>
          </a:xfrm>
          <a:prstGeom prst="rect">
            <a:avLst/>
          </a:prstGeom>
          <a:ln>
            <a:solidFill>
              <a:srgbClr val="7824AC"/>
            </a:solidFill>
          </a:ln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156" y="4543836"/>
            <a:ext cx="2020634" cy="1639017"/>
          </a:xfrm>
          <a:prstGeom prst="rect">
            <a:avLst/>
          </a:prstGeom>
          <a:ln>
            <a:solidFill>
              <a:srgbClr val="7824AC"/>
            </a:solidFill>
          </a:ln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139" y="4195848"/>
            <a:ext cx="2261982" cy="1407511"/>
          </a:xfrm>
          <a:prstGeom prst="rect">
            <a:avLst/>
          </a:prstGeom>
          <a:ln>
            <a:solidFill>
              <a:srgbClr val="7824AC"/>
            </a:solidFill>
          </a:ln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1793" y="3562445"/>
            <a:ext cx="2261982" cy="1399515"/>
          </a:xfrm>
          <a:prstGeom prst="rect">
            <a:avLst/>
          </a:prstGeom>
          <a:ln>
            <a:solidFill>
              <a:srgbClr val="7824AC"/>
            </a:solidFill>
          </a:ln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363" y="5282154"/>
            <a:ext cx="2294295" cy="1447561"/>
          </a:xfrm>
          <a:prstGeom prst="rect">
            <a:avLst/>
          </a:prstGeom>
          <a:ln>
            <a:solidFill>
              <a:srgbClr val="7824AC"/>
            </a:solidFill>
          </a:ln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0143" y="4311485"/>
            <a:ext cx="2032561" cy="1639017"/>
          </a:xfrm>
          <a:prstGeom prst="rect">
            <a:avLst/>
          </a:prstGeom>
          <a:ln>
            <a:solidFill>
              <a:srgbClr val="7824AC"/>
            </a:solidFill>
          </a:ln>
        </p:spPr>
      </p:pic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8"/>
          <a:srcRect l="312" r="5305" b="54156"/>
          <a:stretch/>
        </p:blipFill>
        <p:spPr>
          <a:xfrm>
            <a:off x="298073" y="3667813"/>
            <a:ext cx="2303585" cy="1447560"/>
          </a:xfrm>
          <a:prstGeom prst="rect">
            <a:avLst/>
          </a:prstGeom>
          <a:ln>
            <a:solidFill>
              <a:srgbClr val="7824AC"/>
            </a:solidFill>
          </a:ln>
        </p:spPr>
      </p:pic>
      <p:pic>
        <p:nvPicPr>
          <p:cNvPr id="21" name="Afbeelding 20"/>
          <p:cNvPicPr>
            <a:picLocks noChangeAspect="1"/>
          </p:cNvPicPr>
          <p:nvPr/>
        </p:nvPicPr>
        <p:blipFill rotWithShape="1">
          <a:blip r:embed="rId9"/>
          <a:srcRect l="6074" r="7093"/>
          <a:stretch/>
        </p:blipFill>
        <p:spPr>
          <a:xfrm>
            <a:off x="3331474" y="3627752"/>
            <a:ext cx="2286000" cy="1452670"/>
          </a:xfrm>
          <a:prstGeom prst="rect">
            <a:avLst/>
          </a:prstGeom>
          <a:ln>
            <a:solidFill>
              <a:srgbClr val="7824AC"/>
            </a:solidFill>
          </a:ln>
        </p:spPr>
      </p:pic>
    </p:spTree>
    <p:extLst>
      <p:ext uri="{BB962C8B-B14F-4D97-AF65-F5344CB8AC3E}">
        <p14:creationId xmlns:p14="http://schemas.microsoft.com/office/powerpoint/2010/main" val="3016877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b="-6977"/>
          <a:stretch/>
        </p:blipFill>
        <p:spPr>
          <a:xfrm>
            <a:off x="1524000" y="19982"/>
            <a:ext cx="9682715" cy="7322364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775520" y="5589240"/>
            <a:ext cx="4104456" cy="8640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 bovenregionale behoeften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44 locatiespecifieke behoeften</a:t>
            </a:r>
          </a:p>
        </p:txBody>
      </p:sp>
    </p:spTree>
    <p:extLst>
      <p:ext uri="{BB962C8B-B14F-4D97-AF65-F5344CB8AC3E}">
        <p14:creationId xmlns:p14="http://schemas.microsoft.com/office/powerpoint/2010/main" val="352278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52" y="1094624"/>
            <a:ext cx="10363200" cy="415370"/>
          </a:xfrm>
        </p:spPr>
        <p:txBody>
          <a:bodyPr/>
          <a:lstStyle/>
          <a:p>
            <a:r>
              <a:rPr lang="en-US" sz="2699" b="1" dirty="0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Maar </a:t>
            </a:r>
            <a:r>
              <a:rPr lang="en-US" sz="2699" b="1" dirty="0" err="1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niet</a:t>
            </a:r>
            <a:r>
              <a:rPr lang="en-US" sz="2699" b="1" dirty="0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99" b="1" dirty="0" err="1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zonder</a:t>
            </a:r>
            <a:r>
              <a:rPr lang="en-US" sz="2699" b="1" dirty="0">
                <a:solidFill>
                  <a:srgbClr val="41145E"/>
                </a:solidFill>
                <a:latin typeface="Arial"/>
                <a:ea typeface="Arial"/>
                <a:cs typeface="Arial"/>
                <a:sym typeface="Arial"/>
              </a:rPr>
              <a:t> impact</a:t>
            </a:r>
            <a:r>
              <a:rPr lang="en-US" sz="2699" b="1" dirty="0">
                <a:solidFill>
                  <a:srgbClr val="41145E"/>
                </a:solidFill>
                <a:latin typeface="Arial"/>
                <a:ea typeface="Arial"/>
                <a:cs typeface="Arial"/>
              </a:rPr>
              <a:t> op de </a:t>
            </a:r>
            <a:r>
              <a:rPr lang="en-US" sz="2699" b="1" dirty="0" err="1">
                <a:solidFill>
                  <a:srgbClr val="41145E"/>
                </a:solidFill>
                <a:latin typeface="Arial"/>
                <a:ea typeface="Arial"/>
                <a:cs typeface="Arial"/>
              </a:rPr>
              <a:t>bestaande</a:t>
            </a:r>
            <a:r>
              <a:rPr lang="en-US" sz="2699" b="1" dirty="0">
                <a:solidFill>
                  <a:srgbClr val="41145E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699" b="1" dirty="0" err="1">
                <a:solidFill>
                  <a:srgbClr val="41145E"/>
                </a:solidFill>
                <a:latin typeface="Arial"/>
                <a:ea typeface="Arial"/>
                <a:cs typeface="Arial"/>
              </a:rPr>
              <a:t>leefomgeving</a:t>
            </a:r>
            <a:endParaRPr lang="nl-NL" sz="2699" b="1" dirty="0">
              <a:solidFill>
                <a:srgbClr val="41145E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 juni 2026</a:t>
            </a:r>
          </a:p>
        </p:txBody>
      </p:sp>
      <p:pic>
        <p:nvPicPr>
          <p:cNvPr id="5" name="Afbeelding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052" y="1669442"/>
            <a:ext cx="8314027" cy="16699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52" y="3498801"/>
            <a:ext cx="5801347" cy="273473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ep 10"/>
          <p:cNvGrpSpPr/>
          <p:nvPr/>
        </p:nvGrpSpPr>
        <p:grpSpPr>
          <a:xfrm>
            <a:off x="6102968" y="3498801"/>
            <a:ext cx="5754600" cy="2734731"/>
            <a:chOff x="6102968" y="3498801"/>
            <a:chExt cx="5754600" cy="27347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2968" y="3498801"/>
              <a:ext cx="5754600" cy="27347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Vermenigvuldigen 2"/>
            <p:cNvSpPr/>
            <p:nvPr/>
          </p:nvSpPr>
          <p:spPr bwMode="auto">
            <a:xfrm>
              <a:off x="8980268" y="4754654"/>
              <a:ext cx="537790" cy="386058"/>
            </a:xfrm>
            <a:prstGeom prst="mathMultiply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507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b="74832"/>
          <a:stretch/>
        </p:blipFill>
        <p:spPr>
          <a:xfrm>
            <a:off x="9084923" y="2898367"/>
            <a:ext cx="3114180" cy="4686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t="9384"/>
          <a:stretch/>
        </p:blipFill>
        <p:spPr>
          <a:xfrm>
            <a:off x="9609" y="2573668"/>
            <a:ext cx="3656538" cy="26826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350215" cy="20191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/>
          <a:srcRect b="54294"/>
          <a:stretch/>
        </p:blipFill>
        <p:spPr>
          <a:xfrm>
            <a:off x="3061540" y="2558028"/>
            <a:ext cx="3202528" cy="18003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356" y="3256601"/>
            <a:ext cx="2791998" cy="18453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2458" y="1"/>
            <a:ext cx="3135153" cy="18424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3356" y="1"/>
            <a:ext cx="2799101" cy="878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263989"/>
            <a:ext cx="3312000" cy="1594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10"/>
          <a:srcRect l="3391" t="84860" r="4336" b="2207"/>
          <a:stretch/>
        </p:blipFill>
        <p:spPr>
          <a:xfrm>
            <a:off x="9052989" y="3367043"/>
            <a:ext cx="3139011" cy="724947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7923" y="6016239"/>
            <a:ext cx="2804533" cy="8439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0308" y="5263989"/>
            <a:ext cx="2940581" cy="1594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13"/>
          <a:srcRect r="197"/>
          <a:stretch/>
        </p:blipFill>
        <p:spPr>
          <a:xfrm>
            <a:off x="6273357" y="875873"/>
            <a:ext cx="2802277" cy="2364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7923" y="5122543"/>
            <a:ext cx="2804533" cy="8936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62277" y="4702281"/>
            <a:ext cx="3129723" cy="21557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16"/>
          <a:srcRect b="30622"/>
          <a:stretch/>
        </p:blipFill>
        <p:spPr>
          <a:xfrm>
            <a:off x="3606325" y="4358357"/>
            <a:ext cx="2654564" cy="8979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024377"/>
            <a:ext cx="6264068" cy="5416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45754" y="761"/>
            <a:ext cx="2918314" cy="2015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19"/>
          <a:srcRect b="63423"/>
          <a:stretch/>
        </p:blipFill>
        <p:spPr>
          <a:xfrm>
            <a:off x="9084923" y="1842413"/>
            <a:ext cx="3117256" cy="10460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62277" y="4091990"/>
            <a:ext cx="3145334" cy="6081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028248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e">
  <a:themeElements>
    <a:clrScheme name="landmachtNL1 1">
      <a:dk1>
        <a:srgbClr val="000000"/>
      </a:dk1>
      <a:lt1>
        <a:srgbClr val="FFFFFF"/>
      </a:lt1>
      <a:dk2>
        <a:srgbClr val="E17000"/>
      </a:dk2>
      <a:lt2>
        <a:srgbClr val="9ACCD4"/>
      </a:lt2>
      <a:accent1>
        <a:srgbClr val="2494C5"/>
      </a:accent1>
      <a:accent2>
        <a:srgbClr val="9ACCD4"/>
      </a:accent2>
      <a:accent3>
        <a:srgbClr val="FFFFFF"/>
      </a:accent3>
      <a:accent4>
        <a:srgbClr val="000000"/>
      </a:accent4>
      <a:accent5>
        <a:srgbClr val="ACC8DF"/>
      </a:accent5>
      <a:accent6>
        <a:srgbClr val="8BB9C0"/>
      </a:accent6>
      <a:hlink>
        <a:srgbClr val="004228"/>
      </a:hlink>
      <a:folHlink>
        <a:srgbClr val="E17000"/>
      </a:folHlink>
    </a:clrScheme>
    <a:fontScheme name="landmachtNL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andmachtNL1 1">
        <a:dk1>
          <a:srgbClr val="000000"/>
        </a:dk1>
        <a:lt1>
          <a:srgbClr val="FFFFFF"/>
        </a:lt1>
        <a:dk2>
          <a:srgbClr val="E17000"/>
        </a:dk2>
        <a:lt2>
          <a:srgbClr val="9ACCD4"/>
        </a:lt2>
        <a:accent1>
          <a:srgbClr val="2494C5"/>
        </a:accent1>
        <a:accent2>
          <a:srgbClr val="9ACCD4"/>
        </a:accent2>
        <a:accent3>
          <a:srgbClr val="FFFFFF"/>
        </a:accent3>
        <a:accent4>
          <a:srgbClr val="000000"/>
        </a:accent4>
        <a:accent5>
          <a:srgbClr val="ACC8DF"/>
        </a:accent5>
        <a:accent6>
          <a:srgbClr val="8BB9C0"/>
        </a:accent6>
        <a:hlink>
          <a:srgbClr val="004228"/>
        </a:hlink>
        <a:folHlink>
          <a:srgbClr val="E17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_Mindef_16-9.potx" id="{90EF131F-DDDB-4031-8BB1-B5C405117B89}" vid="{76B41730-9475-4429-8F6D-7C5D71724E57}"/>
    </a:ext>
  </a:extLst>
</a:theme>
</file>

<file path=ppt/theme/theme3.xml><?xml version="1.0" encoding="utf-8"?>
<a:theme xmlns:a="http://schemas.openxmlformats.org/drawingml/2006/main" name="2_Presentatie">
  <a:themeElements>
    <a:clrScheme name="landmachtNL1 1">
      <a:dk1>
        <a:srgbClr val="000000"/>
      </a:dk1>
      <a:lt1>
        <a:srgbClr val="FFFFFF"/>
      </a:lt1>
      <a:dk2>
        <a:srgbClr val="E17000"/>
      </a:dk2>
      <a:lt2>
        <a:srgbClr val="9ACCD4"/>
      </a:lt2>
      <a:accent1>
        <a:srgbClr val="2494C5"/>
      </a:accent1>
      <a:accent2>
        <a:srgbClr val="9ACCD4"/>
      </a:accent2>
      <a:accent3>
        <a:srgbClr val="FFFFFF"/>
      </a:accent3>
      <a:accent4>
        <a:srgbClr val="000000"/>
      </a:accent4>
      <a:accent5>
        <a:srgbClr val="ACC8DF"/>
      </a:accent5>
      <a:accent6>
        <a:srgbClr val="8BB9C0"/>
      </a:accent6>
      <a:hlink>
        <a:srgbClr val="004228"/>
      </a:hlink>
      <a:folHlink>
        <a:srgbClr val="E17000"/>
      </a:folHlink>
    </a:clrScheme>
    <a:fontScheme name="landmachtNL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andmachtNL1 1">
        <a:dk1>
          <a:srgbClr val="000000"/>
        </a:dk1>
        <a:lt1>
          <a:srgbClr val="FFFFFF"/>
        </a:lt1>
        <a:dk2>
          <a:srgbClr val="E17000"/>
        </a:dk2>
        <a:lt2>
          <a:srgbClr val="9ACCD4"/>
        </a:lt2>
        <a:accent1>
          <a:srgbClr val="2494C5"/>
        </a:accent1>
        <a:accent2>
          <a:srgbClr val="9ACCD4"/>
        </a:accent2>
        <a:accent3>
          <a:srgbClr val="FFFFFF"/>
        </a:accent3>
        <a:accent4>
          <a:srgbClr val="000000"/>
        </a:accent4>
        <a:accent5>
          <a:srgbClr val="ACC8DF"/>
        </a:accent5>
        <a:accent6>
          <a:srgbClr val="8BB9C0"/>
        </a:accent6>
        <a:hlink>
          <a:srgbClr val="004228"/>
        </a:hlink>
        <a:folHlink>
          <a:srgbClr val="E17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_Mindef_16-9.potx" id="{90EF131F-DDDB-4031-8BB1-B5C405117B89}" vid="{76B41730-9475-4429-8F6D-7C5D71724E57}"/>
    </a:ext>
  </a:extLst>
</a:theme>
</file>

<file path=ppt/theme/theme4.xml><?xml version="1.0" encoding="utf-8"?>
<a:theme xmlns:a="http://schemas.openxmlformats.org/drawingml/2006/main" name="1_Presentatie">
  <a:themeElements>
    <a:clrScheme name="landmachtNL1 1">
      <a:dk1>
        <a:srgbClr val="000000"/>
      </a:dk1>
      <a:lt1>
        <a:srgbClr val="FFFFFF"/>
      </a:lt1>
      <a:dk2>
        <a:srgbClr val="E17000"/>
      </a:dk2>
      <a:lt2>
        <a:srgbClr val="9ACCD4"/>
      </a:lt2>
      <a:accent1>
        <a:srgbClr val="2494C5"/>
      </a:accent1>
      <a:accent2>
        <a:srgbClr val="9ACCD4"/>
      </a:accent2>
      <a:accent3>
        <a:srgbClr val="FFFFFF"/>
      </a:accent3>
      <a:accent4>
        <a:srgbClr val="000000"/>
      </a:accent4>
      <a:accent5>
        <a:srgbClr val="ACC8DF"/>
      </a:accent5>
      <a:accent6>
        <a:srgbClr val="8BB9C0"/>
      </a:accent6>
      <a:hlink>
        <a:srgbClr val="004228"/>
      </a:hlink>
      <a:folHlink>
        <a:srgbClr val="E17000"/>
      </a:folHlink>
    </a:clrScheme>
    <a:fontScheme name="landmachtNL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andmachtNL1 1">
        <a:dk1>
          <a:srgbClr val="000000"/>
        </a:dk1>
        <a:lt1>
          <a:srgbClr val="FFFFFF"/>
        </a:lt1>
        <a:dk2>
          <a:srgbClr val="E17000"/>
        </a:dk2>
        <a:lt2>
          <a:srgbClr val="9ACCD4"/>
        </a:lt2>
        <a:accent1>
          <a:srgbClr val="2494C5"/>
        </a:accent1>
        <a:accent2>
          <a:srgbClr val="9ACCD4"/>
        </a:accent2>
        <a:accent3>
          <a:srgbClr val="FFFFFF"/>
        </a:accent3>
        <a:accent4>
          <a:srgbClr val="000000"/>
        </a:accent4>
        <a:accent5>
          <a:srgbClr val="ACC8DF"/>
        </a:accent5>
        <a:accent6>
          <a:srgbClr val="8BB9C0"/>
        </a:accent6>
        <a:hlink>
          <a:srgbClr val="004228"/>
        </a:hlink>
        <a:folHlink>
          <a:srgbClr val="E17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_COMMIT_16-9.potx" id="{1445475F-C680-4984-B289-2F11A48A3D2F}" vid="{C2C83AC2-C8C5-4794-9F5F-E1F5002BF5A0}"/>
    </a:ext>
  </a:extLst>
</a:theme>
</file>

<file path=ppt/theme/theme5.xml><?xml version="1.0" encoding="utf-8"?>
<a:theme xmlns:a="http://schemas.openxmlformats.org/drawingml/2006/main" name="Presentatie_CDC">
  <a:themeElements>
    <a:clrScheme name="landmachtNL1 1">
      <a:dk1>
        <a:srgbClr val="000000"/>
      </a:dk1>
      <a:lt1>
        <a:srgbClr val="FFFFFF"/>
      </a:lt1>
      <a:dk2>
        <a:srgbClr val="E17000"/>
      </a:dk2>
      <a:lt2>
        <a:srgbClr val="9ACCD4"/>
      </a:lt2>
      <a:accent1>
        <a:srgbClr val="2494C5"/>
      </a:accent1>
      <a:accent2>
        <a:srgbClr val="9ACCD4"/>
      </a:accent2>
      <a:accent3>
        <a:srgbClr val="FFFFFF"/>
      </a:accent3>
      <a:accent4>
        <a:srgbClr val="000000"/>
      </a:accent4>
      <a:accent5>
        <a:srgbClr val="ACC8DF"/>
      </a:accent5>
      <a:accent6>
        <a:srgbClr val="8BB9C0"/>
      </a:accent6>
      <a:hlink>
        <a:srgbClr val="004228"/>
      </a:hlink>
      <a:folHlink>
        <a:srgbClr val="E17000"/>
      </a:folHlink>
    </a:clrScheme>
    <a:fontScheme name="landmachtNL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andmachtNL1 1">
        <a:dk1>
          <a:srgbClr val="000000"/>
        </a:dk1>
        <a:lt1>
          <a:srgbClr val="FFFFFF"/>
        </a:lt1>
        <a:dk2>
          <a:srgbClr val="E17000"/>
        </a:dk2>
        <a:lt2>
          <a:srgbClr val="9ACCD4"/>
        </a:lt2>
        <a:accent1>
          <a:srgbClr val="2494C5"/>
        </a:accent1>
        <a:accent2>
          <a:srgbClr val="9ACCD4"/>
        </a:accent2>
        <a:accent3>
          <a:srgbClr val="FFFFFF"/>
        </a:accent3>
        <a:accent4>
          <a:srgbClr val="000000"/>
        </a:accent4>
        <a:accent5>
          <a:srgbClr val="ACC8DF"/>
        </a:accent5>
        <a:accent6>
          <a:srgbClr val="8BB9C0"/>
        </a:accent6>
        <a:hlink>
          <a:srgbClr val="004228"/>
        </a:hlink>
        <a:folHlink>
          <a:srgbClr val="E17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_COMMIT.potx" id="{98BDEAED-E876-4443-9E4E-E700AC3DA664}" vid="{02D72956-8971-48DC-93A5-3250106A32A3}"/>
    </a:ext>
  </a:extLst>
</a:theme>
</file>

<file path=ppt/theme/theme6.xml><?xml version="1.0" encoding="utf-8"?>
<a:theme xmlns:a="http://schemas.openxmlformats.org/drawingml/2006/main" name="2_Office Theme">
  <a:themeElements>
    <a:clrScheme name="Defensie 1">
      <a:dk1>
        <a:srgbClr val="000000"/>
      </a:dk1>
      <a:lt1>
        <a:srgbClr val="FFFFFF"/>
      </a:lt1>
      <a:dk2>
        <a:srgbClr val="E17000"/>
      </a:dk2>
      <a:lt2>
        <a:srgbClr val="FBE9D8"/>
      </a:lt2>
      <a:accent1>
        <a:srgbClr val="E17000"/>
      </a:accent1>
      <a:accent2>
        <a:srgbClr val="41145E"/>
      </a:accent2>
      <a:accent3>
        <a:srgbClr val="007BC7"/>
      </a:accent3>
      <a:accent4>
        <a:srgbClr val="FFB612"/>
      </a:accent4>
      <a:accent5>
        <a:srgbClr val="39860C"/>
      </a:accent5>
      <a:accent6>
        <a:srgbClr val="75D2B6"/>
      </a:accent6>
      <a:hlink>
        <a:srgbClr val="01689B"/>
      </a:hlink>
      <a:folHlink>
        <a:srgbClr val="954F72"/>
      </a:folHlink>
    </a:clrScheme>
    <a:fontScheme name="Logiu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defRPr sz="2400" dirty="0" err="1" smtClean="0"/>
        </a:defPPr>
      </a:lstStyle>
    </a:txDef>
  </a:objectDefaults>
  <a:extraClrSchemeLst/>
  <a:custClrLst>
    <a:custClr name="Groen">
      <a:srgbClr val="39870C"/>
    </a:custClr>
    <a:custClr name="Oranje">
      <a:srgbClr val="E17000"/>
    </a:custClr>
    <a:custClr name="Licht blauw">
      <a:srgbClr val="8FCAE7"/>
    </a:custClr>
    <a:custClr name="Geel">
      <a:srgbClr val="FFB612"/>
    </a:custClr>
    <a:custClr name="Mint groen">
      <a:srgbClr val="76D2B6"/>
    </a:custClr>
    <a:custClr name="Donker groen">
      <a:srgbClr val="275937"/>
    </a:custClr>
    <a:custClr name="wit">
      <a:srgbClr val="FFFFFF"/>
    </a:custClr>
    <a:custClr name="wit">
      <a:srgbClr val="FFFFFF"/>
    </a:custClr>
    <a:custClr name="wit">
      <a:srgbClr val="FFFFFF"/>
    </a:custClr>
    <a:custClr name="wit">
      <a:srgbClr val="FFFFFF"/>
    </a:custClr>
    <a:custClr name="Groen achtergrond">
      <a:srgbClr val="D7E7CE"/>
    </a:custClr>
    <a:custClr name="Oranje achtergrond">
      <a:srgbClr val="F9E2CC"/>
    </a:custClr>
    <a:custClr name="Licht blauw achtergrond">
      <a:srgbClr val="E9F4FA"/>
    </a:custClr>
    <a:custClr name="Geel achtergrond">
      <a:srgbClr val="FFF0D0"/>
    </a:custClr>
    <a:custClr name="Mint groen achtergrond">
      <a:srgbClr val="E4F6F0"/>
    </a:custClr>
    <a:custClr name="Donker groen achtergrond">
      <a:srgbClr val="D4DED7"/>
    </a:custClr>
    <a:custClr name="wit">
      <a:srgbClr val="FFFFFF"/>
    </a:custClr>
    <a:custClr name="wit">
      <a:srgbClr val="FFFFFF"/>
    </a:custClr>
    <a:custClr name="wit">
      <a:srgbClr val="FFFFFF"/>
    </a:custClr>
    <a:custClr name="wit">
      <a:srgbClr val="FFFFFF"/>
    </a:custClr>
  </a:custClrLst>
  <a:extLst>
    <a:ext uri="{05A4C25C-085E-4340-85A3-A5531E510DB2}">
      <thm15:themeFamily xmlns:thm15="http://schemas.microsoft.com/office/thememl/2012/main" name="Logius-basis.potx" id="{8D478C09-9951-458B-AC9A-452CE5F3AD1A}" vid="{04410D83-B0F7-4032-98FF-F98D01A97211}"/>
    </a:ext>
  </a:extLst>
</a:theme>
</file>

<file path=ppt/theme/theme7.xml><?xml version="1.0" encoding="utf-8"?>
<a:theme xmlns:a="http://schemas.openxmlformats.org/drawingml/2006/main" name="Huisstijl">
  <a:themeElements>
    <a:clrScheme name="Kleuren Ministerie - Lintblauw">
      <a:dk1>
        <a:srgbClr val="154273"/>
      </a:dk1>
      <a:lt1>
        <a:srgbClr val="FFFFFF"/>
      </a:lt1>
      <a:dk2>
        <a:srgbClr val="154273"/>
      </a:dk2>
      <a:lt2>
        <a:srgbClr val="FFFFFF"/>
      </a:lt2>
      <a:accent1>
        <a:srgbClr val="154273"/>
      </a:accent1>
      <a:accent2>
        <a:srgbClr val="4F7196"/>
      </a:accent2>
      <a:accent3>
        <a:srgbClr val="738EAB"/>
      </a:accent3>
      <a:accent4>
        <a:srgbClr val="95A9C0"/>
      </a:accent4>
      <a:accent5>
        <a:srgbClr val="B8C6D5"/>
      </a:accent5>
      <a:accent6>
        <a:srgbClr val="DCE3EA"/>
      </a:accent6>
      <a:hlink>
        <a:srgbClr val="154273"/>
      </a:hlink>
      <a:folHlink>
        <a:srgbClr val="154273"/>
      </a:folHlink>
    </a:clrScheme>
    <a:fontScheme name="Lettertypen Ministerie">
      <a:majorFont>
        <a:latin typeface="RijksSansTT"/>
        <a:ea typeface=""/>
        <a:cs typeface=""/>
      </a:majorFont>
      <a:minorFont>
        <a:latin typeface="RijksSansTT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lintblauw">
      <a:srgbClr val="154273"/>
    </a:custClr>
    <a:custClr name="lintblauw 75%">
      <a:srgbClr val="4F7196"/>
    </a:custClr>
    <a:custClr name="lintblauw 60%">
      <a:srgbClr val="738EAB"/>
    </a:custClr>
    <a:custClr name="Lintblauw 45%">
      <a:srgbClr val="95A9C0"/>
    </a:custClr>
    <a:custClr name="Lintblauw 30%">
      <a:srgbClr val="B8C6D5"/>
    </a:custClr>
    <a:custClr name="lintblauw 15%">
      <a:srgbClr val="DCE3EA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Mintgroen">
      <a:srgbClr val="76D2B6"/>
    </a:custClr>
    <a:custClr name="Mintgroen 75%">
      <a:srgbClr val="98DDC8"/>
    </a:custClr>
    <a:custClr name="Mintgroen 60%">
      <a:srgbClr val="ACE4D3"/>
    </a:custClr>
    <a:custClr name="Mintgroen 45%">
      <a:srgbClr val="C1EBDE"/>
    </a:custClr>
    <a:custClr name="Mintgroen 30%">
      <a:srgbClr val="D5F1E9"/>
    </a:custClr>
    <a:custClr name="Mintgroen 15%">
      <a:srgbClr val="EAF8F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Oranje">
      <a:srgbClr val="E17000"/>
    </a:custClr>
    <a:custClr name="Oranje 75%">
      <a:srgbClr val="E89440"/>
    </a:custClr>
    <a:custClr name="Oranje 60%">
      <a:srgbClr val="EDA966"/>
    </a:custClr>
    <a:custClr name="Oranje 45%">
      <a:srgbClr val="F1BE8C"/>
    </a:custClr>
    <a:custClr name="Oranje 30%">
      <a:srgbClr val="F6D4B2"/>
    </a:custClr>
    <a:custClr name="Oranje 15%">
      <a:srgbClr val="FBEAD9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Donkergroen">
      <a:srgbClr val="275937"/>
    </a:custClr>
    <a:custClr name="Donkergroen 75%">
      <a:srgbClr val="5D8269"/>
    </a:custClr>
    <a:custClr name="Donkergroen 60%">
      <a:srgbClr val="7D9B87"/>
    </a:custClr>
    <a:custClr name="Donkergroen 45%">
      <a:srgbClr val="9DB4A4"/>
    </a:custClr>
    <a:custClr name="Donkergroen 30%">
      <a:srgbClr val="BDCDC2"/>
    </a:custClr>
    <a:custClr name="Donkergroen 15%">
      <a:srgbClr val="DEE6E1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esentatie (NL) VRO.potx" id="{1C070848-0888-42AD-B4AD-484F2DF14BD6}" vid="{98D7A52F-1768-4268-A904-9723D987185B}"/>
    </a:ext>
  </a:extLst>
</a:theme>
</file>

<file path=ppt/theme/theme8.xml><?xml version="1.0" encoding="utf-8"?>
<a:theme xmlns:a="http://schemas.openxmlformats.org/drawingml/2006/main" name="3_Presentatie">
  <a:themeElements>
    <a:clrScheme name="landmachtNL1 1">
      <a:dk1>
        <a:srgbClr val="000000"/>
      </a:dk1>
      <a:lt1>
        <a:srgbClr val="FFFFFF"/>
      </a:lt1>
      <a:dk2>
        <a:srgbClr val="E17000"/>
      </a:dk2>
      <a:lt2>
        <a:srgbClr val="9ACCD4"/>
      </a:lt2>
      <a:accent1>
        <a:srgbClr val="2494C5"/>
      </a:accent1>
      <a:accent2>
        <a:srgbClr val="9ACCD4"/>
      </a:accent2>
      <a:accent3>
        <a:srgbClr val="FFFFFF"/>
      </a:accent3>
      <a:accent4>
        <a:srgbClr val="000000"/>
      </a:accent4>
      <a:accent5>
        <a:srgbClr val="ACC8DF"/>
      </a:accent5>
      <a:accent6>
        <a:srgbClr val="8BB9C0"/>
      </a:accent6>
      <a:hlink>
        <a:srgbClr val="004228"/>
      </a:hlink>
      <a:folHlink>
        <a:srgbClr val="E17000"/>
      </a:folHlink>
    </a:clrScheme>
    <a:fontScheme name="landmachtNL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andmachtNL1 1">
        <a:dk1>
          <a:srgbClr val="000000"/>
        </a:dk1>
        <a:lt1>
          <a:srgbClr val="FFFFFF"/>
        </a:lt1>
        <a:dk2>
          <a:srgbClr val="E17000"/>
        </a:dk2>
        <a:lt2>
          <a:srgbClr val="9ACCD4"/>
        </a:lt2>
        <a:accent1>
          <a:srgbClr val="2494C5"/>
        </a:accent1>
        <a:accent2>
          <a:srgbClr val="9ACCD4"/>
        </a:accent2>
        <a:accent3>
          <a:srgbClr val="FFFFFF"/>
        </a:accent3>
        <a:accent4>
          <a:srgbClr val="000000"/>
        </a:accent4>
        <a:accent5>
          <a:srgbClr val="ACC8DF"/>
        </a:accent5>
        <a:accent6>
          <a:srgbClr val="8BB9C0"/>
        </a:accent6>
        <a:hlink>
          <a:srgbClr val="004228"/>
        </a:hlink>
        <a:folHlink>
          <a:srgbClr val="E17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_COMMIT_16-9.potx" id="{1445475F-C680-4984-B289-2F11A48A3D2F}" vid="{C2C83AC2-C8C5-4794-9F5F-E1F5002BF5A0}"/>
    </a:ext>
  </a:extLst>
</a:theme>
</file>

<file path=ppt/theme/theme9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sRegistrationId xmlns="339c4daf-9397-4d5f-8c3b-621575114e18" xsi:nil="true"/>
    <BsArchiveLabel xmlns="339c4daf-9397-4d5f-8c3b-621575114e18" xsi:nil="true"/>
    <_dlc_DocId xmlns="be9f213b-68af-49f1-86d0-b0b5e133e11c">QAZH7SJ65ZTJ-1196451223-991</_dlc_DocId>
    <_dlc_DocIdUrl xmlns="be9f213b-68af-49f1-86d0-b0b5e133e11c">
      <Url>https://bs-portal.mindef.nl/sites/00343/_layouts/15/DocIdRedir.aspx?ID=QAZH7SJ65ZTJ-1196451223-991</Url>
      <Description>QAZH7SJ65ZTJ-1196451223-991</Description>
    </_dlc_DocIdUrl>
    <SharedWithUsers xmlns="be9f213b-68af-49f1-86d0-b0b5e133e11c">
      <UserInfo>
        <DisplayName>Buurman, FWT, Drs. ing., BS/AL/DGB/DMLVD/AFD RVD</DisplayName>
        <AccountId>1766</AccountId>
        <AccountType/>
      </UserInfo>
      <UserInfo>
        <DisplayName>Hartogh, J, den, BS/AL/DGB/DMLVD/LEEFOMGEV</DisplayName>
        <AccountId>7332</AccountId>
        <AccountType/>
      </UserInfo>
    </SharedWithUsers>
    <Clusters xmlns="d2aab777-3930-49c2-a0a6-7ac31f218b9d">Ruimtelijke borging</Clusters>
    <Dossier xmlns="99da04d7-a495-487c-9697-48e3179a7951" xsi:nil="true"/>
    <Type_x0020_document xmlns="d2aab777-3930-49c2-a0a6-7ac31f218b9d">Presentatie</Type_x0020_document>
    <Thema xmlns="d2aab777-3930-49c2-a0a6-7ac31f218b9d" xsi:nil="true"/>
    <Niveau xmlns="d2aab777-3930-49c2-a0a6-7ac31f218b9d" xsi:nil="true"/>
    <Type_x0020_activiteiten xmlns="d2aab777-3930-49c2-a0a6-7ac31f218b9d" xsi:nil="true"/>
    <Status xmlns="d2aab777-3930-49c2-a0a6-7ac31f218b9d" xsi:nil="true"/>
    <Thema0 xmlns="99da04d7-a495-487c-9697-48e3179a7951"/>
    <Samenwerkingspartners xmlns="d2aab777-3930-49c2-a0a6-7ac31f218b9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SharedContentType xmlns="Microsoft.SharePoint.Taxonomy.ContentTypeSync" SourceId="5480d890-d4fe-4d23-aa74-3bb4c669cfff" ContentTypeId="0x0101" PreviousValue="false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C66F8F8EBADA41B9D9083D1DC5DD6E" ma:contentTypeVersion="34" ma:contentTypeDescription="Een nieuw document maken." ma:contentTypeScope="" ma:versionID="64b5a165276c67c3c00ac3a18d0d03c3">
  <xsd:schema xmlns:xsd="http://www.w3.org/2001/XMLSchema" xmlns:xs="http://www.w3.org/2001/XMLSchema" xmlns:p="http://schemas.microsoft.com/office/2006/metadata/properties" xmlns:ns2="339c4daf-9397-4d5f-8c3b-621575114e18" xmlns:ns3="d2aab777-3930-49c2-a0a6-7ac31f218b9d" xmlns:ns4="99da04d7-a495-487c-9697-48e3179a7951" xmlns:ns5="be9f213b-68af-49f1-86d0-b0b5e133e11c" targetNamespace="http://schemas.microsoft.com/office/2006/metadata/properties" ma:root="true" ma:fieldsID="0d5c17cd72f837087c3cd452f4d88538" ns2:_="" ns3:_="" ns4:_="" ns5:_="">
    <xsd:import namespace="339c4daf-9397-4d5f-8c3b-621575114e18"/>
    <xsd:import namespace="d2aab777-3930-49c2-a0a6-7ac31f218b9d"/>
    <xsd:import namespace="99da04d7-a495-487c-9697-48e3179a7951"/>
    <xsd:import namespace="be9f213b-68af-49f1-86d0-b0b5e133e11c"/>
    <xsd:element name="properties">
      <xsd:complexType>
        <xsd:sequence>
          <xsd:element name="documentManagement">
            <xsd:complexType>
              <xsd:all>
                <xsd:element ref="ns2:BsArchiveLabel" minOccurs="0"/>
                <xsd:element ref="ns2:BsRegistrationId" minOccurs="0"/>
                <xsd:element ref="ns3:Clusters"/>
                <xsd:element ref="ns3:Type_x0020_activiteiten" minOccurs="0"/>
                <xsd:element ref="ns3:Thema" minOccurs="0"/>
                <xsd:element ref="ns3:Niveau" minOccurs="0"/>
                <xsd:element ref="ns3:Samenwerkingspartners" minOccurs="0"/>
                <xsd:element ref="ns3:Status" minOccurs="0"/>
                <xsd:element ref="ns3:Type_x0020_document"/>
                <xsd:element ref="ns4:Dossier" minOccurs="0"/>
                <xsd:element ref="ns5:SharedWithUsers" minOccurs="0"/>
                <xsd:element ref="ns5:SharedWithDetails" minOccurs="0"/>
                <xsd:element ref="ns4:Thema0" minOccurs="0"/>
                <xsd:element ref="ns5:_dlc_DocId" minOccurs="0"/>
                <xsd:element ref="ns5:_dlc_DocIdUrl" minOccurs="0"/>
                <xsd:element ref="ns5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9c4daf-9397-4d5f-8c3b-621575114e18" elementFormDefault="qualified">
    <xsd:import namespace="http://schemas.microsoft.com/office/2006/documentManagement/types"/>
    <xsd:import namespace="http://schemas.microsoft.com/office/infopath/2007/PartnerControls"/>
    <xsd:element name="BsArchiveLabel" ma:index="8" nillable="true" ma:displayName="Archief Label" ma:format="Dropdown" ma:internalName="BsArchiveLabel">
      <xsd:simpleType>
        <xsd:restriction base="dms:Choice">
          <xsd:enumeration value="Archiefwaardig"/>
          <xsd:enumeration value="Niet archiefwaardig"/>
        </xsd:restriction>
      </xsd:simpleType>
    </xsd:element>
    <xsd:element name="BsRegistrationId" ma:index="9" nillable="true" ma:displayName="Registratie Id" ma:indexed="true" ma:internalName="BsRegistrationI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aab777-3930-49c2-a0a6-7ac31f218b9d" elementFormDefault="qualified">
    <xsd:import namespace="http://schemas.microsoft.com/office/2006/documentManagement/types"/>
    <xsd:import namespace="http://schemas.microsoft.com/office/infopath/2007/PartnerControls"/>
    <xsd:element name="Clusters" ma:index="10" ma:displayName="Clusters" ma:format="Dropdown" ma:internalName="Clusters">
      <xsd:simpleType>
        <xsd:restriction base="dms:Choice">
          <xsd:enumeration value="Omgevingskwaliteit"/>
          <xsd:enumeration value="Ruimtelijke borging"/>
          <xsd:enumeration value="Omgevingsmanagement"/>
          <xsd:enumeration value="NPRD"/>
        </xsd:restriction>
      </xsd:simpleType>
    </xsd:element>
    <xsd:element name="Type_x0020_activiteiten" ma:index="11" nillable="true" ma:displayName="Type activiteiten" ma:description="Onder welk type werkzaamheden valt het document?" ma:format="Dropdown" ma:internalName="Type_x0020_activiteiten">
      <xsd:simpleType>
        <xsd:restriction base="dms:Choice">
          <xsd:enumeration value="Beleidsparticipatie"/>
          <xsd:enumeration value="Richting geven aan dossiers"/>
          <xsd:enumeration value="Omgevingsmanagement"/>
          <xsd:enumeration value="Ondersteunen BWP'en"/>
          <xsd:enumeration value="Bedrijfsvoering"/>
          <xsd:enumeration value="Beleid opstellen, implementeren, evalueren"/>
          <xsd:enumeration value="Overig"/>
        </xsd:restriction>
      </xsd:simpleType>
    </xsd:element>
    <xsd:element name="Thema" ma:index="12" nillable="true" ma:displayName="Hoofdthema" ma:internalName="Thema">
      <xsd:simpleType>
        <xsd:restriction base="dms:Choice">
          <xsd:enumeration value="Gezonde leefomgeving"/>
          <xsd:enumeration value="Bodem"/>
          <xsd:enumeration value="Water"/>
          <xsd:enumeration value="Bouwen"/>
          <xsd:enumeration value="Ruimte"/>
          <xsd:enumeration value="Maatschappelijke opgaven"/>
          <xsd:enumeration value="Omgevingsmanagement"/>
          <xsd:enumeration value="Wet- en regelgeving"/>
          <xsd:enumeration value="Cluster Coordinate &amp; Management"/>
          <xsd:enumeration value="Overig"/>
        </xsd:restriction>
      </xsd:simpleType>
    </xsd:element>
    <xsd:element name="Niveau" ma:index="13" nillable="true" ma:displayName="Niveau" ma:format="Dropdown" ma:internalName="Niveau">
      <xsd:simpleType>
        <xsd:restriction base="dms:Choice">
          <xsd:enumeration value="Internationaal"/>
          <xsd:enumeration value="Nationaal"/>
          <xsd:enumeration value="Cariben"/>
          <xsd:enumeration value="Drenthe"/>
          <xsd:enumeration value="Flevoland"/>
          <xsd:enumeration value="Friesland"/>
          <xsd:enumeration value="Gelderland"/>
          <xsd:enumeration value="Groningen"/>
          <xsd:enumeration value="Limburg"/>
          <xsd:enumeration value="Noord-Brabant"/>
          <xsd:enumeration value="Noord-Holland"/>
          <xsd:enumeration value="Overijssel"/>
          <xsd:enumeration value="Utrecht"/>
          <xsd:enumeration value="Zeeland"/>
          <xsd:enumeration value="Zuid-Holland"/>
          <xsd:enumeration value="Noordzee"/>
          <xsd:enumeration value="Waddenzee"/>
        </xsd:restriction>
      </xsd:simpleType>
    </xsd:element>
    <xsd:element name="Samenwerkingspartners" ma:index="14" nillable="true" ma:displayName="Samenwerkingspartners" ma:format="Dropdown" ma:internalName="Samenwerkingspartners">
      <xsd:simpleType>
        <xsd:restriction base="dms:Choice">
          <xsd:enumeration value="COVMs"/>
          <xsd:enumeration value="TVD"/>
          <xsd:enumeration value="NOVEX"/>
          <xsd:enumeration value="Overig"/>
          <xsd:enumeration value="n.v.t."/>
        </xsd:restriction>
      </xsd:simpleType>
    </xsd:element>
    <xsd:element name="Status" ma:index="15" nillable="true" ma:displayName="Status" ma:format="Dropdown" ma:internalName="Status">
      <xsd:simpleType>
        <xsd:restriction base="dms:Choice">
          <xsd:enumeration value="Concept"/>
          <xsd:enumeration value="Review"/>
          <xsd:enumeration value="Definitief"/>
        </xsd:restriction>
      </xsd:simpleType>
    </xsd:element>
    <xsd:element name="Type_x0020_document" ma:index="16" ma:displayName="Type document" ma:internalName="Type_x0020_document">
      <xsd:simpleType>
        <xsd:restriction base="dms:Choice">
          <xsd:enumeration value="Afbeelding/figuur"/>
          <xsd:enumeration value="Agenda/Annotatie"/>
          <xsd:enumeration value="Begeleidend schrijven/e-mail"/>
          <xsd:enumeration value="Beleidskader"/>
          <xsd:enumeration value="Berekening of analyse"/>
          <xsd:enumeration value="Beslisnota"/>
          <xsd:enumeration value="Brief"/>
          <xsd:enumeration value="Communicatie/participatieplan"/>
          <xsd:enumeration value="Contract"/>
          <xsd:enumeration value="Format/formulier"/>
          <xsd:enumeration value="Functiebeschrijving"/>
          <xsd:enumeration value="Kamerbrief"/>
          <xsd:enumeration value="Krantenartikel/publicatie"/>
          <xsd:enumeration value="Nota/memo"/>
          <xsd:enumeration value="Overzicht en organisatie"/>
          <xsd:enumeration value="Presentatie"/>
          <xsd:enumeration value="Proces"/>
          <xsd:enumeration value="Rapportage"/>
          <xsd:enumeration value="Verslag"/>
          <xsd:enumeration value="Overig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da04d7-a495-487c-9697-48e3179a7951" elementFormDefault="qualified">
    <xsd:import namespace="http://schemas.microsoft.com/office/2006/documentManagement/types"/>
    <xsd:import namespace="http://schemas.microsoft.com/office/infopath/2007/PartnerControls"/>
    <xsd:element name="Dossier" ma:index="17" nillable="true" ma:displayName="Dossier" ma:internalName="Dossier">
      <xsd:simpleType>
        <xsd:restriction base="dms:Choice">
          <xsd:enumeration value="1ATM"/>
          <xsd:enumeration value="A/Z"/>
          <xsd:enumeration value="COVM evaluatie"/>
          <xsd:enumeration value="Straling"/>
          <xsd:enumeration value="Gezondheidsonderzoek F35"/>
          <xsd:enumeration value="Radars"/>
          <xsd:enumeration value="ICSS (Stikstof aanpak)"/>
          <xsd:enumeration value="Ke/Lden"/>
          <xsd:enumeration value="Geluid luchthavens"/>
          <xsd:enumeration value="KCT"/>
          <xsd:enumeration value="Schaarsbergen"/>
          <xsd:enumeration value="SIRI"/>
          <xsd:enumeration value="De Peel"/>
          <xsd:enumeration value="Natuur"/>
          <xsd:enumeration value="Transport Hygiene"/>
          <xsd:enumeration value="EVOA"/>
          <xsd:enumeration value="Paraplunotitie"/>
          <xsd:enumeration value="LA Max"/>
          <xsd:enumeration value="Isolatie"/>
          <xsd:enumeration value="Rattle Noise"/>
          <xsd:enumeration value="Windmolens"/>
          <xsd:enumeration value="Eindhoven Airport"/>
          <xsd:enumeration value="MAR-UAS (Drones)"/>
          <xsd:enumeration value="RTT-flysuit (Jetpack)"/>
          <xsd:enumeration value="10 punten plan leeuwaarden"/>
          <xsd:enumeration value="Natuur beleid"/>
          <xsd:enumeration value="Evaluatie luchthaven besluiten"/>
          <xsd:enumeration value="Noordzee"/>
          <xsd:enumeration value="Erfgoed beleid"/>
          <xsd:enumeration value="Input Nota Ruimte"/>
          <xsd:enumeration value="Vliehors onveilig gebied"/>
          <xsd:enumeration value="Helicopterlandingsplaatsen"/>
          <xsd:enumeration value="AWACS Geilenkirchen"/>
          <xsd:enumeration value="Regeling incidenteel medegebruik civiele velden"/>
          <xsd:enumeration value="Beleidskaders Caribisch gebied"/>
          <xsd:enumeration value="Obstakelbeleid"/>
          <xsd:enumeration value="KB10 pijplijn"/>
          <xsd:enumeration value="Maritiem Cluster Den Helder"/>
          <xsd:enumeration value="Wetgevingstraject"/>
          <xsd:enumeration value="Luchtruimherziening"/>
          <xsd:enumeration value="Wet op hogere gereed stelling"/>
          <xsd:enumeration value="Regionale Opvang Leeuwarden"/>
          <xsd:enumeration value="Dossier overstijgend"/>
          <xsd:enumeration value="Verkenning versterken leefbaarheid"/>
          <xsd:enumeration value="Overig"/>
        </xsd:restriction>
      </xsd:simpleType>
    </xsd:element>
    <xsd:element name="Thema0" ma:index="20" nillable="true" ma:displayName="Thema" ma:internalName="Thema0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Gezonde fysieke leefomgeving"/>
                    <xsd:enumeration value="Externe veiligheid"/>
                    <xsd:enumeration value="Geluid"/>
                    <xsd:enumeration value="Geur"/>
                    <xsd:enumeration value="Lucht"/>
                    <xsd:enumeration value="Natuur &amp; Stikstof"/>
                    <xsd:enumeration value="Trillingen"/>
                    <xsd:enumeration value="Straling"/>
                    <xsd:enumeration value="Lichthinder"/>
                    <xsd:enumeration value="Water activiteiten"/>
                    <xsd:enumeration value="Water &amp; Ruimte"/>
                    <xsd:enumeration value="Bouw"/>
                    <xsd:enumeration value="Erfgoed"/>
                    <xsd:enumeration value="Stedenbouwkundige kwaliteit"/>
                    <xsd:enumeration value="Natuur inclusief bouwen"/>
                    <xsd:enumeration value="Ruimtelijke ontwikkelingen"/>
                    <xsd:enumeration value="Grond"/>
                    <xsd:enumeration value="Mobiliteit"/>
                    <xsd:enumeration value="Nadeelcompensatie"/>
                    <xsd:enumeration value="Onteigening"/>
                    <xsd:enumeration value="Ladder voor duurzame verstedelijking"/>
                    <xsd:enumeration value="Landschappelijke kwaliteit"/>
                    <xsd:enumeration value="Voorkeursrecht"/>
                    <xsd:enumeration value="Gebiedsaanpakken"/>
                    <xsd:enumeration value="BZK"/>
                    <xsd:enumeration value="Reactienota Bijeenkomsten"/>
                    <xsd:enumeration value="Trechtersessie 1"/>
                    <xsd:enumeration value="Trechtersessie 2"/>
                    <xsd:enumeration value="Nationale Beleidsvisie"/>
                    <xsd:enumeration value="Nota van Antwoord"/>
                    <xsd:enumeration value="Overig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9f213b-68af-49f1-86d0-b0b5e133e11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1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22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3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26B2C7-9D7D-4904-8A9A-BC023FD5BD9F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d2aab777-3930-49c2-a0a6-7ac31f218b9d"/>
    <ds:schemaRef ds:uri="http://www.w3.org/XML/1998/namespace"/>
    <ds:schemaRef ds:uri="http://purl.org/dc/elements/1.1/"/>
    <ds:schemaRef ds:uri="339c4daf-9397-4d5f-8c3b-621575114e18"/>
    <ds:schemaRef ds:uri="http://schemas.microsoft.com/office/2006/metadata/properties"/>
    <ds:schemaRef ds:uri="http://schemas.microsoft.com/office/infopath/2007/PartnerControls"/>
    <ds:schemaRef ds:uri="be9f213b-68af-49f1-86d0-b0b5e133e11c"/>
    <ds:schemaRef ds:uri="99da04d7-a495-487c-9697-48e3179a795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F4AB047-4C32-4384-9748-404E1F70D2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3BEE3C-DDC4-443C-B59F-C2CB1A121A5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2E36450-E9B4-48CC-B38B-12641C40E501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6FCB19B8-F531-4889-99F0-4CBC9955F3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9c4daf-9397-4d5f-8c3b-621575114e18"/>
    <ds:schemaRef ds:uri="d2aab777-3930-49c2-a0a6-7ac31f218b9d"/>
    <ds:schemaRef ds:uri="99da04d7-a495-487c-9697-48e3179a7951"/>
    <ds:schemaRef ds:uri="be9f213b-68af-49f1-86d0-b0b5e133e1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276b06-72c2-4081-996b-9af57fe26b63}" enabled="1" method="Standard" siteId="{ac843cea-7a2b-4dc6-9f37-919c3e210fe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769</Words>
  <Application>Microsoft Office PowerPoint</Application>
  <PresentationFormat>Breedbeeld</PresentationFormat>
  <Paragraphs>115</Paragraphs>
  <Slides>18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8</vt:i4>
      </vt:variant>
      <vt:variant>
        <vt:lpstr>Diatitels</vt:lpstr>
      </vt:variant>
      <vt:variant>
        <vt:i4>18</vt:i4>
      </vt:variant>
    </vt:vector>
  </HeadingPairs>
  <TitlesOfParts>
    <vt:vector size="38" baseType="lpstr">
      <vt:lpstr>Arial</vt:lpstr>
      <vt:lpstr>Calibri</vt:lpstr>
      <vt:lpstr>Calibri Light</vt:lpstr>
      <vt:lpstr>RijksoverheidSansHeadingTT</vt:lpstr>
      <vt:lpstr>RijksoverheidSansWebText Bold</vt:lpstr>
      <vt:lpstr>RijksoverheidSansWebText Regular</vt:lpstr>
      <vt:lpstr>RijksoverheidSerif</vt:lpstr>
      <vt:lpstr>RijksSansTT</vt:lpstr>
      <vt:lpstr>RijksSansTT ExtraBold</vt:lpstr>
      <vt:lpstr>RijksSansTT Light</vt:lpstr>
      <vt:lpstr>Verdana</vt:lpstr>
      <vt:lpstr>Wingdings</vt:lpstr>
      <vt:lpstr>Kantoorthema</vt:lpstr>
      <vt:lpstr>Presentatie</vt:lpstr>
      <vt:lpstr>2_Presentatie</vt:lpstr>
      <vt:lpstr>1_Presentatie</vt:lpstr>
      <vt:lpstr>Presentatie_CDC</vt:lpstr>
      <vt:lpstr>2_Office Theme</vt:lpstr>
      <vt:lpstr>Huisstijl</vt:lpstr>
      <vt:lpstr>3_Presentatie</vt:lpstr>
      <vt:lpstr>De inzet van het projectbesluit voor de groeiopgave van Defensie</vt:lpstr>
      <vt:lpstr>PowerPoint-presentatie</vt:lpstr>
      <vt:lpstr>PowerPoint-presentatie</vt:lpstr>
      <vt:lpstr>Defensie als nationaal belang in Nationale Omgevingsvisie 2020 (NOVI)</vt:lpstr>
      <vt:lpstr>PowerPoint-presentatie</vt:lpstr>
      <vt:lpstr>Mijlpalen NPRD</vt:lpstr>
      <vt:lpstr>PowerPoint-presentatie</vt:lpstr>
      <vt:lpstr>Maar niet zonder impact op de bestaande leefomgeving</vt:lpstr>
      <vt:lpstr>PowerPoint-presentatie</vt:lpstr>
      <vt:lpstr>Realisatiestrategie per behoefte</vt:lpstr>
      <vt:lpstr>PowerPoint-presentatie</vt:lpstr>
      <vt:lpstr>PowerPoint-presentatie</vt:lpstr>
      <vt:lpstr>PowerPoint-presentatie</vt:lpstr>
      <vt:lpstr>Projectbesluiten die voortvloeien uit het NPRD</vt:lpstr>
      <vt:lpstr>Samengevat</vt:lpstr>
      <vt:lpstr>Uitdagingen </vt:lpstr>
      <vt:lpstr>Lessons learned</vt:lpstr>
      <vt:lpstr>PowerPoint-presentatie</vt:lpstr>
    </vt:vector>
  </TitlesOfParts>
  <Company>Ministerie van Defensie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Ferf Jentink, S, Drs., BS/AL/DGB/DMLVD/AFD VASTG</dc:creator>
  <cp:lastModifiedBy>Velden, Rob van der (RWS WVL)</cp:lastModifiedBy>
  <cp:revision>34</cp:revision>
  <dcterms:created xsi:type="dcterms:W3CDTF">2026-03-27T09:36:36Z</dcterms:created>
  <dcterms:modified xsi:type="dcterms:W3CDTF">2026-06-29T13:38:56Z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0x010100BBC66F8F8EBADA41B9D9083D1DC5DD6E</vt:lpwstr>
  </property>
  <property fmtid="{D5CDD505-2E9C-101B-9397-08002B2CF9AE}" pid="3" name="_dlc_DocIdItemGuid">
    <vt:lpwstr>0c0d8136-f937-4757-9baa-732704cc7c87</vt:lpwstr>
  </property>
</Properties>
</file>