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92" r:id="rId6"/>
    <p:sldId id="1950" r:id="rId7"/>
    <p:sldId id="291" r:id="rId8"/>
    <p:sldId id="287" r:id="rId9"/>
    <p:sldId id="1951" r:id="rId10"/>
    <p:sldId id="1946" r:id="rId11"/>
    <p:sldId id="1952" r:id="rId12"/>
    <p:sldId id="1955" r:id="rId13"/>
    <p:sldId id="294" r:id="rId14"/>
    <p:sldId id="1824" r:id="rId15"/>
    <p:sldId id="1964" r:id="rId16"/>
    <p:sldId id="1954" r:id="rId17"/>
    <p:sldId id="1958" r:id="rId18"/>
    <p:sldId id="1963" r:id="rId19"/>
    <p:sldId id="1959" r:id="rId20"/>
    <p:sldId id="293" r:id="rId21"/>
    <p:sldId id="1961" r:id="rId22"/>
    <p:sldId id="1947" r:id="rId23"/>
    <p:sldId id="1948" r:id="rId24"/>
    <p:sldId id="1949" r:id="rId25"/>
    <p:sldId id="1962" r:id="rId26"/>
    <p:sldId id="289" r:id="rId27"/>
    <p:sldId id="1956" r:id="rId28"/>
    <p:sldId id="1957" r:id="rId29"/>
    <p:sldId id="259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82E82-BE6C-42FB-A51C-24B0FED44C54}" v="269" dt="2026-06-24T11:58:21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Jansen" userId="d45c861b-db3d-4723-b385-372a792c477f" providerId="ADAL" clId="{C87C199E-6A86-4858-8E8C-E5C820052126}"/>
    <pc:docChg chg="undo custSel addSld delSld modSld sldOrd">
      <pc:chgData name="Nienke Jansen" userId="d45c861b-db3d-4723-b385-372a792c477f" providerId="ADAL" clId="{C87C199E-6A86-4858-8E8C-E5C820052126}" dt="2026-06-24T12:03:15.489" v="5141" actId="1076"/>
      <pc:docMkLst>
        <pc:docMk/>
      </pc:docMkLst>
      <pc:sldChg chg="modSp mod">
        <pc:chgData name="Nienke Jansen" userId="d45c861b-db3d-4723-b385-372a792c477f" providerId="ADAL" clId="{C87C199E-6A86-4858-8E8C-E5C820052126}" dt="2026-06-22T17:56:56.149" v="1720" actId="20577"/>
        <pc:sldMkLst>
          <pc:docMk/>
          <pc:sldMk cId="1730279639" sldId="256"/>
        </pc:sldMkLst>
        <pc:spChg chg="mod">
          <ac:chgData name="Nienke Jansen" userId="d45c861b-db3d-4723-b385-372a792c477f" providerId="ADAL" clId="{C87C199E-6A86-4858-8E8C-E5C820052126}" dt="2026-06-22T17:55:44.929" v="1653" actId="20577"/>
          <ac:spMkLst>
            <pc:docMk/>
            <pc:sldMk cId="1730279639" sldId="256"/>
            <ac:spMk id="2" creationId="{FCFFAA35-54A9-2F3B-B0B5-15B9E9B65E0E}"/>
          </ac:spMkLst>
        </pc:spChg>
        <pc:spChg chg="mod">
          <ac:chgData name="Nienke Jansen" userId="d45c861b-db3d-4723-b385-372a792c477f" providerId="ADAL" clId="{C87C199E-6A86-4858-8E8C-E5C820052126}" dt="2026-06-22T17:56:56.149" v="1720" actId="20577"/>
          <ac:spMkLst>
            <pc:docMk/>
            <pc:sldMk cId="1730279639" sldId="256"/>
            <ac:spMk id="3" creationId="{C0D40446-620E-70AA-7430-FB70428A6B03}"/>
          </ac:spMkLst>
        </pc:spChg>
      </pc:sldChg>
      <pc:sldChg chg="modSp new mod ord modAnim">
        <pc:chgData name="Nienke Jansen" userId="d45c861b-db3d-4723-b385-372a792c477f" providerId="ADAL" clId="{C87C199E-6A86-4858-8E8C-E5C820052126}" dt="2026-06-24T05:46:50.536" v="4458"/>
        <pc:sldMkLst>
          <pc:docMk/>
          <pc:sldMk cId="206519257" sldId="287"/>
        </pc:sldMkLst>
        <pc:spChg chg="mod">
          <ac:chgData name="Nienke Jansen" userId="d45c861b-db3d-4723-b385-372a792c477f" providerId="ADAL" clId="{C87C199E-6A86-4858-8E8C-E5C820052126}" dt="2026-06-23T11:35:29.717" v="3094" actId="14100"/>
          <ac:spMkLst>
            <pc:docMk/>
            <pc:sldMk cId="206519257" sldId="287"/>
            <ac:spMk id="2" creationId="{1D2023E9-90C3-3B82-915C-B74491AEC514}"/>
          </ac:spMkLst>
        </pc:spChg>
        <pc:spChg chg="mod">
          <ac:chgData name="Nienke Jansen" userId="d45c861b-db3d-4723-b385-372a792c477f" providerId="ADAL" clId="{C87C199E-6A86-4858-8E8C-E5C820052126}" dt="2026-06-23T11:34:51.192" v="3067" actId="27636"/>
          <ac:spMkLst>
            <pc:docMk/>
            <pc:sldMk cId="206519257" sldId="287"/>
            <ac:spMk id="3" creationId="{40B0E5B5-BA58-F011-226B-27B615852AE8}"/>
          </ac:spMkLst>
        </pc:spChg>
      </pc:sldChg>
      <pc:sldChg chg="modSp new del mod ord">
        <pc:chgData name="Nienke Jansen" userId="d45c861b-db3d-4723-b385-372a792c477f" providerId="ADAL" clId="{C87C199E-6A86-4858-8E8C-E5C820052126}" dt="2026-06-24T09:18:25.980" v="4927" actId="47"/>
        <pc:sldMkLst>
          <pc:docMk/>
          <pc:sldMk cId="118474564" sldId="288"/>
        </pc:sldMkLst>
        <pc:spChg chg="mod">
          <ac:chgData name="Nienke Jansen" userId="d45c861b-db3d-4723-b385-372a792c477f" providerId="ADAL" clId="{C87C199E-6A86-4858-8E8C-E5C820052126}" dt="2026-06-23T11:19:28.340" v="2990" actId="20577"/>
          <ac:spMkLst>
            <pc:docMk/>
            <pc:sldMk cId="118474564" sldId="288"/>
            <ac:spMk id="3" creationId="{F50E24AB-4238-0B33-8943-3DF061CF750A}"/>
          </ac:spMkLst>
        </pc:spChg>
      </pc:sldChg>
      <pc:sldChg chg="addSp delSp modSp new mod modShow">
        <pc:chgData name="Nienke Jansen" userId="d45c861b-db3d-4723-b385-372a792c477f" providerId="ADAL" clId="{C87C199E-6A86-4858-8E8C-E5C820052126}" dt="2026-06-24T11:58:53.815" v="5137" actId="34476"/>
        <pc:sldMkLst>
          <pc:docMk/>
          <pc:sldMk cId="1866537345" sldId="289"/>
        </pc:sldMkLst>
        <pc:spChg chg="mod">
          <ac:chgData name="Nienke Jansen" userId="d45c861b-db3d-4723-b385-372a792c477f" providerId="ADAL" clId="{C87C199E-6A86-4858-8E8C-E5C820052126}" dt="2026-06-24T11:58:45.054" v="5136" actId="1076"/>
          <ac:spMkLst>
            <pc:docMk/>
            <pc:sldMk cId="1866537345" sldId="289"/>
            <ac:spMk id="2" creationId="{6BB0309C-B198-A358-FC76-8B0EDE92D695}"/>
          </ac:spMkLst>
        </pc:spChg>
        <pc:spChg chg="del">
          <ac:chgData name="Nienke Jansen" userId="d45c861b-db3d-4723-b385-372a792c477f" providerId="ADAL" clId="{C87C199E-6A86-4858-8E8C-E5C820052126}" dt="2026-06-23T17:40:28.880" v="3573" actId="3680"/>
          <ac:spMkLst>
            <pc:docMk/>
            <pc:sldMk cId="1866537345" sldId="289"/>
            <ac:spMk id="3" creationId="{2E36A325-A328-10C3-12D0-DE378FBB0D9C}"/>
          </ac:spMkLst>
        </pc:spChg>
        <pc:graphicFrameChg chg="add mod ord modGraphic">
          <ac:chgData name="Nienke Jansen" userId="d45c861b-db3d-4723-b385-372a792c477f" providerId="ADAL" clId="{C87C199E-6A86-4858-8E8C-E5C820052126}" dt="2026-06-24T11:20:09.965" v="5069" actId="20577"/>
          <ac:graphicFrameMkLst>
            <pc:docMk/>
            <pc:sldMk cId="1866537345" sldId="289"/>
            <ac:graphicFrameMk id="5" creationId="{2F4EBBAC-6676-6445-241C-0DA1DEDE5B2F}"/>
          </ac:graphicFrameMkLst>
        </pc:graphicFrameChg>
      </pc:sldChg>
      <pc:sldChg chg="modSp new del mod">
        <pc:chgData name="Nienke Jansen" userId="d45c861b-db3d-4723-b385-372a792c477f" providerId="ADAL" clId="{C87C199E-6A86-4858-8E8C-E5C820052126}" dt="2026-06-24T06:18:22.545" v="4778" actId="2696"/>
        <pc:sldMkLst>
          <pc:docMk/>
          <pc:sldMk cId="3738881307" sldId="290"/>
        </pc:sldMkLst>
      </pc:sldChg>
      <pc:sldChg chg="addSp delSp modSp add del mod ord modAnim">
        <pc:chgData name="Nienke Jansen" userId="d45c861b-db3d-4723-b385-372a792c477f" providerId="ADAL" clId="{C87C199E-6A86-4858-8E8C-E5C820052126}" dt="2026-06-24T05:45:56.964" v="4450"/>
        <pc:sldMkLst>
          <pc:docMk/>
          <pc:sldMk cId="3407903261" sldId="291"/>
        </pc:sldMkLst>
        <pc:spChg chg="mod">
          <ac:chgData name="Nienke Jansen" userId="d45c861b-db3d-4723-b385-372a792c477f" providerId="ADAL" clId="{C87C199E-6A86-4858-8E8C-E5C820052126}" dt="2026-06-23T11:15:50.963" v="2897" actId="26606"/>
          <ac:spMkLst>
            <pc:docMk/>
            <pc:sldMk cId="3407903261" sldId="291"/>
            <ac:spMk id="5" creationId="{A50C4A40-70DF-E7FE-BA5C-61C7D67C4611}"/>
          </ac:spMkLst>
        </pc:spChg>
        <pc:spChg chg="mod">
          <ac:chgData name="Nienke Jansen" userId="d45c861b-db3d-4723-b385-372a792c477f" providerId="ADAL" clId="{C87C199E-6A86-4858-8E8C-E5C820052126}" dt="2026-06-23T11:15:50.963" v="2897" actId="26606"/>
          <ac:spMkLst>
            <pc:docMk/>
            <pc:sldMk cId="3407903261" sldId="291"/>
            <ac:spMk id="6" creationId="{7F46A0ED-5EEA-3D37-8A03-799C15F1BFE1}"/>
          </ac:spMkLst>
        </pc:spChg>
        <pc:spChg chg="add del mod">
          <ac:chgData name="Nienke Jansen" userId="d45c861b-db3d-4723-b385-372a792c477f" providerId="ADAL" clId="{C87C199E-6A86-4858-8E8C-E5C820052126}" dt="2026-06-23T11:15:50.963" v="2897" actId="26606"/>
          <ac:spMkLst>
            <pc:docMk/>
            <pc:sldMk cId="3407903261" sldId="291"/>
            <ac:spMk id="7" creationId="{F5C689EA-F07E-A98E-6E9B-E2AEC9EB296F}"/>
          </ac:spMkLst>
        </pc:spChg>
        <pc:graphicFrameChg chg="add del">
          <ac:chgData name="Nienke Jansen" userId="d45c861b-db3d-4723-b385-372a792c477f" providerId="ADAL" clId="{C87C199E-6A86-4858-8E8C-E5C820052126}" dt="2026-06-23T11:15:50.963" v="2897" actId="26606"/>
          <ac:graphicFrameMkLst>
            <pc:docMk/>
            <pc:sldMk cId="3407903261" sldId="291"/>
            <ac:graphicFrameMk id="9" creationId="{B21DC5C1-5563-134C-59FF-A95689D4435D}"/>
          </ac:graphicFrameMkLst>
        </pc:graphicFrameChg>
      </pc:sldChg>
      <pc:sldChg chg="addSp delSp modSp new mod">
        <pc:chgData name="Nienke Jansen" userId="d45c861b-db3d-4723-b385-372a792c477f" providerId="ADAL" clId="{C87C199E-6A86-4858-8E8C-E5C820052126}" dt="2026-06-24T12:03:15.489" v="5141" actId="1076"/>
        <pc:sldMkLst>
          <pc:docMk/>
          <pc:sldMk cId="799611705" sldId="292"/>
        </pc:sldMkLst>
        <pc:spChg chg="mod">
          <ac:chgData name="Nienke Jansen" userId="d45c861b-db3d-4723-b385-372a792c477f" providerId="ADAL" clId="{C87C199E-6A86-4858-8E8C-E5C820052126}" dt="2026-06-22T19:33:07.837" v="2000" actId="20577"/>
          <ac:spMkLst>
            <pc:docMk/>
            <pc:sldMk cId="799611705" sldId="292"/>
            <ac:spMk id="2" creationId="{2C2BFE6E-64B8-457E-3156-41B5BA195CFB}"/>
          </ac:spMkLst>
        </pc:spChg>
        <pc:spChg chg="add del mod">
          <ac:chgData name="Nienke Jansen" userId="d45c861b-db3d-4723-b385-372a792c477f" providerId="ADAL" clId="{C87C199E-6A86-4858-8E8C-E5C820052126}" dt="2026-06-23T11:01:18.757" v="2580" actId="478"/>
          <ac:spMkLst>
            <pc:docMk/>
            <pc:sldMk cId="799611705" sldId="292"/>
            <ac:spMk id="4" creationId="{7CDF02D0-A80D-A6FA-FF99-522F7B26E4DA}"/>
          </ac:spMkLst>
        </pc:spChg>
        <pc:picChg chg="add mod">
          <ac:chgData name="Nienke Jansen" userId="d45c861b-db3d-4723-b385-372a792c477f" providerId="ADAL" clId="{C87C199E-6A86-4858-8E8C-E5C820052126}" dt="2026-06-24T12:03:13.599" v="5140" actId="14100"/>
          <ac:picMkLst>
            <pc:docMk/>
            <pc:sldMk cId="799611705" sldId="292"/>
            <ac:picMk id="5" creationId="{462071E6-1892-B8AA-6588-D0BACEE04A9A}"/>
          </ac:picMkLst>
        </pc:picChg>
        <pc:picChg chg="add mod">
          <ac:chgData name="Nienke Jansen" userId="d45c861b-db3d-4723-b385-372a792c477f" providerId="ADAL" clId="{C87C199E-6A86-4858-8E8C-E5C820052126}" dt="2026-06-23T11:01:57.732" v="2589" actId="1076"/>
          <ac:picMkLst>
            <pc:docMk/>
            <pc:sldMk cId="799611705" sldId="292"/>
            <ac:picMk id="6" creationId="{2B9F69A4-4F58-EC83-4CE3-20FB134EE062}"/>
          </ac:picMkLst>
        </pc:picChg>
        <pc:picChg chg="add mod">
          <ac:chgData name="Nienke Jansen" userId="d45c861b-db3d-4723-b385-372a792c477f" providerId="ADAL" clId="{C87C199E-6A86-4858-8E8C-E5C820052126}" dt="2026-06-24T12:03:15.489" v="5141" actId="1076"/>
          <ac:picMkLst>
            <pc:docMk/>
            <pc:sldMk cId="799611705" sldId="292"/>
            <ac:picMk id="7" creationId="{211F7057-4A96-6C4C-B023-AB6201D27565}"/>
          </ac:picMkLst>
        </pc:picChg>
      </pc:sldChg>
      <pc:sldChg chg="addSp delSp modSp new mod ord delAnim modAnim">
        <pc:chgData name="Nienke Jansen" userId="d45c861b-db3d-4723-b385-372a792c477f" providerId="ADAL" clId="{C87C199E-6A86-4858-8E8C-E5C820052126}" dt="2026-06-24T09:15:48.156" v="4925" actId="1076"/>
        <pc:sldMkLst>
          <pc:docMk/>
          <pc:sldMk cId="2429893800" sldId="293"/>
        </pc:sldMkLst>
        <pc:spChg chg="del">
          <ac:chgData name="Nienke Jansen" userId="d45c861b-db3d-4723-b385-372a792c477f" providerId="ADAL" clId="{C87C199E-6A86-4858-8E8C-E5C820052126}" dt="2026-06-24T05:59:57.008" v="4664" actId="478"/>
          <ac:spMkLst>
            <pc:docMk/>
            <pc:sldMk cId="2429893800" sldId="293"/>
            <ac:spMk id="2" creationId="{3AB3CE7A-321E-4EA6-D982-14C965EE9AC2}"/>
          </ac:spMkLst>
        </pc:spChg>
        <pc:spChg chg="add del mod">
          <ac:chgData name="Nienke Jansen" userId="d45c861b-db3d-4723-b385-372a792c477f" providerId="ADAL" clId="{C87C199E-6A86-4858-8E8C-E5C820052126}" dt="2026-06-24T06:09:18.747" v="4724" actId="478"/>
          <ac:spMkLst>
            <pc:docMk/>
            <pc:sldMk cId="2429893800" sldId="293"/>
            <ac:spMk id="8" creationId="{431D4508-9193-34E9-E0A3-E639E065C810}"/>
          </ac:spMkLst>
        </pc:spChg>
        <pc:spChg chg="add del mod">
          <ac:chgData name="Nienke Jansen" userId="d45c861b-db3d-4723-b385-372a792c477f" providerId="ADAL" clId="{C87C199E-6A86-4858-8E8C-E5C820052126}" dt="2026-06-24T06:09:20.839" v="4725" actId="478"/>
          <ac:spMkLst>
            <pc:docMk/>
            <pc:sldMk cId="2429893800" sldId="293"/>
            <ac:spMk id="10" creationId="{65A1DCBF-1B8E-6C8C-C2CC-8770E480AC6C}"/>
          </ac:spMkLst>
        </pc:spChg>
        <pc:spChg chg="add del mod">
          <ac:chgData name="Nienke Jansen" userId="d45c861b-db3d-4723-b385-372a792c477f" providerId="ADAL" clId="{C87C199E-6A86-4858-8E8C-E5C820052126}" dt="2026-06-24T06:09:22.748" v="4726" actId="478"/>
          <ac:spMkLst>
            <pc:docMk/>
            <pc:sldMk cId="2429893800" sldId="293"/>
            <ac:spMk id="14" creationId="{103194B5-0220-1244-9F6F-10D367034C8D}"/>
          </ac:spMkLst>
        </pc:spChg>
        <pc:spChg chg="add del mod">
          <ac:chgData name="Nienke Jansen" userId="d45c861b-db3d-4723-b385-372a792c477f" providerId="ADAL" clId="{C87C199E-6A86-4858-8E8C-E5C820052126}" dt="2026-06-24T06:09:24.375" v="4727" actId="478"/>
          <ac:spMkLst>
            <pc:docMk/>
            <pc:sldMk cId="2429893800" sldId="293"/>
            <ac:spMk id="17" creationId="{3CAE57FC-0393-3D18-113D-57F04FEBEF43}"/>
          </ac:spMkLst>
        </pc:spChg>
        <pc:spChg chg="add mod">
          <ac:chgData name="Nienke Jansen" userId="d45c861b-db3d-4723-b385-372a792c477f" providerId="ADAL" clId="{C87C199E-6A86-4858-8E8C-E5C820052126}" dt="2026-06-24T09:15:48.156" v="4925" actId="1076"/>
          <ac:spMkLst>
            <pc:docMk/>
            <pc:sldMk cId="2429893800" sldId="293"/>
            <ac:spMk id="20" creationId="{7A8E5E4A-EB8B-C61D-EF67-D511F2E6E397}"/>
          </ac:spMkLst>
        </pc:spChg>
        <pc:picChg chg="add mod">
          <ac:chgData name="Nienke Jansen" userId="d45c861b-db3d-4723-b385-372a792c477f" providerId="ADAL" clId="{C87C199E-6A86-4858-8E8C-E5C820052126}" dt="2026-06-22T19:24:20.956" v="1957" actId="1076"/>
          <ac:picMkLst>
            <pc:docMk/>
            <pc:sldMk cId="2429893800" sldId="293"/>
            <ac:picMk id="5" creationId="{71B91619-1733-3888-7E06-522E7E0C3C68}"/>
          </ac:picMkLst>
        </pc:picChg>
        <pc:picChg chg="add del mod ord">
          <ac:chgData name="Nienke Jansen" userId="d45c861b-db3d-4723-b385-372a792c477f" providerId="ADAL" clId="{C87C199E-6A86-4858-8E8C-E5C820052126}" dt="2026-06-24T06:09:10.020" v="4720" actId="478"/>
          <ac:picMkLst>
            <pc:docMk/>
            <pc:sldMk cId="2429893800" sldId="293"/>
            <ac:picMk id="6" creationId="{5A91DA1D-0E7F-E9EB-E455-6A84C3358D64}"/>
          </ac:picMkLst>
        </pc:picChg>
        <pc:picChg chg="add mod">
          <ac:chgData name="Nienke Jansen" userId="d45c861b-db3d-4723-b385-372a792c477f" providerId="ADAL" clId="{C87C199E-6A86-4858-8E8C-E5C820052126}" dt="2026-06-22T19:28:45.847" v="1974" actId="1076"/>
          <ac:picMkLst>
            <pc:docMk/>
            <pc:sldMk cId="2429893800" sldId="293"/>
            <ac:picMk id="7" creationId="{EC161E81-461B-2C18-2821-FA9CB668F26D}"/>
          </ac:picMkLst>
        </pc:picChg>
        <pc:picChg chg="add mod">
          <ac:chgData name="Nienke Jansen" userId="d45c861b-db3d-4723-b385-372a792c477f" providerId="ADAL" clId="{C87C199E-6A86-4858-8E8C-E5C820052126}" dt="2026-06-22T19:26:03.408" v="1968" actId="14100"/>
          <ac:picMkLst>
            <pc:docMk/>
            <pc:sldMk cId="2429893800" sldId="293"/>
            <ac:picMk id="9" creationId="{6ADCFF71-7D83-7067-733B-E7EE3103B44F}"/>
          </ac:picMkLst>
        </pc:picChg>
        <pc:picChg chg="add del mod">
          <ac:chgData name="Nienke Jansen" userId="d45c861b-db3d-4723-b385-372a792c477f" providerId="ADAL" clId="{C87C199E-6A86-4858-8E8C-E5C820052126}" dt="2026-06-24T06:09:10.825" v="4721" actId="478"/>
          <ac:picMkLst>
            <pc:docMk/>
            <pc:sldMk cId="2429893800" sldId="293"/>
            <ac:picMk id="12" creationId="{DB95E75D-224E-7F24-C201-DCD906F9326B}"/>
          </ac:picMkLst>
        </pc:picChg>
        <pc:picChg chg="add mod">
          <ac:chgData name="Nienke Jansen" userId="d45c861b-db3d-4723-b385-372a792c477f" providerId="ADAL" clId="{C87C199E-6A86-4858-8E8C-E5C820052126}" dt="2026-06-22T19:28:52.429" v="1977" actId="1076"/>
          <ac:picMkLst>
            <pc:docMk/>
            <pc:sldMk cId="2429893800" sldId="293"/>
            <ac:picMk id="13" creationId="{7585310D-40E6-4C7D-93AA-29FAF4DDECDD}"/>
          </ac:picMkLst>
        </pc:picChg>
        <pc:picChg chg="add del mod">
          <ac:chgData name="Nienke Jansen" userId="d45c861b-db3d-4723-b385-372a792c477f" providerId="ADAL" clId="{C87C199E-6A86-4858-8E8C-E5C820052126}" dt="2026-06-24T06:09:13.183" v="4723" actId="478"/>
          <ac:picMkLst>
            <pc:docMk/>
            <pc:sldMk cId="2429893800" sldId="293"/>
            <ac:picMk id="16" creationId="{32BA345A-F874-EC2E-13F3-267D5E132E21}"/>
          </ac:picMkLst>
        </pc:picChg>
        <pc:picChg chg="add del mod">
          <ac:chgData name="Nienke Jansen" userId="d45c861b-db3d-4723-b385-372a792c477f" providerId="ADAL" clId="{C87C199E-6A86-4858-8E8C-E5C820052126}" dt="2026-06-24T06:09:11.880" v="4722" actId="478"/>
          <ac:picMkLst>
            <pc:docMk/>
            <pc:sldMk cId="2429893800" sldId="293"/>
            <ac:picMk id="19" creationId="{92D259E7-73FC-4AA3-D111-CA10CC0716EE}"/>
          </ac:picMkLst>
        </pc:picChg>
      </pc:sldChg>
      <pc:sldChg chg="modSp new mod ord modAnim">
        <pc:chgData name="Nienke Jansen" userId="d45c861b-db3d-4723-b385-372a792c477f" providerId="ADAL" clId="{C87C199E-6A86-4858-8E8C-E5C820052126}" dt="2026-06-24T05:48:57.574" v="4459"/>
        <pc:sldMkLst>
          <pc:docMk/>
          <pc:sldMk cId="2596180022" sldId="294"/>
        </pc:sldMkLst>
        <pc:spChg chg="mod">
          <ac:chgData name="Nienke Jansen" userId="d45c861b-db3d-4723-b385-372a792c477f" providerId="ADAL" clId="{C87C199E-6A86-4858-8E8C-E5C820052126}" dt="2026-06-22T19:51:23.605" v="2340" actId="20577"/>
          <ac:spMkLst>
            <pc:docMk/>
            <pc:sldMk cId="2596180022" sldId="294"/>
            <ac:spMk id="2" creationId="{61EA5B99-C392-BA5A-5EB0-1B3B522F3A5F}"/>
          </ac:spMkLst>
        </pc:spChg>
        <pc:spChg chg="mod">
          <ac:chgData name="Nienke Jansen" userId="d45c861b-db3d-4723-b385-372a792c477f" providerId="ADAL" clId="{C87C199E-6A86-4858-8E8C-E5C820052126}" dt="2026-06-23T17:39:02.444" v="3551" actId="6549"/>
          <ac:spMkLst>
            <pc:docMk/>
            <pc:sldMk cId="2596180022" sldId="294"/>
            <ac:spMk id="3" creationId="{69069E24-FEC9-3F3C-9B6E-744854BA6190}"/>
          </ac:spMkLst>
        </pc:spChg>
      </pc:sldChg>
      <pc:sldChg chg="modSp add mod ord">
        <pc:chgData name="Nienke Jansen" userId="d45c861b-db3d-4723-b385-372a792c477f" providerId="ADAL" clId="{C87C199E-6A86-4858-8E8C-E5C820052126}" dt="2026-06-24T05:49:42.385" v="4470" actId="20577"/>
        <pc:sldMkLst>
          <pc:docMk/>
          <pc:sldMk cId="3545206810" sldId="1824"/>
        </pc:sldMkLst>
        <pc:spChg chg="mod">
          <ac:chgData name="Nienke Jansen" userId="d45c861b-db3d-4723-b385-372a792c477f" providerId="ADAL" clId="{C87C199E-6A86-4858-8E8C-E5C820052126}" dt="2026-06-23T11:18:51.928" v="2936" actId="20577"/>
          <ac:spMkLst>
            <pc:docMk/>
            <pc:sldMk cId="3545206810" sldId="1824"/>
            <ac:spMk id="2" creationId="{E7501604-9983-BB71-BA4E-BA3A94442629}"/>
          </ac:spMkLst>
        </pc:spChg>
        <pc:spChg chg="mod">
          <ac:chgData name="Nienke Jansen" userId="d45c861b-db3d-4723-b385-372a792c477f" providerId="ADAL" clId="{C87C199E-6A86-4858-8E8C-E5C820052126}" dt="2026-06-24T05:49:42.385" v="4470" actId="20577"/>
          <ac:spMkLst>
            <pc:docMk/>
            <pc:sldMk cId="3545206810" sldId="1824"/>
            <ac:spMk id="10" creationId="{5EEB0A09-2E17-4672-0322-69843EBDA895}"/>
          </ac:spMkLst>
        </pc:spChg>
      </pc:sldChg>
      <pc:sldChg chg="add del ord">
        <pc:chgData name="Nienke Jansen" userId="d45c861b-db3d-4723-b385-372a792c477f" providerId="ADAL" clId="{C87C199E-6A86-4858-8E8C-E5C820052126}" dt="2026-06-24T09:37:45.083" v="5050" actId="47"/>
        <pc:sldMkLst>
          <pc:docMk/>
          <pc:sldMk cId="2178584434" sldId="1943"/>
        </pc:sldMkLst>
      </pc:sldChg>
      <pc:sldChg chg="delSp modSp add mod ord delAnim">
        <pc:chgData name="Nienke Jansen" userId="d45c861b-db3d-4723-b385-372a792c477f" providerId="ADAL" clId="{C87C199E-6A86-4858-8E8C-E5C820052126}" dt="2026-06-24T09:20:57.400" v="4932" actId="478"/>
        <pc:sldMkLst>
          <pc:docMk/>
          <pc:sldMk cId="693868940" sldId="1946"/>
        </pc:sldMkLst>
        <pc:spChg chg="del">
          <ac:chgData name="Nienke Jansen" userId="d45c861b-db3d-4723-b385-372a792c477f" providerId="ADAL" clId="{C87C199E-6A86-4858-8E8C-E5C820052126}" dt="2026-06-24T09:20:55.506" v="4931" actId="478"/>
          <ac:spMkLst>
            <pc:docMk/>
            <pc:sldMk cId="693868940" sldId="1946"/>
            <ac:spMk id="2" creationId="{8563A1D6-C5C4-42FD-3B53-68B626F64B7D}"/>
          </ac:spMkLst>
        </pc:spChg>
        <pc:spChg chg="mod">
          <ac:chgData name="Nienke Jansen" userId="d45c861b-db3d-4723-b385-372a792c477f" providerId="ADAL" clId="{C87C199E-6A86-4858-8E8C-E5C820052126}" dt="2026-06-23T11:42:06.478" v="3272" actId="20577"/>
          <ac:spMkLst>
            <pc:docMk/>
            <pc:sldMk cId="693868940" sldId="1946"/>
            <ac:spMk id="3" creationId="{98C85147-A4B5-F779-6ECD-96B7C526F301}"/>
          </ac:spMkLst>
        </pc:spChg>
        <pc:spChg chg="del">
          <ac:chgData name="Nienke Jansen" userId="d45c861b-db3d-4723-b385-372a792c477f" providerId="ADAL" clId="{C87C199E-6A86-4858-8E8C-E5C820052126}" dt="2026-06-24T09:20:57.400" v="4932" actId="478"/>
          <ac:spMkLst>
            <pc:docMk/>
            <pc:sldMk cId="693868940" sldId="1946"/>
            <ac:spMk id="4" creationId="{2242E26E-5C96-B752-9AE0-EE62CD8F5DDB}"/>
          </ac:spMkLst>
        </pc:spChg>
        <pc:spChg chg="mod">
          <ac:chgData name="Nienke Jansen" userId="d45c861b-db3d-4723-b385-372a792c477f" providerId="ADAL" clId="{C87C199E-6A86-4858-8E8C-E5C820052126}" dt="2026-06-24T09:20:49.184" v="4930"/>
          <ac:spMkLst>
            <pc:docMk/>
            <pc:sldMk cId="693868940" sldId="1946"/>
            <ac:spMk id="5" creationId="{CEC63FDD-A430-96EC-A14E-98D7639A047E}"/>
          </ac:spMkLst>
        </pc:spChg>
      </pc:sldChg>
      <pc:sldChg chg="addSp delSp modSp new add del mod modClrScheme modAnim chgLayout">
        <pc:chgData name="Nienke Jansen" userId="d45c861b-db3d-4723-b385-372a792c477f" providerId="ADAL" clId="{C87C199E-6A86-4858-8E8C-E5C820052126}" dt="2026-06-24T05:59:39.322" v="4653"/>
        <pc:sldMkLst>
          <pc:docMk/>
          <pc:sldMk cId="1959073695" sldId="1947"/>
        </pc:sldMkLst>
        <pc:spChg chg="del">
          <ac:chgData name="Nienke Jansen" userId="d45c861b-db3d-4723-b385-372a792c477f" providerId="ADAL" clId="{C87C199E-6A86-4858-8E8C-E5C820052126}" dt="2026-06-23T11:02:28.516" v="2592" actId="478"/>
          <ac:spMkLst>
            <pc:docMk/>
            <pc:sldMk cId="1959073695" sldId="1947"/>
            <ac:spMk id="2" creationId="{687BF034-557E-D70E-C060-A6835288CBCB}"/>
          </ac:spMkLst>
        </pc:spChg>
        <pc:spChg chg="del">
          <ac:chgData name="Nienke Jansen" userId="d45c861b-db3d-4723-b385-372a792c477f" providerId="ADAL" clId="{C87C199E-6A86-4858-8E8C-E5C820052126}" dt="2026-06-23T11:02:24.610" v="2591" actId="478"/>
          <ac:spMkLst>
            <pc:docMk/>
            <pc:sldMk cId="1959073695" sldId="1947"/>
            <ac:spMk id="3" creationId="{AF46D7C4-8E4F-0D16-F998-D0A357745B9F}"/>
          </ac:spMkLst>
        </pc:spChg>
        <pc:spChg chg="mod ord">
          <ac:chgData name="Nienke Jansen" userId="d45c861b-db3d-4723-b385-372a792c477f" providerId="ADAL" clId="{C87C199E-6A86-4858-8E8C-E5C820052126}" dt="2026-06-23T11:03:16.309" v="2595" actId="700"/>
          <ac:spMkLst>
            <pc:docMk/>
            <pc:sldMk cId="1959073695" sldId="1947"/>
            <ac:spMk id="4" creationId="{D6B99CD6-D2BC-6B59-D857-10B781FCB306}"/>
          </ac:spMkLst>
        </pc:spChg>
        <pc:spChg chg="add mod ord">
          <ac:chgData name="Nienke Jansen" userId="d45c861b-db3d-4723-b385-372a792c477f" providerId="ADAL" clId="{C87C199E-6A86-4858-8E8C-E5C820052126}" dt="2026-06-23T11:08:09.330" v="2651" actId="1076"/>
          <ac:spMkLst>
            <pc:docMk/>
            <pc:sldMk cId="1959073695" sldId="1947"/>
            <ac:spMk id="9" creationId="{7B265A15-E497-8BEF-3A45-9E9BA9B6691C}"/>
          </ac:spMkLst>
        </pc:spChg>
        <pc:picChg chg="add mod">
          <ac:chgData name="Nienke Jansen" userId="d45c861b-db3d-4723-b385-372a792c477f" providerId="ADAL" clId="{C87C199E-6A86-4858-8E8C-E5C820052126}" dt="2026-06-23T11:03:36.676" v="2600" actId="1076"/>
          <ac:picMkLst>
            <pc:docMk/>
            <pc:sldMk cId="1959073695" sldId="1947"/>
            <ac:picMk id="6" creationId="{DC8F9991-0FC4-E59E-DD32-3A93891D16EC}"/>
          </ac:picMkLst>
        </pc:picChg>
        <pc:picChg chg="add del">
          <ac:chgData name="Nienke Jansen" userId="d45c861b-db3d-4723-b385-372a792c477f" providerId="ADAL" clId="{C87C199E-6A86-4858-8E8C-E5C820052126}" dt="2026-06-23T10:56:27.203" v="2558" actId="478"/>
          <ac:picMkLst>
            <pc:docMk/>
            <pc:sldMk cId="1959073695" sldId="1947"/>
            <ac:picMk id="8" creationId="{E71A5540-3853-C5EB-5A3E-7D44B62F048A}"/>
          </ac:picMkLst>
        </pc:picChg>
        <pc:picChg chg="add mod">
          <ac:chgData name="Nienke Jansen" userId="d45c861b-db3d-4723-b385-372a792c477f" providerId="ADAL" clId="{C87C199E-6A86-4858-8E8C-E5C820052126}" dt="2026-06-23T11:06:18.392" v="2603" actId="14100"/>
          <ac:picMkLst>
            <pc:docMk/>
            <pc:sldMk cId="1959073695" sldId="1947"/>
            <ac:picMk id="11" creationId="{A31675BB-2348-8D8A-DE57-1A9C0AD943E7}"/>
          </ac:picMkLst>
        </pc:picChg>
      </pc:sldChg>
      <pc:sldChg chg="addSp delSp modSp add del mod modAnim">
        <pc:chgData name="Nienke Jansen" userId="d45c861b-db3d-4723-b385-372a792c477f" providerId="ADAL" clId="{C87C199E-6A86-4858-8E8C-E5C820052126}" dt="2026-06-24T05:59:39.322" v="4653"/>
        <pc:sldMkLst>
          <pc:docMk/>
          <pc:sldMk cId="4113223832" sldId="1948"/>
        </pc:sldMkLst>
        <pc:spChg chg="mod">
          <ac:chgData name="Nienke Jansen" userId="d45c861b-db3d-4723-b385-372a792c477f" providerId="ADAL" clId="{C87C199E-6A86-4858-8E8C-E5C820052126}" dt="2026-06-23T11:08:35.899" v="2681" actId="20577"/>
          <ac:spMkLst>
            <pc:docMk/>
            <pc:sldMk cId="4113223832" sldId="1948"/>
            <ac:spMk id="2" creationId="{9A21567F-6B32-B73C-93D1-56F887909A97}"/>
          </ac:spMkLst>
        </pc:spChg>
        <pc:spChg chg="del">
          <ac:chgData name="Nienke Jansen" userId="d45c861b-db3d-4723-b385-372a792c477f" providerId="ADAL" clId="{C87C199E-6A86-4858-8E8C-E5C820052126}" dt="2026-06-23T11:08:24.645" v="2653" actId="478"/>
          <ac:spMkLst>
            <pc:docMk/>
            <pc:sldMk cId="4113223832" sldId="1948"/>
            <ac:spMk id="3" creationId="{5C56A2B7-D40E-813C-8411-E0D00AA7D715}"/>
          </ac:spMkLst>
        </pc:spChg>
        <pc:picChg chg="del">
          <ac:chgData name="Nienke Jansen" userId="d45c861b-db3d-4723-b385-372a792c477f" providerId="ADAL" clId="{C87C199E-6A86-4858-8E8C-E5C820052126}" dt="2026-06-23T10:56:31.657" v="2560" actId="478"/>
          <ac:picMkLst>
            <pc:docMk/>
            <pc:sldMk cId="4113223832" sldId="1948"/>
            <ac:picMk id="6" creationId="{3CB92FDB-1338-4D3A-7BFE-69AF7751C188}"/>
          </ac:picMkLst>
        </pc:picChg>
        <pc:picChg chg="add mod">
          <ac:chgData name="Nienke Jansen" userId="d45c861b-db3d-4723-b385-372a792c477f" providerId="ADAL" clId="{C87C199E-6A86-4858-8E8C-E5C820052126}" dt="2026-06-23T11:10:42.166" v="2695" actId="208"/>
          <ac:picMkLst>
            <pc:docMk/>
            <pc:sldMk cId="4113223832" sldId="1948"/>
            <ac:picMk id="7" creationId="{94191645-38DD-1E73-8FEB-A7AD4FC1ADDA}"/>
          </ac:picMkLst>
        </pc:picChg>
        <pc:picChg chg="mod">
          <ac:chgData name="Nienke Jansen" userId="d45c861b-db3d-4723-b385-372a792c477f" providerId="ADAL" clId="{C87C199E-6A86-4858-8E8C-E5C820052126}" dt="2026-06-23T11:08:21.924" v="2652" actId="14100"/>
          <ac:picMkLst>
            <pc:docMk/>
            <pc:sldMk cId="4113223832" sldId="1948"/>
            <ac:picMk id="8" creationId="{1F8367F6-85F2-9881-8011-DCCE7C79BFC6}"/>
          </ac:picMkLst>
        </pc:picChg>
      </pc:sldChg>
      <pc:sldChg chg="addSp delSp modSp new add del mod modAnim">
        <pc:chgData name="Nienke Jansen" userId="d45c861b-db3d-4723-b385-372a792c477f" providerId="ADAL" clId="{C87C199E-6A86-4858-8E8C-E5C820052126}" dt="2026-06-24T05:59:39.322" v="4653"/>
        <pc:sldMkLst>
          <pc:docMk/>
          <pc:sldMk cId="470699449" sldId="1949"/>
        </pc:sldMkLst>
        <pc:spChg chg="mod">
          <ac:chgData name="Nienke Jansen" userId="d45c861b-db3d-4723-b385-372a792c477f" providerId="ADAL" clId="{C87C199E-6A86-4858-8E8C-E5C820052126}" dt="2026-06-23T11:09:00.290" v="2687" actId="20577"/>
          <ac:spMkLst>
            <pc:docMk/>
            <pc:sldMk cId="470699449" sldId="1949"/>
            <ac:spMk id="2" creationId="{DEA41CC8-2810-286D-EC98-BEEA50F783A8}"/>
          </ac:spMkLst>
        </pc:spChg>
        <pc:spChg chg="del">
          <ac:chgData name="Nienke Jansen" userId="d45c861b-db3d-4723-b385-372a792c477f" providerId="ADAL" clId="{C87C199E-6A86-4858-8E8C-E5C820052126}" dt="2026-06-23T11:09:07.618" v="2689" actId="478"/>
          <ac:spMkLst>
            <pc:docMk/>
            <pc:sldMk cId="470699449" sldId="1949"/>
            <ac:spMk id="3" creationId="{8FC75434-3548-6185-5342-A06EE3D2E2B1}"/>
          </ac:spMkLst>
        </pc:spChg>
        <pc:picChg chg="add mod">
          <ac:chgData name="Nienke Jansen" userId="d45c861b-db3d-4723-b385-372a792c477f" providerId="ADAL" clId="{C87C199E-6A86-4858-8E8C-E5C820052126}" dt="2026-06-23T11:09:17.018" v="2690" actId="14100"/>
          <ac:picMkLst>
            <pc:docMk/>
            <pc:sldMk cId="470699449" sldId="1949"/>
            <ac:picMk id="6" creationId="{6638E1C4-97D8-B6F0-C822-B76B5B5E96B6}"/>
          </ac:picMkLst>
        </pc:picChg>
        <pc:picChg chg="add mod">
          <ac:chgData name="Nienke Jansen" userId="d45c861b-db3d-4723-b385-372a792c477f" providerId="ADAL" clId="{C87C199E-6A86-4858-8E8C-E5C820052126}" dt="2026-06-23T11:10:59.350" v="2698" actId="208"/>
          <ac:picMkLst>
            <pc:docMk/>
            <pc:sldMk cId="470699449" sldId="1949"/>
            <ac:picMk id="8" creationId="{94C9CCBE-C6BC-9801-F4BA-4A333AB0B700}"/>
          </ac:picMkLst>
        </pc:picChg>
        <pc:picChg chg="add mod">
          <ac:chgData name="Nienke Jansen" userId="d45c861b-db3d-4723-b385-372a792c477f" providerId="ADAL" clId="{C87C199E-6A86-4858-8E8C-E5C820052126}" dt="2026-06-23T11:11:31.612" v="2708" actId="1036"/>
          <ac:picMkLst>
            <pc:docMk/>
            <pc:sldMk cId="470699449" sldId="1949"/>
            <ac:picMk id="10" creationId="{09B88606-D758-8959-C923-9FC03F9D0C8A}"/>
          </ac:picMkLst>
        </pc:picChg>
      </pc:sldChg>
      <pc:sldChg chg="modSp new mod">
        <pc:chgData name="Nienke Jansen" userId="d45c861b-db3d-4723-b385-372a792c477f" providerId="ADAL" clId="{C87C199E-6A86-4858-8E8C-E5C820052126}" dt="2026-06-23T11:37:43.542" v="3107" actId="20577"/>
        <pc:sldMkLst>
          <pc:docMk/>
          <pc:sldMk cId="936845885" sldId="1950"/>
        </pc:sldMkLst>
        <pc:spChg chg="mod">
          <ac:chgData name="Nienke Jansen" userId="d45c861b-db3d-4723-b385-372a792c477f" providerId="ADAL" clId="{C87C199E-6A86-4858-8E8C-E5C820052126}" dt="2026-06-23T11:37:43.542" v="3107" actId="20577"/>
          <ac:spMkLst>
            <pc:docMk/>
            <pc:sldMk cId="936845885" sldId="1950"/>
            <ac:spMk id="2" creationId="{39395474-5EF8-41BE-F370-BBAC0694B4D4}"/>
          </ac:spMkLst>
        </pc:spChg>
      </pc:sldChg>
      <pc:sldChg chg="modSp add mod ord">
        <pc:chgData name="Nienke Jansen" userId="d45c861b-db3d-4723-b385-372a792c477f" providerId="ADAL" clId="{C87C199E-6A86-4858-8E8C-E5C820052126}" dt="2026-06-23T11:39:07.952" v="3209" actId="20577"/>
        <pc:sldMkLst>
          <pc:docMk/>
          <pc:sldMk cId="4127835572" sldId="1951"/>
        </pc:sldMkLst>
        <pc:spChg chg="mod">
          <ac:chgData name="Nienke Jansen" userId="d45c861b-db3d-4723-b385-372a792c477f" providerId="ADAL" clId="{C87C199E-6A86-4858-8E8C-E5C820052126}" dt="2026-06-23T11:39:07.952" v="3209" actId="20577"/>
          <ac:spMkLst>
            <pc:docMk/>
            <pc:sldMk cId="4127835572" sldId="1951"/>
            <ac:spMk id="2" creationId="{69937E31-5477-467E-1235-0F8B9103BBCB}"/>
          </ac:spMkLst>
        </pc:spChg>
      </pc:sldChg>
      <pc:sldChg chg="addSp delSp modSp new mod modAnim">
        <pc:chgData name="Nienke Jansen" userId="d45c861b-db3d-4723-b385-372a792c477f" providerId="ADAL" clId="{C87C199E-6A86-4858-8E8C-E5C820052126}" dt="2026-06-23T17:38:26.427" v="3545" actId="6549"/>
        <pc:sldMkLst>
          <pc:docMk/>
          <pc:sldMk cId="2111022841" sldId="1952"/>
        </pc:sldMkLst>
        <pc:spChg chg="mod">
          <ac:chgData name="Nienke Jansen" userId="d45c861b-db3d-4723-b385-372a792c477f" providerId="ADAL" clId="{C87C199E-6A86-4858-8E8C-E5C820052126}" dt="2026-06-23T17:38:26.427" v="3545" actId="6549"/>
          <ac:spMkLst>
            <pc:docMk/>
            <pc:sldMk cId="2111022841" sldId="1952"/>
            <ac:spMk id="2" creationId="{F91FBC7E-48D0-C887-9D9C-602A88747CE8}"/>
          </ac:spMkLst>
        </pc:spChg>
        <pc:spChg chg="del">
          <ac:chgData name="Nienke Jansen" userId="d45c861b-db3d-4723-b385-372a792c477f" providerId="ADAL" clId="{C87C199E-6A86-4858-8E8C-E5C820052126}" dt="2026-06-23T11:49:48.324" v="3339" actId="478"/>
          <ac:spMkLst>
            <pc:docMk/>
            <pc:sldMk cId="2111022841" sldId="1952"/>
            <ac:spMk id="3" creationId="{C17A9E6D-3292-ABFF-9851-9AECC25106D8}"/>
          </ac:spMkLst>
        </pc:spChg>
        <pc:spChg chg="add mod">
          <ac:chgData name="Nienke Jansen" userId="d45c861b-db3d-4723-b385-372a792c477f" providerId="ADAL" clId="{C87C199E-6A86-4858-8E8C-E5C820052126}" dt="2026-06-23T17:30:47.242" v="3481" actId="1582"/>
          <ac:spMkLst>
            <pc:docMk/>
            <pc:sldMk cId="2111022841" sldId="1952"/>
            <ac:spMk id="12" creationId="{FD567B34-20CC-9ADA-59ED-5B1923236BE4}"/>
          </ac:spMkLst>
        </pc:spChg>
        <pc:spChg chg="add mod">
          <ac:chgData name="Nienke Jansen" userId="d45c861b-db3d-4723-b385-372a792c477f" providerId="ADAL" clId="{C87C199E-6A86-4858-8E8C-E5C820052126}" dt="2026-06-23T17:30:58.629" v="3483" actId="1076"/>
          <ac:spMkLst>
            <pc:docMk/>
            <pc:sldMk cId="2111022841" sldId="1952"/>
            <ac:spMk id="13" creationId="{49CC8681-0243-00E5-C3C6-9B1D8C4B6ECB}"/>
          </ac:spMkLst>
        </pc:spChg>
        <pc:spChg chg="add mod">
          <ac:chgData name="Nienke Jansen" userId="d45c861b-db3d-4723-b385-372a792c477f" providerId="ADAL" clId="{C87C199E-6A86-4858-8E8C-E5C820052126}" dt="2026-06-23T17:31:09.781" v="3486" actId="14100"/>
          <ac:spMkLst>
            <pc:docMk/>
            <pc:sldMk cId="2111022841" sldId="1952"/>
            <ac:spMk id="14" creationId="{47F60C2F-A5DB-3F87-8B98-60C96294B826}"/>
          </ac:spMkLst>
        </pc:spChg>
        <pc:spChg chg="add mod">
          <ac:chgData name="Nienke Jansen" userId="d45c861b-db3d-4723-b385-372a792c477f" providerId="ADAL" clId="{C87C199E-6A86-4858-8E8C-E5C820052126}" dt="2026-06-23T17:33:16.406" v="3501" actId="14100"/>
          <ac:spMkLst>
            <pc:docMk/>
            <pc:sldMk cId="2111022841" sldId="1952"/>
            <ac:spMk id="15" creationId="{58B409E1-A459-449B-6AD5-A947A2A2EEDB}"/>
          </ac:spMkLst>
        </pc:spChg>
        <pc:picChg chg="add mod">
          <ac:chgData name="Nienke Jansen" userId="d45c861b-db3d-4723-b385-372a792c477f" providerId="ADAL" clId="{C87C199E-6A86-4858-8E8C-E5C820052126}" dt="2026-06-23T17:30:14.149" v="3477" actId="14100"/>
          <ac:picMkLst>
            <pc:docMk/>
            <pc:sldMk cId="2111022841" sldId="1952"/>
            <ac:picMk id="5" creationId="{34D1B807-9B81-518B-BE4B-A94E20D96104}"/>
          </ac:picMkLst>
        </pc:picChg>
        <pc:picChg chg="add mod">
          <ac:chgData name="Nienke Jansen" userId="d45c861b-db3d-4723-b385-372a792c477f" providerId="ADAL" clId="{C87C199E-6A86-4858-8E8C-E5C820052126}" dt="2026-06-23T17:30:11.078" v="3476" actId="14100"/>
          <ac:picMkLst>
            <pc:docMk/>
            <pc:sldMk cId="2111022841" sldId="1952"/>
            <ac:picMk id="7" creationId="{DF30B649-F483-4678-795C-E49689F718D3}"/>
          </ac:picMkLst>
        </pc:picChg>
        <pc:picChg chg="add mod">
          <ac:chgData name="Nienke Jansen" userId="d45c861b-db3d-4723-b385-372a792c477f" providerId="ADAL" clId="{C87C199E-6A86-4858-8E8C-E5C820052126}" dt="2026-06-23T17:31:18.886" v="3489" actId="1076"/>
          <ac:picMkLst>
            <pc:docMk/>
            <pc:sldMk cId="2111022841" sldId="1952"/>
            <ac:picMk id="9" creationId="{82EF63A7-5F72-3EC6-1C8A-B227C31B7F5C}"/>
          </ac:picMkLst>
        </pc:picChg>
        <pc:picChg chg="add del mod">
          <ac:chgData name="Nienke Jansen" userId="d45c861b-db3d-4723-b385-372a792c477f" providerId="ADAL" clId="{C87C199E-6A86-4858-8E8C-E5C820052126}" dt="2026-06-23T17:30:01.443" v="3473" actId="478"/>
          <ac:picMkLst>
            <pc:docMk/>
            <pc:sldMk cId="2111022841" sldId="1952"/>
            <ac:picMk id="11" creationId="{5474F129-5835-637B-5073-8F615AEA40F6}"/>
          </ac:picMkLst>
        </pc:picChg>
        <pc:cxnChg chg="add mod">
          <ac:chgData name="Nienke Jansen" userId="d45c861b-db3d-4723-b385-372a792c477f" providerId="ADAL" clId="{C87C199E-6A86-4858-8E8C-E5C820052126}" dt="2026-06-23T17:32:36.864" v="3494" actId="1582"/>
          <ac:cxnSpMkLst>
            <pc:docMk/>
            <pc:sldMk cId="2111022841" sldId="1952"/>
            <ac:cxnSpMk id="17" creationId="{B2245F4E-11C4-2BCD-7299-431BA9B8F5BB}"/>
          </ac:cxnSpMkLst>
        </pc:cxnChg>
        <pc:cxnChg chg="add mod">
          <ac:chgData name="Nienke Jansen" userId="d45c861b-db3d-4723-b385-372a792c477f" providerId="ADAL" clId="{C87C199E-6A86-4858-8E8C-E5C820052126}" dt="2026-06-23T17:32:46.015" v="3497" actId="14100"/>
          <ac:cxnSpMkLst>
            <pc:docMk/>
            <pc:sldMk cId="2111022841" sldId="1952"/>
            <ac:cxnSpMk id="18" creationId="{3AE8C6A0-01D1-53AF-E5F5-3003BC09B07E}"/>
          </ac:cxnSpMkLst>
        </pc:cxnChg>
        <pc:cxnChg chg="add mod">
          <ac:chgData name="Nienke Jansen" userId="d45c861b-db3d-4723-b385-372a792c477f" providerId="ADAL" clId="{C87C199E-6A86-4858-8E8C-E5C820052126}" dt="2026-06-23T17:34:08.533" v="3510" actId="14100"/>
          <ac:cxnSpMkLst>
            <pc:docMk/>
            <pc:sldMk cId="2111022841" sldId="1952"/>
            <ac:cxnSpMk id="20" creationId="{BB1D2E80-0E97-A290-CBB3-64D92E55B600}"/>
          </ac:cxnSpMkLst>
        </pc:cxnChg>
      </pc:sldChg>
      <pc:sldChg chg="add del">
        <pc:chgData name="Nienke Jansen" userId="d45c861b-db3d-4723-b385-372a792c477f" providerId="ADAL" clId="{C87C199E-6A86-4858-8E8C-E5C820052126}" dt="2026-06-23T17:29:34.924" v="3471" actId="47"/>
        <pc:sldMkLst>
          <pc:docMk/>
          <pc:sldMk cId="288101420" sldId="1953"/>
        </pc:sldMkLst>
      </pc:sldChg>
      <pc:sldChg chg="addSp delSp modSp new mod modAnim">
        <pc:chgData name="Nienke Jansen" userId="d45c861b-db3d-4723-b385-372a792c477f" providerId="ADAL" clId="{C87C199E-6A86-4858-8E8C-E5C820052126}" dt="2026-06-24T05:54:46.247" v="4584"/>
        <pc:sldMkLst>
          <pc:docMk/>
          <pc:sldMk cId="2531637590" sldId="1954"/>
        </pc:sldMkLst>
        <pc:spChg chg="mod">
          <ac:chgData name="Nienke Jansen" userId="d45c861b-db3d-4723-b385-372a792c477f" providerId="ADAL" clId="{C87C199E-6A86-4858-8E8C-E5C820052126}" dt="2026-06-24T05:50:59.648" v="4475" actId="20577"/>
          <ac:spMkLst>
            <pc:docMk/>
            <pc:sldMk cId="2531637590" sldId="1954"/>
            <ac:spMk id="2" creationId="{EF745012-5D81-C220-51A1-A8AE6584278C}"/>
          </ac:spMkLst>
        </pc:spChg>
        <pc:spChg chg="mod">
          <ac:chgData name="Nienke Jansen" userId="d45c861b-db3d-4723-b385-372a792c477f" providerId="ADAL" clId="{C87C199E-6A86-4858-8E8C-E5C820052126}" dt="2026-06-24T05:52:14.680" v="4578" actId="6549"/>
          <ac:spMkLst>
            <pc:docMk/>
            <pc:sldMk cId="2531637590" sldId="1954"/>
            <ac:spMk id="3" creationId="{79325445-8509-1E5B-3469-D805BF1BFF54}"/>
          </ac:spMkLst>
        </pc:spChg>
        <pc:spChg chg="add mod">
          <ac:chgData name="Nienke Jansen" userId="d45c861b-db3d-4723-b385-372a792c477f" providerId="ADAL" clId="{C87C199E-6A86-4858-8E8C-E5C820052126}" dt="2026-06-23T17:11:55.994" v="3396"/>
          <ac:spMkLst>
            <pc:docMk/>
            <pc:sldMk cId="2531637590" sldId="1954"/>
            <ac:spMk id="5" creationId="{D805E544-DFD8-9A01-8CE6-5DEE3F56F3C9}"/>
          </ac:spMkLst>
        </pc:spChg>
        <pc:spChg chg="add mod">
          <ac:chgData name="Nienke Jansen" userId="d45c861b-db3d-4723-b385-372a792c477f" providerId="ADAL" clId="{C87C199E-6A86-4858-8E8C-E5C820052126}" dt="2026-06-23T17:11:55.994" v="3396"/>
          <ac:spMkLst>
            <pc:docMk/>
            <pc:sldMk cId="2531637590" sldId="1954"/>
            <ac:spMk id="6" creationId="{D2A07204-F3C2-BBFD-EEC8-24142A6239F5}"/>
          </ac:spMkLst>
        </pc:spChg>
        <pc:spChg chg="add mod">
          <ac:chgData name="Nienke Jansen" userId="d45c861b-db3d-4723-b385-372a792c477f" providerId="ADAL" clId="{C87C199E-6A86-4858-8E8C-E5C820052126}" dt="2026-06-23T17:11:55.994" v="3396"/>
          <ac:spMkLst>
            <pc:docMk/>
            <pc:sldMk cId="2531637590" sldId="1954"/>
            <ac:spMk id="7" creationId="{4D9A0D60-27BE-EC70-3753-F0F64D47915E}"/>
          </ac:spMkLst>
        </pc:spChg>
        <pc:spChg chg="add mod">
          <ac:chgData name="Nienke Jansen" userId="d45c861b-db3d-4723-b385-372a792c477f" providerId="ADAL" clId="{C87C199E-6A86-4858-8E8C-E5C820052126}" dt="2026-06-23T17:11:55.994" v="3396"/>
          <ac:spMkLst>
            <pc:docMk/>
            <pc:sldMk cId="2531637590" sldId="1954"/>
            <ac:spMk id="8" creationId="{4948363B-5273-5870-2BFF-33991FAFF102}"/>
          </ac:spMkLst>
        </pc:spChg>
        <pc:spChg chg="add mod">
          <ac:chgData name="Nienke Jansen" userId="d45c861b-db3d-4723-b385-372a792c477f" providerId="ADAL" clId="{C87C199E-6A86-4858-8E8C-E5C820052126}" dt="2026-06-23T17:11:55.994" v="3396"/>
          <ac:spMkLst>
            <pc:docMk/>
            <pc:sldMk cId="2531637590" sldId="1954"/>
            <ac:spMk id="9" creationId="{75054E55-814F-E451-44C3-0A9031796FFE}"/>
          </ac:spMkLst>
        </pc:spChg>
        <pc:spChg chg="add mod">
          <ac:chgData name="Nienke Jansen" userId="d45c861b-db3d-4723-b385-372a792c477f" providerId="ADAL" clId="{C87C199E-6A86-4858-8E8C-E5C820052126}" dt="2026-06-23T17:11:55.994" v="3396"/>
          <ac:spMkLst>
            <pc:docMk/>
            <pc:sldMk cId="2531637590" sldId="1954"/>
            <ac:spMk id="10" creationId="{D861D32D-667C-1E20-6DBF-073752CA9BE5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17" creationId="{1A9AD9D3-8784-7F7A-14A5-2D170F92AC02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18" creationId="{8B8B5165-F437-8825-0AC7-CE31822E2AEF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19" creationId="{B9CC3B04-3F17-892E-13F2-04341AEB186F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20" creationId="{FAF67F6D-661C-75DF-8390-18B446517F2C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21" creationId="{A06A2D14-F749-F687-95BE-7D6BC6587BCA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22" creationId="{762984C1-B73A-845A-5F19-CAEFB11C22DE}"/>
          </ac:spMkLst>
        </pc:spChg>
        <pc:spChg chg="add mod">
          <ac:chgData name="Nienke Jansen" userId="d45c861b-db3d-4723-b385-372a792c477f" providerId="ADAL" clId="{C87C199E-6A86-4858-8E8C-E5C820052126}" dt="2026-06-23T17:19:03.353" v="3441"/>
          <ac:spMkLst>
            <pc:docMk/>
            <pc:sldMk cId="2531637590" sldId="1954"/>
            <ac:spMk id="23" creationId="{4B06DB1B-0160-0A51-123E-F7B9FCE40821}"/>
          </ac:spMkLst>
        </pc:spChg>
        <pc:picChg chg="add del mod">
          <ac:chgData name="Nienke Jansen" userId="d45c861b-db3d-4723-b385-372a792c477f" providerId="ADAL" clId="{C87C199E-6A86-4858-8E8C-E5C820052126}" dt="2026-06-23T17:13:28.770" v="3400" actId="478"/>
          <ac:picMkLst>
            <pc:docMk/>
            <pc:sldMk cId="2531637590" sldId="1954"/>
            <ac:picMk id="12" creationId="{92DCF499-4427-DC54-A83A-862D3136FB2B}"/>
          </ac:picMkLst>
        </pc:picChg>
        <pc:picChg chg="add del mod">
          <ac:chgData name="Nienke Jansen" userId="d45c861b-db3d-4723-b385-372a792c477f" providerId="ADAL" clId="{C87C199E-6A86-4858-8E8C-E5C820052126}" dt="2026-06-23T17:17:35.991" v="3403" actId="478"/>
          <ac:picMkLst>
            <pc:docMk/>
            <pc:sldMk cId="2531637590" sldId="1954"/>
            <ac:picMk id="14" creationId="{DB0B54A7-15C3-79FF-0970-920CCCFDCB36}"/>
          </ac:picMkLst>
        </pc:picChg>
        <pc:picChg chg="add del mod">
          <ac:chgData name="Nienke Jansen" userId="d45c861b-db3d-4723-b385-372a792c477f" providerId="ADAL" clId="{C87C199E-6A86-4858-8E8C-E5C820052126}" dt="2026-06-23T17:19:02.405" v="3440" actId="478"/>
          <ac:picMkLst>
            <pc:docMk/>
            <pc:sldMk cId="2531637590" sldId="1954"/>
            <ac:picMk id="16" creationId="{AD7ADE92-F9BA-128C-3AEC-17728AB51888}"/>
          </ac:picMkLst>
        </pc:picChg>
        <pc:picChg chg="add mod">
          <ac:chgData name="Nienke Jansen" userId="d45c861b-db3d-4723-b385-372a792c477f" providerId="ADAL" clId="{C87C199E-6A86-4858-8E8C-E5C820052126}" dt="2026-06-24T05:51:22.400" v="4476" actId="1076"/>
          <ac:picMkLst>
            <pc:docMk/>
            <pc:sldMk cId="2531637590" sldId="1954"/>
            <ac:picMk id="25" creationId="{6D62843E-DF35-4A4A-6BD0-C2819399A05D}"/>
          </ac:picMkLst>
        </pc:picChg>
        <pc:picChg chg="add mod">
          <ac:chgData name="Nienke Jansen" userId="d45c861b-db3d-4723-b385-372a792c477f" providerId="ADAL" clId="{C87C199E-6A86-4858-8E8C-E5C820052126}" dt="2026-06-24T05:54:46.247" v="4584"/>
          <ac:picMkLst>
            <pc:docMk/>
            <pc:sldMk cId="2531637590" sldId="1954"/>
            <ac:picMk id="26" creationId="{E07B59AD-B3D1-A4E4-B3BB-91DF74460C8B}"/>
          </ac:picMkLst>
        </pc:picChg>
      </pc:sldChg>
      <pc:sldChg chg="addSp delSp modSp add mod modAnim">
        <pc:chgData name="Nienke Jansen" userId="d45c861b-db3d-4723-b385-372a792c477f" providerId="ADAL" clId="{C87C199E-6A86-4858-8E8C-E5C820052126}" dt="2026-06-23T17:38:40.066" v="3550"/>
        <pc:sldMkLst>
          <pc:docMk/>
          <pc:sldMk cId="3255766357" sldId="1955"/>
        </pc:sldMkLst>
        <pc:spChg chg="mod">
          <ac:chgData name="Nienke Jansen" userId="d45c861b-db3d-4723-b385-372a792c477f" providerId="ADAL" clId="{C87C199E-6A86-4858-8E8C-E5C820052126}" dt="2026-06-23T17:38:40.066" v="3550"/>
          <ac:spMkLst>
            <pc:docMk/>
            <pc:sldMk cId="3255766357" sldId="1955"/>
            <ac:spMk id="2" creationId="{AAB3EADB-3F43-A1BF-0BFD-D41B69345DB4}"/>
          </ac:spMkLst>
        </pc:spChg>
        <pc:spChg chg="add mod">
          <ac:chgData name="Nienke Jansen" userId="d45c861b-db3d-4723-b385-372a792c477f" providerId="ADAL" clId="{C87C199E-6A86-4858-8E8C-E5C820052126}" dt="2026-06-23T17:36:25.186" v="3524" actId="1076"/>
          <ac:spMkLst>
            <pc:docMk/>
            <pc:sldMk cId="3255766357" sldId="1955"/>
            <ac:spMk id="3" creationId="{492C0044-638A-3F52-861E-B1F2F1DAF358}"/>
          </ac:spMkLst>
        </pc:spChg>
        <pc:spChg chg="add mod">
          <ac:chgData name="Nienke Jansen" userId="d45c861b-db3d-4723-b385-372a792c477f" providerId="ADAL" clId="{C87C199E-6A86-4858-8E8C-E5C820052126}" dt="2026-06-23T17:36:45.291" v="3529" actId="14100"/>
          <ac:spMkLst>
            <pc:docMk/>
            <pc:sldMk cId="3255766357" sldId="1955"/>
            <ac:spMk id="6" creationId="{5285FE9F-0631-4328-CDCE-81EA16FC1D79}"/>
          </ac:spMkLst>
        </pc:spChg>
        <pc:picChg chg="del">
          <ac:chgData name="Nienke Jansen" userId="d45c861b-db3d-4723-b385-372a792c477f" providerId="ADAL" clId="{C87C199E-6A86-4858-8E8C-E5C820052126}" dt="2026-06-23T17:36:02.394" v="3520" actId="478"/>
          <ac:picMkLst>
            <pc:docMk/>
            <pc:sldMk cId="3255766357" sldId="1955"/>
            <ac:picMk id="5" creationId="{397CEEFE-4964-96DD-CBFF-3239992693A5}"/>
          </ac:picMkLst>
        </pc:picChg>
        <pc:picChg chg="del">
          <ac:chgData name="Nienke Jansen" userId="d45c861b-db3d-4723-b385-372a792c477f" providerId="ADAL" clId="{C87C199E-6A86-4858-8E8C-E5C820052126}" dt="2026-06-23T17:36:01.744" v="3519" actId="478"/>
          <ac:picMkLst>
            <pc:docMk/>
            <pc:sldMk cId="3255766357" sldId="1955"/>
            <ac:picMk id="7" creationId="{369CC3D2-AFF7-9D77-374A-DD1CCDFEE00E}"/>
          </ac:picMkLst>
        </pc:picChg>
        <pc:picChg chg="del">
          <ac:chgData name="Nienke Jansen" userId="d45c861b-db3d-4723-b385-372a792c477f" providerId="ADAL" clId="{C87C199E-6A86-4858-8E8C-E5C820052126}" dt="2026-06-23T17:36:00.974" v="3518" actId="478"/>
          <ac:picMkLst>
            <pc:docMk/>
            <pc:sldMk cId="3255766357" sldId="1955"/>
            <ac:picMk id="9" creationId="{F69CF238-AD45-CE83-8B05-8B38B2271AEF}"/>
          </ac:picMkLst>
        </pc:picChg>
        <pc:picChg chg="mod">
          <ac:chgData name="Nienke Jansen" userId="d45c861b-db3d-4723-b385-372a792c477f" providerId="ADAL" clId="{C87C199E-6A86-4858-8E8C-E5C820052126}" dt="2026-06-23T17:36:37.944" v="3528" actId="1076"/>
          <ac:picMkLst>
            <pc:docMk/>
            <pc:sldMk cId="3255766357" sldId="1955"/>
            <ac:picMk id="11" creationId="{3A53241A-34B5-FC16-CB65-433FB5F7D8E1}"/>
          </ac:picMkLst>
        </pc:picChg>
        <pc:cxnChg chg="add mod">
          <ac:chgData name="Nienke Jansen" userId="d45c861b-db3d-4723-b385-372a792c477f" providerId="ADAL" clId="{C87C199E-6A86-4858-8E8C-E5C820052126}" dt="2026-06-23T17:37:13.715" v="3533" actId="14100"/>
          <ac:cxnSpMkLst>
            <pc:docMk/>
            <pc:sldMk cId="3255766357" sldId="1955"/>
            <ac:cxnSpMk id="8" creationId="{1979CD8E-992B-D874-3CF8-BD0D50E83130}"/>
          </ac:cxnSpMkLst>
        </pc:cxnChg>
        <pc:cxnChg chg="add mod">
          <ac:chgData name="Nienke Jansen" userId="d45c861b-db3d-4723-b385-372a792c477f" providerId="ADAL" clId="{C87C199E-6A86-4858-8E8C-E5C820052126}" dt="2026-06-23T17:37:29.236" v="3536" actId="14100"/>
          <ac:cxnSpMkLst>
            <pc:docMk/>
            <pc:sldMk cId="3255766357" sldId="1955"/>
            <ac:cxnSpMk id="13" creationId="{5D44776F-5365-7C7A-403B-0DF713EF812F}"/>
          </ac:cxnSpMkLst>
        </pc:cxnChg>
      </pc:sldChg>
      <pc:sldChg chg="addSp modSp add mod modShow">
        <pc:chgData name="Nienke Jansen" userId="d45c861b-db3d-4723-b385-372a792c477f" providerId="ADAL" clId="{C87C199E-6A86-4858-8E8C-E5C820052126}" dt="2026-06-24T11:58:53.815" v="5137" actId="34476"/>
        <pc:sldMkLst>
          <pc:docMk/>
          <pc:sldMk cId="2008205306" sldId="1956"/>
        </pc:sldMkLst>
        <pc:spChg chg="mod">
          <ac:chgData name="Nienke Jansen" userId="d45c861b-db3d-4723-b385-372a792c477f" providerId="ADAL" clId="{C87C199E-6A86-4858-8E8C-E5C820052126}" dt="2026-06-24T11:58:15.502" v="5127" actId="1076"/>
          <ac:spMkLst>
            <pc:docMk/>
            <pc:sldMk cId="2008205306" sldId="1956"/>
            <ac:spMk id="2" creationId="{C46AF794-88CF-3591-F7F9-DD7956FAFCD5}"/>
          </ac:spMkLst>
        </pc:spChg>
        <pc:graphicFrameChg chg="add mod modGraphic">
          <ac:chgData name="Nienke Jansen" userId="d45c861b-db3d-4723-b385-372a792c477f" providerId="ADAL" clId="{C87C199E-6A86-4858-8E8C-E5C820052126}" dt="2026-06-24T11:36:20.554" v="5103" actId="20577"/>
          <ac:graphicFrameMkLst>
            <pc:docMk/>
            <pc:sldMk cId="2008205306" sldId="1956"/>
            <ac:graphicFrameMk id="3" creationId="{F25A55DE-2B10-C84D-4153-5BB4FC71B331}"/>
          </ac:graphicFrameMkLst>
        </pc:graphicFrameChg>
        <pc:graphicFrameChg chg="mod modGraphic">
          <ac:chgData name="Nienke Jansen" userId="d45c861b-db3d-4723-b385-372a792c477f" providerId="ADAL" clId="{C87C199E-6A86-4858-8E8C-E5C820052126}" dt="2026-06-24T11:24:24.142" v="5084" actId="20577"/>
          <ac:graphicFrameMkLst>
            <pc:docMk/>
            <pc:sldMk cId="2008205306" sldId="1956"/>
            <ac:graphicFrameMk id="5" creationId="{9934CC7B-4487-2F73-2D0C-9B4133820F93}"/>
          </ac:graphicFrameMkLst>
        </pc:graphicFrameChg>
      </pc:sldChg>
      <pc:sldChg chg="addSp delSp modSp new mod modShow">
        <pc:chgData name="Nienke Jansen" userId="d45c861b-db3d-4723-b385-372a792c477f" providerId="ADAL" clId="{C87C199E-6A86-4858-8E8C-E5C820052126}" dt="2026-06-24T11:58:53.815" v="5137" actId="34476"/>
        <pc:sldMkLst>
          <pc:docMk/>
          <pc:sldMk cId="315038681" sldId="1957"/>
        </pc:sldMkLst>
        <pc:spChg chg="mod">
          <ac:chgData name="Nienke Jansen" userId="d45c861b-db3d-4723-b385-372a792c477f" providerId="ADAL" clId="{C87C199E-6A86-4858-8E8C-E5C820052126}" dt="2026-06-24T11:58:27.658" v="5131" actId="1076"/>
          <ac:spMkLst>
            <pc:docMk/>
            <pc:sldMk cId="315038681" sldId="1957"/>
            <ac:spMk id="2" creationId="{C2F7D2D9-36EC-A7CD-B7C5-CF8EC3F5913E}"/>
          </ac:spMkLst>
        </pc:spChg>
        <pc:spChg chg="del">
          <ac:chgData name="Nienke Jansen" userId="d45c861b-db3d-4723-b385-372a792c477f" providerId="ADAL" clId="{C87C199E-6A86-4858-8E8C-E5C820052126}" dt="2026-06-23T19:29:54.961" v="4170" actId="478"/>
          <ac:spMkLst>
            <pc:docMk/>
            <pc:sldMk cId="315038681" sldId="1957"/>
            <ac:spMk id="3" creationId="{F68BD877-336E-3216-4CE7-D234726168B5}"/>
          </ac:spMkLst>
        </pc:spChg>
        <pc:graphicFrameChg chg="add mod modGraphic">
          <ac:chgData name="Nienke Jansen" userId="d45c861b-db3d-4723-b385-372a792c477f" providerId="ADAL" clId="{C87C199E-6A86-4858-8E8C-E5C820052126}" dt="2026-06-24T11:42:28.099" v="5107" actId="20577"/>
          <ac:graphicFrameMkLst>
            <pc:docMk/>
            <pc:sldMk cId="315038681" sldId="1957"/>
            <ac:graphicFrameMk id="5" creationId="{E629FC96-CBA0-831A-9B34-548614914B2C}"/>
          </ac:graphicFrameMkLst>
        </pc:graphicFrameChg>
        <pc:graphicFrameChg chg="add mod modGraphic">
          <ac:chgData name="Nienke Jansen" userId="d45c861b-db3d-4723-b385-372a792c477f" providerId="ADAL" clId="{C87C199E-6A86-4858-8E8C-E5C820052126}" dt="2026-06-23T19:43:34.816" v="4406" actId="20577"/>
          <ac:graphicFrameMkLst>
            <pc:docMk/>
            <pc:sldMk cId="315038681" sldId="1957"/>
            <ac:graphicFrameMk id="6" creationId="{A4F68268-4AF1-F2CC-008D-5B4BF587ADCA}"/>
          </ac:graphicFrameMkLst>
        </pc:graphicFrameChg>
      </pc:sldChg>
      <pc:sldChg chg="addSp delSp modSp new mod">
        <pc:chgData name="Nienke Jansen" userId="d45c861b-db3d-4723-b385-372a792c477f" providerId="ADAL" clId="{C87C199E-6A86-4858-8E8C-E5C820052126}" dt="2026-06-24T09:07:23.658" v="4787" actId="478"/>
        <pc:sldMkLst>
          <pc:docMk/>
          <pc:sldMk cId="2818464518" sldId="1958"/>
        </pc:sldMkLst>
        <pc:spChg chg="mod">
          <ac:chgData name="Nienke Jansen" userId="d45c861b-db3d-4723-b385-372a792c477f" providerId="ADAL" clId="{C87C199E-6A86-4858-8E8C-E5C820052126}" dt="2026-06-24T05:55:24.381" v="4645" actId="14100"/>
          <ac:spMkLst>
            <pc:docMk/>
            <pc:sldMk cId="2818464518" sldId="1958"/>
            <ac:spMk id="2" creationId="{AB91EB27-4E26-AB1B-5A4D-366AC4D33336}"/>
          </ac:spMkLst>
        </pc:spChg>
        <pc:spChg chg="del">
          <ac:chgData name="Nienke Jansen" userId="d45c861b-db3d-4723-b385-372a792c477f" providerId="ADAL" clId="{C87C199E-6A86-4858-8E8C-E5C820052126}" dt="2026-06-24T05:55:27.758" v="4646" actId="478"/>
          <ac:spMkLst>
            <pc:docMk/>
            <pc:sldMk cId="2818464518" sldId="1958"/>
            <ac:spMk id="3" creationId="{64D25E6D-5F50-DC1E-9A48-C35B44D955FF}"/>
          </ac:spMkLst>
        </pc:spChg>
        <pc:picChg chg="add del mod">
          <ac:chgData name="Nienke Jansen" userId="d45c861b-db3d-4723-b385-372a792c477f" providerId="ADAL" clId="{C87C199E-6A86-4858-8E8C-E5C820052126}" dt="2026-06-24T08:29:47.037" v="4779" actId="478"/>
          <ac:picMkLst>
            <pc:docMk/>
            <pc:sldMk cId="2818464518" sldId="1958"/>
            <ac:picMk id="5" creationId="{23C34BC6-C0D7-F4C0-0243-2CAC369FC769}"/>
          </ac:picMkLst>
        </pc:picChg>
        <pc:picChg chg="add mod">
          <ac:chgData name="Nienke Jansen" userId="d45c861b-db3d-4723-b385-372a792c477f" providerId="ADAL" clId="{C87C199E-6A86-4858-8E8C-E5C820052126}" dt="2026-06-24T08:30:01.434" v="4783" actId="14100"/>
          <ac:picMkLst>
            <pc:docMk/>
            <pc:sldMk cId="2818464518" sldId="1958"/>
            <ac:picMk id="6" creationId="{29CC2B00-4F57-19E2-58CD-2B0E10B85895}"/>
          </ac:picMkLst>
        </pc:picChg>
        <pc:picChg chg="add del">
          <ac:chgData name="Nienke Jansen" userId="d45c861b-db3d-4723-b385-372a792c477f" providerId="ADAL" clId="{C87C199E-6A86-4858-8E8C-E5C820052126}" dt="2026-06-24T09:07:23.658" v="4787" actId="478"/>
          <ac:picMkLst>
            <pc:docMk/>
            <pc:sldMk cId="2818464518" sldId="1958"/>
            <ac:picMk id="8" creationId="{DDB604B9-45F0-6B6F-5ED8-E65EA82BC536}"/>
          </ac:picMkLst>
        </pc:picChg>
      </pc:sldChg>
      <pc:sldChg chg="modSp new mod">
        <pc:chgData name="Nienke Jansen" userId="d45c861b-db3d-4723-b385-372a792c477f" providerId="ADAL" clId="{C87C199E-6A86-4858-8E8C-E5C820052126}" dt="2026-06-24T05:59:50.844" v="4663" actId="20577"/>
        <pc:sldMkLst>
          <pc:docMk/>
          <pc:sldMk cId="630629313" sldId="1959"/>
        </pc:sldMkLst>
        <pc:spChg chg="mod">
          <ac:chgData name="Nienke Jansen" userId="d45c861b-db3d-4723-b385-372a792c477f" providerId="ADAL" clId="{C87C199E-6A86-4858-8E8C-E5C820052126}" dt="2026-06-24T05:59:50.844" v="4663" actId="20577"/>
          <ac:spMkLst>
            <pc:docMk/>
            <pc:sldMk cId="630629313" sldId="1959"/>
            <ac:spMk id="2" creationId="{D59A5028-8E14-2834-9240-26D141659900}"/>
          </ac:spMkLst>
        </pc:spChg>
      </pc:sldChg>
      <pc:sldChg chg="modSp add del mod">
        <pc:chgData name="Nienke Jansen" userId="d45c861b-db3d-4723-b385-372a792c477f" providerId="ADAL" clId="{C87C199E-6A86-4858-8E8C-E5C820052126}" dt="2026-06-24T06:16:32.509" v="4775" actId="47"/>
        <pc:sldMkLst>
          <pc:docMk/>
          <pc:sldMk cId="4135188330" sldId="1960"/>
        </pc:sldMkLst>
        <pc:picChg chg="mod">
          <ac:chgData name="Nienke Jansen" userId="d45c861b-db3d-4723-b385-372a792c477f" providerId="ADAL" clId="{C87C199E-6A86-4858-8E8C-E5C820052126}" dt="2026-06-24T06:05:17.525" v="4695" actId="1076"/>
          <ac:picMkLst>
            <pc:docMk/>
            <pc:sldMk cId="4135188330" sldId="1960"/>
            <ac:picMk id="5" creationId="{7F7A7643-F100-FB03-2D1B-861A8370FA48}"/>
          </ac:picMkLst>
        </pc:picChg>
        <pc:picChg chg="mod">
          <ac:chgData name="Nienke Jansen" userId="d45c861b-db3d-4723-b385-372a792c477f" providerId="ADAL" clId="{C87C199E-6A86-4858-8E8C-E5C820052126}" dt="2026-06-24T06:06:32.684" v="4705" actId="1076"/>
          <ac:picMkLst>
            <pc:docMk/>
            <pc:sldMk cId="4135188330" sldId="1960"/>
            <ac:picMk id="9" creationId="{069594E4-1411-36AC-2E88-FF984E906462}"/>
          </ac:picMkLst>
        </pc:picChg>
        <pc:picChg chg="mod">
          <ac:chgData name="Nienke Jansen" userId="d45c861b-db3d-4723-b385-372a792c477f" providerId="ADAL" clId="{C87C199E-6A86-4858-8E8C-E5C820052126}" dt="2026-06-24T06:01:14.166" v="4667" actId="1076"/>
          <ac:picMkLst>
            <pc:docMk/>
            <pc:sldMk cId="4135188330" sldId="1960"/>
            <ac:picMk id="13" creationId="{1B52C158-7773-97F8-C0A4-238DD8B3DA39}"/>
          </ac:picMkLst>
        </pc:picChg>
      </pc:sldChg>
      <pc:sldChg chg="modSp add mod modAnim">
        <pc:chgData name="Nienke Jansen" userId="d45c861b-db3d-4723-b385-372a792c477f" providerId="ADAL" clId="{C87C199E-6A86-4858-8E8C-E5C820052126}" dt="2026-06-24T09:16:42.706" v="4926"/>
        <pc:sldMkLst>
          <pc:docMk/>
          <pc:sldMk cId="4003892576" sldId="1961"/>
        </pc:sldMkLst>
        <pc:picChg chg="mod">
          <ac:chgData name="Nienke Jansen" userId="d45c861b-db3d-4723-b385-372a792c477f" providerId="ADAL" clId="{C87C199E-6A86-4858-8E8C-E5C820052126}" dt="2026-06-24T06:11:15.396" v="4741" actId="1076"/>
          <ac:picMkLst>
            <pc:docMk/>
            <pc:sldMk cId="4003892576" sldId="1961"/>
            <ac:picMk id="6" creationId="{CBA2FE37-E795-EC24-B18B-00A0407B7E94}"/>
          </ac:picMkLst>
        </pc:picChg>
        <pc:picChg chg="mod">
          <ac:chgData name="Nienke Jansen" userId="d45c861b-db3d-4723-b385-372a792c477f" providerId="ADAL" clId="{C87C199E-6A86-4858-8E8C-E5C820052126}" dt="2026-06-24T06:13:35.074" v="4754" actId="1076"/>
          <ac:picMkLst>
            <pc:docMk/>
            <pc:sldMk cId="4003892576" sldId="1961"/>
            <ac:picMk id="7" creationId="{B36F1C3F-67C4-BE2B-26DE-2F585C49056B}"/>
          </ac:picMkLst>
        </pc:picChg>
        <pc:picChg chg="mod">
          <ac:chgData name="Nienke Jansen" userId="d45c861b-db3d-4723-b385-372a792c477f" providerId="ADAL" clId="{C87C199E-6A86-4858-8E8C-E5C820052126}" dt="2026-06-24T06:15:07.294" v="4765" actId="1076"/>
          <ac:picMkLst>
            <pc:docMk/>
            <pc:sldMk cId="4003892576" sldId="1961"/>
            <ac:picMk id="9" creationId="{38E33D45-B401-8F8F-00E8-C8293A3DDE0E}"/>
          </ac:picMkLst>
        </pc:picChg>
        <pc:picChg chg="mod">
          <ac:chgData name="Nienke Jansen" userId="d45c861b-db3d-4723-b385-372a792c477f" providerId="ADAL" clId="{C87C199E-6A86-4858-8E8C-E5C820052126}" dt="2026-06-24T06:11:27.008" v="4743" actId="14100"/>
          <ac:picMkLst>
            <pc:docMk/>
            <pc:sldMk cId="4003892576" sldId="1961"/>
            <ac:picMk id="12" creationId="{19059859-A248-58CF-9137-B6C15D305B05}"/>
          </ac:picMkLst>
        </pc:picChg>
        <pc:picChg chg="mod">
          <ac:chgData name="Nienke Jansen" userId="d45c861b-db3d-4723-b385-372a792c477f" providerId="ADAL" clId="{C87C199E-6A86-4858-8E8C-E5C820052126}" dt="2026-06-24T06:10:30.699" v="4735" actId="1076"/>
          <ac:picMkLst>
            <pc:docMk/>
            <pc:sldMk cId="4003892576" sldId="1961"/>
            <ac:picMk id="13" creationId="{6CD1C556-81FF-A59D-D60E-FE256505971D}"/>
          </ac:picMkLst>
        </pc:picChg>
        <pc:picChg chg="mod">
          <ac:chgData name="Nienke Jansen" userId="d45c861b-db3d-4723-b385-372a792c477f" providerId="ADAL" clId="{C87C199E-6A86-4858-8E8C-E5C820052126}" dt="2026-06-24T06:14:01.155" v="4758" actId="14100"/>
          <ac:picMkLst>
            <pc:docMk/>
            <pc:sldMk cId="4003892576" sldId="1961"/>
            <ac:picMk id="16" creationId="{608F9926-ED2A-0390-F5B6-AD14F9F169E6}"/>
          </ac:picMkLst>
        </pc:picChg>
        <pc:picChg chg="mod">
          <ac:chgData name="Nienke Jansen" userId="d45c861b-db3d-4723-b385-372a792c477f" providerId="ADAL" clId="{C87C199E-6A86-4858-8E8C-E5C820052126}" dt="2026-06-24T06:15:01.438" v="4764" actId="1076"/>
          <ac:picMkLst>
            <pc:docMk/>
            <pc:sldMk cId="4003892576" sldId="1961"/>
            <ac:picMk id="19" creationId="{215923AC-3B59-79FA-37D4-3943E5E524F1}"/>
          </ac:picMkLst>
        </pc:picChg>
      </pc:sldChg>
      <pc:sldChg chg="modSp add mod modShow">
        <pc:chgData name="Nienke Jansen" userId="d45c861b-db3d-4723-b385-372a792c477f" providerId="ADAL" clId="{C87C199E-6A86-4858-8E8C-E5C820052126}" dt="2026-06-24T11:58:53.815" v="5137" actId="34476"/>
        <pc:sldMkLst>
          <pc:docMk/>
          <pc:sldMk cId="2305639099" sldId="1962"/>
        </pc:sldMkLst>
        <pc:spChg chg="mod">
          <ac:chgData name="Nienke Jansen" userId="d45c861b-db3d-4723-b385-372a792c477f" providerId="ADAL" clId="{C87C199E-6A86-4858-8E8C-E5C820052126}" dt="2026-06-24T11:57:52.399" v="5120" actId="20577"/>
          <ac:spMkLst>
            <pc:docMk/>
            <pc:sldMk cId="2305639099" sldId="1962"/>
            <ac:spMk id="2" creationId="{E5B5D195-0710-2F9B-B9B3-73722D13854C}"/>
          </ac:spMkLst>
        </pc:spChg>
      </pc:sldChg>
      <pc:sldChg chg="addSp modSp new mod modAnim">
        <pc:chgData name="Nienke Jansen" userId="d45c861b-db3d-4723-b385-372a792c477f" providerId="ADAL" clId="{C87C199E-6A86-4858-8E8C-E5C820052126}" dt="2026-06-24T09:13:52.244" v="4892"/>
        <pc:sldMkLst>
          <pc:docMk/>
          <pc:sldMk cId="2410384815" sldId="1963"/>
        </pc:sldMkLst>
        <pc:spChg chg="add mod">
          <ac:chgData name="Nienke Jansen" userId="d45c861b-db3d-4723-b385-372a792c477f" providerId="ADAL" clId="{C87C199E-6A86-4858-8E8C-E5C820052126}" dt="2026-06-24T09:09:28.564" v="4802" actId="14100"/>
          <ac:spMkLst>
            <pc:docMk/>
            <pc:sldMk cId="2410384815" sldId="1963"/>
            <ac:spMk id="4" creationId="{13301814-13C9-1106-34E9-618EB94E645F}"/>
          </ac:spMkLst>
        </pc:spChg>
        <pc:spChg chg="add mod">
          <ac:chgData name="Nienke Jansen" userId="d45c861b-db3d-4723-b385-372a792c477f" providerId="ADAL" clId="{C87C199E-6A86-4858-8E8C-E5C820052126}" dt="2026-06-24T09:08:56.981" v="4797" actId="14100"/>
          <ac:spMkLst>
            <pc:docMk/>
            <pc:sldMk cId="2410384815" sldId="1963"/>
            <ac:spMk id="5" creationId="{570B69BE-334B-4AB9-7E09-B495863807F7}"/>
          </ac:spMkLst>
        </pc:spChg>
        <pc:spChg chg="add mod">
          <ac:chgData name="Nienke Jansen" userId="d45c861b-db3d-4723-b385-372a792c477f" providerId="ADAL" clId="{C87C199E-6A86-4858-8E8C-E5C820052126}" dt="2026-06-24T09:09:20.195" v="4801" actId="14100"/>
          <ac:spMkLst>
            <pc:docMk/>
            <pc:sldMk cId="2410384815" sldId="1963"/>
            <ac:spMk id="6" creationId="{173F95D2-6D13-08E0-972E-56BAC1E945CD}"/>
          </ac:spMkLst>
        </pc:spChg>
        <pc:spChg chg="add mod">
          <ac:chgData name="Nienke Jansen" userId="d45c861b-db3d-4723-b385-372a792c477f" providerId="ADAL" clId="{C87C199E-6A86-4858-8E8C-E5C820052126}" dt="2026-06-24T09:09:46.105" v="4806" actId="1076"/>
          <ac:spMkLst>
            <pc:docMk/>
            <pc:sldMk cId="2410384815" sldId="1963"/>
            <ac:spMk id="7" creationId="{6164DF30-85C5-4E1D-6AFD-3D602AFF52A6}"/>
          </ac:spMkLst>
        </pc:spChg>
        <pc:spChg chg="add mod">
          <ac:chgData name="Nienke Jansen" userId="d45c861b-db3d-4723-b385-372a792c477f" providerId="ADAL" clId="{C87C199E-6A86-4858-8E8C-E5C820052126}" dt="2026-06-24T09:09:53.316" v="4808" actId="1076"/>
          <ac:spMkLst>
            <pc:docMk/>
            <pc:sldMk cId="2410384815" sldId="1963"/>
            <ac:spMk id="8" creationId="{E75A231D-8710-C72E-1B57-FCAEA375D6E8}"/>
          </ac:spMkLst>
        </pc:spChg>
        <pc:spChg chg="add mod">
          <ac:chgData name="Nienke Jansen" userId="d45c861b-db3d-4723-b385-372a792c477f" providerId="ADAL" clId="{C87C199E-6A86-4858-8E8C-E5C820052126}" dt="2026-06-24T09:10:05.195" v="4810" actId="1076"/>
          <ac:spMkLst>
            <pc:docMk/>
            <pc:sldMk cId="2410384815" sldId="1963"/>
            <ac:spMk id="9" creationId="{DAFD8DA3-FB6B-F718-0397-20FA5D4FA257}"/>
          </ac:spMkLst>
        </pc:spChg>
        <pc:spChg chg="add mod">
          <ac:chgData name="Nienke Jansen" userId="d45c861b-db3d-4723-b385-372a792c477f" providerId="ADAL" clId="{C87C199E-6A86-4858-8E8C-E5C820052126}" dt="2026-06-24T09:10:30.406" v="4868" actId="1035"/>
          <ac:spMkLst>
            <pc:docMk/>
            <pc:sldMk cId="2410384815" sldId="1963"/>
            <ac:spMk id="10" creationId="{6616D793-F96A-DEAE-817A-8DB9285870DB}"/>
          </ac:spMkLst>
        </pc:spChg>
        <pc:picChg chg="add mod">
          <ac:chgData name="Nienke Jansen" userId="d45c861b-db3d-4723-b385-372a792c477f" providerId="ADAL" clId="{C87C199E-6A86-4858-8E8C-E5C820052126}" dt="2026-06-24T09:10:16.922" v="4813" actId="1076"/>
          <ac:picMkLst>
            <pc:docMk/>
            <pc:sldMk cId="2410384815" sldId="1963"/>
            <ac:picMk id="3" creationId="{F9FF8A44-4D56-AA6E-DA3E-131B34378F52}"/>
          </ac:picMkLst>
        </pc:picChg>
        <pc:cxnChg chg="add mod">
          <ac:chgData name="Nienke Jansen" userId="d45c861b-db3d-4723-b385-372a792c477f" providerId="ADAL" clId="{C87C199E-6A86-4858-8E8C-E5C820052126}" dt="2026-06-24T09:11:00.189" v="4871" actId="1582"/>
          <ac:cxnSpMkLst>
            <pc:docMk/>
            <pc:sldMk cId="2410384815" sldId="1963"/>
            <ac:cxnSpMk id="12" creationId="{E3928BCA-F83D-4D9B-9F3F-0E5E0A86A386}"/>
          </ac:cxnSpMkLst>
        </pc:cxnChg>
        <pc:cxnChg chg="add mod">
          <ac:chgData name="Nienke Jansen" userId="d45c861b-db3d-4723-b385-372a792c477f" providerId="ADAL" clId="{C87C199E-6A86-4858-8E8C-E5C820052126}" dt="2026-06-24T09:11:21.552" v="4874" actId="14100"/>
          <ac:cxnSpMkLst>
            <pc:docMk/>
            <pc:sldMk cId="2410384815" sldId="1963"/>
            <ac:cxnSpMk id="13" creationId="{D3370324-4CF2-9FB2-065E-2342C84B5EBB}"/>
          </ac:cxnSpMkLst>
        </pc:cxnChg>
        <pc:cxnChg chg="add mod">
          <ac:chgData name="Nienke Jansen" userId="d45c861b-db3d-4723-b385-372a792c477f" providerId="ADAL" clId="{C87C199E-6A86-4858-8E8C-E5C820052126}" dt="2026-06-24T09:11:31.345" v="4877" actId="14100"/>
          <ac:cxnSpMkLst>
            <pc:docMk/>
            <pc:sldMk cId="2410384815" sldId="1963"/>
            <ac:cxnSpMk id="15" creationId="{A56C3C45-ACAD-D419-2387-BAF6E6B95D06}"/>
          </ac:cxnSpMkLst>
        </pc:cxnChg>
        <pc:cxnChg chg="add mod">
          <ac:chgData name="Nienke Jansen" userId="d45c861b-db3d-4723-b385-372a792c477f" providerId="ADAL" clId="{C87C199E-6A86-4858-8E8C-E5C820052126}" dt="2026-06-24T09:11:53.126" v="4880" actId="14100"/>
          <ac:cxnSpMkLst>
            <pc:docMk/>
            <pc:sldMk cId="2410384815" sldId="1963"/>
            <ac:cxnSpMk id="17" creationId="{EB22B734-05CE-8BFC-EEC1-528B14C308A3}"/>
          </ac:cxnSpMkLst>
        </pc:cxnChg>
      </pc:sldChg>
      <pc:sldChg chg="addSp delSp modSp new mod modClrScheme delAnim modAnim chgLayout">
        <pc:chgData name="Nienke Jansen" userId="d45c861b-db3d-4723-b385-372a792c477f" providerId="ADAL" clId="{C87C199E-6A86-4858-8E8C-E5C820052126}" dt="2026-06-24T09:37:24.368" v="5049"/>
        <pc:sldMkLst>
          <pc:docMk/>
          <pc:sldMk cId="225512551" sldId="1964"/>
        </pc:sldMkLst>
        <pc:spChg chg="del">
          <ac:chgData name="Nienke Jansen" userId="d45c861b-db3d-4723-b385-372a792c477f" providerId="ADAL" clId="{C87C199E-6A86-4858-8E8C-E5C820052126}" dt="2026-06-24T09:29:21.275" v="4936" actId="700"/>
          <ac:spMkLst>
            <pc:docMk/>
            <pc:sldMk cId="225512551" sldId="1964"/>
            <ac:spMk id="2" creationId="{9DE6D81E-10F4-EAE2-AF0F-6BF0BCBCFC2E}"/>
          </ac:spMkLst>
        </pc:spChg>
        <pc:spChg chg="mod ord">
          <ac:chgData name="Nienke Jansen" userId="d45c861b-db3d-4723-b385-372a792c477f" providerId="ADAL" clId="{C87C199E-6A86-4858-8E8C-E5C820052126}" dt="2026-06-24T09:29:21.275" v="4936" actId="700"/>
          <ac:spMkLst>
            <pc:docMk/>
            <pc:sldMk cId="225512551" sldId="1964"/>
            <ac:spMk id="3" creationId="{5CFBFA74-013D-AE2F-6776-F39E012C7868}"/>
          </ac:spMkLst>
        </pc:spChg>
        <pc:spChg chg="add mod">
          <ac:chgData name="Nienke Jansen" userId="d45c861b-db3d-4723-b385-372a792c477f" providerId="ADAL" clId="{C87C199E-6A86-4858-8E8C-E5C820052126}" dt="2026-06-24T09:33:23.787" v="5013" actId="1582"/>
          <ac:spMkLst>
            <pc:docMk/>
            <pc:sldMk cId="225512551" sldId="1964"/>
            <ac:spMk id="6" creationId="{D671847C-5014-EA98-D871-3FA336D3A6DC}"/>
          </ac:spMkLst>
        </pc:spChg>
        <pc:spChg chg="add mod">
          <ac:chgData name="Nienke Jansen" userId="d45c861b-db3d-4723-b385-372a792c477f" providerId="ADAL" clId="{C87C199E-6A86-4858-8E8C-E5C820052126}" dt="2026-06-24T09:33:30.404" v="5014" actId="1582"/>
          <ac:spMkLst>
            <pc:docMk/>
            <pc:sldMk cId="225512551" sldId="1964"/>
            <ac:spMk id="7" creationId="{8EA16567-E21A-549A-DD7B-9F468CE55983}"/>
          </ac:spMkLst>
        </pc:spChg>
        <pc:spChg chg="add mod">
          <ac:chgData name="Nienke Jansen" userId="d45c861b-db3d-4723-b385-372a792c477f" providerId="ADAL" clId="{C87C199E-6A86-4858-8E8C-E5C820052126}" dt="2026-06-24T09:33:36.750" v="5015" actId="1582"/>
          <ac:spMkLst>
            <pc:docMk/>
            <pc:sldMk cId="225512551" sldId="1964"/>
            <ac:spMk id="8" creationId="{323CA78D-2595-1A13-4A42-76F01FA931B1}"/>
          </ac:spMkLst>
        </pc:spChg>
        <pc:spChg chg="add mod">
          <ac:chgData name="Nienke Jansen" userId="d45c861b-db3d-4723-b385-372a792c477f" providerId="ADAL" clId="{C87C199E-6A86-4858-8E8C-E5C820052126}" dt="2026-06-24T09:32:32.764" v="4958" actId="14100"/>
          <ac:spMkLst>
            <pc:docMk/>
            <pc:sldMk cId="225512551" sldId="1964"/>
            <ac:spMk id="9" creationId="{1C680DB6-947E-1A88-5896-CF52E6F1D479}"/>
          </ac:spMkLst>
        </pc:spChg>
        <pc:spChg chg="add mod">
          <ac:chgData name="Nienke Jansen" userId="d45c861b-db3d-4723-b385-372a792c477f" providerId="ADAL" clId="{C87C199E-6A86-4858-8E8C-E5C820052126}" dt="2026-06-24T09:33:14.430" v="5012" actId="1582"/>
          <ac:spMkLst>
            <pc:docMk/>
            <pc:sldMk cId="225512551" sldId="1964"/>
            <ac:spMk id="10" creationId="{A686595C-6FBB-A424-400F-4E62907109F1}"/>
          </ac:spMkLst>
        </pc:spChg>
        <pc:spChg chg="add del mod">
          <ac:chgData name="Nienke Jansen" userId="d45c861b-db3d-4723-b385-372a792c477f" providerId="ADAL" clId="{C87C199E-6A86-4858-8E8C-E5C820052126}" dt="2026-06-24T09:33:49.418" v="5017" actId="478"/>
          <ac:spMkLst>
            <pc:docMk/>
            <pc:sldMk cId="225512551" sldId="1964"/>
            <ac:spMk id="11" creationId="{CAEEB09D-11B1-E7AA-7965-425162BE8E48}"/>
          </ac:spMkLst>
        </pc:spChg>
        <pc:spChg chg="add mod">
          <ac:chgData name="Nienke Jansen" userId="d45c861b-db3d-4723-b385-372a792c477f" providerId="ADAL" clId="{C87C199E-6A86-4858-8E8C-E5C820052126}" dt="2026-06-24T09:34:59.596" v="5032" actId="1038"/>
          <ac:spMkLst>
            <pc:docMk/>
            <pc:sldMk cId="225512551" sldId="1964"/>
            <ac:spMk id="13" creationId="{C0376E3B-AC90-CE10-4555-2CD9C1666246}"/>
          </ac:spMkLst>
        </pc:spChg>
        <pc:spChg chg="add mod">
          <ac:chgData name="Nienke Jansen" userId="d45c861b-db3d-4723-b385-372a792c477f" providerId="ADAL" clId="{C87C199E-6A86-4858-8E8C-E5C820052126}" dt="2026-06-24T09:35:03.125" v="5036" actId="1038"/>
          <ac:spMkLst>
            <pc:docMk/>
            <pc:sldMk cId="225512551" sldId="1964"/>
            <ac:spMk id="14" creationId="{02A905E5-B99F-6936-6591-488E9E00739D}"/>
          </ac:spMkLst>
        </pc:spChg>
        <pc:spChg chg="add mod">
          <ac:chgData name="Nienke Jansen" userId="d45c861b-db3d-4723-b385-372a792c477f" providerId="ADAL" clId="{C87C199E-6A86-4858-8E8C-E5C820052126}" dt="2026-06-24T09:35:25.646" v="5040" actId="14100"/>
          <ac:spMkLst>
            <pc:docMk/>
            <pc:sldMk cId="225512551" sldId="1964"/>
            <ac:spMk id="15" creationId="{0972884B-8DEE-A16C-DD18-9BBDF74D76D3}"/>
          </ac:spMkLst>
        </pc:spChg>
        <pc:picChg chg="add mod">
          <ac:chgData name="Nienke Jansen" userId="d45c861b-db3d-4723-b385-372a792c477f" providerId="ADAL" clId="{C87C199E-6A86-4858-8E8C-E5C820052126}" dt="2026-06-24T09:29:14.207" v="4935" actId="1076"/>
          <ac:picMkLst>
            <pc:docMk/>
            <pc:sldMk cId="225512551" sldId="1964"/>
            <ac:picMk id="5" creationId="{01834CE3-BD19-8468-AB9C-83DB3DAF242A}"/>
          </ac:picMkLst>
        </pc:picChg>
        <pc:picChg chg="add mod">
          <ac:chgData name="Nienke Jansen" userId="d45c861b-db3d-4723-b385-372a792c477f" providerId="ADAL" clId="{C87C199E-6A86-4858-8E8C-E5C820052126}" dt="2026-06-24T09:33:53.603" v="5018"/>
          <ac:picMkLst>
            <pc:docMk/>
            <pc:sldMk cId="225512551" sldId="1964"/>
            <ac:picMk id="12" creationId="{B43B327D-ABF4-5302-A69D-5431F3F610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A0BEC-D659-49A0-BDC1-7AED8DDA2204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0CE13-1BEF-4160-AAFC-1156D47D2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88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6DCE1-1750-88CA-0646-99F89411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A66E944-716C-E54E-34C6-1DE3559E9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EE3862-74E9-B69D-3895-258EC0CEE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04FEB2-62C8-96A6-6FAF-6D7F164A0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9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novum.nl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standaar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FBED7AAB-CDAA-72E0-3A43-540D621F3688}"/>
              </a:ext>
            </a:extLst>
          </p:cNvPr>
          <p:cNvSpPr/>
          <p:nvPr userDrawn="1"/>
        </p:nvSpPr>
        <p:spPr>
          <a:xfrm>
            <a:off x="1753986" y="4031673"/>
            <a:ext cx="5505341" cy="2826326"/>
          </a:xfrm>
          <a:prstGeom prst="triangl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BD37D6-B25E-967C-E52E-4F3107952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838825" cy="5842635"/>
          </a:xfrm>
          <a:custGeom>
            <a:avLst/>
            <a:gdLst>
              <a:gd name="connsiteX0" fmla="*/ 5841340 w 5841339"/>
              <a:gd name="connsiteY0" fmla="*/ 0 h 5841720"/>
              <a:gd name="connsiteX1" fmla="*/ 3301403 w 5841339"/>
              <a:gd name="connsiteY1" fmla="*/ 0 h 5841720"/>
              <a:gd name="connsiteX2" fmla="*/ 1655826 w 5841339"/>
              <a:gd name="connsiteY2" fmla="*/ 1645666 h 5841720"/>
              <a:gd name="connsiteX3" fmla="*/ 10268 w 5841339"/>
              <a:gd name="connsiteY3" fmla="*/ 0 h 5841720"/>
              <a:gd name="connsiteX4" fmla="*/ 0 w 5841339"/>
              <a:gd name="connsiteY4" fmla="*/ 0 h 5841720"/>
              <a:gd name="connsiteX5" fmla="*/ 0 w 5841339"/>
              <a:gd name="connsiteY5" fmla="*/ 5841721 h 5841720"/>
              <a:gd name="connsiteX6" fmla="*/ 5841340 w 5841339"/>
              <a:gd name="connsiteY6" fmla="*/ 0 h 584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1339" h="5841720">
                <a:moveTo>
                  <a:pt x="5841340" y="0"/>
                </a:moveTo>
                <a:lnTo>
                  <a:pt x="3301403" y="0"/>
                </a:lnTo>
                <a:lnTo>
                  <a:pt x="1655826" y="1645666"/>
                </a:lnTo>
                <a:lnTo>
                  <a:pt x="10268" y="0"/>
                </a:lnTo>
                <a:lnTo>
                  <a:pt x="0" y="0"/>
                </a:lnTo>
                <a:lnTo>
                  <a:pt x="0" y="5841721"/>
                </a:lnTo>
                <a:lnTo>
                  <a:pt x="5841340" y="0"/>
                </a:lnTo>
                <a:close/>
              </a:path>
            </a:pathLst>
          </a:custGeom>
          <a:solidFill>
            <a:srgbClr val="0085C6">
              <a:alpha val="74902"/>
            </a:srgbClr>
          </a:solidFill>
          <a:ln w="1269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11" name="ArtworkLogo">
            <a:extLst>
              <a:ext uri="{FF2B5EF4-FFF2-40B4-BE49-F238E27FC236}">
                <a16:creationId xmlns:a16="http://schemas.microsoft.com/office/drawing/2014/main" id="{38D7E1FD-7211-CAFB-5BBB-84396CB6C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5617" y="5109583"/>
            <a:ext cx="2324793" cy="1185262"/>
          </a:xfrm>
          <a:prstGeom prst="rect">
            <a:avLst/>
          </a:prstGeom>
        </p:spPr>
      </p:pic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8646DEB4-B83C-06CE-1799-0319DAC6E1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11186" y="6858000"/>
            <a:ext cx="8588828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D343DFAA-0AA6-804A-1BC4-D7EE73A5FF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757" y="6858000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86F5B8F-BAB6-359A-977A-F4B21FD04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012" y="423332"/>
            <a:ext cx="5976321" cy="200296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8ADB84C1-0763-C4DB-A204-EC688351E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13" y="2518373"/>
            <a:ext cx="4826924" cy="11220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CFD40A2F-D0A7-4CCB-E288-FB61135DB7C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43509"/>
              </p:ext>
            </p:extLst>
          </p:nvPr>
        </p:nvGraphicFramePr>
        <p:xfrm>
          <a:off x="5972723" y="3827205"/>
          <a:ext cx="647602" cy="84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602">
                  <a:extLst>
                    <a:ext uri="{9D8B030D-6E8A-4147-A177-3AD203B41FA5}">
                      <a16:colId xmlns:a16="http://schemas.microsoft.com/office/drawing/2014/main" val="1466305088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Auteur</a:t>
                      </a:r>
                      <a:endParaRPr lang="nl-NL" sz="14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165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Datum</a:t>
                      </a:r>
                      <a:endParaRPr lang="nl-NL" sz="14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49219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Status</a:t>
                      </a:r>
                      <a:endParaRPr lang="nl-NL" sz="14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56723"/>
                  </a:ext>
                </a:extLst>
              </a:tr>
            </a:tbl>
          </a:graphicData>
        </a:graphic>
      </p:graphicFrame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A98703A2-59B0-B71A-8C7B-748F0731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2096" y="3832745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[Auteur]</a:t>
            </a:r>
          </a:p>
        </p:txBody>
      </p:sp>
      <p:sp>
        <p:nvSpPr>
          <p:cNvPr id="23" name="Tijdelijke aanduiding voor datum 15">
            <a:extLst>
              <a:ext uri="{FF2B5EF4-FFF2-40B4-BE49-F238E27FC236}">
                <a16:creationId xmlns:a16="http://schemas.microsoft.com/office/drawing/2014/main" id="{FDD0EF63-8153-77B2-C6BB-6D0CD7E89163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2096" y="4105752"/>
            <a:ext cx="2653506" cy="216000"/>
          </a:xfrm>
        </p:spPr>
        <p:txBody>
          <a:bodyPr/>
          <a:lstStyle>
            <a:lvl1pPr>
              <a:defRPr lang="nl-NL" sz="1400" b="0" kern="1200" smtClean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A2D4CE28-2779-4906-957D-A173F7999FCA}" type="datetime1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662ED5E9-8B1A-4354-7259-BBB669BB9B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2096" y="4408262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[Openbaar]</a:t>
            </a:r>
          </a:p>
        </p:txBody>
      </p:sp>
    </p:spTree>
    <p:extLst>
      <p:ext uri="{BB962C8B-B14F-4D97-AF65-F5344CB8AC3E}">
        <p14:creationId xmlns:p14="http://schemas.microsoft.com/office/powerpoint/2010/main" val="293980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5"/>
            <a:ext cx="5651500" cy="4932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7909C5-632E-90BD-3A91-D79DFB8F6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529616"/>
            <a:ext cx="5651500" cy="4932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0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5651499" cy="1280159"/>
          </a:xfrm>
        </p:spPr>
        <p:txBody>
          <a:bodyPr rIns="10800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5"/>
            <a:ext cx="5651498" cy="5187706"/>
          </a:xfrm>
        </p:spPr>
        <p:txBody>
          <a:bodyPr rIns="10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953862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953862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8" y="6953862"/>
            <a:ext cx="768135" cy="184616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038B7A9-983C-A565-EC4B-ED55929A2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6613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4" y="1"/>
            <a:ext cx="5651499" cy="1280159"/>
          </a:xfrm>
        </p:spPr>
        <p:txBody>
          <a:bodyPr lIns="10800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3" y="1520825"/>
            <a:ext cx="5651500" cy="4932363"/>
          </a:xfrm>
        </p:spPr>
        <p:txBody>
          <a:bodyPr lIns="10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909900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909900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9FB750C7-4805-0ECC-3FA0-D2C3B8780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23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5"/>
            <a:ext cx="5651500" cy="4932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7909C5-632E-90BD-3A91-D79DFB8F6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520824"/>
            <a:ext cx="5651500" cy="4932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A4B9750-6228-FC32-2ECA-1DB369F716F0}"/>
              </a:ext>
            </a:extLst>
          </p:cNvPr>
          <p:cNvSpPr/>
          <p:nvPr userDrawn="1"/>
        </p:nvSpPr>
        <p:spPr>
          <a:xfrm>
            <a:off x="-1" y="0"/>
            <a:ext cx="180000" cy="6870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rtworkLogo">
            <a:extLst>
              <a:ext uri="{FF2B5EF4-FFF2-40B4-BE49-F238E27FC236}">
                <a16:creationId xmlns:a16="http://schemas.microsoft.com/office/drawing/2014/main" id="{99569BF7-1D6F-9277-D1CE-2CCC6A1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83929" y="303802"/>
            <a:ext cx="1629294" cy="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5651499" cy="1280159"/>
          </a:xfrm>
        </p:spPr>
        <p:txBody>
          <a:bodyPr rIns="10800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4"/>
            <a:ext cx="5651498" cy="5152537"/>
          </a:xfrm>
        </p:spPr>
        <p:txBody>
          <a:bodyPr rIns="10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971445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971445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8" y="6971445"/>
            <a:ext cx="768135" cy="184616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038B7A9-983C-A565-EC4B-ED55929A2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1697A7E-ACCE-5011-540F-ABCB2C8EB371}"/>
              </a:ext>
            </a:extLst>
          </p:cNvPr>
          <p:cNvSpPr/>
          <p:nvPr userDrawn="1"/>
        </p:nvSpPr>
        <p:spPr>
          <a:xfrm>
            <a:off x="-1" y="0"/>
            <a:ext cx="180000" cy="6870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93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4" y="1"/>
            <a:ext cx="5651499" cy="1280159"/>
          </a:xfrm>
        </p:spPr>
        <p:txBody>
          <a:bodyPr lIns="10800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3" y="1520825"/>
            <a:ext cx="5651500" cy="4932363"/>
          </a:xfrm>
        </p:spPr>
        <p:txBody>
          <a:bodyPr lIns="10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971456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971456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9FB750C7-4805-0ECC-3FA0-D2C3B87801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240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houd van twe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038B7A9-983C-A565-EC4B-ED55929A2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5651499" cy="128015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5"/>
            <a:ext cx="5651498" cy="45719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918696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918696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8" y="6918696"/>
            <a:ext cx="768135" cy="184616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1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houd van tw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038B7A9-983C-A565-EC4B-ED55929A2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5651499" cy="128015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5"/>
            <a:ext cx="5651498" cy="45719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909900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909900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8" y="6909900"/>
            <a:ext cx="768135" cy="184616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584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houd van twe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038B7A9-983C-A565-EC4B-ED55929A2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5651499" cy="128015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234CF-E505-C018-55A9-3F188625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520825"/>
            <a:ext cx="5651498" cy="45719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5" y="6892315"/>
            <a:ext cx="1981596" cy="184616"/>
          </a:xfrm>
        </p:spPr>
        <p:txBody>
          <a:bodyPr/>
          <a:lstStyle/>
          <a:p>
            <a:fld id="{E0A2F211-4CA0-46C3-BAC9-237EE5A60786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7" y="6892315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8" y="6892315"/>
            <a:ext cx="768135" cy="184616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99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hem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8B7F-8EAE-DFFE-3C9F-C75106A3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EC6D9-4EE8-76E6-0339-AB3A9861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2FD-3A9E-4FB6-9665-708E4478422C}" type="datetime1">
              <a:rPr lang="nl-NL" smtClean="0"/>
              <a:t>24-6-2026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B164C-CDA8-CCEC-0F77-7746894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C3D39-BA73-DF9B-C19E-88D5E81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092EB4F2-6BF4-2A49-29B5-4F85BDB33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37" y="3606827"/>
            <a:ext cx="3412305" cy="30878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5037B0F5-CB2A-FC8C-6198-5AD67C9D78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195" y="4112209"/>
            <a:ext cx="3391381" cy="2340979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95000"/>
              </a:lnSpc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lnSpc>
                <a:spcPct val="95000"/>
              </a:lnSpc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lnSpc>
                <a:spcPct val="95000"/>
              </a:lnSpc>
              <a:buNone/>
              <a:defRPr sz="1050">
                <a:solidFill>
                  <a:schemeClr val="tx2"/>
                </a:solidFill>
              </a:defRPr>
            </a:lvl4pPr>
            <a:lvl5pPr marL="1828800" indent="0">
              <a:lnSpc>
                <a:spcPct val="95000"/>
              </a:lnSpc>
              <a:buNone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BE0659CB-6E14-2168-A79C-393B3A523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0582" y="3604037"/>
            <a:ext cx="3391381" cy="30878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A6D4F84C-3FA7-9394-9AAA-A500F44CE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00355" y="4112209"/>
            <a:ext cx="3391381" cy="2340979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95000"/>
              </a:lnSpc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lnSpc>
                <a:spcPct val="95000"/>
              </a:lnSpc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lnSpc>
                <a:spcPct val="95000"/>
              </a:lnSpc>
              <a:buNone/>
              <a:defRPr sz="1050">
                <a:solidFill>
                  <a:schemeClr val="tx2"/>
                </a:solidFill>
              </a:defRPr>
            </a:lvl4pPr>
            <a:lvl5pPr marL="1828800" indent="0">
              <a:lnSpc>
                <a:spcPct val="95000"/>
              </a:lnSpc>
              <a:buNone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74A7EE85-3357-ABAF-D191-9DB06D4E2A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309" y="3614923"/>
            <a:ext cx="3391381" cy="30878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Tijdelijke aanduiding voor tekst 15">
            <a:extLst>
              <a:ext uri="{FF2B5EF4-FFF2-40B4-BE49-F238E27FC236}">
                <a16:creationId xmlns:a16="http://schemas.microsoft.com/office/drawing/2014/main" id="{A834E811-F800-B2BB-BC3E-B2936BEBBA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0309" y="4112209"/>
            <a:ext cx="3442995" cy="2340979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95000"/>
              </a:lnSpc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lnSpc>
                <a:spcPct val="95000"/>
              </a:lnSpc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lnSpc>
                <a:spcPct val="95000"/>
              </a:lnSpc>
              <a:buNone/>
              <a:defRPr sz="1050">
                <a:solidFill>
                  <a:schemeClr val="tx2"/>
                </a:solidFill>
              </a:defRPr>
            </a:lvl4pPr>
            <a:lvl5pPr marL="1828800" indent="0">
              <a:lnSpc>
                <a:spcPct val="95000"/>
              </a:lnSpc>
              <a:buNone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1AAB14BD-6D7A-1F8E-0A43-628CE143A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9270" y="1510538"/>
            <a:ext cx="3412305" cy="19184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21">
            <a:extLst>
              <a:ext uri="{FF2B5EF4-FFF2-40B4-BE49-F238E27FC236}">
                <a16:creationId xmlns:a16="http://schemas.microsoft.com/office/drawing/2014/main" id="{43A54D3D-7CE2-6CA6-6477-72263150EA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00563" y="1520824"/>
            <a:ext cx="3390900" cy="18960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21">
            <a:extLst>
              <a:ext uri="{FF2B5EF4-FFF2-40B4-BE49-F238E27FC236}">
                <a16:creationId xmlns:a16="http://schemas.microsoft.com/office/drawing/2014/main" id="{6BAB077A-65C4-42E8-210F-E56864579A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01063" y="1520825"/>
            <a:ext cx="3390900" cy="19081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98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9BEB-31D7-5990-1454-20C0B1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57902-BA75-F83A-A9CD-4A250799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B9DCB-6767-0FAB-4EEB-51B8FE43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8C46-45ED-4977-8DF5-FEAAF18B775F}" type="datetime1">
              <a:rPr lang="nl-NL" smtClean="0"/>
              <a:t>24-6-2026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7A91C-110C-441A-26CF-15C3C777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6AD90-C02F-C9FA-46E8-39CDB253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48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9BEB-31D7-5990-1454-20C0B1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B9DCB-6767-0FAB-4EEB-51B8FE43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8C46-45ED-4977-8DF5-FEAAF18B775F}" type="datetime1">
              <a:rPr lang="nl-NL" smtClean="0"/>
              <a:t>24-6-2026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7A91C-110C-441A-26CF-15C3C777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6AD90-C02F-C9FA-46E8-39CDB253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34C0A1A6-72F3-0B92-4C73-E68902C2BD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520826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C819F858-9DE3-548D-8A0E-0F7AEABA90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62224" y="1520824"/>
            <a:ext cx="3389313" cy="49323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DBED99CA-91B8-1548-5F03-07EF089CE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460" y="3616323"/>
            <a:ext cx="2036762" cy="6699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781FE0B-A698-85E7-8C44-C9D6FF2CF3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0465" y="1520827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2DB970C1-4D66-6D68-5008-5F90B6948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02650" y="1520825"/>
            <a:ext cx="3389313" cy="49323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365D69B6-C0B9-262E-5A90-5383B291BB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886" y="3616324"/>
            <a:ext cx="2036762" cy="6699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</p:spTree>
    <p:extLst>
      <p:ext uri="{BB962C8B-B14F-4D97-AF65-F5344CB8AC3E}">
        <p14:creationId xmlns:p14="http://schemas.microsoft.com/office/powerpoint/2010/main" val="193756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9BEB-31D7-5990-1454-20C0B1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B9DCB-6767-0FAB-4EEB-51B8FE43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8C46-45ED-4977-8DF5-FEAAF18B775F}" type="datetime1">
              <a:rPr lang="nl-NL" smtClean="0"/>
              <a:t>24-6-2026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7A91C-110C-441A-26CF-15C3C777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6AD90-C02F-C9FA-46E8-39CDB253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34C0A1A6-72F3-0B92-4C73-E68902C2BD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520826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DBED99CA-91B8-1548-5F03-07EF089CE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459" y="3537176"/>
            <a:ext cx="2649569" cy="49303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781FE0B-A698-85E7-8C44-C9D6FF2CF3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0465" y="1520827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365D69B6-C0B9-262E-5A90-5383B291BB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885" y="3537177"/>
            <a:ext cx="2649569" cy="49303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55C4428-AE70-7C76-7E32-AF3B30C543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00338" y="1520824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D42064C9-8132-541A-D245-134159C6D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0758" y="3537174"/>
            <a:ext cx="2649569" cy="49303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67C95A5-34B5-3F5B-8772-65F674F390F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80171" y="1520824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8" name="Tijdelijke aanduiding voor tekst 5">
            <a:extLst>
              <a:ext uri="{FF2B5EF4-FFF2-40B4-BE49-F238E27FC236}">
                <a16:creationId xmlns:a16="http://schemas.microsoft.com/office/drawing/2014/main" id="{9FA1F461-DD7A-654C-F840-2CF3817ACC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591" y="3537174"/>
            <a:ext cx="2649569" cy="49303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7FD9F287-8C74-CCD2-B6D9-30A0651985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038" y="4109356"/>
            <a:ext cx="2649569" cy="23438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68A4254-8DED-4F6B-ACDC-4442FC9D54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01969" y="4112481"/>
            <a:ext cx="2649569" cy="23438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6D5F1858-9EAA-1813-FA9A-8CEAD3E743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0463" y="4109356"/>
            <a:ext cx="2649569" cy="23438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51E7A658-3083-3474-E913-CDF1BC152F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591" y="4109356"/>
            <a:ext cx="2649569" cy="23438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86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van 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9BEB-31D7-5990-1454-20C0B1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B9DCB-6767-0FAB-4EEB-51B8FE43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8C46-45ED-4977-8DF5-FEAAF18B775F}" type="datetime1">
              <a:rPr lang="nl-NL" smtClean="0"/>
              <a:t>24-6-2026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7A91C-110C-441A-26CF-15C3C777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6AD90-C02F-C9FA-46E8-39CDB253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34C0A1A6-72F3-0B92-4C73-E68902C2BD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520826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DBED99CA-91B8-1548-5F03-07EF089CE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459" y="3448675"/>
            <a:ext cx="2225027" cy="49303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83EAE987-BC6E-98C9-FEF9-B8DA8676FA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00338" y="1520826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34" name="Tijdelijke aanduiding voor tekst 5">
            <a:extLst>
              <a:ext uri="{FF2B5EF4-FFF2-40B4-BE49-F238E27FC236}">
                <a16:creationId xmlns:a16="http://schemas.microsoft.com/office/drawing/2014/main" id="{8551C47D-E760-81DA-BB12-1478E64BAB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0758" y="3448675"/>
            <a:ext cx="2225027" cy="49303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149D2ED7-BAF0-8CC7-E9A1-3715AF4974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99618" y="4190338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36" name="Tijdelijke aanduiding voor tekst 5">
            <a:extLst>
              <a:ext uri="{FF2B5EF4-FFF2-40B4-BE49-F238E27FC236}">
                <a16:creationId xmlns:a16="http://schemas.microsoft.com/office/drawing/2014/main" id="{2558DFFA-3F27-43D5-8CA0-4F3A0C5E71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038" y="6126976"/>
            <a:ext cx="2225027" cy="33512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B293267C-B5A4-21D9-7809-72A130D12F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03378" y="4190338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38" name="Tijdelijke aanduiding voor tekst 5">
            <a:extLst>
              <a:ext uri="{FF2B5EF4-FFF2-40B4-BE49-F238E27FC236}">
                <a16:creationId xmlns:a16="http://schemas.microsoft.com/office/drawing/2014/main" id="{B403A794-923A-D330-5799-AF8BAA3624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3798" y="6126976"/>
            <a:ext cx="2225027" cy="33512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56874475-56F7-FB5A-C0AF-25C722E7893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40463" y="1520826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40" name="Tijdelijke aanduiding voor tekst 5">
            <a:extLst>
              <a:ext uri="{FF2B5EF4-FFF2-40B4-BE49-F238E27FC236}">
                <a16:creationId xmlns:a16="http://schemas.microsoft.com/office/drawing/2014/main" id="{37117F0A-E566-A297-35D1-C3C1C5D054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0883" y="3448675"/>
            <a:ext cx="2225027" cy="49303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7AE13BF-43FA-681D-01F7-768C02D9C02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40762" y="1520826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42" name="Tijdelijke aanduiding voor tekst 5">
            <a:extLst>
              <a:ext uri="{FF2B5EF4-FFF2-40B4-BE49-F238E27FC236}">
                <a16:creationId xmlns:a16="http://schemas.microsoft.com/office/drawing/2014/main" id="{815B6F31-CD4F-09CE-C149-B50518F65E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41182" y="3448675"/>
            <a:ext cx="2225027" cy="49303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F8BABAFA-4FBF-17BC-8BB3-D50B6AA20B4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40042" y="4190338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44" name="Tijdelijke aanduiding voor tekst 5">
            <a:extLst>
              <a:ext uri="{FF2B5EF4-FFF2-40B4-BE49-F238E27FC236}">
                <a16:creationId xmlns:a16="http://schemas.microsoft.com/office/drawing/2014/main" id="{870F16BA-AC18-241C-91ED-DEF1CB5767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0462" y="6126976"/>
            <a:ext cx="2225027" cy="33512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6550A89B-C5E7-B3C5-170E-5A0E0A422A7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243802" y="4190338"/>
            <a:ext cx="18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46" name="Tijdelijke aanduiding voor tekst 5">
            <a:extLst>
              <a:ext uri="{FF2B5EF4-FFF2-40B4-BE49-F238E27FC236}">
                <a16:creationId xmlns:a16="http://schemas.microsoft.com/office/drawing/2014/main" id="{49252DAA-7954-9B97-9302-448203C9CF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44222" y="6126976"/>
            <a:ext cx="2225027" cy="33512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nl-NL" dirty="0"/>
              <a:t>Voornaam Achternaam</a:t>
            </a:r>
          </a:p>
        </p:txBody>
      </p:sp>
    </p:spTree>
    <p:extLst>
      <p:ext uri="{BB962C8B-B14F-4D97-AF65-F5344CB8AC3E}">
        <p14:creationId xmlns:p14="http://schemas.microsoft.com/office/powerpoint/2010/main" val="4287582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80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/>
              <a:t>	</a:t>
            </a:r>
          </a:p>
          <a:p>
            <a:pPr marL="0" lvl="0" indent="0" algn="ctr">
              <a:buNone/>
            </a:pPr>
            <a:endParaRPr lang="fr-FR" dirty="0"/>
          </a:p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98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fr-FR" dirty="0" err="1"/>
              <a:t>Afbeelding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7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klant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0038" y="152082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24B192B9-1979-47FD-B40B-D105E04FD4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52606" y="152082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id="{201296E0-114D-4FAE-9474-548B5DC841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05175" y="152082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18" name="Espace réservé du contenu 12">
            <a:extLst>
              <a:ext uri="{FF2B5EF4-FFF2-40B4-BE49-F238E27FC236}">
                <a16:creationId xmlns:a16="http://schemas.microsoft.com/office/drawing/2014/main" id="{154D76DD-DF79-45CC-89FC-1544939578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7745" y="152082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id="{E3E44833-1827-41DC-AEC3-0C01F1BAD4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0313" y="152082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36394FDD-DDC6-46CD-87AF-F343169F6B6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8" y="311483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id="{F4892D69-01ED-4ACE-9A93-97CAA2FCC8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252606" y="311483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B911AC6F-ED1A-472B-82C9-F9B03EBADF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00450" y="311483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2A92BF88-4F19-41E1-9684-DFAC073663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7745" y="311483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6C4A12E5-2DFE-40D7-BD07-4F8CB3981E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05590" y="311483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D81A-0A4D-402E-8E9E-990523BD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6EACFA82-13D3-4835-BC31-EA4D32DA2EE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0038" y="470884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16" name="Espace réservé du contenu 12">
            <a:extLst>
              <a:ext uri="{FF2B5EF4-FFF2-40B4-BE49-F238E27FC236}">
                <a16:creationId xmlns:a16="http://schemas.microsoft.com/office/drawing/2014/main" id="{8116A56C-8FBE-4F10-86C4-7EBBDA731D3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2606" y="470884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19" name="Espace réservé du contenu 12">
            <a:extLst>
              <a:ext uri="{FF2B5EF4-FFF2-40B4-BE49-F238E27FC236}">
                <a16:creationId xmlns:a16="http://schemas.microsoft.com/office/drawing/2014/main" id="{557315BC-A319-41BD-94B1-9E47282316B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00450" y="470884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0" name="Espace réservé du contenu 12">
            <a:extLst>
              <a:ext uri="{FF2B5EF4-FFF2-40B4-BE49-F238E27FC236}">
                <a16:creationId xmlns:a16="http://schemas.microsoft.com/office/drawing/2014/main" id="{491474BD-C9D3-4108-844A-3A94E7D924B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57745" y="470884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7" name="Espace réservé du contenu 12">
            <a:extLst>
              <a:ext uri="{FF2B5EF4-FFF2-40B4-BE49-F238E27FC236}">
                <a16:creationId xmlns:a16="http://schemas.microsoft.com/office/drawing/2014/main" id="{2608B710-E00E-44B4-94F8-5E4F05A89D1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05590" y="470884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8" name="Espace réservé du contenu 12">
            <a:extLst>
              <a:ext uri="{FF2B5EF4-FFF2-40B4-BE49-F238E27FC236}">
                <a16:creationId xmlns:a16="http://schemas.microsoft.com/office/drawing/2014/main" id="{58ECC7BC-2F7A-4EEB-B327-78239884408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0062883" y="152082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29" name="Espace réservé du contenu 12">
            <a:extLst>
              <a:ext uri="{FF2B5EF4-FFF2-40B4-BE49-F238E27FC236}">
                <a16:creationId xmlns:a16="http://schemas.microsoft.com/office/drawing/2014/main" id="{08BD1D96-984C-4668-B5C1-1C6B87690E9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062883" y="311483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  <p:sp>
        <p:nvSpPr>
          <p:cNvPr id="30" name="Espace réservé du contenu 12">
            <a:extLst>
              <a:ext uri="{FF2B5EF4-FFF2-40B4-BE49-F238E27FC236}">
                <a16:creationId xmlns:a16="http://schemas.microsoft.com/office/drawing/2014/main" id="{619F8650-8ADC-4773-96F6-9A03F256944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0062883" y="4708845"/>
            <a:ext cx="1042521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13"/>
            </a:lvl1pPr>
          </a:lstStyle>
          <a:p>
            <a:pPr lvl="0"/>
            <a:r>
              <a:rPr lang="fr-FR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424096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klant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2048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72955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43862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14769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85675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56582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4B89B0-0422-4EDE-810F-DD425AAC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7179003E-4816-41C0-9AF2-1961BE4721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27489" y="152082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id="{16BF5880-831D-419E-8A89-CAA85767225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2048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81EFFE30-BF7F-4D56-9052-FC7B0EA47F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72955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9726FF2E-0D1B-446C-AED7-6C18FA081A2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43862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0452C3E5-292A-4D12-8FDE-385DEDE4DA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14769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7" name="Espace réservé du contenu 12">
            <a:extLst>
              <a:ext uri="{FF2B5EF4-FFF2-40B4-BE49-F238E27FC236}">
                <a16:creationId xmlns:a16="http://schemas.microsoft.com/office/drawing/2014/main" id="{AE4E27E8-C18D-419A-A1FE-01638530604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985675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8" name="Espace réservé du contenu 12">
            <a:extLst>
              <a:ext uri="{FF2B5EF4-FFF2-40B4-BE49-F238E27FC236}">
                <a16:creationId xmlns:a16="http://schemas.microsoft.com/office/drawing/2014/main" id="{2202F7BB-DA07-47E6-9776-44DE2CE5B1A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56582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29" name="Espace réservé du contenu 12">
            <a:extLst>
              <a:ext uri="{FF2B5EF4-FFF2-40B4-BE49-F238E27FC236}">
                <a16:creationId xmlns:a16="http://schemas.microsoft.com/office/drawing/2014/main" id="{13AD8282-9283-4BCD-93B4-A60DE19B96B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327489" y="2660590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0" name="Espace réservé du contenu 12">
            <a:extLst>
              <a:ext uri="{FF2B5EF4-FFF2-40B4-BE49-F238E27FC236}">
                <a16:creationId xmlns:a16="http://schemas.microsoft.com/office/drawing/2014/main" id="{EDB560BE-84F4-41ED-A25E-92DD880EFBE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00039" y="3909215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1" name="Espace réservé du contenu 12">
            <a:extLst>
              <a:ext uri="{FF2B5EF4-FFF2-40B4-BE49-F238E27FC236}">
                <a16:creationId xmlns:a16="http://schemas.microsoft.com/office/drawing/2014/main" id="{CD1F4ABC-FE91-41A9-BAF4-C6FD38763B6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70946" y="3875923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2" name="Espace réservé du contenu 12">
            <a:extLst>
              <a:ext uri="{FF2B5EF4-FFF2-40B4-BE49-F238E27FC236}">
                <a16:creationId xmlns:a16="http://schemas.microsoft.com/office/drawing/2014/main" id="{E89F3236-63C3-4361-A946-CCFDF997A08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41854" y="3875923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3" name="Espace réservé du contenu 12">
            <a:extLst>
              <a:ext uri="{FF2B5EF4-FFF2-40B4-BE49-F238E27FC236}">
                <a16:creationId xmlns:a16="http://schemas.microsoft.com/office/drawing/2014/main" id="{C774BBFA-2EDC-46C0-99B6-BB94741E43A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12761" y="3875923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4" name="Espace réservé du contenu 12">
            <a:extLst>
              <a:ext uri="{FF2B5EF4-FFF2-40B4-BE49-F238E27FC236}">
                <a16:creationId xmlns:a16="http://schemas.microsoft.com/office/drawing/2014/main" id="{F950F4F3-C660-4899-ADA1-15E1485646D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983668" y="3875923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5" name="Espace réservé du contenu 12">
            <a:extLst>
              <a:ext uri="{FF2B5EF4-FFF2-40B4-BE49-F238E27FC236}">
                <a16:creationId xmlns:a16="http://schemas.microsoft.com/office/drawing/2014/main" id="{3F9278D3-004D-432F-A4AB-EFC0C9107FE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654575" y="3875923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6" name="Espace réservé du contenu 12">
            <a:extLst>
              <a:ext uri="{FF2B5EF4-FFF2-40B4-BE49-F238E27FC236}">
                <a16:creationId xmlns:a16="http://schemas.microsoft.com/office/drawing/2014/main" id="{8D91ED01-78AD-4C9E-8EAC-02799D1F1AC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325482" y="3875923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7" name="Espace réservé du contenu 12">
            <a:extLst>
              <a:ext uri="{FF2B5EF4-FFF2-40B4-BE49-F238E27FC236}">
                <a16:creationId xmlns:a16="http://schemas.microsoft.com/office/drawing/2014/main" id="{9AB1A9A0-9D07-4585-8F4A-E7E37DD658DD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02048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8" name="Espace réservé du contenu 12">
            <a:extLst>
              <a:ext uri="{FF2B5EF4-FFF2-40B4-BE49-F238E27FC236}">
                <a16:creationId xmlns:a16="http://schemas.microsoft.com/office/drawing/2014/main" id="{AF9FFA38-2CAB-43BF-85AF-6A02A583BA5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972955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39" name="Espace réservé du contenu 12">
            <a:extLst>
              <a:ext uri="{FF2B5EF4-FFF2-40B4-BE49-F238E27FC236}">
                <a16:creationId xmlns:a16="http://schemas.microsoft.com/office/drawing/2014/main" id="{0C1E97B8-E5C7-46D5-8C5C-6D0E2F88F9BD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3862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57" name="Espace réservé du contenu 12">
            <a:extLst>
              <a:ext uri="{FF2B5EF4-FFF2-40B4-BE49-F238E27FC236}">
                <a16:creationId xmlns:a16="http://schemas.microsoft.com/office/drawing/2014/main" id="{57910F56-96F7-4196-8A69-459515E99B1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314769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58" name="Espace réservé du contenu 12">
            <a:extLst>
              <a:ext uri="{FF2B5EF4-FFF2-40B4-BE49-F238E27FC236}">
                <a16:creationId xmlns:a16="http://schemas.microsoft.com/office/drawing/2014/main" id="{E3A46883-1CA1-41B5-829C-AE02DB324B3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985675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59" name="Espace réservé du contenu 12">
            <a:extLst>
              <a:ext uri="{FF2B5EF4-FFF2-40B4-BE49-F238E27FC236}">
                <a16:creationId xmlns:a16="http://schemas.microsoft.com/office/drawing/2014/main" id="{35048BB4-8422-4CEF-97A5-D807984C0702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656582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  <p:sp>
        <p:nvSpPr>
          <p:cNvPr id="60" name="Espace réservé du contenu 12">
            <a:extLst>
              <a:ext uri="{FF2B5EF4-FFF2-40B4-BE49-F238E27FC236}">
                <a16:creationId xmlns:a16="http://schemas.microsoft.com/office/drawing/2014/main" id="{324E096C-1CAA-4C8A-A720-E31C1A01767E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0327489" y="515784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50"/>
            </a:lvl1pPr>
          </a:lstStyle>
          <a:p>
            <a:pPr lvl="0"/>
            <a:r>
              <a:rPr lang="fr-FR"/>
              <a:t>Drag &amp; Drop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EA85-DFB4-BD68-8BB4-1B5801B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190C34-2CC5-B3ED-1F8E-11235132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4BB-B06D-456B-989F-E4E6B54E3121}" type="datetime1">
              <a:rPr lang="nl-NL" smtClean="0"/>
              <a:t>24-6-2026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7019D9-E226-E995-5BB4-EAC600F5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E47A91-B916-8AB9-41A3-CED18AF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917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C17B78-A4BA-827D-07E7-CF57F7A4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88AE-63DC-4099-90B6-C0DEFB5E6602}" type="datetime1">
              <a:rPr lang="nl-NL" smtClean="0"/>
              <a:t>24-6-2026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6AE795-CF6B-B62A-54F3-58134306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DEACBB-EA0E-2C61-9483-4FEA1287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44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el zonder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EA85-DFB4-BD68-8BB4-1B5801B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190C34-2CC5-B3ED-1F8E-11235132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4" y="6858000"/>
            <a:ext cx="1981596" cy="365125"/>
          </a:xfrm>
        </p:spPr>
        <p:txBody>
          <a:bodyPr/>
          <a:lstStyle/>
          <a:p>
            <a:fld id="{97D724BB-B06D-456B-989F-E4E6B54E3121}" type="datetime1">
              <a:rPr lang="nl-NL" smtClean="0"/>
              <a:t>24-6-2026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7019D9-E226-E995-5BB4-EAC600F5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6" y="6858000"/>
            <a:ext cx="858882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E47A91-B916-8AB9-41A3-CED18AF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7" y="6858000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rtworkLogo">
            <a:extLst>
              <a:ext uri="{FF2B5EF4-FFF2-40B4-BE49-F238E27FC236}">
                <a16:creationId xmlns:a16="http://schemas.microsoft.com/office/drawing/2014/main" id="{CE968CEF-3847-9879-E923-ED64E3E34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83929" y="303802"/>
            <a:ext cx="1629294" cy="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9BEB-31D7-5990-1454-20C0B1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57902-BA75-F83A-A9CD-4A250799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B9DCB-6767-0FAB-4EEB-51B8FE43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8C46-45ED-4977-8DF5-FEAAF18B775F}" type="datetime1">
              <a:rPr lang="nl-NL" smtClean="0"/>
              <a:t>24-6-2026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7A91C-110C-441A-26CF-15C3C777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6AD90-C02F-C9FA-46E8-39CDB253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3567AC-FC92-DBF6-902D-A02E25D27B7B}"/>
              </a:ext>
            </a:extLst>
          </p:cNvPr>
          <p:cNvSpPr/>
          <p:nvPr userDrawn="1"/>
        </p:nvSpPr>
        <p:spPr>
          <a:xfrm>
            <a:off x="-1" y="0"/>
            <a:ext cx="180000" cy="6870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rtworkLogo">
            <a:extLst>
              <a:ext uri="{FF2B5EF4-FFF2-40B4-BE49-F238E27FC236}">
                <a16:creationId xmlns:a16="http://schemas.microsoft.com/office/drawing/2014/main" id="{88EDF246-36D0-EA15-89F1-BEBAC1BC9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83929" y="303802"/>
            <a:ext cx="1629294" cy="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8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41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dia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8">
            <a:extLst>
              <a:ext uri="{FF2B5EF4-FFF2-40B4-BE49-F238E27FC236}">
                <a16:creationId xmlns:a16="http://schemas.microsoft.com/office/drawing/2014/main" id="{E3EC554F-9B3F-7C4B-6145-7BAE0BB0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868487" cy="687806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BFD2F8A-C1A5-25EB-8679-C5C51A188736}"/>
              </a:ext>
            </a:extLst>
          </p:cNvPr>
          <p:cNvSpPr/>
          <p:nvPr userDrawn="1"/>
        </p:nvSpPr>
        <p:spPr>
          <a:xfrm>
            <a:off x="4868487" y="-1"/>
            <a:ext cx="73235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1F7B06-5084-51E1-289D-351C72E889AB}"/>
              </a:ext>
            </a:extLst>
          </p:cNvPr>
          <p:cNvSpPr txBox="1"/>
          <p:nvPr userDrawn="1"/>
        </p:nvSpPr>
        <p:spPr>
          <a:xfrm>
            <a:off x="6240463" y="2371461"/>
            <a:ext cx="3836639" cy="389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400" b="1" dirty="0" err="1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Geonovum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  <a:tabLst>
                <a:tab pos="180340" algn="l"/>
              </a:tabLst>
            </a:pPr>
            <a:r>
              <a:rPr lang="en-GB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T	</a:t>
            </a: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033 460 41 00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  <a:tabLst>
                <a:tab pos="180340" algn="l"/>
              </a:tabLst>
            </a:pPr>
            <a:r>
              <a:rPr lang="en-GB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E	</a:t>
            </a: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info@geonovum.nl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  <a:tabLst>
                <a:tab pos="180340" algn="l"/>
              </a:tabLst>
            </a:pPr>
            <a:r>
              <a:rPr lang="en-GB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I</a:t>
            </a: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	</a:t>
            </a:r>
            <a:r>
              <a:rPr lang="nl-NL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www.geonovum.nl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 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bezoekadres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1600" dirty="0" err="1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Barchman</a:t>
            </a:r>
            <a:r>
              <a:rPr lang="nl-NL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 </a:t>
            </a:r>
            <a:r>
              <a:rPr lang="nl-NL" sz="1600" dirty="0" err="1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Wuytierslaan</a:t>
            </a:r>
            <a:r>
              <a:rPr lang="nl-NL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 10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3818 LH Amersfoort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	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 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600" b="1" dirty="0" err="1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postadres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Postbus 508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3800 AM Amersfoort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16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	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tel 16">
            <a:extLst>
              <a:ext uri="{FF2B5EF4-FFF2-40B4-BE49-F238E27FC236}">
                <a16:creationId xmlns:a16="http://schemas.microsoft.com/office/drawing/2014/main" id="{FE0A2F16-9901-6079-8E9E-B74B0C3D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2" y="296864"/>
            <a:ext cx="5651501" cy="174965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418600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dia persoon m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BFD2F8A-C1A5-25EB-8679-C5C51A188736}"/>
              </a:ext>
            </a:extLst>
          </p:cNvPr>
          <p:cNvSpPr/>
          <p:nvPr userDrawn="1"/>
        </p:nvSpPr>
        <p:spPr>
          <a:xfrm>
            <a:off x="4868487" y="-1"/>
            <a:ext cx="7323513" cy="68418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E3EC554F-9B3F-7C4B-6145-7BAE0BB0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868487" cy="6878068"/>
          </a:xfrm>
          <a:prstGeom prst="rect">
            <a:avLst/>
          </a:prstGeom>
        </p:spPr>
      </p:pic>
      <p:sp>
        <p:nvSpPr>
          <p:cNvPr id="9" name="Tekstvak 8">
            <a:hlinkClick r:id="rId3"/>
            <a:extLst>
              <a:ext uri="{FF2B5EF4-FFF2-40B4-BE49-F238E27FC236}">
                <a16:creationId xmlns:a16="http://schemas.microsoft.com/office/drawing/2014/main" id="{DB1F7B06-5084-51E1-289D-351C72E889AB}"/>
              </a:ext>
            </a:extLst>
          </p:cNvPr>
          <p:cNvSpPr txBox="1"/>
          <p:nvPr userDrawn="1"/>
        </p:nvSpPr>
        <p:spPr>
          <a:xfrm>
            <a:off x="6240463" y="4391218"/>
            <a:ext cx="383663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4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Bezoek onze website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  <a:p>
            <a:pPr>
              <a:lnSpc>
                <a:spcPct val="107000"/>
              </a:lnSpc>
              <a:tabLst>
                <a:tab pos="180340" algn="l"/>
              </a:tabLst>
            </a:pPr>
            <a:r>
              <a:rPr lang="nl-NL" sz="1800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www.geonovum.nl</a:t>
            </a:r>
            <a:r>
              <a:rPr lang="nl-NL" sz="18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	</a:t>
            </a:r>
            <a:endParaRPr lang="nl-NL" sz="18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tel 16">
            <a:extLst>
              <a:ext uri="{FF2B5EF4-FFF2-40B4-BE49-F238E27FC236}">
                <a16:creationId xmlns:a16="http://schemas.microsoft.com/office/drawing/2014/main" id="{FE0A2F16-9901-6079-8E9E-B74B0C3D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2" y="296864"/>
            <a:ext cx="5651501" cy="174965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F9E361-25B1-26B6-D92A-B077C62239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463" y="2343379"/>
            <a:ext cx="5651500" cy="44223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A494B8-DE6E-7F0A-561C-29B771234A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3302" y="3429001"/>
            <a:ext cx="4538660" cy="39143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18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0" lvl="0" indent="0">
              <a:buNone/>
            </a:pPr>
            <a:r>
              <a:rPr lang="nl-NL" dirty="0"/>
              <a:t>[e-mail]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DBCEA1D-6766-3C2D-588B-FBECF162B6D4}"/>
              </a:ext>
            </a:extLst>
          </p:cNvPr>
          <p:cNvSpPr txBox="1"/>
          <p:nvPr userDrawn="1"/>
        </p:nvSpPr>
        <p:spPr>
          <a:xfrm>
            <a:off x="6240461" y="2965002"/>
            <a:ext cx="3989041" cy="46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4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6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pic>
        <p:nvPicPr>
          <p:cNvPr id="10" name="Graphic 9">
            <a:hlinkClick r:id="rId3"/>
            <a:extLst>
              <a:ext uri="{FF2B5EF4-FFF2-40B4-BE49-F238E27FC236}">
                <a16:creationId xmlns:a16="http://schemas.microsoft.com/office/drawing/2014/main" id="{2E09973E-E0DA-1C22-6AD3-30FC84B646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6219" y="4302361"/>
            <a:ext cx="2107422" cy="1603048"/>
          </a:xfrm>
          <a:prstGeom prst="rect">
            <a:avLst/>
          </a:prstGeom>
        </p:spPr>
      </p:pic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C87550B5-77AB-5E1D-848C-7747F39A2A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3301" y="3815214"/>
            <a:ext cx="4538660" cy="39142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18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0" lvl="0" indent="0">
              <a:buNone/>
            </a:pPr>
            <a:r>
              <a:rPr lang="nl-NL" dirty="0"/>
              <a:t>[Telefoon]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D46AB79-C56F-6ABA-E57F-AD5B98CD4821}"/>
              </a:ext>
            </a:extLst>
          </p:cNvPr>
          <p:cNvSpPr txBox="1"/>
          <p:nvPr userDrawn="1"/>
        </p:nvSpPr>
        <p:spPr>
          <a:xfrm>
            <a:off x="6245906" y="3358234"/>
            <a:ext cx="1059824" cy="832582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b="1" dirty="0">
                <a:solidFill>
                  <a:schemeClr val="bg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b="1" dirty="0">
                <a:solidFill>
                  <a:schemeClr val="bg1"/>
                </a:solidFill>
              </a:rPr>
              <a:t>Telefoon:</a:t>
            </a:r>
          </a:p>
        </p:txBody>
      </p:sp>
    </p:spTree>
    <p:extLst>
      <p:ext uri="{BB962C8B-B14F-4D97-AF65-F5344CB8AC3E}">
        <p14:creationId xmlns:p14="http://schemas.microsoft.com/office/powerpoint/2010/main" val="374759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E09B-1A48-4E03-8DB9-4EEE3EEF26A3}" type="datetime1">
              <a:rPr lang="nl-NL" smtClean="0"/>
              <a:t>24-6-2026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943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 donk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16FAB6D7-3EC7-B29F-1BB0-AFCC4A37A4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FBED7AAB-CDAA-72E0-3A43-540D621F3688}"/>
              </a:ext>
            </a:extLst>
          </p:cNvPr>
          <p:cNvSpPr/>
          <p:nvPr userDrawn="1"/>
        </p:nvSpPr>
        <p:spPr>
          <a:xfrm>
            <a:off x="1753986" y="4031673"/>
            <a:ext cx="5505341" cy="2826326"/>
          </a:xfrm>
          <a:prstGeom prst="triangl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B5A378-D087-E905-A9CD-E41FF608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012" y="423332"/>
            <a:ext cx="5976321" cy="200296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457518-AC06-A099-9F3C-A25877688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13" y="2518373"/>
            <a:ext cx="4826924" cy="11220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BD37D6-B25E-967C-E52E-4F3107952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838825" cy="5842635"/>
          </a:xfrm>
          <a:custGeom>
            <a:avLst/>
            <a:gdLst>
              <a:gd name="connsiteX0" fmla="*/ 5841340 w 5841339"/>
              <a:gd name="connsiteY0" fmla="*/ 0 h 5841720"/>
              <a:gd name="connsiteX1" fmla="*/ 3301403 w 5841339"/>
              <a:gd name="connsiteY1" fmla="*/ 0 h 5841720"/>
              <a:gd name="connsiteX2" fmla="*/ 1655826 w 5841339"/>
              <a:gd name="connsiteY2" fmla="*/ 1645666 h 5841720"/>
              <a:gd name="connsiteX3" fmla="*/ 10268 w 5841339"/>
              <a:gd name="connsiteY3" fmla="*/ 0 h 5841720"/>
              <a:gd name="connsiteX4" fmla="*/ 0 w 5841339"/>
              <a:gd name="connsiteY4" fmla="*/ 0 h 5841720"/>
              <a:gd name="connsiteX5" fmla="*/ 0 w 5841339"/>
              <a:gd name="connsiteY5" fmla="*/ 5841721 h 5841720"/>
              <a:gd name="connsiteX6" fmla="*/ 5841340 w 5841339"/>
              <a:gd name="connsiteY6" fmla="*/ 0 h 584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1339" h="5841720">
                <a:moveTo>
                  <a:pt x="5841340" y="0"/>
                </a:moveTo>
                <a:lnTo>
                  <a:pt x="3301403" y="0"/>
                </a:lnTo>
                <a:lnTo>
                  <a:pt x="1655826" y="1645666"/>
                </a:lnTo>
                <a:lnTo>
                  <a:pt x="10268" y="0"/>
                </a:lnTo>
                <a:lnTo>
                  <a:pt x="0" y="0"/>
                </a:lnTo>
                <a:lnTo>
                  <a:pt x="0" y="5841721"/>
                </a:lnTo>
                <a:lnTo>
                  <a:pt x="5841340" y="0"/>
                </a:lnTo>
                <a:close/>
              </a:path>
            </a:pathLst>
          </a:custGeom>
          <a:solidFill>
            <a:srgbClr val="0085C6">
              <a:alpha val="74902"/>
            </a:srgbClr>
          </a:solidFill>
          <a:ln w="1269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E3052D2-7619-D462-11E0-04B85514BCDC}"/>
              </a:ext>
            </a:extLst>
          </p:cNvPr>
          <p:cNvSpPr/>
          <p:nvPr/>
        </p:nvSpPr>
        <p:spPr>
          <a:xfrm>
            <a:off x="9308011" y="5109583"/>
            <a:ext cx="756398" cy="756645"/>
          </a:xfrm>
          <a:custGeom>
            <a:avLst/>
            <a:gdLst>
              <a:gd name="connsiteX0" fmla="*/ 586222 w 756398"/>
              <a:gd name="connsiteY0" fmla="*/ 0 h 756645"/>
              <a:gd name="connsiteX1" fmla="*/ 0 w 756398"/>
              <a:gd name="connsiteY1" fmla="*/ 586435 h 756645"/>
              <a:gd name="connsiteX2" fmla="*/ 0 w 756398"/>
              <a:gd name="connsiteY2" fmla="*/ 756646 h 756645"/>
              <a:gd name="connsiteX3" fmla="*/ 170189 w 756398"/>
              <a:gd name="connsiteY3" fmla="*/ 756646 h 756645"/>
              <a:gd name="connsiteX4" fmla="*/ 378206 w 756398"/>
              <a:gd name="connsiteY4" fmla="*/ 548566 h 756645"/>
              <a:gd name="connsiteX5" fmla="*/ 459213 w 756398"/>
              <a:gd name="connsiteY5" fmla="*/ 629614 h 756645"/>
              <a:gd name="connsiteX6" fmla="*/ 629405 w 756398"/>
              <a:gd name="connsiteY6" fmla="*/ 459372 h 756645"/>
              <a:gd name="connsiteX7" fmla="*/ 548380 w 756398"/>
              <a:gd name="connsiteY7" fmla="*/ 378324 h 756645"/>
              <a:gd name="connsiteX8" fmla="*/ 756398 w 756398"/>
              <a:gd name="connsiteY8" fmla="*/ 170241 h 756645"/>
              <a:gd name="connsiteX9" fmla="*/ 756398 w 756398"/>
              <a:gd name="connsiteY9" fmla="*/ 0 h 756645"/>
              <a:gd name="connsiteX10" fmla="*/ 586224 w 756398"/>
              <a:gd name="connsiteY10" fmla="*/ 0 h 756645"/>
              <a:gd name="connsiteX11" fmla="*/ 81008 w 756398"/>
              <a:gd name="connsiteY11" fmla="*/ 251291 h 756645"/>
              <a:gd name="connsiteX12" fmla="*/ 251197 w 756398"/>
              <a:gd name="connsiteY12" fmla="*/ 81048 h 756645"/>
              <a:gd name="connsiteX13" fmla="*/ 170189 w 756398"/>
              <a:gd name="connsiteY13" fmla="*/ 15 h 756645"/>
              <a:gd name="connsiteX14" fmla="*/ 170189 w 756398"/>
              <a:gd name="connsiteY14" fmla="*/ 0 h 756645"/>
              <a:gd name="connsiteX15" fmla="*/ 0 w 756398"/>
              <a:gd name="connsiteY15" fmla="*/ 0 h 756645"/>
              <a:gd name="connsiteX16" fmla="*/ 0 w 756398"/>
              <a:gd name="connsiteY16" fmla="*/ 170241 h 756645"/>
              <a:gd name="connsiteX17" fmla="*/ 81008 w 756398"/>
              <a:gd name="connsiteY17" fmla="*/ 251291 h 756645"/>
              <a:gd name="connsiteX18" fmla="*/ 756398 w 756398"/>
              <a:gd name="connsiteY18" fmla="*/ 756646 h 756645"/>
              <a:gd name="connsiteX19" fmla="*/ 756398 w 756398"/>
              <a:gd name="connsiteY19" fmla="*/ 586435 h 756645"/>
              <a:gd name="connsiteX20" fmla="*/ 586252 w 756398"/>
              <a:gd name="connsiteY20" fmla="*/ 756646 h 756645"/>
              <a:gd name="connsiteX21" fmla="*/ 756398 w 756398"/>
              <a:gd name="connsiteY21" fmla="*/ 756646 h 75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6398" h="756645">
                <a:moveTo>
                  <a:pt x="586222" y="0"/>
                </a:moveTo>
                <a:lnTo>
                  <a:pt x="0" y="586435"/>
                </a:lnTo>
                <a:lnTo>
                  <a:pt x="0" y="756646"/>
                </a:lnTo>
                <a:lnTo>
                  <a:pt x="170189" y="756646"/>
                </a:lnTo>
                <a:lnTo>
                  <a:pt x="378206" y="548566"/>
                </a:lnTo>
                <a:lnTo>
                  <a:pt x="459213" y="629614"/>
                </a:lnTo>
                <a:lnTo>
                  <a:pt x="629405" y="459372"/>
                </a:lnTo>
                <a:lnTo>
                  <a:pt x="548380" y="378324"/>
                </a:lnTo>
                <a:lnTo>
                  <a:pt x="756398" y="170241"/>
                </a:lnTo>
                <a:lnTo>
                  <a:pt x="756398" y="0"/>
                </a:lnTo>
                <a:lnTo>
                  <a:pt x="586224" y="0"/>
                </a:lnTo>
                <a:close/>
                <a:moveTo>
                  <a:pt x="81008" y="251291"/>
                </a:moveTo>
                <a:lnTo>
                  <a:pt x="251197" y="81048"/>
                </a:lnTo>
                <a:lnTo>
                  <a:pt x="170189" y="15"/>
                </a:lnTo>
                <a:lnTo>
                  <a:pt x="170189" y="0"/>
                </a:lnTo>
                <a:lnTo>
                  <a:pt x="0" y="0"/>
                </a:lnTo>
                <a:lnTo>
                  <a:pt x="0" y="170241"/>
                </a:lnTo>
                <a:lnTo>
                  <a:pt x="81008" y="251291"/>
                </a:lnTo>
                <a:close/>
                <a:moveTo>
                  <a:pt x="756398" y="756646"/>
                </a:moveTo>
                <a:lnTo>
                  <a:pt x="756398" y="586435"/>
                </a:lnTo>
                <a:lnTo>
                  <a:pt x="586252" y="756646"/>
                </a:lnTo>
                <a:lnTo>
                  <a:pt x="756398" y="756646"/>
                </a:lnTo>
                <a:close/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290EBA2-8E2D-6DE4-0054-29203AF1659C}"/>
              </a:ext>
            </a:extLst>
          </p:cNvPr>
          <p:cNvSpPr/>
          <p:nvPr/>
        </p:nvSpPr>
        <p:spPr>
          <a:xfrm>
            <a:off x="10820794" y="5109590"/>
            <a:ext cx="756412" cy="756647"/>
          </a:xfrm>
          <a:custGeom>
            <a:avLst/>
            <a:gdLst>
              <a:gd name="connsiteX0" fmla="*/ 0 w 756412"/>
              <a:gd name="connsiteY0" fmla="*/ 0 h 756647"/>
              <a:gd name="connsiteX1" fmla="*/ 0 w 756412"/>
              <a:gd name="connsiteY1" fmla="*/ 0 h 756647"/>
              <a:gd name="connsiteX2" fmla="*/ 586223 w 756412"/>
              <a:gd name="connsiteY2" fmla="*/ 0 h 756647"/>
              <a:gd name="connsiteX3" fmla="*/ 0 w 756412"/>
              <a:gd name="connsiteY3" fmla="*/ 586435 h 756647"/>
              <a:gd name="connsiteX4" fmla="*/ 0 w 756412"/>
              <a:gd name="connsiteY4" fmla="*/ 756647 h 756647"/>
              <a:gd name="connsiteX5" fmla="*/ 170190 w 756412"/>
              <a:gd name="connsiteY5" fmla="*/ 756647 h 756647"/>
              <a:gd name="connsiteX6" fmla="*/ 463309 w 756412"/>
              <a:gd name="connsiteY6" fmla="*/ 463438 h 756647"/>
              <a:gd name="connsiteX7" fmla="*/ 756398 w 756412"/>
              <a:gd name="connsiteY7" fmla="*/ 756647 h 756647"/>
              <a:gd name="connsiteX8" fmla="*/ 756413 w 756412"/>
              <a:gd name="connsiteY8" fmla="*/ 756647 h 756647"/>
              <a:gd name="connsiteX9" fmla="*/ 756413 w 756412"/>
              <a:gd name="connsiteY9" fmla="*/ 0 h 756647"/>
              <a:gd name="connsiteX10" fmla="*/ 586223 w 756412"/>
              <a:gd name="connsiteY10" fmla="*/ 0 h 756647"/>
              <a:gd name="connsiteX11" fmla="*/ 332220 w 756412"/>
              <a:gd name="connsiteY11" fmla="*/ 0 h 756647"/>
              <a:gd name="connsiteX12" fmla="*/ 15 w 756412"/>
              <a:gd name="connsiteY12" fmla="*/ 0 h 756647"/>
              <a:gd name="connsiteX13" fmla="*/ 166125 w 756412"/>
              <a:gd name="connsiteY13" fmla="*/ 166162 h 756647"/>
              <a:gd name="connsiteX14" fmla="*/ 332220 w 756412"/>
              <a:gd name="connsiteY14" fmla="*/ 0 h 7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412" h="756647">
                <a:moveTo>
                  <a:pt x="0" y="0"/>
                </a:moveTo>
                <a:lnTo>
                  <a:pt x="0" y="0"/>
                </a:lnTo>
                <a:close/>
                <a:moveTo>
                  <a:pt x="586223" y="0"/>
                </a:moveTo>
                <a:lnTo>
                  <a:pt x="0" y="586435"/>
                </a:lnTo>
                <a:lnTo>
                  <a:pt x="0" y="756647"/>
                </a:lnTo>
                <a:lnTo>
                  <a:pt x="170190" y="756647"/>
                </a:lnTo>
                <a:lnTo>
                  <a:pt x="463309" y="463438"/>
                </a:lnTo>
                <a:lnTo>
                  <a:pt x="756398" y="756647"/>
                </a:lnTo>
                <a:lnTo>
                  <a:pt x="756413" y="756647"/>
                </a:lnTo>
                <a:lnTo>
                  <a:pt x="756413" y="0"/>
                </a:lnTo>
                <a:lnTo>
                  <a:pt x="586223" y="0"/>
                </a:lnTo>
                <a:close/>
                <a:moveTo>
                  <a:pt x="332220" y="0"/>
                </a:moveTo>
                <a:lnTo>
                  <a:pt x="15" y="0"/>
                </a:lnTo>
                <a:lnTo>
                  <a:pt x="166125" y="166162"/>
                </a:lnTo>
                <a:lnTo>
                  <a:pt x="332220" y="0"/>
                </a:lnTo>
                <a:close/>
              </a:path>
            </a:pathLst>
          </a:custGeom>
          <a:solidFill>
            <a:srgbClr val="0086C5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DF62DE58-EDBC-170B-6165-304CC012C3C0}"/>
              </a:ext>
            </a:extLst>
          </p:cNvPr>
          <p:cNvSpPr/>
          <p:nvPr/>
        </p:nvSpPr>
        <p:spPr>
          <a:xfrm>
            <a:off x="9290892" y="6026252"/>
            <a:ext cx="198536" cy="245754"/>
          </a:xfrm>
          <a:custGeom>
            <a:avLst/>
            <a:gdLst>
              <a:gd name="connsiteX0" fmla="*/ 103821 w 198536"/>
              <a:gd name="connsiteY0" fmla="*/ 245754 h 245754"/>
              <a:gd name="connsiteX1" fmla="*/ 0 w 198536"/>
              <a:gd name="connsiteY1" fmla="*/ 127423 h 245754"/>
              <a:gd name="connsiteX2" fmla="*/ 112100 w 198536"/>
              <a:gd name="connsiteY2" fmla="*/ 0 h 245754"/>
              <a:gd name="connsiteX3" fmla="*/ 193572 w 198536"/>
              <a:gd name="connsiteY3" fmla="*/ 34748 h 245754"/>
              <a:gd name="connsiteX4" fmla="*/ 174136 w 198536"/>
              <a:gd name="connsiteY4" fmla="*/ 59158 h 245754"/>
              <a:gd name="connsiteX5" fmla="*/ 119540 w 198536"/>
              <a:gd name="connsiteY5" fmla="*/ 43030 h 245754"/>
              <a:gd name="connsiteX6" fmla="*/ 56260 w 198536"/>
              <a:gd name="connsiteY6" fmla="*/ 119561 h 245754"/>
              <a:gd name="connsiteX7" fmla="*/ 112505 w 198536"/>
              <a:gd name="connsiteY7" fmla="*/ 202740 h 245754"/>
              <a:gd name="connsiteX8" fmla="*/ 144768 w 198536"/>
              <a:gd name="connsiteY8" fmla="*/ 194458 h 245754"/>
              <a:gd name="connsiteX9" fmla="*/ 144768 w 198536"/>
              <a:gd name="connsiteY9" fmla="*/ 140251 h 245754"/>
              <a:gd name="connsiteX10" fmla="*/ 111260 w 198536"/>
              <a:gd name="connsiteY10" fmla="*/ 140251 h 245754"/>
              <a:gd name="connsiteX11" fmla="*/ 111260 w 198536"/>
              <a:gd name="connsiteY11" fmla="*/ 104678 h 245754"/>
              <a:gd name="connsiteX12" fmla="*/ 198537 w 198536"/>
              <a:gd name="connsiteY12" fmla="*/ 104678 h 245754"/>
              <a:gd name="connsiteX13" fmla="*/ 198537 w 198536"/>
              <a:gd name="connsiteY13" fmla="*/ 213902 h 245754"/>
              <a:gd name="connsiteX14" fmla="*/ 103821 w 198536"/>
              <a:gd name="connsiteY14" fmla="*/ 245754 h 2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36" h="245754">
                <a:moveTo>
                  <a:pt x="103821" y="245754"/>
                </a:moveTo>
                <a:cubicBezTo>
                  <a:pt x="34752" y="245754"/>
                  <a:pt x="0" y="210166"/>
                  <a:pt x="0" y="127423"/>
                </a:cubicBezTo>
                <a:cubicBezTo>
                  <a:pt x="0" y="39309"/>
                  <a:pt x="50471" y="0"/>
                  <a:pt x="112100" y="0"/>
                </a:cubicBezTo>
                <a:cubicBezTo>
                  <a:pt x="147256" y="0"/>
                  <a:pt x="173714" y="14058"/>
                  <a:pt x="193572" y="34748"/>
                </a:cubicBezTo>
                <a:lnTo>
                  <a:pt x="174136" y="59158"/>
                </a:lnTo>
                <a:cubicBezTo>
                  <a:pt x="156767" y="49226"/>
                  <a:pt x="137734" y="43030"/>
                  <a:pt x="119540" y="43030"/>
                </a:cubicBezTo>
                <a:cubicBezTo>
                  <a:pt x="82313" y="43030"/>
                  <a:pt x="56260" y="70335"/>
                  <a:pt x="56260" y="119561"/>
                </a:cubicBezTo>
                <a:cubicBezTo>
                  <a:pt x="56260" y="184121"/>
                  <a:pt x="80663" y="202740"/>
                  <a:pt x="112505" y="202740"/>
                </a:cubicBezTo>
                <a:cubicBezTo>
                  <a:pt x="126574" y="202740"/>
                  <a:pt x="138152" y="199004"/>
                  <a:pt x="144768" y="194458"/>
                </a:cubicBezTo>
                <a:lnTo>
                  <a:pt x="144768" y="140251"/>
                </a:lnTo>
                <a:lnTo>
                  <a:pt x="111260" y="140251"/>
                </a:lnTo>
                <a:lnTo>
                  <a:pt x="111260" y="104678"/>
                </a:lnTo>
                <a:lnTo>
                  <a:pt x="198537" y="104678"/>
                </a:lnTo>
                <a:lnTo>
                  <a:pt x="198537" y="213902"/>
                </a:lnTo>
                <a:cubicBezTo>
                  <a:pt x="173714" y="234172"/>
                  <a:pt x="140629" y="245754"/>
                  <a:pt x="103821" y="245754"/>
                </a:cubicBezTo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074A652D-0EA5-F295-D355-4AC8A19B1DDA}"/>
              </a:ext>
            </a:extLst>
          </p:cNvPr>
          <p:cNvSpPr/>
          <p:nvPr/>
        </p:nvSpPr>
        <p:spPr>
          <a:xfrm>
            <a:off x="9569248" y="6030807"/>
            <a:ext cx="148065" cy="236645"/>
          </a:xfrm>
          <a:custGeom>
            <a:avLst/>
            <a:gdLst>
              <a:gd name="connsiteX0" fmla="*/ 0 w 148065"/>
              <a:gd name="connsiteY0" fmla="*/ 236646 h 236645"/>
              <a:gd name="connsiteX1" fmla="*/ 0 w 148065"/>
              <a:gd name="connsiteY1" fmla="*/ 0 h 236645"/>
              <a:gd name="connsiteX2" fmla="*/ 146415 w 148065"/>
              <a:gd name="connsiteY2" fmla="*/ 0 h 236645"/>
              <a:gd name="connsiteX3" fmla="*/ 146415 w 148065"/>
              <a:gd name="connsiteY3" fmla="*/ 42204 h 236645"/>
              <a:gd name="connsiteX4" fmla="*/ 55014 w 148065"/>
              <a:gd name="connsiteY4" fmla="*/ 42204 h 236645"/>
              <a:gd name="connsiteX5" fmla="*/ 55014 w 148065"/>
              <a:gd name="connsiteY5" fmla="*/ 96395 h 236645"/>
              <a:gd name="connsiteX6" fmla="*/ 131522 w 148065"/>
              <a:gd name="connsiteY6" fmla="*/ 96395 h 236645"/>
              <a:gd name="connsiteX7" fmla="*/ 131522 w 148065"/>
              <a:gd name="connsiteY7" fmla="*/ 136110 h 236645"/>
              <a:gd name="connsiteX8" fmla="*/ 55014 w 148065"/>
              <a:gd name="connsiteY8" fmla="*/ 136110 h 236645"/>
              <a:gd name="connsiteX9" fmla="*/ 55014 w 148065"/>
              <a:gd name="connsiteY9" fmla="*/ 193618 h 236645"/>
              <a:gd name="connsiteX10" fmla="*/ 148065 w 148065"/>
              <a:gd name="connsiteY10" fmla="*/ 193618 h 236645"/>
              <a:gd name="connsiteX11" fmla="*/ 148065 w 148065"/>
              <a:gd name="connsiteY11" fmla="*/ 236646 h 236645"/>
              <a:gd name="connsiteX12" fmla="*/ 0 w 148065"/>
              <a:gd name="connsiteY12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065" h="236645">
                <a:moveTo>
                  <a:pt x="0" y="236646"/>
                </a:moveTo>
                <a:lnTo>
                  <a:pt x="0" y="0"/>
                </a:lnTo>
                <a:lnTo>
                  <a:pt x="146415" y="0"/>
                </a:lnTo>
                <a:lnTo>
                  <a:pt x="146415" y="42204"/>
                </a:lnTo>
                <a:lnTo>
                  <a:pt x="55014" y="42204"/>
                </a:lnTo>
                <a:lnTo>
                  <a:pt x="55014" y="96395"/>
                </a:lnTo>
                <a:lnTo>
                  <a:pt x="131522" y="96395"/>
                </a:lnTo>
                <a:lnTo>
                  <a:pt x="131522" y="136110"/>
                </a:lnTo>
                <a:lnTo>
                  <a:pt x="55014" y="136110"/>
                </a:lnTo>
                <a:lnTo>
                  <a:pt x="55014" y="193618"/>
                </a:lnTo>
                <a:lnTo>
                  <a:pt x="148065" y="193618"/>
                </a:lnTo>
                <a:lnTo>
                  <a:pt x="148065" y="236646"/>
                </a:lnTo>
                <a:lnTo>
                  <a:pt x="0" y="236646"/>
                </a:lnTo>
                <a:close/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5FAEC22B-27B5-0C44-848E-174383106CF4}"/>
              </a:ext>
            </a:extLst>
          </p:cNvPr>
          <p:cNvSpPr/>
          <p:nvPr/>
        </p:nvSpPr>
        <p:spPr>
          <a:xfrm>
            <a:off x="9771094" y="6026246"/>
            <a:ext cx="232029" cy="245754"/>
          </a:xfrm>
          <a:custGeom>
            <a:avLst/>
            <a:gdLst>
              <a:gd name="connsiteX0" fmla="*/ 112925 w 232029"/>
              <a:gd name="connsiteY0" fmla="*/ 245754 h 245754"/>
              <a:gd name="connsiteX1" fmla="*/ 0 w 232029"/>
              <a:gd name="connsiteY1" fmla="*/ 125773 h 245754"/>
              <a:gd name="connsiteX2" fmla="*/ 119119 w 232029"/>
              <a:gd name="connsiteY2" fmla="*/ 0 h 245754"/>
              <a:gd name="connsiteX3" fmla="*/ 232029 w 232029"/>
              <a:gd name="connsiteY3" fmla="*/ 117911 h 245754"/>
              <a:gd name="connsiteX4" fmla="*/ 112925 w 232029"/>
              <a:gd name="connsiteY4" fmla="*/ 245754 h 245754"/>
              <a:gd name="connsiteX5" fmla="*/ 114155 w 232029"/>
              <a:gd name="connsiteY5" fmla="*/ 42204 h 245754"/>
              <a:gd name="connsiteX6" fmla="*/ 58315 w 232029"/>
              <a:gd name="connsiteY6" fmla="*/ 118331 h 245754"/>
              <a:gd name="connsiteX7" fmla="*/ 117050 w 232029"/>
              <a:gd name="connsiteY7" fmla="*/ 203145 h 245754"/>
              <a:gd name="connsiteX8" fmla="*/ 173714 w 232029"/>
              <a:gd name="connsiteY8" fmla="*/ 125368 h 245754"/>
              <a:gd name="connsiteX9" fmla="*/ 114155 w 232029"/>
              <a:gd name="connsiteY9" fmla="*/ 42204 h 2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029" h="245754">
                <a:moveTo>
                  <a:pt x="112925" y="245754"/>
                </a:moveTo>
                <a:cubicBezTo>
                  <a:pt x="42191" y="245754"/>
                  <a:pt x="0" y="215148"/>
                  <a:pt x="0" y="125773"/>
                </a:cubicBezTo>
                <a:cubicBezTo>
                  <a:pt x="0" y="39309"/>
                  <a:pt x="49226" y="0"/>
                  <a:pt x="119119" y="0"/>
                </a:cubicBezTo>
                <a:cubicBezTo>
                  <a:pt x="191083" y="0"/>
                  <a:pt x="232029" y="33097"/>
                  <a:pt x="232029" y="117911"/>
                </a:cubicBezTo>
                <a:cubicBezTo>
                  <a:pt x="232029" y="212252"/>
                  <a:pt x="177434" y="245754"/>
                  <a:pt x="112925" y="245754"/>
                </a:cubicBezTo>
                <a:moveTo>
                  <a:pt x="114155" y="42204"/>
                </a:moveTo>
                <a:cubicBezTo>
                  <a:pt x="81893" y="42204"/>
                  <a:pt x="58315" y="62894"/>
                  <a:pt x="58315" y="118331"/>
                </a:cubicBezTo>
                <a:cubicBezTo>
                  <a:pt x="58315" y="182050"/>
                  <a:pt x="79823" y="203145"/>
                  <a:pt x="117050" y="203145"/>
                </a:cubicBezTo>
                <a:cubicBezTo>
                  <a:pt x="150137" y="203145"/>
                  <a:pt x="173714" y="182455"/>
                  <a:pt x="173714" y="125368"/>
                </a:cubicBezTo>
                <a:cubicBezTo>
                  <a:pt x="173714" y="64139"/>
                  <a:pt x="152206" y="42204"/>
                  <a:pt x="114155" y="42204"/>
                </a:cubicBezTo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FFA13B9D-AF5C-670C-1F19-ED37017F557C}"/>
              </a:ext>
            </a:extLst>
          </p:cNvPr>
          <p:cNvSpPr/>
          <p:nvPr/>
        </p:nvSpPr>
        <p:spPr>
          <a:xfrm>
            <a:off x="10072376" y="6030807"/>
            <a:ext cx="209696" cy="236645"/>
          </a:xfrm>
          <a:custGeom>
            <a:avLst/>
            <a:gdLst>
              <a:gd name="connsiteX0" fmla="*/ 150962 w 209696"/>
              <a:gd name="connsiteY0" fmla="*/ 236646 h 236645"/>
              <a:gd name="connsiteX1" fmla="*/ 45911 w 209696"/>
              <a:gd name="connsiteY1" fmla="*/ 69915 h 236645"/>
              <a:gd name="connsiteX2" fmla="*/ 45911 w 209696"/>
              <a:gd name="connsiteY2" fmla="*/ 236646 h 236645"/>
              <a:gd name="connsiteX3" fmla="*/ 0 w 209696"/>
              <a:gd name="connsiteY3" fmla="*/ 236646 h 236645"/>
              <a:gd name="connsiteX4" fmla="*/ 0 w 209696"/>
              <a:gd name="connsiteY4" fmla="*/ 0 h 236645"/>
              <a:gd name="connsiteX5" fmla="*/ 68649 w 209696"/>
              <a:gd name="connsiteY5" fmla="*/ 0 h 236645"/>
              <a:gd name="connsiteX6" fmla="*/ 164190 w 209696"/>
              <a:gd name="connsiteY6" fmla="*/ 146042 h 236645"/>
              <a:gd name="connsiteX7" fmla="*/ 164190 w 209696"/>
              <a:gd name="connsiteY7" fmla="*/ 0 h 236645"/>
              <a:gd name="connsiteX8" fmla="*/ 209696 w 209696"/>
              <a:gd name="connsiteY8" fmla="*/ 0 h 236645"/>
              <a:gd name="connsiteX9" fmla="*/ 209696 w 209696"/>
              <a:gd name="connsiteY9" fmla="*/ 236646 h 236645"/>
              <a:gd name="connsiteX10" fmla="*/ 150962 w 209696"/>
              <a:gd name="connsiteY10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696" h="236645">
                <a:moveTo>
                  <a:pt x="150962" y="236646"/>
                </a:moveTo>
                <a:lnTo>
                  <a:pt x="45911" y="69915"/>
                </a:lnTo>
                <a:lnTo>
                  <a:pt x="45911" y="236646"/>
                </a:lnTo>
                <a:lnTo>
                  <a:pt x="0" y="236646"/>
                </a:lnTo>
                <a:lnTo>
                  <a:pt x="0" y="0"/>
                </a:lnTo>
                <a:lnTo>
                  <a:pt x="68649" y="0"/>
                </a:lnTo>
                <a:lnTo>
                  <a:pt x="164190" y="146042"/>
                </a:lnTo>
                <a:lnTo>
                  <a:pt x="164190" y="0"/>
                </a:lnTo>
                <a:lnTo>
                  <a:pt x="209696" y="0"/>
                </a:lnTo>
                <a:lnTo>
                  <a:pt x="209696" y="236646"/>
                </a:lnTo>
                <a:lnTo>
                  <a:pt x="150962" y="236646"/>
                </a:lnTo>
                <a:close/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B7E54905-3714-2A5F-7274-5F3435008768}"/>
              </a:ext>
            </a:extLst>
          </p:cNvPr>
          <p:cNvSpPr/>
          <p:nvPr/>
        </p:nvSpPr>
        <p:spPr>
          <a:xfrm>
            <a:off x="10370159" y="6026246"/>
            <a:ext cx="232029" cy="245754"/>
          </a:xfrm>
          <a:custGeom>
            <a:avLst/>
            <a:gdLst>
              <a:gd name="connsiteX0" fmla="*/ 112910 w 232029"/>
              <a:gd name="connsiteY0" fmla="*/ 245754 h 245754"/>
              <a:gd name="connsiteX1" fmla="*/ 0 w 232029"/>
              <a:gd name="connsiteY1" fmla="*/ 125773 h 245754"/>
              <a:gd name="connsiteX2" fmla="*/ 119119 w 232029"/>
              <a:gd name="connsiteY2" fmla="*/ 0 h 245754"/>
              <a:gd name="connsiteX3" fmla="*/ 232029 w 232029"/>
              <a:gd name="connsiteY3" fmla="*/ 117911 h 245754"/>
              <a:gd name="connsiteX4" fmla="*/ 112910 w 232029"/>
              <a:gd name="connsiteY4" fmla="*/ 245754 h 245754"/>
              <a:gd name="connsiteX5" fmla="*/ 114155 w 232029"/>
              <a:gd name="connsiteY5" fmla="*/ 42204 h 245754"/>
              <a:gd name="connsiteX6" fmla="*/ 58330 w 232029"/>
              <a:gd name="connsiteY6" fmla="*/ 118331 h 245754"/>
              <a:gd name="connsiteX7" fmla="*/ 117050 w 232029"/>
              <a:gd name="connsiteY7" fmla="*/ 203145 h 245754"/>
              <a:gd name="connsiteX8" fmla="*/ 173715 w 232029"/>
              <a:gd name="connsiteY8" fmla="*/ 125368 h 245754"/>
              <a:gd name="connsiteX9" fmla="*/ 114155 w 232029"/>
              <a:gd name="connsiteY9" fmla="*/ 42204 h 2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029" h="245754">
                <a:moveTo>
                  <a:pt x="112910" y="245754"/>
                </a:moveTo>
                <a:cubicBezTo>
                  <a:pt x="42191" y="245754"/>
                  <a:pt x="0" y="215148"/>
                  <a:pt x="0" y="125773"/>
                </a:cubicBezTo>
                <a:cubicBezTo>
                  <a:pt x="0" y="39309"/>
                  <a:pt x="49226" y="0"/>
                  <a:pt x="119119" y="0"/>
                </a:cubicBezTo>
                <a:cubicBezTo>
                  <a:pt x="191083" y="0"/>
                  <a:pt x="232029" y="33097"/>
                  <a:pt x="232029" y="117911"/>
                </a:cubicBezTo>
                <a:cubicBezTo>
                  <a:pt x="232029" y="212252"/>
                  <a:pt x="177434" y="245754"/>
                  <a:pt x="112910" y="245754"/>
                </a:cubicBezTo>
                <a:moveTo>
                  <a:pt x="114155" y="42204"/>
                </a:moveTo>
                <a:cubicBezTo>
                  <a:pt x="81893" y="42204"/>
                  <a:pt x="58330" y="62894"/>
                  <a:pt x="58330" y="118331"/>
                </a:cubicBezTo>
                <a:cubicBezTo>
                  <a:pt x="58330" y="182050"/>
                  <a:pt x="79823" y="203145"/>
                  <a:pt x="117050" y="203145"/>
                </a:cubicBezTo>
                <a:cubicBezTo>
                  <a:pt x="150152" y="203145"/>
                  <a:pt x="173715" y="182455"/>
                  <a:pt x="173715" y="125368"/>
                </a:cubicBezTo>
                <a:cubicBezTo>
                  <a:pt x="173715" y="64139"/>
                  <a:pt x="152206" y="42204"/>
                  <a:pt x="114155" y="42204"/>
                </a:cubicBezTo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4785C39B-D6D8-2871-966A-115AC70143AE}"/>
              </a:ext>
            </a:extLst>
          </p:cNvPr>
          <p:cNvSpPr/>
          <p:nvPr/>
        </p:nvSpPr>
        <p:spPr>
          <a:xfrm>
            <a:off x="10662602" y="6030807"/>
            <a:ext cx="220856" cy="236645"/>
          </a:xfrm>
          <a:custGeom>
            <a:avLst/>
            <a:gdLst>
              <a:gd name="connsiteX0" fmla="*/ 145579 w 220856"/>
              <a:gd name="connsiteY0" fmla="*/ 236646 h 236645"/>
              <a:gd name="connsiteX1" fmla="*/ 78158 w 220856"/>
              <a:gd name="connsiteY1" fmla="*/ 236646 h 236645"/>
              <a:gd name="connsiteX2" fmla="*/ 0 w 220856"/>
              <a:gd name="connsiteY2" fmla="*/ 0 h 236645"/>
              <a:gd name="connsiteX3" fmla="*/ 61210 w 220856"/>
              <a:gd name="connsiteY3" fmla="*/ 0 h 236645"/>
              <a:gd name="connsiteX4" fmla="*/ 116211 w 220856"/>
              <a:gd name="connsiteY4" fmla="*/ 187406 h 236645"/>
              <a:gd name="connsiteX5" fmla="*/ 116631 w 220856"/>
              <a:gd name="connsiteY5" fmla="*/ 187406 h 236645"/>
              <a:gd name="connsiteX6" fmla="*/ 166262 w 220856"/>
              <a:gd name="connsiteY6" fmla="*/ 0 h 236645"/>
              <a:gd name="connsiteX7" fmla="*/ 220857 w 220856"/>
              <a:gd name="connsiteY7" fmla="*/ 0 h 236645"/>
              <a:gd name="connsiteX8" fmla="*/ 145579 w 220856"/>
              <a:gd name="connsiteY8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856" h="236645">
                <a:moveTo>
                  <a:pt x="145579" y="236646"/>
                </a:moveTo>
                <a:lnTo>
                  <a:pt x="78158" y="236646"/>
                </a:lnTo>
                <a:cubicBezTo>
                  <a:pt x="43421" y="155149"/>
                  <a:pt x="19830" y="79848"/>
                  <a:pt x="0" y="0"/>
                </a:cubicBezTo>
                <a:lnTo>
                  <a:pt x="61210" y="0"/>
                </a:lnTo>
                <a:cubicBezTo>
                  <a:pt x="74438" y="60808"/>
                  <a:pt x="93052" y="122457"/>
                  <a:pt x="116211" y="187406"/>
                </a:cubicBezTo>
                <a:lnTo>
                  <a:pt x="116631" y="187406"/>
                </a:lnTo>
                <a:cubicBezTo>
                  <a:pt x="138139" y="125351"/>
                  <a:pt x="153858" y="63299"/>
                  <a:pt x="166262" y="0"/>
                </a:cubicBezTo>
                <a:lnTo>
                  <a:pt x="220857" y="0"/>
                </a:lnTo>
                <a:cubicBezTo>
                  <a:pt x="203068" y="79427"/>
                  <a:pt x="178666" y="160100"/>
                  <a:pt x="145579" y="236646"/>
                </a:cubicBezTo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3BD1466B-D90A-B56A-D2E8-ABECC1BE9674}"/>
              </a:ext>
            </a:extLst>
          </p:cNvPr>
          <p:cNvSpPr/>
          <p:nvPr/>
        </p:nvSpPr>
        <p:spPr>
          <a:xfrm>
            <a:off x="10960372" y="6030798"/>
            <a:ext cx="210116" cy="241208"/>
          </a:xfrm>
          <a:custGeom>
            <a:avLst/>
            <a:gdLst>
              <a:gd name="connsiteX0" fmla="*/ 100926 w 210116"/>
              <a:gd name="connsiteY0" fmla="*/ 241208 h 241208"/>
              <a:gd name="connsiteX1" fmla="*/ 0 w 210116"/>
              <a:gd name="connsiteY1" fmla="*/ 148533 h 241208"/>
              <a:gd name="connsiteX2" fmla="*/ 0 w 210116"/>
              <a:gd name="connsiteY2" fmla="*/ 0 h 241208"/>
              <a:gd name="connsiteX3" fmla="*/ 55015 w 210116"/>
              <a:gd name="connsiteY3" fmla="*/ 0 h 241208"/>
              <a:gd name="connsiteX4" fmla="*/ 55015 w 210116"/>
              <a:gd name="connsiteY4" fmla="*/ 142322 h 241208"/>
              <a:gd name="connsiteX5" fmla="*/ 105471 w 210116"/>
              <a:gd name="connsiteY5" fmla="*/ 201495 h 241208"/>
              <a:gd name="connsiteX6" fmla="*/ 155941 w 210116"/>
              <a:gd name="connsiteY6" fmla="*/ 145637 h 241208"/>
              <a:gd name="connsiteX7" fmla="*/ 155941 w 210116"/>
              <a:gd name="connsiteY7" fmla="*/ 0 h 241208"/>
              <a:gd name="connsiteX8" fmla="*/ 210116 w 210116"/>
              <a:gd name="connsiteY8" fmla="*/ 0 h 241208"/>
              <a:gd name="connsiteX9" fmla="*/ 210116 w 210116"/>
              <a:gd name="connsiteY9" fmla="*/ 142322 h 241208"/>
              <a:gd name="connsiteX10" fmla="*/ 100926 w 210116"/>
              <a:gd name="connsiteY10" fmla="*/ 241208 h 2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116" h="241208">
                <a:moveTo>
                  <a:pt x="100926" y="241208"/>
                </a:moveTo>
                <a:cubicBezTo>
                  <a:pt x="35157" y="241208"/>
                  <a:pt x="0" y="213497"/>
                  <a:pt x="0" y="148533"/>
                </a:cubicBezTo>
                <a:lnTo>
                  <a:pt x="0" y="0"/>
                </a:lnTo>
                <a:lnTo>
                  <a:pt x="55015" y="0"/>
                </a:lnTo>
                <a:lnTo>
                  <a:pt x="55015" y="142322"/>
                </a:lnTo>
                <a:cubicBezTo>
                  <a:pt x="55015" y="184526"/>
                  <a:pt x="71139" y="201495"/>
                  <a:pt x="105471" y="201495"/>
                </a:cubicBezTo>
                <a:cubicBezTo>
                  <a:pt x="136908" y="201495"/>
                  <a:pt x="155941" y="186596"/>
                  <a:pt x="155941" y="145637"/>
                </a:cubicBezTo>
                <a:lnTo>
                  <a:pt x="155941" y="0"/>
                </a:lnTo>
                <a:lnTo>
                  <a:pt x="210116" y="0"/>
                </a:lnTo>
                <a:lnTo>
                  <a:pt x="210116" y="142322"/>
                </a:lnTo>
                <a:cubicBezTo>
                  <a:pt x="210116" y="212252"/>
                  <a:pt x="164625" y="241208"/>
                  <a:pt x="100926" y="241208"/>
                </a:cubicBezTo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3D7E4D5-3EE6-0749-BFA6-7BA5DC89CBE8}"/>
              </a:ext>
            </a:extLst>
          </p:cNvPr>
          <p:cNvSpPr/>
          <p:nvPr/>
        </p:nvSpPr>
        <p:spPr>
          <a:xfrm>
            <a:off x="11265204" y="6030807"/>
            <a:ext cx="303167" cy="236645"/>
          </a:xfrm>
          <a:custGeom>
            <a:avLst/>
            <a:gdLst>
              <a:gd name="connsiteX0" fmla="*/ 246098 w 303167"/>
              <a:gd name="connsiteY0" fmla="*/ 236646 h 236645"/>
              <a:gd name="connsiteX1" fmla="*/ 233259 w 303167"/>
              <a:gd name="connsiteY1" fmla="*/ 59158 h 236645"/>
              <a:gd name="connsiteX2" fmla="*/ 232869 w 303167"/>
              <a:gd name="connsiteY2" fmla="*/ 59158 h 236645"/>
              <a:gd name="connsiteX3" fmla="*/ 169980 w 303167"/>
              <a:gd name="connsiteY3" fmla="*/ 236646 h 236645"/>
              <a:gd name="connsiteX4" fmla="*/ 124489 w 303167"/>
              <a:gd name="connsiteY4" fmla="*/ 236646 h 236645"/>
              <a:gd name="connsiteX5" fmla="*/ 63279 w 303167"/>
              <a:gd name="connsiteY5" fmla="*/ 59578 h 236645"/>
              <a:gd name="connsiteX6" fmla="*/ 62844 w 303167"/>
              <a:gd name="connsiteY6" fmla="*/ 59578 h 236645"/>
              <a:gd name="connsiteX7" fmla="*/ 52525 w 303167"/>
              <a:gd name="connsiteY7" fmla="*/ 236646 h 236645"/>
              <a:gd name="connsiteX8" fmla="*/ 0 w 303167"/>
              <a:gd name="connsiteY8" fmla="*/ 236646 h 236645"/>
              <a:gd name="connsiteX9" fmla="*/ 22333 w 303167"/>
              <a:gd name="connsiteY9" fmla="*/ 0 h 236645"/>
              <a:gd name="connsiteX10" fmla="*/ 94717 w 303167"/>
              <a:gd name="connsiteY10" fmla="*/ 0 h 236645"/>
              <a:gd name="connsiteX11" fmla="*/ 151786 w 303167"/>
              <a:gd name="connsiteY11" fmla="*/ 158450 h 236645"/>
              <a:gd name="connsiteX12" fmla="*/ 152206 w 303167"/>
              <a:gd name="connsiteY12" fmla="*/ 158450 h 236645"/>
              <a:gd name="connsiteX13" fmla="*/ 211766 w 303167"/>
              <a:gd name="connsiteY13" fmla="*/ 0 h 236645"/>
              <a:gd name="connsiteX14" fmla="*/ 281255 w 303167"/>
              <a:gd name="connsiteY14" fmla="*/ 0 h 236645"/>
              <a:gd name="connsiteX15" fmla="*/ 303168 w 303167"/>
              <a:gd name="connsiteY15" fmla="*/ 236646 h 236645"/>
              <a:gd name="connsiteX16" fmla="*/ 246098 w 303167"/>
              <a:gd name="connsiteY16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167" h="236645">
                <a:moveTo>
                  <a:pt x="246098" y="236646"/>
                </a:moveTo>
                <a:cubicBezTo>
                  <a:pt x="244853" y="174173"/>
                  <a:pt x="239469" y="112540"/>
                  <a:pt x="233259" y="59158"/>
                </a:cubicBezTo>
                <a:lnTo>
                  <a:pt x="232869" y="59158"/>
                </a:lnTo>
                <a:lnTo>
                  <a:pt x="169980" y="236646"/>
                </a:lnTo>
                <a:lnTo>
                  <a:pt x="124489" y="236646"/>
                </a:lnTo>
                <a:lnTo>
                  <a:pt x="63279" y="59578"/>
                </a:lnTo>
                <a:lnTo>
                  <a:pt x="62844" y="59578"/>
                </a:lnTo>
                <a:cubicBezTo>
                  <a:pt x="57070" y="112540"/>
                  <a:pt x="53350" y="174173"/>
                  <a:pt x="52525" y="236646"/>
                </a:cubicBezTo>
                <a:lnTo>
                  <a:pt x="0" y="236646"/>
                </a:lnTo>
                <a:cubicBezTo>
                  <a:pt x="2490" y="158045"/>
                  <a:pt x="9914" y="78182"/>
                  <a:pt x="22333" y="0"/>
                </a:cubicBezTo>
                <a:lnTo>
                  <a:pt x="94717" y="0"/>
                </a:lnTo>
                <a:lnTo>
                  <a:pt x="151786" y="158450"/>
                </a:lnTo>
                <a:lnTo>
                  <a:pt x="152206" y="158450"/>
                </a:lnTo>
                <a:lnTo>
                  <a:pt x="211766" y="0"/>
                </a:lnTo>
                <a:lnTo>
                  <a:pt x="281255" y="0"/>
                </a:lnTo>
                <a:cubicBezTo>
                  <a:pt x="292009" y="78182"/>
                  <a:pt x="299433" y="158045"/>
                  <a:pt x="303168" y="236646"/>
                </a:cubicBezTo>
                <a:lnTo>
                  <a:pt x="246098" y="236646"/>
                </a:lnTo>
                <a:close/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38C502D0-B4B8-F48B-83A5-0356E3E50B16}"/>
              </a:ext>
            </a:extLst>
          </p:cNvPr>
          <p:cNvSpPr/>
          <p:nvPr/>
        </p:nvSpPr>
        <p:spPr>
          <a:xfrm>
            <a:off x="10064410" y="5109583"/>
            <a:ext cx="756399" cy="756645"/>
          </a:xfrm>
          <a:custGeom>
            <a:avLst/>
            <a:gdLst>
              <a:gd name="connsiteX0" fmla="*/ 586221 w 756399"/>
              <a:gd name="connsiteY0" fmla="*/ 0 h 756645"/>
              <a:gd name="connsiteX1" fmla="*/ 0 w 756399"/>
              <a:gd name="connsiteY1" fmla="*/ 586435 h 756645"/>
              <a:gd name="connsiteX2" fmla="*/ 0 w 756399"/>
              <a:gd name="connsiteY2" fmla="*/ 756646 h 756645"/>
              <a:gd name="connsiteX3" fmla="*/ 332219 w 756399"/>
              <a:gd name="connsiteY3" fmla="*/ 756646 h 756645"/>
              <a:gd name="connsiteX4" fmla="*/ 756399 w 756399"/>
              <a:gd name="connsiteY4" fmla="*/ 332323 h 756645"/>
              <a:gd name="connsiteX5" fmla="*/ 756399 w 756399"/>
              <a:gd name="connsiteY5" fmla="*/ 0 h 756645"/>
              <a:gd name="connsiteX6" fmla="*/ 586221 w 756399"/>
              <a:gd name="connsiteY6" fmla="*/ 0 h 756645"/>
              <a:gd name="connsiteX7" fmla="*/ 0 w 756399"/>
              <a:gd name="connsiteY7" fmla="*/ 0 h 756645"/>
              <a:gd name="connsiteX8" fmla="*/ 0 w 756399"/>
              <a:gd name="connsiteY8" fmla="*/ 332338 h 756645"/>
              <a:gd name="connsiteX9" fmla="*/ 332204 w 756399"/>
              <a:gd name="connsiteY9" fmla="*/ 0 h 756645"/>
              <a:gd name="connsiteX10" fmla="*/ 0 w 756399"/>
              <a:gd name="connsiteY10" fmla="*/ 0 h 756645"/>
              <a:gd name="connsiteX11" fmla="*/ 756399 w 756399"/>
              <a:gd name="connsiteY11" fmla="*/ 756646 h 756645"/>
              <a:gd name="connsiteX12" fmla="*/ 756399 w 756399"/>
              <a:gd name="connsiteY12" fmla="*/ 586435 h 756645"/>
              <a:gd name="connsiteX13" fmla="*/ 586251 w 756399"/>
              <a:gd name="connsiteY13" fmla="*/ 756646 h 756645"/>
              <a:gd name="connsiteX14" fmla="*/ 756399 w 756399"/>
              <a:gd name="connsiteY14" fmla="*/ 756646 h 75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399" h="756645">
                <a:moveTo>
                  <a:pt x="586221" y="0"/>
                </a:moveTo>
                <a:lnTo>
                  <a:pt x="0" y="586435"/>
                </a:lnTo>
                <a:lnTo>
                  <a:pt x="0" y="756646"/>
                </a:lnTo>
                <a:lnTo>
                  <a:pt x="332219" y="756646"/>
                </a:lnTo>
                <a:lnTo>
                  <a:pt x="756399" y="332323"/>
                </a:lnTo>
                <a:lnTo>
                  <a:pt x="756399" y="0"/>
                </a:lnTo>
                <a:lnTo>
                  <a:pt x="586221" y="0"/>
                </a:lnTo>
                <a:close/>
                <a:moveTo>
                  <a:pt x="0" y="0"/>
                </a:moveTo>
                <a:lnTo>
                  <a:pt x="0" y="332338"/>
                </a:lnTo>
                <a:lnTo>
                  <a:pt x="332204" y="0"/>
                </a:lnTo>
                <a:lnTo>
                  <a:pt x="0" y="0"/>
                </a:lnTo>
                <a:close/>
                <a:moveTo>
                  <a:pt x="756399" y="756646"/>
                </a:moveTo>
                <a:lnTo>
                  <a:pt x="756399" y="586435"/>
                </a:lnTo>
                <a:lnTo>
                  <a:pt x="586251" y="756646"/>
                </a:lnTo>
                <a:lnTo>
                  <a:pt x="756399" y="756646"/>
                </a:lnTo>
                <a:close/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81FD4CB5-3167-082F-8D85-CA01E84743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33610"/>
              </p:ext>
            </p:extLst>
          </p:nvPr>
        </p:nvGraphicFramePr>
        <p:xfrm>
          <a:off x="5972723" y="3827205"/>
          <a:ext cx="647602" cy="84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602">
                  <a:extLst>
                    <a:ext uri="{9D8B030D-6E8A-4147-A177-3AD203B41FA5}">
                      <a16:colId xmlns:a16="http://schemas.microsoft.com/office/drawing/2014/main" val="1466305088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Segoe UI Semibold" panose="020B0702040204020203" pitchFamily="34" charset="0"/>
                        </a:rPr>
                        <a:t>Auteur</a:t>
                      </a:r>
                      <a:endParaRPr lang="nl-NL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165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Segoe UI Semibold" panose="020B0702040204020203" pitchFamily="34" charset="0"/>
                        </a:rPr>
                        <a:t>Datum</a:t>
                      </a:r>
                      <a:endParaRPr lang="nl-NL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49219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endParaRPr lang="nl-NL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56723"/>
                  </a:ext>
                </a:extLst>
              </a:tr>
            </a:tbl>
          </a:graphicData>
        </a:graphic>
      </p:graphicFrame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7F808714-911C-A469-23CF-4FEE04047C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2096" y="3832745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nl-NL" dirty="0"/>
              <a:t>[Auteur]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8F2794E4-629D-DAEA-7AEE-1DC722F30A3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2096" y="4105752"/>
            <a:ext cx="2653506" cy="216000"/>
          </a:xfrm>
        </p:spPr>
        <p:txBody>
          <a:bodyPr/>
          <a:lstStyle>
            <a:lvl1pPr>
              <a:defRPr lang="nl-NL" sz="1400" b="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fld id="{A2D4CE28-2779-4906-957D-A173F7999FCA}" type="datetime1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8646DEB4-B83C-06CE-1799-0319DAC6E1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11186" y="6863442"/>
            <a:ext cx="8588828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D343DFAA-0AA6-804A-1BC4-D7EE73A5FF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757" y="6863442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14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licht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5509B7C7-5037-12EB-2D66-C5F3D14696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FBED7AAB-CDAA-72E0-3A43-540D621F3688}"/>
              </a:ext>
            </a:extLst>
          </p:cNvPr>
          <p:cNvSpPr/>
          <p:nvPr userDrawn="1"/>
        </p:nvSpPr>
        <p:spPr>
          <a:xfrm>
            <a:off x="1753986" y="4031673"/>
            <a:ext cx="5505341" cy="2826326"/>
          </a:xfrm>
          <a:prstGeom prst="triangl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BD37D6-B25E-967C-E52E-4F3107952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838825" cy="5842635"/>
          </a:xfrm>
          <a:custGeom>
            <a:avLst/>
            <a:gdLst>
              <a:gd name="connsiteX0" fmla="*/ 5841340 w 5841339"/>
              <a:gd name="connsiteY0" fmla="*/ 0 h 5841720"/>
              <a:gd name="connsiteX1" fmla="*/ 3301403 w 5841339"/>
              <a:gd name="connsiteY1" fmla="*/ 0 h 5841720"/>
              <a:gd name="connsiteX2" fmla="*/ 1655826 w 5841339"/>
              <a:gd name="connsiteY2" fmla="*/ 1645666 h 5841720"/>
              <a:gd name="connsiteX3" fmla="*/ 10268 w 5841339"/>
              <a:gd name="connsiteY3" fmla="*/ 0 h 5841720"/>
              <a:gd name="connsiteX4" fmla="*/ 0 w 5841339"/>
              <a:gd name="connsiteY4" fmla="*/ 0 h 5841720"/>
              <a:gd name="connsiteX5" fmla="*/ 0 w 5841339"/>
              <a:gd name="connsiteY5" fmla="*/ 5841721 h 5841720"/>
              <a:gd name="connsiteX6" fmla="*/ 5841340 w 5841339"/>
              <a:gd name="connsiteY6" fmla="*/ 0 h 584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1339" h="5841720">
                <a:moveTo>
                  <a:pt x="5841340" y="0"/>
                </a:moveTo>
                <a:lnTo>
                  <a:pt x="3301403" y="0"/>
                </a:lnTo>
                <a:lnTo>
                  <a:pt x="1655826" y="1645666"/>
                </a:lnTo>
                <a:lnTo>
                  <a:pt x="10268" y="0"/>
                </a:lnTo>
                <a:lnTo>
                  <a:pt x="0" y="0"/>
                </a:lnTo>
                <a:lnTo>
                  <a:pt x="0" y="5841721"/>
                </a:lnTo>
                <a:lnTo>
                  <a:pt x="5841340" y="0"/>
                </a:lnTo>
                <a:close/>
              </a:path>
            </a:pathLst>
          </a:custGeom>
          <a:solidFill>
            <a:srgbClr val="0085C6">
              <a:alpha val="74902"/>
            </a:srgbClr>
          </a:solidFill>
          <a:ln w="1269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11" name="ArtworkLogo">
            <a:extLst>
              <a:ext uri="{FF2B5EF4-FFF2-40B4-BE49-F238E27FC236}">
                <a16:creationId xmlns:a16="http://schemas.microsoft.com/office/drawing/2014/main" id="{38D7E1FD-7211-CAFB-5BBB-84396CB6C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5617" y="5109583"/>
            <a:ext cx="2324793" cy="118526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039E0F1-48CC-FF77-2B9F-F114BA52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012" y="423332"/>
            <a:ext cx="5976321" cy="200296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97E7F16-E22E-5F37-411D-943E40470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13" y="2518373"/>
            <a:ext cx="4826924" cy="11220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18716C2A-073D-16EF-4885-E0AD11F5BB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617146"/>
              </p:ext>
            </p:extLst>
          </p:nvPr>
        </p:nvGraphicFramePr>
        <p:xfrm>
          <a:off x="5972723" y="3827205"/>
          <a:ext cx="647602" cy="84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602">
                  <a:extLst>
                    <a:ext uri="{9D8B030D-6E8A-4147-A177-3AD203B41FA5}">
                      <a16:colId xmlns:a16="http://schemas.microsoft.com/office/drawing/2014/main" val="1466305088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Auteur</a:t>
                      </a:r>
                      <a:endParaRPr lang="nl-NL" sz="14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165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Datum</a:t>
                      </a:r>
                      <a:endParaRPr lang="nl-NL" sz="14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49219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endParaRPr lang="nl-NL" sz="14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56723"/>
                  </a:ext>
                </a:extLst>
              </a:tr>
            </a:tbl>
          </a:graphicData>
        </a:graphic>
      </p:graphicFrame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C23177D5-467B-5ED9-E89C-75F22ECC05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2096" y="3832745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[Auteur]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F841BB-C5FE-4709-DC70-04383DC7E4A8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6602096" y="4127886"/>
            <a:ext cx="1981596" cy="184616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fld id="{002A0C75-8C73-4BC2-A110-8B70C26DE224}" type="datetime1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58BC21-08B5-9740-1E7D-0B157197D2F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2411187" y="6927292"/>
            <a:ext cx="8588828" cy="18461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572001-2FAD-178C-FEBB-1598D2C9FA1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085198" y="6927292"/>
            <a:ext cx="768135" cy="184616"/>
          </a:xfrm>
        </p:spPr>
        <p:txBody>
          <a:bodyPr/>
          <a:lstStyle/>
          <a:p>
            <a:fld id="{A648B885-FF76-47CB-8BBD-27E7EBF07CA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48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FBED7AAB-CDAA-72E0-3A43-540D621F3688}"/>
              </a:ext>
            </a:extLst>
          </p:cNvPr>
          <p:cNvSpPr/>
          <p:nvPr userDrawn="1"/>
        </p:nvSpPr>
        <p:spPr>
          <a:xfrm>
            <a:off x="1753986" y="4031673"/>
            <a:ext cx="5505341" cy="2826326"/>
          </a:xfrm>
          <a:prstGeom prst="triangl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E88A44-0518-7593-2358-9798869F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6" y="6863443"/>
            <a:ext cx="8588828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E47005-03CE-1172-0884-71CE6F5D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7" y="6865861"/>
            <a:ext cx="768135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648B885-FF76-47CB-8BBD-27E7EBF07CA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BD37D6-B25E-967C-E52E-4F3107952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838825" cy="5842635"/>
          </a:xfrm>
          <a:custGeom>
            <a:avLst/>
            <a:gdLst>
              <a:gd name="connsiteX0" fmla="*/ 5841340 w 5841339"/>
              <a:gd name="connsiteY0" fmla="*/ 0 h 5841720"/>
              <a:gd name="connsiteX1" fmla="*/ 3301403 w 5841339"/>
              <a:gd name="connsiteY1" fmla="*/ 0 h 5841720"/>
              <a:gd name="connsiteX2" fmla="*/ 1655826 w 5841339"/>
              <a:gd name="connsiteY2" fmla="*/ 1645666 h 5841720"/>
              <a:gd name="connsiteX3" fmla="*/ 10268 w 5841339"/>
              <a:gd name="connsiteY3" fmla="*/ 0 h 5841720"/>
              <a:gd name="connsiteX4" fmla="*/ 0 w 5841339"/>
              <a:gd name="connsiteY4" fmla="*/ 0 h 5841720"/>
              <a:gd name="connsiteX5" fmla="*/ 0 w 5841339"/>
              <a:gd name="connsiteY5" fmla="*/ 5841721 h 5841720"/>
              <a:gd name="connsiteX6" fmla="*/ 5841340 w 5841339"/>
              <a:gd name="connsiteY6" fmla="*/ 0 h 584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1339" h="5841720">
                <a:moveTo>
                  <a:pt x="5841340" y="0"/>
                </a:moveTo>
                <a:lnTo>
                  <a:pt x="3301403" y="0"/>
                </a:lnTo>
                <a:lnTo>
                  <a:pt x="1655826" y="1645666"/>
                </a:lnTo>
                <a:lnTo>
                  <a:pt x="10268" y="0"/>
                </a:lnTo>
                <a:lnTo>
                  <a:pt x="0" y="0"/>
                </a:lnTo>
                <a:lnTo>
                  <a:pt x="0" y="5841721"/>
                </a:lnTo>
                <a:lnTo>
                  <a:pt x="5841340" y="0"/>
                </a:lnTo>
                <a:close/>
              </a:path>
            </a:pathLst>
          </a:custGeom>
          <a:solidFill>
            <a:srgbClr val="0085C6">
              <a:alpha val="74902"/>
            </a:srgbClr>
          </a:solidFill>
          <a:ln w="1269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10" name="ArtworkLogo">
            <a:extLst>
              <a:ext uri="{FF2B5EF4-FFF2-40B4-BE49-F238E27FC236}">
                <a16:creationId xmlns:a16="http://schemas.microsoft.com/office/drawing/2014/main" id="{194D9AE6-EEA9-67DA-1E28-74BBFD1DB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75617" y="5109583"/>
            <a:ext cx="2324793" cy="118526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24A8B8A-5A12-77BC-D52C-3D92C108C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012" y="423332"/>
            <a:ext cx="5976321" cy="200296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844E863F-F9EF-7570-3F26-F8FBEC0B2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13" y="2518373"/>
            <a:ext cx="4826924" cy="11220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AA9BA80B-FC9C-A07E-26AC-C724F6640AA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4564836"/>
              </p:ext>
            </p:extLst>
          </p:nvPr>
        </p:nvGraphicFramePr>
        <p:xfrm>
          <a:off x="5972723" y="3827205"/>
          <a:ext cx="647602" cy="84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602">
                  <a:extLst>
                    <a:ext uri="{9D8B030D-6E8A-4147-A177-3AD203B41FA5}">
                      <a16:colId xmlns:a16="http://schemas.microsoft.com/office/drawing/2014/main" val="1466305088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accent3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Auteur</a:t>
                      </a:r>
                      <a:endParaRPr lang="nl-NL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165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accent3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Datum</a:t>
                      </a:r>
                      <a:endParaRPr lang="nl-NL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49219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accent3"/>
                          </a:solidFill>
                          <a:effectLst/>
                          <a:latin typeface="+mj-lt"/>
                          <a:cs typeface="Segoe UI Semibold" panose="020B0702040204020203" pitchFamily="34" charset="0"/>
                        </a:rPr>
                        <a:t>Status</a:t>
                      </a:r>
                      <a:endParaRPr lang="nl-NL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56723"/>
                  </a:ext>
                </a:extLst>
              </a:tr>
            </a:tbl>
          </a:graphicData>
        </a:graphic>
      </p:graphicFrame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6436DDAC-09F2-5DB1-A9D5-31E000C2BE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2096" y="3832745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[Auteur]</a:t>
            </a:r>
          </a:p>
        </p:txBody>
      </p:sp>
      <p:sp>
        <p:nvSpPr>
          <p:cNvPr id="15" name="Tijdelijke aanduiding voor datum 15">
            <a:extLst>
              <a:ext uri="{FF2B5EF4-FFF2-40B4-BE49-F238E27FC236}">
                <a16:creationId xmlns:a16="http://schemas.microsoft.com/office/drawing/2014/main" id="{8B674381-211C-FF9F-C574-A4844D268B5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2096" y="4105752"/>
            <a:ext cx="2653506" cy="216000"/>
          </a:xfrm>
        </p:spPr>
        <p:txBody>
          <a:bodyPr/>
          <a:lstStyle>
            <a:lvl1pPr>
              <a:defRPr lang="nl-NL" sz="1400" b="0" kern="1200" smtClean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fld id="{A2D4CE28-2779-4906-957D-A173F7999FCA}" type="datetime1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465BD4F6-E566-373F-AA82-95B04BC4D7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2096" y="4408262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[Openbaar]</a:t>
            </a:r>
          </a:p>
        </p:txBody>
      </p:sp>
    </p:spTree>
    <p:extLst>
      <p:ext uri="{BB962C8B-B14F-4D97-AF65-F5344CB8AC3E}">
        <p14:creationId xmlns:p14="http://schemas.microsoft.com/office/powerpoint/2010/main" val="129570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50027-561D-9815-D6C8-783374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8DF9C5-40B2-777B-7728-7B2F7902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844BF-4A37-C943-19BA-B6BE1D0E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4" y="6858000"/>
            <a:ext cx="1981596" cy="365125"/>
          </a:xfrm>
        </p:spPr>
        <p:txBody>
          <a:bodyPr/>
          <a:lstStyle/>
          <a:p>
            <a:fld id="{B234C477-5CCC-4E58-9207-9007DC239AB4}" type="datetime1">
              <a:rPr lang="nl-NL" smtClean="0"/>
              <a:t>24-6-2026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791B4C-CA2E-3C32-B006-50106C38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6" y="6858000"/>
            <a:ext cx="858882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452BF-6401-2945-19C5-20088936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7" y="6858000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26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dia grij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50027-561D-9815-D6C8-783374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8DF9C5-40B2-777B-7728-7B2F7902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844BF-4A37-C943-19BA-B6BE1D0E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4" y="6858000"/>
            <a:ext cx="1981596" cy="365125"/>
          </a:xfrm>
        </p:spPr>
        <p:txBody>
          <a:bodyPr/>
          <a:lstStyle/>
          <a:p>
            <a:fld id="{B234C477-5CCC-4E58-9207-9007DC239AB4}" type="datetime1">
              <a:rPr lang="nl-NL" smtClean="0"/>
              <a:t>24-6-2026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791B4C-CA2E-3C32-B006-50106C38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6" y="6858000"/>
            <a:ext cx="858882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452BF-6401-2945-19C5-20088936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7" y="6858000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81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dia 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50027-561D-9815-D6C8-783374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8DF9C5-40B2-777B-7728-7B2F7902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844BF-4A37-C943-19BA-B6BE1D0E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734" y="6858000"/>
            <a:ext cx="1981596" cy="365125"/>
          </a:xfrm>
        </p:spPr>
        <p:txBody>
          <a:bodyPr/>
          <a:lstStyle/>
          <a:p>
            <a:fld id="{B234C477-5CCC-4E58-9207-9007DC239AB4}" type="datetime1">
              <a:rPr lang="nl-NL" smtClean="0"/>
              <a:t>24-6-2026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791B4C-CA2E-3C32-B006-50106C38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186" y="6858000"/>
            <a:ext cx="858882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452BF-6401-2945-19C5-20088936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757" y="6858000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1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4737BDE2-6624-6AA2-E513-3C0A4D766F82}"/>
              </a:ext>
            </a:extLst>
          </p:cNvPr>
          <p:cNvSpPr/>
          <p:nvPr userDrawn="1"/>
        </p:nvSpPr>
        <p:spPr>
          <a:xfrm>
            <a:off x="-1" y="0"/>
            <a:ext cx="180000" cy="6870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472DD61-4421-5CEC-4C48-8826AE7C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9780132" cy="128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E14671-E605-C01F-EC26-2E58DAE6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520825"/>
            <a:ext cx="11587855" cy="493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48627B-AB69-E330-96D2-7A8A6BA7E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735" y="6637339"/>
            <a:ext cx="1981596" cy="184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02A0C75-8C73-4BC2-A110-8B70C26DE224}" type="datetime1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F30596-193F-4148-BD90-D8B9C3A96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187" y="6637339"/>
            <a:ext cx="8588828" cy="184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E07D45-0616-24CB-1480-BE6C20E68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9758" y="6637339"/>
            <a:ext cx="768135" cy="184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A648B885-FF76-47CB-8BBD-27E7EBF07CA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rtworkLogo">
            <a:extLst>
              <a:ext uri="{FF2B5EF4-FFF2-40B4-BE49-F238E27FC236}">
                <a16:creationId xmlns:a16="http://schemas.microsoft.com/office/drawing/2014/main" id="{77990C53-887C-17B0-656E-BF275840E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283929" y="303802"/>
            <a:ext cx="1629294" cy="830672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ECFF6442-24D7-78CE-C384-08CC040403BE}"/>
              </a:ext>
            </a:extLst>
          </p:cNvPr>
          <p:cNvGrpSpPr/>
          <p:nvPr userDrawn="1"/>
        </p:nvGrpSpPr>
        <p:grpSpPr>
          <a:xfrm>
            <a:off x="175844" y="-1"/>
            <a:ext cx="8131733" cy="6857999"/>
            <a:chOff x="0" y="0"/>
            <a:chExt cx="7536913" cy="6356350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30AC175-1567-1D95-0AFA-FE3F3B2F6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5838825" cy="5842635"/>
            </a:xfrm>
            <a:custGeom>
              <a:avLst/>
              <a:gdLst>
                <a:gd name="connsiteX0" fmla="*/ 5841340 w 5841339"/>
                <a:gd name="connsiteY0" fmla="*/ 0 h 5841720"/>
                <a:gd name="connsiteX1" fmla="*/ 3301403 w 5841339"/>
                <a:gd name="connsiteY1" fmla="*/ 0 h 5841720"/>
                <a:gd name="connsiteX2" fmla="*/ 1655826 w 5841339"/>
                <a:gd name="connsiteY2" fmla="*/ 1645666 h 5841720"/>
                <a:gd name="connsiteX3" fmla="*/ 10268 w 5841339"/>
                <a:gd name="connsiteY3" fmla="*/ 0 h 5841720"/>
                <a:gd name="connsiteX4" fmla="*/ 0 w 5841339"/>
                <a:gd name="connsiteY4" fmla="*/ 0 h 5841720"/>
                <a:gd name="connsiteX5" fmla="*/ 0 w 5841339"/>
                <a:gd name="connsiteY5" fmla="*/ 5841721 h 5841720"/>
                <a:gd name="connsiteX6" fmla="*/ 5841340 w 5841339"/>
                <a:gd name="connsiteY6" fmla="*/ 0 h 584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1339" h="5841720">
                  <a:moveTo>
                    <a:pt x="5841340" y="0"/>
                  </a:moveTo>
                  <a:lnTo>
                    <a:pt x="3301403" y="0"/>
                  </a:lnTo>
                  <a:lnTo>
                    <a:pt x="1655826" y="1645666"/>
                  </a:lnTo>
                  <a:lnTo>
                    <a:pt x="10268" y="0"/>
                  </a:lnTo>
                  <a:lnTo>
                    <a:pt x="0" y="0"/>
                  </a:lnTo>
                  <a:lnTo>
                    <a:pt x="0" y="5841721"/>
                  </a:lnTo>
                  <a:lnTo>
                    <a:pt x="5841340" y="0"/>
                  </a:lnTo>
                  <a:close/>
                </a:path>
              </a:pathLst>
            </a:custGeom>
            <a:solidFill>
              <a:srgbClr val="0085C6">
                <a:alpha val="5000"/>
              </a:srgbClr>
            </a:solidFill>
            <a:ln w="1269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78433DAC-08AE-E961-4DE7-DBA661CABD30}"/>
                </a:ext>
              </a:extLst>
            </p:cNvPr>
            <p:cNvSpPr/>
            <p:nvPr userDrawn="1"/>
          </p:nvSpPr>
          <p:spPr>
            <a:xfrm>
              <a:off x="2031572" y="3530024"/>
              <a:ext cx="5505341" cy="2826326"/>
            </a:xfrm>
            <a:prstGeom prst="triangle">
              <a:avLst/>
            </a:prstGeom>
            <a:solidFill>
              <a:schemeClr val="accent3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381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79" r:id="rId3"/>
    <p:sldLayoutId id="2147483674" r:id="rId4"/>
    <p:sldLayoutId id="2147483659" r:id="rId5"/>
    <p:sldLayoutId id="2147483649" r:id="rId6"/>
    <p:sldLayoutId id="2147483651" r:id="rId7"/>
    <p:sldLayoutId id="2147483675" r:id="rId8"/>
    <p:sldLayoutId id="2147483676" r:id="rId9"/>
    <p:sldLayoutId id="2147483652" r:id="rId10"/>
    <p:sldLayoutId id="2147483669" r:id="rId11"/>
    <p:sldLayoutId id="2147483670" r:id="rId12"/>
    <p:sldLayoutId id="2147483680" r:id="rId13"/>
    <p:sldLayoutId id="2147483681" r:id="rId14"/>
    <p:sldLayoutId id="2147483682" r:id="rId15"/>
    <p:sldLayoutId id="2147483671" r:id="rId16"/>
    <p:sldLayoutId id="2147483672" r:id="rId17"/>
    <p:sldLayoutId id="2147483673" r:id="rId18"/>
    <p:sldLayoutId id="2147483660" r:id="rId19"/>
    <p:sldLayoutId id="2147483663" r:id="rId20"/>
    <p:sldLayoutId id="2147483664" r:id="rId21"/>
    <p:sldLayoutId id="2147483677" r:id="rId22"/>
    <p:sldLayoutId id="2147483665" r:id="rId23"/>
    <p:sldLayoutId id="2147483666" r:id="rId24"/>
    <p:sldLayoutId id="2147483667" r:id="rId25"/>
    <p:sldLayoutId id="2147483668" r:id="rId26"/>
    <p:sldLayoutId id="2147483678" r:id="rId27"/>
    <p:sldLayoutId id="2147483655" r:id="rId28"/>
    <p:sldLayoutId id="2147483654" r:id="rId29"/>
    <p:sldLayoutId id="2147483656" r:id="rId30"/>
    <p:sldLayoutId id="2147483657" r:id="rId31"/>
    <p:sldLayoutId id="2147483661" r:id="rId32"/>
    <p:sldLayoutId id="2147483683" r:id="rId3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64686B"/>
        </a:buClr>
        <a:buSzPct val="9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64686B"/>
        </a:buClr>
        <a:buSzPct val="90000"/>
        <a:buFont typeface="Wingdings" panose="05000000000000000000" pitchFamily="2" charset="2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64686B"/>
        </a:buClr>
        <a:buSzPct val="90000"/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64686B"/>
        </a:buClr>
        <a:buSzPct val="90000"/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64686B"/>
        </a:buClr>
        <a:buSzPct val="90000"/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pos="189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703" userDrawn="1">
          <p15:clr>
            <a:srgbClr val="F26B43"/>
          </p15:clr>
        </p15:guide>
        <p15:guide id="8" orient="horz" pos="187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FAA35-54A9-2F3B-B0B5-15B9E9B65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012" y="423332"/>
            <a:ext cx="6216376" cy="2002965"/>
          </a:xfrm>
        </p:spPr>
        <p:txBody>
          <a:bodyPr/>
          <a:lstStyle/>
          <a:p>
            <a:r>
              <a:rPr lang="nl-NL" dirty="0">
                <a:effectLst/>
              </a:rPr>
              <a:t>Het projectbesluit in het DSO, hoe dan?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D40446-620E-70AA-7430-FB70428A6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Standaard, bekendmaken en ontsluiten in het DSO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269E31-8424-519E-A74C-0E96976EA1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Nienke Jansen</a:t>
            </a:r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E5C588CF-1BFB-0D66-F25E-177160CCAE6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 dirty="0"/>
              <a:t>Donderdag 25 juni 2026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C1C29F-34CB-505D-6FA5-D756549933B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27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A5B99-C392-BA5A-5EB0-1B3B522F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Projectbesluit wijzigt omgevingsplan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69E24-FEC9-3F3C-9B6E-744854BA6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projectbesluit, dat wordt vastgesteld door waterschap, provincie of minister, wijzigt het omgevingsplan van een gemeente</a:t>
            </a:r>
          </a:p>
          <a:p>
            <a:pPr marL="0" indent="0">
              <a:buNone/>
            </a:pPr>
            <a:r>
              <a:rPr lang="nl-NL" dirty="0"/>
              <a:t>Dit is </a:t>
            </a:r>
            <a:r>
              <a:rPr lang="nl-NL" i="1" dirty="0">
                <a:solidFill>
                  <a:schemeClr val="accent3"/>
                </a:solidFill>
              </a:rPr>
              <a:t>meervoudig bronhouderschap</a:t>
            </a:r>
            <a:r>
              <a:rPr lang="nl-NL" dirty="0"/>
              <a:t>: meerdere bronhouders van verschillende bestuurslagen wijzigen eenzelfde omgevingsdocument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7A3BE5-0B1F-3DE5-3226-A256603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1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01604-9983-BB71-BA4E-BA3A9444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Technische toepassing meervoudig bronhouderschap voor wijzigen omgevingsplan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8CE7B2-223A-D7D2-45BB-FCA53BF10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5" y="1883859"/>
            <a:ext cx="9144000" cy="387968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EEB0A09-2E17-4672-0322-69843EBDA895}"/>
              </a:ext>
            </a:extLst>
          </p:cNvPr>
          <p:cNvSpPr txBox="1"/>
          <p:nvPr/>
        </p:nvSpPr>
        <p:spPr>
          <a:xfrm>
            <a:off x="6484417" y="1363509"/>
            <a:ext cx="5251923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nl-NL" sz="2400" dirty="0"/>
              <a:t>Geconsolideerde regeling bestaat uit:</a:t>
            </a:r>
          </a:p>
          <a:p>
            <a:pPr marL="474121" indent="-47412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1 hoofdregeling</a:t>
            </a:r>
          </a:p>
          <a:p>
            <a:pPr marL="474121" indent="-47412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0 of meer tijdelijk </a:t>
            </a:r>
            <a:r>
              <a:rPr lang="nl-NL" sz="2400" dirty="0" err="1"/>
              <a:t>regelingdelen</a:t>
            </a:r>
            <a:endParaRPr lang="nl-NL" sz="2400" dirty="0"/>
          </a:p>
          <a:p>
            <a:pPr>
              <a:spcBef>
                <a:spcPts val="300"/>
              </a:spcBef>
            </a:pPr>
            <a:endParaRPr lang="nl-NL" sz="2400" dirty="0"/>
          </a:p>
          <a:p>
            <a:pPr>
              <a:spcBef>
                <a:spcPts val="300"/>
              </a:spcBef>
            </a:pPr>
            <a:r>
              <a:rPr lang="nl-NL" sz="2400" dirty="0"/>
              <a:t>Technische toepassing waarmee wordt voldaan aan: </a:t>
            </a:r>
          </a:p>
          <a:p>
            <a:pPr marL="474121" indent="-47412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wijzigen omgevingsplan door ander besluit</a:t>
            </a:r>
          </a:p>
          <a:p>
            <a:pPr marL="474121" indent="-47412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juridische consolidatieplicht</a:t>
            </a:r>
          </a:p>
          <a:p>
            <a:pPr marL="474121" indent="-47412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spcBef>
                <a:spcPts val="300"/>
              </a:spcBef>
            </a:pPr>
            <a:r>
              <a:rPr lang="nl-NL" sz="2400" dirty="0"/>
              <a:t>Per projectbesluit ( en voorbereidingsbesluit en reactieve interventie) een eigen tijdelijk regelingdeel </a:t>
            </a:r>
          </a:p>
          <a:p>
            <a:pPr marL="474121" indent="-47412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452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CFBFA74-013D-AE2F-6776-F39E012C78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5238" y="6858000"/>
            <a:ext cx="766762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t>12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834CE3-BD19-8468-AB9C-83DB3DAF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37" y="0"/>
            <a:ext cx="10236908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671847C-5014-EA98-D871-3FA336D3A6DC}"/>
              </a:ext>
            </a:extLst>
          </p:cNvPr>
          <p:cNvSpPr txBox="1"/>
          <p:nvPr/>
        </p:nvSpPr>
        <p:spPr>
          <a:xfrm>
            <a:off x="10210953" y="2579127"/>
            <a:ext cx="1895703" cy="738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Omgevingsplanregels projectbesluit </a:t>
            </a:r>
          </a:p>
          <a:p>
            <a:r>
              <a:rPr lang="nl-NL" sz="1400" dirty="0"/>
              <a:t>ministerie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A16567-E21A-549A-DD7B-9F468CE55983}"/>
              </a:ext>
            </a:extLst>
          </p:cNvPr>
          <p:cNvSpPr txBox="1"/>
          <p:nvPr/>
        </p:nvSpPr>
        <p:spPr>
          <a:xfrm>
            <a:off x="10210953" y="4826285"/>
            <a:ext cx="1895703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Voorbeschermings-regels ministerie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23CA78D-2595-1A13-4A42-76F01FA931B1}"/>
              </a:ext>
            </a:extLst>
          </p:cNvPr>
          <p:cNvSpPr txBox="1"/>
          <p:nvPr/>
        </p:nvSpPr>
        <p:spPr>
          <a:xfrm>
            <a:off x="10210953" y="5557244"/>
            <a:ext cx="1895702" cy="52322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Hoofdregeling: eigen regels gemeente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C680DB6-947E-1A88-5896-CF52E6F1D479}"/>
              </a:ext>
            </a:extLst>
          </p:cNvPr>
          <p:cNvSpPr/>
          <p:nvPr/>
        </p:nvSpPr>
        <p:spPr>
          <a:xfrm>
            <a:off x="5992626" y="0"/>
            <a:ext cx="4087546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686595C-6FBB-A424-400F-4E62907109F1}"/>
              </a:ext>
            </a:extLst>
          </p:cNvPr>
          <p:cNvSpPr txBox="1"/>
          <p:nvPr/>
        </p:nvSpPr>
        <p:spPr>
          <a:xfrm>
            <a:off x="10210952" y="662020"/>
            <a:ext cx="1895703" cy="738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Geconsolideerde regeling omgevingsplan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0376E3B-AC90-CE10-4555-2CD9C1666246}"/>
              </a:ext>
            </a:extLst>
          </p:cNvPr>
          <p:cNvSpPr/>
          <p:nvPr/>
        </p:nvSpPr>
        <p:spPr>
          <a:xfrm>
            <a:off x="6029202" y="1783080"/>
            <a:ext cx="3946902" cy="30432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2A905E5-B99F-6936-6591-488E9E00739D}"/>
              </a:ext>
            </a:extLst>
          </p:cNvPr>
          <p:cNvSpPr/>
          <p:nvPr/>
        </p:nvSpPr>
        <p:spPr>
          <a:xfrm>
            <a:off x="6029202" y="4892040"/>
            <a:ext cx="3946902" cy="4574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972884B-8DEE-A16C-DD18-9BBDF74D76D3}"/>
              </a:ext>
            </a:extLst>
          </p:cNvPr>
          <p:cNvSpPr/>
          <p:nvPr/>
        </p:nvSpPr>
        <p:spPr>
          <a:xfrm>
            <a:off x="6029202" y="5415260"/>
            <a:ext cx="3946902" cy="137873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45012-5D81-C220-51A1-A8AE6584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97167"/>
            <a:ext cx="9780132" cy="1280159"/>
          </a:xfrm>
        </p:spPr>
        <p:txBody>
          <a:bodyPr>
            <a:normAutofit/>
          </a:bodyPr>
          <a:lstStyle/>
          <a:p>
            <a:r>
              <a:rPr lang="nl-NL" dirty="0"/>
              <a:t>Informatie in samenhang per geometrisch begrensd object raadpleegbaar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325445-8509-1E5B-3469-D805BF1BF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Standaard zorgt voor die raadpleegbaarheid en voegt daar verrijking aan toe met annotaties</a:t>
            </a:r>
          </a:p>
          <a:p>
            <a:pPr marL="0" indent="0">
              <a:buNone/>
            </a:pPr>
            <a:r>
              <a:rPr lang="nl-NL" dirty="0"/>
              <a:t>Annotaties representeren de kern van de juridische inhoud van iedere regel/onderdeel van de tekst</a:t>
            </a:r>
          </a:p>
          <a:p>
            <a:pPr marL="0" indent="0">
              <a:buNone/>
            </a:pPr>
            <a:r>
              <a:rPr lang="nl-NL" dirty="0"/>
              <a:t>→ een computer/viewer kan die kern laten zien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Beschikbare annotaties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42C681-6F46-2371-C4D7-0AFE5915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13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6D62843E-DF35-4A4A-6BD0-C2819399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73" y="4084457"/>
            <a:ext cx="4645555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1EB27-4E26-AB1B-5A4D-366AC4D3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"/>
            <a:ext cx="10260779" cy="1280159"/>
          </a:xfrm>
        </p:spPr>
        <p:txBody>
          <a:bodyPr/>
          <a:lstStyle/>
          <a:p>
            <a:r>
              <a:rPr lang="nl-NL" dirty="0"/>
              <a:t>Met annotaties kern van de tekst weergeven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C8A890-7AA7-DB05-E225-2E54ED89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CC2B00-4F57-19E2-58CD-2B0E10B8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184661"/>
            <a:ext cx="8353975" cy="56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6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FF8A44-4D56-AA6E-DA3E-131B3437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59" y="70338"/>
            <a:ext cx="12432955" cy="678766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3301814-13C9-1106-34E9-618EB94E645F}"/>
              </a:ext>
            </a:extLst>
          </p:cNvPr>
          <p:cNvSpPr/>
          <p:nvPr/>
        </p:nvSpPr>
        <p:spPr>
          <a:xfrm>
            <a:off x="8529916" y="695073"/>
            <a:ext cx="1226731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70B69BE-334B-4AB9-7E09-B495863807F7}"/>
              </a:ext>
            </a:extLst>
          </p:cNvPr>
          <p:cNvSpPr/>
          <p:nvPr/>
        </p:nvSpPr>
        <p:spPr>
          <a:xfrm>
            <a:off x="8529916" y="1710057"/>
            <a:ext cx="3662084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73F95D2-6D13-08E0-972E-56BAC1E945CD}"/>
              </a:ext>
            </a:extLst>
          </p:cNvPr>
          <p:cNvSpPr/>
          <p:nvPr/>
        </p:nvSpPr>
        <p:spPr>
          <a:xfrm>
            <a:off x="8529915" y="2057529"/>
            <a:ext cx="1226731" cy="210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164DF30-85C5-4E1D-6AFD-3D602AFF52A6}"/>
              </a:ext>
            </a:extLst>
          </p:cNvPr>
          <p:cNvSpPr/>
          <p:nvPr/>
        </p:nvSpPr>
        <p:spPr>
          <a:xfrm>
            <a:off x="8529915" y="2290636"/>
            <a:ext cx="3662084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75A231D-8710-C72E-1B57-FCAEA375D6E8}"/>
              </a:ext>
            </a:extLst>
          </p:cNvPr>
          <p:cNvSpPr/>
          <p:nvPr/>
        </p:nvSpPr>
        <p:spPr>
          <a:xfrm>
            <a:off x="8529916" y="2595231"/>
            <a:ext cx="3662084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FD8DA3-FB6B-F718-0397-20FA5D4FA257}"/>
              </a:ext>
            </a:extLst>
          </p:cNvPr>
          <p:cNvSpPr/>
          <p:nvPr/>
        </p:nvSpPr>
        <p:spPr>
          <a:xfrm>
            <a:off x="8529915" y="3186263"/>
            <a:ext cx="3662084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616D793-F96A-DEAE-817A-8DB9285870DB}"/>
              </a:ext>
            </a:extLst>
          </p:cNvPr>
          <p:cNvSpPr/>
          <p:nvPr/>
        </p:nvSpPr>
        <p:spPr>
          <a:xfrm>
            <a:off x="8536011" y="2923161"/>
            <a:ext cx="1226731" cy="210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3928BCA-F83D-4D9B-9F3F-0E5E0A86A386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818888" y="1325880"/>
            <a:ext cx="3711028" cy="523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3370324-4CF2-9FB2-065E-2342C84B5EBB}"/>
              </a:ext>
            </a:extLst>
          </p:cNvPr>
          <p:cNvCxnSpPr>
            <a:cxnSpLocks/>
          </p:cNvCxnSpPr>
          <p:nvPr/>
        </p:nvCxnSpPr>
        <p:spPr>
          <a:xfrm flipH="1">
            <a:off x="6318504" y="2459147"/>
            <a:ext cx="2211412" cy="674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A56C3C45-ACAD-D419-2387-BAF6E6B95D06}"/>
              </a:ext>
            </a:extLst>
          </p:cNvPr>
          <p:cNvCxnSpPr>
            <a:cxnSpLocks/>
          </p:cNvCxnSpPr>
          <p:nvPr/>
        </p:nvCxnSpPr>
        <p:spPr>
          <a:xfrm flipH="1">
            <a:off x="6565392" y="2776987"/>
            <a:ext cx="1964524" cy="740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B22B734-05CE-8BFC-EEC1-528B14C308A3}"/>
              </a:ext>
            </a:extLst>
          </p:cNvPr>
          <p:cNvCxnSpPr>
            <a:cxnSpLocks/>
          </p:cNvCxnSpPr>
          <p:nvPr/>
        </p:nvCxnSpPr>
        <p:spPr>
          <a:xfrm flipH="1">
            <a:off x="6793992" y="3327970"/>
            <a:ext cx="1888324" cy="670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A5028-8E14-2834-9240-26D14165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19172-1665-B858-DF06-B17D8CB77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D1ED3D-A409-5B92-4136-A24DB5EC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62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62A2CF-A36E-DC06-5E66-AB560DF2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B91619-1733-3888-7E06-522E7E0C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8" y="-1"/>
            <a:ext cx="382626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161E81-461B-2C18-2821-FA9CB668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852" y="3428999"/>
            <a:ext cx="3006203" cy="1793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DCFF71-7D83-7067-733B-E7EE3103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994" y="5040852"/>
            <a:ext cx="2977314" cy="17855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85310D-40E6-4C7D-93AA-29FAF4DDE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450" y="1701810"/>
            <a:ext cx="3295903" cy="2009578"/>
          </a:xfrm>
          <a:prstGeom prst="rect">
            <a:avLst/>
          </a:prstGeom>
        </p:spPr>
      </p:pic>
      <p:sp>
        <p:nvSpPr>
          <p:cNvPr id="20" name="Titel 8">
            <a:extLst>
              <a:ext uri="{FF2B5EF4-FFF2-40B4-BE49-F238E27FC236}">
                <a16:creationId xmlns:a16="http://schemas.microsoft.com/office/drawing/2014/main" id="{7A8E5E4A-EB8B-C61D-EF67-D511F2E6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450" y="31626"/>
            <a:ext cx="5898778" cy="1280159"/>
          </a:xfrm>
        </p:spPr>
        <p:txBody>
          <a:bodyPr>
            <a:normAutofit/>
          </a:bodyPr>
          <a:lstStyle/>
          <a:p>
            <a:r>
              <a:rPr lang="nl-NL" dirty="0"/>
              <a:t>Bekendmaking projectbesluit</a:t>
            </a:r>
          </a:p>
        </p:txBody>
      </p:sp>
    </p:spTree>
    <p:extLst>
      <p:ext uri="{BB962C8B-B14F-4D97-AF65-F5344CB8AC3E}">
        <p14:creationId xmlns:p14="http://schemas.microsoft.com/office/powerpoint/2010/main" val="242989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43C79-1D48-2A9F-6092-1415139DF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46E2BFB-38E8-7CA3-FF44-AF977506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45487C-8B2E-B638-7764-06585B279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8" y="-1"/>
            <a:ext cx="382626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36F1C3F-67C4-BE2B-26DE-2F585C49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97" y="3150249"/>
            <a:ext cx="3006203" cy="1793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8E33D45-B401-8F8F-00E8-C8293A3D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604" y="5000205"/>
            <a:ext cx="2977314" cy="17855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D1C556-81FF-A59D-D60E-FE2565059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074" y="1755752"/>
            <a:ext cx="3295903" cy="200957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81B791D-60CD-9481-52F2-63560795A3C7}"/>
              </a:ext>
            </a:extLst>
          </p:cNvPr>
          <p:cNvSpPr/>
          <p:nvPr/>
        </p:nvSpPr>
        <p:spPr>
          <a:xfrm>
            <a:off x="887506" y="567249"/>
            <a:ext cx="3621742" cy="2023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A2FE37-E795-EC24-B18B-00A0407B7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194" y="329881"/>
            <a:ext cx="7440063" cy="364858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C0AA792-74B9-C697-F751-DA7175230312}"/>
              </a:ext>
            </a:extLst>
          </p:cNvPr>
          <p:cNvSpPr/>
          <p:nvPr/>
        </p:nvSpPr>
        <p:spPr>
          <a:xfrm>
            <a:off x="887506" y="2590801"/>
            <a:ext cx="3621742" cy="1120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9059859-A248-58CF-9137-B6C15D305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449" y="1996783"/>
            <a:ext cx="6839360" cy="2117941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D4907C9F-E7E2-5599-9135-A60BECEA15EB}"/>
              </a:ext>
            </a:extLst>
          </p:cNvPr>
          <p:cNvSpPr/>
          <p:nvPr/>
        </p:nvSpPr>
        <p:spPr>
          <a:xfrm>
            <a:off x="887506" y="3765330"/>
            <a:ext cx="3621742" cy="1568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08F9926-ED2A-0390-F5B6-AD14F9F16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6483" y="3098508"/>
            <a:ext cx="6264144" cy="2686826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0F1A97FC-C4A4-CBD7-21CF-DC2C30D591EA}"/>
              </a:ext>
            </a:extLst>
          </p:cNvPr>
          <p:cNvSpPr/>
          <p:nvPr/>
        </p:nvSpPr>
        <p:spPr>
          <a:xfrm>
            <a:off x="887506" y="5343270"/>
            <a:ext cx="3621742" cy="1514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15923AC-3B59-79FA-37D4-3943E5E524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666" y="3869568"/>
            <a:ext cx="6528052" cy="29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7B265A15-E497-8BEF-3A45-9E9BA9B6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99" y="-196491"/>
            <a:ext cx="9780132" cy="1280159"/>
          </a:xfrm>
        </p:spPr>
        <p:txBody>
          <a:bodyPr>
            <a:normAutofit/>
          </a:bodyPr>
          <a:lstStyle/>
          <a:p>
            <a:r>
              <a:rPr lang="nl-NL" dirty="0"/>
              <a:t>Projectbesluit in het DSO </a:t>
            </a:r>
            <a:br>
              <a:rPr lang="nl-NL" dirty="0"/>
            </a:br>
            <a:r>
              <a:rPr lang="nl-NL" dirty="0"/>
              <a:t>Deel A: de projectbeschrijving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B99CD6-D2BC-6B59-D857-10B781F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8F9991-0FC4-E59E-DD32-3A93891D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9" y="1083668"/>
            <a:ext cx="7274125" cy="55835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31675BB-2348-8D8A-DE57-1A9C0AD94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656" y="2588741"/>
            <a:ext cx="4666344" cy="25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BFE6E-64B8-457E-3156-41B5BA19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projectbesluit in het DSO, hoe komt het daar?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76218A-2C2E-FB62-2765-2FE0258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2071E6-1892-B8AA-6588-D0BACEE0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2" y="1280160"/>
            <a:ext cx="4622810" cy="35484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B9F69A4-4F58-EC83-4CE3-20FB134EE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42" y="1150501"/>
            <a:ext cx="6023212" cy="33786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11F7057-4A96-6C4C-B023-AB6201D27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87" y="3696702"/>
            <a:ext cx="4163461" cy="31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1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38FD-CFA5-54AD-6570-C1C19614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1567F-6B32-B73C-93D1-56F88790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Projectbesluit in het DSO </a:t>
            </a:r>
            <a:br>
              <a:rPr lang="nl-NL" dirty="0"/>
            </a:br>
            <a:r>
              <a:rPr lang="nl-NL" dirty="0"/>
              <a:t>Deel B: wijziging omgevingsplan 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36C74E-ECF9-39A4-4D95-FD8EE3E4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8367F6-85F2-9881-8011-DCCE7C79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56" y="1528725"/>
            <a:ext cx="9436443" cy="52932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4191645-38DD-1E73-8FEB-A7AD4FC1A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42" y="3429000"/>
            <a:ext cx="4782217" cy="2848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32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41CC8-2810-286D-EC98-BEEA50F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Projectbesluit in het DSO </a:t>
            </a:r>
            <a:br>
              <a:rPr lang="nl-NL" dirty="0"/>
            </a:br>
            <a:r>
              <a:rPr lang="nl-NL" dirty="0"/>
              <a:t>Deel C: wijziging omgevingsplan 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69CCB1-B731-DEBE-FF32-03CAD3A0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38E1C4-97D8-B6F0-C822-B76B5B5E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1371119"/>
            <a:ext cx="7226278" cy="54868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C9CCBE-C6BC-9801-F4BA-4A333AB0B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37" y="3076814"/>
            <a:ext cx="4699630" cy="2410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9B88606-D758-8959-C923-9FC03F9D0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648" y="1408187"/>
            <a:ext cx="2462664" cy="2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CBCBC-0B33-2DFE-F6D6-3936EE4B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5D195-0710-2F9B-B9B3-73722D13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Projectbesluit in het DSO in cijfers 2024-2026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093D53-8EB6-7239-FC8A-37A25A9F8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2C77F1-CD72-5ADE-22E9-A09B2AE6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63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0309C-B198-A358-FC76-8B0EDE92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20" y="0"/>
            <a:ext cx="10161773" cy="1280159"/>
          </a:xfrm>
        </p:spPr>
        <p:txBody>
          <a:bodyPr/>
          <a:lstStyle/>
          <a:p>
            <a:r>
              <a:rPr lang="nl-NL" dirty="0"/>
              <a:t>Projectbesluit in het DSO in cijfers 2024-2026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F4EBBAC-6676-6445-241C-0DA1DEDE5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84082"/>
              </p:ext>
            </p:extLst>
          </p:nvPr>
        </p:nvGraphicFramePr>
        <p:xfrm>
          <a:off x="228320" y="1538753"/>
          <a:ext cx="11891965" cy="311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93">
                  <a:extLst>
                    <a:ext uri="{9D8B030D-6E8A-4147-A177-3AD203B41FA5}">
                      <a16:colId xmlns:a16="http://schemas.microsoft.com/office/drawing/2014/main" val="72984721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398494332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607148750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00503884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262360931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Ministerie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Provincie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Waterschap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Totaal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2983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Definitief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18229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Ontwerp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37546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r>
                        <a:rPr lang="nl-NL" sz="1400" dirty="0"/>
                        <a:t>Omgevingsplan(</a:t>
                      </a:r>
                      <a:r>
                        <a:rPr lang="nl-NL" sz="1400" dirty="0" err="1"/>
                        <a:t>nen</a:t>
                      </a:r>
                      <a:r>
                        <a:rPr lang="nl-NL" sz="1400" dirty="0"/>
                        <a:t>) gewijzigd door definitief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657799"/>
                  </a:ext>
                </a:extLst>
              </a:tr>
              <a:tr h="371471">
                <a:tc>
                  <a:txBody>
                    <a:bodyPr/>
                    <a:lstStyle/>
                    <a:p>
                      <a:r>
                        <a:rPr lang="nl-NL" sz="1400" dirty="0"/>
                        <a:t>Omgevingsplan(</a:t>
                      </a:r>
                      <a:r>
                        <a:rPr lang="nl-NL" sz="1400" dirty="0" err="1"/>
                        <a:t>nen</a:t>
                      </a:r>
                      <a:r>
                        <a:rPr lang="nl-NL" sz="1400" dirty="0"/>
                        <a:t>) gewijzigd door ontwerp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98510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4E7AA1-533B-ADEF-3432-CAB72E58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53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4B1F-609D-5AA5-2F32-A85BA6E6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AF794-88CF-3591-F7F9-DD7956FA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5" y="0"/>
            <a:ext cx="11129961" cy="1280159"/>
          </a:xfrm>
        </p:spPr>
        <p:txBody>
          <a:bodyPr/>
          <a:lstStyle/>
          <a:p>
            <a:r>
              <a:rPr lang="nl-NL" dirty="0"/>
              <a:t>Projectbesluit in het DSO in cijfers 2024-2026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9934CC7B-4487-2F73-2D0C-9B4133820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067533"/>
              </p:ext>
            </p:extLst>
          </p:nvPr>
        </p:nvGraphicFramePr>
        <p:xfrm>
          <a:off x="300038" y="1520824"/>
          <a:ext cx="11891965" cy="201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93">
                  <a:extLst>
                    <a:ext uri="{9D8B030D-6E8A-4147-A177-3AD203B41FA5}">
                      <a16:colId xmlns:a16="http://schemas.microsoft.com/office/drawing/2014/main" val="72984721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398494332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607148750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00503884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262360931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Zonder wijziging omgevingsplan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Met wijziging omgevingsplan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Aantal gewijzigde omgevingsplannen per projectbesluit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2983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Definitief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(1x)</a:t>
                      </a:r>
                    </a:p>
                    <a:p>
                      <a:r>
                        <a:rPr lang="nl-NL" sz="1400" dirty="0"/>
                        <a:t>2 (3x)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18229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Ontwerp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(4x)</a:t>
                      </a:r>
                    </a:p>
                    <a:p>
                      <a:r>
                        <a:rPr lang="nl-NL" sz="1400" dirty="0"/>
                        <a:t>2 (5x)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37546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275B5F-F41D-79A4-85A0-B37182D6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24</a:t>
            </a:fld>
            <a:endParaRPr lang="nl-NL"/>
          </a:p>
        </p:txBody>
      </p:sp>
      <p:graphicFrame>
        <p:nvGraphicFramePr>
          <p:cNvPr id="3" name="Tijdelijke aanduiding voor inhoud 4">
            <a:extLst>
              <a:ext uri="{FF2B5EF4-FFF2-40B4-BE49-F238E27FC236}">
                <a16:creationId xmlns:a16="http://schemas.microsoft.com/office/drawing/2014/main" id="{F25A55DE-2B10-C84D-4153-5BB4FC71B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24147"/>
              </p:ext>
            </p:extLst>
          </p:nvPr>
        </p:nvGraphicFramePr>
        <p:xfrm>
          <a:off x="300034" y="3713866"/>
          <a:ext cx="118919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93">
                  <a:extLst>
                    <a:ext uri="{9D8B030D-6E8A-4147-A177-3AD203B41FA5}">
                      <a16:colId xmlns:a16="http://schemas.microsoft.com/office/drawing/2014/main" val="72984721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398494332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00503884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262360931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430147579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Aantal projectbesluiten per bevoegd gezag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Ministerie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Provincie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Waterschap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2983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Definitief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(8x)</a:t>
                      </a:r>
                    </a:p>
                    <a:p>
                      <a:r>
                        <a:rPr lang="nl-NL" sz="1400" dirty="0"/>
                        <a:t>2 (4x)</a:t>
                      </a:r>
                    </a:p>
                    <a:p>
                      <a:r>
                        <a:rPr lang="nl-NL" sz="1400" dirty="0"/>
                        <a:t>6 (1x)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(1x)</a:t>
                      </a:r>
                    </a:p>
                    <a:p>
                      <a:r>
                        <a:rPr lang="nl-NL" sz="1400" dirty="0"/>
                        <a:t>6 (1x)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(2x)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(5x)</a:t>
                      </a:r>
                    </a:p>
                    <a:p>
                      <a:r>
                        <a:rPr lang="nl-NL" sz="1400" dirty="0"/>
                        <a:t>2 (4x)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18229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Ontwerp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(7x)</a:t>
                      </a:r>
                    </a:p>
                    <a:p>
                      <a:r>
                        <a:rPr lang="nl-NL" sz="1400" dirty="0"/>
                        <a:t>2 (4x)</a:t>
                      </a:r>
                    </a:p>
                    <a:p>
                      <a:r>
                        <a:rPr lang="nl-NL" sz="1400" dirty="0"/>
                        <a:t>3 (1x)</a:t>
                      </a:r>
                    </a:p>
                    <a:p>
                      <a:r>
                        <a:rPr lang="nl-NL" sz="1400" dirty="0"/>
                        <a:t>4 (2x)</a:t>
                      </a:r>
                    </a:p>
                    <a:p>
                      <a:r>
                        <a:rPr lang="nl-NL" sz="1400" dirty="0"/>
                        <a:t>5 (1x)</a:t>
                      </a:r>
                    </a:p>
                    <a:p>
                      <a:r>
                        <a:rPr lang="nl-NL" sz="1400" dirty="0"/>
                        <a:t>7 (1x)</a:t>
                      </a:r>
                    </a:p>
                    <a:p>
                      <a:r>
                        <a:rPr lang="nl-NL" sz="1400" dirty="0"/>
                        <a:t>11 (1x)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1 (1x)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2 (1x)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11 (1x)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(3x)</a:t>
                      </a:r>
                    </a:p>
                    <a:p>
                      <a:r>
                        <a:rPr lang="nl-NL" sz="1400" dirty="0"/>
                        <a:t>4 (1x)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 (4x)</a:t>
                      </a:r>
                    </a:p>
                    <a:p>
                      <a:r>
                        <a:rPr lang="nl-NL" sz="1400" dirty="0"/>
                        <a:t>2 (4x)</a:t>
                      </a:r>
                    </a:p>
                    <a:p>
                      <a:r>
                        <a:rPr lang="nl-NL" sz="1400" dirty="0"/>
                        <a:t>4 (1x)</a:t>
                      </a:r>
                    </a:p>
                    <a:p>
                      <a:r>
                        <a:rPr lang="nl-NL" sz="1400" dirty="0"/>
                        <a:t>5 (1x)</a:t>
                      </a:r>
                    </a:p>
                    <a:p>
                      <a:r>
                        <a:rPr lang="nl-NL" sz="1400" dirty="0"/>
                        <a:t>7 (1x)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3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05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7D2D9-36EC-A7CD-B7C5-CF8EC3F5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56" y="0"/>
            <a:ext cx="10323137" cy="1280159"/>
          </a:xfrm>
        </p:spPr>
        <p:txBody>
          <a:bodyPr/>
          <a:lstStyle/>
          <a:p>
            <a:r>
              <a:rPr lang="nl-NL" dirty="0"/>
              <a:t>Projectbesluit in het DSO in cijfers 2024-2026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443C21-8DCB-E332-D37D-56045B95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25</a:t>
            </a:fld>
            <a:endParaRPr lang="nl-NL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E629FC96-CBA0-831A-9B34-548614914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85287"/>
              </p:ext>
            </p:extLst>
          </p:nvPr>
        </p:nvGraphicFramePr>
        <p:xfrm>
          <a:off x="300039" y="1374077"/>
          <a:ext cx="9513572" cy="302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93">
                  <a:extLst>
                    <a:ext uri="{9D8B030D-6E8A-4147-A177-3AD203B41FA5}">
                      <a16:colId xmlns:a16="http://schemas.microsoft.com/office/drawing/2014/main" val="72984721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00503884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262360931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430147579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Ministerie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Provincie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Waterschap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2983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Definitief projectbesluit gepubliceerd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18229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Geen definitief projectbesluit gepubliceerd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10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09423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Ontwerp projectbesluit gepubliceerd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37546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Geen ontwerp projectbesluit gepubliceerd</a:t>
                      </a:r>
                    </a:p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9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819840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4">
            <a:extLst>
              <a:ext uri="{FF2B5EF4-FFF2-40B4-BE49-F238E27FC236}">
                <a16:creationId xmlns:a16="http://schemas.microsoft.com/office/drawing/2014/main" id="{A4F68268-4AF1-F2CC-008D-5B4BF587A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65260"/>
              </p:ext>
            </p:extLst>
          </p:nvPr>
        </p:nvGraphicFramePr>
        <p:xfrm>
          <a:off x="300039" y="4558767"/>
          <a:ext cx="9513572" cy="21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93">
                  <a:extLst>
                    <a:ext uri="{9D8B030D-6E8A-4147-A177-3AD203B41FA5}">
                      <a16:colId xmlns:a16="http://schemas.microsoft.com/office/drawing/2014/main" val="729847212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100503884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262360931"/>
                    </a:ext>
                  </a:extLst>
                </a:gridCol>
                <a:gridCol w="2378393">
                  <a:extLst>
                    <a:ext uri="{9D8B030D-6E8A-4147-A177-3AD203B41FA5}">
                      <a16:colId xmlns:a16="http://schemas.microsoft.com/office/drawing/2014/main" val="430147579"/>
                    </a:ext>
                  </a:extLst>
                </a:gridCol>
              </a:tblGrid>
              <a:tr h="37147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Ministerie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Provincie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Waterschap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2983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Koploper in aantal definitief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ministerie van Infrastructuur en Waterstaat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Flevoland (1)</a:t>
                      </a:r>
                    </a:p>
                    <a:p>
                      <a:r>
                        <a:rPr lang="nl-NL" sz="1400" dirty="0"/>
                        <a:t>Gelderland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Hoogheemraadschap De Stichtse Rijnlanden (2)</a:t>
                      </a:r>
                    </a:p>
                    <a:p>
                      <a:r>
                        <a:rPr lang="nl-NL" sz="1400" dirty="0"/>
                        <a:t>Limburg (2)</a:t>
                      </a:r>
                    </a:p>
                    <a:p>
                      <a:r>
                        <a:rPr lang="nl-NL" sz="1400" dirty="0"/>
                        <a:t>Rivierenland (2)</a:t>
                      </a:r>
                    </a:p>
                    <a:p>
                      <a:r>
                        <a:rPr lang="nl-NL" sz="1400" dirty="0"/>
                        <a:t>Zuiderzeeland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18229"/>
                  </a:ext>
                </a:extLst>
              </a:tr>
              <a:tr h="641169">
                <a:tc>
                  <a:txBody>
                    <a:bodyPr/>
                    <a:lstStyle/>
                    <a:p>
                      <a:r>
                        <a:rPr lang="nl-NL" sz="1400" dirty="0"/>
                        <a:t>Koploper in aantal ontwerp projectbesluit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ministerie van Infrastructuur en Waterstaat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Gelderland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Limburg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3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3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CBE8CC-58DC-1303-F27C-EB90E74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43012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5474-5EF8-41BE-F370-BBAC0694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Wettelijke bepalingen over bekendmaking, ontsluiting en inhoud projectbesluit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5E6778-2CE9-1D13-0440-ED66C88C9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DD660-2CAA-5162-5F46-577A7E0A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84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FD6E7-7128-6E5A-63E3-702648AF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F46A0ED-5EEA-3D37-8A03-799C15F1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Wettelijke verplichtingen publicatie en standaarden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C689EA-F07E-A98E-6E9B-E2AEC9EB2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Een besluit treedt niet in werking voordat het is bekendgemaakt</a:t>
            </a:r>
          </a:p>
          <a:p>
            <a:r>
              <a:rPr lang="nl-NL" dirty="0"/>
              <a:t>Het projectbesluit wordt bekendgemaakt door publicatie in het publicatieblad</a:t>
            </a:r>
          </a:p>
          <a:p>
            <a:r>
              <a:rPr lang="nl-NL" dirty="0"/>
              <a:t>Het projectbesluit is aangewezen als omgevingsdocument </a:t>
            </a:r>
            <a:r>
              <a:rPr lang="nl-NL" dirty="0">
                <a:latin typeface="Aptos" panose="020B0004020202020204" pitchFamily="34" charset="0"/>
              </a:rPr>
              <a:t>→</a:t>
            </a:r>
            <a:endParaRPr lang="nl-NL" dirty="0"/>
          </a:p>
          <a:p>
            <a:pPr lvl="1"/>
            <a:r>
              <a:rPr lang="nl-NL" dirty="0"/>
              <a:t>projectbesluit moet t.b.v. publicatie in het publicatieblad:</a:t>
            </a:r>
          </a:p>
          <a:p>
            <a:pPr lvl="2"/>
            <a:r>
              <a:rPr lang="nl-NL" dirty="0"/>
              <a:t>elektronisch worden vormgegeven overeenkomstig STOP, IMOW en het toepassingsprofiel projectbesluit</a:t>
            </a:r>
          </a:p>
          <a:p>
            <a:pPr lvl="2"/>
            <a:r>
              <a:rPr lang="nl-NL" dirty="0"/>
              <a:t>worden aangeleverd aan de LVBB</a:t>
            </a:r>
          </a:p>
          <a:p>
            <a:pPr lvl="1"/>
            <a:r>
              <a:rPr lang="nl-NL" dirty="0"/>
              <a:t>de inhoud van het projectbesluit moet via het DSO beschikbaar zijn in zodanige vorm dat de informatie in samenhang per geometrisch begrensd object raadpleegbaar 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latin typeface="Aptos" panose="020B0004020202020204" pitchFamily="34" charset="0"/>
              </a:rPr>
              <a:t>→</a:t>
            </a:r>
            <a:r>
              <a:rPr lang="nl-NL" dirty="0"/>
              <a:t> Het projectbesluit moet voldoen aan de eisen van de STOP/TPOD-standaard. Geldt ook voor het ontwerpbesluit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0C4A40-70DF-E7FE-BA5C-61C7D67C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9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023E9-90C3-3B82-915C-B74491AE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10098172" cy="1280159"/>
          </a:xfrm>
        </p:spPr>
        <p:txBody>
          <a:bodyPr/>
          <a:lstStyle/>
          <a:p>
            <a:r>
              <a:rPr lang="nl-NL" dirty="0"/>
              <a:t>Wettelijke bepalingen inhoud projectbesluit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B0E5B5-BA58-F011-226B-27B61585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Het projectbesluit:</a:t>
            </a:r>
          </a:p>
          <a:p>
            <a:r>
              <a:rPr lang="nl-NL" dirty="0"/>
              <a:t>Beschrijft het project, maatregelen en voorzieningen, participatie etc</a:t>
            </a:r>
          </a:p>
          <a:p>
            <a:r>
              <a:rPr lang="nl-NL" dirty="0"/>
              <a:t>Is een integraal besluit:</a:t>
            </a:r>
          </a:p>
          <a:p>
            <a:pPr lvl="1"/>
            <a:r>
              <a:rPr lang="nl-NL" dirty="0"/>
              <a:t>Het projectbesluit wijzigt het omgevingsplan met regels die nodig zijn voor het uitvoeren en in werking hebben of in stand houden van het project</a:t>
            </a:r>
          </a:p>
          <a:p>
            <a:pPr lvl="1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Voor zover dat in het projectbesluit is bepaald, geldt het als omgevingsvergunning voor activiteiten ter uitvoering van het projectbesluit en/of als bij AMvB aangewezen besluit</a:t>
            </a:r>
          </a:p>
          <a:p>
            <a:pPr marL="114300" indent="0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nl-NL" dirty="0">
                <a:latin typeface="Aptos" panose="020B0004020202020204" pitchFamily="34" charset="0"/>
              </a:rPr>
              <a:t>→</a:t>
            </a:r>
            <a:r>
              <a:rPr lang="nl-NL" dirty="0"/>
              <a:t>  Is het project niet in overeenstemming met het omgevingsplan, dan </a:t>
            </a:r>
            <a:r>
              <a:rPr lang="nl-NL" i="1" dirty="0"/>
              <a:t>moet</a:t>
            </a:r>
            <a:r>
              <a:rPr lang="nl-NL" dirty="0"/>
              <a:t> het projectbesluit het omgevingsplan wijzigen </a:t>
            </a:r>
          </a:p>
          <a:p>
            <a:pPr marL="114300" indent="0">
              <a:buNone/>
            </a:pPr>
            <a:r>
              <a:rPr lang="nl-NL" sz="1500" dirty="0"/>
              <a:t>(gedurende de overgangsfase omgevingsplan geldt overgangsrecht: projectbesluit geldt als omgevingsvergunning voor </a:t>
            </a:r>
            <a:r>
              <a:rPr lang="nl-NL" sz="1500" dirty="0" err="1"/>
              <a:t>bopa</a:t>
            </a:r>
            <a:r>
              <a:rPr lang="nl-NL" sz="1500" dirty="0"/>
              <a:t>)</a:t>
            </a:r>
          </a:p>
          <a:p>
            <a:pPr marL="114300" indent="0">
              <a:buNone/>
            </a:pPr>
            <a:r>
              <a:rPr lang="nl-NL" dirty="0"/>
              <a:t>Bestuursorgaan dat met projectbesluit omgevingsplan wijzigt, moet de wijziging verwerken in geconsolideerde regeling omgevingsplan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8CB1C3-17D6-B6C6-09EE-6FBC6A7C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F0CAC-E20B-0F1D-A03C-4092928E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37E31-5477-467E-1235-0F8B9103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STOP/TPOD-standaard zorgt er voor dat bevoegde gezagen kunnen voldoen aan wettelijke verplichtingen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24D8C3-F3E3-F62D-E802-BBD5CC59A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D3511C-286B-C976-6CE2-557D28DB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83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BA0E7-75F8-6710-ED71-31C312C6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8C85147-A4B5-F779-6ECD-96B7C526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"/>
            <a:ext cx="5876643" cy="1280159"/>
          </a:xfrm>
        </p:spPr>
        <p:txBody>
          <a:bodyPr anchor="t">
            <a:normAutofit fontScale="90000"/>
          </a:bodyPr>
          <a:lstStyle/>
          <a:p>
            <a:r>
              <a:rPr lang="nl-NL" dirty="0"/>
              <a:t>Tekstmodellen zorgen voor bekendmaken en ontsluiten tekst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0F5AD37D-4CBC-8CAF-D5A6-587BFC9B35AA}"/>
              </a:ext>
            </a:extLst>
          </p:cNvPr>
          <p:cNvGraphicFramePr>
            <a:graphicFrameLocks noGrp="1"/>
          </p:cNvGraphicFramePr>
          <p:nvPr/>
        </p:nvGraphicFramePr>
        <p:xfrm>
          <a:off x="6541771" y="151787"/>
          <a:ext cx="5516880" cy="651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880">
                  <a:extLst>
                    <a:ext uri="{9D8B030D-6E8A-4147-A177-3AD203B41FA5}">
                      <a16:colId xmlns:a16="http://schemas.microsoft.com/office/drawing/2014/main" val="1489644620"/>
                    </a:ext>
                  </a:extLst>
                </a:gridCol>
              </a:tblGrid>
              <a:tr h="736385">
                <a:tc>
                  <a:txBody>
                    <a:bodyPr/>
                    <a:lstStyle/>
                    <a:p>
                      <a:r>
                        <a:rPr lang="nl-NL" sz="2400" dirty="0"/>
                        <a:t>Onderdelen projectbesluit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80850"/>
                  </a:ext>
                </a:extLst>
              </a:tr>
              <a:tr h="412079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Besluit (op overheid.nl)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00530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nl-NL" sz="1800" dirty="0"/>
                        <a:t>Opschrift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84860"/>
                  </a:ext>
                </a:extLst>
              </a:tr>
              <a:tr h="391225">
                <a:tc>
                  <a:txBody>
                    <a:bodyPr/>
                    <a:lstStyle/>
                    <a:p>
                      <a:r>
                        <a:rPr lang="nl-NL" sz="1800" dirty="0"/>
                        <a:t>Lichaam besluit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90656"/>
                  </a:ext>
                </a:extLst>
              </a:tr>
              <a:tr h="378205">
                <a:tc>
                  <a:txBody>
                    <a:bodyPr/>
                    <a:lstStyle/>
                    <a:p>
                      <a:r>
                        <a:rPr lang="nl-NL" sz="1800" dirty="0"/>
                        <a:t>Sluiting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49968"/>
                  </a:ext>
                </a:extLst>
              </a:tr>
              <a:tr h="368979">
                <a:tc>
                  <a:txBody>
                    <a:bodyPr/>
                    <a:lstStyle/>
                    <a:p>
                      <a:r>
                        <a:rPr lang="nl-NL" sz="1800" dirty="0"/>
                        <a:t>Bijlagen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706483"/>
                  </a:ext>
                </a:extLst>
              </a:tr>
              <a:tr h="368979">
                <a:tc>
                  <a:txBody>
                    <a:bodyPr/>
                    <a:lstStyle/>
                    <a:p>
                      <a:r>
                        <a:rPr lang="nl-NL" sz="1800" dirty="0"/>
                        <a:t>Motivering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5364"/>
                  </a:ext>
                </a:extLst>
              </a:tr>
              <a:tr h="368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Toelichting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66847"/>
                  </a:ext>
                </a:extLst>
              </a:tr>
              <a:tr h="447184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Regelingen (op overheid.nl en in DSO)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15241"/>
                  </a:ext>
                </a:extLst>
              </a:tr>
              <a:tr h="407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Projectbesluit (vrije tekstdeel)</a:t>
                      </a: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Opschrift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Lichaam regeling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Bijlagen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38657"/>
                  </a:ext>
                </a:extLst>
              </a:tr>
              <a:tr h="451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Regels die het omgevingsplan wijzigen</a:t>
                      </a:r>
                      <a:r>
                        <a:rPr lang="nl-NL" sz="1800" baseline="0" dirty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Opschrift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Lichaam tijdelijk </a:t>
                      </a:r>
                      <a:r>
                        <a:rPr lang="nl-NL" sz="1800" baseline="0" dirty="0" err="1">
                          <a:solidFill>
                            <a:schemeClr val="tx1"/>
                          </a:solidFill>
                        </a:rPr>
                        <a:t>regelingdeel</a:t>
                      </a:r>
                      <a:endParaRPr lang="nl-NL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Bijlagen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1800" baseline="0" dirty="0">
                          <a:solidFill>
                            <a:schemeClr val="tx1"/>
                          </a:solidFill>
                        </a:rPr>
                        <a:t>Toelichting </a:t>
                      </a:r>
                      <a:endParaRPr lang="nl-NL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71814"/>
                  </a:ext>
                </a:extLst>
              </a:tr>
            </a:tbl>
          </a:graphicData>
        </a:graphic>
      </p:graphicFrame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CEC63FDD-A430-96EC-A14E-98D7639A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808286"/>
            <a:ext cx="5795962" cy="4932363"/>
          </a:xfrm>
        </p:spPr>
        <p:txBody>
          <a:bodyPr/>
          <a:lstStyle/>
          <a:p>
            <a:r>
              <a:rPr lang="nl-NL" dirty="0"/>
              <a:t>Besluit: vaststelling regeling +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Regeling: inzichtelijk voor de fysieke leefomgeving:</a:t>
            </a:r>
          </a:p>
          <a:p>
            <a:pPr lvl="1"/>
            <a:r>
              <a:rPr lang="nl-NL" dirty="0"/>
              <a:t>Wat toegestaan is </a:t>
            </a:r>
          </a:p>
          <a:p>
            <a:pPr lvl="1"/>
            <a:r>
              <a:rPr lang="nl-NL" dirty="0"/>
              <a:t>Welk beleid geldt</a:t>
            </a:r>
          </a:p>
          <a:p>
            <a:pPr lvl="1"/>
            <a:r>
              <a:rPr lang="nl-NL" dirty="0"/>
              <a:t>Wat gerealiseerd wordt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0A1196BB-0513-E997-F601-B5D808C871F7}"/>
              </a:ext>
            </a:extLst>
          </p:cNvPr>
          <p:cNvSpPr/>
          <p:nvPr/>
        </p:nvSpPr>
        <p:spPr>
          <a:xfrm>
            <a:off x="6262688" y="905129"/>
            <a:ext cx="5876643" cy="26273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E23C23F-5A18-78AF-DF16-378E8FC4BE22}"/>
              </a:ext>
            </a:extLst>
          </p:cNvPr>
          <p:cNvSpPr/>
          <p:nvPr/>
        </p:nvSpPr>
        <p:spPr>
          <a:xfrm>
            <a:off x="6262687" y="3596325"/>
            <a:ext cx="5876643" cy="31443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8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FBC7E-48D0-C887-9D9C-602A8874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GIO’s en OW-Locaties leggen vast waar de tekst geldt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125076-32CD-8938-F8D6-4F9759DE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D1B807-9B81-518B-BE4B-A94E20D9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3597143"/>
            <a:ext cx="5365655" cy="32715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F30B649-F483-4678-795C-E49689F7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9" y="2942611"/>
            <a:ext cx="7500042" cy="5894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2EF63A7-5F72-3EC6-1C8A-B227C31B7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9" y="1477163"/>
            <a:ext cx="8179971" cy="126844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FD567B34-20CC-9ADA-59ED-5B1923236BE4}"/>
              </a:ext>
            </a:extLst>
          </p:cNvPr>
          <p:cNvSpPr/>
          <p:nvPr/>
        </p:nvSpPr>
        <p:spPr>
          <a:xfrm>
            <a:off x="600635" y="2008094"/>
            <a:ext cx="1057836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9CC8681-0243-00E5-C3C6-9B1D8C4B6ECB}"/>
              </a:ext>
            </a:extLst>
          </p:cNvPr>
          <p:cNvSpPr/>
          <p:nvPr/>
        </p:nvSpPr>
        <p:spPr>
          <a:xfrm>
            <a:off x="300038" y="3007598"/>
            <a:ext cx="1057836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7F60C2F-A5DB-3F87-8B98-60C96294B826}"/>
              </a:ext>
            </a:extLst>
          </p:cNvPr>
          <p:cNvSpPr/>
          <p:nvPr/>
        </p:nvSpPr>
        <p:spPr>
          <a:xfrm>
            <a:off x="2743199" y="3024464"/>
            <a:ext cx="5056881" cy="404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8B409E1-A459-449B-6AD5-A947A2A2EEDB}"/>
              </a:ext>
            </a:extLst>
          </p:cNvPr>
          <p:cNvSpPr/>
          <p:nvPr/>
        </p:nvSpPr>
        <p:spPr>
          <a:xfrm>
            <a:off x="300037" y="3590144"/>
            <a:ext cx="4980175" cy="3278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B2245F4E-11C4-2BCD-7299-431BA9B8F5BB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828956" y="2286000"/>
            <a:ext cx="300597" cy="721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3AE8C6A0-01D1-53AF-E5F5-3003BC09B07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373701" y="3128805"/>
            <a:ext cx="1369498" cy="97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BB1D2E80-0E97-A290-CBB3-64D92E55B600}"/>
              </a:ext>
            </a:extLst>
          </p:cNvPr>
          <p:cNvCxnSpPr>
            <a:cxnSpLocks/>
          </p:cNvCxnSpPr>
          <p:nvPr/>
        </p:nvCxnSpPr>
        <p:spPr>
          <a:xfrm flipH="1">
            <a:off x="1781596" y="3428999"/>
            <a:ext cx="932328" cy="140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B16F-7176-75C7-AB66-048FDD136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3EADB-3F43-A1BF-0BFD-D41B693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GIO’s en OW-Locaties leggen vast waar de tekst geldt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8561EF-E181-C966-126B-F965BA0D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B885-FF76-47CB-8BBD-27E7EBF07CA9}" type="slidenum">
              <a:rPr lang="nl-NL" smtClean="0"/>
              <a:t>9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53241A-34B5-FC16-CB65-433FB5F7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5" y="1746554"/>
            <a:ext cx="10332186" cy="390121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92C0044-638A-3F52-861E-B1F2F1DAF358}"/>
              </a:ext>
            </a:extLst>
          </p:cNvPr>
          <p:cNvSpPr/>
          <p:nvPr/>
        </p:nvSpPr>
        <p:spPr>
          <a:xfrm>
            <a:off x="6185647" y="4473388"/>
            <a:ext cx="1057836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85FE9F-0631-4328-CDCE-81EA16FC1D79}"/>
              </a:ext>
            </a:extLst>
          </p:cNvPr>
          <p:cNvSpPr/>
          <p:nvPr/>
        </p:nvSpPr>
        <p:spPr>
          <a:xfrm>
            <a:off x="6472517" y="3868041"/>
            <a:ext cx="986118" cy="277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979CD8E-992B-D874-3CF8-BD0D50E83130}"/>
              </a:ext>
            </a:extLst>
          </p:cNvPr>
          <p:cNvCxnSpPr>
            <a:cxnSpLocks/>
          </p:cNvCxnSpPr>
          <p:nvPr/>
        </p:nvCxnSpPr>
        <p:spPr>
          <a:xfrm flipV="1">
            <a:off x="6598024" y="4145947"/>
            <a:ext cx="116541" cy="325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D44776F-5365-7C7A-403B-0DF713EF812F}"/>
              </a:ext>
            </a:extLst>
          </p:cNvPr>
          <p:cNvCxnSpPr>
            <a:cxnSpLocks/>
          </p:cNvCxnSpPr>
          <p:nvPr/>
        </p:nvCxnSpPr>
        <p:spPr>
          <a:xfrm flipH="1">
            <a:off x="4858871" y="4006994"/>
            <a:ext cx="1224654" cy="62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Geonovum">
  <a:themeElements>
    <a:clrScheme name="Geonovum 2022">
      <a:dk1>
        <a:srgbClr val="3C3C3C"/>
      </a:dk1>
      <a:lt1>
        <a:sysClr val="window" lastClr="FFFFFF"/>
      </a:lt1>
      <a:dk2>
        <a:srgbClr val="64686B"/>
      </a:dk2>
      <a:lt2>
        <a:srgbClr val="EEEEEE"/>
      </a:lt2>
      <a:accent1>
        <a:srgbClr val="97C00E"/>
      </a:accent1>
      <a:accent2>
        <a:srgbClr val="64686B"/>
      </a:accent2>
      <a:accent3>
        <a:srgbClr val="0085C6"/>
      </a:accent3>
      <a:accent4>
        <a:srgbClr val="97C00E"/>
      </a:accent4>
      <a:accent5>
        <a:srgbClr val="64686B"/>
      </a:accent5>
      <a:accent6>
        <a:srgbClr val="0085C6"/>
      </a:accent6>
      <a:hlink>
        <a:srgbClr val="0085C6"/>
      </a:hlink>
      <a:folHlink>
        <a:srgbClr val="64686B"/>
      </a:folHlink>
    </a:clrScheme>
    <a:fontScheme name="Geonovum 2022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onovum Presentatie Leeg" id="{716796FB-ADAB-4D00-9236-B46152BFB9EE}" vid="{5F87CC6B-FD91-4B34-9A3F-79D51A67B32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D3040E3157B4E913BCA65F34844D7" ma:contentTypeVersion="18" ma:contentTypeDescription="Een nieuw document maken." ma:contentTypeScope="" ma:versionID="dcc472da9093631d66379eaa0a22fc81">
  <xsd:schema xmlns:xsd="http://www.w3.org/2001/XMLSchema" xmlns:xs="http://www.w3.org/2001/XMLSchema" xmlns:p="http://schemas.microsoft.com/office/2006/metadata/properties" xmlns:ns2="aafb19fa-82be-411d-a6df-c75e9235a4ea" xmlns:ns3="3dfebdfe-2b22-40ba-8672-9fbc9b4066c4" targetNamespace="http://schemas.microsoft.com/office/2006/metadata/properties" ma:root="true" ma:fieldsID="85bc5c83519fae55097bc0f059ea4ad6" ns2:_="" ns3:_="">
    <xsd:import namespace="aafb19fa-82be-411d-a6df-c75e9235a4ea"/>
    <xsd:import namespace="3dfebdfe-2b22-40ba-8672-9fbc9b406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b19fa-82be-411d-a6df-c75e9235a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ce1ab0c-3d38-4605-9abd-f7fc75f3b0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ebdfe-2b22-40ba-8672-9fbc9b406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4a34aa-df64-45a3-8e9c-ad7b973f5d29}" ma:internalName="TaxCatchAll" ma:showField="CatchAllData" ma:web="3dfebdfe-2b22-40ba-8672-9fbc9b4066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ebdfe-2b22-40ba-8672-9fbc9b4066c4" xsi:nil="true"/>
    <lcf76f155ced4ddcb4097134ff3c332f xmlns="aafb19fa-82be-411d-a6df-c75e9235a4e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A0787C-65FC-4192-BA3F-448DCC6DB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fb19fa-82be-411d-a6df-c75e9235a4ea"/>
    <ds:schemaRef ds:uri="3dfebdfe-2b22-40ba-8672-9fbc9b406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CB10E6-8CC9-4FC9-B70D-1CEF4124E13F}">
  <ds:schemaRefs>
    <ds:schemaRef ds:uri="http://schemas.microsoft.com/office/2006/metadata/properties"/>
    <ds:schemaRef ds:uri="http://schemas.microsoft.com/office/infopath/2007/PartnerControls"/>
    <ds:schemaRef ds:uri="3dfebdfe-2b22-40ba-8672-9fbc9b4066c4"/>
    <ds:schemaRef ds:uri="aafb19fa-82be-411d-a6df-c75e9235a4ea"/>
  </ds:schemaRefs>
</ds:datastoreItem>
</file>

<file path=customXml/itemProps3.xml><?xml version="1.0" encoding="utf-8"?>
<ds:datastoreItem xmlns:ds="http://schemas.openxmlformats.org/officeDocument/2006/customXml" ds:itemID="{4E093FB7-4CFA-4EE8-8F36-DB962466DE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Geonovum Presentatie Leeg</Template>
  <TotalTime>0</TotalTime>
  <Words>901</Words>
  <Application>Microsoft Office PowerPoint</Application>
  <PresentationFormat>Breedbeeld</PresentationFormat>
  <Paragraphs>217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Tenorite</vt:lpstr>
      <vt:lpstr>Wingdings</vt:lpstr>
      <vt:lpstr>Geonovum</vt:lpstr>
      <vt:lpstr>Het projectbesluit in het DSO, hoe dan?</vt:lpstr>
      <vt:lpstr>Een projectbesluit in het DSO, hoe komt het daar?</vt:lpstr>
      <vt:lpstr>Wettelijke bepalingen over bekendmaking, ontsluiting en inhoud projectbesluit</vt:lpstr>
      <vt:lpstr>Wettelijke verplichtingen publicatie en standaarden</vt:lpstr>
      <vt:lpstr>Wettelijke bepalingen inhoud projectbesluit</vt:lpstr>
      <vt:lpstr>STOP/TPOD-standaard zorgt er voor dat bevoegde gezagen kunnen voldoen aan wettelijke verplichtingen</vt:lpstr>
      <vt:lpstr>Tekstmodellen zorgen voor bekendmaken en ontsluiten tekst</vt:lpstr>
      <vt:lpstr>GIO’s en OW-Locaties leggen vast waar de tekst geldt</vt:lpstr>
      <vt:lpstr>GIO’s en OW-Locaties leggen vast waar de tekst geldt</vt:lpstr>
      <vt:lpstr>Projectbesluit wijzigt omgevingsplan</vt:lpstr>
      <vt:lpstr>Technische toepassing meervoudig bronhouderschap voor wijzigen omgevingsplan</vt:lpstr>
      <vt:lpstr>PowerPoint-presentatie</vt:lpstr>
      <vt:lpstr>Informatie in samenhang per geometrisch begrensd object raadpleegbaar</vt:lpstr>
      <vt:lpstr>Met annotaties kern van de tekst weergeven</vt:lpstr>
      <vt:lpstr>PowerPoint-presentatie</vt:lpstr>
      <vt:lpstr>Resultaat</vt:lpstr>
      <vt:lpstr>Bekendmaking projectbesluit</vt:lpstr>
      <vt:lpstr>PowerPoint-presentatie</vt:lpstr>
      <vt:lpstr>Projectbesluit in het DSO  Deel A: de projectbeschrijving</vt:lpstr>
      <vt:lpstr>Projectbesluit in het DSO  Deel B: wijziging omgevingsplan 1</vt:lpstr>
      <vt:lpstr>Projectbesluit in het DSO  Deel C: wijziging omgevingsplan 2</vt:lpstr>
      <vt:lpstr>Projectbesluit in het DSO in cijfers 2024-2026</vt:lpstr>
      <vt:lpstr>Projectbesluit in het DSO in cijfers 2024-2026</vt:lpstr>
      <vt:lpstr>Projectbesluit in het DSO in cijfers 2024-2026</vt:lpstr>
      <vt:lpstr>Projectbesluit in het DSO in cijfers 2024-2026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Nienke Jansen</dc:creator>
  <cp:lastModifiedBy>Nienke Jansen</cp:lastModifiedBy>
  <cp:revision>1</cp:revision>
  <dcterms:created xsi:type="dcterms:W3CDTF">2026-06-17T15:50:59Z</dcterms:created>
  <dcterms:modified xsi:type="dcterms:W3CDTF">2026-06-24T12:03:24Z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0x0101003ADD3040E3157B4E913BCA65F34844D7</vt:lpwstr>
  </property>
  <property fmtid="{D5CDD505-2E9C-101B-9397-08002B2CF9AE}" pid="3" name="MediaServiceImageTags">
    <vt:lpwstr/>
  </property>
</Properties>
</file>