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8" r:id="rId3"/>
    <p:sldId id="266" r:id="rId4"/>
    <p:sldId id="257" r:id="rId5"/>
    <p:sldId id="259" r:id="rId6"/>
    <p:sldId id="314" r:id="rId7"/>
    <p:sldId id="264" r:id="rId8"/>
    <p:sldId id="310" r:id="rId9"/>
    <p:sldId id="312" r:id="rId10"/>
    <p:sldId id="305" r:id="rId11"/>
    <p:sldId id="315" r:id="rId12"/>
    <p:sldId id="318" r:id="rId13"/>
    <p:sldId id="304" r:id="rId14"/>
    <p:sldId id="311" r:id="rId15"/>
    <p:sldId id="319" r:id="rId16"/>
    <p:sldId id="320" r:id="rId17"/>
    <p:sldId id="301" r:id="rId18"/>
    <p:sldId id="261"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7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3" autoAdjust="0"/>
    <p:restoredTop sz="78814" autoAdjust="0"/>
  </p:normalViewPr>
  <p:slideViewPr>
    <p:cSldViewPr snapToGrid="0" showGuides="1">
      <p:cViewPr varScale="1">
        <p:scale>
          <a:sx n="58" d="100"/>
          <a:sy n="58" d="100"/>
        </p:scale>
        <p:origin x="1076" y="2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nl-NL"/>
              <a:t>(Ontwerp)projectbesluiten 2024 - 2025</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nl-NL"/>
        </a:p>
      </c:txPr>
    </c:title>
    <c:autoTitleDeleted val="0"/>
    <c:plotArea>
      <c:layout/>
      <c:barChart>
        <c:barDir val="col"/>
        <c:grouping val="clustered"/>
        <c:varyColors val="0"/>
        <c:ser>
          <c:idx val="0"/>
          <c:order val="0"/>
          <c:tx>
            <c:strRef>
              <c:f>Blad1!$B$1</c:f>
              <c:strCache>
                <c:ptCount val="1"/>
                <c:pt idx="0">
                  <c:v>Ontwerp</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Blad1!$A$2:$A$4</c:f>
              <c:strCache>
                <c:ptCount val="3"/>
                <c:pt idx="0">
                  <c:v>Waterschappen</c:v>
                </c:pt>
                <c:pt idx="1">
                  <c:v>Provincies</c:v>
                </c:pt>
                <c:pt idx="2">
                  <c:v>Rijk</c:v>
                </c:pt>
              </c:strCache>
            </c:strRef>
          </c:cat>
          <c:val>
            <c:numRef>
              <c:f>Blad1!$B$2:$B$4</c:f>
              <c:numCache>
                <c:formatCode>General</c:formatCode>
                <c:ptCount val="3"/>
                <c:pt idx="0">
                  <c:v>17</c:v>
                </c:pt>
                <c:pt idx="1">
                  <c:v>12</c:v>
                </c:pt>
                <c:pt idx="2">
                  <c:v>11</c:v>
                </c:pt>
              </c:numCache>
            </c:numRef>
          </c:val>
          <c:extLst>
            <c:ext xmlns:c16="http://schemas.microsoft.com/office/drawing/2014/chart" uri="{C3380CC4-5D6E-409C-BE32-E72D297353CC}">
              <c16:uniqueId val="{00000000-9EEA-4F05-8512-F70BAD67EC0D}"/>
            </c:ext>
          </c:extLst>
        </c:ser>
        <c:ser>
          <c:idx val="1"/>
          <c:order val="1"/>
          <c:tx>
            <c:strRef>
              <c:f>Blad1!$C$1</c:f>
              <c:strCache>
                <c:ptCount val="1"/>
                <c:pt idx="0">
                  <c:v>Definitief </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strRef>
              <c:f>Blad1!$A$2:$A$4</c:f>
              <c:strCache>
                <c:ptCount val="3"/>
                <c:pt idx="0">
                  <c:v>Waterschappen</c:v>
                </c:pt>
                <c:pt idx="1">
                  <c:v>Provincies</c:v>
                </c:pt>
                <c:pt idx="2">
                  <c:v>Rijk</c:v>
                </c:pt>
              </c:strCache>
            </c:strRef>
          </c:cat>
          <c:val>
            <c:numRef>
              <c:f>Blad1!$C$2:$C$4</c:f>
              <c:numCache>
                <c:formatCode>General</c:formatCode>
                <c:ptCount val="3"/>
                <c:pt idx="0">
                  <c:v>10</c:v>
                </c:pt>
                <c:pt idx="1">
                  <c:v>5</c:v>
                </c:pt>
                <c:pt idx="2">
                  <c:v>7</c:v>
                </c:pt>
              </c:numCache>
            </c:numRef>
          </c:val>
          <c:extLst>
            <c:ext xmlns:c16="http://schemas.microsoft.com/office/drawing/2014/chart" uri="{C3380CC4-5D6E-409C-BE32-E72D297353CC}">
              <c16:uniqueId val="{00000001-9EEA-4F05-8512-F70BAD67EC0D}"/>
            </c:ext>
          </c:extLst>
        </c:ser>
        <c:dLbls>
          <c:showLegendKey val="0"/>
          <c:showVal val="0"/>
          <c:showCatName val="0"/>
          <c:showSerName val="0"/>
          <c:showPercent val="0"/>
          <c:showBubbleSize val="0"/>
        </c:dLbls>
        <c:gapWidth val="100"/>
        <c:overlap val="-24"/>
        <c:axId val="1164797535"/>
        <c:axId val="1164796095"/>
      </c:barChart>
      <c:catAx>
        <c:axId val="116479753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NL"/>
          </a:p>
        </c:txPr>
        <c:crossAx val="1164796095"/>
        <c:crosses val="autoZero"/>
        <c:auto val="1"/>
        <c:lblAlgn val="ctr"/>
        <c:lblOffset val="100"/>
        <c:noMultiLvlLbl val="0"/>
      </c:catAx>
      <c:valAx>
        <c:axId val="1164796095"/>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NL"/>
          </a:p>
        </c:txPr>
        <c:crossAx val="1164797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59695-2CA7-400E-896D-210B5153E9FD}" type="datetimeFigureOut">
              <a:rPr lang="nl-NL" smtClean="0"/>
              <a:t>29-6-2026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04C93-797C-4EBB-9AAD-63C2F3576D20}" type="slidenum">
              <a:rPr lang="nl-NL" smtClean="0"/>
              <a:t>‹nr.›</a:t>
            </a:fld>
            <a:endParaRPr lang="nl-NL"/>
          </a:p>
        </p:txBody>
      </p:sp>
    </p:spTree>
    <p:extLst>
      <p:ext uri="{BB962C8B-B14F-4D97-AF65-F5344CB8AC3E}">
        <p14:creationId xmlns:p14="http://schemas.microsoft.com/office/powerpoint/2010/main" val="138883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1</a:t>
            </a:fld>
            <a:endParaRPr lang="nl-NL"/>
          </a:p>
        </p:txBody>
      </p:sp>
    </p:spTree>
    <p:extLst>
      <p:ext uri="{BB962C8B-B14F-4D97-AF65-F5344CB8AC3E}">
        <p14:creationId xmlns:p14="http://schemas.microsoft.com/office/powerpoint/2010/main" val="315061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dirty="0">
              <a:solidFill>
                <a:srgbClr val="000000"/>
              </a:solidFill>
              <a:effectLst/>
              <a:latin typeface="Inter"/>
            </a:endParaRPr>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2</a:t>
            </a:fld>
            <a:endParaRPr lang="nl-NL"/>
          </a:p>
        </p:txBody>
      </p:sp>
    </p:spTree>
    <p:extLst>
      <p:ext uri="{BB962C8B-B14F-4D97-AF65-F5344CB8AC3E}">
        <p14:creationId xmlns:p14="http://schemas.microsoft.com/office/powerpoint/2010/main" val="257300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3</a:t>
            </a:fld>
            <a:endParaRPr lang="nl-NL"/>
          </a:p>
        </p:txBody>
      </p:sp>
    </p:spTree>
    <p:extLst>
      <p:ext uri="{BB962C8B-B14F-4D97-AF65-F5344CB8AC3E}">
        <p14:creationId xmlns:p14="http://schemas.microsoft.com/office/powerpoint/2010/main" val="368718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F79F395-F2B2-4517-B86D-8C85163BC41A}" type="slidenum">
              <a:rPr lang="nl-NL" smtClean="0"/>
              <a:t>4</a:t>
            </a:fld>
            <a:endParaRPr lang="nl-NL"/>
          </a:p>
        </p:txBody>
      </p:sp>
    </p:spTree>
    <p:extLst>
      <p:ext uri="{BB962C8B-B14F-4D97-AF65-F5344CB8AC3E}">
        <p14:creationId xmlns:p14="http://schemas.microsoft.com/office/powerpoint/2010/main" val="126452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5</a:t>
            </a:fld>
            <a:endParaRPr lang="nl-NL"/>
          </a:p>
        </p:txBody>
      </p:sp>
    </p:spTree>
    <p:extLst>
      <p:ext uri="{BB962C8B-B14F-4D97-AF65-F5344CB8AC3E}">
        <p14:creationId xmlns:p14="http://schemas.microsoft.com/office/powerpoint/2010/main" val="1456320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05DB2-EB04-E242-572B-6C7EB2A2DBB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6584CDE-8D93-9183-2994-AAE3DAF0962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86FC7D0-BA4E-06CE-BF9F-9093AB3167B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7B0822F-E9CA-2879-EB7F-12204D6FD23F}"/>
              </a:ext>
            </a:extLst>
          </p:cNvPr>
          <p:cNvSpPr>
            <a:spLocks noGrp="1"/>
          </p:cNvSpPr>
          <p:nvPr>
            <p:ph type="sldNum" sz="quarter" idx="5"/>
          </p:nvPr>
        </p:nvSpPr>
        <p:spPr/>
        <p:txBody>
          <a:bodyPr/>
          <a:lstStyle/>
          <a:p>
            <a:fld id="{62F04C93-797C-4EBB-9AAD-63C2F3576D20}" type="slidenum">
              <a:rPr lang="nl-NL" smtClean="0"/>
              <a:t>6</a:t>
            </a:fld>
            <a:endParaRPr lang="nl-NL"/>
          </a:p>
        </p:txBody>
      </p:sp>
    </p:spTree>
    <p:extLst>
      <p:ext uri="{BB962C8B-B14F-4D97-AF65-F5344CB8AC3E}">
        <p14:creationId xmlns:p14="http://schemas.microsoft.com/office/powerpoint/2010/main" val="399349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11</a:t>
            </a:fld>
            <a:endParaRPr lang="nl-NL"/>
          </a:p>
        </p:txBody>
      </p:sp>
    </p:spTree>
    <p:extLst>
      <p:ext uri="{BB962C8B-B14F-4D97-AF65-F5344CB8AC3E}">
        <p14:creationId xmlns:p14="http://schemas.microsoft.com/office/powerpoint/2010/main" val="2693742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p:nvPr>
        </p:nvSpPr>
        <p:spPr>
          <a:xfrm>
            <a:off x="571500" y="2327770"/>
            <a:ext cx="5380037" cy="1312423"/>
          </a:xfrm>
        </p:spPr>
        <p:txBody>
          <a:bodyPr anchor="b">
            <a:noAutofit/>
          </a:bodyPr>
          <a:lstStyle>
            <a:lvl1pPr algn="l">
              <a:lnSpc>
                <a:spcPts val="4800"/>
              </a:lnSpc>
              <a:defRPr sz="4800">
                <a:solidFill>
                  <a:schemeClr val="accent1"/>
                </a:solidFill>
              </a:defRPr>
            </a:lvl1pPr>
          </a:lstStyle>
          <a:p>
            <a:r>
              <a:rPr lang="nl-NL" dirty="0"/>
              <a:t>Klik om stijl te bewerken</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p:nvPr>
        </p:nvSpPr>
        <p:spPr>
          <a:xfrm>
            <a:off x="571500" y="3821295"/>
            <a:ext cx="5380037" cy="67259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9" name="Graphic 8">
            <a:extLst>
              <a:ext uri="{FF2B5EF4-FFF2-40B4-BE49-F238E27FC236}">
                <a16:creationId xmlns:a16="http://schemas.microsoft.com/office/drawing/2014/main" id="{5700EAFD-ACD8-8E83-310B-BDDC6421DC1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73882" y="386556"/>
            <a:ext cx="1663255" cy="360000"/>
          </a:xfrm>
          <a:prstGeom prst="rect">
            <a:avLst/>
          </a:prstGeom>
        </p:spPr>
      </p:pic>
      <p:pic>
        <p:nvPicPr>
          <p:cNvPr id="11" name="Graphic 10">
            <a:extLst>
              <a:ext uri="{FF2B5EF4-FFF2-40B4-BE49-F238E27FC236}">
                <a16:creationId xmlns:a16="http://schemas.microsoft.com/office/drawing/2014/main" id="{6055F990-61A8-0786-78A7-F0D3C04C5DA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325671" y="10400"/>
            <a:ext cx="6896065" cy="3420000"/>
          </a:xfrm>
          <a:prstGeom prst="rect">
            <a:avLst/>
          </a:prstGeom>
        </p:spPr>
      </p:pic>
      <p:sp>
        <p:nvSpPr>
          <p:cNvPr id="14" name="Tijdelijke aanduiding voor afbeelding 13">
            <a:extLst>
              <a:ext uri="{FF2B5EF4-FFF2-40B4-BE49-F238E27FC236}">
                <a16:creationId xmlns:a16="http://schemas.microsoft.com/office/drawing/2014/main" id="{62D6F59B-43A4-9275-111B-9050F0A3B7A5}"/>
              </a:ext>
            </a:extLst>
          </p:cNvPr>
          <p:cNvSpPr>
            <a:spLocks noGrp="1"/>
          </p:cNvSpPr>
          <p:nvPr>
            <p:ph type="pic" sz="quarter" idx="12" hasCustomPrompt="1"/>
          </p:nvPr>
        </p:nvSpPr>
        <p:spPr>
          <a:xfrm>
            <a:off x="5294400" y="3398800"/>
            <a:ext cx="6897600" cy="6897600"/>
          </a:xfrm>
          <a:prstGeom prst="ellipse">
            <a:avLst/>
          </a:prstGeom>
          <a:solidFill>
            <a:schemeClr val="accent5"/>
          </a:solidFill>
        </p:spPr>
        <p:txBody>
          <a:bodyPr tIns="468000" bIns="0"/>
          <a:lstStyle>
            <a:lvl1pPr marL="0" indent="0" algn="ctr">
              <a:buNone/>
              <a:defRPr>
                <a:solidFill>
                  <a:schemeClr val="tx2"/>
                </a:solidFill>
              </a:defRPr>
            </a:lvl1pPr>
          </a:lstStyle>
          <a:p>
            <a:r>
              <a:rPr lang="nl-NL" dirty="0"/>
              <a:t>Afbeelding</a:t>
            </a:r>
          </a:p>
        </p:txBody>
      </p:sp>
    </p:spTree>
    <p:extLst>
      <p:ext uri="{BB962C8B-B14F-4D97-AF65-F5344CB8AC3E}">
        <p14:creationId xmlns:p14="http://schemas.microsoft.com/office/powerpoint/2010/main" val="34916897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50843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p>
            <a:fld id="{EBBE4B90-5F3D-4E50-A2ED-FAC59CAA5D3F}" type="datetimeFigureOut">
              <a:rPr lang="nl-NL" smtClean="0"/>
              <a:t>29-6-2026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317D07-B448-4E2A-A2C2-18D84BEFB255}" type="slidenum">
              <a:rPr lang="nl-NL" smtClean="0"/>
              <a:t>‹nr.›</a:t>
            </a:fld>
            <a:endParaRPr lang="nl-NL"/>
          </a:p>
        </p:txBody>
      </p:sp>
    </p:spTree>
    <p:extLst>
      <p:ext uri="{BB962C8B-B14F-4D97-AF65-F5344CB8AC3E}">
        <p14:creationId xmlns:p14="http://schemas.microsoft.com/office/powerpoint/2010/main" val="74942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0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BEF4368-5F82-CF1A-D5D2-4AC66AAAD89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324136" y="10400"/>
            <a:ext cx="6897600" cy="3420761"/>
          </a:xfrm>
          <a:prstGeom prst="rect">
            <a:avLst/>
          </a:prstGeom>
        </p:spPr>
      </p:pic>
      <p:sp>
        <p:nvSpPr>
          <p:cNvPr id="2" name="Titel 1">
            <a:extLst>
              <a:ext uri="{FF2B5EF4-FFF2-40B4-BE49-F238E27FC236}">
                <a16:creationId xmlns:a16="http://schemas.microsoft.com/office/drawing/2014/main" id="{85ECE853-2255-F7B8-67E5-DAAFAECFA9F7}"/>
              </a:ext>
            </a:extLst>
          </p:cNvPr>
          <p:cNvSpPr>
            <a:spLocks noGrp="1"/>
          </p:cNvSpPr>
          <p:nvPr>
            <p:ph type="ctrTitle"/>
          </p:nvPr>
        </p:nvSpPr>
        <p:spPr>
          <a:xfrm>
            <a:off x="571500" y="2327770"/>
            <a:ext cx="5380037" cy="1312423"/>
          </a:xfrm>
        </p:spPr>
        <p:txBody>
          <a:bodyPr anchor="b">
            <a:noAutofit/>
          </a:bodyPr>
          <a:lstStyle>
            <a:lvl1pPr algn="l">
              <a:lnSpc>
                <a:spcPts val="4800"/>
              </a:lnSpc>
              <a:defRPr sz="4800">
                <a:solidFill>
                  <a:schemeClr val="accent1"/>
                </a:solidFill>
              </a:defRPr>
            </a:lvl1pPr>
          </a:lstStyle>
          <a:p>
            <a:r>
              <a:rPr lang="nl-NL" dirty="0"/>
              <a:t>Klik om stijl te bewerken</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p:nvPr>
        </p:nvSpPr>
        <p:spPr>
          <a:xfrm>
            <a:off x="571500" y="3821295"/>
            <a:ext cx="5380037" cy="67259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9" name="Graphic 8">
            <a:extLst>
              <a:ext uri="{FF2B5EF4-FFF2-40B4-BE49-F238E27FC236}">
                <a16:creationId xmlns:a16="http://schemas.microsoft.com/office/drawing/2014/main" id="{5700EAFD-ACD8-8E83-310B-BDDC6421DC1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73882" y="386556"/>
            <a:ext cx="1663255" cy="360000"/>
          </a:xfrm>
          <a:prstGeom prst="rect">
            <a:avLst/>
          </a:prstGeom>
        </p:spPr>
      </p:pic>
      <p:sp>
        <p:nvSpPr>
          <p:cNvPr id="14" name="Tijdelijke aanduiding voor afbeelding 13">
            <a:extLst>
              <a:ext uri="{FF2B5EF4-FFF2-40B4-BE49-F238E27FC236}">
                <a16:creationId xmlns:a16="http://schemas.microsoft.com/office/drawing/2014/main" id="{62D6F59B-43A4-9275-111B-9050F0A3B7A5}"/>
              </a:ext>
            </a:extLst>
          </p:cNvPr>
          <p:cNvSpPr>
            <a:spLocks noGrp="1"/>
          </p:cNvSpPr>
          <p:nvPr>
            <p:ph type="pic" sz="quarter" idx="12" hasCustomPrompt="1"/>
          </p:nvPr>
        </p:nvSpPr>
        <p:spPr>
          <a:xfrm>
            <a:off x="5294400" y="3398800"/>
            <a:ext cx="6897600" cy="6897600"/>
          </a:xfrm>
          <a:prstGeom prst="ellipse">
            <a:avLst/>
          </a:prstGeom>
          <a:solidFill>
            <a:schemeClr val="accent5"/>
          </a:solidFill>
        </p:spPr>
        <p:txBody>
          <a:bodyPr tIns="468000" bIns="0"/>
          <a:lstStyle>
            <a:lvl1pPr marL="0" indent="0" algn="ctr">
              <a:buNone/>
              <a:defRPr>
                <a:solidFill>
                  <a:schemeClr val="tx2"/>
                </a:solidFill>
              </a:defRPr>
            </a:lvl1pPr>
          </a:lstStyle>
          <a:p>
            <a:r>
              <a:rPr lang="nl-NL" dirty="0"/>
              <a:t>Afbeelding</a:t>
            </a:r>
          </a:p>
        </p:txBody>
      </p:sp>
    </p:spTree>
    <p:extLst>
      <p:ext uri="{BB962C8B-B14F-4D97-AF65-F5344CB8AC3E}">
        <p14:creationId xmlns:p14="http://schemas.microsoft.com/office/powerpoint/2010/main" val="389829516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 Copy + Afbeeldin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6BB8BF2D-6A06-B916-F03C-CD87D42F5E18}"/>
              </a:ext>
            </a:extLst>
          </p:cNvPr>
          <p:cNvSpPr>
            <a:spLocks noGrp="1"/>
          </p:cNvSpPr>
          <p:nvPr>
            <p:ph type="pic" sz="quarter" idx="13" hasCustomPrompt="1"/>
          </p:nvPr>
        </p:nvSpPr>
        <p:spPr>
          <a:xfrm>
            <a:off x="6246813" y="0"/>
            <a:ext cx="5945187" cy="6714000"/>
          </a:xfrm>
          <a:solidFill>
            <a:schemeClr val="accent5"/>
          </a:solidFill>
        </p:spPr>
        <p:txBody>
          <a:bodyPr tIns="864000" bIns="0" anchor="ctr"/>
          <a:lstStyle>
            <a:lvl1pPr marL="0" indent="0" algn="ctr">
              <a:buNone/>
              <a:defRPr>
                <a:solidFill>
                  <a:schemeClr val="tx2"/>
                </a:solidFill>
              </a:defRPr>
            </a:lvl1pPr>
          </a:lstStyle>
          <a:p>
            <a:r>
              <a:rPr lang="nl-NL" dirty="0"/>
              <a:t>Afbeelding</a:t>
            </a:r>
          </a:p>
        </p:txBody>
      </p:sp>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336544"/>
            <a:ext cx="5380038" cy="492131"/>
          </a:xfrm>
        </p:spPr>
        <p:txBody>
          <a:bodyPr anchor="t">
            <a:noAutofit/>
          </a:bodyPr>
          <a:lstStyle>
            <a:lvl1pPr algn="l">
              <a:lnSpc>
                <a:spcPts val="5000"/>
              </a:lnSpc>
              <a:defRPr sz="5000">
                <a:solidFill>
                  <a:schemeClr val="accent1"/>
                </a:solidFill>
              </a:defRPr>
            </a:lvl1pPr>
          </a:lstStyle>
          <a:p>
            <a:r>
              <a:rPr lang="nl-NL" dirty="0"/>
              <a:t>Titel</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6">
            <a:extLst>
              <a:ext uri="{FF2B5EF4-FFF2-40B4-BE49-F238E27FC236}">
                <a16:creationId xmlns:a16="http://schemas.microsoft.com/office/drawing/2014/main" id="{8A092D2F-0DA5-B2D8-4D02-F362ECC329D0}"/>
              </a:ext>
            </a:extLst>
          </p:cNvPr>
          <p:cNvSpPr>
            <a:spLocks noGrp="1"/>
          </p:cNvSpPr>
          <p:nvPr>
            <p:ph type="body" sz="quarter" idx="14"/>
          </p:nvPr>
        </p:nvSpPr>
        <p:spPr>
          <a:xfrm>
            <a:off x="571500" y="1219200"/>
            <a:ext cx="5380038" cy="4779963"/>
          </a:xfrm>
        </p:spPr>
        <p:txBody>
          <a:bodyPr/>
          <a:lstStyle>
            <a:lvl1pPr>
              <a:buClr>
                <a:schemeClr val="accent1"/>
              </a:buClr>
              <a:defRPr>
                <a:latin typeface="+mn-lt"/>
              </a:defRPr>
            </a:lvl1pPr>
            <a:lvl2pPr>
              <a:buClr>
                <a:schemeClr val="accent1"/>
              </a:buClr>
              <a:defRPr>
                <a:latin typeface="+mn-lt"/>
              </a:defRPr>
            </a:lvl2pPr>
            <a:lvl3pPr>
              <a:buClr>
                <a:schemeClr val="accent1"/>
              </a:buClr>
              <a:defRPr>
                <a:latin typeface="+mn-lt"/>
              </a:defRPr>
            </a:lvl3pPr>
            <a:lvl4pPr>
              <a:buClr>
                <a:schemeClr val="accent1"/>
              </a:buClr>
              <a:defRPr>
                <a:latin typeface="+mn-lt"/>
              </a:defRPr>
            </a:lvl4pPr>
            <a:lvl5pPr>
              <a:buClr>
                <a:schemeClr val="accent1"/>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9541419"/>
      </p:ext>
    </p:extLst>
  </p:cSld>
  <p:clrMapOvr>
    <a:masterClrMapping/>
  </p:clrMapOvr>
  <p:extLst>
    <p:ext uri="{DCECCB84-F9BA-43D5-87BE-67443E8EF086}">
      <p15:sldGuideLst xmlns:p15="http://schemas.microsoft.com/office/powerpoint/2012/main">
        <p15:guide id="2" pos="3840">
          <p15:clr>
            <a:srgbClr val="FBAE40"/>
          </p15:clr>
        </p15:guide>
        <p15:guide id="3" orient="horz" pos="7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beelding + Titel + Copy">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6BB8BF2D-6A06-B916-F03C-CD87D42F5E18}"/>
              </a:ext>
            </a:extLst>
          </p:cNvPr>
          <p:cNvSpPr>
            <a:spLocks noGrp="1"/>
          </p:cNvSpPr>
          <p:nvPr>
            <p:ph type="pic" sz="quarter" idx="13" hasCustomPrompt="1"/>
          </p:nvPr>
        </p:nvSpPr>
        <p:spPr>
          <a:xfrm>
            <a:off x="6351" y="0"/>
            <a:ext cx="5945187" cy="6714000"/>
          </a:xfrm>
          <a:solidFill>
            <a:schemeClr val="accent5"/>
          </a:solidFill>
        </p:spPr>
        <p:txBody>
          <a:bodyPr tIns="864000" bIns="0" anchor="ctr"/>
          <a:lstStyle>
            <a:lvl1pPr marL="0" indent="0" algn="ctr">
              <a:buNone/>
              <a:defRPr>
                <a:solidFill>
                  <a:schemeClr val="tx2"/>
                </a:solidFill>
              </a:defRPr>
            </a:lvl1pPr>
          </a:lstStyle>
          <a:p>
            <a:r>
              <a:rPr lang="nl-NL" dirty="0"/>
              <a:t>Afbeelding</a:t>
            </a:r>
          </a:p>
        </p:txBody>
      </p:sp>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6246813" y="336544"/>
            <a:ext cx="5380038" cy="492131"/>
          </a:xfrm>
        </p:spPr>
        <p:txBody>
          <a:bodyPr anchor="t">
            <a:noAutofit/>
          </a:bodyPr>
          <a:lstStyle>
            <a:lvl1pPr algn="l">
              <a:lnSpc>
                <a:spcPts val="5000"/>
              </a:lnSpc>
              <a:defRPr sz="5000">
                <a:solidFill>
                  <a:schemeClr val="accent1"/>
                </a:solidFill>
              </a:defRPr>
            </a:lvl1pPr>
          </a:lstStyle>
          <a:p>
            <a:r>
              <a:rPr lang="nl-NL" dirty="0"/>
              <a:t>Titel</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6">
            <a:extLst>
              <a:ext uri="{FF2B5EF4-FFF2-40B4-BE49-F238E27FC236}">
                <a16:creationId xmlns:a16="http://schemas.microsoft.com/office/drawing/2014/main" id="{7554653E-183A-79C3-D99F-8B4DAC3220C7}"/>
              </a:ext>
            </a:extLst>
          </p:cNvPr>
          <p:cNvSpPr>
            <a:spLocks noGrp="1"/>
          </p:cNvSpPr>
          <p:nvPr>
            <p:ph type="body" sz="quarter" idx="14"/>
          </p:nvPr>
        </p:nvSpPr>
        <p:spPr>
          <a:xfrm>
            <a:off x="6246813" y="1219200"/>
            <a:ext cx="5368925" cy="4779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3401079"/>
      </p:ext>
    </p:extLst>
  </p:cSld>
  <p:clrMapOvr>
    <a:masterClrMapping/>
  </p:clrMapOvr>
  <p:extLst>
    <p:ext uri="{DCECCB84-F9BA-43D5-87BE-67443E8EF086}">
      <p15:sldGuideLst xmlns:p15="http://schemas.microsoft.com/office/powerpoint/2012/main">
        <p15:guide id="2" pos="3840">
          <p15:clr>
            <a:srgbClr val="FBAE40"/>
          </p15:clr>
        </p15:guide>
        <p15:guide id="3" orient="horz" pos="7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 + ABC Cop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6246813" y="1513304"/>
            <a:ext cx="5368925" cy="528222"/>
          </a:xfrm>
        </p:spPr>
        <p:txBody>
          <a:bodyPr anchor="t">
            <a:noAutofit/>
          </a:bodyPr>
          <a:lstStyle>
            <a:lvl1pPr algn="l">
              <a:lnSpc>
                <a:spcPts val="5000"/>
              </a:lnSpc>
              <a:defRPr sz="5000">
                <a:solidFill>
                  <a:schemeClr val="accent1"/>
                </a:solidFill>
              </a:defRPr>
            </a:lvl1pPr>
          </a:lstStyle>
          <a:p>
            <a:r>
              <a:rPr lang="nl-NL" dirty="0"/>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hasCustomPrompt="1"/>
          </p:nvPr>
        </p:nvSpPr>
        <p:spPr>
          <a:xfrm>
            <a:off x="6246814" y="2304359"/>
            <a:ext cx="5359500" cy="1002738"/>
          </a:xfrm>
        </p:spPr>
        <p:txBody>
          <a:bodyPr/>
          <a:lstStyle>
            <a:lvl1pPr marL="0" indent="0" algn="l">
              <a:lnSpc>
                <a:spcPct val="100000"/>
              </a:lnSpc>
              <a:buClr>
                <a:schemeClr val="accent1"/>
              </a:buClr>
              <a:buFont typeface="Abadi Extra Light" panose="020B0204020104020204" pitchFamily="34" charset="0"/>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Duis aute irure dolor in reprehenderit in voluptate velit esse cillum dolore eu fugiat nulla pariatur cepteur sint.</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ijdelijke aanduiding voor tekst 22">
            <a:extLst>
              <a:ext uri="{FF2B5EF4-FFF2-40B4-BE49-F238E27FC236}">
                <a16:creationId xmlns:a16="http://schemas.microsoft.com/office/drawing/2014/main" id="{72689890-0AA5-3E4A-1FFD-5A39EBF6BD9E}"/>
              </a:ext>
            </a:extLst>
          </p:cNvPr>
          <p:cNvSpPr>
            <a:spLocks noGrp="1"/>
          </p:cNvSpPr>
          <p:nvPr>
            <p:ph type="body" sz="quarter" idx="13" hasCustomPrompt="1"/>
          </p:nvPr>
        </p:nvSpPr>
        <p:spPr>
          <a:xfrm>
            <a:off x="6246813" y="3593903"/>
            <a:ext cx="540000" cy="612000"/>
          </a:xfrm>
        </p:spPr>
        <p:txBody>
          <a:bodyPr/>
          <a:lstStyle>
            <a:lvl1pPr marL="0" indent="0">
              <a:buNone/>
              <a:defRPr sz="4800">
                <a:solidFill>
                  <a:schemeClr val="tx2"/>
                </a:solidFill>
                <a:latin typeface="+mj-lt"/>
              </a:defRPr>
            </a:lvl1pPr>
          </a:lstStyle>
          <a:p>
            <a:pPr lvl="0"/>
            <a:r>
              <a:rPr lang="nl-NL" dirty="0"/>
              <a:t>A</a:t>
            </a:r>
          </a:p>
        </p:txBody>
      </p:sp>
      <p:sp>
        <p:nvSpPr>
          <p:cNvPr id="25" name="Tijdelijke aanduiding voor tekst 24">
            <a:extLst>
              <a:ext uri="{FF2B5EF4-FFF2-40B4-BE49-F238E27FC236}">
                <a16:creationId xmlns:a16="http://schemas.microsoft.com/office/drawing/2014/main" id="{4DEA1DA3-1493-C2AF-4B1D-FAE45B7C051C}"/>
              </a:ext>
            </a:extLst>
          </p:cNvPr>
          <p:cNvSpPr>
            <a:spLocks noGrp="1"/>
          </p:cNvSpPr>
          <p:nvPr>
            <p:ph type="body" sz="quarter" idx="14" hasCustomPrompt="1"/>
          </p:nvPr>
        </p:nvSpPr>
        <p:spPr>
          <a:xfrm>
            <a:off x="6786813" y="3614450"/>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
        <p:nvSpPr>
          <p:cNvPr id="26" name="Tijdelijke aanduiding voor tekst 22">
            <a:extLst>
              <a:ext uri="{FF2B5EF4-FFF2-40B4-BE49-F238E27FC236}">
                <a16:creationId xmlns:a16="http://schemas.microsoft.com/office/drawing/2014/main" id="{14305B85-52EE-C81A-CFC2-8B2A3AE37B01}"/>
              </a:ext>
            </a:extLst>
          </p:cNvPr>
          <p:cNvSpPr>
            <a:spLocks noGrp="1"/>
          </p:cNvSpPr>
          <p:nvPr>
            <p:ph type="body" sz="quarter" idx="15" hasCustomPrompt="1"/>
          </p:nvPr>
        </p:nvSpPr>
        <p:spPr>
          <a:xfrm>
            <a:off x="6249094" y="4334716"/>
            <a:ext cx="540000" cy="612000"/>
          </a:xfrm>
        </p:spPr>
        <p:txBody>
          <a:bodyPr/>
          <a:lstStyle>
            <a:lvl1pPr marL="0" indent="0">
              <a:buNone/>
              <a:defRPr sz="4800">
                <a:solidFill>
                  <a:schemeClr val="accent3"/>
                </a:solidFill>
                <a:latin typeface="+mj-lt"/>
              </a:defRPr>
            </a:lvl1pPr>
          </a:lstStyle>
          <a:p>
            <a:pPr lvl="0"/>
            <a:r>
              <a:rPr lang="nl-NL" dirty="0"/>
              <a:t>B</a:t>
            </a:r>
          </a:p>
        </p:txBody>
      </p:sp>
      <p:sp>
        <p:nvSpPr>
          <p:cNvPr id="27" name="Tijdelijke aanduiding voor tekst 24">
            <a:extLst>
              <a:ext uri="{FF2B5EF4-FFF2-40B4-BE49-F238E27FC236}">
                <a16:creationId xmlns:a16="http://schemas.microsoft.com/office/drawing/2014/main" id="{AB1F7EE0-4907-3BCC-91C8-78DF27065A60}"/>
              </a:ext>
            </a:extLst>
          </p:cNvPr>
          <p:cNvSpPr>
            <a:spLocks noGrp="1"/>
          </p:cNvSpPr>
          <p:nvPr>
            <p:ph type="body" sz="quarter" idx="16" hasCustomPrompt="1"/>
          </p:nvPr>
        </p:nvSpPr>
        <p:spPr>
          <a:xfrm>
            <a:off x="6789094" y="4355263"/>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
        <p:nvSpPr>
          <p:cNvPr id="28" name="Tijdelijke aanduiding voor tekst 22">
            <a:extLst>
              <a:ext uri="{FF2B5EF4-FFF2-40B4-BE49-F238E27FC236}">
                <a16:creationId xmlns:a16="http://schemas.microsoft.com/office/drawing/2014/main" id="{2743486A-E445-509B-635A-F53B50CC0C14}"/>
              </a:ext>
            </a:extLst>
          </p:cNvPr>
          <p:cNvSpPr>
            <a:spLocks noGrp="1"/>
          </p:cNvSpPr>
          <p:nvPr>
            <p:ph type="body" sz="quarter" idx="17" hasCustomPrompt="1"/>
          </p:nvPr>
        </p:nvSpPr>
        <p:spPr>
          <a:xfrm>
            <a:off x="6251475" y="5067664"/>
            <a:ext cx="540000" cy="612000"/>
          </a:xfrm>
        </p:spPr>
        <p:txBody>
          <a:bodyPr/>
          <a:lstStyle>
            <a:lvl1pPr marL="0" indent="0">
              <a:buNone/>
              <a:defRPr sz="4800">
                <a:solidFill>
                  <a:schemeClr val="accent4"/>
                </a:solidFill>
                <a:latin typeface="+mj-lt"/>
              </a:defRPr>
            </a:lvl1pPr>
          </a:lstStyle>
          <a:p>
            <a:pPr lvl="0"/>
            <a:r>
              <a:rPr lang="nl-NL" dirty="0"/>
              <a:t>C</a:t>
            </a:r>
          </a:p>
        </p:txBody>
      </p:sp>
      <p:sp>
        <p:nvSpPr>
          <p:cNvPr id="29" name="Tijdelijke aanduiding voor tekst 24">
            <a:extLst>
              <a:ext uri="{FF2B5EF4-FFF2-40B4-BE49-F238E27FC236}">
                <a16:creationId xmlns:a16="http://schemas.microsoft.com/office/drawing/2014/main" id="{422BFDF2-EE78-C84F-801E-B690D0AC184A}"/>
              </a:ext>
            </a:extLst>
          </p:cNvPr>
          <p:cNvSpPr>
            <a:spLocks noGrp="1"/>
          </p:cNvSpPr>
          <p:nvPr>
            <p:ph type="body" sz="quarter" idx="18" hasCustomPrompt="1"/>
          </p:nvPr>
        </p:nvSpPr>
        <p:spPr>
          <a:xfrm>
            <a:off x="6791475" y="5088211"/>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
        <p:nvSpPr>
          <p:cNvPr id="31" name="Tijdelijke aanduiding voor afbeelding 30">
            <a:extLst>
              <a:ext uri="{FF2B5EF4-FFF2-40B4-BE49-F238E27FC236}">
                <a16:creationId xmlns:a16="http://schemas.microsoft.com/office/drawing/2014/main" id="{FC04DBAC-CC27-1756-73A3-BA0FAC1EB2DC}"/>
              </a:ext>
            </a:extLst>
          </p:cNvPr>
          <p:cNvSpPr>
            <a:spLocks noGrp="1"/>
          </p:cNvSpPr>
          <p:nvPr>
            <p:ph type="pic" sz="quarter" idx="19" hasCustomPrompt="1"/>
          </p:nvPr>
        </p:nvSpPr>
        <p:spPr>
          <a:xfrm>
            <a:off x="-826861" y="-899885"/>
            <a:ext cx="6480000" cy="6480000"/>
          </a:xfrm>
          <a:prstGeom prst="round2DiagRect">
            <a:avLst>
              <a:gd name="adj1" fmla="val 40669"/>
              <a:gd name="adj2" fmla="val 0"/>
            </a:avLst>
          </a:prstGeom>
          <a:solidFill>
            <a:schemeClr val="accent5"/>
          </a:solidFill>
        </p:spPr>
        <p:txBody>
          <a:bodyPr tIns="1008000" anchor="ctr"/>
          <a:lstStyle>
            <a:lvl1pPr marL="0" indent="0" algn="ctr">
              <a:buNone/>
              <a:defRPr>
                <a:solidFill>
                  <a:schemeClr val="tx2"/>
                </a:solidFill>
              </a:defRPr>
            </a:lvl1pPr>
          </a:lstStyle>
          <a:p>
            <a:r>
              <a:rPr lang="nl-NL" dirty="0"/>
              <a:t>Afbeelding</a:t>
            </a:r>
          </a:p>
        </p:txBody>
      </p:sp>
    </p:spTree>
    <p:extLst>
      <p:ext uri="{BB962C8B-B14F-4D97-AF65-F5344CB8AC3E}">
        <p14:creationId xmlns:p14="http://schemas.microsoft.com/office/powerpoint/2010/main" val="2054669879"/>
      </p:ext>
    </p:extLst>
  </p:cSld>
  <p:clrMapOvr>
    <a:masterClrMapping/>
  </p:clrMapOvr>
  <p:extLst>
    <p:ext uri="{DCECCB84-F9BA-43D5-87BE-67443E8EF086}">
      <p15:sldGuideLst xmlns:p15="http://schemas.microsoft.com/office/powerpoint/2012/main">
        <p15:guide id="1" orient="horz" pos="353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C Copy +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1513304"/>
            <a:ext cx="5368925" cy="528222"/>
          </a:xfrm>
        </p:spPr>
        <p:txBody>
          <a:bodyPr anchor="t">
            <a:noAutofit/>
          </a:bodyPr>
          <a:lstStyle>
            <a:lvl1pPr algn="l">
              <a:lnSpc>
                <a:spcPts val="5000"/>
              </a:lnSpc>
              <a:defRPr sz="5000">
                <a:solidFill>
                  <a:schemeClr val="accent1"/>
                </a:solidFill>
              </a:defRPr>
            </a:lvl1pPr>
          </a:lstStyle>
          <a:p>
            <a:r>
              <a:rPr lang="nl-NL" dirty="0"/>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hasCustomPrompt="1"/>
          </p:nvPr>
        </p:nvSpPr>
        <p:spPr>
          <a:xfrm>
            <a:off x="571501" y="2304359"/>
            <a:ext cx="5359500" cy="1002738"/>
          </a:xfrm>
        </p:spPr>
        <p:txBody>
          <a:bodyPr/>
          <a:lstStyle>
            <a:lvl1pPr marL="0" indent="0" algn="l">
              <a:lnSpc>
                <a:spcPct val="100000"/>
              </a:lnSpc>
              <a:buClr>
                <a:schemeClr val="accent1"/>
              </a:buClr>
              <a:buFont typeface="Abadi Extra Light" panose="020B0204020104020204" pitchFamily="34" charset="0"/>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Duis aute irure dolor in reprehenderit in voluptate velit esse cillum dolore eu fugiat nulla pariatur cepteur sint.</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ijdelijke aanduiding voor tekst 22">
            <a:extLst>
              <a:ext uri="{FF2B5EF4-FFF2-40B4-BE49-F238E27FC236}">
                <a16:creationId xmlns:a16="http://schemas.microsoft.com/office/drawing/2014/main" id="{72689890-0AA5-3E4A-1FFD-5A39EBF6BD9E}"/>
              </a:ext>
            </a:extLst>
          </p:cNvPr>
          <p:cNvSpPr>
            <a:spLocks noGrp="1"/>
          </p:cNvSpPr>
          <p:nvPr>
            <p:ph type="body" sz="quarter" idx="13" hasCustomPrompt="1"/>
          </p:nvPr>
        </p:nvSpPr>
        <p:spPr>
          <a:xfrm>
            <a:off x="571500" y="3583629"/>
            <a:ext cx="540000" cy="612000"/>
          </a:xfrm>
        </p:spPr>
        <p:txBody>
          <a:bodyPr/>
          <a:lstStyle>
            <a:lvl1pPr marL="0" indent="0">
              <a:buNone/>
              <a:defRPr sz="4800">
                <a:solidFill>
                  <a:schemeClr val="tx2"/>
                </a:solidFill>
                <a:latin typeface="+mj-lt"/>
              </a:defRPr>
            </a:lvl1pPr>
          </a:lstStyle>
          <a:p>
            <a:pPr lvl="0"/>
            <a:r>
              <a:rPr lang="nl-NL" dirty="0"/>
              <a:t>A</a:t>
            </a:r>
          </a:p>
        </p:txBody>
      </p:sp>
      <p:sp>
        <p:nvSpPr>
          <p:cNvPr id="25" name="Tijdelijke aanduiding voor tekst 24">
            <a:extLst>
              <a:ext uri="{FF2B5EF4-FFF2-40B4-BE49-F238E27FC236}">
                <a16:creationId xmlns:a16="http://schemas.microsoft.com/office/drawing/2014/main" id="{4DEA1DA3-1493-C2AF-4B1D-FAE45B7C051C}"/>
              </a:ext>
            </a:extLst>
          </p:cNvPr>
          <p:cNvSpPr>
            <a:spLocks noGrp="1"/>
          </p:cNvSpPr>
          <p:nvPr>
            <p:ph type="body" sz="quarter" idx="14" hasCustomPrompt="1"/>
          </p:nvPr>
        </p:nvSpPr>
        <p:spPr>
          <a:xfrm>
            <a:off x="1111500" y="3614450"/>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
        <p:nvSpPr>
          <p:cNvPr id="26" name="Tijdelijke aanduiding voor tekst 22">
            <a:extLst>
              <a:ext uri="{FF2B5EF4-FFF2-40B4-BE49-F238E27FC236}">
                <a16:creationId xmlns:a16="http://schemas.microsoft.com/office/drawing/2014/main" id="{14305B85-52EE-C81A-CFC2-8B2A3AE37B01}"/>
              </a:ext>
            </a:extLst>
          </p:cNvPr>
          <p:cNvSpPr>
            <a:spLocks noGrp="1"/>
          </p:cNvSpPr>
          <p:nvPr>
            <p:ph type="body" sz="quarter" idx="15" hasCustomPrompt="1"/>
          </p:nvPr>
        </p:nvSpPr>
        <p:spPr>
          <a:xfrm>
            <a:off x="573781" y="4324442"/>
            <a:ext cx="540000" cy="612000"/>
          </a:xfrm>
        </p:spPr>
        <p:txBody>
          <a:bodyPr/>
          <a:lstStyle>
            <a:lvl1pPr marL="0" indent="0">
              <a:buNone/>
              <a:defRPr sz="4800">
                <a:solidFill>
                  <a:schemeClr val="accent3"/>
                </a:solidFill>
                <a:latin typeface="+mj-lt"/>
              </a:defRPr>
            </a:lvl1pPr>
          </a:lstStyle>
          <a:p>
            <a:pPr lvl="0"/>
            <a:r>
              <a:rPr lang="nl-NL" dirty="0"/>
              <a:t>B</a:t>
            </a:r>
          </a:p>
        </p:txBody>
      </p:sp>
      <p:sp>
        <p:nvSpPr>
          <p:cNvPr id="27" name="Tijdelijke aanduiding voor tekst 24">
            <a:extLst>
              <a:ext uri="{FF2B5EF4-FFF2-40B4-BE49-F238E27FC236}">
                <a16:creationId xmlns:a16="http://schemas.microsoft.com/office/drawing/2014/main" id="{AB1F7EE0-4907-3BCC-91C8-78DF27065A60}"/>
              </a:ext>
            </a:extLst>
          </p:cNvPr>
          <p:cNvSpPr>
            <a:spLocks noGrp="1"/>
          </p:cNvSpPr>
          <p:nvPr>
            <p:ph type="body" sz="quarter" idx="16" hasCustomPrompt="1"/>
          </p:nvPr>
        </p:nvSpPr>
        <p:spPr>
          <a:xfrm>
            <a:off x="1113781" y="4355263"/>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
        <p:nvSpPr>
          <p:cNvPr id="28" name="Tijdelijke aanduiding voor tekst 22">
            <a:extLst>
              <a:ext uri="{FF2B5EF4-FFF2-40B4-BE49-F238E27FC236}">
                <a16:creationId xmlns:a16="http://schemas.microsoft.com/office/drawing/2014/main" id="{2743486A-E445-509B-635A-F53B50CC0C14}"/>
              </a:ext>
            </a:extLst>
          </p:cNvPr>
          <p:cNvSpPr>
            <a:spLocks noGrp="1"/>
          </p:cNvSpPr>
          <p:nvPr>
            <p:ph type="body" sz="quarter" idx="17" hasCustomPrompt="1"/>
          </p:nvPr>
        </p:nvSpPr>
        <p:spPr>
          <a:xfrm>
            <a:off x="576162" y="5057390"/>
            <a:ext cx="540000" cy="612000"/>
          </a:xfrm>
        </p:spPr>
        <p:txBody>
          <a:bodyPr/>
          <a:lstStyle>
            <a:lvl1pPr marL="0" indent="0">
              <a:buNone/>
              <a:defRPr sz="4800">
                <a:solidFill>
                  <a:schemeClr val="accent4"/>
                </a:solidFill>
                <a:latin typeface="+mj-lt"/>
              </a:defRPr>
            </a:lvl1pPr>
          </a:lstStyle>
          <a:p>
            <a:pPr lvl="0"/>
            <a:r>
              <a:rPr lang="nl-NL" dirty="0"/>
              <a:t>C</a:t>
            </a:r>
          </a:p>
        </p:txBody>
      </p:sp>
      <p:sp>
        <p:nvSpPr>
          <p:cNvPr id="29" name="Tijdelijke aanduiding voor tekst 24">
            <a:extLst>
              <a:ext uri="{FF2B5EF4-FFF2-40B4-BE49-F238E27FC236}">
                <a16:creationId xmlns:a16="http://schemas.microsoft.com/office/drawing/2014/main" id="{422BFDF2-EE78-C84F-801E-B690D0AC184A}"/>
              </a:ext>
            </a:extLst>
          </p:cNvPr>
          <p:cNvSpPr>
            <a:spLocks noGrp="1"/>
          </p:cNvSpPr>
          <p:nvPr>
            <p:ph type="body" sz="quarter" idx="18" hasCustomPrompt="1"/>
          </p:nvPr>
        </p:nvSpPr>
        <p:spPr>
          <a:xfrm>
            <a:off x="1116162" y="5088211"/>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
        <p:nvSpPr>
          <p:cNvPr id="31" name="Tijdelijke aanduiding voor afbeelding 30">
            <a:extLst>
              <a:ext uri="{FF2B5EF4-FFF2-40B4-BE49-F238E27FC236}">
                <a16:creationId xmlns:a16="http://schemas.microsoft.com/office/drawing/2014/main" id="{FC04DBAC-CC27-1756-73A3-BA0FAC1EB2DC}"/>
              </a:ext>
            </a:extLst>
          </p:cNvPr>
          <p:cNvSpPr>
            <a:spLocks noGrp="1"/>
          </p:cNvSpPr>
          <p:nvPr>
            <p:ph type="pic" sz="quarter" idx="19" hasCustomPrompt="1"/>
          </p:nvPr>
        </p:nvSpPr>
        <p:spPr>
          <a:xfrm flipH="1">
            <a:off x="6258719" y="-865012"/>
            <a:ext cx="6969601" cy="6480000"/>
          </a:xfrm>
          <a:prstGeom prst="round2DiagRect">
            <a:avLst>
              <a:gd name="adj1" fmla="val 40669"/>
              <a:gd name="adj2" fmla="val 0"/>
            </a:avLst>
          </a:prstGeom>
          <a:solidFill>
            <a:schemeClr val="accent5"/>
          </a:solidFill>
        </p:spPr>
        <p:txBody>
          <a:bodyPr tIns="1008000" anchor="ctr"/>
          <a:lstStyle>
            <a:lvl1pPr marL="0" indent="0" algn="ctr">
              <a:buNone/>
              <a:defRPr>
                <a:solidFill>
                  <a:schemeClr val="tx2"/>
                </a:solidFill>
              </a:defRPr>
            </a:lvl1pPr>
          </a:lstStyle>
          <a:p>
            <a:r>
              <a:rPr lang="nl-NL" dirty="0"/>
              <a:t>Afbeelding</a:t>
            </a:r>
          </a:p>
        </p:txBody>
      </p:sp>
    </p:spTree>
    <p:extLst>
      <p:ext uri="{BB962C8B-B14F-4D97-AF65-F5344CB8AC3E}">
        <p14:creationId xmlns:p14="http://schemas.microsoft.com/office/powerpoint/2010/main" val="2704863263"/>
      </p:ext>
    </p:extLst>
  </p:cSld>
  <p:clrMapOvr>
    <a:masterClrMapping/>
  </p:clrMapOvr>
  <p:extLst>
    <p:ext uri="{DCECCB84-F9BA-43D5-87BE-67443E8EF086}">
      <p15:sldGuideLst xmlns:p15="http://schemas.microsoft.com/office/powerpoint/2012/main">
        <p15:guide id="1" orient="horz" pos="353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C Cop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336507"/>
            <a:ext cx="5368925" cy="528222"/>
          </a:xfrm>
        </p:spPr>
        <p:txBody>
          <a:bodyPr anchor="t">
            <a:noAutofit/>
          </a:bodyPr>
          <a:lstStyle>
            <a:lvl1pPr algn="l">
              <a:lnSpc>
                <a:spcPts val="5000"/>
              </a:lnSpc>
              <a:defRPr sz="5000">
                <a:solidFill>
                  <a:schemeClr val="accent1"/>
                </a:solidFill>
              </a:defRPr>
            </a:lvl1pPr>
          </a:lstStyle>
          <a:p>
            <a:r>
              <a:rPr lang="nl-NL" dirty="0"/>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hasCustomPrompt="1"/>
          </p:nvPr>
        </p:nvSpPr>
        <p:spPr>
          <a:xfrm>
            <a:off x="571501" y="1127562"/>
            <a:ext cx="5359500" cy="1207022"/>
          </a:xfrm>
        </p:spPr>
        <p:txBody>
          <a:bodyPr/>
          <a:lstStyle>
            <a:lvl1pPr marL="0" indent="0" algn="l">
              <a:lnSpc>
                <a:spcPct val="100000"/>
              </a:lnSpc>
              <a:buClr>
                <a:schemeClr val="accent1"/>
              </a:buClr>
              <a:buFont typeface="Abadi Extra Light" panose="020B0204020104020204" pitchFamily="34" charset="0"/>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Duis aute irure dolor in reprehenderit in voluptate velit esse cillum dolore eu fugiat nulla pariatur cepteur sint. Lorem ipsum dolor sit amet, consectetuer adipiscing elit.</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ijdelijke aanduiding voor tekst 22">
            <a:extLst>
              <a:ext uri="{FF2B5EF4-FFF2-40B4-BE49-F238E27FC236}">
                <a16:creationId xmlns:a16="http://schemas.microsoft.com/office/drawing/2014/main" id="{72689890-0AA5-3E4A-1FFD-5A39EBF6BD9E}"/>
              </a:ext>
            </a:extLst>
          </p:cNvPr>
          <p:cNvSpPr>
            <a:spLocks noGrp="1"/>
          </p:cNvSpPr>
          <p:nvPr>
            <p:ph type="body" sz="quarter" idx="13" hasCustomPrompt="1"/>
          </p:nvPr>
        </p:nvSpPr>
        <p:spPr>
          <a:xfrm>
            <a:off x="571500" y="2647333"/>
            <a:ext cx="540000" cy="612000"/>
          </a:xfrm>
        </p:spPr>
        <p:txBody>
          <a:bodyPr/>
          <a:lstStyle>
            <a:lvl1pPr marL="0" indent="0">
              <a:buNone/>
              <a:defRPr sz="4800">
                <a:solidFill>
                  <a:schemeClr val="tx2"/>
                </a:solidFill>
                <a:latin typeface="+mj-lt"/>
              </a:defRPr>
            </a:lvl1pPr>
          </a:lstStyle>
          <a:p>
            <a:pPr lvl="0"/>
            <a:r>
              <a:rPr lang="nl-NL" dirty="0"/>
              <a:t>A</a:t>
            </a:r>
          </a:p>
        </p:txBody>
      </p:sp>
      <p:sp>
        <p:nvSpPr>
          <p:cNvPr id="25" name="Tijdelijke aanduiding voor tekst 24">
            <a:extLst>
              <a:ext uri="{FF2B5EF4-FFF2-40B4-BE49-F238E27FC236}">
                <a16:creationId xmlns:a16="http://schemas.microsoft.com/office/drawing/2014/main" id="{4DEA1DA3-1493-C2AF-4B1D-FAE45B7C051C}"/>
              </a:ext>
            </a:extLst>
          </p:cNvPr>
          <p:cNvSpPr>
            <a:spLocks noGrp="1"/>
          </p:cNvSpPr>
          <p:nvPr>
            <p:ph type="body" sz="quarter" idx="14" hasCustomPrompt="1"/>
          </p:nvPr>
        </p:nvSpPr>
        <p:spPr>
          <a:xfrm>
            <a:off x="1111500" y="2667880"/>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
        <p:nvSpPr>
          <p:cNvPr id="26" name="Tijdelijke aanduiding voor tekst 22">
            <a:extLst>
              <a:ext uri="{FF2B5EF4-FFF2-40B4-BE49-F238E27FC236}">
                <a16:creationId xmlns:a16="http://schemas.microsoft.com/office/drawing/2014/main" id="{14305B85-52EE-C81A-CFC2-8B2A3AE37B01}"/>
              </a:ext>
            </a:extLst>
          </p:cNvPr>
          <p:cNvSpPr>
            <a:spLocks noGrp="1"/>
          </p:cNvSpPr>
          <p:nvPr>
            <p:ph type="body" sz="quarter" idx="15" hasCustomPrompt="1"/>
          </p:nvPr>
        </p:nvSpPr>
        <p:spPr>
          <a:xfrm>
            <a:off x="573781" y="3388146"/>
            <a:ext cx="540000" cy="612000"/>
          </a:xfrm>
        </p:spPr>
        <p:txBody>
          <a:bodyPr/>
          <a:lstStyle>
            <a:lvl1pPr marL="0" indent="0">
              <a:buNone/>
              <a:defRPr sz="4800">
                <a:solidFill>
                  <a:schemeClr val="accent3"/>
                </a:solidFill>
                <a:latin typeface="+mj-lt"/>
              </a:defRPr>
            </a:lvl1pPr>
          </a:lstStyle>
          <a:p>
            <a:pPr lvl="0"/>
            <a:r>
              <a:rPr lang="nl-NL" dirty="0"/>
              <a:t>B</a:t>
            </a:r>
          </a:p>
        </p:txBody>
      </p:sp>
      <p:sp>
        <p:nvSpPr>
          <p:cNvPr id="27" name="Tijdelijke aanduiding voor tekst 24">
            <a:extLst>
              <a:ext uri="{FF2B5EF4-FFF2-40B4-BE49-F238E27FC236}">
                <a16:creationId xmlns:a16="http://schemas.microsoft.com/office/drawing/2014/main" id="{AB1F7EE0-4907-3BCC-91C8-78DF27065A60}"/>
              </a:ext>
            </a:extLst>
          </p:cNvPr>
          <p:cNvSpPr>
            <a:spLocks noGrp="1"/>
          </p:cNvSpPr>
          <p:nvPr>
            <p:ph type="body" sz="quarter" idx="16" hasCustomPrompt="1"/>
          </p:nvPr>
        </p:nvSpPr>
        <p:spPr>
          <a:xfrm>
            <a:off x="1113781" y="3408693"/>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
        <p:nvSpPr>
          <p:cNvPr id="28" name="Tijdelijke aanduiding voor tekst 22">
            <a:extLst>
              <a:ext uri="{FF2B5EF4-FFF2-40B4-BE49-F238E27FC236}">
                <a16:creationId xmlns:a16="http://schemas.microsoft.com/office/drawing/2014/main" id="{2743486A-E445-509B-635A-F53B50CC0C14}"/>
              </a:ext>
            </a:extLst>
          </p:cNvPr>
          <p:cNvSpPr>
            <a:spLocks noGrp="1"/>
          </p:cNvSpPr>
          <p:nvPr>
            <p:ph type="body" sz="quarter" idx="17" hasCustomPrompt="1"/>
          </p:nvPr>
        </p:nvSpPr>
        <p:spPr>
          <a:xfrm>
            <a:off x="576162" y="4121094"/>
            <a:ext cx="540000" cy="612000"/>
          </a:xfrm>
        </p:spPr>
        <p:txBody>
          <a:bodyPr/>
          <a:lstStyle>
            <a:lvl1pPr marL="0" indent="0">
              <a:buNone/>
              <a:defRPr sz="4800">
                <a:solidFill>
                  <a:schemeClr val="accent4"/>
                </a:solidFill>
                <a:latin typeface="+mj-lt"/>
              </a:defRPr>
            </a:lvl1pPr>
          </a:lstStyle>
          <a:p>
            <a:pPr lvl="0"/>
            <a:r>
              <a:rPr lang="nl-NL" dirty="0"/>
              <a:t>C</a:t>
            </a:r>
          </a:p>
        </p:txBody>
      </p:sp>
      <p:sp>
        <p:nvSpPr>
          <p:cNvPr id="29" name="Tijdelijke aanduiding voor tekst 24">
            <a:extLst>
              <a:ext uri="{FF2B5EF4-FFF2-40B4-BE49-F238E27FC236}">
                <a16:creationId xmlns:a16="http://schemas.microsoft.com/office/drawing/2014/main" id="{422BFDF2-EE78-C84F-801E-B690D0AC184A}"/>
              </a:ext>
            </a:extLst>
          </p:cNvPr>
          <p:cNvSpPr>
            <a:spLocks noGrp="1"/>
          </p:cNvSpPr>
          <p:nvPr>
            <p:ph type="body" sz="quarter" idx="18" hasCustomPrompt="1"/>
          </p:nvPr>
        </p:nvSpPr>
        <p:spPr>
          <a:xfrm>
            <a:off x="1116162" y="4141641"/>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Tree>
    <p:extLst>
      <p:ext uri="{BB962C8B-B14F-4D97-AF65-F5344CB8AC3E}">
        <p14:creationId xmlns:p14="http://schemas.microsoft.com/office/powerpoint/2010/main" val="1435764976"/>
      </p:ext>
    </p:extLst>
  </p:cSld>
  <p:clrMapOvr>
    <a:masterClrMapping/>
  </p:clrMapOvr>
  <p:extLst>
    <p:ext uri="{DCECCB84-F9BA-43D5-87BE-67443E8EF086}">
      <p15:sldGuideLst xmlns:p15="http://schemas.microsoft.com/office/powerpoint/2012/main">
        <p15:guide id="1" orient="horz" pos="353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336544"/>
            <a:ext cx="11044238" cy="492131"/>
          </a:xfrm>
        </p:spPr>
        <p:txBody>
          <a:bodyPr anchor="t">
            <a:noAutofit/>
          </a:bodyPr>
          <a:lstStyle>
            <a:lvl1pPr algn="l">
              <a:lnSpc>
                <a:spcPts val="5000"/>
              </a:lnSpc>
              <a:defRPr sz="5000">
                <a:solidFill>
                  <a:schemeClr val="accent1"/>
                </a:solidFill>
              </a:defRPr>
            </a:lvl1pPr>
          </a:lstStyle>
          <a:p>
            <a:r>
              <a:rPr lang="nl-NL" dirty="0"/>
              <a:t>Titel</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9">
            <a:extLst>
              <a:ext uri="{FF2B5EF4-FFF2-40B4-BE49-F238E27FC236}">
                <a16:creationId xmlns:a16="http://schemas.microsoft.com/office/drawing/2014/main" id="{44455874-C47E-7D99-E050-54A401FF8EA8}"/>
              </a:ext>
            </a:extLst>
          </p:cNvPr>
          <p:cNvSpPr>
            <a:spLocks noGrp="1"/>
          </p:cNvSpPr>
          <p:nvPr>
            <p:ph type="body" sz="quarter" idx="13"/>
          </p:nvPr>
        </p:nvSpPr>
        <p:spPr>
          <a:xfrm>
            <a:off x="571500" y="1219200"/>
            <a:ext cx="11044238" cy="47799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6247834"/>
      </p:ext>
    </p:extLst>
  </p:cSld>
  <p:clrMapOvr>
    <a:masterClrMapping/>
  </p:clrMapOvr>
  <p:extLst>
    <p:ext uri="{DCECCB84-F9BA-43D5-87BE-67443E8EF086}">
      <p15:sldGuideLst xmlns:p15="http://schemas.microsoft.com/office/powerpoint/2012/main">
        <p15:guide id="2" pos="3840">
          <p15:clr>
            <a:srgbClr val="FBAE40"/>
          </p15:clr>
        </p15:guide>
        <p15:guide id="3" orient="horz" pos="7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r weten?">
    <p:bg>
      <p:bgPr>
        <a:solidFill>
          <a:schemeClr val="tx2"/>
        </a:solidFill>
        <a:effectLst/>
      </p:bgPr>
    </p:bg>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161DBC0C-CECC-92E8-7621-0A1B8B342E61}"/>
              </a:ext>
            </a:extLst>
          </p:cNvPr>
          <p:cNvSpPr/>
          <p:nvPr userDrawn="1"/>
        </p:nvSpPr>
        <p:spPr>
          <a:xfrm>
            <a:off x="-742156" y="1077118"/>
            <a:ext cx="4791075" cy="479107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7740333" y="2181859"/>
            <a:ext cx="3875405" cy="438151"/>
          </a:xfrm>
        </p:spPr>
        <p:txBody>
          <a:bodyPr anchor="b">
            <a:noAutofit/>
          </a:bodyPr>
          <a:lstStyle>
            <a:lvl1pPr algn="l">
              <a:lnSpc>
                <a:spcPts val="4800"/>
              </a:lnSpc>
              <a:defRPr sz="3200">
                <a:solidFill>
                  <a:schemeClr val="bg1"/>
                </a:solidFill>
              </a:defRPr>
            </a:lvl1pPr>
          </a:lstStyle>
          <a:p>
            <a:r>
              <a:rPr lang="nl-NL" dirty="0"/>
              <a:t>Meer weten?</a:t>
            </a:r>
          </a:p>
        </p:txBody>
      </p:sp>
      <p:pic>
        <p:nvPicPr>
          <p:cNvPr id="7" name="Graphic 6">
            <a:extLst>
              <a:ext uri="{FF2B5EF4-FFF2-40B4-BE49-F238E27FC236}">
                <a16:creationId xmlns:a16="http://schemas.microsoft.com/office/drawing/2014/main" id="{22A3E3DB-68DA-97CF-92B0-2073EEF14ED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46813" y="2847967"/>
            <a:ext cx="5368925" cy="1162066"/>
          </a:xfrm>
          <a:prstGeom prst="rect">
            <a:avLst/>
          </a:prstGeom>
        </p:spPr>
      </p:pic>
      <p:sp>
        <p:nvSpPr>
          <p:cNvPr id="12" name="Tijdelijke aanduiding voor tekst 11">
            <a:extLst>
              <a:ext uri="{FF2B5EF4-FFF2-40B4-BE49-F238E27FC236}">
                <a16:creationId xmlns:a16="http://schemas.microsoft.com/office/drawing/2014/main" id="{28452839-26B7-D7C9-A728-0C766FEE6C4B}"/>
              </a:ext>
            </a:extLst>
          </p:cNvPr>
          <p:cNvSpPr>
            <a:spLocks noGrp="1"/>
          </p:cNvSpPr>
          <p:nvPr>
            <p:ph type="body" sz="quarter" idx="10" hasCustomPrompt="1"/>
          </p:nvPr>
        </p:nvSpPr>
        <p:spPr>
          <a:xfrm>
            <a:off x="7740332" y="4217035"/>
            <a:ext cx="3875405" cy="332105"/>
          </a:xfrm>
        </p:spPr>
        <p:txBody>
          <a:bodyPr/>
          <a:lstStyle>
            <a:lvl1pPr marL="0" indent="0">
              <a:buNone/>
              <a:defRPr sz="2400">
                <a:solidFill>
                  <a:schemeClr val="accent4"/>
                </a:solidFill>
                <a:latin typeface="+mj-lt"/>
              </a:defRPr>
            </a:lvl1pPr>
          </a:lstStyle>
          <a:p>
            <a:pPr lvl="0"/>
            <a:r>
              <a:rPr lang="nl-NL" dirty="0"/>
              <a:t>Iplo.nl</a:t>
            </a:r>
          </a:p>
        </p:txBody>
      </p:sp>
      <p:sp>
        <p:nvSpPr>
          <p:cNvPr id="17" name="Tijdelijke aanduiding voor afbeelding 16">
            <a:extLst>
              <a:ext uri="{FF2B5EF4-FFF2-40B4-BE49-F238E27FC236}">
                <a16:creationId xmlns:a16="http://schemas.microsoft.com/office/drawing/2014/main" id="{4559956D-9DEE-6A75-53D3-552461F16E7D}"/>
              </a:ext>
            </a:extLst>
          </p:cNvPr>
          <p:cNvSpPr>
            <a:spLocks noGrp="1"/>
          </p:cNvSpPr>
          <p:nvPr>
            <p:ph type="pic" sz="quarter" idx="11" hasCustomPrompt="1"/>
          </p:nvPr>
        </p:nvSpPr>
        <p:spPr>
          <a:xfrm>
            <a:off x="-2219325" y="-400051"/>
            <a:ext cx="7745413" cy="7745413"/>
          </a:xfrm>
          <a:prstGeom prst="donut">
            <a:avLst>
              <a:gd name="adj" fmla="val 27202"/>
            </a:avLst>
          </a:prstGeom>
          <a:solidFill>
            <a:schemeClr val="accent5"/>
          </a:solidFill>
        </p:spPr>
        <p:txBody>
          <a:bodyPr lIns="0" tIns="756000" bIns="0" anchor="ctr"/>
          <a:lstStyle>
            <a:lvl1pPr marL="0" indent="0" algn="ctr">
              <a:buNone/>
              <a:defRPr>
                <a:solidFill>
                  <a:schemeClr val="tx2"/>
                </a:solidFill>
              </a:defRPr>
            </a:lvl1pPr>
          </a:lstStyle>
          <a:p>
            <a:r>
              <a:rPr lang="nl-NL" dirty="0"/>
              <a:t>Afbeelding</a:t>
            </a:r>
          </a:p>
        </p:txBody>
      </p:sp>
    </p:spTree>
    <p:extLst>
      <p:ext uri="{BB962C8B-B14F-4D97-AF65-F5344CB8AC3E}">
        <p14:creationId xmlns:p14="http://schemas.microsoft.com/office/powerpoint/2010/main" val="401769303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7F57F3-AECE-D976-3559-F251AC81AA51}"/>
              </a:ext>
            </a:extLst>
          </p:cNvPr>
          <p:cNvSpPr>
            <a:spLocks noGrp="1"/>
          </p:cNvSpPr>
          <p:nvPr>
            <p:ph type="title"/>
          </p:nvPr>
        </p:nvSpPr>
        <p:spPr>
          <a:xfrm>
            <a:off x="571500" y="384176"/>
            <a:ext cx="11044238" cy="1006213"/>
          </a:xfrm>
          <a:prstGeom prst="rect">
            <a:avLst/>
          </a:prstGeom>
        </p:spPr>
        <p:txBody>
          <a:bodyPr vert="horz" lIns="0" tIns="0" rIns="0" bIns="0" rtlCol="0" anchor="ctr">
            <a:normAutofit/>
          </a:bodyPr>
          <a:lstStyle/>
          <a:p>
            <a:r>
              <a:rPr lang="nl-NL" dirty="0"/>
              <a:t>Klik om stijl te </a:t>
            </a:r>
            <a:br>
              <a:rPr lang="nl-NL" dirty="0"/>
            </a:br>
            <a:r>
              <a:rPr lang="nl-NL" dirty="0"/>
              <a:t>bewerken</a:t>
            </a:r>
          </a:p>
        </p:txBody>
      </p:sp>
      <p:sp>
        <p:nvSpPr>
          <p:cNvPr id="3" name="Tijdelijke aanduiding voor tekst 2">
            <a:extLst>
              <a:ext uri="{FF2B5EF4-FFF2-40B4-BE49-F238E27FC236}">
                <a16:creationId xmlns:a16="http://schemas.microsoft.com/office/drawing/2014/main" id="{293F2252-11EA-B059-326C-39132E1E5064}"/>
              </a:ext>
            </a:extLst>
          </p:cNvPr>
          <p:cNvSpPr>
            <a:spLocks noGrp="1"/>
          </p:cNvSpPr>
          <p:nvPr>
            <p:ph type="body" idx="1"/>
          </p:nvPr>
        </p:nvSpPr>
        <p:spPr>
          <a:xfrm>
            <a:off x="571500" y="1774565"/>
            <a:ext cx="11044238" cy="4224598"/>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273D8C75-6249-66BB-CC2C-0CAD1C42FB10}"/>
              </a:ext>
            </a:extLst>
          </p:cNvPr>
          <p:cNvSpPr>
            <a:spLocks noGrp="1"/>
          </p:cNvSpPr>
          <p:nvPr>
            <p:ph type="ftr" sz="quarter" idx="3"/>
          </p:nvPr>
        </p:nvSpPr>
        <p:spPr>
          <a:xfrm>
            <a:off x="1062038" y="6324037"/>
            <a:ext cx="4889499" cy="180000"/>
          </a:xfrm>
          <a:prstGeom prst="rect">
            <a:avLst/>
          </a:prstGeom>
        </p:spPr>
        <p:txBody>
          <a:bodyPr vert="horz" lIns="0" tIns="0" rIns="0" bIns="0" rtlCol="0" anchor="b"/>
          <a:lstStyle>
            <a:lvl1pPr algn="l">
              <a:lnSpc>
                <a:spcPts val="1000"/>
              </a:lnSpc>
              <a:defRPr sz="1000">
                <a:solidFill>
                  <a:schemeClr val="tx1"/>
                </a:solidFill>
                <a:latin typeface="+mn-lt"/>
              </a:defRPr>
            </a:lvl1pPr>
          </a:lstStyle>
          <a:p>
            <a:r>
              <a:rPr lang="nl-NL"/>
              <a:t>invoegen &gt; Koptekst en voettekst</a:t>
            </a:r>
            <a:endParaRPr lang="nl-NL" dirty="0"/>
          </a:p>
        </p:txBody>
      </p:sp>
      <p:sp>
        <p:nvSpPr>
          <p:cNvPr id="6" name="Tijdelijke aanduiding voor dianummer 5">
            <a:extLst>
              <a:ext uri="{FF2B5EF4-FFF2-40B4-BE49-F238E27FC236}">
                <a16:creationId xmlns:a16="http://schemas.microsoft.com/office/drawing/2014/main" id="{8B072843-F20D-EC0F-D21A-7E685A9CF726}"/>
              </a:ext>
            </a:extLst>
          </p:cNvPr>
          <p:cNvSpPr>
            <a:spLocks noGrp="1"/>
          </p:cNvSpPr>
          <p:nvPr>
            <p:ph type="sldNum" sz="quarter" idx="4"/>
          </p:nvPr>
        </p:nvSpPr>
        <p:spPr>
          <a:xfrm>
            <a:off x="571500" y="6324037"/>
            <a:ext cx="360000" cy="180000"/>
          </a:xfrm>
          <a:prstGeom prst="rect">
            <a:avLst/>
          </a:prstGeom>
        </p:spPr>
        <p:txBody>
          <a:bodyPr vert="horz" lIns="0" tIns="0" rIns="0" bIns="0" rtlCol="0" anchor="b"/>
          <a:lstStyle>
            <a:lvl1pPr algn="l">
              <a:lnSpc>
                <a:spcPts val="1000"/>
              </a:lnSpc>
              <a:defRPr sz="1050">
                <a:solidFill>
                  <a:schemeClr val="tx1"/>
                </a:solidFill>
                <a:latin typeface="+mn-lt"/>
              </a:defRPr>
            </a:lvl1pPr>
          </a:lstStyle>
          <a:p>
            <a:fld id="{1B71BB4A-7DC0-41F9-B589-288E53C2F0C1}" type="slidenum">
              <a:rPr lang="nl-NL" smtClean="0"/>
              <a:pPr/>
              <a:t>‹nr.›</a:t>
            </a:fld>
            <a:endParaRPr lang="nl-NL" dirty="0"/>
          </a:p>
        </p:txBody>
      </p:sp>
    </p:spTree>
    <p:extLst>
      <p:ext uri="{BB962C8B-B14F-4D97-AF65-F5344CB8AC3E}">
        <p14:creationId xmlns:p14="http://schemas.microsoft.com/office/powerpoint/2010/main" val="358824837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2" r:id="rId5"/>
    <p:sldLayoutId id="2147483655" r:id="rId6"/>
    <p:sldLayoutId id="2147483657" r:id="rId7"/>
    <p:sldLayoutId id="2147483656" r:id="rId8"/>
    <p:sldLayoutId id="2147483653" r:id="rId9"/>
    <p:sldLayoutId id="2147483658" r:id="rId10"/>
    <p:sldLayoutId id="2147483659" r:id="rId11"/>
  </p:sldLayoutIdLst>
  <p:hf hdr="0" dt="0"/>
  <p:txStyles>
    <p:titleStyle>
      <a:lvl1pPr algn="l" defTabSz="914400" rtl="0" eaLnBrk="1" latinLnBrk="0" hangingPunct="1">
        <a:lnSpc>
          <a:spcPts val="5000"/>
        </a:lnSpc>
        <a:spcBef>
          <a:spcPct val="0"/>
        </a:spcBef>
        <a:buNone/>
        <a:defRPr sz="4400" kern="1200">
          <a:solidFill>
            <a:schemeClr val="tx1"/>
          </a:solidFill>
          <a:latin typeface="+mj-lt"/>
          <a:ea typeface="+mj-ea"/>
          <a:cs typeface="+mj-cs"/>
        </a:defRPr>
      </a:lvl1pPr>
    </p:titleStyle>
    <p:bodyStyle>
      <a:lvl1pPr marL="285750" indent="-285750" algn="l" defTabSz="914400" rtl="0" eaLnBrk="1" latinLnBrk="0" hangingPunct="1">
        <a:lnSpc>
          <a:spcPct val="100000"/>
        </a:lnSpc>
        <a:spcBef>
          <a:spcPts val="1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lnSpc>
          <a:spcPct val="100000"/>
        </a:lnSpc>
        <a:spcBef>
          <a:spcPts val="500"/>
        </a:spcBef>
        <a:buClr>
          <a:schemeClr val="accent1"/>
        </a:buClr>
        <a:buSzPct val="120000"/>
        <a:buFont typeface="Arial" panose="020B0604020202020204" pitchFamily="34" charset="0"/>
        <a:buChar char="•"/>
        <a:defRPr sz="2000" kern="1200">
          <a:solidFill>
            <a:schemeClr val="tx1"/>
          </a:solidFill>
          <a:latin typeface="Asap" pitchFamily="2" charset="0"/>
          <a:ea typeface="+mn-ea"/>
          <a:cs typeface="+mn-cs"/>
        </a:defRPr>
      </a:lvl2pPr>
      <a:lvl3pPr marL="1200150" indent="-285750" algn="l" defTabSz="914400" rtl="0" eaLnBrk="1" latinLnBrk="0" hangingPunct="1">
        <a:lnSpc>
          <a:spcPct val="100000"/>
        </a:lnSpc>
        <a:spcBef>
          <a:spcPts val="500"/>
        </a:spcBef>
        <a:buClr>
          <a:schemeClr val="accent1"/>
        </a:buClr>
        <a:buSzPct val="120000"/>
        <a:buFont typeface="Arial" panose="020B0604020202020204" pitchFamily="34" charset="0"/>
        <a:buChar char="•"/>
        <a:defRPr sz="2000" kern="1200">
          <a:solidFill>
            <a:schemeClr val="tx1"/>
          </a:solidFill>
          <a:latin typeface="Asap" pitchFamily="2" charset="0"/>
          <a:ea typeface="+mn-ea"/>
          <a:cs typeface="+mn-cs"/>
        </a:defRPr>
      </a:lvl3pPr>
      <a:lvl4pPr marL="1657350" indent="-285750" algn="l" defTabSz="914400" rtl="0" eaLnBrk="1" latinLnBrk="0" hangingPunct="1">
        <a:lnSpc>
          <a:spcPct val="100000"/>
        </a:lnSpc>
        <a:spcBef>
          <a:spcPts val="500"/>
        </a:spcBef>
        <a:buClr>
          <a:schemeClr val="accent1"/>
        </a:buClr>
        <a:buSzPct val="120000"/>
        <a:buFont typeface="Arial" panose="020B0604020202020204" pitchFamily="34" charset="0"/>
        <a:buChar char="•"/>
        <a:defRPr sz="2000" kern="1200">
          <a:solidFill>
            <a:schemeClr val="tx1"/>
          </a:solidFill>
          <a:latin typeface="Asap" pitchFamily="2" charset="0"/>
          <a:ea typeface="+mn-ea"/>
          <a:cs typeface="+mn-cs"/>
        </a:defRPr>
      </a:lvl4pPr>
      <a:lvl5pPr marL="2114550" indent="-285750" algn="l" defTabSz="914400" rtl="0" eaLnBrk="1" latinLnBrk="0" hangingPunct="1">
        <a:lnSpc>
          <a:spcPct val="100000"/>
        </a:lnSpc>
        <a:spcBef>
          <a:spcPts val="500"/>
        </a:spcBef>
        <a:buClr>
          <a:schemeClr val="accent1"/>
        </a:buClr>
        <a:buSzPct val="120000"/>
        <a:buFont typeface="Arial" panose="020B0604020202020204" pitchFamily="34" charset="0"/>
        <a:buChar char="•"/>
        <a:defRPr sz="2000" kern="1200">
          <a:solidFill>
            <a:schemeClr val="tx1"/>
          </a:solidFill>
          <a:latin typeface="Asap"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77" userDrawn="1">
          <p15:clr>
            <a:srgbClr val="F26B43"/>
          </p15:clr>
        </p15:guide>
        <p15:guide id="2" pos="3749" userDrawn="1">
          <p15:clr>
            <a:srgbClr val="F26B43"/>
          </p15:clr>
        </p15:guide>
        <p15:guide id="3" pos="7317" userDrawn="1">
          <p15:clr>
            <a:srgbClr val="F26B43"/>
          </p15:clr>
        </p15:guide>
        <p15:guide id="4" pos="360" userDrawn="1">
          <p15:clr>
            <a:srgbClr val="F26B43"/>
          </p15:clr>
        </p15:guide>
        <p15:guide id="5" pos="3935" userDrawn="1">
          <p15:clr>
            <a:srgbClr val="F26B43"/>
          </p15:clr>
        </p15:guide>
        <p15:guide id="7" orient="horz" pos="242" userDrawn="1">
          <p15:clr>
            <a:srgbClr val="F26B43"/>
          </p15:clr>
        </p15:guide>
        <p15:guide id="8" orient="horz" pos="37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hyperlink" Target="https://iplo.nl/nieuwsbrief/" TargetMode="External"/><Relationship Id="rId4" Type="http://schemas.openxmlformats.org/officeDocument/2006/relationships/hyperlink" Target="https://iplo.nl/over-ons/informatiepunt-leefomgevin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iplo.nl/nieuwsbrief/" TargetMode="External"/><Relationship Id="rId2" Type="http://schemas.openxmlformats.org/officeDocument/2006/relationships/hyperlink" Target="https://iplo.nl/over-ons/informatiepunt-leefomgeving/" TargetMode="External"/><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hyperlink" Target="https://www.linkedin.com/company/informatiepunt-leefomgeving-iplo"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plo.nl/over-ons/informatiepunt-leefomgeving/" TargetMode="External"/><Relationship Id="rId2" Type="http://schemas.openxmlformats.org/officeDocument/2006/relationships/image" Target="../media/image4.svg"/><Relationship Id="rId1" Type="http://schemas.openxmlformats.org/officeDocument/2006/relationships/slideLayout" Target="../slideLayouts/slideLayout3.xml"/><Relationship Id="rId4" Type="http://schemas.openxmlformats.org/officeDocument/2006/relationships/hyperlink" Target="https://iplo.nl/nieuwsbrie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iplo.nl/thema/ruimtelijke-ontwikkelingen/instrumenten-grondbeleid/onteigening/kenniscentrum-onteigeningen/" TargetMode="External"/><Relationship Id="rId7" Type="http://schemas.openxmlformats.org/officeDocument/2006/relationships/hyperlink" Target="https://iplo.nl/nieuwsbrief/" TargetMode="External"/><Relationship Id="rId2" Type="http://schemas.openxmlformats.org/officeDocument/2006/relationships/hyperlink" Target="https://kennisknooppuntparticipatie.nl/" TargetMode="Externa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hyperlink" Target="https://www.wegwijzertpod.nl/" TargetMode="External"/><Relationship Id="rId4" Type="http://schemas.openxmlformats.org/officeDocument/2006/relationships/hyperlink" Target="https://iplo.nl/over-ons/informatiepunt-leefomgevin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iplo.nl/nieuwsbrief/" TargetMode="External"/><Relationship Id="rId3" Type="http://schemas.openxmlformats.org/officeDocument/2006/relationships/hyperlink" Target="https://iplo.nl/" TargetMode="External"/><Relationship Id="rId7" Type="http://schemas.openxmlformats.org/officeDocument/2006/relationships/image" Target="../media/image4.svg"/><Relationship Id="rId2" Type="http://schemas.openxmlformats.org/officeDocument/2006/relationships/hyperlink" Target="https://iplo.nl/over-ons/informatiepunt-leefomgeving/" TargetMode="External"/><Relationship Id="rId1" Type="http://schemas.openxmlformats.org/officeDocument/2006/relationships/slideLayout" Target="../slideLayouts/slideLayout3.xml"/><Relationship Id="rId6" Type="http://schemas.openxmlformats.org/officeDocument/2006/relationships/hyperlink" Target="https://iplo.nl/actueel/landelijke-netwerken-leefomgeving/" TargetMode="External"/><Relationship Id="rId5" Type="http://schemas.openxmlformats.org/officeDocument/2006/relationships/hyperlink" Target="https://iplo.nl/actueel/schakeldag/" TargetMode="External"/><Relationship Id="rId4" Type="http://schemas.openxmlformats.org/officeDocument/2006/relationships/hyperlink" Target="https://iplo.nl/contact/vragenformulier/"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iplo.nl/over-ons/informatiepunt-leefomgeving/" TargetMode="External"/><Relationship Id="rId2" Type="http://schemas.openxmlformats.org/officeDocument/2006/relationships/image" Target="../media/image4.sv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iplo.nl/nieuwsbrie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plo.nl/over-ons/informatiepunt-leefomgeving/" TargetMode="External"/><Relationship Id="rId2" Type="http://schemas.openxmlformats.org/officeDocument/2006/relationships/image" Target="../media/image4.sv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iplo.nl/nieuwsbrie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355601" y="381000"/>
            <a:ext cx="1663255" cy="360001"/>
          </a:xfrm>
          <a:custGeom>
            <a:avLst/>
            <a:gdLst/>
            <a:ahLst/>
            <a:cxnLst/>
            <a:rect l="l" t="t" r="r" b="b"/>
            <a:pathLst>
              <a:path w="2494883" h="540001">
                <a:moveTo>
                  <a:pt x="0" y="0"/>
                </a:moveTo>
                <a:lnTo>
                  <a:pt x="2494883" y="0"/>
                </a:lnTo>
                <a:lnTo>
                  <a:pt x="2494883" y="540001"/>
                </a:lnTo>
                <a:lnTo>
                  <a:pt x="0" y="540001"/>
                </a:lnTo>
                <a:lnTo>
                  <a:pt x="0" y="0"/>
                </a:lnTo>
                <a:close/>
              </a:path>
            </a:pathLst>
          </a:custGeom>
          <a:blipFill>
            <a:blip>
              <a:extLst>
                <a:ext uri="{96DAC541-7B7A-43D3-8B79-37D633B846F1}">
                  <asvg:svgBlip xmlns:asvg="http://schemas.microsoft.com/office/drawing/2016/SVG/main" r:embed="rId3"/>
                </a:ext>
              </a:extLst>
            </a:blip>
            <a:stretch>
              <a:fillRect t="-257" b="-257"/>
            </a:stretch>
          </a:blipFill>
        </p:spPr>
        <p:txBody>
          <a:bodyPr/>
          <a:lstStyle/>
          <a:p>
            <a:endParaRPr lang="nl-NL" sz="1200"/>
          </a:p>
        </p:txBody>
      </p:sp>
      <p:sp>
        <p:nvSpPr>
          <p:cNvPr id="3" name="Freeform 3">
            <a:extLst>
              <a:ext uri="{C183D7F6-B498-43B3-948B-1728B52AA6E4}">
                <adec:decorative xmlns:adec="http://schemas.microsoft.com/office/drawing/2017/decorative" val="1"/>
              </a:ext>
            </a:extLst>
          </p:cNvPr>
          <p:cNvSpPr/>
          <p:nvPr/>
        </p:nvSpPr>
        <p:spPr>
          <a:xfrm>
            <a:off x="5325669" y="10402"/>
            <a:ext cx="6896062" cy="3420002"/>
          </a:xfrm>
          <a:custGeom>
            <a:avLst/>
            <a:gdLst/>
            <a:ahLst/>
            <a:cxnLst/>
            <a:rect l="l" t="t" r="r" b="b"/>
            <a:pathLst>
              <a:path w="10344093" h="5130003">
                <a:moveTo>
                  <a:pt x="0" y="0"/>
                </a:moveTo>
                <a:lnTo>
                  <a:pt x="10344093" y="0"/>
                </a:lnTo>
                <a:lnTo>
                  <a:pt x="10344093" y="5130003"/>
                </a:lnTo>
                <a:lnTo>
                  <a:pt x="0" y="5130003"/>
                </a:lnTo>
                <a:lnTo>
                  <a:pt x="0" y="0"/>
                </a:lnTo>
                <a:close/>
              </a:path>
            </a:pathLst>
          </a:custGeom>
          <a:blipFill>
            <a:blip>
              <a:extLst>
                <a:ext uri="{96DAC541-7B7A-43D3-8B79-37D633B846F1}">
                  <asvg:svgBlip xmlns:asvg="http://schemas.microsoft.com/office/drawing/2016/SVG/main" r:embed="rId4"/>
                </a:ext>
              </a:extLst>
            </a:blip>
            <a:stretch>
              <a:fillRect t="-873" b="-873"/>
            </a:stretch>
          </a:blipFill>
        </p:spPr>
        <p:txBody>
          <a:bodyPr/>
          <a:lstStyle/>
          <a:p>
            <a:endParaRPr lang="nl-NL" sz="1200"/>
          </a:p>
        </p:txBody>
      </p:sp>
      <p:grpSp>
        <p:nvGrpSpPr>
          <p:cNvPr id="4" name="Group 4" descr="Titel bijeenkomst: werken met het projectbesluit"/>
          <p:cNvGrpSpPr/>
          <p:nvPr/>
        </p:nvGrpSpPr>
        <p:grpSpPr>
          <a:xfrm>
            <a:off x="573882" y="2329023"/>
            <a:ext cx="5787185" cy="1612392"/>
            <a:chOff x="0" y="0"/>
            <a:chExt cx="11574371" cy="3224784"/>
          </a:xfrm>
        </p:grpSpPr>
        <p:sp>
          <p:nvSpPr>
            <p:cNvPr id="5" name="Freeform 5"/>
            <p:cNvSpPr/>
            <p:nvPr/>
          </p:nvSpPr>
          <p:spPr>
            <a:xfrm>
              <a:off x="0" y="0"/>
              <a:ext cx="11574370" cy="3224781"/>
            </a:xfrm>
            <a:custGeom>
              <a:avLst/>
              <a:gdLst/>
              <a:ahLst/>
              <a:cxnLst/>
              <a:rect l="l" t="t" r="r" b="b"/>
              <a:pathLst>
                <a:path w="11574370" h="3224781">
                  <a:moveTo>
                    <a:pt x="0" y="0"/>
                  </a:moveTo>
                  <a:lnTo>
                    <a:pt x="11574370" y="0"/>
                  </a:lnTo>
                  <a:lnTo>
                    <a:pt x="11574370" y="3224781"/>
                  </a:lnTo>
                  <a:lnTo>
                    <a:pt x="0" y="3224781"/>
                  </a:lnTo>
                  <a:close/>
                </a:path>
              </a:pathLst>
            </a:custGeom>
            <a:blipFill>
              <a:blip r:embed="rId5">
                <a:alphaModFix amt="0"/>
              </a:blip>
              <a:stretch>
                <a:fillRect t="-24317" r="7035" b="-5713"/>
              </a:stretch>
            </a:blipFill>
          </p:spPr>
          <p:txBody>
            <a:bodyPr/>
            <a:lstStyle/>
            <a:p>
              <a:endParaRPr lang="nl-NL" sz="1200"/>
            </a:p>
          </p:txBody>
        </p:sp>
        <p:sp>
          <p:nvSpPr>
            <p:cNvPr id="6" name="TextBox 6"/>
            <p:cNvSpPr txBox="1"/>
            <p:nvPr/>
          </p:nvSpPr>
          <p:spPr>
            <a:xfrm>
              <a:off x="0" y="38100"/>
              <a:ext cx="11574371" cy="3186684"/>
            </a:xfrm>
            <a:prstGeom prst="rect">
              <a:avLst/>
            </a:prstGeom>
          </p:spPr>
          <p:txBody>
            <a:bodyPr lIns="0" tIns="0" rIns="0" bIns="0" rtlCol="0" anchor="b"/>
            <a:lstStyle/>
            <a:p>
              <a:pPr>
                <a:lnSpc>
                  <a:spcPts val="5424"/>
                </a:lnSpc>
              </a:pPr>
              <a:r>
                <a:rPr lang="en-US" sz="4800" dirty="0" err="1">
                  <a:solidFill>
                    <a:srgbClr val="34573A"/>
                  </a:solidFill>
                  <a:latin typeface="Asap"/>
                  <a:ea typeface="Asap"/>
                  <a:cs typeface="Asap"/>
                  <a:sym typeface="Asap"/>
                </a:rPr>
                <a:t>Werken</a:t>
              </a:r>
              <a:r>
                <a:rPr lang="en-US" sz="4800" dirty="0">
                  <a:solidFill>
                    <a:srgbClr val="34573A"/>
                  </a:solidFill>
                  <a:latin typeface="Asap"/>
                  <a:ea typeface="Asap"/>
                  <a:cs typeface="Asap"/>
                  <a:sym typeface="Asap"/>
                </a:rPr>
                <a:t> met </a:t>
              </a:r>
            </a:p>
            <a:p>
              <a:pPr>
                <a:lnSpc>
                  <a:spcPts val="5424"/>
                </a:lnSpc>
              </a:pPr>
              <a:r>
                <a:rPr lang="en-US" sz="4800" dirty="0">
                  <a:solidFill>
                    <a:srgbClr val="34573A"/>
                  </a:solidFill>
                  <a:latin typeface="Asap"/>
                  <a:ea typeface="Asap"/>
                  <a:cs typeface="Asap"/>
                  <a:sym typeface="Asap"/>
                </a:rPr>
                <a:t>het </a:t>
              </a:r>
              <a:r>
                <a:rPr lang="en-US" sz="4800" dirty="0" err="1">
                  <a:solidFill>
                    <a:srgbClr val="34573A"/>
                  </a:solidFill>
                  <a:latin typeface="Asap"/>
                  <a:ea typeface="Asap"/>
                  <a:cs typeface="Asap"/>
                  <a:sym typeface="Asap"/>
                </a:rPr>
                <a:t>projectbesluit</a:t>
              </a:r>
              <a:endParaRPr lang="en-US" sz="4800" dirty="0">
                <a:solidFill>
                  <a:srgbClr val="34573A"/>
                </a:solidFill>
                <a:latin typeface="Asap"/>
                <a:ea typeface="Asap"/>
                <a:cs typeface="Asap"/>
                <a:sym typeface="Asap"/>
              </a:endParaRPr>
            </a:p>
          </p:txBody>
        </p:sp>
      </p:grpSp>
      <p:grpSp>
        <p:nvGrpSpPr>
          <p:cNvPr id="7" name="Group 7">
            <a:extLst>
              <a:ext uri="{C183D7F6-B498-43B3-948B-1728B52AA6E4}">
                <adec:decorative xmlns:adec="http://schemas.microsoft.com/office/drawing/2017/decorative" val="1"/>
              </a:ext>
            </a:extLst>
          </p:cNvPr>
          <p:cNvGrpSpPr/>
          <p:nvPr/>
        </p:nvGrpSpPr>
        <p:grpSpPr>
          <a:xfrm>
            <a:off x="5188734" y="3429001"/>
            <a:ext cx="7246132" cy="3418599"/>
            <a:chOff x="0" y="5564"/>
            <a:chExt cx="6350000" cy="3175000"/>
          </a:xfrm>
        </p:grpSpPr>
        <p:sp>
          <p:nvSpPr>
            <p:cNvPr id="8" name="Freeform 8"/>
            <p:cNvSpPr/>
            <p:nvPr/>
          </p:nvSpPr>
          <p:spPr>
            <a:xfrm>
              <a:off x="0" y="5564"/>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blipFill>
              <a:blip r:embed="rId6"/>
              <a:stretch>
                <a:fillRect l="-10422" r="-10422"/>
              </a:stretch>
            </a:blipFill>
          </p:spPr>
          <p:txBody>
            <a:bodyPr/>
            <a:lstStyle/>
            <a:p>
              <a:endParaRPr lang="nl-NL" sz="1200"/>
            </a:p>
          </p:txBody>
        </p:sp>
      </p:grpSp>
      <p:sp>
        <p:nvSpPr>
          <p:cNvPr id="9" name="TextBox 9"/>
          <p:cNvSpPr txBox="1"/>
          <p:nvPr/>
        </p:nvSpPr>
        <p:spPr>
          <a:xfrm>
            <a:off x="573882" y="4070350"/>
            <a:ext cx="5380037" cy="349070"/>
          </a:xfrm>
          <a:prstGeom prst="rect">
            <a:avLst/>
          </a:prstGeom>
        </p:spPr>
        <p:txBody>
          <a:bodyPr lIns="0" tIns="0" rIns="0" bIns="0" rtlCol="0" anchor="t">
            <a:spAutoFit/>
          </a:bodyPr>
          <a:lstStyle/>
          <a:p>
            <a:pPr>
              <a:lnSpc>
                <a:spcPts val="2880"/>
              </a:lnSpc>
            </a:pPr>
            <a:r>
              <a:rPr lang="en-US" sz="2400" dirty="0">
                <a:solidFill>
                  <a:srgbClr val="000000"/>
                </a:solidFill>
                <a:latin typeface="Asap"/>
                <a:ea typeface="Asap"/>
                <a:cs typeface="Asap"/>
                <a:sym typeface="Asap"/>
              </a:rPr>
              <a:t>25 </a:t>
            </a:r>
            <a:r>
              <a:rPr lang="en-US" sz="2400" dirty="0" err="1">
                <a:solidFill>
                  <a:srgbClr val="000000"/>
                </a:solidFill>
                <a:latin typeface="Asap"/>
                <a:ea typeface="Asap"/>
                <a:cs typeface="Asap"/>
                <a:sym typeface="Asap"/>
              </a:rPr>
              <a:t>juni</a:t>
            </a:r>
            <a:r>
              <a:rPr lang="en-US" sz="2400" dirty="0">
                <a:solidFill>
                  <a:srgbClr val="000000"/>
                </a:solidFill>
                <a:latin typeface="Asap"/>
                <a:ea typeface="Asap"/>
                <a:cs typeface="Asap"/>
                <a:sym typeface="Asap"/>
              </a:rPr>
              <a:t> 2026</a:t>
            </a:r>
          </a:p>
        </p:txBody>
      </p:sp>
      <p:sp>
        <p:nvSpPr>
          <p:cNvPr id="10" name="TextBox 9">
            <a:extLst>
              <a:ext uri="{FF2B5EF4-FFF2-40B4-BE49-F238E27FC236}">
                <a16:creationId xmlns:a16="http://schemas.microsoft.com/office/drawing/2014/main" id="{05D9713E-B008-C32F-551C-FFD23AE93C9C}"/>
              </a:ext>
            </a:extLst>
          </p:cNvPr>
          <p:cNvSpPr txBox="1"/>
          <p:nvPr/>
        </p:nvSpPr>
        <p:spPr>
          <a:xfrm>
            <a:off x="573881" y="5325813"/>
            <a:ext cx="5380037" cy="732060"/>
          </a:xfrm>
          <a:prstGeom prst="rect">
            <a:avLst/>
          </a:prstGeom>
        </p:spPr>
        <p:txBody>
          <a:bodyPr lIns="0" tIns="0" rIns="0" bIns="0" rtlCol="0" anchor="t">
            <a:spAutoFit/>
          </a:bodyPr>
          <a:lstStyle/>
          <a:p>
            <a:pPr>
              <a:lnSpc>
                <a:spcPts val="2880"/>
              </a:lnSpc>
            </a:pPr>
            <a:r>
              <a:rPr lang="en-US" sz="2400" b="1" dirty="0">
                <a:solidFill>
                  <a:srgbClr val="000000"/>
                </a:solidFill>
                <a:latin typeface="Asap"/>
                <a:ea typeface="Asap"/>
                <a:cs typeface="Asap"/>
                <a:sym typeface="Asap"/>
              </a:rPr>
              <a:t>Nicoline van den Heuvel</a:t>
            </a:r>
          </a:p>
          <a:p>
            <a:pPr>
              <a:lnSpc>
                <a:spcPts val="2880"/>
              </a:lnSpc>
            </a:pPr>
            <a:r>
              <a:rPr lang="en-US" sz="2400" i="1" dirty="0" err="1">
                <a:solidFill>
                  <a:srgbClr val="000000"/>
                </a:solidFill>
                <a:latin typeface="Asap"/>
                <a:ea typeface="Asap"/>
                <a:cs typeface="Asap"/>
                <a:sym typeface="Asap"/>
              </a:rPr>
              <a:t>Ministerie</a:t>
            </a:r>
            <a:r>
              <a:rPr lang="en-US" sz="2400" i="1" dirty="0">
                <a:solidFill>
                  <a:srgbClr val="000000"/>
                </a:solidFill>
                <a:latin typeface="Asap"/>
                <a:ea typeface="Asap"/>
                <a:cs typeface="Asap"/>
                <a:sym typeface="Asap"/>
              </a:rPr>
              <a:t> van BZK / VRO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plattegrond die laat zien waar de sessies plaatsvinden">
            <a:extLst>
              <a:ext uri="{FF2B5EF4-FFF2-40B4-BE49-F238E27FC236}">
                <a16:creationId xmlns:a16="http://schemas.microsoft.com/office/drawing/2014/main" id="{378D6BAE-2BD7-013F-95C6-6350513D2197}"/>
              </a:ext>
            </a:extLst>
          </p:cNvPr>
          <p:cNvPicPr>
            <a:picLocks noChangeAspect="1"/>
          </p:cNvPicPr>
          <p:nvPr/>
        </p:nvPicPr>
        <p:blipFill>
          <a:blip r:embed="rId2"/>
          <a:stretch>
            <a:fillRect/>
          </a:stretch>
        </p:blipFill>
        <p:spPr>
          <a:xfrm>
            <a:off x="744265" y="0"/>
            <a:ext cx="10873591" cy="6858000"/>
          </a:xfrm>
          <a:prstGeom prst="rect">
            <a:avLst/>
          </a:prstGeom>
        </p:spPr>
      </p:pic>
      <p:sp>
        <p:nvSpPr>
          <p:cNvPr id="6" name="Tekstvak 5">
            <a:extLst>
              <a:ext uri="{FF2B5EF4-FFF2-40B4-BE49-F238E27FC236}">
                <a16:creationId xmlns:a16="http://schemas.microsoft.com/office/drawing/2014/main" id="{E528AECE-FB4C-5313-A26B-FAAE67535807}"/>
              </a:ext>
            </a:extLst>
          </p:cNvPr>
          <p:cNvSpPr txBox="1"/>
          <p:nvPr/>
        </p:nvSpPr>
        <p:spPr>
          <a:xfrm>
            <a:off x="7885567" y="1458679"/>
            <a:ext cx="1224136" cy="923330"/>
          </a:xfrm>
          <a:prstGeom prst="rect">
            <a:avLst/>
          </a:prstGeom>
          <a:noFill/>
        </p:spPr>
        <p:txBody>
          <a:bodyPr wrap="square" rtlCol="0">
            <a:spAutoFit/>
          </a:bodyPr>
          <a:lstStyle/>
          <a:p>
            <a:r>
              <a:rPr lang="nl-NL" dirty="0">
                <a:solidFill>
                  <a:srgbClr val="FF0000"/>
                </a:solidFill>
              </a:rPr>
              <a:t>Plenair + </a:t>
            </a:r>
          </a:p>
          <a:p>
            <a:r>
              <a:rPr lang="nl-NL" dirty="0">
                <a:solidFill>
                  <a:srgbClr val="FF0000"/>
                </a:solidFill>
              </a:rPr>
              <a:t>Lunch +</a:t>
            </a:r>
          </a:p>
          <a:p>
            <a:r>
              <a:rPr lang="nl-NL" dirty="0">
                <a:solidFill>
                  <a:srgbClr val="FF0000"/>
                </a:solidFill>
              </a:rPr>
              <a:t>Borrel</a:t>
            </a:r>
          </a:p>
        </p:txBody>
      </p:sp>
      <p:sp>
        <p:nvSpPr>
          <p:cNvPr id="2" name="Rechthoek 1">
            <a:extLst>
              <a:ext uri="{FF2B5EF4-FFF2-40B4-BE49-F238E27FC236}">
                <a16:creationId xmlns:a16="http://schemas.microsoft.com/office/drawing/2014/main" id="{72D1ECD9-E787-057E-D9B9-60EA048C9F7E}"/>
              </a:ext>
              <a:ext uri="{C183D7F6-B498-43B3-948B-1728B52AA6E4}">
                <adec:decorative xmlns:adec="http://schemas.microsoft.com/office/drawing/2017/decorative" val="1"/>
              </a:ext>
            </a:extLst>
          </p:cNvPr>
          <p:cNvSpPr/>
          <p:nvPr/>
        </p:nvSpPr>
        <p:spPr>
          <a:xfrm>
            <a:off x="1637414" y="4922874"/>
            <a:ext cx="457200"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71080812-6C8F-283D-E7C0-2097D7F6DC47}"/>
              </a:ext>
              <a:ext uri="{C183D7F6-B498-43B3-948B-1728B52AA6E4}">
                <adec:decorative xmlns:adec="http://schemas.microsoft.com/office/drawing/2017/decorative" val="1"/>
              </a:ext>
            </a:extLst>
          </p:cNvPr>
          <p:cNvSpPr/>
          <p:nvPr/>
        </p:nvSpPr>
        <p:spPr>
          <a:xfrm>
            <a:off x="1637414" y="4396562"/>
            <a:ext cx="457200"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411BA710-9D1D-3992-3328-B816E3DFFC19}"/>
              </a:ext>
              <a:ext uri="{C183D7F6-B498-43B3-948B-1728B52AA6E4}">
                <adec:decorative xmlns:adec="http://schemas.microsoft.com/office/drawing/2017/decorative" val="1"/>
              </a:ext>
            </a:extLst>
          </p:cNvPr>
          <p:cNvSpPr/>
          <p:nvPr/>
        </p:nvSpPr>
        <p:spPr>
          <a:xfrm>
            <a:off x="425303" y="214670"/>
            <a:ext cx="5295014" cy="5209953"/>
          </a:xfrm>
          <a:prstGeom prst="ellipse">
            <a:avLst/>
          </a:prstGeom>
          <a:noFill/>
          <a:ln w="1270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nl-NL"/>
          </a:p>
        </p:txBody>
      </p:sp>
      <p:sp>
        <p:nvSpPr>
          <p:cNvPr id="7" name="Ovaal 6">
            <a:extLst>
              <a:ext uri="{FF2B5EF4-FFF2-40B4-BE49-F238E27FC236}">
                <a16:creationId xmlns:a16="http://schemas.microsoft.com/office/drawing/2014/main" id="{E5525415-34BC-BD72-EEBD-92D3760CAABE}"/>
              </a:ext>
              <a:ext uri="{C183D7F6-B498-43B3-948B-1728B52AA6E4}">
                <adec:decorative xmlns:adec="http://schemas.microsoft.com/office/drawing/2017/decorative" val="1"/>
              </a:ext>
            </a:extLst>
          </p:cNvPr>
          <p:cNvSpPr/>
          <p:nvPr/>
        </p:nvSpPr>
        <p:spPr>
          <a:xfrm>
            <a:off x="7581015" y="723172"/>
            <a:ext cx="3177812" cy="2394343"/>
          </a:xfrm>
          <a:prstGeom prst="ellipse">
            <a:avLst/>
          </a:prstGeom>
          <a:noFill/>
          <a:ln w="1270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nl-NL"/>
          </a:p>
        </p:txBody>
      </p:sp>
      <p:sp>
        <p:nvSpPr>
          <p:cNvPr id="8" name="Pijl: links 7">
            <a:extLst>
              <a:ext uri="{FF2B5EF4-FFF2-40B4-BE49-F238E27FC236}">
                <a16:creationId xmlns:a16="http://schemas.microsoft.com/office/drawing/2014/main" id="{5B4DBF7E-1D78-0DB6-D25B-FD56D81793B7}"/>
              </a:ext>
              <a:ext uri="{C183D7F6-B498-43B3-948B-1728B52AA6E4}">
                <adec:decorative xmlns:adec="http://schemas.microsoft.com/office/drawing/2017/decorative" val="1"/>
              </a:ext>
            </a:extLst>
          </p:cNvPr>
          <p:cNvSpPr/>
          <p:nvPr/>
        </p:nvSpPr>
        <p:spPr>
          <a:xfrm rot="19538585">
            <a:off x="9601002" y="533416"/>
            <a:ext cx="1881963" cy="937684"/>
          </a:xfrm>
          <a:prstGeom prst="leftArrow">
            <a:avLst>
              <a:gd name="adj1" fmla="val 27322"/>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5987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974A6-1FE0-2926-072A-A34FD941C9BE}"/>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8E0D41B-18AA-837F-8D17-606273A07B30}"/>
              </a:ext>
            </a:extLst>
          </p:cNvPr>
          <p:cNvSpPr>
            <a:spLocks noGrp="1"/>
          </p:cNvSpPr>
          <p:nvPr>
            <p:ph type="ctrTitle"/>
          </p:nvPr>
        </p:nvSpPr>
        <p:spPr>
          <a:xfrm>
            <a:off x="571499" y="336544"/>
            <a:ext cx="9619247" cy="492131"/>
          </a:xfrm>
        </p:spPr>
        <p:txBody>
          <a:bodyPr/>
          <a:lstStyle/>
          <a:p>
            <a:r>
              <a:rPr lang="nl-NL" dirty="0"/>
              <a:t>Praktische zaken</a:t>
            </a:r>
          </a:p>
        </p:txBody>
      </p:sp>
      <p:sp>
        <p:nvSpPr>
          <p:cNvPr id="6" name="Tijdelijke aanduiding voor dianummer 5">
            <a:extLst>
              <a:ext uri="{FF2B5EF4-FFF2-40B4-BE49-F238E27FC236}">
                <a16:creationId xmlns:a16="http://schemas.microsoft.com/office/drawing/2014/main" id="{876ACE0A-2A34-0C01-5C95-F271B57F7B90}"/>
              </a:ext>
            </a:extLst>
          </p:cNvPr>
          <p:cNvSpPr>
            <a:spLocks noGrp="1"/>
          </p:cNvSpPr>
          <p:nvPr>
            <p:ph type="sldNum" sz="quarter" idx="12"/>
          </p:nvPr>
        </p:nvSpPr>
        <p:spPr/>
        <p:txBody>
          <a:bodyPr/>
          <a:lstStyle/>
          <a:p>
            <a:fld id="{1B71BB4A-7DC0-41F9-B589-288E53C2F0C1}" type="slidenum">
              <a:rPr lang="nl-NL" smtClean="0"/>
              <a:t>11</a:t>
            </a:fld>
            <a:endParaRPr lang="nl-NL"/>
          </a:p>
        </p:txBody>
      </p:sp>
      <p:sp>
        <p:nvSpPr>
          <p:cNvPr id="4" name="Ondertitel 3">
            <a:extLst>
              <a:ext uri="{FF2B5EF4-FFF2-40B4-BE49-F238E27FC236}">
                <a16:creationId xmlns:a16="http://schemas.microsoft.com/office/drawing/2014/main" id="{68495A94-4E24-18D0-9F22-6E1DAB090785}"/>
              </a:ext>
            </a:extLst>
          </p:cNvPr>
          <p:cNvSpPr>
            <a:spLocks noGrp="1"/>
          </p:cNvSpPr>
          <p:nvPr>
            <p:ph type="body" sz="quarter" idx="14"/>
          </p:nvPr>
        </p:nvSpPr>
        <p:spPr>
          <a:xfrm>
            <a:off x="571498" y="1219200"/>
            <a:ext cx="10899243" cy="5104837"/>
          </a:xfrm>
        </p:spPr>
        <p:txBody>
          <a:bodyPr/>
          <a:lstStyle/>
          <a:p>
            <a:pPr>
              <a:lnSpc>
                <a:spcPct val="90000"/>
              </a:lnSpc>
            </a:pPr>
            <a:r>
              <a:rPr lang="nl-NL" dirty="0"/>
              <a:t>Vertrouwelijkheid</a:t>
            </a:r>
          </a:p>
          <a:p>
            <a:pPr>
              <a:lnSpc>
                <a:spcPct val="90000"/>
              </a:lnSpc>
            </a:pPr>
            <a:endParaRPr lang="nl-NL" dirty="0"/>
          </a:p>
          <a:p>
            <a:pPr>
              <a:lnSpc>
                <a:spcPct val="90000"/>
              </a:lnSpc>
            </a:pPr>
            <a:r>
              <a:rPr lang="nl-NL" dirty="0"/>
              <a:t>Foto’s</a:t>
            </a:r>
          </a:p>
          <a:p>
            <a:pPr>
              <a:lnSpc>
                <a:spcPct val="90000"/>
              </a:lnSpc>
            </a:pPr>
            <a:endParaRPr lang="nl-NL" dirty="0"/>
          </a:p>
          <a:p>
            <a:pPr>
              <a:lnSpc>
                <a:spcPct val="90000"/>
              </a:lnSpc>
            </a:pPr>
            <a:r>
              <a:rPr lang="nl-NL" dirty="0"/>
              <a:t>Badges: sessies + zalen, let op aangepaste tijden</a:t>
            </a:r>
          </a:p>
          <a:p>
            <a:pPr>
              <a:lnSpc>
                <a:spcPct val="90000"/>
              </a:lnSpc>
            </a:pPr>
            <a:endParaRPr lang="nl-NL" dirty="0"/>
          </a:p>
          <a:p>
            <a:pPr>
              <a:lnSpc>
                <a:spcPct val="90000"/>
              </a:lnSpc>
            </a:pPr>
            <a:r>
              <a:rPr lang="nl-NL" dirty="0"/>
              <a:t>Drankjes in zaal tijdens 2</a:t>
            </a:r>
            <a:r>
              <a:rPr lang="nl-NL" baseline="30000" dirty="0"/>
              <a:t>e</a:t>
            </a:r>
            <a:r>
              <a:rPr lang="nl-NL" dirty="0"/>
              <a:t> ronde</a:t>
            </a:r>
          </a:p>
          <a:p>
            <a:pPr>
              <a:lnSpc>
                <a:spcPct val="90000"/>
              </a:lnSpc>
            </a:pPr>
            <a:endParaRPr lang="nl-NL" dirty="0"/>
          </a:p>
          <a:p>
            <a:pPr>
              <a:lnSpc>
                <a:spcPct val="90000"/>
              </a:lnSpc>
            </a:pPr>
            <a:r>
              <a:rPr lang="nl-NL" dirty="0"/>
              <a:t>Presentaties tijdelijk op website IPLO</a:t>
            </a:r>
          </a:p>
          <a:p>
            <a:pPr marL="0" indent="0">
              <a:lnSpc>
                <a:spcPct val="90000"/>
              </a:lnSpc>
              <a:buNone/>
            </a:pPr>
            <a:endParaRPr lang="nl-NL" dirty="0"/>
          </a:p>
          <a:p>
            <a:pPr>
              <a:lnSpc>
                <a:spcPct val="90000"/>
              </a:lnSpc>
            </a:pPr>
            <a:r>
              <a:rPr lang="nl-NL" dirty="0"/>
              <a:t>Netwerken</a:t>
            </a:r>
          </a:p>
          <a:p>
            <a:pPr marL="0" indent="0">
              <a:lnSpc>
                <a:spcPct val="90000"/>
              </a:lnSpc>
              <a:buNone/>
            </a:pPr>
            <a:endParaRPr lang="nl-NL" dirty="0"/>
          </a:p>
        </p:txBody>
      </p:sp>
      <p:pic>
        <p:nvPicPr>
          <p:cNvPr id="7" name="Graphic 6" descr="logo van IPLO">
            <a:extLst>
              <a:ext uri="{FF2B5EF4-FFF2-40B4-BE49-F238E27FC236}">
                <a16:creationId xmlns:a16="http://schemas.microsoft.com/office/drawing/2014/main" id="{4990F3C8-6822-0414-B408-6992EA81C74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9" name="TextBox 8">
            <a:extLst>
              <a:ext uri="{FF2B5EF4-FFF2-40B4-BE49-F238E27FC236}">
                <a16:creationId xmlns:a16="http://schemas.microsoft.com/office/drawing/2014/main" id="{3BD1B2B0-9B64-5128-B07B-CD4BF6002B38}"/>
              </a:ext>
            </a:extLst>
          </p:cNvPr>
          <p:cNvSpPr txBox="1"/>
          <p:nvPr/>
        </p:nvSpPr>
        <p:spPr>
          <a:xfrm>
            <a:off x="7822995" y="7247487"/>
            <a:ext cx="6097712" cy="923330"/>
          </a:xfrm>
          <a:prstGeom prst="rect">
            <a:avLst/>
          </a:prstGeom>
          <a:noFill/>
        </p:spPr>
        <p:txBody>
          <a:bodyPr wrap="square">
            <a:spAutoFit/>
          </a:bodyPr>
          <a:lstStyle/>
          <a:p>
            <a:pPr marL="0" indent="0">
              <a:buNone/>
            </a:pPr>
            <a:r>
              <a:rPr lang="nl-NL" dirty="0"/>
              <a:t>Wilt u meer weten? Bezoek dan de pagina </a:t>
            </a:r>
            <a:r>
              <a:rPr lang="nl-NL" dirty="0">
                <a:hlinkClick r:id="rId4"/>
              </a:rPr>
              <a:t>Over IPLO</a:t>
            </a:r>
            <a:endParaRPr lang="nl-NL" dirty="0"/>
          </a:p>
          <a:p>
            <a:pPr marL="0" indent="0">
              <a:buNone/>
            </a:pPr>
            <a:r>
              <a:rPr lang="nl-NL" dirty="0"/>
              <a:t>Blijf op de hoogte via onze nieuwsbrief: </a:t>
            </a:r>
            <a:r>
              <a:rPr lang="nl-NL" dirty="0">
                <a:hlinkClick r:id="rId5"/>
              </a:rPr>
              <a:t>IPLO Nieuws</a:t>
            </a:r>
            <a:endParaRPr lang="nl-NL" dirty="0"/>
          </a:p>
          <a:p>
            <a:pPr marL="0" indent="0">
              <a:buNone/>
            </a:pPr>
            <a:endParaRPr lang="nl-NL" dirty="0"/>
          </a:p>
        </p:txBody>
      </p:sp>
      <p:pic>
        <p:nvPicPr>
          <p:cNvPr id="5" name="Afbeelding 4">
            <a:extLst>
              <a:ext uri="{FF2B5EF4-FFF2-40B4-BE49-F238E27FC236}">
                <a16:creationId xmlns:a16="http://schemas.microsoft.com/office/drawing/2014/main" id="{68ADFDDA-F023-1F9B-047A-163E9BDC079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l="18682" t="20151" r="13056" b="13098"/>
          <a:stretch>
            <a:fillRect/>
          </a:stretch>
        </p:blipFill>
        <p:spPr>
          <a:xfrm rot="637962">
            <a:off x="6409967" y="821966"/>
            <a:ext cx="5220416" cy="5104836"/>
          </a:xfrm>
          <a:prstGeom prst="rect">
            <a:avLst/>
          </a:prstGeom>
        </p:spPr>
      </p:pic>
    </p:spTree>
    <p:extLst>
      <p:ext uri="{BB962C8B-B14F-4D97-AF65-F5344CB8AC3E}">
        <p14:creationId xmlns:p14="http://schemas.microsoft.com/office/powerpoint/2010/main" val="641827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FBE086FF-80D9-C65D-BA4C-21C47AC86068}"/>
              </a:ext>
            </a:extLst>
          </p:cNvPr>
          <p:cNvSpPr>
            <a:spLocks noGrp="1"/>
          </p:cNvSpPr>
          <p:nvPr>
            <p:ph type="sldNum" sz="quarter" idx="12"/>
          </p:nvPr>
        </p:nvSpPr>
        <p:spPr/>
        <p:txBody>
          <a:bodyPr/>
          <a:lstStyle/>
          <a:p>
            <a:fld id="{1B71BB4A-7DC0-41F9-B589-288E53C2F0C1}" type="slidenum">
              <a:rPr lang="nl-NL" smtClean="0"/>
              <a:t>12</a:t>
            </a:fld>
            <a:endParaRPr lang="nl-NL"/>
          </a:p>
        </p:txBody>
      </p:sp>
      <p:pic>
        <p:nvPicPr>
          <p:cNvPr id="6" name="Afbeelding 5" descr="foto van een 'post-it' met lunch-break erop aan een prikbord">
            <a:extLst>
              <a:ext uri="{FF2B5EF4-FFF2-40B4-BE49-F238E27FC236}">
                <a16:creationId xmlns:a16="http://schemas.microsoft.com/office/drawing/2014/main" id="{34EA2783-22A7-555B-11F6-4C5FB080F83B}"/>
              </a:ext>
            </a:extLst>
          </p:cNvPr>
          <p:cNvPicPr>
            <a:picLocks noChangeAspect="1"/>
          </p:cNvPicPr>
          <p:nvPr/>
        </p:nvPicPr>
        <p:blipFill>
          <a:blip r:embed="rId2">
            <a:extLst>
              <a:ext uri="{28A0092B-C50C-407E-A947-70E740481C1C}">
                <a14:useLocalDpi xmlns:a14="http://schemas.microsoft.com/office/drawing/2010/main" val="0"/>
              </a:ext>
            </a:extLst>
          </a:blip>
          <a:srcRect l="6890" t="7117" r="36235" b="55204"/>
          <a:stretch>
            <a:fillRect/>
          </a:stretch>
        </p:blipFill>
        <p:spPr>
          <a:xfrm>
            <a:off x="-65748" y="0"/>
            <a:ext cx="9982863" cy="6613451"/>
          </a:xfrm>
          <a:prstGeom prst="rect">
            <a:avLst/>
          </a:prstGeom>
        </p:spPr>
      </p:pic>
      <p:pic>
        <p:nvPicPr>
          <p:cNvPr id="8" name="Afbeelding 7" descr="foto van een uitgestoken hand">
            <a:extLst>
              <a:ext uri="{FF2B5EF4-FFF2-40B4-BE49-F238E27FC236}">
                <a16:creationId xmlns:a16="http://schemas.microsoft.com/office/drawing/2014/main" id="{A0A9FE29-522E-B81D-C18E-2332660470D8}"/>
              </a:ext>
            </a:extLst>
          </p:cNvPr>
          <p:cNvPicPr>
            <a:picLocks noChangeAspect="1"/>
          </p:cNvPicPr>
          <p:nvPr/>
        </p:nvPicPr>
        <p:blipFill>
          <a:blip r:embed="rId2">
            <a:extLst>
              <a:ext uri="{28A0092B-C50C-407E-A947-70E740481C1C}">
                <a14:useLocalDpi xmlns:a14="http://schemas.microsoft.com/office/drawing/2010/main" val="0"/>
              </a:ext>
            </a:extLst>
          </a:blip>
          <a:srcRect l="50000" t="52125" r="4160" b="5661"/>
          <a:stretch>
            <a:fillRect/>
          </a:stretch>
        </p:blipFill>
        <p:spPr>
          <a:xfrm rot="555673">
            <a:off x="8345268" y="2948307"/>
            <a:ext cx="3143693" cy="2895037"/>
          </a:xfrm>
          <a:prstGeom prst="rect">
            <a:avLst/>
          </a:prstGeom>
        </p:spPr>
      </p:pic>
    </p:spTree>
    <p:extLst>
      <p:ext uri="{BB962C8B-B14F-4D97-AF65-F5344CB8AC3E}">
        <p14:creationId xmlns:p14="http://schemas.microsoft.com/office/powerpoint/2010/main" val="3285036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0C1DB06-2554-8BE1-3D58-5526AC1AD3D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C2DA054F-05EF-F808-6580-7159E7E4CD9A}"/>
              </a:ext>
            </a:extLst>
          </p:cNvPr>
          <p:cNvSpPr>
            <a:spLocks noGrp="1"/>
          </p:cNvSpPr>
          <p:nvPr>
            <p:ph type="ctrTitle"/>
          </p:nvPr>
        </p:nvSpPr>
        <p:spPr>
          <a:xfrm>
            <a:off x="571499" y="336544"/>
            <a:ext cx="9619247" cy="492131"/>
          </a:xfrm>
        </p:spPr>
        <p:txBody>
          <a:bodyPr/>
          <a:lstStyle/>
          <a:p>
            <a:r>
              <a:rPr lang="nl-NL" dirty="0"/>
              <a:t>Informatiepunt Leefomgeving</a:t>
            </a:r>
          </a:p>
        </p:txBody>
      </p:sp>
      <p:sp>
        <p:nvSpPr>
          <p:cNvPr id="6" name="Tijdelijke aanduiding voor dianummer 5">
            <a:extLst>
              <a:ext uri="{FF2B5EF4-FFF2-40B4-BE49-F238E27FC236}">
                <a16:creationId xmlns:a16="http://schemas.microsoft.com/office/drawing/2014/main" id="{B9833086-30D9-2644-D4C0-82ACBE7111E7}"/>
              </a:ext>
            </a:extLst>
          </p:cNvPr>
          <p:cNvSpPr>
            <a:spLocks noGrp="1"/>
          </p:cNvSpPr>
          <p:nvPr>
            <p:ph type="sldNum" sz="quarter" idx="12"/>
          </p:nvPr>
        </p:nvSpPr>
        <p:spPr/>
        <p:txBody>
          <a:bodyPr/>
          <a:lstStyle/>
          <a:p>
            <a:fld id="{1B71BB4A-7DC0-41F9-B589-288E53C2F0C1}" type="slidenum">
              <a:rPr lang="nl-NL" smtClean="0"/>
              <a:t>13</a:t>
            </a:fld>
            <a:endParaRPr lang="nl-NL"/>
          </a:p>
        </p:txBody>
      </p:sp>
      <p:sp>
        <p:nvSpPr>
          <p:cNvPr id="4" name="Ondertitel 3">
            <a:extLst>
              <a:ext uri="{FF2B5EF4-FFF2-40B4-BE49-F238E27FC236}">
                <a16:creationId xmlns:a16="http://schemas.microsoft.com/office/drawing/2014/main" id="{A610CD2F-5302-D31D-7AF9-8A3C4FDD144A}"/>
              </a:ext>
            </a:extLst>
          </p:cNvPr>
          <p:cNvSpPr>
            <a:spLocks noGrp="1"/>
          </p:cNvSpPr>
          <p:nvPr>
            <p:ph type="body" sz="quarter" idx="14"/>
          </p:nvPr>
        </p:nvSpPr>
        <p:spPr>
          <a:xfrm>
            <a:off x="571498" y="1219200"/>
            <a:ext cx="11620501" cy="4041169"/>
          </a:xfrm>
        </p:spPr>
        <p:txBody>
          <a:bodyPr/>
          <a:lstStyle/>
          <a:p>
            <a:pPr marL="0" indent="0">
              <a:buNone/>
            </a:pPr>
            <a:r>
              <a:rPr kumimoji="0" lang="nl-NL" sz="2200" b="1" u="none" strike="noStrike" kern="1200" cap="none" spc="0" normalizeH="0" baseline="0" noProof="0" dirty="0">
                <a:ln>
                  <a:noFill/>
                </a:ln>
                <a:solidFill>
                  <a:srgbClr val="34573A"/>
                </a:solidFill>
                <a:effectLst/>
                <a:uLnTx/>
                <a:uFillTx/>
                <a:latin typeface="Asap SemiBold" pitchFamily="2" charset="77"/>
              </a:rPr>
              <a:t>Meer weten? </a:t>
            </a:r>
          </a:p>
          <a:p>
            <a:pPr>
              <a:lnSpc>
                <a:spcPct val="90000"/>
              </a:lnSpc>
            </a:pPr>
            <a:r>
              <a:rPr lang="nl-NL" dirty="0"/>
              <a:t>Bezoek de pagina over IPLO: </a:t>
            </a:r>
            <a:r>
              <a:rPr lang="nl-NL" dirty="0">
                <a:solidFill>
                  <a:srgbClr val="34573A"/>
                </a:solidFill>
                <a:hlinkClick r:id="rId2">
                  <a:extLst>
                    <a:ext uri="{A12FA001-AC4F-418D-AE19-62706E023703}">
                      <ahyp:hlinkClr xmlns:ahyp="http://schemas.microsoft.com/office/drawing/2018/hyperlinkcolor" val="tx"/>
                    </a:ext>
                  </a:extLst>
                </a:hlinkClick>
              </a:rPr>
              <a:t>iplo.nl/over-</a:t>
            </a:r>
            <a:r>
              <a:rPr lang="nl-NL" dirty="0" err="1">
                <a:solidFill>
                  <a:srgbClr val="34573A"/>
                </a:solidFill>
                <a:hlinkClick r:id="rId2">
                  <a:extLst>
                    <a:ext uri="{A12FA001-AC4F-418D-AE19-62706E023703}">
                      <ahyp:hlinkClr xmlns:ahyp="http://schemas.microsoft.com/office/drawing/2018/hyperlinkcolor" val="tx"/>
                    </a:ext>
                  </a:extLst>
                </a:hlinkClick>
              </a:rPr>
              <a:t>iplo</a:t>
            </a:r>
            <a:endParaRPr lang="nl-NL" dirty="0">
              <a:solidFill>
                <a:srgbClr val="34573A"/>
              </a:solidFill>
            </a:endParaRPr>
          </a:p>
          <a:p>
            <a:pPr>
              <a:lnSpc>
                <a:spcPct val="90000"/>
              </a:lnSpc>
            </a:pPr>
            <a:endParaRPr lang="nl-NL" dirty="0"/>
          </a:p>
          <a:p>
            <a:pPr marL="0" indent="0">
              <a:lnSpc>
                <a:spcPct val="90000"/>
              </a:lnSpc>
              <a:buNone/>
            </a:pPr>
            <a:r>
              <a:rPr lang="nl-NL" b="1" dirty="0">
                <a:solidFill>
                  <a:srgbClr val="34573A"/>
                </a:solidFill>
                <a:latin typeface="Asap SemiBold" pitchFamily="2" charset="77"/>
              </a:rPr>
              <a:t>Blijf op de hoogte</a:t>
            </a:r>
            <a:endParaRPr lang="nl-NL" dirty="0"/>
          </a:p>
          <a:p>
            <a:pPr>
              <a:lnSpc>
                <a:spcPct val="90000"/>
              </a:lnSpc>
            </a:pPr>
            <a:r>
              <a:rPr lang="nl-NL" dirty="0"/>
              <a:t>Schrijf je in voor onze nieuwsbrief IPLO Nieuws:  </a:t>
            </a:r>
            <a:r>
              <a:rPr lang="nl-NL" dirty="0">
                <a:solidFill>
                  <a:srgbClr val="34573A"/>
                </a:solidFill>
                <a:hlinkClick r:id="rId3">
                  <a:extLst>
                    <a:ext uri="{A12FA001-AC4F-418D-AE19-62706E023703}">
                      <ahyp:hlinkClr xmlns:ahyp="http://schemas.microsoft.com/office/drawing/2018/hyperlinkcolor" val="tx"/>
                    </a:ext>
                  </a:extLst>
                </a:hlinkClick>
              </a:rPr>
              <a:t>iplo.nl/nieuwsbrief</a:t>
            </a:r>
            <a:endParaRPr lang="nl-NL" dirty="0">
              <a:solidFill>
                <a:srgbClr val="34573A"/>
              </a:solidFill>
            </a:endParaRPr>
          </a:p>
          <a:p>
            <a:pPr>
              <a:lnSpc>
                <a:spcPct val="90000"/>
              </a:lnSpc>
            </a:pPr>
            <a:r>
              <a:rPr lang="nl-NL" dirty="0"/>
              <a:t>Volg IPLO op LinkedIn: </a:t>
            </a:r>
            <a:r>
              <a:rPr lang="nl-NL" dirty="0">
                <a:solidFill>
                  <a:srgbClr val="34573A"/>
                </a:solidFill>
                <a:hlinkClick r:id="rId4">
                  <a:extLst>
                    <a:ext uri="{A12FA001-AC4F-418D-AE19-62706E023703}">
                      <ahyp:hlinkClr xmlns:ahyp="http://schemas.microsoft.com/office/drawing/2018/hyperlinkcolor" val="tx"/>
                    </a:ext>
                  </a:extLst>
                </a:hlinkClick>
              </a:rPr>
              <a:t>iplo.nl/</a:t>
            </a:r>
            <a:r>
              <a:rPr lang="nl-NL" dirty="0" err="1">
                <a:solidFill>
                  <a:srgbClr val="34573A"/>
                </a:solidFill>
                <a:hlinkClick r:id="rId4">
                  <a:extLst>
                    <a:ext uri="{A12FA001-AC4F-418D-AE19-62706E023703}">
                      <ahyp:hlinkClr xmlns:ahyp="http://schemas.microsoft.com/office/drawing/2018/hyperlinkcolor" val="tx"/>
                    </a:ext>
                  </a:extLst>
                </a:hlinkClick>
              </a:rPr>
              <a:t>linkedin</a:t>
            </a:r>
            <a:endParaRPr lang="nl-NL" dirty="0">
              <a:solidFill>
                <a:srgbClr val="34573A"/>
              </a:solidFill>
            </a:endParaRPr>
          </a:p>
          <a:p>
            <a:pPr>
              <a:lnSpc>
                <a:spcPct val="90000"/>
              </a:lnSpc>
            </a:pPr>
            <a:endParaRPr lang="nl-NL" dirty="0"/>
          </a:p>
          <a:p>
            <a:pPr marL="0" indent="0">
              <a:lnSpc>
                <a:spcPct val="90000"/>
              </a:lnSpc>
              <a:buNone/>
            </a:pPr>
            <a:endParaRPr lang="nl-NL" dirty="0"/>
          </a:p>
          <a:p>
            <a:pPr>
              <a:lnSpc>
                <a:spcPct val="90000"/>
              </a:lnSpc>
            </a:pPr>
            <a:endParaRPr lang="nl-NL" dirty="0"/>
          </a:p>
          <a:p>
            <a:pPr>
              <a:lnSpc>
                <a:spcPct val="90000"/>
              </a:lnSpc>
            </a:pPr>
            <a:endParaRPr lang="nl-NL" dirty="0"/>
          </a:p>
        </p:txBody>
      </p:sp>
      <p:pic>
        <p:nvPicPr>
          <p:cNvPr id="7" name="Graphic 6" descr="logo van IPLO">
            <a:extLst>
              <a:ext uri="{FF2B5EF4-FFF2-40B4-BE49-F238E27FC236}">
                <a16:creationId xmlns:a16="http://schemas.microsoft.com/office/drawing/2014/main" id="{97EE78AA-5057-B803-28D1-920A45F55EE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362300" y="384176"/>
            <a:ext cx="444500" cy="444500"/>
          </a:xfrm>
          <a:prstGeom prst="rect">
            <a:avLst/>
          </a:prstGeom>
        </p:spPr>
      </p:pic>
      <p:sp>
        <p:nvSpPr>
          <p:cNvPr id="9" name="TextBox 8">
            <a:extLst>
              <a:ext uri="{FF2B5EF4-FFF2-40B4-BE49-F238E27FC236}">
                <a16:creationId xmlns:a16="http://schemas.microsoft.com/office/drawing/2014/main" id="{15D50BA2-F242-6E03-B67D-08DF3931C30E}"/>
              </a:ext>
            </a:extLst>
          </p:cNvPr>
          <p:cNvSpPr txBox="1"/>
          <p:nvPr/>
        </p:nvSpPr>
        <p:spPr>
          <a:xfrm>
            <a:off x="7822995" y="7247487"/>
            <a:ext cx="6097712" cy="923330"/>
          </a:xfrm>
          <a:prstGeom prst="rect">
            <a:avLst/>
          </a:prstGeom>
          <a:noFill/>
        </p:spPr>
        <p:txBody>
          <a:bodyPr wrap="square">
            <a:spAutoFit/>
          </a:bodyPr>
          <a:lstStyle/>
          <a:p>
            <a:pPr marL="0" indent="0">
              <a:buNone/>
            </a:pPr>
            <a:r>
              <a:rPr lang="nl-NL" dirty="0"/>
              <a:t>Wilt u meer weten? Bezoek dan de pagina </a:t>
            </a:r>
            <a:r>
              <a:rPr lang="nl-NL" dirty="0">
                <a:hlinkClick r:id="rId2"/>
              </a:rPr>
              <a:t>Over IPLO</a:t>
            </a:r>
            <a:endParaRPr lang="nl-NL" dirty="0"/>
          </a:p>
          <a:p>
            <a:pPr marL="0" indent="0">
              <a:buNone/>
            </a:pPr>
            <a:r>
              <a:rPr lang="nl-NL" dirty="0"/>
              <a:t>Blijf op de hoogte via onze nieuwsbrief: </a:t>
            </a:r>
            <a:r>
              <a:rPr lang="nl-NL" dirty="0">
                <a:hlinkClick r:id="rId3"/>
              </a:rPr>
              <a:t>IPLO Nieuws</a:t>
            </a:r>
            <a:endParaRPr lang="nl-NL" dirty="0"/>
          </a:p>
          <a:p>
            <a:pPr marL="0" indent="0">
              <a:buNone/>
            </a:pPr>
            <a:endParaRPr lang="nl-NL" dirty="0"/>
          </a:p>
        </p:txBody>
      </p:sp>
    </p:spTree>
    <p:extLst>
      <p:ext uri="{BB962C8B-B14F-4D97-AF65-F5344CB8AC3E}">
        <p14:creationId xmlns:p14="http://schemas.microsoft.com/office/powerpoint/2010/main" val="379459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CD5EE10-2D46-C9FC-9674-6B0A63FDA15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A746C25-1A8A-AE58-A8F8-55B6BA715479}"/>
              </a:ext>
            </a:extLst>
          </p:cNvPr>
          <p:cNvSpPr>
            <a:spLocks noGrp="1"/>
          </p:cNvSpPr>
          <p:nvPr>
            <p:ph type="ctrTitle"/>
          </p:nvPr>
        </p:nvSpPr>
        <p:spPr>
          <a:xfrm>
            <a:off x="571499" y="336544"/>
            <a:ext cx="9619247" cy="492131"/>
          </a:xfrm>
        </p:spPr>
        <p:txBody>
          <a:bodyPr/>
          <a:lstStyle/>
          <a:p>
            <a:r>
              <a:rPr lang="nl-NL" dirty="0"/>
              <a:t>Middagprogramma</a:t>
            </a:r>
          </a:p>
        </p:txBody>
      </p:sp>
      <p:sp>
        <p:nvSpPr>
          <p:cNvPr id="6" name="Tijdelijke aanduiding voor dianummer 5">
            <a:extLst>
              <a:ext uri="{FF2B5EF4-FFF2-40B4-BE49-F238E27FC236}">
                <a16:creationId xmlns:a16="http://schemas.microsoft.com/office/drawing/2014/main" id="{27AE71DE-A030-6EA7-0311-A67A908EB028}"/>
              </a:ext>
            </a:extLst>
          </p:cNvPr>
          <p:cNvSpPr>
            <a:spLocks noGrp="1"/>
          </p:cNvSpPr>
          <p:nvPr>
            <p:ph type="sldNum" sz="quarter" idx="12"/>
          </p:nvPr>
        </p:nvSpPr>
        <p:spPr/>
        <p:txBody>
          <a:bodyPr/>
          <a:lstStyle/>
          <a:p>
            <a:fld id="{1B71BB4A-7DC0-41F9-B589-288E53C2F0C1}" type="slidenum">
              <a:rPr lang="nl-NL" smtClean="0"/>
              <a:t>14</a:t>
            </a:fld>
            <a:endParaRPr lang="nl-NL"/>
          </a:p>
        </p:txBody>
      </p:sp>
      <p:sp>
        <p:nvSpPr>
          <p:cNvPr id="4" name="Ondertitel 3">
            <a:extLst>
              <a:ext uri="{FF2B5EF4-FFF2-40B4-BE49-F238E27FC236}">
                <a16:creationId xmlns:a16="http://schemas.microsoft.com/office/drawing/2014/main" id="{A8F8AD56-9153-3E36-A273-D1B1661F0AAA}"/>
              </a:ext>
            </a:extLst>
          </p:cNvPr>
          <p:cNvSpPr>
            <a:spLocks noGrp="1"/>
          </p:cNvSpPr>
          <p:nvPr>
            <p:ph type="body" sz="quarter" idx="14"/>
          </p:nvPr>
        </p:nvSpPr>
        <p:spPr>
          <a:xfrm>
            <a:off x="571498" y="1219200"/>
            <a:ext cx="10899243" cy="5104837"/>
          </a:xfrm>
        </p:spPr>
        <p:txBody>
          <a:bodyPr/>
          <a:lstStyle/>
          <a:p>
            <a:pPr marL="0" indent="0">
              <a:lnSpc>
                <a:spcPct val="90000"/>
              </a:lnSpc>
              <a:buNone/>
            </a:pPr>
            <a:endParaRPr lang="nl-NL" b="1" dirty="0"/>
          </a:p>
          <a:p>
            <a:pPr marL="0" indent="0">
              <a:lnSpc>
                <a:spcPct val="90000"/>
              </a:lnSpc>
              <a:buNone/>
            </a:pPr>
            <a:r>
              <a:rPr lang="nl-NL" b="1" dirty="0"/>
              <a:t>13.10: ronde 1  </a:t>
            </a:r>
          </a:p>
          <a:p>
            <a:pPr marL="0" indent="0">
              <a:lnSpc>
                <a:spcPct val="90000"/>
              </a:lnSpc>
              <a:buNone/>
            </a:pPr>
            <a:r>
              <a:rPr lang="nl-NL" b="1" dirty="0"/>
              <a:t>14.05: naar volgende deelsessie</a:t>
            </a:r>
          </a:p>
          <a:p>
            <a:pPr marL="0" indent="0">
              <a:lnSpc>
                <a:spcPct val="90000"/>
              </a:lnSpc>
              <a:buNone/>
            </a:pPr>
            <a:r>
              <a:rPr lang="nl-NL" b="1" dirty="0"/>
              <a:t>14.20: ronde 2</a:t>
            </a:r>
          </a:p>
          <a:p>
            <a:pPr marL="0" indent="0">
              <a:lnSpc>
                <a:spcPct val="90000"/>
              </a:lnSpc>
              <a:buNone/>
            </a:pPr>
            <a:r>
              <a:rPr lang="nl-NL" b="1" dirty="0"/>
              <a:t>15.15: naar plenaire zaal</a:t>
            </a:r>
          </a:p>
          <a:p>
            <a:pPr marL="0" indent="0">
              <a:lnSpc>
                <a:spcPct val="90000"/>
              </a:lnSpc>
              <a:buNone/>
            </a:pPr>
            <a:r>
              <a:rPr lang="nl-NL" b="1" dirty="0"/>
              <a:t>15.25: plenaire afsluiting</a:t>
            </a:r>
          </a:p>
          <a:p>
            <a:pPr marL="0" indent="0">
              <a:lnSpc>
                <a:spcPct val="90000"/>
              </a:lnSpc>
              <a:buNone/>
            </a:pPr>
            <a:r>
              <a:rPr lang="nl-NL" b="1" dirty="0"/>
              <a:t>15.45: borrel</a:t>
            </a:r>
          </a:p>
          <a:p>
            <a:pPr marL="0" indent="0">
              <a:lnSpc>
                <a:spcPct val="90000"/>
              </a:lnSpc>
              <a:buNone/>
            </a:pPr>
            <a:endParaRPr lang="nl-NL" dirty="0"/>
          </a:p>
          <a:p>
            <a:pPr marL="0" indent="0">
              <a:lnSpc>
                <a:spcPct val="90000"/>
              </a:lnSpc>
              <a:buNone/>
            </a:pPr>
            <a:endParaRPr lang="nl-NL" dirty="0"/>
          </a:p>
        </p:txBody>
      </p:sp>
      <p:pic>
        <p:nvPicPr>
          <p:cNvPr id="7" name="Graphic 6" descr="logo van IPLO">
            <a:extLst>
              <a:ext uri="{FF2B5EF4-FFF2-40B4-BE49-F238E27FC236}">
                <a16:creationId xmlns:a16="http://schemas.microsoft.com/office/drawing/2014/main" id="{97788635-505A-11E9-D38F-8C05A8156A2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9" name="TextBox 8">
            <a:extLst>
              <a:ext uri="{FF2B5EF4-FFF2-40B4-BE49-F238E27FC236}">
                <a16:creationId xmlns:a16="http://schemas.microsoft.com/office/drawing/2014/main" id="{DFC93728-C529-0EF7-E357-A6FA50BD96F0}"/>
              </a:ext>
            </a:extLst>
          </p:cNvPr>
          <p:cNvSpPr txBox="1"/>
          <p:nvPr/>
        </p:nvSpPr>
        <p:spPr>
          <a:xfrm>
            <a:off x="7822995" y="7247487"/>
            <a:ext cx="6097712" cy="923330"/>
          </a:xfrm>
          <a:prstGeom prst="rect">
            <a:avLst/>
          </a:prstGeom>
          <a:noFill/>
        </p:spPr>
        <p:txBody>
          <a:bodyPr wrap="square">
            <a:spAutoFit/>
          </a:bodyPr>
          <a:lstStyle/>
          <a:p>
            <a:pPr marL="0" indent="0">
              <a:buNone/>
            </a:pPr>
            <a:r>
              <a:rPr lang="nl-NL" dirty="0"/>
              <a:t>Wilt u meer weten? Bezoek dan de pagina </a:t>
            </a:r>
            <a:r>
              <a:rPr lang="nl-NL" dirty="0">
                <a:hlinkClick r:id="rId3"/>
              </a:rPr>
              <a:t>Over IPLO</a:t>
            </a:r>
            <a:endParaRPr lang="nl-NL" dirty="0"/>
          </a:p>
          <a:p>
            <a:pPr marL="0" indent="0">
              <a:buNone/>
            </a:pPr>
            <a:r>
              <a:rPr lang="nl-NL" dirty="0"/>
              <a:t>Blijf op de hoogte via onze nieuwsbrief: </a:t>
            </a:r>
            <a:r>
              <a:rPr lang="nl-NL" dirty="0">
                <a:hlinkClick r:id="rId4"/>
              </a:rPr>
              <a:t>IPLO Nieuws</a:t>
            </a:r>
            <a:endParaRPr lang="nl-NL" dirty="0"/>
          </a:p>
          <a:p>
            <a:pPr marL="0" indent="0">
              <a:buNone/>
            </a:pPr>
            <a:endParaRPr lang="nl-NL" dirty="0"/>
          </a:p>
        </p:txBody>
      </p:sp>
    </p:spTree>
    <p:extLst>
      <p:ext uri="{BB962C8B-B14F-4D97-AF65-F5344CB8AC3E}">
        <p14:creationId xmlns:p14="http://schemas.microsoft.com/office/powerpoint/2010/main" val="1198608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4A430-BE4E-220A-23A5-D19D1D87D6E6}"/>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9DC9F2B-4D11-E908-CAFC-43C9EBB67667}"/>
              </a:ext>
            </a:extLst>
          </p:cNvPr>
          <p:cNvSpPr>
            <a:spLocks noGrp="1"/>
          </p:cNvSpPr>
          <p:nvPr>
            <p:ph type="ctrTitle"/>
          </p:nvPr>
        </p:nvSpPr>
        <p:spPr>
          <a:xfrm>
            <a:off x="571499" y="336544"/>
            <a:ext cx="9619247" cy="492131"/>
          </a:xfrm>
        </p:spPr>
        <p:txBody>
          <a:bodyPr/>
          <a:lstStyle/>
          <a:p>
            <a:r>
              <a:rPr lang="nl-NL" dirty="0"/>
              <a:t>Tot slot </a:t>
            </a:r>
          </a:p>
        </p:txBody>
      </p:sp>
      <p:sp>
        <p:nvSpPr>
          <p:cNvPr id="6" name="Tijdelijke aanduiding voor dianummer 5">
            <a:extLst>
              <a:ext uri="{FF2B5EF4-FFF2-40B4-BE49-F238E27FC236}">
                <a16:creationId xmlns:a16="http://schemas.microsoft.com/office/drawing/2014/main" id="{F885EA2A-E0B7-C240-F100-5CEC07AD4683}"/>
              </a:ext>
            </a:extLst>
          </p:cNvPr>
          <p:cNvSpPr>
            <a:spLocks noGrp="1"/>
          </p:cNvSpPr>
          <p:nvPr>
            <p:ph type="sldNum" sz="quarter" idx="12"/>
          </p:nvPr>
        </p:nvSpPr>
        <p:spPr/>
        <p:txBody>
          <a:bodyPr/>
          <a:lstStyle/>
          <a:p>
            <a:fld id="{1B71BB4A-7DC0-41F9-B589-288E53C2F0C1}" type="slidenum">
              <a:rPr lang="nl-NL" smtClean="0"/>
              <a:t>15</a:t>
            </a:fld>
            <a:endParaRPr lang="nl-NL"/>
          </a:p>
        </p:txBody>
      </p:sp>
      <p:sp>
        <p:nvSpPr>
          <p:cNvPr id="4" name="Ondertitel 3">
            <a:extLst>
              <a:ext uri="{FF2B5EF4-FFF2-40B4-BE49-F238E27FC236}">
                <a16:creationId xmlns:a16="http://schemas.microsoft.com/office/drawing/2014/main" id="{D68F26A5-5D22-9B06-D96E-3B14BF052571}"/>
              </a:ext>
            </a:extLst>
          </p:cNvPr>
          <p:cNvSpPr>
            <a:spLocks noGrp="1"/>
          </p:cNvSpPr>
          <p:nvPr>
            <p:ph type="body" sz="quarter" idx="14"/>
          </p:nvPr>
        </p:nvSpPr>
        <p:spPr>
          <a:xfrm>
            <a:off x="571498" y="1219200"/>
            <a:ext cx="10899243" cy="5104837"/>
          </a:xfrm>
        </p:spPr>
        <p:txBody>
          <a:bodyPr/>
          <a:lstStyle/>
          <a:p>
            <a:pPr marL="0" indent="0">
              <a:lnSpc>
                <a:spcPct val="90000"/>
              </a:lnSpc>
              <a:buNone/>
            </a:pPr>
            <a:endParaRPr lang="nl-NL" b="1" dirty="0"/>
          </a:p>
          <a:p>
            <a:pPr>
              <a:lnSpc>
                <a:spcPct val="90000"/>
              </a:lnSpc>
            </a:pPr>
            <a:r>
              <a:rPr lang="nl-NL" b="1" dirty="0"/>
              <a:t>Presentaties</a:t>
            </a:r>
          </a:p>
          <a:p>
            <a:pPr>
              <a:lnSpc>
                <a:spcPct val="90000"/>
              </a:lnSpc>
            </a:pPr>
            <a:endParaRPr lang="nl-NL" b="1" dirty="0"/>
          </a:p>
          <a:p>
            <a:pPr>
              <a:lnSpc>
                <a:spcPct val="90000"/>
              </a:lnSpc>
            </a:pPr>
            <a:r>
              <a:rPr lang="nl-NL" b="1" dirty="0"/>
              <a:t>Evaluatie</a:t>
            </a:r>
          </a:p>
          <a:p>
            <a:pPr>
              <a:lnSpc>
                <a:spcPct val="90000"/>
              </a:lnSpc>
            </a:pPr>
            <a:endParaRPr lang="nl-NL" b="1" dirty="0"/>
          </a:p>
          <a:p>
            <a:pPr>
              <a:lnSpc>
                <a:spcPct val="90000"/>
              </a:lnSpc>
            </a:pPr>
            <a:r>
              <a:rPr lang="nl-NL" b="1" dirty="0"/>
              <a:t>Tips</a:t>
            </a:r>
          </a:p>
          <a:p>
            <a:pPr lvl="1">
              <a:lnSpc>
                <a:spcPct val="90000"/>
              </a:lnSpc>
            </a:pPr>
            <a:r>
              <a:rPr lang="nl-NL" dirty="0">
                <a:hlinkClick r:id="rId2"/>
              </a:rPr>
              <a:t>Kennisknooppunt Participatie</a:t>
            </a:r>
            <a:endParaRPr lang="nl-NL" b="1" dirty="0"/>
          </a:p>
          <a:p>
            <a:pPr lvl="1">
              <a:lnSpc>
                <a:spcPct val="90000"/>
              </a:lnSpc>
            </a:pPr>
            <a:r>
              <a:rPr lang="nl-NL" dirty="0">
                <a:hlinkClick r:id="rId3"/>
              </a:rPr>
              <a:t>Kenniscentrum Onteigeningen voor Overheden | Informatiepunt Leefomgeving</a:t>
            </a:r>
            <a:endParaRPr lang="nl-NL" b="1" dirty="0"/>
          </a:p>
          <a:p>
            <a:pPr lvl="1">
              <a:lnSpc>
                <a:spcPct val="90000"/>
              </a:lnSpc>
            </a:pPr>
            <a:r>
              <a:rPr lang="nl-NL" dirty="0"/>
              <a:t>Binnenkort beschikbaar:  Handreiking versnellen gemeentelijke energieprojecten van publiek belang </a:t>
            </a:r>
            <a:r>
              <a:rPr lang="nl-NL" i="1" dirty="0"/>
              <a:t>(van het LAN – Landelijke Actieprogramma Netcongestie)</a:t>
            </a:r>
          </a:p>
          <a:p>
            <a:pPr lvl="1">
              <a:lnSpc>
                <a:spcPct val="90000"/>
              </a:lnSpc>
            </a:pPr>
            <a:endParaRPr lang="nl-NL" dirty="0"/>
          </a:p>
          <a:p>
            <a:pPr>
              <a:lnSpc>
                <a:spcPct val="90000"/>
              </a:lnSpc>
            </a:pPr>
            <a:r>
              <a:rPr lang="nl-NL" b="1" dirty="0"/>
              <a:t>Vragen</a:t>
            </a:r>
          </a:p>
          <a:p>
            <a:pPr lvl="1">
              <a:lnSpc>
                <a:spcPct val="90000"/>
              </a:lnSpc>
            </a:pPr>
            <a:r>
              <a:rPr lang="nl-NL" dirty="0">
                <a:solidFill>
                  <a:schemeClr val="accent1"/>
                </a:solidFill>
                <a:hlinkClick r:id="rId4"/>
              </a:rPr>
              <a:t>Informatiepunt Leefomgeving </a:t>
            </a:r>
            <a:r>
              <a:rPr lang="nl-NL" b="1" dirty="0">
                <a:solidFill>
                  <a:prstClr val="black"/>
                </a:solidFill>
              </a:rPr>
              <a:t>(IPLO)</a:t>
            </a:r>
            <a:endParaRPr lang="nl-NL" b="1" dirty="0"/>
          </a:p>
          <a:p>
            <a:pPr lvl="1">
              <a:lnSpc>
                <a:spcPct val="90000"/>
              </a:lnSpc>
            </a:pPr>
            <a:r>
              <a:rPr lang="nl-NL" dirty="0">
                <a:hlinkClick r:id="rId5"/>
              </a:rPr>
              <a:t>Home | Wegwijzer TPOD </a:t>
            </a:r>
            <a:r>
              <a:rPr lang="nl-NL" b="1" dirty="0"/>
              <a:t>(</a:t>
            </a:r>
            <a:r>
              <a:rPr lang="nl-NL" b="1" dirty="0" err="1"/>
              <a:t>Geonovum</a:t>
            </a:r>
            <a:r>
              <a:rPr lang="nl-NL" b="1" dirty="0"/>
              <a:t>)</a:t>
            </a:r>
          </a:p>
          <a:p>
            <a:pPr>
              <a:lnSpc>
                <a:spcPct val="90000"/>
              </a:lnSpc>
            </a:pPr>
            <a:endParaRPr lang="nl-NL" b="1" dirty="0"/>
          </a:p>
          <a:p>
            <a:pPr marL="0" indent="0">
              <a:lnSpc>
                <a:spcPct val="90000"/>
              </a:lnSpc>
              <a:buNone/>
            </a:pPr>
            <a:endParaRPr lang="nl-NL" b="1" dirty="0"/>
          </a:p>
          <a:p>
            <a:pPr marL="0" indent="0">
              <a:lnSpc>
                <a:spcPct val="90000"/>
              </a:lnSpc>
              <a:buNone/>
            </a:pPr>
            <a:endParaRPr lang="nl-NL" dirty="0"/>
          </a:p>
          <a:p>
            <a:pPr marL="0" indent="0">
              <a:lnSpc>
                <a:spcPct val="90000"/>
              </a:lnSpc>
              <a:buNone/>
            </a:pPr>
            <a:endParaRPr lang="nl-NL" dirty="0"/>
          </a:p>
        </p:txBody>
      </p:sp>
      <p:pic>
        <p:nvPicPr>
          <p:cNvPr id="7" name="Graphic 6" descr="logo van IPLO">
            <a:extLst>
              <a:ext uri="{FF2B5EF4-FFF2-40B4-BE49-F238E27FC236}">
                <a16:creationId xmlns:a16="http://schemas.microsoft.com/office/drawing/2014/main" id="{80454379-4F8D-2AEF-68A6-DA8DEA35253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362300" y="384176"/>
            <a:ext cx="444500" cy="444500"/>
          </a:xfrm>
          <a:prstGeom prst="rect">
            <a:avLst/>
          </a:prstGeom>
        </p:spPr>
      </p:pic>
      <p:sp>
        <p:nvSpPr>
          <p:cNvPr id="9" name="TextBox 8">
            <a:extLst>
              <a:ext uri="{FF2B5EF4-FFF2-40B4-BE49-F238E27FC236}">
                <a16:creationId xmlns:a16="http://schemas.microsoft.com/office/drawing/2014/main" id="{257E34C1-1835-9F39-4E1F-D1A89514D8D0}"/>
              </a:ext>
            </a:extLst>
          </p:cNvPr>
          <p:cNvSpPr txBox="1"/>
          <p:nvPr/>
        </p:nvSpPr>
        <p:spPr>
          <a:xfrm>
            <a:off x="7822995" y="7247487"/>
            <a:ext cx="6097712" cy="923330"/>
          </a:xfrm>
          <a:prstGeom prst="rect">
            <a:avLst/>
          </a:prstGeom>
          <a:noFill/>
        </p:spPr>
        <p:txBody>
          <a:bodyPr wrap="square">
            <a:spAutoFit/>
          </a:bodyPr>
          <a:lstStyle/>
          <a:p>
            <a:pPr marL="0" indent="0">
              <a:buNone/>
            </a:pPr>
            <a:r>
              <a:rPr lang="nl-NL" dirty="0"/>
              <a:t>Wilt u meer weten? Bezoek dan de pagina </a:t>
            </a:r>
            <a:r>
              <a:rPr lang="nl-NL" dirty="0">
                <a:hlinkClick r:id="rId4"/>
              </a:rPr>
              <a:t>Over IPLO</a:t>
            </a:r>
            <a:endParaRPr lang="nl-NL" dirty="0"/>
          </a:p>
          <a:p>
            <a:pPr marL="0" indent="0">
              <a:buNone/>
            </a:pPr>
            <a:r>
              <a:rPr lang="nl-NL" dirty="0"/>
              <a:t>Blijf op de hoogte via onze nieuwsbrief: </a:t>
            </a:r>
            <a:r>
              <a:rPr lang="nl-NL" dirty="0">
                <a:hlinkClick r:id="rId7"/>
              </a:rPr>
              <a:t>IPLO Nieuws</a:t>
            </a:r>
            <a:endParaRPr lang="nl-NL" dirty="0"/>
          </a:p>
          <a:p>
            <a:pPr marL="0" indent="0">
              <a:buNone/>
            </a:pPr>
            <a:endParaRPr lang="nl-NL" dirty="0"/>
          </a:p>
        </p:txBody>
      </p:sp>
    </p:spTree>
    <p:extLst>
      <p:ext uri="{BB962C8B-B14F-4D97-AF65-F5344CB8AC3E}">
        <p14:creationId xmlns:p14="http://schemas.microsoft.com/office/powerpoint/2010/main" val="3899615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8997262-880A-0D7C-9358-666A5DBB2E32}"/>
              </a:ext>
            </a:extLst>
          </p:cNvPr>
          <p:cNvSpPr>
            <a:spLocks noGrp="1"/>
          </p:cNvSpPr>
          <p:nvPr>
            <p:ph type="sldNum" sz="quarter" idx="12"/>
          </p:nvPr>
        </p:nvSpPr>
        <p:spPr/>
        <p:txBody>
          <a:bodyPr/>
          <a:lstStyle/>
          <a:p>
            <a:fld id="{1B71BB4A-7DC0-41F9-B589-288E53C2F0C1}" type="slidenum">
              <a:rPr lang="nl-NL" smtClean="0"/>
              <a:t>16</a:t>
            </a:fld>
            <a:endParaRPr lang="nl-NL"/>
          </a:p>
        </p:txBody>
      </p:sp>
      <p:pic>
        <p:nvPicPr>
          <p:cNvPr id="6" name="Afbeelding 5">
            <a:extLst>
              <a:ext uri="{FF2B5EF4-FFF2-40B4-BE49-F238E27FC236}">
                <a16:creationId xmlns:a16="http://schemas.microsoft.com/office/drawing/2014/main" id="{1C64548F-FCC8-EE58-C0DC-4189DA6CF5A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18682" t="20151" r="13056" b="13098"/>
          <a:stretch>
            <a:fillRect/>
          </a:stretch>
        </p:blipFill>
        <p:spPr>
          <a:xfrm rot="637962">
            <a:off x="997637" y="625198"/>
            <a:ext cx="5220416" cy="5104836"/>
          </a:xfrm>
          <a:prstGeom prst="rect">
            <a:avLst/>
          </a:prstGeom>
        </p:spPr>
      </p:pic>
      <p:sp>
        <p:nvSpPr>
          <p:cNvPr id="7" name="Tekstvak 6">
            <a:extLst>
              <a:ext uri="{FF2B5EF4-FFF2-40B4-BE49-F238E27FC236}">
                <a16:creationId xmlns:a16="http://schemas.microsoft.com/office/drawing/2014/main" id="{CD821551-0360-5F8C-266D-3128A9B58BF3}"/>
              </a:ext>
            </a:extLst>
          </p:cNvPr>
          <p:cNvSpPr txBox="1"/>
          <p:nvPr/>
        </p:nvSpPr>
        <p:spPr>
          <a:xfrm>
            <a:off x="6250330" y="2673752"/>
            <a:ext cx="4294208" cy="1323439"/>
          </a:xfrm>
          <a:prstGeom prst="rect">
            <a:avLst/>
          </a:prstGeom>
          <a:noFill/>
        </p:spPr>
        <p:txBody>
          <a:bodyPr wrap="square" rtlCol="0">
            <a:spAutoFit/>
          </a:bodyPr>
          <a:lstStyle/>
          <a:p>
            <a:r>
              <a:rPr lang="nl-NL" sz="8000" dirty="0"/>
              <a:t>Bedankt!</a:t>
            </a:r>
          </a:p>
        </p:txBody>
      </p:sp>
    </p:spTree>
    <p:extLst>
      <p:ext uri="{BB962C8B-B14F-4D97-AF65-F5344CB8AC3E}">
        <p14:creationId xmlns:p14="http://schemas.microsoft.com/office/powerpoint/2010/main" val="274271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DC3CE-C0F0-1CB5-5C67-7813DAB7D5E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2AF278ED-8B6C-21CD-5BD7-A7F05F369BF2}"/>
              </a:ext>
            </a:extLst>
          </p:cNvPr>
          <p:cNvSpPr>
            <a:spLocks noGrp="1"/>
          </p:cNvSpPr>
          <p:nvPr>
            <p:ph type="ctrTitle"/>
          </p:nvPr>
        </p:nvSpPr>
        <p:spPr>
          <a:xfrm>
            <a:off x="571499" y="336544"/>
            <a:ext cx="9619247" cy="492131"/>
          </a:xfrm>
        </p:spPr>
        <p:txBody>
          <a:bodyPr/>
          <a:lstStyle/>
          <a:p>
            <a:r>
              <a:rPr lang="nl-NL" dirty="0"/>
              <a:t>Informatiepunt Leefomgeving</a:t>
            </a:r>
          </a:p>
        </p:txBody>
      </p:sp>
      <p:sp>
        <p:nvSpPr>
          <p:cNvPr id="6" name="Tijdelijke aanduiding voor dianummer 5">
            <a:extLst>
              <a:ext uri="{FF2B5EF4-FFF2-40B4-BE49-F238E27FC236}">
                <a16:creationId xmlns:a16="http://schemas.microsoft.com/office/drawing/2014/main" id="{26B342B5-832F-7A30-0ECB-062D4DE0A121}"/>
              </a:ext>
            </a:extLst>
          </p:cNvPr>
          <p:cNvSpPr>
            <a:spLocks noGrp="1"/>
          </p:cNvSpPr>
          <p:nvPr>
            <p:ph type="sldNum" sz="quarter" idx="12"/>
          </p:nvPr>
        </p:nvSpPr>
        <p:spPr/>
        <p:txBody>
          <a:bodyPr/>
          <a:lstStyle/>
          <a:p>
            <a:fld id="{1B71BB4A-7DC0-41F9-B589-288E53C2F0C1}" type="slidenum">
              <a:rPr lang="nl-NL" smtClean="0"/>
              <a:t>17</a:t>
            </a:fld>
            <a:endParaRPr lang="nl-NL"/>
          </a:p>
        </p:txBody>
      </p:sp>
      <p:sp>
        <p:nvSpPr>
          <p:cNvPr id="4" name="Ondertitel 3">
            <a:extLst>
              <a:ext uri="{FF2B5EF4-FFF2-40B4-BE49-F238E27FC236}">
                <a16:creationId xmlns:a16="http://schemas.microsoft.com/office/drawing/2014/main" id="{7239E57E-A34E-6A39-67AC-2D75964F5D9B}"/>
              </a:ext>
            </a:extLst>
          </p:cNvPr>
          <p:cNvSpPr>
            <a:spLocks noGrp="1"/>
          </p:cNvSpPr>
          <p:nvPr>
            <p:ph type="body" sz="quarter" idx="14"/>
          </p:nvPr>
        </p:nvSpPr>
        <p:spPr>
          <a:xfrm>
            <a:off x="571498" y="1219200"/>
            <a:ext cx="10899243" cy="4041169"/>
          </a:xfrm>
        </p:spPr>
        <p:txBody>
          <a:bodyPr/>
          <a:lstStyle/>
          <a:p>
            <a:pPr marL="0" indent="0">
              <a:buNone/>
            </a:pPr>
            <a:r>
              <a:rPr kumimoji="0" lang="nl-NL" strike="noStrike" kern="1200" cap="none" spc="0" normalizeH="0" baseline="0" noProof="0" dirty="0">
                <a:ln>
                  <a:noFill/>
                </a:ln>
                <a:solidFill>
                  <a:schemeClr val="accent1"/>
                </a:solidFill>
                <a:effectLst/>
                <a:uLnTx/>
                <a:uFillTx/>
                <a:hlinkClick r:id="rId2">
                  <a:extLst>
                    <a:ext uri="{A12FA001-AC4F-418D-AE19-62706E023703}">
                      <ahyp:hlinkClr xmlns:ahyp="http://schemas.microsoft.com/office/drawing/2018/hyperlinkcolor" val="tx"/>
                    </a:ext>
                  </a:extLst>
                </a:hlinkClick>
              </a:rPr>
              <a:t>Het Informatiepunt Leefomgeving </a:t>
            </a:r>
            <a:r>
              <a:rPr kumimoji="0" lang="nl-NL" u="none" strike="noStrike" kern="1200" cap="none" spc="0" normalizeH="0" baseline="0" noProof="0" dirty="0">
                <a:ln>
                  <a:noFill/>
                </a:ln>
                <a:solidFill>
                  <a:prstClr val="black"/>
                </a:solidFill>
                <a:effectLst/>
                <a:uLnTx/>
                <a:uFillTx/>
              </a:rPr>
              <a:t>(IPLO) is hét kenniscentrum van de overheid voor de fysieke leefomgeving. Wij ondersteunen professionals van overheden, omgevingsdiensten en brancheorganisaties met betrouwbare informatie over de wetten en regels van de leefomgeving, </a:t>
            </a:r>
            <a:br>
              <a:rPr kumimoji="0" lang="nl-NL" u="none" strike="noStrike" kern="1200" cap="none" spc="0" normalizeH="0" baseline="0" noProof="0" dirty="0">
                <a:ln>
                  <a:noFill/>
                </a:ln>
                <a:solidFill>
                  <a:prstClr val="black"/>
                </a:solidFill>
                <a:effectLst/>
                <a:uLnTx/>
                <a:uFillTx/>
              </a:rPr>
            </a:br>
            <a:r>
              <a:rPr kumimoji="0" lang="nl-NL" u="none" strike="noStrike" kern="1200" cap="none" spc="0" normalizeH="0" baseline="0" noProof="0" dirty="0">
                <a:ln>
                  <a:noFill/>
                </a:ln>
                <a:solidFill>
                  <a:prstClr val="black"/>
                </a:solidFill>
                <a:effectLst/>
                <a:uLnTx/>
                <a:uFillTx/>
              </a:rPr>
              <a:t>het Digitaal Stelsel Omgevingswet (DSO) en het Omgevingsloket. </a:t>
            </a:r>
            <a:br>
              <a:rPr kumimoji="0" lang="nl-NL" u="none" strike="noStrike" kern="1200" cap="none" spc="0" normalizeH="0" baseline="0" noProof="0" dirty="0">
                <a:ln>
                  <a:noFill/>
                </a:ln>
                <a:solidFill>
                  <a:prstClr val="black"/>
                </a:solidFill>
                <a:effectLst/>
                <a:uLnTx/>
                <a:uFillTx/>
              </a:rPr>
            </a:br>
            <a:endParaRPr kumimoji="0" lang="nl-NL" b="0" i="0" u="none" strike="noStrike" kern="1200" cap="none" spc="0" normalizeH="0" baseline="0" noProof="0" dirty="0">
              <a:ln>
                <a:noFill/>
              </a:ln>
              <a:solidFill>
                <a:prstClr val="black"/>
              </a:solidFill>
              <a:effectLst/>
              <a:uLnTx/>
              <a:uFillTx/>
              <a:latin typeface="Asap"/>
            </a:endParaRPr>
          </a:p>
          <a:p>
            <a:pPr marL="0" indent="0">
              <a:buNone/>
            </a:pPr>
            <a:r>
              <a:rPr kumimoji="0" lang="nl-NL" sz="2200" b="1" u="none" strike="noStrike" kern="1200" cap="none" spc="0" normalizeH="0" baseline="0" noProof="0" dirty="0">
                <a:ln>
                  <a:noFill/>
                </a:ln>
                <a:solidFill>
                  <a:srgbClr val="34573A"/>
                </a:solidFill>
                <a:effectLst/>
                <a:uLnTx/>
                <a:uFillTx/>
                <a:latin typeface="Asap SemiBold" pitchFamily="2" charset="77"/>
              </a:rPr>
              <a:t>Wat doet IPLO?</a:t>
            </a:r>
            <a:endParaRPr lang="nl-NL" sz="2200" b="1" dirty="0">
              <a:latin typeface="Asap SemiBold" pitchFamily="2" charset="77"/>
            </a:endParaRPr>
          </a:p>
          <a:p>
            <a:pPr>
              <a:lnSpc>
                <a:spcPct val="90000"/>
              </a:lnSpc>
            </a:pPr>
            <a:r>
              <a:rPr lang="nl-NL" dirty="0"/>
              <a:t>Onze experts </a:t>
            </a:r>
            <a:r>
              <a:rPr lang="nl-NL" b="1" dirty="0">
                <a:latin typeface="Asap SemiBold" pitchFamily="2" charset="77"/>
              </a:rPr>
              <a:t>geven uitleg </a:t>
            </a:r>
            <a:r>
              <a:rPr lang="nl-NL" dirty="0"/>
              <a:t>en delen actuele informatie via de </a:t>
            </a:r>
            <a:r>
              <a:rPr lang="nl-NL" dirty="0">
                <a:solidFill>
                  <a:schemeClr val="accent1"/>
                </a:solidFill>
                <a:hlinkClick r:id="rId3">
                  <a:extLst>
                    <a:ext uri="{A12FA001-AC4F-418D-AE19-62706E023703}">
                      <ahyp:hlinkClr xmlns:ahyp="http://schemas.microsoft.com/office/drawing/2018/hyperlinkcolor" val="tx"/>
                    </a:ext>
                  </a:extLst>
                </a:hlinkClick>
              </a:rPr>
              <a:t>IPLO-website</a:t>
            </a:r>
            <a:endParaRPr lang="nl-NL" dirty="0">
              <a:solidFill>
                <a:schemeClr val="accent1"/>
              </a:solidFill>
            </a:endParaRPr>
          </a:p>
          <a:p>
            <a:pPr>
              <a:lnSpc>
                <a:spcPct val="90000"/>
              </a:lnSpc>
            </a:pPr>
            <a:r>
              <a:rPr lang="nl-NL" dirty="0"/>
              <a:t>We </a:t>
            </a:r>
            <a:r>
              <a:rPr lang="nl-NL" b="1" dirty="0">
                <a:latin typeface="+mj-lt"/>
              </a:rPr>
              <a:t>beantwoorden vragen </a:t>
            </a:r>
            <a:r>
              <a:rPr lang="nl-NL" dirty="0"/>
              <a:t>van overheden, bedrijven en andere partijen via onze </a:t>
            </a:r>
            <a:r>
              <a:rPr lang="nl-NL" dirty="0">
                <a:solidFill>
                  <a:schemeClr val="accent1"/>
                </a:solidFill>
                <a:hlinkClick r:id="rId4">
                  <a:extLst>
                    <a:ext uri="{A12FA001-AC4F-418D-AE19-62706E023703}">
                      <ahyp:hlinkClr xmlns:ahyp="http://schemas.microsoft.com/office/drawing/2018/hyperlinkcolor" val="tx"/>
                    </a:ext>
                  </a:extLst>
                </a:hlinkClick>
              </a:rPr>
              <a:t>helpdesk</a:t>
            </a:r>
            <a:endParaRPr lang="nl-NL" dirty="0">
              <a:solidFill>
                <a:schemeClr val="accent1"/>
              </a:solidFill>
            </a:endParaRPr>
          </a:p>
          <a:p>
            <a:pPr>
              <a:lnSpc>
                <a:spcPct val="90000"/>
              </a:lnSpc>
            </a:pPr>
            <a:r>
              <a:rPr lang="nl-NL" dirty="0"/>
              <a:t>We </a:t>
            </a:r>
            <a:r>
              <a:rPr lang="nl-NL" b="1" dirty="0">
                <a:latin typeface="+mj-lt"/>
              </a:rPr>
              <a:t>delen kennis </a:t>
            </a:r>
            <a:r>
              <a:rPr lang="nl-NL" dirty="0"/>
              <a:t>via evenementen zoals ons jaarlijkse landelijke congres, de </a:t>
            </a:r>
            <a:r>
              <a:rPr lang="nl-NL" dirty="0">
                <a:solidFill>
                  <a:schemeClr val="accent1"/>
                </a:solidFill>
                <a:hlinkClick r:id="rId5">
                  <a:extLst>
                    <a:ext uri="{A12FA001-AC4F-418D-AE19-62706E023703}">
                      <ahyp:hlinkClr xmlns:ahyp="http://schemas.microsoft.com/office/drawing/2018/hyperlinkcolor" val="tx"/>
                    </a:ext>
                  </a:extLst>
                </a:hlinkClick>
              </a:rPr>
              <a:t>Schakeldag</a:t>
            </a:r>
            <a:r>
              <a:rPr lang="nl-NL" dirty="0">
                <a:solidFill>
                  <a:schemeClr val="accent1"/>
                </a:solidFill>
              </a:rPr>
              <a:t> </a:t>
            </a:r>
          </a:p>
          <a:p>
            <a:pPr>
              <a:lnSpc>
                <a:spcPct val="90000"/>
              </a:lnSpc>
            </a:pPr>
            <a:r>
              <a:rPr lang="nl-NL" dirty="0"/>
              <a:t>We </a:t>
            </a:r>
            <a:r>
              <a:rPr lang="nl-NL" b="1" dirty="0">
                <a:latin typeface="+mj-lt"/>
              </a:rPr>
              <a:t>brengen professionals met elkaar in contact</a:t>
            </a:r>
            <a:r>
              <a:rPr lang="nl-NL" dirty="0">
                <a:latin typeface="+mj-lt"/>
              </a:rPr>
              <a:t> </a:t>
            </a:r>
            <a:r>
              <a:rPr lang="nl-NL" dirty="0"/>
              <a:t>via onze </a:t>
            </a:r>
            <a:r>
              <a:rPr lang="nl-NL" dirty="0">
                <a:solidFill>
                  <a:schemeClr val="accent1"/>
                </a:solidFill>
                <a:hlinkClick r:id="rId6">
                  <a:extLst>
                    <a:ext uri="{A12FA001-AC4F-418D-AE19-62706E023703}">
                      <ahyp:hlinkClr xmlns:ahyp="http://schemas.microsoft.com/office/drawing/2018/hyperlinkcolor" val="tx"/>
                    </a:ext>
                  </a:extLst>
                </a:hlinkClick>
              </a:rPr>
              <a:t>landelijke netwerken leefomgeving</a:t>
            </a:r>
            <a:endParaRPr lang="nl-NL" dirty="0">
              <a:solidFill>
                <a:schemeClr val="accent1"/>
              </a:solidFill>
            </a:endParaRPr>
          </a:p>
          <a:p>
            <a:pPr>
              <a:lnSpc>
                <a:spcPct val="90000"/>
              </a:lnSpc>
            </a:pPr>
            <a:r>
              <a:rPr lang="nl-NL" dirty="0"/>
              <a:t>We </a:t>
            </a:r>
            <a:r>
              <a:rPr lang="nl-NL" b="1" dirty="0">
                <a:latin typeface="+mj-lt"/>
              </a:rPr>
              <a:t>delen inzichten</a:t>
            </a:r>
            <a:r>
              <a:rPr lang="nl-NL" b="1" dirty="0"/>
              <a:t> </a:t>
            </a:r>
            <a:r>
              <a:rPr lang="nl-NL" dirty="0"/>
              <a:t>uit het werkveld van de leefomgeving met de betrokken ministeries</a:t>
            </a:r>
          </a:p>
          <a:p>
            <a:pPr marL="0" indent="0">
              <a:lnSpc>
                <a:spcPct val="90000"/>
              </a:lnSpc>
              <a:buNone/>
            </a:pPr>
            <a:endParaRPr lang="nl-NL" dirty="0"/>
          </a:p>
          <a:p>
            <a:pPr>
              <a:lnSpc>
                <a:spcPct val="90000"/>
              </a:lnSpc>
            </a:pPr>
            <a:endParaRPr lang="nl-NL" dirty="0"/>
          </a:p>
          <a:p>
            <a:pPr>
              <a:lnSpc>
                <a:spcPct val="90000"/>
              </a:lnSpc>
            </a:pPr>
            <a:endParaRPr lang="nl-NL" dirty="0"/>
          </a:p>
        </p:txBody>
      </p:sp>
      <p:pic>
        <p:nvPicPr>
          <p:cNvPr id="7" name="Graphic 6" descr="logo van IPLO">
            <a:extLst>
              <a:ext uri="{FF2B5EF4-FFF2-40B4-BE49-F238E27FC236}">
                <a16:creationId xmlns:a16="http://schemas.microsoft.com/office/drawing/2014/main" id="{4F9354D8-D2D1-3C61-89F9-0C87ADACBC4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1362300" y="384176"/>
            <a:ext cx="444500" cy="444500"/>
          </a:xfrm>
          <a:prstGeom prst="rect">
            <a:avLst/>
          </a:prstGeom>
        </p:spPr>
      </p:pic>
      <p:sp>
        <p:nvSpPr>
          <p:cNvPr id="9" name="TextBox 8">
            <a:extLst>
              <a:ext uri="{FF2B5EF4-FFF2-40B4-BE49-F238E27FC236}">
                <a16:creationId xmlns:a16="http://schemas.microsoft.com/office/drawing/2014/main" id="{DB8C12BF-F7F7-CD13-ABAE-2DC369312460}"/>
              </a:ext>
            </a:extLst>
          </p:cNvPr>
          <p:cNvSpPr txBox="1"/>
          <p:nvPr/>
        </p:nvSpPr>
        <p:spPr>
          <a:xfrm>
            <a:off x="7822995" y="7247487"/>
            <a:ext cx="6097712" cy="923330"/>
          </a:xfrm>
          <a:prstGeom prst="rect">
            <a:avLst/>
          </a:prstGeom>
          <a:noFill/>
        </p:spPr>
        <p:txBody>
          <a:bodyPr wrap="square">
            <a:spAutoFit/>
          </a:bodyPr>
          <a:lstStyle/>
          <a:p>
            <a:pPr marL="0" indent="0">
              <a:buNone/>
            </a:pPr>
            <a:r>
              <a:rPr lang="nl-NL" dirty="0"/>
              <a:t>Wilt u meer weten? Bezoek dan de pagina </a:t>
            </a:r>
            <a:r>
              <a:rPr lang="nl-NL" dirty="0">
                <a:hlinkClick r:id="rId2"/>
              </a:rPr>
              <a:t>Over IPLO</a:t>
            </a:r>
            <a:endParaRPr lang="nl-NL" dirty="0"/>
          </a:p>
          <a:p>
            <a:pPr marL="0" indent="0">
              <a:buNone/>
            </a:pPr>
            <a:r>
              <a:rPr lang="nl-NL" dirty="0"/>
              <a:t>Blijf op de hoogte via onze nieuwsbrief: </a:t>
            </a:r>
            <a:r>
              <a:rPr lang="nl-NL" dirty="0">
                <a:hlinkClick r:id="rId8"/>
              </a:rPr>
              <a:t>IPLO Nieuws</a:t>
            </a:r>
            <a:endParaRPr lang="nl-NL" dirty="0"/>
          </a:p>
          <a:p>
            <a:pPr marL="0" indent="0">
              <a:buNone/>
            </a:pPr>
            <a:endParaRPr lang="nl-NL" dirty="0"/>
          </a:p>
        </p:txBody>
      </p:sp>
    </p:spTree>
    <p:extLst>
      <p:ext uri="{BB962C8B-B14F-4D97-AF65-F5344CB8AC3E}">
        <p14:creationId xmlns:p14="http://schemas.microsoft.com/office/powerpoint/2010/main" val="696992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3B971-8D17-4F04-D154-EF3BBD387E6B}"/>
              </a:ext>
            </a:extLst>
          </p:cNvPr>
          <p:cNvSpPr>
            <a:spLocks noGrp="1"/>
          </p:cNvSpPr>
          <p:nvPr>
            <p:ph type="ctrTitle"/>
          </p:nvPr>
        </p:nvSpPr>
        <p:spPr/>
        <p:txBody>
          <a:bodyPr/>
          <a:lstStyle/>
          <a:p>
            <a:r>
              <a:rPr lang="nl-NL" dirty="0"/>
              <a:t>Meer weten</a:t>
            </a:r>
          </a:p>
        </p:txBody>
      </p:sp>
      <p:sp>
        <p:nvSpPr>
          <p:cNvPr id="3" name="Tijdelijke aanduiding voor tekst 2">
            <a:extLst>
              <a:ext uri="{FF2B5EF4-FFF2-40B4-BE49-F238E27FC236}">
                <a16:creationId xmlns:a16="http://schemas.microsoft.com/office/drawing/2014/main" id="{D1FDC984-745A-D3B2-F603-EA61E9F0100E}"/>
              </a:ext>
            </a:extLst>
          </p:cNvPr>
          <p:cNvSpPr>
            <a:spLocks noGrp="1"/>
          </p:cNvSpPr>
          <p:nvPr>
            <p:ph type="body" sz="quarter" idx="10"/>
          </p:nvPr>
        </p:nvSpPr>
        <p:spPr/>
        <p:txBody>
          <a:bodyPr/>
          <a:lstStyle/>
          <a:p>
            <a:r>
              <a:rPr lang="nl-NL" dirty="0"/>
              <a:t>iplo.nl</a:t>
            </a:r>
          </a:p>
        </p:txBody>
      </p:sp>
      <p:pic>
        <p:nvPicPr>
          <p:cNvPr id="8" name="Picture Placeholder 7" descr="Two sheep standing in a field&#10;&#10;AI-generated content may be incorrect.">
            <a:extLst>
              <a:ext uri="{FF2B5EF4-FFF2-40B4-BE49-F238E27FC236}">
                <a16:creationId xmlns:a16="http://schemas.microsoft.com/office/drawing/2014/main" id="{8B800B06-DAF6-707F-AA6E-A621CC943FBB}"/>
              </a:ext>
            </a:extLst>
          </p:cNvPr>
          <p:cNvPicPr>
            <a:picLocks noGrp="1" noChangeAspect="1"/>
          </p:cNvPicPr>
          <p:nvPr>
            <p:ph type="pic" sz="quarter" idx="11"/>
          </p:nvPr>
        </p:nvPicPr>
        <p:blipFill>
          <a:blip r:embed="rId2" cstate="print">
            <a:extLst>
              <a:ext uri="{28A0092B-C50C-407E-A947-70E740481C1C}">
                <a14:useLocalDpi xmlns:a14="http://schemas.microsoft.com/office/drawing/2010/main"/>
              </a:ext>
            </a:extLst>
          </a:blip>
          <a:srcRect/>
          <a:stretch>
            <a:fillRect/>
          </a:stretch>
        </p:blipFill>
        <p:spPr>
          <a:xfrm>
            <a:off x="-2209051" y="-415618"/>
            <a:ext cx="7745413" cy="7745413"/>
          </a:xfrm>
        </p:spPr>
      </p:pic>
      <p:sp>
        <p:nvSpPr>
          <p:cNvPr id="9" name="TextBox 8">
            <a:extLst>
              <a:ext uri="{FF2B5EF4-FFF2-40B4-BE49-F238E27FC236}">
                <a16:creationId xmlns:a16="http://schemas.microsoft.com/office/drawing/2014/main" id="{95536727-F4FD-4B35-2D6C-F9F7CC2E84C6}"/>
              </a:ext>
              <a:ext uri="{C183D7F6-B498-43B3-948B-1728B52AA6E4}">
                <adec:decorative xmlns:adec="http://schemas.microsoft.com/office/drawing/2017/decorative" val="1"/>
              </a:ext>
            </a:extLst>
          </p:cNvPr>
          <p:cNvSpPr txBox="1"/>
          <p:nvPr/>
        </p:nvSpPr>
        <p:spPr>
          <a:xfrm>
            <a:off x="1152939" y="3087757"/>
            <a:ext cx="184731" cy="369332"/>
          </a:xfrm>
          <a:prstGeom prst="rect">
            <a:avLst/>
          </a:prstGeom>
          <a:noFill/>
        </p:spPr>
        <p:txBody>
          <a:bodyPr wrap="none" rtlCol="0">
            <a:spAutoFit/>
          </a:bodyPr>
          <a:lstStyle/>
          <a:p>
            <a:endParaRPr lang="en-NL" dirty="0"/>
          </a:p>
        </p:txBody>
      </p:sp>
      <p:sp>
        <p:nvSpPr>
          <p:cNvPr id="12" name="Oval 11">
            <a:extLst>
              <a:ext uri="{FF2B5EF4-FFF2-40B4-BE49-F238E27FC236}">
                <a16:creationId xmlns:a16="http://schemas.microsoft.com/office/drawing/2014/main" id="{9F99E276-6F3B-B77D-09FE-05B6AB32DEA4}"/>
              </a:ext>
              <a:ext uri="{C183D7F6-B498-43B3-948B-1728B52AA6E4}">
                <adec:decorative xmlns:adec="http://schemas.microsoft.com/office/drawing/2017/decorative" val="1"/>
              </a:ext>
            </a:extLst>
          </p:cNvPr>
          <p:cNvSpPr/>
          <p:nvPr/>
        </p:nvSpPr>
        <p:spPr>
          <a:xfrm>
            <a:off x="-162167" y="1641541"/>
            <a:ext cx="3631096" cy="363109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82472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F43A2-B4C6-EBAE-6EC0-284AF6CDF838}"/>
            </a:ext>
          </a:extLst>
        </p:cNvPr>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CBACE04-F79C-7606-594B-A0C7AD8F055D}"/>
              </a:ext>
            </a:extLst>
          </p:cNvPr>
          <p:cNvSpPr>
            <a:spLocks noGrp="1"/>
          </p:cNvSpPr>
          <p:nvPr>
            <p:ph type="sldNum" sz="quarter" idx="12"/>
          </p:nvPr>
        </p:nvSpPr>
        <p:spPr/>
        <p:txBody>
          <a:bodyPr/>
          <a:lstStyle/>
          <a:p>
            <a:fld id="{1B71BB4A-7DC0-41F9-B589-288E53C2F0C1}" type="slidenum">
              <a:rPr lang="nl-NL" smtClean="0"/>
              <a:t>2</a:t>
            </a:fld>
            <a:endParaRPr lang="nl-NL"/>
          </a:p>
        </p:txBody>
      </p:sp>
      <p:pic>
        <p:nvPicPr>
          <p:cNvPr id="7" name="Graphic 6" descr="Foto van de Haringvlietbrug">
            <a:extLst>
              <a:ext uri="{FF2B5EF4-FFF2-40B4-BE49-F238E27FC236}">
                <a16:creationId xmlns:a16="http://schemas.microsoft.com/office/drawing/2014/main" id="{7D8FB6B5-3E83-3821-B215-AB5D5B9D18E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5" name="Tijdelijke aanduiding voor tekst 4">
            <a:extLst>
              <a:ext uri="{FF2B5EF4-FFF2-40B4-BE49-F238E27FC236}">
                <a16:creationId xmlns:a16="http://schemas.microsoft.com/office/drawing/2014/main" id="{05604A85-6EFF-CD11-1A09-0EB9E95DCB7F}"/>
              </a:ext>
            </a:extLst>
          </p:cNvPr>
          <p:cNvSpPr>
            <a:spLocks noGrp="1"/>
          </p:cNvSpPr>
          <p:nvPr>
            <p:ph type="body" sz="quarter" idx="14"/>
          </p:nvPr>
        </p:nvSpPr>
        <p:spPr>
          <a:xfrm>
            <a:off x="571500" y="3429000"/>
            <a:ext cx="5380038" cy="2570163"/>
          </a:xfrm>
        </p:spPr>
        <p:txBody>
          <a:bodyPr/>
          <a:lstStyle/>
          <a:p>
            <a:endParaRPr lang="nl-NL" dirty="0"/>
          </a:p>
        </p:txBody>
      </p:sp>
      <p:sp>
        <p:nvSpPr>
          <p:cNvPr id="8" name="Tekstvak 7">
            <a:extLst>
              <a:ext uri="{FF2B5EF4-FFF2-40B4-BE49-F238E27FC236}">
                <a16:creationId xmlns:a16="http://schemas.microsoft.com/office/drawing/2014/main" id="{C9959B29-84E5-CF91-675F-1420EF194684}"/>
              </a:ext>
            </a:extLst>
          </p:cNvPr>
          <p:cNvSpPr txBox="1"/>
          <p:nvPr/>
        </p:nvSpPr>
        <p:spPr>
          <a:xfrm>
            <a:off x="8001000" y="1155184"/>
            <a:ext cx="1498600" cy="646331"/>
          </a:xfrm>
          <a:prstGeom prst="rect">
            <a:avLst/>
          </a:prstGeom>
          <a:noFill/>
          <a:ln>
            <a:solidFill>
              <a:srgbClr val="FF0000"/>
            </a:solidFill>
          </a:ln>
        </p:spPr>
        <p:txBody>
          <a:bodyPr wrap="square" rtlCol="0">
            <a:spAutoFit/>
          </a:bodyPr>
          <a:lstStyle/>
          <a:p>
            <a:r>
              <a:rPr lang="nl-NL" dirty="0">
                <a:solidFill>
                  <a:srgbClr val="FF0000"/>
                </a:solidFill>
              </a:rPr>
              <a:t>Andere foto. Grote brug</a:t>
            </a:r>
          </a:p>
        </p:txBody>
      </p:sp>
      <p:sp>
        <p:nvSpPr>
          <p:cNvPr id="11" name="Tijdelijke aanduiding voor afbeelding 10">
            <a:extLst>
              <a:ext uri="{FF2B5EF4-FFF2-40B4-BE49-F238E27FC236}">
                <a16:creationId xmlns:a16="http://schemas.microsoft.com/office/drawing/2014/main" id="{67A2A00F-8C84-089E-EB05-7119EB79A617}"/>
              </a:ext>
            </a:extLst>
          </p:cNvPr>
          <p:cNvSpPr>
            <a:spLocks noGrp="1"/>
          </p:cNvSpPr>
          <p:nvPr>
            <p:ph type="pic" sz="quarter" idx="13"/>
          </p:nvPr>
        </p:nvSpPr>
        <p:spPr/>
        <p:txBody>
          <a:bodyPr/>
          <a:lstStyle/>
          <a:p>
            <a:endParaRPr lang="nl-NL"/>
          </a:p>
        </p:txBody>
      </p:sp>
      <p:pic>
        <p:nvPicPr>
          <p:cNvPr id="2050" name="Picture 2" descr="Foto van de Haringvlietbrug">
            <a:extLst>
              <a:ext uri="{FF2B5EF4-FFF2-40B4-BE49-F238E27FC236}">
                <a16:creationId xmlns:a16="http://schemas.microsoft.com/office/drawing/2014/main" id="{D33B60AB-2A43-767B-D202-9F4C24C1A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99" y="-93177"/>
            <a:ext cx="12319000" cy="6923022"/>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F2471F5D-327A-1A89-1A36-32B670BDD9E7}"/>
              </a:ext>
            </a:extLst>
          </p:cNvPr>
          <p:cNvSpPr>
            <a:spLocks noGrp="1"/>
          </p:cNvSpPr>
          <p:nvPr>
            <p:ph type="ctrTitle"/>
          </p:nvPr>
        </p:nvSpPr>
        <p:spPr>
          <a:xfrm>
            <a:off x="571500" y="346971"/>
            <a:ext cx="10430800" cy="1454544"/>
          </a:xfrm>
        </p:spPr>
        <p:txBody>
          <a:bodyPr/>
          <a:lstStyle/>
          <a:p>
            <a:r>
              <a:rPr lang="nl-NL" dirty="0">
                <a:solidFill>
                  <a:schemeClr val="bg2"/>
                </a:solidFill>
              </a:rPr>
              <a:t>Brug tussen opgave en resultaat</a:t>
            </a:r>
          </a:p>
        </p:txBody>
      </p:sp>
    </p:spTree>
    <p:extLst>
      <p:ext uri="{BB962C8B-B14F-4D97-AF65-F5344CB8AC3E}">
        <p14:creationId xmlns:p14="http://schemas.microsoft.com/office/powerpoint/2010/main" val="324152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FC5C0-63FB-3900-8B5C-938C0BA16334}"/>
              </a:ext>
            </a:extLst>
          </p:cNvPr>
          <p:cNvSpPr>
            <a:spLocks noGrp="1"/>
          </p:cNvSpPr>
          <p:nvPr>
            <p:ph type="ctrTitle"/>
          </p:nvPr>
        </p:nvSpPr>
        <p:spPr/>
        <p:txBody>
          <a:bodyPr/>
          <a:lstStyle/>
          <a:p>
            <a:r>
              <a:rPr lang="nl-NL" dirty="0"/>
              <a:t>Omgevingswet vraagt om samenwerking</a:t>
            </a:r>
          </a:p>
        </p:txBody>
      </p:sp>
      <p:sp>
        <p:nvSpPr>
          <p:cNvPr id="5" name="Tijdelijke aanduiding voor dianummer 4">
            <a:extLst>
              <a:ext uri="{FF2B5EF4-FFF2-40B4-BE49-F238E27FC236}">
                <a16:creationId xmlns:a16="http://schemas.microsoft.com/office/drawing/2014/main" id="{6E438D69-B91E-758A-DC00-94B686B0DF3E}"/>
              </a:ext>
            </a:extLst>
          </p:cNvPr>
          <p:cNvSpPr>
            <a:spLocks noGrp="1"/>
          </p:cNvSpPr>
          <p:nvPr>
            <p:ph type="sldNum" sz="quarter" idx="12"/>
          </p:nvPr>
        </p:nvSpPr>
        <p:spPr/>
        <p:txBody>
          <a:bodyPr/>
          <a:lstStyle/>
          <a:p>
            <a:fld id="{1B71BB4A-7DC0-41F9-B589-288E53C2F0C1}" type="slidenum">
              <a:rPr lang="nl-NL" smtClean="0"/>
              <a:t>3</a:t>
            </a:fld>
            <a:endParaRPr lang="nl-NL"/>
          </a:p>
        </p:txBody>
      </p:sp>
      <p:sp>
        <p:nvSpPr>
          <p:cNvPr id="6" name="Tijdelijke aanduiding voor tekst 5">
            <a:extLst>
              <a:ext uri="{FF2B5EF4-FFF2-40B4-BE49-F238E27FC236}">
                <a16:creationId xmlns:a16="http://schemas.microsoft.com/office/drawing/2014/main" id="{13C33225-9F01-D4F8-4C14-6F89029A1E18}"/>
              </a:ext>
            </a:extLst>
          </p:cNvPr>
          <p:cNvSpPr>
            <a:spLocks noGrp="1"/>
          </p:cNvSpPr>
          <p:nvPr>
            <p:ph type="body" sz="quarter" idx="13"/>
          </p:nvPr>
        </p:nvSpPr>
        <p:spPr/>
        <p:txBody>
          <a:bodyPr/>
          <a:lstStyle/>
          <a:p>
            <a:endParaRPr lang="nl-NL" dirty="0"/>
          </a:p>
        </p:txBody>
      </p:sp>
      <p:pic>
        <p:nvPicPr>
          <p:cNvPr id="8" name="Afbeelding 7" descr="In een praatplaat over samenwerking in het kader van de omgevingswet is het projectbesluit omcirkelt">
            <a:extLst>
              <a:ext uri="{FF2B5EF4-FFF2-40B4-BE49-F238E27FC236}">
                <a16:creationId xmlns:a16="http://schemas.microsoft.com/office/drawing/2014/main" id="{1F03FFED-8B48-43FC-DEDF-0FB250804248}"/>
              </a:ext>
            </a:extLst>
          </p:cNvPr>
          <p:cNvPicPr>
            <a:picLocks noChangeAspect="1"/>
          </p:cNvPicPr>
          <p:nvPr/>
        </p:nvPicPr>
        <p:blipFill>
          <a:blip r:embed="rId3">
            <a:extLst>
              <a:ext uri="{28A0092B-C50C-407E-A947-70E740481C1C}">
                <a14:useLocalDpi xmlns:a14="http://schemas.microsoft.com/office/drawing/2010/main" val="0"/>
              </a:ext>
            </a:extLst>
          </a:blip>
          <a:srcRect t="16482"/>
          <a:stretch>
            <a:fillRect/>
          </a:stretch>
        </p:blipFill>
        <p:spPr>
          <a:xfrm>
            <a:off x="0" y="1130300"/>
            <a:ext cx="12192000" cy="5727700"/>
          </a:xfrm>
          <a:prstGeom prst="rect">
            <a:avLst/>
          </a:prstGeom>
        </p:spPr>
      </p:pic>
      <p:sp>
        <p:nvSpPr>
          <p:cNvPr id="3" name="Ovaal 2">
            <a:extLst>
              <a:ext uri="{FF2B5EF4-FFF2-40B4-BE49-F238E27FC236}">
                <a16:creationId xmlns:a16="http://schemas.microsoft.com/office/drawing/2014/main" id="{5F77D742-3F8E-1107-1782-DB52D8A62AB6}"/>
              </a:ext>
              <a:ext uri="{C183D7F6-B498-43B3-948B-1728B52AA6E4}">
                <adec:decorative xmlns:adec="http://schemas.microsoft.com/office/drawing/2017/decorative" val="1"/>
              </a:ext>
            </a:extLst>
          </p:cNvPr>
          <p:cNvSpPr/>
          <p:nvPr/>
        </p:nvSpPr>
        <p:spPr>
          <a:xfrm>
            <a:off x="6424056" y="2959100"/>
            <a:ext cx="1397000" cy="355599"/>
          </a:xfrm>
          <a:prstGeom prst="ellipse">
            <a:avLst/>
          </a:prstGeom>
          <a:noFill/>
          <a:ln w="825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nl-NL"/>
          </a:p>
        </p:txBody>
      </p:sp>
      <p:sp>
        <p:nvSpPr>
          <p:cNvPr id="4" name="Pijl: rechts 3">
            <a:extLst>
              <a:ext uri="{FF2B5EF4-FFF2-40B4-BE49-F238E27FC236}">
                <a16:creationId xmlns:a16="http://schemas.microsoft.com/office/drawing/2014/main" id="{FDB99C80-A8D6-0EC0-F364-F3D9C639F89B}"/>
              </a:ext>
              <a:ext uri="{C183D7F6-B498-43B3-948B-1728B52AA6E4}">
                <adec:decorative xmlns:adec="http://schemas.microsoft.com/office/drawing/2017/decorative" val="1"/>
              </a:ext>
            </a:extLst>
          </p:cNvPr>
          <p:cNvSpPr/>
          <p:nvPr/>
        </p:nvSpPr>
        <p:spPr>
          <a:xfrm rot="13506233">
            <a:off x="7104936" y="4284786"/>
            <a:ext cx="2879803" cy="33940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26732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Voorbeeld van een ontwerp projectbesluit">
            <a:extLst>
              <a:ext uri="{FF2B5EF4-FFF2-40B4-BE49-F238E27FC236}">
                <a16:creationId xmlns:a16="http://schemas.microsoft.com/office/drawing/2014/main" id="{D82CCC42-D0F3-99FD-15A4-852A63FD8CC0}"/>
              </a:ext>
            </a:extLst>
          </p:cNvPr>
          <p:cNvPicPr>
            <a:picLocks noChangeAspect="1"/>
          </p:cNvPicPr>
          <p:nvPr/>
        </p:nvPicPr>
        <p:blipFill>
          <a:blip r:embed="rId3"/>
          <a:stretch>
            <a:fillRect/>
          </a:stretch>
        </p:blipFill>
        <p:spPr>
          <a:xfrm>
            <a:off x="177340" y="160046"/>
            <a:ext cx="4228176" cy="1801080"/>
          </a:xfrm>
          <a:prstGeom prst="rect">
            <a:avLst/>
          </a:prstGeom>
        </p:spPr>
      </p:pic>
      <p:pic>
        <p:nvPicPr>
          <p:cNvPr id="5" name="Afbeelding 4" descr="Voorbeeld van een ontwerp projectbesluit">
            <a:extLst>
              <a:ext uri="{FF2B5EF4-FFF2-40B4-BE49-F238E27FC236}">
                <a16:creationId xmlns:a16="http://schemas.microsoft.com/office/drawing/2014/main" id="{68546E84-6474-BF99-9EAD-79F4A961B7FD}"/>
              </a:ext>
            </a:extLst>
          </p:cNvPr>
          <p:cNvPicPr>
            <a:picLocks noChangeAspect="1"/>
          </p:cNvPicPr>
          <p:nvPr/>
        </p:nvPicPr>
        <p:blipFill>
          <a:blip r:embed="rId4"/>
          <a:stretch>
            <a:fillRect/>
          </a:stretch>
        </p:blipFill>
        <p:spPr>
          <a:xfrm rot="970600">
            <a:off x="8073850" y="2073085"/>
            <a:ext cx="4313035" cy="1998415"/>
          </a:xfrm>
          <a:prstGeom prst="rect">
            <a:avLst/>
          </a:prstGeom>
        </p:spPr>
      </p:pic>
      <p:pic>
        <p:nvPicPr>
          <p:cNvPr id="7" name="Afbeelding 6" descr="Voorbeeld van een ontwerp projectbesluit">
            <a:extLst>
              <a:ext uri="{FF2B5EF4-FFF2-40B4-BE49-F238E27FC236}">
                <a16:creationId xmlns:a16="http://schemas.microsoft.com/office/drawing/2014/main" id="{6CA2C8F3-64C4-9C48-4A57-DF6218BC2AA6}"/>
              </a:ext>
            </a:extLst>
          </p:cNvPr>
          <p:cNvPicPr>
            <a:picLocks noChangeAspect="1"/>
          </p:cNvPicPr>
          <p:nvPr/>
        </p:nvPicPr>
        <p:blipFill>
          <a:blip r:embed="rId5"/>
          <a:stretch>
            <a:fillRect/>
          </a:stretch>
        </p:blipFill>
        <p:spPr>
          <a:xfrm rot="20899777">
            <a:off x="40027" y="2080261"/>
            <a:ext cx="3241122" cy="2514798"/>
          </a:xfrm>
          <a:prstGeom prst="rect">
            <a:avLst/>
          </a:prstGeom>
        </p:spPr>
      </p:pic>
      <p:pic>
        <p:nvPicPr>
          <p:cNvPr id="1026" name="Picture 2" descr="Langs de A9 mogen zonnepanelen geplaatst worden.">
            <a:extLst>
              <a:ext uri="{FF2B5EF4-FFF2-40B4-BE49-F238E27FC236}">
                <a16:creationId xmlns:a16="http://schemas.microsoft.com/office/drawing/2014/main" id="{280F5D3B-1996-0888-3FFA-3A4AA63D05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021" y="4525751"/>
            <a:ext cx="2917008" cy="1640817"/>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descr="éen van de voorbeeldenvan een projectbesluit of stap uit de projectprocedure">
            <a:extLst>
              <a:ext uri="{FF2B5EF4-FFF2-40B4-BE49-F238E27FC236}">
                <a16:creationId xmlns:a16="http://schemas.microsoft.com/office/drawing/2014/main" id="{0B702C2C-F11D-9F49-595E-0B6575F43200}"/>
              </a:ext>
            </a:extLst>
          </p:cNvPr>
          <p:cNvPicPr>
            <a:picLocks noChangeAspect="1"/>
          </p:cNvPicPr>
          <p:nvPr/>
        </p:nvPicPr>
        <p:blipFill>
          <a:blip r:embed="rId7"/>
          <a:stretch>
            <a:fillRect/>
          </a:stretch>
        </p:blipFill>
        <p:spPr>
          <a:xfrm>
            <a:off x="6829395" y="5067333"/>
            <a:ext cx="4596083" cy="1257305"/>
          </a:xfrm>
          <a:prstGeom prst="rect">
            <a:avLst/>
          </a:prstGeom>
        </p:spPr>
      </p:pic>
      <p:pic>
        <p:nvPicPr>
          <p:cNvPr id="12" name="Afbeelding 11" descr="éen van de voorbeeldenvan een projectbesluit of stap uit de projectprocedure">
            <a:extLst>
              <a:ext uri="{FF2B5EF4-FFF2-40B4-BE49-F238E27FC236}">
                <a16:creationId xmlns:a16="http://schemas.microsoft.com/office/drawing/2014/main" id="{C3A3719D-80D7-6A9E-054C-098B9E7F8273}"/>
              </a:ext>
            </a:extLst>
          </p:cNvPr>
          <p:cNvPicPr>
            <a:picLocks noChangeAspect="1"/>
          </p:cNvPicPr>
          <p:nvPr/>
        </p:nvPicPr>
        <p:blipFill>
          <a:blip r:embed="rId8"/>
          <a:stretch>
            <a:fillRect/>
          </a:stretch>
        </p:blipFill>
        <p:spPr>
          <a:xfrm>
            <a:off x="3796139" y="1724942"/>
            <a:ext cx="4273312" cy="2252003"/>
          </a:xfrm>
          <a:prstGeom prst="rect">
            <a:avLst/>
          </a:prstGeom>
        </p:spPr>
      </p:pic>
      <p:pic>
        <p:nvPicPr>
          <p:cNvPr id="14" name="Afbeelding 13" descr="éen van de voorbeeldenvan een projectbesluit of stap uit de projectprocedure">
            <a:extLst>
              <a:ext uri="{FF2B5EF4-FFF2-40B4-BE49-F238E27FC236}">
                <a16:creationId xmlns:a16="http://schemas.microsoft.com/office/drawing/2014/main" id="{57A9F13D-BB97-4467-E29E-A5287B021885}"/>
              </a:ext>
            </a:extLst>
          </p:cNvPr>
          <p:cNvPicPr>
            <a:picLocks noChangeAspect="1"/>
          </p:cNvPicPr>
          <p:nvPr/>
        </p:nvPicPr>
        <p:blipFill>
          <a:blip r:embed="rId9"/>
          <a:stretch>
            <a:fillRect/>
          </a:stretch>
        </p:blipFill>
        <p:spPr>
          <a:xfrm rot="21167808">
            <a:off x="1342654" y="4321823"/>
            <a:ext cx="3195522" cy="2001005"/>
          </a:xfrm>
          <a:prstGeom prst="rect">
            <a:avLst/>
          </a:prstGeom>
        </p:spPr>
      </p:pic>
      <p:pic>
        <p:nvPicPr>
          <p:cNvPr id="4" name="Afbeelding 3" descr="éen van de voorbeeldenvan een projectbesluit of stap uit de projectprocedure">
            <a:extLst>
              <a:ext uri="{FF2B5EF4-FFF2-40B4-BE49-F238E27FC236}">
                <a16:creationId xmlns:a16="http://schemas.microsoft.com/office/drawing/2014/main" id="{86282B0A-587A-5FB2-8A99-0249A17D09DF}"/>
              </a:ext>
            </a:extLst>
          </p:cNvPr>
          <p:cNvPicPr>
            <a:picLocks noChangeAspect="1"/>
          </p:cNvPicPr>
          <p:nvPr/>
        </p:nvPicPr>
        <p:blipFill>
          <a:blip r:embed="rId10"/>
          <a:stretch>
            <a:fillRect/>
          </a:stretch>
        </p:blipFill>
        <p:spPr>
          <a:xfrm>
            <a:off x="4763677" y="176808"/>
            <a:ext cx="3893724" cy="1531373"/>
          </a:xfrm>
          <a:prstGeom prst="rect">
            <a:avLst/>
          </a:prstGeom>
        </p:spPr>
      </p:pic>
    </p:spTree>
    <p:extLst>
      <p:ext uri="{BB962C8B-B14F-4D97-AF65-F5344CB8AC3E}">
        <p14:creationId xmlns:p14="http://schemas.microsoft.com/office/powerpoint/2010/main" val="121375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10718BE-BCD3-76A2-0136-0DB1BD7E1797}"/>
              </a:ext>
            </a:extLst>
          </p:cNvPr>
          <p:cNvSpPr>
            <a:spLocks noGrp="1"/>
          </p:cNvSpPr>
          <p:nvPr>
            <p:ph type="ctrTitle"/>
          </p:nvPr>
        </p:nvSpPr>
        <p:spPr>
          <a:xfrm>
            <a:off x="571500" y="336544"/>
            <a:ext cx="7747000" cy="692156"/>
          </a:xfrm>
        </p:spPr>
        <p:txBody>
          <a:bodyPr/>
          <a:lstStyle/>
          <a:p>
            <a:r>
              <a:rPr lang="nl-NL" dirty="0"/>
              <a:t>Aantal projectbesluiten</a:t>
            </a:r>
          </a:p>
        </p:txBody>
      </p:sp>
      <p:sp>
        <p:nvSpPr>
          <p:cNvPr id="6" name="Tijdelijke aanduiding voor dianummer 5">
            <a:extLst>
              <a:ext uri="{FF2B5EF4-FFF2-40B4-BE49-F238E27FC236}">
                <a16:creationId xmlns:a16="http://schemas.microsoft.com/office/drawing/2014/main" id="{9DD0ABA0-9B5F-E7D5-CACB-4ACE5555C587}"/>
              </a:ext>
            </a:extLst>
          </p:cNvPr>
          <p:cNvSpPr>
            <a:spLocks noGrp="1"/>
          </p:cNvSpPr>
          <p:nvPr>
            <p:ph type="sldNum" sz="quarter" idx="12"/>
          </p:nvPr>
        </p:nvSpPr>
        <p:spPr/>
        <p:txBody>
          <a:bodyPr/>
          <a:lstStyle/>
          <a:p>
            <a:fld id="{1B71BB4A-7DC0-41F9-B589-288E53C2F0C1}" type="slidenum">
              <a:rPr lang="nl-NL" smtClean="0"/>
              <a:t>5</a:t>
            </a:fld>
            <a:endParaRPr lang="nl-NL"/>
          </a:p>
        </p:txBody>
      </p:sp>
      <p:pic>
        <p:nvPicPr>
          <p:cNvPr id="7" name="Graphic 6" descr="grafie die aan (ontwerp)projectbesluiten toont in 2024 en 2025. In totaal zijn er 22 vastgestelde projectbesluiten en liggen er bijna 2x zoveel ontwerp projectbesluiten ter inzage. De waterschappen hebben de meeste projectbesluiten tot nu toe genomen">
            <a:extLst>
              <a:ext uri="{FF2B5EF4-FFF2-40B4-BE49-F238E27FC236}">
                <a16:creationId xmlns:a16="http://schemas.microsoft.com/office/drawing/2014/main" id="{19A155F1-5830-8A7C-F921-0D44B845109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11" name="Tekstvak 10">
            <a:extLst>
              <a:ext uri="{FF2B5EF4-FFF2-40B4-BE49-F238E27FC236}">
                <a16:creationId xmlns:a16="http://schemas.microsoft.com/office/drawing/2014/main" id="{3E97476D-FC77-0837-F583-36A42F93AF0A}"/>
              </a:ext>
            </a:extLst>
          </p:cNvPr>
          <p:cNvSpPr txBox="1"/>
          <p:nvPr/>
        </p:nvSpPr>
        <p:spPr>
          <a:xfrm>
            <a:off x="7066895" y="3429000"/>
            <a:ext cx="4295405" cy="2062103"/>
          </a:xfrm>
          <a:prstGeom prst="rect">
            <a:avLst/>
          </a:prstGeom>
          <a:noFill/>
        </p:spPr>
        <p:txBody>
          <a:bodyPr wrap="square" rtlCol="0">
            <a:spAutoFit/>
          </a:bodyPr>
          <a:lstStyle/>
          <a:p>
            <a:pPr marL="285750" indent="-285750">
              <a:buFontTx/>
              <a:buChar char="-"/>
            </a:pPr>
            <a:r>
              <a:rPr lang="nl-NL" sz="3200" dirty="0"/>
              <a:t>Veel organisaties</a:t>
            </a:r>
          </a:p>
          <a:p>
            <a:pPr marL="285750" indent="-285750">
              <a:buFontTx/>
              <a:buChar char="-"/>
            </a:pPr>
            <a:r>
              <a:rPr lang="nl-NL" sz="3200" dirty="0"/>
              <a:t>Veel mensen</a:t>
            </a:r>
          </a:p>
          <a:p>
            <a:pPr marL="285750" indent="-285750">
              <a:buFontTx/>
              <a:buChar char="-"/>
            </a:pPr>
            <a:r>
              <a:rPr lang="nl-NL" sz="3200" dirty="0"/>
              <a:t>Lange procedures</a:t>
            </a:r>
          </a:p>
          <a:p>
            <a:pPr marL="285750" indent="-285750">
              <a:buFontTx/>
              <a:buChar char="-"/>
            </a:pPr>
            <a:r>
              <a:rPr lang="nl-NL" sz="3200" dirty="0"/>
              <a:t>Grote impact</a:t>
            </a:r>
          </a:p>
        </p:txBody>
      </p:sp>
      <p:graphicFrame>
        <p:nvGraphicFramePr>
          <p:cNvPr id="2" name="Grafiek 1">
            <a:extLst>
              <a:ext uri="{FF2B5EF4-FFF2-40B4-BE49-F238E27FC236}">
                <a16:creationId xmlns:a16="http://schemas.microsoft.com/office/drawing/2014/main" id="{EF39ACCD-3915-AA33-CAFD-43218F5EBC52}"/>
              </a:ext>
            </a:extLst>
          </p:cNvPr>
          <p:cNvGraphicFramePr/>
          <p:nvPr>
            <p:extLst>
              <p:ext uri="{D42A27DB-BD31-4B8C-83A1-F6EECF244321}">
                <p14:modId xmlns:p14="http://schemas.microsoft.com/office/powerpoint/2010/main" val="366546544"/>
              </p:ext>
            </p:extLst>
          </p:nvPr>
        </p:nvGraphicFramePr>
        <p:xfrm>
          <a:off x="607450" y="1541721"/>
          <a:ext cx="6091062" cy="42973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852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F4144-6FE1-54DE-EFDA-46A4694811E0}"/>
            </a:ext>
          </a:extLst>
        </p:cNvPr>
        <p:cNvGrpSpPr/>
        <p:nvPr/>
      </p:nvGrpSpPr>
      <p:grpSpPr>
        <a:xfrm>
          <a:off x="0" y="0"/>
          <a:ext cx="0" cy="0"/>
          <a:chOff x="0" y="0"/>
          <a:chExt cx="0" cy="0"/>
        </a:xfrm>
      </p:grpSpPr>
      <p:pic>
        <p:nvPicPr>
          <p:cNvPr id="8" name="Picture Placeholder 7" descr="A view of a lake from a roof&#10;&#10;AI-generated content may be incorrect.">
            <a:extLst>
              <a:ext uri="{FF2B5EF4-FFF2-40B4-BE49-F238E27FC236}">
                <a16:creationId xmlns:a16="http://schemas.microsoft.com/office/drawing/2014/main" id="{796BAA7A-5FBB-35F2-D0A1-4172DA0CC5A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p:blipFill>
        <p:spPr>
          <a:xfrm>
            <a:off x="6351" y="0"/>
            <a:ext cx="4121149" cy="6714000"/>
          </a:xfrm>
        </p:spPr>
      </p:pic>
      <p:sp>
        <p:nvSpPr>
          <p:cNvPr id="3" name="Titel 2">
            <a:extLst>
              <a:ext uri="{FF2B5EF4-FFF2-40B4-BE49-F238E27FC236}">
                <a16:creationId xmlns:a16="http://schemas.microsoft.com/office/drawing/2014/main" id="{C1561814-C322-18A4-786D-EE517A66D0F5}"/>
              </a:ext>
            </a:extLst>
          </p:cNvPr>
          <p:cNvSpPr>
            <a:spLocks noGrp="1"/>
          </p:cNvSpPr>
          <p:nvPr>
            <p:ph type="ctrTitle"/>
          </p:nvPr>
        </p:nvSpPr>
        <p:spPr>
          <a:xfrm>
            <a:off x="4697413" y="366706"/>
            <a:ext cx="5380038" cy="492131"/>
          </a:xfrm>
        </p:spPr>
        <p:txBody>
          <a:bodyPr/>
          <a:lstStyle/>
          <a:p>
            <a:r>
              <a:rPr lang="nl-NL" dirty="0"/>
              <a:t>Programma</a:t>
            </a:r>
          </a:p>
        </p:txBody>
      </p:sp>
      <p:sp>
        <p:nvSpPr>
          <p:cNvPr id="5" name="Tijdelijke aanduiding voor voettekst 4">
            <a:extLst>
              <a:ext uri="{FF2B5EF4-FFF2-40B4-BE49-F238E27FC236}">
                <a16:creationId xmlns:a16="http://schemas.microsoft.com/office/drawing/2014/main" id="{AFE88789-CAD5-B030-00FD-B663F1FCA0BA}"/>
              </a:ext>
            </a:extLst>
          </p:cNvPr>
          <p:cNvSpPr>
            <a:spLocks noGrp="1"/>
          </p:cNvSpPr>
          <p:nvPr>
            <p:ph type="ftr" sz="quarter" idx="4294967295"/>
          </p:nvPr>
        </p:nvSpPr>
        <p:spPr>
          <a:xfrm>
            <a:off x="1062038" y="6324037"/>
            <a:ext cx="4889499" cy="180000"/>
          </a:xfrm>
        </p:spPr>
        <p:txBody>
          <a:bodyPr/>
          <a:lstStyle/>
          <a:p>
            <a:r>
              <a:rPr lang="nl-NL"/>
              <a:t>invoegen &gt; Koptekst en voettekst</a:t>
            </a:r>
            <a:endParaRPr lang="nl-NL" dirty="0"/>
          </a:p>
        </p:txBody>
      </p:sp>
      <p:sp>
        <p:nvSpPr>
          <p:cNvPr id="6" name="Tijdelijke aanduiding voor dianummer 5">
            <a:extLst>
              <a:ext uri="{FF2B5EF4-FFF2-40B4-BE49-F238E27FC236}">
                <a16:creationId xmlns:a16="http://schemas.microsoft.com/office/drawing/2014/main" id="{F6CC44F6-7702-76F8-161A-242C54A5929C}"/>
              </a:ext>
            </a:extLst>
          </p:cNvPr>
          <p:cNvSpPr>
            <a:spLocks noGrp="1"/>
          </p:cNvSpPr>
          <p:nvPr>
            <p:ph type="sldNum" sz="quarter" idx="12"/>
          </p:nvPr>
        </p:nvSpPr>
        <p:spPr/>
        <p:txBody>
          <a:bodyPr/>
          <a:lstStyle/>
          <a:p>
            <a:fld id="{1B71BB4A-7DC0-41F9-B589-288E53C2F0C1}" type="slidenum">
              <a:rPr lang="nl-NL" smtClean="0">
                <a:solidFill>
                  <a:schemeClr val="bg1"/>
                </a:solidFill>
              </a:rPr>
              <a:t>6</a:t>
            </a:fld>
            <a:endParaRPr lang="nl-NL" dirty="0">
              <a:solidFill>
                <a:schemeClr val="bg1"/>
              </a:solidFill>
            </a:endParaRPr>
          </a:p>
        </p:txBody>
      </p:sp>
      <p:sp>
        <p:nvSpPr>
          <p:cNvPr id="4" name="Ondertitel 3">
            <a:extLst>
              <a:ext uri="{FF2B5EF4-FFF2-40B4-BE49-F238E27FC236}">
                <a16:creationId xmlns:a16="http://schemas.microsoft.com/office/drawing/2014/main" id="{0224096B-62CC-DC6E-683F-DE63CC2F7871}"/>
              </a:ext>
            </a:extLst>
          </p:cNvPr>
          <p:cNvSpPr>
            <a:spLocks noGrp="1"/>
          </p:cNvSpPr>
          <p:nvPr>
            <p:ph type="body" sz="quarter" idx="14"/>
          </p:nvPr>
        </p:nvSpPr>
        <p:spPr>
          <a:xfrm>
            <a:off x="4782345" y="1201455"/>
            <a:ext cx="6939755" cy="5302582"/>
          </a:xfrm>
        </p:spPr>
        <p:txBody>
          <a:bodyPr/>
          <a:lstStyle/>
          <a:p>
            <a:pPr marL="0" indent="0">
              <a:lnSpc>
                <a:spcPct val="150000"/>
              </a:lnSpc>
              <a:buNone/>
            </a:pPr>
            <a:r>
              <a:rPr lang="nl-NL" sz="2400" b="1" dirty="0"/>
              <a:t>11.00</a:t>
            </a:r>
            <a:r>
              <a:rPr lang="nl-NL" sz="2400" dirty="0"/>
              <a:t>   Welkom en plenaire presentaties</a:t>
            </a:r>
          </a:p>
          <a:p>
            <a:pPr marL="0" indent="0">
              <a:lnSpc>
                <a:spcPct val="150000"/>
              </a:lnSpc>
              <a:buNone/>
            </a:pPr>
            <a:r>
              <a:rPr lang="nl-NL" sz="2400" b="1" dirty="0"/>
              <a:t>12.20</a:t>
            </a:r>
            <a:r>
              <a:rPr lang="nl-NL" sz="2400" dirty="0"/>
              <a:t>    Netwerklunch</a:t>
            </a:r>
          </a:p>
          <a:p>
            <a:pPr marL="0" indent="0">
              <a:lnSpc>
                <a:spcPct val="150000"/>
              </a:lnSpc>
              <a:buNone/>
            </a:pPr>
            <a:r>
              <a:rPr lang="nl-NL" sz="2400" b="1" dirty="0"/>
              <a:t>13.10</a:t>
            </a:r>
            <a:r>
              <a:rPr lang="nl-NL" sz="2400" dirty="0"/>
              <a:t>    Ronde 1, parallelle sessies (55 min)</a:t>
            </a:r>
          </a:p>
          <a:p>
            <a:pPr marL="0" indent="0">
              <a:lnSpc>
                <a:spcPct val="150000"/>
              </a:lnSpc>
              <a:buNone/>
            </a:pPr>
            <a:r>
              <a:rPr lang="nl-NL" sz="2400" b="1" dirty="0"/>
              <a:t>14.20</a:t>
            </a:r>
            <a:r>
              <a:rPr lang="nl-NL" sz="2400" dirty="0"/>
              <a:t>    Ronde 2, parallelle sessies (55 min)</a:t>
            </a:r>
          </a:p>
          <a:p>
            <a:pPr marL="0" indent="0">
              <a:lnSpc>
                <a:spcPct val="150000"/>
              </a:lnSpc>
              <a:buNone/>
            </a:pPr>
            <a:r>
              <a:rPr lang="nl-NL" sz="2400" b="1" dirty="0"/>
              <a:t>15.25 </a:t>
            </a:r>
            <a:r>
              <a:rPr lang="nl-NL" sz="2400" dirty="0"/>
              <a:t>   Plenaire afsluiting</a:t>
            </a:r>
          </a:p>
          <a:p>
            <a:pPr marL="0" indent="0">
              <a:lnSpc>
                <a:spcPct val="150000"/>
              </a:lnSpc>
              <a:buNone/>
            </a:pPr>
            <a:r>
              <a:rPr lang="nl-NL" sz="2400" b="1" dirty="0"/>
              <a:t>15.45</a:t>
            </a:r>
            <a:r>
              <a:rPr lang="nl-NL" sz="2400" dirty="0"/>
              <a:t>    Borrel</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r>
              <a:rPr lang="nl-NL" dirty="0" err="1"/>
              <a:t>Xx</a:t>
            </a:r>
            <a:endParaRPr lang="nl-NL" dirty="0"/>
          </a:p>
          <a:p>
            <a:r>
              <a:rPr lang="nl-NL" dirty="0"/>
              <a:t>Lunch</a:t>
            </a:r>
          </a:p>
          <a:p>
            <a:r>
              <a:rPr lang="nl-NL" dirty="0" err="1"/>
              <a:t>Parallele</a:t>
            </a:r>
            <a:r>
              <a:rPr lang="nl-NL" dirty="0"/>
              <a:t> sessies</a:t>
            </a:r>
          </a:p>
          <a:p>
            <a:r>
              <a:rPr lang="nl-NL" dirty="0"/>
              <a:t>Borrel</a:t>
            </a:r>
          </a:p>
          <a:p>
            <a:endParaRPr lang="nl-NL" dirty="0"/>
          </a:p>
          <a:p>
            <a:pPr marL="0" indent="0">
              <a:buNone/>
            </a:pPr>
            <a:endParaRPr lang="nl-NL" dirty="0"/>
          </a:p>
        </p:txBody>
      </p:sp>
    </p:spTree>
    <p:extLst>
      <p:ext uri="{BB962C8B-B14F-4D97-AF65-F5344CB8AC3E}">
        <p14:creationId xmlns:p14="http://schemas.microsoft.com/office/powerpoint/2010/main" val="1538440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view of a lake from a roof&#10;&#10;AI-generated content may be incorrect.">
            <a:extLst>
              <a:ext uri="{FF2B5EF4-FFF2-40B4-BE49-F238E27FC236}">
                <a16:creationId xmlns:a16="http://schemas.microsoft.com/office/drawing/2014/main" id="{715642E1-DC30-8342-E1AF-BE7672DD48B3}"/>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p:blipFill>
        <p:spPr>
          <a:xfrm>
            <a:off x="6351" y="0"/>
            <a:ext cx="4121149" cy="6714000"/>
          </a:xfrm>
        </p:spPr>
      </p:pic>
      <p:sp>
        <p:nvSpPr>
          <p:cNvPr id="3" name="Titel 2">
            <a:extLst>
              <a:ext uri="{FF2B5EF4-FFF2-40B4-BE49-F238E27FC236}">
                <a16:creationId xmlns:a16="http://schemas.microsoft.com/office/drawing/2014/main" id="{27900393-4089-B9DF-6A59-5CC348677C00}"/>
              </a:ext>
            </a:extLst>
          </p:cNvPr>
          <p:cNvSpPr>
            <a:spLocks noGrp="1"/>
          </p:cNvSpPr>
          <p:nvPr>
            <p:ph type="ctrTitle"/>
          </p:nvPr>
        </p:nvSpPr>
        <p:spPr>
          <a:xfrm>
            <a:off x="4697412" y="366706"/>
            <a:ext cx="6052103" cy="492131"/>
          </a:xfrm>
        </p:spPr>
        <p:txBody>
          <a:bodyPr/>
          <a:lstStyle/>
          <a:p>
            <a:r>
              <a:rPr lang="nl-NL" dirty="0"/>
              <a:t>Plenaire presentaties</a:t>
            </a:r>
          </a:p>
        </p:txBody>
      </p:sp>
      <p:sp>
        <p:nvSpPr>
          <p:cNvPr id="5" name="Tijdelijke aanduiding voor voettekst 4">
            <a:extLst>
              <a:ext uri="{FF2B5EF4-FFF2-40B4-BE49-F238E27FC236}">
                <a16:creationId xmlns:a16="http://schemas.microsoft.com/office/drawing/2014/main" id="{DB3A6C00-85B5-2733-1F9F-0BE9D1CFD9B1}"/>
              </a:ext>
            </a:extLst>
          </p:cNvPr>
          <p:cNvSpPr>
            <a:spLocks noGrp="1"/>
          </p:cNvSpPr>
          <p:nvPr>
            <p:ph type="ftr" sz="quarter" idx="4294967295"/>
          </p:nvPr>
        </p:nvSpPr>
        <p:spPr>
          <a:xfrm>
            <a:off x="1062038" y="6324037"/>
            <a:ext cx="4889499" cy="180000"/>
          </a:xfrm>
        </p:spPr>
        <p:txBody>
          <a:bodyPr/>
          <a:lstStyle/>
          <a:p>
            <a:r>
              <a:rPr lang="nl-NL"/>
              <a:t>invoegen &gt; Koptekst en voettekst</a:t>
            </a:r>
            <a:endParaRPr lang="nl-NL" dirty="0"/>
          </a:p>
        </p:txBody>
      </p:sp>
      <p:sp>
        <p:nvSpPr>
          <p:cNvPr id="6" name="Tijdelijke aanduiding voor dianummer 5">
            <a:extLst>
              <a:ext uri="{FF2B5EF4-FFF2-40B4-BE49-F238E27FC236}">
                <a16:creationId xmlns:a16="http://schemas.microsoft.com/office/drawing/2014/main" id="{536995A4-4223-38B0-76AC-D9C74D36DC00}"/>
              </a:ext>
            </a:extLst>
          </p:cNvPr>
          <p:cNvSpPr>
            <a:spLocks noGrp="1"/>
          </p:cNvSpPr>
          <p:nvPr>
            <p:ph type="sldNum" sz="quarter" idx="12"/>
          </p:nvPr>
        </p:nvSpPr>
        <p:spPr/>
        <p:txBody>
          <a:bodyPr/>
          <a:lstStyle/>
          <a:p>
            <a:fld id="{1B71BB4A-7DC0-41F9-B589-288E53C2F0C1}" type="slidenum">
              <a:rPr lang="nl-NL" smtClean="0">
                <a:solidFill>
                  <a:schemeClr val="bg1"/>
                </a:solidFill>
              </a:rPr>
              <a:t>7</a:t>
            </a:fld>
            <a:endParaRPr lang="nl-NL" dirty="0">
              <a:solidFill>
                <a:schemeClr val="bg1"/>
              </a:solidFill>
            </a:endParaRPr>
          </a:p>
        </p:txBody>
      </p:sp>
      <p:sp>
        <p:nvSpPr>
          <p:cNvPr id="4" name="Ondertitel 3">
            <a:extLst>
              <a:ext uri="{FF2B5EF4-FFF2-40B4-BE49-F238E27FC236}">
                <a16:creationId xmlns:a16="http://schemas.microsoft.com/office/drawing/2014/main" id="{0A60301A-044C-A956-224D-B84F2DBE5C51}"/>
              </a:ext>
            </a:extLst>
          </p:cNvPr>
          <p:cNvSpPr>
            <a:spLocks noGrp="1"/>
          </p:cNvSpPr>
          <p:nvPr>
            <p:ph type="body" sz="quarter" idx="14"/>
          </p:nvPr>
        </p:nvSpPr>
        <p:spPr>
          <a:xfrm>
            <a:off x="4782345" y="1201455"/>
            <a:ext cx="7328139" cy="5302582"/>
          </a:xfrm>
        </p:spPr>
        <p:txBody>
          <a:bodyPr/>
          <a:lstStyle/>
          <a:p>
            <a:pPr marL="0" indent="0">
              <a:buNone/>
            </a:pPr>
            <a:r>
              <a:rPr lang="nl-NL" b="1" dirty="0"/>
              <a:t>1.  Projectprocedure en </a:t>
            </a:r>
            <a:r>
              <a:rPr lang="nl-NL" b="1" dirty="0" err="1"/>
              <a:t>wijzigingswet</a:t>
            </a:r>
            <a:r>
              <a:rPr lang="nl-NL" b="1" dirty="0"/>
              <a:t> omgevingswet stelselaspecten </a:t>
            </a:r>
          </a:p>
          <a:p>
            <a:pPr marL="0" indent="0">
              <a:buNone/>
            </a:pPr>
            <a:r>
              <a:rPr lang="nl-NL" dirty="0"/>
              <a:t>	Saskia van Holten, Ministerie van BZK/VRO</a:t>
            </a:r>
          </a:p>
          <a:p>
            <a:pPr marL="0" indent="0">
              <a:buNone/>
            </a:pPr>
            <a:endParaRPr lang="nl-NL" dirty="0"/>
          </a:p>
          <a:p>
            <a:pPr marL="0" indent="0">
              <a:buNone/>
            </a:pPr>
            <a:r>
              <a:rPr lang="nl-NL" b="1" dirty="0"/>
              <a:t>2. Projectbesluit in het DSO? # hoe dan?</a:t>
            </a:r>
          </a:p>
          <a:p>
            <a:pPr marL="0" indent="0">
              <a:buNone/>
            </a:pPr>
            <a:r>
              <a:rPr lang="nl-NL" dirty="0"/>
              <a:t>	Nienke Jansen, </a:t>
            </a:r>
            <a:r>
              <a:rPr lang="nl-NL"/>
              <a:t>Geonovum</a:t>
            </a:r>
            <a:endParaRPr lang="nl-NL" dirty="0"/>
          </a:p>
          <a:p>
            <a:pPr marL="0" indent="0">
              <a:buNone/>
            </a:pPr>
            <a:endParaRPr lang="nl-NL" dirty="0"/>
          </a:p>
          <a:p>
            <a:pPr marL="0" indent="0">
              <a:buNone/>
            </a:pPr>
            <a:r>
              <a:rPr lang="nl-NL" b="1" dirty="0"/>
              <a:t>Intermezzo: Oprichten kennisnetwerk?</a:t>
            </a:r>
          </a:p>
          <a:p>
            <a:pPr marL="0" indent="0">
              <a:buNone/>
            </a:pPr>
            <a:r>
              <a:rPr lang="nl-NL" dirty="0"/>
              <a:t>              Gerard </a:t>
            </a:r>
            <a:r>
              <a:rPr lang="nl-NL" dirty="0" err="1"/>
              <a:t>Leinenga</a:t>
            </a:r>
            <a:r>
              <a:rPr lang="nl-NL" dirty="0"/>
              <a:t>, Provincie Drenthe</a:t>
            </a:r>
          </a:p>
          <a:p>
            <a:pPr marL="0" indent="0">
              <a:buNone/>
            </a:pPr>
            <a:endParaRPr lang="nl-NL" b="1" dirty="0"/>
          </a:p>
          <a:p>
            <a:pPr marL="0" indent="0">
              <a:buNone/>
            </a:pPr>
            <a:r>
              <a:rPr lang="nl-NL" b="1" dirty="0"/>
              <a:t>3. Nationaal programma ruimte voor defensie &amp; projectbesluiten</a:t>
            </a:r>
          </a:p>
          <a:p>
            <a:pPr marL="0" indent="0">
              <a:buNone/>
            </a:pPr>
            <a:r>
              <a:rPr lang="nl-NL" dirty="0"/>
              <a:t>                Saskia </a:t>
            </a:r>
            <a:r>
              <a:rPr lang="nl-NL" dirty="0" err="1"/>
              <a:t>Ferf</a:t>
            </a:r>
            <a:r>
              <a:rPr lang="nl-NL" dirty="0"/>
              <a:t> </a:t>
            </a:r>
            <a:r>
              <a:rPr lang="nl-NL" dirty="0" err="1"/>
              <a:t>Jentink</a:t>
            </a:r>
            <a:r>
              <a:rPr lang="nl-NL" dirty="0"/>
              <a:t>, Ministerie van Defensie </a:t>
            </a:r>
          </a:p>
          <a:p>
            <a:pPr marL="0" indent="0">
              <a:buNone/>
            </a:pPr>
            <a:endParaRPr lang="nl-NL" dirty="0"/>
          </a:p>
          <a:p>
            <a:pPr marL="0" indent="0">
              <a:buNone/>
            </a:pPr>
            <a:endParaRPr lang="nl-NL" b="1" dirty="0"/>
          </a:p>
          <a:p>
            <a:pPr marL="457200" indent="-457200">
              <a:buFont typeface="+mj-lt"/>
              <a:buAutoNum type="arabicPeriod"/>
            </a:pPr>
            <a:endParaRPr lang="nl-NL" dirty="0"/>
          </a:p>
          <a:p>
            <a:pPr marL="457200" indent="-457200">
              <a:buFont typeface="+mj-lt"/>
              <a:buAutoNum type="arabicPeriod"/>
            </a:pPr>
            <a:endParaRPr lang="nl-NL" dirty="0"/>
          </a:p>
          <a:p>
            <a:pPr marL="0" indent="0">
              <a:buNone/>
            </a:pPr>
            <a:endParaRPr lang="nl-NL" dirty="0"/>
          </a:p>
          <a:p>
            <a:endParaRPr lang="nl-NL" dirty="0"/>
          </a:p>
          <a:p>
            <a:pPr marL="0" indent="0">
              <a:buNone/>
            </a:pPr>
            <a:endParaRPr lang="nl-NL" dirty="0"/>
          </a:p>
        </p:txBody>
      </p:sp>
    </p:spTree>
    <p:extLst>
      <p:ext uri="{BB962C8B-B14F-4D97-AF65-F5344CB8AC3E}">
        <p14:creationId xmlns:p14="http://schemas.microsoft.com/office/powerpoint/2010/main" val="247158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0FBA5-28F5-F664-180D-DDC59D148FF2}"/>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ED84996-C791-FA0D-8D0A-E740AB995995}"/>
              </a:ext>
            </a:extLst>
          </p:cNvPr>
          <p:cNvSpPr>
            <a:spLocks noGrp="1"/>
          </p:cNvSpPr>
          <p:nvPr>
            <p:ph type="ctrTitle"/>
          </p:nvPr>
        </p:nvSpPr>
        <p:spPr>
          <a:xfrm>
            <a:off x="571499" y="336544"/>
            <a:ext cx="9619247" cy="492131"/>
          </a:xfrm>
        </p:spPr>
        <p:txBody>
          <a:bodyPr/>
          <a:lstStyle/>
          <a:p>
            <a:r>
              <a:rPr lang="nl-NL" dirty="0"/>
              <a:t>Middagprogramma</a:t>
            </a:r>
          </a:p>
        </p:txBody>
      </p:sp>
      <p:sp>
        <p:nvSpPr>
          <p:cNvPr id="6" name="Tijdelijke aanduiding voor dianummer 5">
            <a:extLst>
              <a:ext uri="{FF2B5EF4-FFF2-40B4-BE49-F238E27FC236}">
                <a16:creationId xmlns:a16="http://schemas.microsoft.com/office/drawing/2014/main" id="{E13C53D6-B551-B3CD-6C93-CD6DB748BF5A}"/>
              </a:ext>
            </a:extLst>
          </p:cNvPr>
          <p:cNvSpPr>
            <a:spLocks noGrp="1"/>
          </p:cNvSpPr>
          <p:nvPr>
            <p:ph type="sldNum" sz="quarter" idx="12"/>
          </p:nvPr>
        </p:nvSpPr>
        <p:spPr/>
        <p:txBody>
          <a:bodyPr/>
          <a:lstStyle/>
          <a:p>
            <a:fld id="{1B71BB4A-7DC0-41F9-B589-288E53C2F0C1}" type="slidenum">
              <a:rPr lang="nl-NL" smtClean="0"/>
              <a:t>8</a:t>
            </a:fld>
            <a:endParaRPr lang="nl-NL"/>
          </a:p>
        </p:txBody>
      </p:sp>
      <p:sp>
        <p:nvSpPr>
          <p:cNvPr id="4" name="Ondertitel 3">
            <a:extLst>
              <a:ext uri="{FF2B5EF4-FFF2-40B4-BE49-F238E27FC236}">
                <a16:creationId xmlns:a16="http://schemas.microsoft.com/office/drawing/2014/main" id="{F250E375-EF47-1B77-1D53-DA5AC4E60DA7}"/>
              </a:ext>
            </a:extLst>
          </p:cNvPr>
          <p:cNvSpPr>
            <a:spLocks noGrp="1"/>
          </p:cNvSpPr>
          <p:nvPr>
            <p:ph type="body" sz="quarter" idx="14"/>
          </p:nvPr>
        </p:nvSpPr>
        <p:spPr>
          <a:xfrm>
            <a:off x="571498" y="1219200"/>
            <a:ext cx="10899243" cy="4862623"/>
          </a:xfrm>
        </p:spPr>
        <p:txBody>
          <a:bodyPr/>
          <a:lstStyle/>
          <a:p>
            <a:pPr marL="0" indent="0">
              <a:lnSpc>
                <a:spcPct val="90000"/>
              </a:lnSpc>
              <a:buNone/>
            </a:pPr>
            <a:r>
              <a:rPr lang="nl-NL" b="1" dirty="0"/>
              <a:t>13.10 – 14.05: ronde 1</a:t>
            </a:r>
          </a:p>
          <a:p>
            <a:pPr marL="0" indent="0">
              <a:lnSpc>
                <a:spcPct val="90000"/>
              </a:lnSpc>
              <a:buNone/>
            </a:pPr>
            <a:endParaRPr lang="nl-NL" dirty="0"/>
          </a:p>
          <a:p>
            <a:pPr>
              <a:lnSpc>
                <a:spcPct val="90000"/>
              </a:lnSpc>
            </a:pPr>
            <a:r>
              <a:rPr lang="nl-NL" dirty="0"/>
              <a:t>Samenspel besluitvorming dijkversterking Grebbedijk </a:t>
            </a:r>
            <a:r>
              <a:rPr lang="nl-NL" dirty="0">
                <a:solidFill>
                  <a:schemeClr val="accent6">
                    <a:lumMod val="50000"/>
                  </a:schemeClr>
                </a:solidFill>
              </a:rPr>
              <a:t>(Lakenvelder 33)</a:t>
            </a:r>
          </a:p>
          <a:p>
            <a:pPr>
              <a:lnSpc>
                <a:spcPct val="90000"/>
              </a:lnSpc>
            </a:pPr>
            <a:r>
              <a:rPr lang="nl-NL" dirty="0"/>
              <a:t>Voorbereiding en uitvoering projectbesluit N270 </a:t>
            </a:r>
            <a:r>
              <a:rPr lang="nl-NL" dirty="0">
                <a:solidFill>
                  <a:schemeClr val="accent6">
                    <a:lumMod val="50000"/>
                  </a:schemeClr>
                </a:solidFill>
              </a:rPr>
              <a:t>(Galloway 2)</a:t>
            </a:r>
          </a:p>
          <a:p>
            <a:pPr>
              <a:lnSpc>
                <a:spcPct val="90000"/>
              </a:lnSpc>
            </a:pPr>
            <a:r>
              <a:rPr lang="nl-NL" dirty="0"/>
              <a:t>Slim structureren projectbesluit </a:t>
            </a:r>
            <a:r>
              <a:rPr lang="nl-NL" dirty="0">
                <a:solidFill>
                  <a:schemeClr val="accent6">
                    <a:lumMod val="50000"/>
                  </a:schemeClr>
                </a:solidFill>
              </a:rPr>
              <a:t>(Galloway 1)</a:t>
            </a:r>
          </a:p>
          <a:p>
            <a:pPr>
              <a:lnSpc>
                <a:spcPct val="90000"/>
              </a:lnSpc>
            </a:pPr>
            <a:r>
              <a:rPr lang="nl-NL" dirty="0"/>
              <a:t>Ambtelijke en bestuurlijke samenwerking bij projectbesluiten </a:t>
            </a:r>
            <a:r>
              <a:rPr lang="nl-NL" dirty="0">
                <a:solidFill>
                  <a:schemeClr val="accent6">
                    <a:lumMod val="50000"/>
                  </a:schemeClr>
                </a:solidFill>
              </a:rPr>
              <a:t>(Rode Geus)</a:t>
            </a:r>
          </a:p>
          <a:p>
            <a:pPr>
              <a:lnSpc>
                <a:spcPct val="90000"/>
              </a:lnSpc>
            </a:pPr>
            <a:r>
              <a:rPr lang="nl-NL" dirty="0"/>
              <a:t>Samenwerking provincie en waterschap in de praktijk </a:t>
            </a:r>
            <a:r>
              <a:rPr lang="nl-NL" dirty="0">
                <a:solidFill>
                  <a:schemeClr val="accent6">
                    <a:lumMod val="50000"/>
                  </a:schemeClr>
                </a:solidFill>
              </a:rPr>
              <a:t>(Van Lansschot)</a:t>
            </a:r>
          </a:p>
          <a:p>
            <a:pPr>
              <a:lnSpc>
                <a:spcPct val="90000"/>
              </a:lnSpc>
            </a:pPr>
            <a:endParaRPr lang="nl-NL" dirty="0"/>
          </a:p>
          <a:p>
            <a:pPr marL="0" indent="0">
              <a:lnSpc>
                <a:spcPct val="90000"/>
              </a:lnSpc>
              <a:buNone/>
            </a:pPr>
            <a:r>
              <a:rPr lang="nl-NL" b="1" dirty="0"/>
              <a:t>14.20: ronde 2</a:t>
            </a:r>
          </a:p>
          <a:p>
            <a:pPr marL="0" indent="0">
              <a:lnSpc>
                <a:spcPct val="90000"/>
              </a:lnSpc>
              <a:buNone/>
            </a:pPr>
            <a:r>
              <a:rPr lang="nl-NL" b="1" dirty="0"/>
              <a:t>14.25: plenaire afsluiting</a:t>
            </a:r>
          </a:p>
          <a:p>
            <a:pPr marL="0" indent="0">
              <a:lnSpc>
                <a:spcPct val="90000"/>
              </a:lnSpc>
              <a:buNone/>
            </a:pPr>
            <a:r>
              <a:rPr lang="nl-NL" b="1" dirty="0"/>
              <a:t>15.45: borrel</a:t>
            </a:r>
          </a:p>
          <a:p>
            <a:pPr marL="0" indent="0">
              <a:lnSpc>
                <a:spcPct val="90000"/>
              </a:lnSpc>
              <a:buNone/>
            </a:pPr>
            <a:endParaRPr lang="nl-NL" dirty="0"/>
          </a:p>
          <a:p>
            <a:pPr marL="0" indent="0">
              <a:lnSpc>
                <a:spcPct val="90000"/>
              </a:lnSpc>
              <a:buNone/>
            </a:pPr>
            <a:endParaRPr lang="nl-NL" dirty="0"/>
          </a:p>
          <a:p>
            <a:pPr>
              <a:lnSpc>
                <a:spcPct val="90000"/>
              </a:lnSpc>
            </a:pPr>
            <a:endParaRPr lang="nl-NL" dirty="0"/>
          </a:p>
          <a:p>
            <a:pPr marL="0" indent="0">
              <a:lnSpc>
                <a:spcPct val="90000"/>
              </a:lnSpc>
              <a:buNone/>
            </a:pPr>
            <a:endParaRPr lang="nl-NL" dirty="0"/>
          </a:p>
          <a:p>
            <a:pPr>
              <a:lnSpc>
                <a:spcPct val="90000"/>
              </a:lnSpc>
            </a:pPr>
            <a:endParaRPr lang="nl-NL" dirty="0"/>
          </a:p>
        </p:txBody>
      </p:sp>
      <p:pic>
        <p:nvPicPr>
          <p:cNvPr id="7" name="Graphic 6" descr="logo van IPLO">
            <a:extLst>
              <a:ext uri="{FF2B5EF4-FFF2-40B4-BE49-F238E27FC236}">
                <a16:creationId xmlns:a16="http://schemas.microsoft.com/office/drawing/2014/main" id="{3EF2C905-FEB9-703B-23B6-AA685AB4F87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9" name="TextBox 8">
            <a:extLst>
              <a:ext uri="{FF2B5EF4-FFF2-40B4-BE49-F238E27FC236}">
                <a16:creationId xmlns:a16="http://schemas.microsoft.com/office/drawing/2014/main" id="{3358D09D-DFCD-4D2D-5853-4D2E68E594E0}"/>
              </a:ext>
            </a:extLst>
          </p:cNvPr>
          <p:cNvSpPr txBox="1"/>
          <p:nvPr/>
        </p:nvSpPr>
        <p:spPr>
          <a:xfrm>
            <a:off x="7822995" y="7247487"/>
            <a:ext cx="6097712" cy="923330"/>
          </a:xfrm>
          <a:prstGeom prst="rect">
            <a:avLst/>
          </a:prstGeom>
          <a:noFill/>
        </p:spPr>
        <p:txBody>
          <a:bodyPr wrap="square">
            <a:spAutoFit/>
          </a:bodyPr>
          <a:lstStyle/>
          <a:p>
            <a:pPr marL="0" indent="0">
              <a:buNone/>
            </a:pPr>
            <a:r>
              <a:rPr lang="nl-NL" dirty="0"/>
              <a:t>Wilt u meer weten? Bezoek dan de pagina </a:t>
            </a:r>
            <a:r>
              <a:rPr lang="nl-NL" dirty="0">
                <a:hlinkClick r:id="rId3"/>
              </a:rPr>
              <a:t>Over IPLO</a:t>
            </a:r>
            <a:endParaRPr lang="nl-NL" dirty="0"/>
          </a:p>
          <a:p>
            <a:pPr marL="0" indent="0">
              <a:buNone/>
            </a:pPr>
            <a:r>
              <a:rPr lang="nl-NL" dirty="0"/>
              <a:t>Blijf op de hoogte via onze nieuwsbrief: </a:t>
            </a:r>
            <a:r>
              <a:rPr lang="nl-NL" dirty="0">
                <a:hlinkClick r:id="rId4"/>
              </a:rPr>
              <a:t>IPLO Nieuws</a:t>
            </a:r>
            <a:endParaRPr lang="nl-NL" dirty="0"/>
          </a:p>
          <a:p>
            <a:pPr marL="0" indent="0">
              <a:buNone/>
            </a:pPr>
            <a:endParaRPr lang="nl-NL" dirty="0"/>
          </a:p>
        </p:txBody>
      </p:sp>
      <p:pic>
        <p:nvPicPr>
          <p:cNvPr id="5" name="Afbeelding 4" descr="wekker">
            <a:extLst>
              <a:ext uri="{FF2B5EF4-FFF2-40B4-BE49-F238E27FC236}">
                <a16:creationId xmlns:a16="http://schemas.microsoft.com/office/drawing/2014/main" id="{D516C40A-462D-BF1D-A6F5-04C6F7952DF2}"/>
              </a:ext>
            </a:extLst>
          </p:cNvPr>
          <p:cNvPicPr>
            <a:picLocks noChangeAspect="1"/>
          </p:cNvPicPr>
          <p:nvPr/>
        </p:nvPicPr>
        <p:blipFill>
          <a:blip r:embed="rId5">
            <a:extLst>
              <a:ext uri="{28A0092B-C50C-407E-A947-70E740481C1C}">
                <a14:useLocalDpi xmlns:a14="http://schemas.microsoft.com/office/drawing/2010/main" val="0"/>
              </a:ext>
            </a:extLst>
          </a:blip>
          <a:srcRect l="14436" t="10020" r="22825" b="16821"/>
          <a:stretch>
            <a:fillRect/>
          </a:stretch>
        </p:blipFill>
        <p:spPr>
          <a:xfrm rot="501452">
            <a:off x="9129872" y="2904049"/>
            <a:ext cx="2578155" cy="3006370"/>
          </a:xfrm>
          <a:prstGeom prst="rect">
            <a:avLst/>
          </a:prstGeom>
        </p:spPr>
      </p:pic>
    </p:spTree>
    <p:extLst>
      <p:ext uri="{BB962C8B-B14F-4D97-AF65-F5344CB8AC3E}">
        <p14:creationId xmlns:p14="http://schemas.microsoft.com/office/powerpoint/2010/main" val="329194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47A8D-4760-8DFD-9FFD-E681AF2F0E19}"/>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B5A88B3-9F4C-A3A5-67DF-12C755217B04}"/>
              </a:ext>
            </a:extLst>
          </p:cNvPr>
          <p:cNvSpPr>
            <a:spLocks noGrp="1"/>
          </p:cNvSpPr>
          <p:nvPr>
            <p:ph type="ctrTitle"/>
          </p:nvPr>
        </p:nvSpPr>
        <p:spPr>
          <a:xfrm>
            <a:off x="571499" y="336544"/>
            <a:ext cx="9619247" cy="492131"/>
          </a:xfrm>
        </p:spPr>
        <p:txBody>
          <a:bodyPr/>
          <a:lstStyle/>
          <a:p>
            <a:r>
              <a:rPr lang="nl-NL" dirty="0"/>
              <a:t>Middagprogramma</a:t>
            </a:r>
          </a:p>
        </p:txBody>
      </p:sp>
      <p:sp>
        <p:nvSpPr>
          <p:cNvPr id="6" name="Tijdelijke aanduiding voor dianummer 5">
            <a:extLst>
              <a:ext uri="{FF2B5EF4-FFF2-40B4-BE49-F238E27FC236}">
                <a16:creationId xmlns:a16="http://schemas.microsoft.com/office/drawing/2014/main" id="{DABF2762-8F84-E418-9404-08A20C1F5CCD}"/>
              </a:ext>
            </a:extLst>
          </p:cNvPr>
          <p:cNvSpPr>
            <a:spLocks noGrp="1"/>
          </p:cNvSpPr>
          <p:nvPr>
            <p:ph type="sldNum" sz="quarter" idx="12"/>
          </p:nvPr>
        </p:nvSpPr>
        <p:spPr/>
        <p:txBody>
          <a:bodyPr/>
          <a:lstStyle/>
          <a:p>
            <a:fld id="{1B71BB4A-7DC0-41F9-B589-288E53C2F0C1}" type="slidenum">
              <a:rPr lang="nl-NL" smtClean="0"/>
              <a:t>9</a:t>
            </a:fld>
            <a:endParaRPr lang="nl-NL"/>
          </a:p>
        </p:txBody>
      </p:sp>
      <p:sp>
        <p:nvSpPr>
          <p:cNvPr id="4" name="Ondertitel 3">
            <a:extLst>
              <a:ext uri="{FF2B5EF4-FFF2-40B4-BE49-F238E27FC236}">
                <a16:creationId xmlns:a16="http://schemas.microsoft.com/office/drawing/2014/main" id="{4385A561-CFEF-F042-B346-6F82783B2492}"/>
              </a:ext>
            </a:extLst>
          </p:cNvPr>
          <p:cNvSpPr>
            <a:spLocks noGrp="1"/>
          </p:cNvSpPr>
          <p:nvPr>
            <p:ph type="body" sz="quarter" idx="14"/>
          </p:nvPr>
        </p:nvSpPr>
        <p:spPr>
          <a:xfrm>
            <a:off x="571498" y="1219200"/>
            <a:ext cx="10899243" cy="5104837"/>
          </a:xfrm>
        </p:spPr>
        <p:txBody>
          <a:bodyPr/>
          <a:lstStyle/>
          <a:p>
            <a:pPr marL="0" indent="0">
              <a:lnSpc>
                <a:spcPct val="90000"/>
              </a:lnSpc>
              <a:buNone/>
            </a:pPr>
            <a:r>
              <a:rPr lang="nl-NL" b="1" dirty="0"/>
              <a:t>14.20 – 15.15: ronde 2</a:t>
            </a:r>
          </a:p>
          <a:p>
            <a:pPr marL="0" indent="0">
              <a:lnSpc>
                <a:spcPct val="90000"/>
              </a:lnSpc>
              <a:buNone/>
            </a:pPr>
            <a:endParaRPr lang="nl-NL" b="1" dirty="0"/>
          </a:p>
          <a:p>
            <a:pPr>
              <a:lnSpc>
                <a:spcPct val="90000"/>
              </a:lnSpc>
            </a:pPr>
            <a:r>
              <a:rPr lang="nl-NL" dirty="0"/>
              <a:t>Projectbesluit in het DSO? # hoe dan! </a:t>
            </a:r>
            <a:r>
              <a:rPr lang="nl-NL" dirty="0">
                <a:solidFill>
                  <a:schemeClr val="accent6">
                    <a:lumMod val="50000"/>
                  </a:schemeClr>
                </a:solidFill>
              </a:rPr>
              <a:t>(Galloway 2)</a:t>
            </a:r>
          </a:p>
          <a:p>
            <a:pPr>
              <a:lnSpc>
                <a:spcPct val="90000"/>
              </a:lnSpc>
            </a:pPr>
            <a:r>
              <a:rPr lang="nl-NL" dirty="0"/>
              <a:t>Reflectie op vastgestelde projectbesluiten en ontwerp projectbesluiten </a:t>
            </a:r>
            <a:r>
              <a:rPr lang="nl-NL" dirty="0">
                <a:solidFill>
                  <a:schemeClr val="accent6">
                    <a:lumMod val="50000"/>
                  </a:schemeClr>
                </a:solidFill>
              </a:rPr>
              <a:t>(Galloway 1)</a:t>
            </a:r>
          </a:p>
          <a:p>
            <a:pPr>
              <a:lnSpc>
                <a:spcPct val="90000"/>
              </a:lnSpc>
            </a:pPr>
            <a:r>
              <a:rPr lang="nl-NL" dirty="0"/>
              <a:t>Tips kwaliteitsbewaking te ontvangen gegevens STOP/TPOD </a:t>
            </a:r>
            <a:r>
              <a:rPr lang="nl-NL" dirty="0">
                <a:solidFill>
                  <a:schemeClr val="accent6">
                    <a:lumMod val="50000"/>
                  </a:schemeClr>
                </a:solidFill>
              </a:rPr>
              <a:t>(Lakenvelder 34) </a:t>
            </a:r>
          </a:p>
          <a:p>
            <a:pPr>
              <a:lnSpc>
                <a:spcPct val="90000"/>
              </a:lnSpc>
            </a:pPr>
            <a:r>
              <a:rPr lang="nl-NL"/>
              <a:t>Projectbesluiten </a:t>
            </a:r>
            <a:r>
              <a:rPr lang="nl-NL" dirty="0"/>
              <a:t>voor uitbreiding defensielocaties </a:t>
            </a:r>
            <a:r>
              <a:rPr lang="nl-NL" dirty="0">
                <a:solidFill>
                  <a:schemeClr val="accent6">
                    <a:lumMod val="50000"/>
                  </a:schemeClr>
                </a:solidFill>
              </a:rPr>
              <a:t>(Van Lansschot)</a:t>
            </a:r>
          </a:p>
          <a:p>
            <a:pPr>
              <a:lnSpc>
                <a:spcPct val="90000"/>
              </a:lnSpc>
            </a:pPr>
            <a:r>
              <a:rPr lang="nl-NL" dirty="0"/>
              <a:t>Mitsen, maren en </a:t>
            </a:r>
            <a:r>
              <a:rPr lang="nl-NL" dirty="0" err="1"/>
              <a:t>eureka’s</a:t>
            </a:r>
            <a:r>
              <a:rPr lang="nl-NL" dirty="0"/>
              <a:t> bij projectbesluit Groene Rivier Well </a:t>
            </a:r>
            <a:r>
              <a:rPr lang="nl-NL" dirty="0">
                <a:solidFill>
                  <a:schemeClr val="accent6">
                    <a:lumMod val="50000"/>
                  </a:schemeClr>
                </a:solidFill>
              </a:rPr>
              <a:t>(Rode Geus)</a:t>
            </a:r>
          </a:p>
          <a:p>
            <a:pPr>
              <a:lnSpc>
                <a:spcPct val="90000"/>
              </a:lnSpc>
            </a:pPr>
            <a:endParaRPr lang="nl-NL" dirty="0"/>
          </a:p>
          <a:p>
            <a:pPr marL="0" indent="0">
              <a:lnSpc>
                <a:spcPct val="90000"/>
              </a:lnSpc>
              <a:buNone/>
            </a:pPr>
            <a:r>
              <a:rPr lang="nl-NL" b="1" dirty="0"/>
              <a:t>15.25: plenaire afsluiting</a:t>
            </a:r>
          </a:p>
          <a:p>
            <a:pPr marL="0" indent="0">
              <a:lnSpc>
                <a:spcPct val="90000"/>
              </a:lnSpc>
              <a:buNone/>
            </a:pPr>
            <a:r>
              <a:rPr lang="nl-NL" b="1" dirty="0"/>
              <a:t>15.45: borrel</a:t>
            </a:r>
          </a:p>
          <a:p>
            <a:pPr marL="0" indent="0">
              <a:lnSpc>
                <a:spcPct val="90000"/>
              </a:lnSpc>
              <a:buNone/>
            </a:pPr>
            <a:endParaRPr lang="nl-NL" dirty="0"/>
          </a:p>
          <a:p>
            <a:pPr marL="0" indent="0">
              <a:lnSpc>
                <a:spcPct val="90000"/>
              </a:lnSpc>
              <a:buNone/>
            </a:pPr>
            <a:endParaRPr lang="nl-NL" dirty="0"/>
          </a:p>
        </p:txBody>
      </p:sp>
      <p:pic>
        <p:nvPicPr>
          <p:cNvPr id="7" name="Graphic 6" descr="wekker">
            <a:extLst>
              <a:ext uri="{FF2B5EF4-FFF2-40B4-BE49-F238E27FC236}">
                <a16:creationId xmlns:a16="http://schemas.microsoft.com/office/drawing/2014/main" id="{2CFB766A-AB27-92D3-A76D-600F34770EA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9" name="TextBox 8">
            <a:extLst>
              <a:ext uri="{FF2B5EF4-FFF2-40B4-BE49-F238E27FC236}">
                <a16:creationId xmlns:a16="http://schemas.microsoft.com/office/drawing/2014/main" id="{89540ADB-F2AF-3540-00A4-CD433898E104}"/>
              </a:ext>
            </a:extLst>
          </p:cNvPr>
          <p:cNvSpPr txBox="1"/>
          <p:nvPr/>
        </p:nvSpPr>
        <p:spPr>
          <a:xfrm>
            <a:off x="7822995" y="7247487"/>
            <a:ext cx="6097712" cy="923330"/>
          </a:xfrm>
          <a:prstGeom prst="rect">
            <a:avLst/>
          </a:prstGeom>
          <a:noFill/>
        </p:spPr>
        <p:txBody>
          <a:bodyPr wrap="square">
            <a:spAutoFit/>
          </a:bodyPr>
          <a:lstStyle/>
          <a:p>
            <a:pPr marL="0" indent="0">
              <a:buNone/>
            </a:pPr>
            <a:r>
              <a:rPr lang="nl-NL" dirty="0"/>
              <a:t>Wilt u meer weten? Bezoek dan de pagina </a:t>
            </a:r>
            <a:r>
              <a:rPr lang="nl-NL" dirty="0">
                <a:hlinkClick r:id="rId3"/>
              </a:rPr>
              <a:t>Over IPLO</a:t>
            </a:r>
            <a:endParaRPr lang="nl-NL" dirty="0"/>
          </a:p>
          <a:p>
            <a:pPr marL="0" indent="0">
              <a:buNone/>
            </a:pPr>
            <a:r>
              <a:rPr lang="nl-NL" dirty="0"/>
              <a:t>Blijf op de hoogte via onze nieuwsbrief: </a:t>
            </a:r>
            <a:r>
              <a:rPr lang="nl-NL" dirty="0">
                <a:hlinkClick r:id="rId4"/>
              </a:rPr>
              <a:t>IPLO Nieuws</a:t>
            </a:r>
            <a:endParaRPr lang="nl-NL" dirty="0"/>
          </a:p>
          <a:p>
            <a:pPr marL="0" indent="0">
              <a:buNone/>
            </a:pPr>
            <a:endParaRPr lang="nl-NL" dirty="0"/>
          </a:p>
        </p:txBody>
      </p:sp>
      <p:pic>
        <p:nvPicPr>
          <p:cNvPr id="2" name="Afbeelding 1" descr="wekker">
            <a:extLst>
              <a:ext uri="{FF2B5EF4-FFF2-40B4-BE49-F238E27FC236}">
                <a16:creationId xmlns:a16="http://schemas.microsoft.com/office/drawing/2014/main" id="{5D2EBAB2-874B-4CC6-04B5-6A483607A0CD}"/>
              </a:ext>
            </a:extLst>
          </p:cNvPr>
          <p:cNvPicPr>
            <a:picLocks noChangeAspect="1"/>
          </p:cNvPicPr>
          <p:nvPr/>
        </p:nvPicPr>
        <p:blipFill>
          <a:blip r:embed="rId5">
            <a:extLst>
              <a:ext uri="{28A0092B-C50C-407E-A947-70E740481C1C}">
                <a14:useLocalDpi xmlns:a14="http://schemas.microsoft.com/office/drawing/2010/main" val="0"/>
              </a:ext>
            </a:extLst>
          </a:blip>
          <a:srcRect l="14877" t="7776" r="21187" b="17469"/>
          <a:stretch>
            <a:fillRect/>
          </a:stretch>
        </p:blipFill>
        <p:spPr>
          <a:xfrm rot="501452">
            <a:off x="8970135" y="2845983"/>
            <a:ext cx="2627364" cy="3071929"/>
          </a:xfrm>
          <a:prstGeom prst="rect">
            <a:avLst/>
          </a:prstGeom>
        </p:spPr>
      </p:pic>
    </p:spTree>
    <p:extLst>
      <p:ext uri="{BB962C8B-B14F-4D97-AF65-F5344CB8AC3E}">
        <p14:creationId xmlns:p14="http://schemas.microsoft.com/office/powerpoint/2010/main" val="1760608424"/>
      </p:ext>
    </p:extLst>
  </p:cSld>
  <p:clrMapOvr>
    <a:masterClrMapping/>
  </p:clrMapOvr>
</p:sld>
</file>

<file path=ppt/theme/theme1.xml><?xml version="1.0" encoding="utf-8"?>
<a:theme xmlns:a="http://schemas.openxmlformats.org/drawingml/2006/main" name="Kantoorthema">
  <a:themeElements>
    <a:clrScheme name="IPLO Kleuren">
      <a:dk1>
        <a:srgbClr val="000000"/>
      </a:dk1>
      <a:lt1>
        <a:sysClr val="window" lastClr="FFFFFF"/>
      </a:lt1>
      <a:dk2>
        <a:srgbClr val="35577E"/>
      </a:dk2>
      <a:lt2>
        <a:srgbClr val="FFFFFF"/>
      </a:lt2>
      <a:accent1>
        <a:srgbClr val="34573A"/>
      </a:accent1>
      <a:accent2>
        <a:srgbClr val="35577E"/>
      </a:accent2>
      <a:accent3>
        <a:srgbClr val="D3752B"/>
      </a:accent3>
      <a:accent4>
        <a:srgbClr val="97B550"/>
      </a:accent4>
      <a:accent5>
        <a:srgbClr val="D6DDE5"/>
      </a:accent5>
      <a:accent6>
        <a:srgbClr val="F6E3D4"/>
      </a:accent6>
      <a:hlink>
        <a:srgbClr val="35577E"/>
      </a:hlink>
      <a:folHlink>
        <a:srgbClr val="35577E"/>
      </a:folHlink>
    </a:clrScheme>
    <a:fontScheme name="IPLO">
      <a:majorFont>
        <a:latin typeface="Asap SemiBold"/>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276b06-72c2-4081-996b-9af57fe26b63}" enabled="1" method="Standard" siteId="{ac843cea-7a2b-4dc6-9f37-919c3e210fed}" contentBits="0" removed="0"/>
</clbl:labelList>
</file>

<file path=docProps/app.xml><?xml version="1.0" encoding="utf-8"?>
<Properties xmlns="http://schemas.openxmlformats.org/officeDocument/2006/extended-properties" xmlns:vt="http://schemas.openxmlformats.org/officeDocument/2006/docPropsVTypes">
  <TotalTime>3</TotalTime>
  <Words>734</Words>
  <Application>Microsoft Office PowerPoint</Application>
  <PresentationFormat>Breedbeeld</PresentationFormat>
  <Paragraphs>170</Paragraphs>
  <Slides>18</Slides>
  <Notes>7</Notes>
  <HiddenSlides>2</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Abadi Extra Light</vt:lpstr>
      <vt:lpstr>Aptos</vt:lpstr>
      <vt:lpstr>Arial</vt:lpstr>
      <vt:lpstr>Asap</vt:lpstr>
      <vt:lpstr>Asap SemiBold</vt:lpstr>
      <vt:lpstr>Inter</vt:lpstr>
      <vt:lpstr>Kantoorthema</vt:lpstr>
      <vt:lpstr>PowerPoint-presentatie</vt:lpstr>
      <vt:lpstr>Brug tussen opgave en resultaat</vt:lpstr>
      <vt:lpstr>Omgevingswet vraagt om samenwerking</vt:lpstr>
      <vt:lpstr>PowerPoint-presentatie</vt:lpstr>
      <vt:lpstr>Aantal projectbesluiten</vt:lpstr>
      <vt:lpstr>Programma</vt:lpstr>
      <vt:lpstr>Plenaire presentaties</vt:lpstr>
      <vt:lpstr>Middagprogramma</vt:lpstr>
      <vt:lpstr>Middagprogramma</vt:lpstr>
      <vt:lpstr>PowerPoint-presentatie</vt:lpstr>
      <vt:lpstr>Praktische zaken</vt:lpstr>
      <vt:lpstr>PowerPoint-presentatie</vt:lpstr>
      <vt:lpstr>Informatiepunt Leefomgeving</vt:lpstr>
      <vt:lpstr>Middagprogramma</vt:lpstr>
      <vt:lpstr>Tot slot </vt:lpstr>
      <vt:lpstr>PowerPoint-presentatie</vt:lpstr>
      <vt:lpstr>Informatiepunt Leefomgeving</vt:lpstr>
      <vt:lpstr>Meer weten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Mohsen Halimi</dc:creator>
  <cp:lastModifiedBy>Rams, Marco (RWS WVL)</cp:lastModifiedBy>
  <cp:revision>54</cp:revision>
  <dcterms:created xsi:type="dcterms:W3CDTF">2025-04-04T12:03:38Z</dcterms:created>
  <dcterms:modified xsi:type="dcterms:W3CDTF">2026-06-29T09:47:08Z</dcterms:modified>
</cp:coreProperties>
</file>