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741" r:id="rId2"/>
  </p:sldMasterIdLst>
  <p:notesMasterIdLst>
    <p:notesMasterId r:id="rId18"/>
  </p:notesMasterIdLst>
  <p:handoutMasterIdLst>
    <p:handoutMasterId r:id="rId19"/>
  </p:handoutMasterIdLst>
  <p:sldIdLst>
    <p:sldId id="257" r:id="rId3"/>
    <p:sldId id="258" r:id="rId4"/>
    <p:sldId id="281" r:id="rId5"/>
    <p:sldId id="282" r:id="rId6"/>
    <p:sldId id="259" r:id="rId7"/>
    <p:sldId id="279" r:id="rId8"/>
    <p:sldId id="284" r:id="rId9"/>
    <p:sldId id="283" r:id="rId10"/>
    <p:sldId id="280" r:id="rId11"/>
    <p:sldId id="276" r:id="rId12"/>
    <p:sldId id="277" r:id="rId13"/>
    <p:sldId id="278" r:id="rId14"/>
    <p:sldId id="266" r:id="rId15"/>
    <p:sldId id="286" r:id="rId16"/>
    <p:sldId id="288" r:id="rId1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18" userDrawn="1">
          <p15:clr>
            <a:srgbClr val="A4A3A4"/>
          </p15:clr>
        </p15:guide>
        <p15:guide id="2" orient="horz" pos="2160">
          <p15:clr>
            <a:srgbClr val="A4A3A4"/>
          </p15:clr>
        </p15:guide>
        <p15:guide id="3" orient="horz" pos="103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0" name="Auteur" initials="A" lastIdx="0"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79661" autoAdjust="0"/>
  </p:normalViewPr>
  <p:slideViewPr>
    <p:cSldViewPr snapToGrid="0">
      <p:cViewPr varScale="1">
        <p:scale>
          <a:sx n="59" d="100"/>
          <a:sy n="59" d="100"/>
        </p:scale>
        <p:origin x="912" y="52"/>
      </p:cViewPr>
      <p:guideLst>
        <p:guide pos="518"/>
        <p:guide orient="horz" pos="2160"/>
        <p:guide orient="horz" pos="1036"/>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5224"/>
    </p:cViewPr>
  </p:sorterViewPr>
  <p:notesViewPr>
    <p:cSldViewPr snapToGrid="0">
      <p:cViewPr varScale="1">
        <p:scale>
          <a:sx n="79" d="100"/>
          <a:sy n="79" d="100"/>
        </p:scale>
        <p:origin x="394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6709BA-0250-418B-A227-469BF0F69AD3}" type="datetimeFigureOut">
              <a:rPr lang="nl-NL" smtClean="0"/>
              <a:pPr/>
              <a:t>6-10-2026</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A4FE01-11FF-43DA-B7F5-6592B996E3FA}" type="slidenum">
              <a:rPr lang="nl-NL" smtClean="0"/>
              <a:pPr/>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30240-3B76-4E52-B42B-C39F5C218F4D}" type="datetimeFigureOut">
              <a:rPr lang="nl-NL" smtClean="0"/>
              <a:pPr/>
              <a:t>6-10-2026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01649-886C-4324-AD4C-E61C88D47728}" type="slidenum">
              <a:rPr lang="nl-NL" smtClean="0"/>
              <a:pPr/>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a:t>
            </a:fld>
            <a:endParaRPr lang="nl-NL"/>
          </a:p>
        </p:txBody>
      </p:sp>
    </p:spTree>
    <p:extLst>
      <p:ext uri="{BB962C8B-B14F-4D97-AF65-F5344CB8AC3E}">
        <p14:creationId xmlns:p14="http://schemas.microsoft.com/office/powerpoint/2010/main" val="4193521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2</a:t>
            </a:fld>
            <a:endParaRPr lang="nl-NL"/>
          </a:p>
        </p:txBody>
      </p:sp>
    </p:spTree>
    <p:extLst>
      <p:ext uri="{BB962C8B-B14F-4D97-AF65-F5344CB8AC3E}">
        <p14:creationId xmlns:p14="http://schemas.microsoft.com/office/powerpoint/2010/main" val="1786405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4</a:t>
            </a:fld>
            <a:endParaRPr lang="nl-NL"/>
          </a:p>
        </p:txBody>
      </p:sp>
    </p:spTree>
    <p:extLst>
      <p:ext uri="{BB962C8B-B14F-4D97-AF65-F5344CB8AC3E}">
        <p14:creationId xmlns:p14="http://schemas.microsoft.com/office/powerpoint/2010/main" val="1699889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5</a:t>
            </a:fld>
            <a:endParaRPr lang="nl-NL"/>
          </a:p>
        </p:txBody>
      </p:sp>
    </p:spTree>
    <p:extLst>
      <p:ext uri="{BB962C8B-B14F-4D97-AF65-F5344CB8AC3E}">
        <p14:creationId xmlns:p14="http://schemas.microsoft.com/office/powerpoint/2010/main" val="2272673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a:t>Met het amendement Michon-</a:t>
            </a:r>
            <a:r>
              <a:rPr lang="nl-NL" dirty="0" err="1"/>
              <a:t>Derkzen</a:t>
            </a:r>
            <a:r>
              <a:rPr lang="nl-NL" dirty="0"/>
              <a:t> is beoogd een eerlijke en nette compensatieregeling die in afstemming tussen het ministerie IenW en de vuurwerkbranche tot stand is gekomen. Belangrijk detail is dat dit in </a:t>
            </a:r>
            <a:r>
              <a:rPr lang="nl-NL" b="1" dirty="0"/>
              <a:t>af</a:t>
            </a:r>
            <a:r>
              <a:rPr lang="nl-NL" dirty="0"/>
              <a:t>stemming, niet per sé </a:t>
            </a:r>
            <a:r>
              <a:rPr lang="nl-NL" b="1" dirty="0"/>
              <a:t>in</a:t>
            </a:r>
            <a:r>
              <a:rPr lang="nl-NL" b="0" dirty="0"/>
              <a:t>stemming hoeft te gebeuren. </a:t>
            </a:r>
          </a:p>
          <a:p>
            <a:pPr marL="171450" indent="-171450">
              <a:buFontTx/>
              <a:buChar char="-"/>
            </a:pPr>
            <a:r>
              <a:rPr lang="nl-NL" b="0" dirty="0"/>
              <a:t>Op basis van deze opdracht zijn we uiteindelijk gaan kijken naar de ruimte binnen het </a:t>
            </a:r>
            <a:r>
              <a:rPr lang="nl-NL" b="1" dirty="0"/>
              <a:t>nadeelcompensatierecht</a:t>
            </a:r>
            <a:r>
              <a:rPr lang="nl-NL" b="0" dirty="0"/>
              <a:t>, om te voorkomen dat de compensatie dat wordt aangeboden tot staatssteun geclassificeerd kan worden. Dit zou namelijk betekenen dat de branche hun compensatie met rente terug zou moeten betalen wanneer de Europese Commissie de vergoeding tot staatssteun zou classificeren. </a:t>
            </a:r>
          </a:p>
          <a:p>
            <a:pPr marL="171450" indent="-171450">
              <a:buFontTx/>
              <a:buChar char="-"/>
            </a:pPr>
            <a:r>
              <a:rPr lang="nl-NL" b="0" dirty="0"/>
              <a:t>Om tot een gedegen beeld te komen van wat dan binnen de kaders van het nadeelcompensatierecht valt, en dus te voorkomen dat het als staatssteun aangemerkt wordt, hebben we als eerst samen met de brancheverenigingen van de importeurs en detailhandelaren gewerkt aan het in kaart brengen van alle kostenposten die het gevolg zijn van het landelijk vuurwerk verbod voor consumenten.</a:t>
            </a:r>
          </a:p>
          <a:p>
            <a:pPr marL="171450" indent="-171450">
              <a:buFontTx/>
              <a:buChar char="-"/>
            </a:pPr>
            <a:r>
              <a:rPr lang="nl-NL" b="0" dirty="0"/>
              <a:t>Hiervoor is een onafhankelijk financieel expert gevraagd om deze kostenposten in kaart te brengen met de informatie die is aangeleverd door de branche. </a:t>
            </a:r>
          </a:p>
          <a:p>
            <a:pPr marL="171450" indent="-171450">
              <a:buFontTx/>
              <a:buChar char="-"/>
            </a:pPr>
            <a:r>
              <a:rPr lang="nl-NL" b="0" dirty="0"/>
              <a:t>Daarna heeft de Landsadvocaat op basis van het rapport van de financieel adviseur een procesadvies voor ons geschreven. Dit advies is verder vertrouwelijk en kunnen wij hier helaas niet met jullie delen. </a:t>
            </a:r>
          </a:p>
          <a:p>
            <a:pPr marL="171450" indent="-171450">
              <a:buFontTx/>
              <a:buChar char="-"/>
            </a:pPr>
            <a:r>
              <a:rPr lang="nl-NL" b="0" dirty="0"/>
              <a:t>Op basis van beide rapporten heet de staatssecretaris een besluit genomen over de uitgangspunten, welke in een brief aan de Kamer op 8 mei is gedeeld. Als je geïnteresseerd bent naar de afspraken die gemaakt zijn, kun je de brief online opzoeken. </a:t>
            </a:r>
          </a:p>
          <a:p>
            <a:pPr marL="0" indent="0">
              <a:buFontTx/>
              <a:buNone/>
            </a:pPr>
            <a:endParaRPr lang="nl-NL" b="0" dirty="0"/>
          </a:p>
          <a:p>
            <a:pPr marL="171450" indent="-171450">
              <a:buFontTx/>
              <a:buChar char="-"/>
            </a:pPr>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7</a:t>
            </a:fld>
            <a:endParaRPr lang="nl-NL"/>
          </a:p>
        </p:txBody>
      </p:sp>
    </p:spTree>
    <p:extLst>
      <p:ext uri="{BB962C8B-B14F-4D97-AF65-F5344CB8AC3E}">
        <p14:creationId xmlns:p14="http://schemas.microsoft.com/office/powerpoint/2010/main" val="1127802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9</a:t>
            </a:fld>
            <a:endParaRPr lang="nl-NL"/>
          </a:p>
        </p:txBody>
      </p:sp>
    </p:spTree>
    <p:extLst>
      <p:ext uri="{BB962C8B-B14F-4D97-AF65-F5344CB8AC3E}">
        <p14:creationId xmlns:p14="http://schemas.microsoft.com/office/powerpoint/2010/main" val="4056882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11</a:t>
            </a:fld>
            <a:endParaRPr lang="nl-NL"/>
          </a:p>
        </p:txBody>
      </p:sp>
    </p:spTree>
    <p:extLst>
      <p:ext uri="{BB962C8B-B14F-4D97-AF65-F5344CB8AC3E}">
        <p14:creationId xmlns:p14="http://schemas.microsoft.com/office/powerpoint/2010/main" val="3620400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13</a:t>
            </a:fld>
            <a:endParaRPr lang="nl-NL"/>
          </a:p>
        </p:txBody>
      </p:sp>
    </p:spTree>
    <p:extLst>
      <p:ext uri="{BB962C8B-B14F-4D97-AF65-F5344CB8AC3E}">
        <p14:creationId xmlns:p14="http://schemas.microsoft.com/office/powerpoint/2010/main" val="1762068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Ook goed om te benoemen wat hetzelfde blijft.</a:t>
            </a:r>
          </a:p>
          <a:p>
            <a:r>
              <a:rPr lang="nl-NL" dirty="0"/>
              <a:t>Er zijn geluiden dat burgemeesters geen verklaring van geen bedenkingen afgeven voor ontbrandingstoestemmingen. Dit kan alleen op basis van openbare orde en lokale veiligheid. </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14</a:t>
            </a:fld>
            <a:endParaRPr lang="nl-NL"/>
          </a:p>
        </p:txBody>
      </p:sp>
    </p:spTree>
    <p:extLst>
      <p:ext uri="{BB962C8B-B14F-4D97-AF65-F5344CB8AC3E}">
        <p14:creationId xmlns:p14="http://schemas.microsoft.com/office/powerpoint/2010/main" val="1410755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B260B-8657-C99F-81AF-C2773461DDA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D20EA38-73F0-BBC0-ECE3-870A9FFFF4C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9995D38-A916-CF58-BC77-156533B24852}"/>
              </a:ext>
            </a:extLst>
          </p:cNvPr>
          <p:cNvSpPr>
            <a:spLocks noGrp="1"/>
          </p:cNvSpPr>
          <p:nvPr>
            <p:ph type="body" idx="1"/>
          </p:nvPr>
        </p:nvSpPr>
        <p:spPr/>
        <p:txBody>
          <a:bodyPr/>
          <a:lstStyle/>
          <a:p>
            <a:r>
              <a:rPr lang="nl-NL" dirty="0"/>
              <a:t>Beheerpunten uit de uitvoeringspraktijk worden via deze afstemmingsmomenten, de LWVC en de Helpdesk van IPLO verzameld, gebundeld en geanalyseerd. Deze signalen worden ingebracht bij het ministerie van </a:t>
            </a:r>
            <a:r>
              <a:rPr lang="nl-NL" dirty="0" err="1"/>
              <a:t>IenW</a:t>
            </a:r>
            <a:r>
              <a:rPr lang="nl-NL" dirty="0"/>
              <a:t>, waar zij worden meegewogen in de beleids- en evaluatiecyclus en kunnen leiden tot aanpassing van beleid, regelgeving en uitvoeringskaders.</a:t>
            </a:r>
          </a:p>
        </p:txBody>
      </p:sp>
      <p:sp>
        <p:nvSpPr>
          <p:cNvPr id="4" name="Tijdelijke aanduiding voor dianummer 3">
            <a:extLst>
              <a:ext uri="{FF2B5EF4-FFF2-40B4-BE49-F238E27FC236}">
                <a16:creationId xmlns:a16="http://schemas.microsoft.com/office/drawing/2014/main" id="{345FDC21-D160-18B1-6A25-ABB3931C9E80}"/>
              </a:ext>
            </a:extLst>
          </p:cNvPr>
          <p:cNvSpPr>
            <a:spLocks noGrp="1"/>
          </p:cNvSpPr>
          <p:nvPr>
            <p:ph type="sldNum" sz="quarter" idx="5"/>
          </p:nvPr>
        </p:nvSpPr>
        <p:spPr/>
        <p:txBody>
          <a:bodyPr/>
          <a:lstStyle/>
          <a:p>
            <a:fld id="{DE501649-886C-4324-AD4C-E61C88D47728}" type="slidenum">
              <a:rPr lang="nl-NL" smtClean="0"/>
              <a:pPr/>
              <a:t>15</a:t>
            </a:fld>
            <a:endParaRPr lang="nl-NL"/>
          </a:p>
        </p:txBody>
      </p:sp>
    </p:spTree>
    <p:extLst>
      <p:ext uri="{BB962C8B-B14F-4D97-AF65-F5344CB8AC3E}">
        <p14:creationId xmlns:p14="http://schemas.microsoft.com/office/powerpoint/2010/main" val="1208814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8.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8.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8.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b">
            <a:normAutofit/>
          </a:bodyPr>
          <a:lstStyle>
            <a:lvl1pPr algn="l">
              <a:defRPr sz="360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pic>
        <p:nvPicPr>
          <p:cNvPr id="5" name="Afbeelding 4">
            <a:extLst>
              <a:ext uri="{FF2B5EF4-FFF2-40B4-BE49-F238E27FC236}">
                <a16:creationId xmlns:a16="http://schemas.microsoft.com/office/drawing/2014/main" id="{14611018-E0D5-BF45-B124-6BD0F554E3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718" y="0"/>
            <a:ext cx="12192000" cy="1682750"/>
          </a:xfrm>
          <a:prstGeom prst="rect">
            <a:avLst/>
          </a:prstGeom>
        </p:spPr>
      </p:pic>
      <p:pic>
        <p:nvPicPr>
          <p:cNvPr id="6" name="Afbeelding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89" y="0"/>
            <a:ext cx="12182611" cy="1681200"/>
          </a:xfrm>
          <a:prstGeom prst="rect">
            <a:avLst/>
          </a:prstGeom>
        </p:spPr>
      </p:pic>
    </p:spTree>
    <p:extLst>
      <p:ext uri="{BB962C8B-B14F-4D97-AF65-F5344CB8AC3E}">
        <p14:creationId xmlns:p14="http://schemas.microsoft.com/office/powerpoint/2010/main" val="18087730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numCol="1" spcCol="468000"/>
          <a:lstStyle/>
          <a:p>
            <a:pPr lvl="0"/>
            <a:r>
              <a:rPr lang="nl-NL" dirty="0"/>
              <a:t>Klikken om de tekststijl van het model te bewerken</a:t>
            </a:r>
          </a:p>
        </p:txBody>
      </p:sp>
      <p:sp>
        <p:nvSpPr>
          <p:cNvPr id="2" name="Titel 1"/>
          <p:cNvSpPr>
            <a:spLocks noGrp="1"/>
          </p:cNvSpPr>
          <p:nvPr>
            <p:ph type="title"/>
          </p:nvPr>
        </p:nvSpPr>
        <p:spPr/>
        <p:txBody>
          <a:bodyPr/>
          <a:lstStyle/>
          <a:p>
            <a:r>
              <a:rPr lang="nl-NL"/>
              <a:t>Klik om de stijl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p>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41292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16" name="Rechthoek 15"/>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4"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datum 10"/>
          <p:cNvSpPr>
            <a:spLocks noGrp="1"/>
          </p:cNvSpPr>
          <p:nvPr>
            <p:ph type="dt" sz="half" idx="23"/>
          </p:nvPr>
        </p:nvSpPr>
        <p:spPr/>
        <p:txBody>
          <a:bodyPr/>
          <a:lstStyle/>
          <a:p>
            <a:endParaRPr lang="nl-NL" dirty="0"/>
          </a:p>
        </p:txBody>
      </p:sp>
      <p:sp>
        <p:nvSpPr>
          <p:cNvPr id="12" name="Tijdelijke aanduiding voor voettekst 11"/>
          <p:cNvSpPr>
            <a:spLocks noGrp="1"/>
          </p:cNvSpPr>
          <p:nvPr>
            <p:ph type="ftr" sz="quarter" idx="24"/>
          </p:nvPr>
        </p:nvSpPr>
        <p:spPr/>
        <p:txBody>
          <a:bodyPr/>
          <a:lstStyle/>
          <a:p>
            <a:endParaRPr lang="nl-NL" dirty="0"/>
          </a:p>
        </p:txBody>
      </p:sp>
      <p:sp>
        <p:nvSpPr>
          <p:cNvPr id="15" name="Tijdelijke aanduiding voor dianummer 14"/>
          <p:cNvSpPr>
            <a:spLocks noGrp="1"/>
          </p:cNvSpPr>
          <p:nvPr>
            <p:ph type="sldNum" sz="quarter" idx="25"/>
          </p:nvPr>
        </p:nvSpPr>
        <p:spPr/>
        <p:txBody>
          <a:bodyPr/>
          <a:lstStyle/>
          <a:p>
            <a:fld id="{10A0A6AF-03C5-477E-939A-E28F7E7F05EA}" type="slidenum">
              <a:rPr lang="nl-NL" smtClean="0"/>
              <a:pPr/>
              <a:t>‹nr.›</a:t>
            </a:fld>
            <a:endParaRPr lang="nl-NL" dirty="0"/>
          </a:p>
        </p:txBody>
      </p:sp>
      <p:sp>
        <p:nvSpPr>
          <p:cNvPr id="17" name="Titel 1"/>
          <p:cNvSpPr>
            <a:spLocks noGrp="1"/>
          </p:cNvSpPr>
          <p:nvPr>
            <p:ph type="ctrTitle"/>
          </p:nvPr>
        </p:nvSpPr>
        <p:spPr>
          <a:xfrm>
            <a:off x="6553200" y="1885467"/>
            <a:ext cx="5004000" cy="2336400"/>
          </a:xfrm>
        </p:spPr>
        <p:txBody>
          <a:bodyPr tIns="90000" bIns="90000" anchor="b">
            <a:normAutofit/>
          </a:bodyPr>
          <a:lstStyle>
            <a:lvl1pPr algn="l">
              <a:defRPr sz="3600">
                <a:solidFill>
                  <a:schemeClr val="bg1"/>
                </a:solidFill>
              </a:defRPr>
            </a:lvl1pPr>
          </a:lstStyle>
          <a:p>
            <a:r>
              <a:rPr lang="nl-NL"/>
              <a:t>Klik om de stijl te bewerken</a:t>
            </a:r>
            <a:endParaRPr lang="nl-NL" dirty="0"/>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pic>
        <p:nvPicPr>
          <p:cNvPr id="19" name="Afbeelding 18">
            <a:extLst>
              <a:ext uri="{FF2B5EF4-FFF2-40B4-BE49-F238E27FC236}">
                <a16:creationId xmlns:a16="http://schemas.microsoft.com/office/drawing/2014/main" id="{5FF1452E-61D4-2248-8677-11F4BF81792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
        <p:nvSpPr>
          <p:cNvPr id="21" name="Tijdelijke aanduiding voor afbeelding 22">
            <a:extLst>
              <a:ext uri="{FF2B5EF4-FFF2-40B4-BE49-F238E27FC236}">
                <a16:creationId xmlns:a16="http://schemas.microsoft.com/office/drawing/2014/main" id="{55BAFB1C-5D11-944A-96BB-FA74D8B08F85}"/>
              </a:ext>
            </a:extLst>
          </p:cNvPr>
          <p:cNvSpPr>
            <a:spLocks noGrp="1"/>
          </p:cNvSpPr>
          <p:nvPr>
            <p:ph type="pic" sz="quarter" idx="22"/>
          </p:nvPr>
        </p:nvSpPr>
        <p:spPr>
          <a:xfrm>
            <a:off x="0" y="0"/>
            <a:ext cx="6099175" cy="6858000"/>
          </a:xfrm>
          <a:custGeom>
            <a:avLst/>
            <a:gdLst>
              <a:gd name="connsiteX0" fmla="*/ 0 w 6099175"/>
              <a:gd name="connsiteY0" fmla="*/ 0 h 6858000"/>
              <a:gd name="connsiteX1" fmla="*/ 5782375 w 6099175"/>
              <a:gd name="connsiteY1" fmla="*/ 0 h 6858000"/>
              <a:gd name="connsiteX2" fmla="*/ 5782375 w 6099175"/>
              <a:gd name="connsiteY2" fmla="*/ 1278000 h 6858000"/>
              <a:gd name="connsiteX3" fmla="*/ 6099175 w 6099175"/>
              <a:gd name="connsiteY3" fmla="*/ 1278000 h 6858000"/>
              <a:gd name="connsiteX4" fmla="*/ 6099175 w 6099175"/>
              <a:gd name="connsiteY4" fmla="*/ 6858000 h 6858000"/>
              <a:gd name="connsiteX5" fmla="*/ 0 w 60991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175" h="6858000">
                <a:moveTo>
                  <a:pt x="0" y="0"/>
                </a:moveTo>
                <a:lnTo>
                  <a:pt x="5782375" y="0"/>
                </a:lnTo>
                <a:lnTo>
                  <a:pt x="5782375" y="1278000"/>
                </a:lnTo>
                <a:lnTo>
                  <a:pt x="6099175" y="1278000"/>
                </a:lnTo>
                <a:lnTo>
                  <a:pt x="6099175" y="6858000"/>
                </a:lnTo>
                <a:lnTo>
                  <a:pt x="0" y="6858000"/>
                </a:lnTo>
                <a:close/>
              </a:path>
            </a:pathLst>
          </a:custGeom>
          <a:noFill/>
        </p:spPr>
        <p:txBody>
          <a:bodyPr wrap="square" lIns="612000" anchor="ctr" anchorCtr="0">
            <a:noAutofit/>
          </a:bodyPr>
          <a:lstStyle/>
          <a:p>
            <a:r>
              <a:rPr lang="nl-NL"/>
              <a:t>Klik op het pictogram als u een afbeelding wilt toevoegen</a:t>
            </a:r>
          </a:p>
        </p:txBody>
      </p:sp>
      <p:pic>
        <p:nvPicPr>
          <p:cNvPr id="4" name="Afbeelding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89" y="0"/>
            <a:ext cx="12182611" cy="1681200"/>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dia afbeelding horizontaal">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34682" y="3427412"/>
            <a:ext cx="10923906" cy="1726479"/>
          </a:xfrm>
        </p:spPr>
        <p:txBody>
          <a:bodyPr lIns="57600" tIns="90000" bIns="90000" anchor="b">
            <a:normAutofit/>
          </a:bodyPr>
          <a:lstStyle>
            <a:lvl1pPr algn="l">
              <a:defRPr sz="3600" b="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34682" y="5162400"/>
            <a:ext cx="10923906" cy="664319"/>
          </a:xfrm>
        </p:spPr>
        <p:txBody>
          <a:bodyPr lIns="7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17" name="Tijdelijke aanduiding voor tekst 16"/>
          <p:cNvSpPr>
            <a:spLocks noGrp="1"/>
          </p:cNvSpPr>
          <p:nvPr>
            <p:ph type="body" sz="quarter" idx="10" hasCustomPrompt="1"/>
          </p:nvPr>
        </p:nvSpPr>
        <p:spPr>
          <a:xfrm>
            <a:off x="633412" y="5829386"/>
            <a:ext cx="513873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7" name="Tijdelijke aanduiding voor datum 6"/>
          <p:cNvSpPr>
            <a:spLocks noGrp="1"/>
          </p:cNvSpPr>
          <p:nvPr>
            <p:ph type="dt" sz="half" idx="12"/>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3"/>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4"/>
          </p:nvPr>
        </p:nvSpPr>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F2AC70C0-3F62-AD40-8225-7DFC4A386A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
        <p:nvSpPr>
          <p:cNvPr id="12" name="Tijdelijke aanduiding voor afbeelding 12">
            <a:extLst>
              <a:ext uri="{FF2B5EF4-FFF2-40B4-BE49-F238E27FC236}">
                <a16:creationId xmlns:a16="http://schemas.microsoft.com/office/drawing/2014/main" id="{E71B0B9D-1DF0-634C-BB24-80EFB4F29B18}"/>
              </a:ext>
            </a:extLst>
          </p:cNvPr>
          <p:cNvSpPr>
            <a:spLocks noGrp="1"/>
          </p:cNvSpPr>
          <p:nvPr>
            <p:ph type="pic" sz="quarter" idx="11"/>
          </p:nvPr>
        </p:nvSpPr>
        <p:spPr>
          <a:xfrm>
            <a:off x="0" y="-1"/>
            <a:ext cx="12192000" cy="3427413"/>
          </a:xfrm>
          <a:custGeom>
            <a:avLst/>
            <a:gdLst>
              <a:gd name="connsiteX0" fmla="*/ 5779200 w 12192000"/>
              <a:gd name="connsiteY0" fmla="*/ 1 h 3427413"/>
              <a:gd name="connsiteX1" fmla="*/ 5779200 w 12192000"/>
              <a:gd name="connsiteY1" fmla="*/ 1278001 h 3427413"/>
              <a:gd name="connsiteX2" fmla="*/ 6412800 w 12192000"/>
              <a:gd name="connsiteY2" fmla="*/ 1278001 h 3427413"/>
              <a:gd name="connsiteX3" fmla="*/ 6412800 w 12192000"/>
              <a:gd name="connsiteY3" fmla="*/ 1 h 3427413"/>
              <a:gd name="connsiteX4" fmla="*/ 0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5779200" y="1"/>
                </a:moveTo>
                <a:lnTo>
                  <a:pt x="5779200" y="1278001"/>
                </a:lnTo>
                <a:lnTo>
                  <a:pt x="6412800" y="1278001"/>
                </a:lnTo>
                <a:lnTo>
                  <a:pt x="6412800" y="1"/>
                </a:lnTo>
                <a:close/>
                <a:moveTo>
                  <a:pt x="0" y="0"/>
                </a:moveTo>
                <a:lnTo>
                  <a:pt x="12192000" y="0"/>
                </a:lnTo>
                <a:lnTo>
                  <a:pt x="12192000" y="3427413"/>
                </a:lnTo>
                <a:lnTo>
                  <a:pt x="0" y="3427413"/>
                </a:lnTo>
                <a:close/>
              </a:path>
            </a:pathLst>
          </a:custGeom>
          <a:noFill/>
        </p:spPr>
        <p:txBody>
          <a:bodyPr vert="horz" wrap="square" lIns="612000" tIns="45720" rIns="91440" bIns="45720" rtlCol="0" anchor="ctr" anchorCtr="0">
            <a:noAutofit/>
          </a:bodyPr>
          <a:lstStyle>
            <a:lvl1pPr>
              <a:defRPr lang="nl-NL" dirty="0"/>
            </a:lvl1pPr>
          </a:lstStyle>
          <a:p>
            <a:pPr lvl="0"/>
            <a:r>
              <a:rPr lang="nl-NL"/>
              <a:t>Klik op het pictogram als u een afbeelding wilt toevoegen</a:t>
            </a:r>
            <a:endParaRPr lang="nl-NL" dirty="0"/>
          </a:p>
        </p:txBody>
      </p:sp>
      <p:pic>
        <p:nvPicPr>
          <p:cNvPr id="13" name="Afbeelding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89" y="0"/>
            <a:ext cx="12182611" cy="1681200"/>
          </a:xfrm>
          <a:prstGeom prst="rect">
            <a:avLst/>
          </a:prstGeom>
        </p:spPr>
      </p:pic>
    </p:spTree>
    <p:extLst>
      <p:ext uri="{BB962C8B-B14F-4D97-AF65-F5344CB8AC3E}">
        <p14:creationId xmlns:p14="http://schemas.microsoft.com/office/powerpoint/2010/main" val="20110038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85">
          <p15:clr>
            <a:srgbClr val="FBAE40"/>
          </p15:clr>
        </p15:guide>
        <p15:guide id="2" orient="horz" pos="2656">
          <p15:clr>
            <a:srgbClr val="FBAE40"/>
          </p15:clr>
        </p15:guide>
        <p15:guide id="3" pos="4044">
          <p15:clr>
            <a:srgbClr val="FBAE40"/>
          </p15:clr>
        </p15:guide>
        <p15:guide id="4" pos="3636">
          <p15:clr>
            <a:srgbClr val="FBAE40"/>
          </p15:clr>
        </p15:guide>
        <p15:guide id="5" orient="horz" pos="313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8" name="Tijdelijke aanduiding voor datum 17"/>
          <p:cNvSpPr>
            <a:spLocks noGrp="1"/>
          </p:cNvSpPr>
          <p:nvPr>
            <p:ph type="dt" sz="half" idx="17"/>
          </p:nvPr>
        </p:nvSpPr>
        <p:spPr/>
        <p:txBody>
          <a:bodyPr/>
          <a:lstStyle/>
          <a:p>
            <a:endParaRPr lang="nl-NL" dirty="0"/>
          </a:p>
        </p:txBody>
      </p:sp>
      <p:sp>
        <p:nvSpPr>
          <p:cNvPr id="19" name="Tijdelijke aanduiding voor voettekst 18"/>
          <p:cNvSpPr>
            <a:spLocks noGrp="1"/>
          </p:cNvSpPr>
          <p:nvPr>
            <p:ph type="ftr" sz="quarter" idx="18"/>
          </p:nvPr>
        </p:nvSpPr>
        <p:spPr/>
        <p:txBody>
          <a:bodyPr/>
          <a:lstStyle/>
          <a:p>
            <a:endParaRPr lang="nl-NL" dirty="0"/>
          </a:p>
        </p:txBody>
      </p:sp>
      <p:sp>
        <p:nvSpPr>
          <p:cNvPr id="20" name="Tijdelijke aanduiding voor dianummer 19"/>
          <p:cNvSpPr>
            <a:spLocks noGrp="1"/>
          </p:cNvSpPr>
          <p:nvPr>
            <p:ph type="sldNum" sz="quarter" idx="19"/>
          </p:nvPr>
        </p:nvSpPr>
        <p:spPr/>
        <p:txBody>
          <a:bodyPr/>
          <a:lstStyle/>
          <a:p>
            <a:fld id="{10A0A6AF-03C5-477E-939A-E28F7E7F05EA}" type="slidenum">
              <a:rPr lang="nl-NL" smtClean="0"/>
              <a:pPr/>
              <a:t>‹nr.›</a:t>
            </a:fld>
            <a:endParaRPr lang="nl-NL" dirty="0"/>
          </a:p>
        </p:txBody>
      </p:sp>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25"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p:nvPr>
        </p:nvSpPr>
        <p:spPr>
          <a:xfrm>
            <a:off x="6554588" y="2024063"/>
            <a:ext cx="5004000" cy="1403350"/>
          </a:xfrm>
        </p:spPr>
        <p:txBody>
          <a:bodyPr tIns="90000" bIns="90000" anchor="b">
            <a:normAutofit/>
          </a:bodyPr>
          <a:lstStyle>
            <a:lvl1pPr algn="l">
              <a:defRPr sz="3600">
                <a:solidFill>
                  <a:schemeClr val="bg1"/>
                </a:solidFill>
              </a:defRPr>
            </a:lvl1pPr>
          </a:lstStyle>
          <a:p>
            <a:r>
              <a:rPr lang="nl-NL"/>
              <a:t>Klik om de stijl te bewerken</a:t>
            </a:r>
            <a:endParaRPr lang="nl-NL" dirty="0"/>
          </a:p>
        </p:txBody>
      </p:sp>
      <p:pic>
        <p:nvPicPr>
          <p:cNvPr id="11" name="Afbeelding 10">
            <a:extLst>
              <a:ext uri="{FF2B5EF4-FFF2-40B4-BE49-F238E27FC236}">
                <a16:creationId xmlns:a16="http://schemas.microsoft.com/office/drawing/2014/main" id="{7DF6F61C-97D5-AA49-8399-84317D3394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pic>
        <p:nvPicPr>
          <p:cNvPr id="12" name="Afbeelding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89" y="0"/>
            <a:ext cx="12182611" cy="1681200"/>
          </a:xfrm>
          <a:prstGeom prst="rect">
            <a:avLst/>
          </a:prstGeom>
        </p:spPr>
      </p:pic>
    </p:spTree>
    <p:extLst>
      <p:ext uri="{BB962C8B-B14F-4D97-AF65-F5344CB8AC3E}">
        <p14:creationId xmlns:p14="http://schemas.microsoft.com/office/powerpoint/2010/main" val="1065973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879600"/>
            <a:ext cx="10923588" cy="1547813"/>
          </a:xfrm>
        </p:spPr>
        <p:txBody>
          <a:bodyPr anchor="ctr" anchorCtr="0">
            <a:normAutofit/>
          </a:bodyPr>
          <a:lstStyle>
            <a:lvl1pPr>
              <a:defRPr sz="4800">
                <a:solidFill>
                  <a:schemeClr val="bg1"/>
                </a:solidFill>
              </a:defRPr>
            </a:lvl1pPr>
          </a:lstStyle>
          <a:p>
            <a:r>
              <a:rPr lang="nl-NL"/>
              <a:t>Klik om de stijl te bewerken</a:t>
            </a:r>
            <a:endParaRPr lang="nl-NL" dirty="0"/>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5" name="Tijdelijke aanduiding voor datum 14"/>
          <p:cNvSpPr>
            <a:spLocks noGrp="1"/>
          </p:cNvSpPr>
          <p:nvPr>
            <p:ph type="dt" sz="half" idx="14"/>
          </p:nvPr>
        </p:nvSpPr>
        <p:spPr/>
        <p:txBody>
          <a:bodyPr/>
          <a:lstStyle/>
          <a:p>
            <a:endParaRPr lang="nl-NL" dirty="0"/>
          </a:p>
        </p:txBody>
      </p:sp>
      <p:sp>
        <p:nvSpPr>
          <p:cNvPr id="16" name="Tijdelijke aanduiding voor voettekst 15"/>
          <p:cNvSpPr>
            <a:spLocks noGrp="1"/>
          </p:cNvSpPr>
          <p:nvPr>
            <p:ph type="ftr" sz="quarter" idx="15"/>
          </p:nvPr>
        </p:nvSpPr>
        <p:spPr/>
        <p:txBody>
          <a:bodyPr/>
          <a:lstStyle/>
          <a:p>
            <a:endParaRPr lang="nl-NL" dirty="0"/>
          </a:p>
        </p:txBody>
      </p:sp>
      <p:sp>
        <p:nvSpPr>
          <p:cNvPr id="17" name="Tijdelijke aanduiding voor dianummer 16"/>
          <p:cNvSpPr>
            <a:spLocks noGrp="1"/>
          </p:cNvSpPr>
          <p:nvPr>
            <p:ph type="sldNum" sz="quarter" idx="16"/>
          </p:nvPr>
        </p:nvSpPr>
        <p:spPr/>
        <p:txBody>
          <a:bodyPr/>
          <a:lstStyle/>
          <a:p>
            <a:fld id="{10A0A6AF-03C5-477E-939A-E28F7E7F05EA}" type="slidenum">
              <a:rPr lang="nl-NL" smtClean="0"/>
              <a:pPr/>
              <a:t>‹nr.›</a:t>
            </a:fld>
            <a:endParaRPr lang="nl-NL" dirty="0"/>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p>
        </p:txBody>
      </p:sp>
      <p:sp>
        <p:nvSpPr>
          <p:cNvPr id="10" name="Tijdelijke aanduiding voor tekst 16"/>
          <p:cNvSpPr>
            <a:spLocks noGrp="1"/>
          </p:cNvSpPr>
          <p:nvPr>
            <p:ph type="body" sz="quarter" idx="10" hasCustomPrompt="1"/>
          </p:nvPr>
        </p:nvSpPr>
        <p:spPr>
          <a:xfrm>
            <a:off x="633412" y="5829386"/>
            <a:ext cx="500538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pic>
        <p:nvPicPr>
          <p:cNvPr id="12" name="Afbeelding 11">
            <a:extLst>
              <a:ext uri="{FF2B5EF4-FFF2-40B4-BE49-F238E27FC236}">
                <a16:creationId xmlns:a16="http://schemas.microsoft.com/office/drawing/2014/main" id="{3E728E48-643E-544D-A813-C0BAB23F9F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pic>
        <p:nvPicPr>
          <p:cNvPr id="11" name="Afbeelding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89" y="0"/>
            <a:ext cx="12182611" cy="1681200"/>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634999" y="2636838"/>
            <a:ext cx="5003801" cy="1584325"/>
          </a:xfrm>
        </p:spPr>
        <p:txBody>
          <a:bodyPr anchor="ctr" anchorCtr="0">
            <a:normAutofit/>
          </a:bodyPr>
          <a:lstStyle>
            <a:lvl1pPr algn="r">
              <a:defRPr sz="3600">
                <a:solidFill>
                  <a:schemeClr val="bg1"/>
                </a:solidFill>
              </a:defRPr>
            </a:lvl1pPr>
          </a:lstStyle>
          <a:p>
            <a:r>
              <a:rPr lang="nl-NL"/>
              <a:t>Klik om de stijl te bewerken</a:t>
            </a:r>
            <a:endParaRPr lang="nl-NL" dirty="0"/>
          </a:p>
        </p:txBody>
      </p:sp>
      <p:sp>
        <p:nvSpPr>
          <p:cNvPr id="13" name="Tijdelijke aanduiding voor tekst 4"/>
          <p:cNvSpPr>
            <a:spLocks noGrp="1"/>
          </p:cNvSpPr>
          <p:nvPr>
            <p:ph type="body" sz="quarter" idx="15" hasCustomPrompt="1"/>
          </p:nvPr>
        </p:nvSpPr>
        <p:spPr>
          <a:xfrm>
            <a:off x="7791732" y="916926"/>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4" name="Tijdelijke aanduiding voor tekst 4"/>
          <p:cNvSpPr>
            <a:spLocks noGrp="1"/>
          </p:cNvSpPr>
          <p:nvPr>
            <p:ph type="body" sz="quarter" idx="16" hasCustomPrompt="1"/>
          </p:nvPr>
        </p:nvSpPr>
        <p:spPr>
          <a:xfrm>
            <a:off x="7791732" y="2061911"/>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5" name="Tijdelijke aanduiding voor tekst 4"/>
          <p:cNvSpPr>
            <a:spLocks noGrp="1"/>
          </p:cNvSpPr>
          <p:nvPr>
            <p:ph type="body" sz="quarter" idx="17" hasCustomPrompt="1"/>
          </p:nvPr>
        </p:nvSpPr>
        <p:spPr>
          <a:xfrm>
            <a:off x="7791732" y="3211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6" name="Tijdelijke aanduiding voor tekst 4"/>
          <p:cNvSpPr>
            <a:spLocks noGrp="1"/>
          </p:cNvSpPr>
          <p:nvPr>
            <p:ph type="body" sz="quarter" idx="18" hasCustomPrompt="1"/>
          </p:nvPr>
        </p:nvSpPr>
        <p:spPr>
          <a:xfrm>
            <a:off x="7791732" y="43524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7" name="Tijdelijke aanduiding voor tekst 4"/>
          <p:cNvSpPr>
            <a:spLocks noGrp="1"/>
          </p:cNvSpPr>
          <p:nvPr>
            <p:ph type="body" sz="quarter" idx="19" hasCustomPrompt="1"/>
          </p:nvPr>
        </p:nvSpPr>
        <p:spPr>
          <a:xfrm>
            <a:off x="7791732" y="5497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5" name="Tijdelijke aanduiding voor datum 4"/>
          <p:cNvSpPr>
            <a:spLocks noGrp="1"/>
          </p:cNvSpPr>
          <p:nvPr>
            <p:ph type="dt" sz="half" idx="20"/>
          </p:nvPr>
        </p:nvSpPr>
        <p:spPr/>
        <p:txBody>
          <a:bodyPr/>
          <a:lstStyle/>
          <a:p>
            <a:endParaRPr lang="nl-NL" dirty="0"/>
          </a:p>
        </p:txBody>
      </p:sp>
      <p:sp>
        <p:nvSpPr>
          <p:cNvPr id="9" name="Tijdelijke aanduiding voor voettekst 8"/>
          <p:cNvSpPr>
            <a:spLocks noGrp="1"/>
          </p:cNvSpPr>
          <p:nvPr>
            <p:ph type="ftr" sz="quarter" idx="21"/>
          </p:nvPr>
        </p:nvSpPr>
        <p:spPr/>
        <p:txBody>
          <a:bodyPr/>
          <a:lstStyle/>
          <a:p>
            <a:endParaRPr lang="nl-NL" dirty="0"/>
          </a:p>
        </p:txBody>
      </p:sp>
      <p:sp>
        <p:nvSpPr>
          <p:cNvPr id="18" name="Tijdelijke aanduiding voor dianummer 17"/>
          <p:cNvSpPr>
            <a:spLocks noGrp="1"/>
          </p:cNvSpPr>
          <p:nvPr>
            <p:ph type="sldNum" sz="quarter" idx="22"/>
          </p:nvPr>
        </p:nvSpPr>
        <p:spPr/>
        <p:txBody>
          <a:bodyPr/>
          <a:lstStyle/>
          <a:p>
            <a:fld id="{10A0A6AF-03C5-477E-939A-E28F7E7F05EA}" type="slidenum">
              <a:rPr lang="nl-NL" smtClean="0"/>
              <a:pPr/>
              <a:t>‹nr.›</a:t>
            </a:fld>
            <a:endParaRPr lang="nl-NL" dirty="0"/>
          </a:p>
        </p:txBody>
      </p:sp>
      <p:sp>
        <p:nvSpPr>
          <p:cNvPr id="22" name="Tijdelijke aanduiding voor tekst 2"/>
          <p:cNvSpPr>
            <a:spLocks noGrp="1"/>
          </p:cNvSpPr>
          <p:nvPr>
            <p:ph type="body" sz="quarter" idx="10" hasCustomPrompt="1"/>
          </p:nvPr>
        </p:nvSpPr>
        <p:spPr>
          <a:xfrm>
            <a:off x="6418727" y="998445"/>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6418727" y="2143674"/>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6418727" y="3288903"/>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6418727" y="4434132"/>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6418727" y="5579361"/>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pic>
        <p:nvPicPr>
          <p:cNvPr id="21" name="Afbeelding 20">
            <a:extLst>
              <a:ext uri="{FF2B5EF4-FFF2-40B4-BE49-F238E27FC236}">
                <a16:creationId xmlns:a16="http://schemas.microsoft.com/office/drawing/2014/main" id="{AF260D0C-1E71-C54C-BC16-D1CBE1023D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48155229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hasCustomPrompt="1"/>
          </p:nvPr>
        </p:nvSpPr>
        <p:spPr>
          <a:xfrm>
            <a:off x="6553200" y="2289600"/>
            <a:ext cx="5004000" cy="3931813"/>
          </a:xfrm>
        </p:spPr>
        <p:txBody>
          <a:bodyPr/>
          <a:lstStyle>
            <a:lvl1pPr marL="457200" indent="-457200">
              <a:buClr>
                <a:schemeClr val="bg1"/>
              </a:buClr>
              <a:buFont typeface="+mj-lt"/>
              <a:buAutoNum type="arabicPeriod"/>
              <a:defRPr>
                <a:solidFill>
                  <a:schemeClr val="bg1"/>
                </a:solidFill>
              </a:defRPr>
            </a:lvl1pPr>
            <a:lvl2pPr marL="684000" indent="-216000">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Tx/>
              <a:defRPr>
                <a:solidFill>
                  <a:schemeClr val="bg1"/>
                </a:solidFill>
              </a:defRPr>
            </a:lvl5pPr>
          </a:lstStyle>
          <a:p>
            <a:pPr lvl="0"/>
            <a:r>
              <a:rPr lang="nl-NL" dirty="0"/>
              <a:t>Klik om de tekststijl van het model bewerken</a:t>
            </a:r>
          </a:p>
        </p:txBody>
      </p:sp>
      <p:sp>
        <p:nvSpPr>
          <p:cNvPr id="6" name="Titel 5"/>
          <p:cNvSpPr>
            <a:spLocks noGrp="1"/>
          </p:cNvSpPr>
          <p:nvPr>
            <p:ph type="title"/>
          </p:nvPr>
        </p:nvSpPr>
        <p:spPr>
          <a:xfrm>
            <a:off x="6553200" y="1051200"/>
            <a:ext cx="5004000" cy="948047"/>
          </a:xfrm>
        </p:spPr>
        <p:txBody>
          <a:bodyPr/>
          <a:lstStyle>
            <a:lvl1pPr>
              <a:defRPr>
                <a:solidFill>
                  <a:schemeClr val="bg1"/>
                </a:solidFill>
              </a:defRPr>
            </a:lvl1pPr>
          </a:lstStyle>
          <a:p>
            <a:r>
              <a:rPr lang="nl-NL"/>
              <a:t>Klik om de stijl te bewerken</a:t>
            </a:r>
            <a:endParaRPr lang="nl-NL" dirty="0"/>
          </a:p>
        </p:txBody>
      </p:sp>
      <p:sp>
        <p:nvSpPr>
          <p:cNvPr id="12" name="Tijdelijke aanduiding voor afbeelding 11">
            <a:extLst>
              <a:ext uri="{FF2B5EF4-FFF2-40B4-BE49-F238E27FC236}">
                <a16:creationId xmlns:a16="http://schemas.microsoft.com/office/drawing/2014/main" id="{65CDA938-34ED-EC47-B19D-D582D052909F}"/>
              </a:ext>
            </a:extLst>
          </p:cNvPr>
          <p:cNvSpPr>
            <a:spLocks noGrp="1"/>
          </p:cNvSpPr>
          <p:nvPr>
            <p:ph type="pic" sz="quarter" idx="10"/>
          </p:nvPr>
        </p:nvSpPr>
        <p:spPr>
          <a:xfrm>
            <a:off x="0" y="0"/>
            <a:ext cx="6098242" cy="6858000"/>
          </a:xfrm>
          <a:custGeom>
            <a:avLst/>
            <a:gdLst>
              <a:gd name="connsiteX0" fmla="*/ 0 w 6098242"/>
              <a:gd name="connsiteY0" fmla="*/ 0 h 6858000"/>
              <a:gd name="connsiteX1" fmla="*/ 5860200 w 6098242"/>
              <a:gd name="connsiteY1" fmla="*/ 0 h 6858000"/>
              <a:gd name="connsiteX2" fmla="*/ 5860200 w 6098242"/>
              <a:gd name="connsiteY2" fmla="*/ 712800 h 6858000"/>
              <a:gd name="connsiteX3" fmla="*/ 6098242 w 6098242"/>
              <a:gd name="connsiteY3" fmla="*/ 712800 h 6858000"/>
              <a:gd name="connsiteX4" fmla="*/ 6098242 w 6098242"/>
              <a:gd name="connsiteY4" fmla="*/ 6858000 h 6858000"/>
              <a:gd name="connsiteX5" fmla="*/ 0 w 609824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8242" h="6858000">
                <a:moveTo>
                  <a:pt x="0" y="0"/>
                </a:moveTo>
                <a:lnTo>
                  <a:pt x="5860200" y="0"/>
                </a:lnTo>
                <a:lnTo>
                  <a:pt x="5860200" y="712800"/>
                </a:lnTo>
                <a:lnTo>
                  <a:pt x="6098242" y="712800"/>
                </a:lnTo>
                <a:lnTo>
                  <a:pt x="6098242" y="6858000"/>
                </a:lnTo>
                <a:lnTo>
                  <a:pt x="0" y="6858000"/>
                </a:lnTo>
                <a:close/>
              </a:path>
            </a:pathLst>
          </a:custGeom>
          <a:noFill/>
        </p:spPr>
        <p:txBody>
          <a:bodyPr wrap="square" lIns="612000" anchor="ctr" anchorCtr="0">
            <a:noAutofit/>
          </a:bodyPr>
          <a:lstStyle>
            <a:lvl1pPr algn="l">
              <a:defRPr>
                <a:solidFill>
                  <a:schemeClr val="tx1"/>
                </a:solidFill>
              </a:defRPr>
            </a:lvl1pPr>
          </a:lstStyle>
          <a:p>
            <a:r>
              <a:rPr lang="nl-NL"/>
              <a:t>Klik op het pictogram als u een afbeelding wilt toevoegen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pic>
        <p:nvPicPr>
          <p:cNvPr id="10" name="Afbeelding 9">
            <a:extLst>
              <a:ext uri="{FF2B5EF4-FFF2-40B4-BE49-F238E27FC236}">
                <a16:creationId xmlns:a16="http://schemas.microsoft.com/office/drawing/2014/main" id="{CC44ED47-A238-2D42-9C79-E60FB982066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153694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4999" y="2636837"/>
            <a:ext cx="5003801" cy="1584325"/>
          </a:xfrm>
        </p:spPr>
        <p:txBody>
          <a:bodyPr anchor="b">
            <a:normAutofit/>
          </a:bodyPr>
          <a:lstStyle>
            <a:lvl1pPr algn="r">
              <a:defRPr sz="36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idx="1" hasCustomPrompt="1"/>
          </p:nvPr>
        </p:nvSpPr>
        <p:spPr>
          <a:xfrm>
            <a:off x="634999" y="4221162"/>
            <a:ext cx="5003801" cy="2000251"/>
          </a:xfrm>
        </p:spPr>
        <p:txBody>
          <a:bodyPr tIns="90000" rIns="100800"/>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de tekststijl van het model bewerken</a:t>
            </a:r>
          </a:p>
        </p:txBody>
      </p:sp>
      <p:sp>
        <p:nvSpPr>
          <p:cNvPr id="9" name="Tijdelijke aanduiding voor tekst 8"/>
          <p:cNvSpPr>
            <a:spLocks noGrp="1"/>
          </p:cNvSpPr>
          <p:nvPr>
            <p:ph type="body" sz="quarter" idx="13" hasCustomPrompt="1"/>
          </p:nvPr>
        </p:nvSpPr>
        <p:spPr>
          <a:xfrm>
            <a:off x="634999" y="1171575"/>
            <a:ext cx="5003801" cy="1463674"/>
          </a:xfrm>
        </p:spPr>
        <p:txBody>
          <a:bodyPr rIns="0" anchor="b" anchorCtr="0">
            <a:normAutofit/>
          </a:bodyPr>
          <a:lstStyle>
            <a:lvl1pPr marL="0" indent="0" algn="r">
              <a:buNone/>
              <a:defRPr sz="9600" b="1" i="0">
                <a:solidFill>
                  <a:schemeClr val="bg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nl-NL" dirty="0"/>
              <a:t>#</a:t>
            </a:r>
          </a:p>
        </p:txBody>
      </p:sp>
      <p:sp>
        <p:nvSpPr>
          <p:cNvPr id="10" name="Tijdelijke aanduiding voor datum 9"/>
          <p:cNvSpPr>
            <a:spLocks noGrp="1"/>
          </p:cNvSpPr>
          <p:nvPr>
            <p:ph type="dt" sz="half" idx="14"/>
          </p:nvPr>
        </p:nvSpPr>
        <p:spPr/>
        <p:txBody>
          <a:bodyPr/>
          <a:lstStyle/>
          <a:p>
            <a:endParaRPr lang="nl-NL" dirty="0"/>
          </a:p>
        </p:txBody>
      </p:sp>
      <p:sp>
        <p:nvSpPr>
          <p:cNvPr id="12" name="Tijdelijke aanduiding voor voettekst 11"/>
          <p:cNvSpPr>
            <a:spLocks noGrp="1"/>
          </p:cNvSpPr>
          <p:nvPr>
            <p:ph type="ftr" sz="quarter" idx="15"/>
          </p:nvPr>
        </p:nvSpPr>
        <p:spPr/>
        <p:txBody>
          <a:bodyPr/>
          <a:lstStyle/>
          <a:p>
            <a:endParaRPr lang="nl-NL" dirty="0"/>
          </a:p>
        </p:txBody>
      </p:sp>
      <p:sp>
        <p:nvSpPr>
          <p:cNvPr id="13" name="Tijdelijke aanduiding voor dianummer 12"/>
          <p:cNvSpPr>
            <a:spLocks noGrp="1"/>
          </p:cNvSpPr>
          <p:nvPr>
            <p:ph type="sldNum" sz="quarter" idx="16"/>
          </p:nvPr>
        </p:nvSpPr>
        <p:spPr/>
        <p:txBody>
          <a:body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5FCF7695-4593-1943-B84E-F8C54CACBEF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005688301"/>
      </p:ext>
    </p:extLst>
  </p:cSld>
  <p:clrMapOvr>
    <a:masterClrMapping/>
  </p:clrMapOvr>
  <p:extLst>
    <p:ext uri="{DCECCB84-F9BA-43D5-87BE-67443E8EF086}">
      <p15:sldGuideLst xmlns:p15="http://schemas.microsoft.com/office/powerpoint/2012/main">
        <p15:guide id="1" orient="horz" pos="1661" userDrawn="1">
          <p15:clr>
            <a:srgbClr val="FBAE40"/>
          </p15:clr>
        </p15:guide>
        <p15:guide id="2" orient="horz" pos="2659"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5000" y="2276475"/>
            <a:ext cx="5226050" cy="3944938"/>
          </a:xfrm>
        </p:spPr>
        <p:txBody>
          <a:bodyPr/>
          <a:lstStyle>
            <a:lvl1pPr>
              <a:defRPr/>
            </a:lvl1pPr>
          </a:lstStyle>
          <a:p>
            <a:pPr lvl="0"/>
            <a:r>
              <a:rPr lang="nl-NL" dirty="0"/>
              <a:t>Klik om de tekststijl van het model bewerken</a:t>
            </a:r>
          </a:p>
        </p:txBody>
      </p:sp>
      <p:sp>
        <p:nvSpPr>
          <p:cNvPr id="4" name="Tijdelijke aanduiding voor inhoud 3"/>
          <p:cNvSpPr>
            <a:spLocks noGrp="1"/>
          </p:cNvSpPr>
          <p:nvPr>
            <p:ph sz="half" idx="2" hasCustomPrompt="1"/>
          </p:nvPr>
        </p:nvSpPr>
        <p:spPr>
          <a:xfrm>
            <a:off x="6553199" y="2276475"/>
            <a:ext cx="5004000" cy="3944938"/>
          </a:xfrm>
        </p:spPr>
        <p:txBody>
          <a:bodyPr/>
          <a:lstStyle/>
          <a:p>
            <a:pPr lvl="0"/>
            <a:r>
              <a:rPr lang="nl-NL" dirty="0"/>
              <a:t>Klik om de tekststijl van het model bewerken</a:t>
            </a:r>
          </a:p>
        </p:txBody>
      </p:sp>
      <p:sp>
        <p:nvSpPr>
          <p:cNvPr id="2" name="Titel 1"/>
          <p:cNvSpPr>
            <a:spLocks noGrp="1"/>
          </p:cNvSpPr>
          <p:nvPr>
            <p:ph type="title"/>
          </p:nvPr>
        </p:nvSpPr>
        <p:spPr/>
        <p:txBody>
          <a:bodyPr/>
          <a:lstStyle/>
          <a:p>
            <a:r>
              <a:rPr lang="nl-NL"/>
              <a:t>Klik om de stijl te bewerken</a:t>
            </a:r>
          </a:p>
        </p:txBody>
      </p:sp>
      <p:sp>
        <p:nvSpPr>
          <p:cNvPr id="14" name="Tijdelijke aanduiding voor datum 13"/>
          <p:cNvSpPr>
            <a:spLocks noGrp="1"/>
          </p:cNvSpPr>
          <p:nvPr>
            <p:ph type="dt" sz="half" idx="10"/>
          </p:nvPr>
        </p:nvSpPr>
        <p:spPr/>
        <p:txBody>
          <a:bodyPr/>
          <a:lstStyle/>
          <a:p>
            <a:endParaRPr lang="nl-NL" dirty="0"/>
          </a:p>
        </p:txBody>
      </p:sp>
      <p:sp>
        <p:nvSpPr>
          <p:cNvPr id="15" name="Tijdelijke aanduiding voor voettekst 14"/>
          <p:cNvSpPr>
            <a:spLocks noGrp="1"/>
          </p:cNvSpPr>
          <p:nvPr>
            <p:ph type="ftr" sz="quarter" idx="11"/>
          </p:nvPr>
        </p:nvSpPr>
        <p:spPr/>
        <p:txBody>
          <a:bodyPr/>
          <a:lstStyle/>
          <a:p>
            <a:endParaRPr lang="nl-NL" dirty="0"/>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38001744"/>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hasCustomPrompt="1"/>
          </p:nvPr>
        </p:nvSpPr>
        <p:spPr>
          <a:xfrm>
            <a:off x="635001" y="2306037"/>
            <a:ext cx="5004000" cy="648000"/>
          </a:xfrm>
          <a:noFill/>
        </p:spPr>
        <p:txBody>
          <a:bodyPr lIns="180000" tIns="180000" rIns="180000" bIns="72000" anchor="b">
            <a:noAutofit/>
          </a:bodyPr>
          <a:lstStyle>
            <a:lvl1pPr marL="0" indent="0">
              <a:buNone/>
              <a:defRPr sz="18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bewerken</a:t>
            </a:r>
          </a:p>
        </p:txBody>
      </p:sp>
      <p:sp>
        <p:nvSpPr>
          <p:cNvPr id="4" name="Tijdelijke aanduiding voor inhoud 3"/>
          <p:cNvSpPr>
            <a:spLocks noGrp="1"/>
          </p:cNvSpPr>
          <p:nvPr>
            <p:ph sz="half" idx="2" hasCustomPrompt="1"/>
          </p:nvPr>
        </p:nvSpPr>
        <p:spPr>
          <a:xfrm>
            <a:off x="635001" y="2953738"/>
            <a:ext cx="5004000" cy="3267676"/>
          </a:xfrm>
          <a:noFill/>
        </p:spPr>
        <p:txBody>
          <a:bodyPr lIns="180000" tIns="180000" rIns="180000" bIns="72000"/>
          <a:lstStyle/>
          <a:p>
            <a:pPr lvl="0"/>
            <a:r>
              <a:rPr lang="nl-NL" dirty="0"/>
              <a:t>Klik om de tekststijl van het model bewerken</a:t>
            </a:r>
          </a:p>
        </p:txBody>
      </p:sp>
      <p:sp>
        <p:nvSpPr>
          <p:cNvPr id="5" name="Tijdelijke aanduiding voor tekst 4"/>
          <p:cNvSpPr>
            <a:spLocks noGrp="1"/>
          </p:cNvSpPr>
          <p:nvPr>
            <p:ph type="body" sz="quarter" idx="3" hasCustomPrompt="1"/>
          </p:nvPr>
        </p:nvSpPr>
        <p:spPr>
          <a:xfrm>
            <a:off x="6553200" y="2306037"/>
            <a:ext cx="5004000" cy="647228"/>
          </a:xfrm>
          <a:noFill/>
        </p:spPr>
        <p:txBody>
          <a:bodyPr lIns="180000" tIns="180000" rIns="180000" bIns="72000" anchor="b">
            <a:noAutofit/>
          </a:bodyPr>
          <a:lstStyle>
            <a:lvl1pPr marL="0" indent="0">
              <a:buNone/>
              <a:defRPr sz="18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bewerken</a:t>
            </a:r>
          </a:p>
        </p:txBody>
      </p:sp>
      <p:sp>
        <p:nvSpPr>
          <p:cNvPr id="6" name="Tijdelijke aanduiding voor inhoud 5"/>
          <p:cNvSpPr>
            <a:spLocks noGrp="1"/>
          </p:cNvSpPr>
          <p:nvPr>
            <p:ph sz="quarter" idx="4" hasCustomPrompt="1"/>
          </p:nvPr>
        </p:nvSpPr>
        <p:spPr>
          <a:xfrm>
            <a:off x="6553200" y="2953738"/>
            <a:ext cx="5005388" cy="3267676"/>
          </a:xfrm>
          <a:noFill/>
        </p:spPr>
        <p:txBody>
          <a:bodyPr lIns="180000" tIns="180000" rIns="180000" bIns="72000"/>
          <a:lstStyle/>
          <a:p>
            <a:pPr lvl="0"/>
            <a:r>
              <a:rPr lang="nl-NL" dirty="0"/>
              <a:t>Klik om de tekststijl van het model bewerken</a:t>
            </a:r>
          </a:p>
        </p:txBody>
      </p:sp>
      <p:sp>
        <p:nvSpPr>
          <p:cNvPr id="10" name="Titel 9"/>
          <p:cNvSpPr>
            <a:spLocks noGrp="1"/>
          </p:cNvSpPr>
          <p:nvPr>
            <p:ph type="title"/>
          </p:nvPr>
        </p:nvSpPr>
        <p:spPr/>
        <p:txBody>
          <a:bodyPr/>
          <a:lstStyle/>
          <a:p>
            <a:r>
              <a:rPr lang="nl-NL"/>
              <a:t>Klik om de stijl te bewerken</a:t>
            </a:r>
            <a:endParaRPr lang="nl-NL" dirty="0"/>
          </a:p>
        </p:txBody>
      </p:sp>
      <p:sp>
        <p:nvSpPr>
          <p:cNvPr id="16" name="Tijdelijke aanduiding voor datum 15"/>
          <p:cNvSpPr>
            <a:spLocks noGrp="1"/>
          </p:cNvSpPr>
          <p:nvPr>
            <p:ph type="dt" sz="half" idx="10"/>
          </p:nvPr>
        </p:nvSpPr>
        <p:spPr/>
        <p:txBody>
          <a:bodyPr/>
          <a:lstStyle/>
          <a:p>
            <a:endParaRPr lang="nl-NL" dirty="0"/>
          </a:p>
        </p:txBody>
      </p:sp>
      <p:sp>
        <p:nvSpPr>
          <p:cNvPr id="17" name="Tijdelijke aanduiding voor voettekst 16"/>
          <p:cNvSpPr>
            <a:spLocks noGrp="1"/>
          </p:cNvSpPr>
          <p:nvPr>
            <p:ph type="ftr" sz="quarter" idx="11"/>
          </p:nvPr>
        </p:nvSpPr>
        <p:spPr/>
        <p:txBody>
          <a:bodyPr/>
          <a:lstStyle/>
          <a:p>
            <a:endParaRPr lang="nl-NL" dirty="0"/>
          </a:p>
        </p:txBody>
      </p:sp>
      <p:sp>
        <p:nvSpPr>
          <p:cNvPr id="18" name="Tijdelijke aanduiding voor dianummer 17"/>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190576183"/>
      </p:ext>
    </p:extLst>
  </p:cSld>
  <p:clrMapOvr>
    <a:masterClrMapping/>
  </p:clrMapOvr>
  <p:extLst>
    <p:ext uri="{DCECCB84-F9BA-43D5-87BE-67443E8EF086}">
      <p15:sldGuideLst xmlns:p15="http://schemas.microsoft.com/office/powerpoint/2012/main">
        <p15:guide id="1" pos="3988" userDrawn="1">
          <p15:clr>
            <a:srgbClr val="FBAE40"/>
          </p15:clr>
        </p15:guide>
        <p15:guide id="2" pos="3693" userDrawn="1">
          <p15:clr>
            <a:srgbClr val="FBAE40"/>
          </p15:clr>
        </p15:guide>
        <p15:guide id="3" orient="horz" pos="1661"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NL" dirty="0"/>
          </a:p>
        </p:txBody>
      </p:sp>
      <p:sp>
        <p:nvSpPr>
          <p:cNvPr id="12" name="Tijdelijke aanduiding voor datum 11"/>
          <p:cNvSpPr>
            <a:spLocks noGrp="1"/>
          </p:cNvSpPr>
          <p:nvPr>
            <p:ph type="dt" sz="half" idx="10"/>
          </p:nvPr>
        </p:nvSpPr>
        <p:spPr/>
        <p:txBody>
          <a:bodyPr/>
          <a:lstStyle/>
          <a:p>
            <a:endParaRPr lang="nl-NL" dirty="0"/>
          </a:p>
        </p:txBody>
      </p:sp>
      <p:sp>
        <p:nvSpPr>
          <p:cNvPr id="13" name="Tijdelijke aanduiding voor voettekst 12"/>
          <p:cNvSpPr>
            <a:spLocks noGrp="1"/>
          </p:cNvSpPr>
          <p:nvPr>
            <p:ph type="ftr" sz="quarter" idx="11"/>
          </p:nvPr>
        </p:nvSpPr>
        <p:spPr/>
        <p:txBody>
          <a:bodyPr/>
          <a:lstStyle/>
          <a:p>
            <a:endParaRPr lang="nl-NL" dirty="0"/>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279042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1" name="Tijdelijke aanduiding voor datum 10"/>
          <p:cNvSpPr>
            <a:spLocks noGrp="1"/>
          </p:cNvSpPr>
          <p:nvPr>
            <p:ph type="dt" sz="half" idx="10"/>
          </p:nvPr>
        </p:nvSpPr>
        <p:spPr/>
        <p:txBody>
          <a:bodyPr/>
          <a:lstStyle/>
          <a:p>
            <a:endParaRPr lang="nl-NL" dirty="0"/>
          </a:p>
        </p:txBody>
      </p:sp>
      <p:sp>
        <p:nvSpPr>
          <p:cNvPr id="12" name="Tijdelijke aanduiding voor voettekst 11"/>
          <p:cNvSpPr>
            <a:spLocks noGrp="1"/>
          </p:cNvSpPr>
          <p:nvPr>
            <p:ph type="ftr" sz="quarter" idx="11"/>
          </p:nvPr>
        </p:nvSpPr>
        <p:spPr/>
        <p:txBody>
          <a:bodyPr/>
          <a:lstStyle/>
          <a:p>
            <a:endParaRPr lang="nl-NL" dirty="0"/>
          </a:p>
        </p:txBody>
      </p:sp>
      <p:sp>
        <p:nvSpPr>
          <p:cNvPr id="13" name="Tijdelijke aanduiding voor dianummer 12"/>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9085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hasCustomPrompt="1"/>
          </p:nvPr>
        </p:nvSpPr>
        <p:spPr>
          <a:xfrm>
            <a:off x="635000" y="3427413"/>
            <a:ext cx="5003800" cy="2793999"/>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 om de tekststijl van het model bewerken</a:t>
            </a:r>
          </a:p>
        </p:txBody>
      </p:sp>
      <p:sp>
        <p:nvSpPr>
          <p:cNvPr id="10" name="Tijdelijke aanduiding voor inhoud 9"/>
          <p:cNvSpPr>
            <a:spLocks noGrp="1"/>
          </p:cNvSpPr>
          <p:nvPr>
            <p:ph sz="quarter" idx="13" hasCustomPrompt="1"/>
          </p:nvPr>
        </p:nvSpPr>
        <p:spPr>
          <a:xfrm>
            <a:off x="6554588" y="1052513"/>
            <a:ext cx="5004000" cy="5168900"/>
          </a:xfrm>
        </p:spPr>
        <p:txBody>
          <a:bodyPr/>
          <a:lstStyle/>
          <a:p>
            <a:pPr lvl="0"/>
            <a:r>
              <a:rPr lang="nl-NL" dirty="0"/>
              <a:t>Klik om de tekststijl van het model bewerken</a:t>
            </a:r>
          </a:p>
        </p:txBody>
      </p:sp>
      <p:sp>
        <p:nvSpPr>
          <p:cNvPr id="3" name="Titel 2"/>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569135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ote tekst A">
    <p:bg>
      <p:bgRef idx="1001">
        <a:schemeClr val="bg2"/>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tx1"/>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5"/>
            <a:ext cx="5461000" cy="1144098"/>
          </a:xfrm>
        </p:spPr>
        <p:txBody>
          <a:bodyPr lIns="162000" tIns="90000" rIns="90000">
            <a:norm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9" name="Tijdelijke aanduiding voor datum 8"/>
          <p:cNvSpPr>
            <a:spLocks noGrp="1"/>
          </p:cNvSpPr>
          <p:nvPr>
            <p:ph type="dt" sz="half" idx="10"/>
          </p:nvPr>
        </p:nvSpPr>
        <p:spPr/>
        <p:txBody>
          <a:bodyPr/>
          <a:lstStyle>
            <a:lvl1pPr>
              <a:defRPr>
                <a:solidFill>
                  <a:schemeClr val="tx2"/>
                </a:solidFill>
              </a:defRPr>
            </a:lvl1pPr>
          </a:lstStyle>
          <a:p>
            <a:endParaRPr lang="nl-NL" dirty="0"/>
          </a:p>
        </p:txBody>
      </p:sp>
      <p:sp>
        <p:nvSpPr>
          <p:cNvPr id="10" name="Tijdelijke aanduiding voor voettekst 9"/>
          <p:cNvSpPr>
            <a:spLocks noGrp="1"/>
          </p:cNvSpPr>
          <p:nvPr>
            <p:ph type="ftr" sz="quarter" idx="11"/>
          </p:nvPr>
        </p:nvSpPr>
        <p:spPr/>
        <p:txBody>
          <a:bodyPr/>
          <a:lstStyle>
            <a:lvl1pPr>
              <a:defRPr>
                <a:solidFill>
                  <a:schemeClr val="tx2"/>
                </a:solidFill>
              </a:defRPr>
            </a:lvl1pPr>
          </a:lstStyle>
          <a:p>
            <a:endParaRPr lang="nl-NL" dirty="0"/>
          </a:p>
        </p:txBody>
      </p:sp>
      <p:sp>
        <p:nvSpPr>
          <p:cNvPr id="11" name="Tijdelijke aanduiding voor dianummer 10"/>
          <p:cNvSpPr>
            <a:spLocks noGrp="1"/>
          </p:cNvSpPr>
          <p:nvPr>
            <p:ph type="sldNum" sz="quarter" idx="12"/>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tx2"/>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4"/>
            <a:ext cx="5461000" cy="1144099"/>
          </a:xfrm>
        </p:spPr>
        <p:txBody>
          <a:bodyPr lIns="16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6" name="Tijdelijke aanduiding voor datum 5"/>
          <p:cNvSpPr>
            <a:spLocks noGrp="1"/>
          </p:cNvSpPr>
          <p:nvPr>
            <p:ph type="dt" sz="half" idx="10"/>
          </p:nvPr>
        </p:nvSpPr>
        <p:spPr/>
        <p:txBody>
          <a:bodyPr/>
          <a:lstStyle/>
          <a:p>
            <a:endParaRPr lang="nl-NL" dirty="0"/>
          </a:p>
        </p:txBody>
      </p:sp>
      <p:sp>
        <p:nvSpPr>
          <p:cNvPr id="7" name="Tijdelijke aanduiding voor voettekst 6"/>
          <p:cNvSpPr>
            <a:spLocks noGrp="1"/>
          </p:cNvSpPr>
          <p:nvPr>
            <p:ph type="ftr" sz="quarter" idx="11"/>
          </p:nvPr>
        </p:nvSpPr>
        <p:spPr/>
        <p:txBody>
          <a:bodyPr/>
          <a:lstStyle/>
          <a:p>
            <a:endParaRPr lang="nl-NL" dirty="0"/>
          </a:p>
        </p:txBody>
      </p:sp>
      <p:sp>
        <p:nvSpPr>
          <p:cNvPr id="8" name="Tijdelijke aanduiding voor dianummer 7"/>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8729948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6096000" y="-1588"/>
            <a:ext cx="6096000" cy="68595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1000">
              <a:solidFill>
                <a:schemeClr val="bg1"/>
              </a:solidFill>
            </a:endParaRPr>
          </a:p>
        </p:txBody>
      </p:sp>
      <p:sp>
        <p:nvSpPr>
          <p:cNvPr id="6" name="Titel 5"/>
          <p:cNvSpPr>
            <a:spLocks noGrp="1"/>
          </p:cNvSpPr>
          <p:nvPr>
            <p:ph type="title"/>
          </p:nvPr>
        </p:nvSpPr>
        <p:spPr>
          <a:xfrm>
            <a:off x="635000" y="2636838"/>
            <a:ext cx="5003799" cy="1584324"/>
          </a:xfrm>
        </p:spPr>
        <p:txBody>
          <a:bodyPr anchor="ctr" anchorCtr="0"/>
          <a:lstStyle>
            <a:lvl1pPr>
              <a:defRPr sz="4000">
                <a:solidFill>
                  <a:schemeClr val="tx2"/>
                </a:solidFill>
              </a:defRPr>
            </a:lvl1pPr>
          </a:lstStyle>
          <a:p>
            <a:r>
              <a:rPr lang="nl-NL"/>
              <a:t>Klik om de stijl te bewerken</a:t>
            </a:r>
            <a:endParaRPr lang="nl-NL" dirty="0"/>
          </a:p>
        </p:txBody>
      </p:sp>
      <p:sp>
        <p:nvSpPr>
          <p:cNvPr id="3" name="Tijdelijke aanduiding voor tekst 2"/>
          <p:cNvSpPr>
            <a:spLocks noGrp="1"/>
          </p:cNvSpPr>
          <p:nvPr>
            <p:ph type="body" sz="quarter" idx="10" hasCustomPrompt="1"/>
          </p:nvPr>
        </p:nvSpPr>
        <p:spPr>
          <a:xfrm>
            <a:off x="6554588" y="1066800"/>
            <a:ext cx="5004000" cy="5154613"/>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11" name="Tijdelijke aanduiding voor datum 10"/>
          <p:cNvSpPr>
            <a:spLocks noGrp="1"/>
          </p:cNvSpPr>
          <p:nvPr>
            <p:ph type="dt" sz="half" idx="11"/>
          </p:nvPr>
        </p:nvSpPr>
        <p:spPr/>
        <p:txBody>
          <a:bodyPr/>
          <a:lstStyle/>
          <a:p>
            <a:endParaRPr lang="nl-NL" dirty="0"/>
          </a:p>
        </p:txBody>
      </p:sp>
      <p:sp>
        <p:nvSpPr>
          <p:cNvPr id="12" name="Tijdelijke aanduiding voor voettekst 11"/>
          <p:cNvSpPr>
            <a:spLocks noGrp="1"/>
          </p:cNvSpPr>
          <p:nvPr>
            <p:ph type="ftr" sz="quarter" idx="12"/>
          </p:nvPr>
        </p:nvSpPr>
        <p:spPr/>
        <p:txBody>
          <a:bodyPr/>
          <a:lstStyle/>
          <a:p>
            <a:endParaRPr lang="nl-NL" dirty="0"/>
          </a:p>
        </p:txBody>
      </p:sp>
      <p:sp>
        <p:nvSpPr>
          <p:cNvPr id="13" name="Tijdelijke aanduiding voor dianummer 12"/>
          <p:cNvSpPr>
            <a:spLocks noGrp="1"/>
          </p:cNvSpPr>
          <p:nvPr>
            <p:ph type="sldNum" sz="quarter" idx="13"/>
          </p:nvPr>
        </p:nvSpPr>
        <p:spPr/>
        <p:txBody>
          <a:bodyPr/>
          <a:lstStyle/>
          <a:p>
            <a:fld id="{10A0A6AF-03C5-477E-939A-E28F7E7F05EA}" type="slidenum">
              <a:rPr lang="nl-NL" smtClean="0"/>
              <a:pPr/>
              <a:t>‹nr.›</a:t>
            </a:fld>
            <a:endParaRPr lang="nl-NL" dirty="0"/>
          </a:p>
        </p:txBody>
      </p:sp>
      <p:pic>
        <p:nvPicPr>
          <p:cNvPr id="9" name="Afbeelding 8">
            <a:extLst>
              <a:ext uri="{FF2B5EF4-FFF2-40B4-BE49-F238E27FC236}">
                <a16:creationId xmlns:a16="http://schemas.microsoft.com/office/drawing/2014/main" id="{1AB1A3E9-97CB-CA43-9E2C-4CE700C68A5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8841814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ctr" anchorCtr="0"/>
          <a:lstStyle>
            <a:lvl1pPr>
              <a:defRPr sz="4000">
                <a:solidFill>
                  <a:schemeClr val="bg1"/>
                </a:solidFill>
              </a:defRPr>
            </a:lvl1pPr>
          </a:lstStyle>
          <a:p>
            <a:r>
              <a:rPr lang="nl-NL"/>
              <a:t>Klik om de stijl te bewerken</a:t>
            </a:r>
            <a:endParaRPr lang="nl-NL" dirty="0"/>
          </a:p>
        </p:txBody>
      </p:sp>
      <p:sp>
        <p:nvSpPr>
          <p:cNvPr id="4" name="Tijdelijke aanduiding voor tekst 3"/>
          <p:cNvSpPr>
            <a:spLocks noGrp="1"/>
          </p:cNvSpPr>
          <p:nvPr>
            <p:ph type="body" sz="quarter" idx="10" hasCustomPrompt="1"/>
          </p:nvPr>
        </p:nvSpPr>
        <p:spPr>
          <a:xfrm>
            <a:off x="6553199" y="1052513"/>
            <a:ext cx="5004000" cy="5168900"/>
          </a:xfrm>
        </p:spPr>
        <p:txBody>
          <a:bodyPr anchor="ctr" anchorCtr="0"/>
          <a:lstStyle/>
          <a:p>
            <a:pPr lvl="0"/>
            <a:r>
              <a:rPr lang="nl-NL" dirty="0"/>
              <a:t>Klik om de tekststijl van het model bewerken</a:t>
            </a:r>
          </a:p>
        </p:txBody>
      </p:sp>
      <p:sp>
        <p:nvSpPr>
          <p:cNvPr id="13" name="Tijdelijke aanduiding voor datum 12"/>
          <p:cNvSpPr>
            <a:spLocks noGrp="1"/>
          </p:cNvSpPr>
          <p:nvPr>
            <p:ph type="dt" sz="half" idx="11"/>
          </p:nvPr>
        </p:nvSpPr>
        <p:spPr/>
        <p:txBody>
          <a:bodyPr/>
          <a:lstStyle/>
          <a:p>
            <a:endParaRPr lang="nl-NL" dirty="0"/>
          </a:p>
        </p:txBody>
      </p:sp>
      <p:sp>
        <p:nvSpPr>
          <p:cNvPr id="14" name="Tijdelijke aanduiding voor voettekst 13"/>
          <p:cNvSpPr>
            <a:spLocks noGrp="1"/>
          </p:cNvSpPr>
          <p:nvPr>
            <p:ph type="ftr" sz="quarter" idx="12"/>
          </p:nvPr>
        </p:nvSpPr>
        <p:spPr/>
        <p:txBody>
          <a:bodyPr/>
          <a:lstStyle/>
          <a:p>
            <a:endParaRPr lang="nl-NL" dirty="0"/>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‹nr.›</a:t>
            </a:fld>
            <a:endParaRPr lang="nl-NL" dirty="0"/>
          </a:p>
        </p:txBody>
      </p:sp>
      <p:pic>
        <p:nvPicPr>
          <p:cNvPr id="9" name="Afbeelding 8">
            <a:extLst>
              <a:ext uri="{FF2B5EF4-FFF2-40B4-BE49-F238E27FC236}">
                <a16:creationId xmlns:a16="http://schemas.microsoft.com/office/drawing/2014/main" id="{BE770F96-3C80-EF44-950D-D9743531401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144809955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hasCustomPrompt="1"/>
          </p:nvPr>
        </p:nvSpPr>
        <p:spPr>
          <a:xfrm>
            <a:off x="635000" y="3427413"/>
            <a:ext cx="5003800" cy="2794000"/>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 om de tekststijl van het model bewerken</a:t>
            </a:r>
          </a:p>
        </p:txBody>
      </p:sp>
      <p:sp>
        <p:nvSpPr>
          <p:cNvPr id="9" name="Titel 8"/>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17" name="Tijdelijke aanduiding voor afbeelding 16">
            <a:extLst>
              <a:ext uri="{FF2B5EF4-FFF2-40B4-BE49-F238E27FC236}">
                <a16:creationId xmlns:a16="http://schemas.microsoft.com/office/drawing/2014/main" id="{BBCE35AD-A624-6445-84E4-C0AC03B155AD}"/>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sp>
        <p:nvSpPr>
          <p:cNvPr id="11" name="Tijdelijke aanduiding voor datum 10"/>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5264090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hasCustomPrompt="1"/>
          </p:nvPr>
        </p:nvSpPr>
        <p:spPr>
          <a:xfrm>
            <a:off x="635000" y="2289600"/>
            <a:ext cx="5005388" cy="393541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2" name="Titel 1"/>
          <p:cNvSpPr>
            <a:spLocks noGrp="1"/>
          </p:cNvSpPr>
          <p:nvPr>
            <p:ph type="title"/>
          </p:nvPr>
        </p:nvSpPr>
        <p:spPr>
          <a:xfrm>
            <a:off x="634206" y="1051200"/>
            <a:ext cx="5004594" cy="948047"/>
          </a:xfrm>
        </p:spPr>
        <p:txBody>
          <a:bodyPr/>
          <a:lstStyle>
            <a:lvl1pPr>
              <a:defRPr>
                <a:solidFill>
                  <a:schemeClr val="bg1"/>
                </a:solidFill>
              </a:defRPr>
            </a:lvl1pPr>
          </a:lstStyle>
          <a:p>
            <a:r>
              <a:rPr lang="nl-NL"/>
              <a:t>Klik om de stijl te bewerken</a:t>
            </a:r>
            <a:endParaRPr lang="nl-NL" dirty="0"/>
          </a:p>
        </p:txBody>
      </p:sp>
      <p:sp>
        <p:nvSpPr>
          <p:cNvPr id="20" name="Tijdelijke aanduiding voor datum 19"/>
          <p:cNvSpPr>
            <a:spLocks noGrp="1"/>
          </p:cNvSpPr>
          <p:nvPr>
            <p:ph type="dt" sz="half" idx="25"/>
          </p:nvPr>
        </p:nvSpPr>
        <p:spPr/>
        <p:txBody>
          <a:bodyPr/>
          <a:lstStyle/>
          <a:p>
            <a:endParaRPr lang="nl-NL" dirty="0"/>
          </a:p>
        </p:txBody>
      </p:sp>
      <p:sp>
        <p:nvSpPr>
          <p:cNvPr id="21" name="Tijdelijke aanduiding voor voettekst 20"/>
          <p:cNvSpPr>
            <a:spLocks noGrp="1"/>
          </p:cNvSpPr>
          <p:nvPr>
            <p:ph type="ftr" sz="quarter" idx="26"/>
          </p:nvPr>
        </p:nvSpPr>
        <p:spPr/>
        <p:txBody>
          <a:bodyPr/>
          <a:lstStyle/>
          <a:p>
            <a:endParaRPr lang="nl-NL" dirty="0"/>
          </a:p>
        </p:txBody>
      </p:sp>
      <p:sp>
        <p:nvSpPr>
          <p:cNvPr id="22" name="Tijdelijke aanduiding voor dianummer 21"/>
          <p:cNvSpPr>
            <a:spLocks noGrp="1"/>
          </p:cNvSpPr>
          <p:nvPr>
            <p:ph type="sldNum" sz="quarter" idx="27"/>
          </p:nvPr>
        </p:nvSpPr>
        <p:spPr/>
        <p:txBody>
          <a:bodyPr/>
          <a:lstStyle/>
          <a:p>
            <a:fld id="{10A0A6AF-03C5-477E-939A-E28F7E7F05EA}" type="slidenum">
              <a:rPr lang="nl-NL" smtClean="0"/>
              <a:pPr/>
              <a:t>‹nr.›</a:t>
            </a:fld>
            <a:endParaRPr lang="nl-NL" dirty="0"/>
          </a:p>
        </p:txBody>
      </p:sp>
      <p:sp>
        <p:nvSpPr>
          <p:cNvPr id="13" name="Tijdelijke aanduiding voor afbeelding 12">
            <a:extLst>
              <a:ext uri="{FF2B5EF4-FFF2-40B4-BE49-F238E27FC236}">
                <a16:creationId xmlns:a16="http://schemas.microsoft.com/office/drawing/2014/main" id="{E2861002-9B37-3648-AC12-62C3BB3C1FD0}"/>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pic>
        <p:nvPicPr>
          <p:cNvPr id="11" name="Afbeelding 10">
            <a:extLst>
              <a:ext uri="{FF2B5EF4-FFF2-40B4-BE49-F238E27FC236}">
                <a16:creationId xmlns:a16="http://schemas.microsoft.com/office/drawing/2014/main" id="{B9945B71-DBE8-C64D-A8FF-A06662931AE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411097885"/>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35000" y="2289600"/>
            <a:ext cx="5003800" cy="3931813"/>
          </a:xfrm>
        </p:spPr>
        <p:txBody>
          <a:bodyPr/>
          <a:lstStyle/>
          <a:p>
            <a:pPr lvl="0"/>
            <a:r>
              <a:rPr lang="nl-NL" dirty="0"/>
              <a:t>Klik om de tekststijl van het model bewerken</a:t>
            </a:r>
          </a:p>
        </p:txBody>
      </p:sp>
      <p:sp>
        <p:nvSpPr>
          <p:cNvPr id="2" name="Titel 1"/>
          <p:cNvSpPr>
            <a:spLocks noGrp="1"/>
          </p:cNvSpPr>
          <p:nvPr>
            <p:ph type="title"/>
          </p:nvPr>
        </p:nvSpPr>
        <p:spPr>
          <a:xfrm>
            <a:off x="635000" y="1051200"/>
            <a:ext cx="5003800" cy="948047"/>
          </a:xfrm>
        </p:spPr>
        <p:txBody>
          <a:bodyPr/>
          <a:lstStyle/>
          <a:p>
            <a:r>
              <a:rPr lang="nl-NL"/>
              <a:t>Klik om de stijl te bewerken</a:t>
            </a:r>
            <a:endParaRPr lang="nl-NL" dirty="0"/>
          </a:p>
        </p:txBody>
      </p:sp>
      <p:sp>
        <p:nvSpPr>
          <p:cNvPr id="6" name="Tijdelijke aanduiding voor datum 5"/>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‹nr.›</a:t>
            </a:fld>
            <a:endParaRPr lang="nl-NL" dirty="0"/>
          </a:p>
        </p:txBody>
      </p:sp>
      <p:sp>
        <p:nvSpPr>
          <p:cNvPr id="8" name="Tijdelijke aanduiding voor afbeelding 7">
            <a:extLst>
              <a:ext uri="{FF2B5EF4-FFF2-40B4-BE49-F238E27FC236}">
                <a16:creationId xmlns:a16="http://schemas.microsoft.com/office/drawing/2014/main" id="{1817E04A-B9A8-0D44-BBB8-122507EA0819}"/>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spTree>
    <p:extLst>
      <p:ext uri="{BB962C8B-B14F-4D97-AF65-F5344CB8AC3E}">
        <p14:creationId xmlns:p14="http://schemas.microsoft.com/office/powerpoint/2010/main" val="172983865"/>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bg1"/>
                </a:solidFill>
              </a:defRPr>
            </a:lvl1pPr>
          </a:lstStyle>
          <a:p>
            <a:r>
              <a:rPr lang="nl-NL"/>
              <a:t>Klik om de stijl te bewerken</a:t>
            </a:r>
            <a:endParaRPr lang="nl-NL" dirty="0"/>
          </a:p>
        </p:txBody>
      </p:sp>
      <p:sp>
        <p:nvSpPr>
          <p:cNvPr id="14" name="Tijdelijke aanduiding voor tekst 13"/>
          <p:cNvSpPr>
            <a:spLocks noGrp="1"/>
          </p:cNvSpPr>
          <p:nvPr>
            <p:ph type="body" sz="quarter" idx="13" hasCustomPrompt="1"/>
          </p:nvPr>
        </p:nvSpPr>
        <p:spPr>
          <a:xfrm>
            <a:off x="635000" y="3749487"/>
            <a:ext cx="10923588" cy="2471925"/>
          </a:xfrm>
        </p:spPr>
        <p:txBody>
          <a:bodyPr numCol="2" spcCol="468000"/>
          <a:lstStyle/>
          <a:p>
            <a:pPr lvl="0"/>
            <a:r>
              <a:rPr lang="nl-NL" dirty="0"/>
              <a:t>Klik om de tekststijl van het model bewerken</a:t>
            </a:r>
          </a:p>
        </p:txBody>
      </p:sp>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pic>
        <p:nvPicPr>
          <p:cNvPr id="12" name="Afbeelding 11">
            <a:extLst>
              <a:ext uri="{FF2B5EF4-FFF2-40B4-BE49-F238E27FC236}">
                <a16:creationId xmlns:a16="http://schemas.microsoft.com/office/drawing/2014/main" id="{38466592-3EDA-8A4C-9A9E-0690EAD4E06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9530065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7"/>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tx2"/>
                </a:solidFill>
              </a:defRPr>
            </a:lvl1pPr>
          </a:lstStyle>
          <a:p>
            <a:r>
              <a:rPr lang="nl-NL"/>
              <a:t>Klik om de stijl te bewerken</a:t>
            </a:r>
            <a:endParaRPr lang="nl-NL" dirty="0"/>
          </a:p>
        </p:txBody>
      </p:sp>
      <p:sp>
        <p:nvSpPr>
          <p:cNvPr id="14" name="Tijdelijke aanduiding voor tekst 13"/>
          <p:cNvSpPr>
            <a:spLocks noGrp="1"/>
          </p:cNvSpPr>
          <p:nvPr>
            <p:ph type="body" sz="quarter" idx="13" hasCustomPrompt="1"/>
          </p:nvPr>
        </p:nvSpPr>
        <p:spPr>
          <a:xfrm>
            <a:off x="635000" y="3749487"/>
            <a:ext cx="10923588" cy="2471925"/>
          </a:xfrm>
        </p:spPr>
        <p:txBody>
          <a:bodyPr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637193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lvl1pPr>
              <a:buClr>
                <a:schemeClr val="bg2"/>
              </a:buClr>
              <a:tabLst>
                <a:tab pos="1619250" algn="l"/>
              </a:tabLst>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4205" y="3888000"/>
            <a:ext cx="5004595" cy="2333413"/>
          </a:xfrm>
        </p:spPr>
        <p:txBody>
          <a:bodyPr anchor="t" anchorCtr="0"/>
          <a:lstStyle>
            <a:lvl1pPr>
              <a:defRPr>
                <a:solidFill>
                  <a:schemeClr val="tx1"/>
                </a:solidFill>
              </a:defRPr>
            </a:lvl1pPr>
          </a:lstStyle>
          <a:p>
            <a:r>
              <a:rPr lang="nl-NL"/>
              <a:t>Klik om de stijl te bewerken</a:t>
            </a:r>
            <a:endParaRPr lang="nl-NL" dirty="0"/>
          </a:p>
        </p:txBody>
      </p:sp>
      <p:sp>
        <p:nvSpPr>
          <p:cNvPr id="6" name="Tijdelijke aanduiding voor tekst 13"/>
          <p:cNvSpPr>
            <a:spLocks noGrp="1"/>
          </p:cNvSpPr>
          <p:nvPr>
            <p:ph type="body" sz="quarter" idx="13" hasCustomPrompt="1"/>
          </p:nvPr>
        </p:nvSpPr>
        <p:spPr>
          <a:xfrm>
            <a:off x="6554588" y="3888000"/>
            <a:ext cx="5004000" cy="2333413"/>
          </a:xfrm>
        </p:spPr>
        <p:txBody>
          <a:bodyPr tIns="50400" numCol="1" spcCol="468000" anchor="t" anchorCtr="0"/>
          <a:lstStyle/>
          <a:p>
            <a:pPr lvl="0"/>
            <a:r>
              <a:rPr lang="nl-NL" dirty="0"/>
              <a:t>Klik om de tekststijl van het model bewerken</a:t>
            </a:r>
          </a:p>
        </p:txBody>
      </p:sp>
      <p:sp>
        <p:nvSpPr>
          <p:cNvPr id="10" name="Tijdelijke aanduiding voor datum 9"/>
          <p:cNvSpPr>
            <a:spLocks noGrp="1"/>
          </p:cNvSpPr>
          <p:nvPr>
            <p:ph type="dt" sz="half" idx="15"/>
          </p:nvPr>
        </p:nvSpPr>
        <p:spPr/>
        <p:txBody>
          <a:bodyPr/>
          <a:lstStyle>
            <a:lvl1pPr>
              <a:defRPr>
                <a:solidFill>
                  <a:schemeClr val="tx2"/>
                </a:solidFill>
              </a:defRPr>
            </a:lvl1pPr>
          </a:lstStyle>
          <a:p>
            <a:endParaRPr lang="nl-NL" dirty="0"/>
          </a:p>
        </p:txBody>
      </p:sp>
      <p:sp>
        <p:nvSpPr>
          <p:cNvPr id="11" name="Tijdelijke aanduiding voor voettekst 10"/>
          <p:cNvSpPr>
            <a:spLocks noGrp="1"/>
          </p:cNvSpPr>
          <p:nvPr>
            <p:ph type="ftr" sz="quarter" idx="16"/>
          </p:nvPr>
        </p:nvSpPr>
        <p:spPr/>
        <p:txBody>
          <a:bodyPr/>
          <a:lstStyle>
            <a:lvl1pPr>
              <a:defRPr>
                <a:solidFill>
                  <a:schemeClr val="tx2"/>
                </a:solidFill>
              </a:defRPr>
            </a:lvl1pPr>
          </a:lstStyle>
          <a:p>
            <a:endParaRPr lang="nl-NL" dirty="0"/>
          </a:p>
        </p:txBody>
      </p:sp>
      <p:sp>
        <p:nvSpPr>
          <p:cNvPr id="13" name="Tijdelijke aanduiding voor dianummer 12"/>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168891579"/>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553199" y="3888000"/>
            <a:ext cx="5004000" cy="2333413"/>
          </a:xfrm>
        </p:spPr>
        <p:txBody>
          <a:bodyPr tIns="50400" numCol="1" spcCol="468000" anchor="t" anchorCtr="0"/>
          <a:lstStyle/>
          <a:p>
            <a:pPr lvl="0"/>
            <a:r>
              <a:rPr lang="nl-NL" dirty="0"/>
              <a:t>Klik om de tekststijl van het model bewerken</a:t>
            </a:r>
          </a:p>
        </p:txBody>
      </p:sp>
      <p:sp>
        <p:nvSpPr>
          <p:cNvPr id="2" name="Titel 1"/>
          <p:cNvSpPr>
            <a:spLocks noGrp="1"/>
          </p:cNvSpPr>
          <p:nvPr>
            <p:ph type="title"/>
          </p:nvPr>
        </p:nvSpPr>
        <p:spPr>
          <a:xfrm>
            <a:off x="634206" y="3888000"/>
            <a:ext cx="5004594" cy="2333413"/>
          </a:xfrm>
        </p:spPr>
        <p:txBody>
          <a:bodyPr anchor="t" anchorCtr="0"/>
          <a:lstStyle/>
          <a:p>
            <a:r>
              <a:rPr lang="nl-NL"/>
              <a:t>Klik om de stijl te bewerken</a:t>
            </a:r>
            <a:endParaRPr lang="nl-NL" dirty="0"/>
          </a:p>
        </p:txBody>
      </p:sp>
      <p:sp>
        <p:nvSpPr>
          <p:cNvPr id="9" name="Tijdelijke aanduiding voor datum 8"/>
          <p:cNvSpPr>
            <a:spLocks noGrp="1"/>
          </p:cNvSpPr>
          <p:nvPr>
            <p:ph type="dt" sz="half" idx="15"/>
          </p:nvPr>
        </p:nvSpPr>
        <p:spPr/>
        <p:txBody>
          <a:bodyPr/>
          <a:lstStyle/>
          <a:p>
            <a:endParaRPr lang="nl-NL" dirty="0"/>
          </a:p>
        </p:txBody>
      </p:sp>
      <p:sp>
        <p:nvSpPr>
          <p:cNvPr id="10" name="Tijdelijke aanduiding voor voettekst 9"/>
          <p:cNvSpPr>
            <a:spLocks noGrp="1"/>
          </p:cNvSpPr>
          <p:nvPr>
            <p:ph type="ftr" sz="quarter" idx="16"/>
          </p:nvPr>
        </p:nvSpPr>
        <p:spPr/>
        <p:txBody>
          <a:bodyPr/>
          <a:lstStyle/>
          <a:p>
            <a:endParaRPr lang="nl-NL" dirty="0"/>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1403901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35000" y="3888000"/>
            <a:ext cx="10923588" cy="2333413"/>
          </a:xfrm>
        </p:spPr>
        <p:txBody>
          <a:bodyPr tIns="50400" numCol="2" spcCol="468000"/>
          <a:lstStyle/>
          <a:p>
            <a:pPr lvl="0"/>
            <a:r>
              <a:rPr lang="nl-NL" dirty="0"/>
              <a:t>Klik om de tekststijl van het model bewerken</a:t>
            </a:r>
          </a:p>
        </p:txBody>
      </p:sp>
      <p:sp>
        <p:nvSpPr>
          <p:cNvPr id="8" name="Tijdelijke aanduiding voor datum 7"/>
          <p:cNvSpPr>
            <a:spLocks noGrp="1"/>
          </p:cNvSpPr>
          <p:nvPr>
            <p:ph type="dt" sz="half" idx="15"/>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6"/>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281633884"/>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35000" y="3888000"/>
            <a:ext cx="10923588" cy="2333413"/>
          </a:xfrm>
        </p:spPr>
        <p:txBody>
          <a:bodyPr tIns="50400" numCol="2" spcCol="468000"/>
          <a:lstStyle/>
          <a:p>
            <a:pPr lvl="0"/>
            <a:r>
              <a:rPr lang="nl-NL" dirty="0"/>
              <a:t>Klik om de tekststijl van het model bewerken</a:t>
            </a:r>
          </a:p>
        </p:txBody>
      </p:sp>
      <p:sp>
        <p:nvSpPr>
          <p:cNvPr id="8" name="Tijdelijke aanduiding voor datum 7"/>
          <p:cNvSpPr>
            <a:spLocks noGrp="1"/>
          </p:cNvSpPr>
          <p:nvPr>
            <p:ph type="dt" sz="half" idx="15"/>
          </p:nvPr>
        </p:nvSpPr>
        <p:spPr/>
        <p:txBody>
          <a:bodyPr/>
          <a:lstStyle/>
          <a:p>
            <a:endParaRPr lang="nl-NL" dirty="0"/>
          </a:p>
        </p:txBody>
      </p:sp>
      <p:sp>
        <p:nvSpPr>
          <p:cNvPr id="9" name="Tijdelijke aanduiding voor voettekst 8"/>
          <p:cNvSpPr>
            <a:spLocks noGrp="1"/>
          </p:cNvSpPr>
          <p:nvPr>
            <p:ph type="ftr" sz="quarter" idx="16"/>
          </p:nvPr>
        </p:nvSpPr>
        <p:spPr/>
        <p:txBody>
          <a:bodyPr/>
          <a:lstStyle/>
          <a:p>
            <a:endParaRPr lang="nl-NL" dirty="0"/>
          </a:p>
        </p:txBody>
      </p:sp>
      <p:sp>
        <p:nvSpPr>
          <p:cNvPr id="10" name="Tijdelijke aanduiding voor dianummer 9"/>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461047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Ref idx="1001">
        <a:schemeClr val="bg2"/>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noFill/>
        </p:spPr>
        <p:txBody>
          <a:bodyPr wrap="square" lIns="61200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3600" y="1051200"/>
            <a:ext cx="10924382" cy="946800"/>
          </a:xfrm>
        </p:spPr>
        <p:txBody>
          <a:bodyPr/>
          <a:lstStyle>
            <a:lvl1pPr>
              <a:defRPr>
                <a:solidFill>
                  <a:schemeClr val="tx1"/>
                </a:solidFill>
              </a:defRPr>
            </a:lvl1pPr>
          </a:lstStyle>
          <a:p>
            <a:r>
              <a:rPr lang="nl-NL"/>
              <a:t>Klik om de stijl te bewerken</a:t>
            </a:r>
            <a:endParaRPr lang="nl-NL" dirty="0"/>
          </a:p>
        </p:txBody>
      </p:sp>
      <p:sp>
        <p:nvSpPr>
          <p:cNvPr id="13" name="Tijdelijke aanduiding voor datum 12"/>
          <p:cNvSpPr>
            <a:spLocks noGrp="1"/>
          </p:cNvSpPr>
          <p:nvPr>
            <p:ph type="dt" sz="half" idx="15"/>
          </p:nvPr>
        </p:nvSpPr>
        <p:spPr/>
        <p:txBody>
          <a:bodyPr/>
          <a:lstStyle/>
          <a:p>
            <a:endParaRPr lang="nl-NL" dirty="0"/>
          </a:p>
        </p:txBody>
      </p:sp>
      <p:sp>
        <p:nvSpPr>
          <p:cNvPr id="14" name="Tijdelijke aanduiding voor voettekst 13"/>
          <p:cNvSpPr>
            <a:spLocks noGrp="1"/>
          </p:cNvSpPr>
          <p:nvPr>
            <p:ph type="ftr" sz="quarter" idx="16"/>
          </p:nvPr>
        </p:nvSpPr>
        <p:spPr/>
        <p:txBody>
          <a:bodyPr/>
          <a:lstStyle/>
          <a:p>
            <a:endParaRPr lang="nl-NL" dirty="0"/>
          </a:p>
        </p:txBody>
      </p:sp>
      <p:sp>
        <p:nvSpPr>
          <p:cNvPr id="15" name="Tijdelijke aanduiding voor dianummer 14"/>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noFill/>
        </p:spPr>
        <p:txBody>
          <a:bodyPr wrap="square" lIns="612000">
            <a:noAutofit/>
          </a:bodyPr>
          <a:lstStyle/>
          <a:p>
            <a:r>
              <a:rPr lang="nl-NL"/>
              <a:t>Klik op het pictogram als u een afbeelding wilt toevoegen</a:t>
            </a:r>
          </a:p>
        </p:txBody>
      </p:sp>
      <p:sp>
        <p:nvSpPr>
          <p:cNvPr id="9" name="Titel 8"/>
          <p:cNvSpPr>
            <a:spLocks noGrp="1"/>
          </p:cNvSpPr>
          <p:nvPr>
            <p:ph type="title"/>
          </p:nvPr>
        </p:nvSpPr>
        <p:spPr>
          <a:xfrm>
            <a:off x="634206" y="1051200"/>
            <a:ext cx="10924382" cy="946800"/>
          </a:xfrm>
        </p:spPr>
        <p:txBody>
          <a:bodyPr/>
          <a:lstStyle/>
          <a:p>
            <a:r>
              <a:rPr lang="nl-NL"/>
              <a:t>Klik om de stijl te bewerken</a:t>
            </a:r>
            <a:endParaRPr lang="nl-NL" dirty="0"/>
          </a:p>
        </p:txBody>
      </p:sp>
      <p:sp>
        <p:nvSpPr>
          <p:cNvPr id="5" name="Tijdelijke aanduiding voor datum 4"/>
          <p:cNvSpPr>
            <a:spLocks noGrp="1"/>
          </p:cNvSpPr>
          <p:nvPr>
            <p:ph type="dt" sz="half" idx="15"/>
          </p:nvPr>
        </p:nvSpPr>
        <p:spPr/>
        <p:txBody>
          <a:bodyPr/>
          <a:lstStyle/>
          <a:p>
            <a:endParaRPr lang="nl-NL" dirty="0"/>
          </a:p>
        </p:txBody>
      </p:sp>
      <p:sp>
        <p:nvSpPr>
          <p:cNvPr id="6" name="Tijdelijke aanduiding voor voettekst 5"/>
          <p:cNvSpPr>
            <a:spLocks noGrp="1"/>
          </p:cNvSpPr>
          <p:nvPr>
            <p:ph type="ftr" sz="quarter" idx="16"/>
          </p:nvPr>
        </p:nvSpPr>
        <p:spPr/>
        <p:txBody>
          <a:bodyPr/>
          <a:lstStyle/>
          <a:p>
            <a:endParaRPr lang="nl-NL" dirty="0"/>
          </a:p>
        </p:txBody>
      </p:sp>
      <p:sp>
        <p:nvSpPr>
          <p:cNvPr id="7" name="Tijdelijke aanduiding voor dianummer 6"/>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50480462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67795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fbeelding met titel">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0" y="5153776"/>
            <a:ext cx="12192000" cy="576000"/>
          </a:xfrm>
          <a:solidFill>
            <a:schemeClr val="tx2"/>
          </a:solidFill>
        </p:spPr>
        <p:txBody>
          <a:bodyPr lIns="756000" anchor="ctr" anchorCtr="0">
            <a:noAutofit/>
          </a:bodyPr>
          <a:lstStyle>
            <a:lvl1pPr algn="l">
              <a:defRPr sz="32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a:t>Tekststijl van het model bewerken</a:t>
            </a:r>
          </a:p>
        </p:txBody>
      </p:sp>
    </p:spTree>
    <p:extLst>
      <p:ext uri="{BB962C8B-B14F-4D97-AF65-F5344CB8AC3E}">
        <p14:creationId xmlns:p14="http://schemas.microsoft.com/office/powerpoint/2010/main" val="9924026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endParaRPr lang="nl-NL" dirty="0"/>
          </a:p>
        </p:txBody>
      </p:sp>
      <p:sp>
        <p:nvSpPr>
          <p:cNvPr id="3" name="Tijdelijke aanduiding voor inhoud 2"/>
          <p:cNvSpPr>
            <a:spLocks noGrp="1"/>
          </p:cNvSpPr>
          <p:nvPr>
            <p:ph sz="quarter" idx="13" hasCustomPrompt="1"/>
          </p:nvPr>
        </p:nvSpPr>
        <p:spPr>
          <a:xfrm>
            <a:off x="635000" y="2276475"/>
            <a:ext cx="10923588" cy="3944938"/>
          </a:xfrm>
        </p:spPr>
        <p:txBody>
          <a:bodyPr/>
          <a:lstStyle/>
          <a:p>
            <a:pPr lvl="0"/>
            <a:r>
              <a:rPr lang="nl-NL" dirty="0"/>
              <a:t>Klik om de tekststijl van het model bewerken</a:t>
            </a:r>
          </a:p>
        </p:txBody>
      </p:sp>
      <p:sp>
        <p:nvSpPr>
          <p:cNvPr id="10" name="Tijdelijke aanduiding voor datum 9"/>
          <p:cNvSpPr>
            <a:spLocks noGrp="1"/>
          </p:cNvSpPr>
          <p:nvPr>
            <p:ph type="dt" sz="half" idx="14"/>
          </p:nvPr>
        </p:nvSpPr>
        <p:spPr/>
        <p:txBody>
          <a:bodyPr/>
          <a:lstStyle/>
          <a:p>
            <a:endParaRPr lang="nl-NL" dirty="0"/>
          </a:p>
        </p:txBody>
      </p:sp>
      <p:sp>
        <p:nvSpPr>
          <p:cNvPr id="11" name="Tijdelijke aanduiding voor voettekst 10"/>
          <p:cNvSpPr>
            <a:spLocks noGrp="1"/>
          </p:cNvSpPr>
          <p:nvPr>
            <p:ph type="ftr" sz="quarter" idx="15"/>
          </p:nvPr>
        </p:nvSpPr>
        <p:spPr/>
        <p:txBody>
          <a:bodyPr/>
          <a:lstStyle/>
          <a:p>
            <a:endParaRPr lang="nl-NL" dirty="0"/>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590003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sz="quarter" idx="14" hasCustomPrompt="1"/>
          </p:nvPr>
        </p:nvSpPr>
        <p:spPr>
          <a:xfrm>
            <a:off x="7958859" y="2276475"/>
            <a:ext cx="36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dirty="0"/>
              <a:t>Klik om de tekststijl van het model bewerken</a:t>
            </a:r>
          </a:p>
        </p:txBody>
      </p:sp>
      <p:sp>
        <p:nvSpPr>
          <p:cNvPr id="9" name="Tijdelijke aanduiding voor inhoud 8"/>
          <p:cNvSpPr>
            <a:spLocks noGrp="1"/>
          </p:cNvSpPr>
          <p:nvPr>
            <p:ph sz="quarter" idx="15" hasCustomPrompt="1"/>
          </p:nvPr>
        </p:nvSpPr>
        <p:spPr>
          <a:xfrm>
            <a:off x="635000" y="2276475"/>
            <a:ext cx="7178964" cy="3944938"/>
          </a:xfrm>
        </p:spPr>
        <p:txBody>
          <a:bodyPr/>
          <a:lstStyle/>
          <a:p>
            <a:pPr lvl="0"/>
            <a:r>
              <a:rPr lang="nl-NL" dirty="0"/>
              <a:t>Klik om de tekststijl van het model bewerken</a:t>
            </a:r>
          </a:p>
        </p:txBody>
      </p:sp>
      <p:sp>
        <p:nvSpPr>
          <p:cNvPr id="11" name="Tijdelijke aanduiding voor datum 10"/>
          <p:cNvSpPr>
            <a:spLocks noGrp="1"/>
          </p:cNvSpPr>
          <p:nvPr>
            <p:ph type="dt" sz="half" idx="16"/>
          </p:nvPr>
        </p:nvSpPr>
        <p:spPr/>
        <p:txBody>
          <a:bodyPr/>
          <a:lstStyle/>
          <a:p>
            <a:endParaRPr lang="nl-NL" dirty="0"/>
          </a:p>
        </p:txBody>
      </p:sp>
      <p:sp>
        <p:nvSpPr>
          <p:cNvPr id="12" name="Tijdelijke aanduiding voor voettekst 11"/>
          <p:cNvSpPr>
            <a:spLocks noGrp="1"/>
          </p:cNvSpPr>
          <p:nvPr>
            <p:ph type="ftr" sz="quarter" idx="17"/>
          </p:nvPr>
        </p:nvSpPr>
        <p:spPr/>
        <p:txBody>
          <a:bodyPr/>
          <a:lstStyle/>
          <a:p>
            <a:endParaRPr lang="nl-NL" dirty="0"/>
          </a:p>
        </p:txBody>
      </p:sp>
      <p:sp>
        <p:nvSpPr>
          <p:cNvPr id="13" name="Tijdelijke aanduiding voor dianummer 12"/>
          <p:cNvSpPr>
            <a:spLocks noGrp="1"/>
          </p:cNvSpPr>
          <p:nvPr>
            <p:ph type="sldNum" sz="quarter" idx="18"/>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208688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hasCustomPrompt="1"/>
          </p:nvPr>
        </p:nvSpPr>
        <p:spPr>
          <a:xfrm>
            <a:off x="6550024" y="2289599"/>
            <a:ext cx="5004000" cy="3931813"/>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2" name="Titel 1"/>
          <p:cNvSpPr>
            <a:spLocks noGrp="1"/>
          </p:cNvSpPr>
          <p:nvPr>
            <p:ph type="title"/>
          </p:nvPr>
        </p:nvSpPr>
        <p:spPr>
          <a:xfrm>
            <a:off x="6550024" y="1051200"/>
            <a:ext cx="5004000" cy="948047"/>
          </a:xfrm>
        </p:spPr>
        <p:txBody>
          <a:bodyPr/>
          <a:lstStyle>
            <a:lvl1pPr>
              <a:defRPr>
                <a:solidFill>
                  <a:schemeClr val="bg1"/>
                </a:solidFill>
              </a:defRPr>
            </a:lvl1pPr>
          </a:lstStyle>
          <a:p>
            <a:r>
              <a:rPr lang="nl-NL"/>
              <a:t>Klik om de stijl te bewerken</a:t>
            </a:r>
            <a:endParaRPr lang="nl-NL" dirty="0"/>
          </a:p>
        </p:txBody>
      </p:sp>
      <p:sp>
        <p:nvSpPr>
          <p:cNvPr id="9" name="Tijdelijke aanduiding voor inhoud 8"/>
          <p:cNvSpPr>
            <a:spLocks noGrp="1"/>
          </p:cNvSpPr>
          <p:nvPr>
            <p:ph sz="quarter" idx="19" hasCustomPrompt="1"/>
          </p:nvPr>
        </p:nvSpPr>
        <p:spPr>
          <a:xfrm>
            <a:off x="635000" y="1066799"/>
            <a:ext cx="5003800" cy="5154613"/>
          </a:xfrm>
        </p:spPr>
        <p:txBody>
          <a:bodyPr/>
          <a:lstStyle/>
          <a:p>
            <a:pPr lvl="0"/>
            <a:r>
              <a:rPr lang="nl-NL" dirty="0"/>
              <a:t>Klik om de tekststijl van het model bewerken</a:t>
            </a:r>
          </a:p>
        </p:txBody>
      </p:sp>
      <p:sp>
        <p:nvSpPr>
          <p:cNvPr id="14" name="Tijdelijke aanduiding voor datum 13"/>
          <p:cNvSpPr>
            <a:spLocks noGrp="1"/>
          </p:cNvSpPr>
          <p:nvPr>
            <p:ph type="dt" sz="half" idx="20"/>
          </p:nvPr>
        </p:nvSpPr>
        <p:spPr/>
        <p:txBody>
          <a:bodyPr/>
          <a:lstStyle/>
          <a:p>
            <a:endParaRPr lang="nl-NL" dirty="0"/>
          </a:p>
        </p:txBody>
      </p:sp>
      <p:sp>
        <p:nvSpPr>
          <p:cNvPr id="15" name="Tijdelijke aanduiding voor voettekst 14"/>
          <p:cNvSpPr>
            <a:spLocks noGrp="1"/>
          </p:cNvSpPr>
          <p:nvPr>
            <p:ph type="ftr" sz="quarter" idx="21"/>
          </p:nvPr>
        </p:nvSpPr>
        <p:spPr/>
        <p:txBody>
          <a:bodyPr/>
          <a:lstStyle/>
          <a:p>
            <a:endParaRPr lang="nl-NL" dirty="0"/>
          </a:p>
        </p:txBody>
      </p:sp>
      <p:sp>
        <p:nvSpPr>
          <p:cNvPr id="16" name="Tijdelijke aanduiding voor dianummer 15"/>
          <p:cNvSpPr>
            <a:spLocks noGrp="1"/>
          </p:cNvSpPr>
          <p:nvPr>
            <p:ph type="sldNum" sz="quarter" idx="22"/>
          </p:nvPr>
        </p:nvSpPr>
        <p:spPr/>
        <p:txBody>
          <a:body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0E8BB49C-81EE-D640-B093-EE3BB398289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90444380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5617"/>
            <a:ext cx="10923588" cy="1551796"/>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156753" y="3846022"/>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156753" y="4639509"/>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156753" y="5405528"/>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54478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54478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pic>
        <p:nvPicPr>
          <p:cNvPr id="14" name="Afbeelding 13">
            <a:extLst>
              <a:ext uri="{FF2B5EF4-FFF2-40B4-BE49-F238E27FC236}">
                <a16:creationId xmlns:a16="http://schemas.microsoft.com/office/drawing/2014/main" id="{A89A82B9-7DCD-4B4C-A1E7-70EA56CC3EB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18280097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6096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2565400"/>
            <a:ext cx="5003800" cy="1727200"/>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64313" y="3147360"/>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64313" y="3920850"/>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pic>
        <p:nvPicPr>
          <p:cNvPr id="14" name="Afbeelding 13">
            <a:extLst>
              <a:ext uri="{FF2B5EF4-FFF2-40B4-BE49-F238E27FC236}">
                <a16:creationId xmlns:a16="http://schemas.microsoft.com/office/drawing/2014/main" id="{A3124508-A1C5-A546-B635-25BCABA3FC1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act C">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875617"/>
            <a:ext cx="10923588" cy="1551795"/>
          </a:xfrm>
        </p:spPr>
        <p:txBody>
          <a:bodyPr anchor="ctr"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4224313" y="3846022"/>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4224313" y="4639509"/>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4224313" y="5405528"/>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361234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361234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361234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6" name="Tijdelijke aanduiding voor datum 5"/>
          <p:cNvSpPr>
            <a:spLocks noGrp="1"/>
          </p:cNvSpPr>
          <p:nvPr>
            <p:ph type="dt" sz="half" idx="22"/>
          </p:nvPr>
        </p:nvSpPr>
        <p:spPr/>
        <p:txBody>
          <a:bodyPr/>
          <a:lstStyle>
            <a:lvl1pPr>
              <a:defRPr>
                <a:solidFill>
                  <a:schemeClr val="tx2"/>
                </a:solidFill>
              </a:defRPr>
            </a:lvl1pPr>
          </a:lstStyle>
          <a:p>
            <a:endParaRPr lang="nl-NL" dirty="0"/>
          </a:p>
        </p:txBody>
      </p:sp>
      <p:sp>
        <p:nvSpPr>
          <p:cNvPr id="7" name="Tijdelijke aanduiding voor voettekst 6"/>
          <p:cNvSpPr>
            <a:spLocks noGrp="1"/>
          </p:cNvSpPr>
          <p:nvPr>
            <p:ph type="ftr" sz="quarter" idx="23"/>
          </p:nvPr>
        </p:nvSpPr>
        <p:spPr/>
        <p:txBody>
          <a:bodyPr/>
          <a:lstStyle>
            <a:lvl1pPr>
              <a:defRPr>
                <a:solidFill>
                  <a:schemeClr val="tx2"/>
                </a:solidFill>
              </a:defRPr>
            </a:lvl1pPr>
          </a:lstStyle>
          <a:p>
            <a:endParaRPr lang="nl-NL" dirty="0"/>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13" name="Afbeelding 12">
            <a:extLst>
              <a:ext uri="{FF2B5EF4-FFF2-40B4-BE49-F238E27FC236}">
                <a16:creationId xmlns:a16="http://schemas.microsoft.com/office/drawing/2014/main" id="{2A7CF36B-46BB-C94E-AE21-AE6C325851B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417783838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eldia">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b">
            <a:normAutofit/>
          </a:bodyPr>
          <a:lstStyle>
            <a:lvl1pPr algn="l">
              <a:defRPr sz="360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pic>
        <p:nvPicPr>
          <p:cNvPr id="5" name="Afbeelding 4">
            <a:extLst>
              <a:ext uri="{FF2B5EF4-FFF2-40B4-BE49-F238E27FC236}">
                <a16:creationId xmlns:a16="http://schemas.microsoft.com/office/drawing/2014/main" id="{14611018-E0D5-BF45-B124-6BD0F554E3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718" y="0"/>
            <a:ext cx="12192000" cy="1682750"/>
          </a:xfrm>
          <a:prstGeom prst="rect">
            <a:avLst/>
          </a:prstGeom>
        </p:spPr>
      </p:pic>
      <p:pic>
        <p:nvPicPr>
          <p:cNvPr id="4" name="Afbeelding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82610" cy="1681200"/>
          </a:xfrm>
          <a:prstGeom prst="rect">
            <a:avLst/>
          </a:prstGeom>
        </p:spPr>
      </p:pic>
    </p:spTree>
    <p:extLst>
      <p:ext uri="{BB962C8B-B14F-4D97-AF65-F5344CB8AC3E}">
        <p14:creationId xmlns:p14="http://schemas.microsoft.com/office/powerpoint/2010/main" val="203246149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p:txBody>
          <a:bodyPr numCol="1" spcCol="468000"/>
          <a:lstStyle/>
          <a:p>
            <a:pPr lvl="0"/>
            <a:r>
              <a:rPr lang="nl-NL" dirty="0"/>
              <a:t>Klik om de tekststijl van het model bewerken</a:t>
            </a:r>
          </a:p>
        </p:txBody>
      </p:sp>
      <p:sp>
        <p:nvSpPr>
          <p:cNvPr id="2" name="Titel 1"/>
          <p:cNvSpPr>
            <a:spLocks noGrp="1"/>
          </p:cNvSpPr>
          <p:nvPr>
            <p:ph type="title"/>
          </p:nvPr>
        </p:nvSpPr>
        <p:spPr/>
        <p:txBody>
          <a:bodyPr/>
          <a:lstStyle/>
          <a:p>
            <a:r>
              <a:rPr lang="nl-NL"/>
              <a:t>Klik om de stijl te bewerken</a:t>
            </a:r>
          </a:p>
        </p:txBody>
      </p:sp>
      <p:sp>
        <p:nvSpPr>
          <p:cNvPr id="13" name="Tijdelijke aanduiding voor datum 12"/>
          <p:cNvSpPr>
            <a:spLocks noGrp="1"/>
          </p:cNvSpPr>
          <p:nvPr>
            <p:ph type="dt" sz="half" idx="10"/>
          </p:nvPr>
        </p:nvSpPr>
        <p:spPr/>
        <p:txBody>
          <a:bodyPr/>
          <a:lstStyle/>
          <a:p>
            <a:endParaRPr lang="nl-NL" dirty="0"/>
          </a:p>
        </p:txBody>
      </p:sp>
      <p:sp>
        <p:nvSpPr>
          <p:cNvPr id="14" name="Tijdelijke aanduiding voor voettekst 13"/>
          <p:cNvSpPr>
            <a:spLocks noGrp="1"/>
          </p:cNvSpPr>
          <p:nvPr>
            <p:ph type="ftr" sz="quarter" idx="11"/>
          </p:nvPr>
        </p:nvSpPr>
        <p:spPr/>
        <p:txBody>
          <a:bodyPr/>
          <a:lstStyle/>
          <a:p>
            <a:endParaRPr lang="nl-NL" dirty="0"/>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1435220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16" name="Rechthoek 15"/>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4"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datum 10"/>
          <p:cNvSpPr>
            <a:spLocks noGrp="1"/>
          </p:cNvSpPr>
          <p:nvPr>
            <p:ph type="dt" sz="half" idx="23"/>
          </p:nvPr>
        </p:nvSpPr>
        <p:spPr/>
        <p:txBody>
          <a:bodyPr/>
          <a:lstStyle/>
          <a:p>
            <a:endParaRPr lang="nl-NL" dirty="0"/>
          </a:p>
        </p:txBody>
      </p:sp>
      <p:sp>
        <p:nvSpPr>
          <p:cNvPr id="12" name="Tijdelijke aanduiding voor voettekst 11"/>
          <p:cNvSpPr>
            <a:spLocks noGrp="1"/>
          </p:cNvSpPr>
          <p:nvPr>
            <p:ph type="ftr" sz="quarter" idx="24"/>
          </p:nvPr>
        </p:nvSpPr>
        <p:spPr/>
        <p:txBody>
          <a:bodyPr/>
          <a:lstStyle/>
          <a:p>
            <a:endParaRPr lang="nl-NL" dirty="0"/>
          </a:p>
        </p:txBody>
      </p:sp>
      <p:sp>
        <p:nvSpPr>
          <p:cNvPr id="15" name="Tijdelijke aanduiding voor dianummer 14"/>
          <p:cNvSpPr>
            <a:spLocks noGrp="1"/>
          </p:cNvSpPr>
          <p:nvPr>
            <p:ph type="sldNum" sz="quarter" idx="25"/>
          </p:nvPr>
        </p:nvSpPr>
        <p:spPr/>
        <p:txBody>
          <a:bodyPr/>
          <a:lstStyle/>
          <a:p>
            <a:fld id="{10A0A6AF-03C5-477E-939A-E28F7E7F05EA}" type="slidenum">
              <a:rPr lang="nl-NL" smtClean="0"/>
              <a:pPr/>
              <a:t>‹nr.›</a:t>
            </a:fld>
            <a:endParaRPr lang="nl-NL" dirty="0"/>
          </a:p>
        </p:txBody>
      </p:sp>
      <p:sp>
        <p:nvSpPr>
          <p:cNvPr id="17" name="Titel 1"/>
          <p:cNvSpPr>
            <a:spLocks noGrp="1"/>
          </p:cNvSpPr>
          <p:nvPr>
            <p:ph type="ctrTitle"/>
          </p:nvPr>
        </p:nvSpPr>
        <p:spPr>
          <a:xfrm>
            <a:off x="6553200" y="1885467"/>
            <a:ext cx="5004000" cy="2336400"/>
          </a:xfrm>
        </p:spPr>
        <p:txBody>
          <a:bodyPr tIns="90000" bIns="90000" anchor="b">
            <a:normAutofit/>
          </a:bodyPr>
          <a:lstStyle>
            <a:lvl1pPr algn="l">
              <a:defRPr sz="3600">
                <a:solidFill>
                  <a:schemeClr val="bg1"/>
                </a:solidFill>
              </a:defRPr>
            </a:lvl1pPr>
          </a:lstStyle>
          <a:p>
            <a:r>
              <a:rPr lang="nl-NL"/>
              <a:t>Klik om de stijl te bewerken</a:t>
            </a:r>
            <a:endParaRPr lang="nl-NL" dirty="0"/>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pic>
        <p:nvPicPr>
          <p:cNvPr id="19" name="Afbeelding 18">
            <a:extLst>
              <a:ext uri="{FF2B5EF4-FFF2-40B4-BE49-F238E27FC236}">
                <a16:creationId xmlns:a16="http://schemas.microsoft.com/office/drawing/2014/main" id="{5FF1452E-61D4-2248-8677-11F4BF81792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
        <p:nvSpPr>
          <p:cNvPr id="21" name="Tijdelijke aanduiding voor afbeelding 22">
            <a:extLst>
              <a:ext uri="{FF2B5EF4-FFF2-40B4-BE49-F238E27FC236}">
                <a16:creationId xmlns:a16="http://schemas.microsoft.com/office/drawing/2014/main" id="{55BAFB1C-5D11-944A-96BB-FA74D8B08F85}"/>
              </a:ext>
            </a:extLst>
          </p:cNvPr>
          <p:cNvSpPr>
            <a:spLocks noGrp="1"/>
          </p:cNvSpPr>
          <p:nvPr>
            <p:ph type="pic" sz="quarter" idx="22"/>
          </p:nvPr>
        </p:nvSpPr>
        <p:spPr>
          <a:xfrm>
            <a:off x="0" y="0"/>
            <a:ext cx="6099175" cy="6858000"/>
          </a:xfrm>
          <a:custGeom>
            <a:avLst/>
            <a:gdLst>
              <a:gd name="connsiteX0" fmla="*/ 0 w 6099175"/>
              <a:gd name="connsiteY0" fmla="*/ 0 h 6858000"/>
              <a:gd name="connsiteX1" fmla="*/ 5782375 w 6099175"/>
              <a:gd name="connsiteY1" fmla="*/ 0 h 6858000"/>
              <a:gd name="connsiteX2" fmla="*/ 5782375 w 6099175"/>
              <a:gd name="connsiteY2" fmla="*/ 1278000 h 6858000"/>
              <a:gd name="connsiteX3" fmla="*/ 6099175 w 6099175"/>
              <a:gd name="connsiteY3" fmla="*/ 1278000 h 6858000"/>
              <a:gd name="connsiteX4" fmla="*/ 6099175 w 6099175"/>
              <a:gd name="connsiteY4" fmla="*/ 6858000 h 6858000"/>
              <a:gd name="connsiteX5" fmla="*/ 0 w 60991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175" h="6858000">
                <a:moveTo>
                  <a:pt x="0" y="0"/>
                </a:moveTo>
                <a:lnTo>
                  <a:pt x="5782375" y="0"/>
                </a:lnTo>
                <a:lnTo>
                  <a:pt x="5782375" y="1278000"/>
                </a:lnTo>
                <a:lnTo>
                  <a:pt x="6099175" y="1278000"/>
                </a:lnTo>
                <a:lnTo>
                  <a:pt x="6099175" y="6858000"/>
                </a:lnTo>
                <a:lnTo>
                  <a:pt x="0" y="6858000"/>
                </a:lnTo>
                <a:close/>
              </a:path>
            </a:pathLst>
          </a:custGeom>
          <a:noFill/>
        </p:spPr>
        <p:txBody>
          <a:bodyPr wrap="square" lIns="612000" anchor="ctr" anchorCtr="0">
            <a:noAutofit/>
          </a:bodyPr>
          <a:lstStyle/>
          <a:p>
            <a:r>
              <a:rPr lang="nl-NL"/>
              <a:t>Klik op het pictogram als u een afbeelding wilt toevoegen</a:t>
            </a:r>
          </a:p>
        </p:txBody>
      </p:sp>
      <p:pic>
        <p:nvPicPr>
          <p:cNvPr id="20" name="Afbeelding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2610" cy="1681200"/>
          </a:xfrm>
          <a:prstGeom prst="rect">
            <a:avLst/>
          </a:prstGeom>
        </p:spPr>
      </p:pic>
    </p:spTree>
    <p:extLst>
      <p:ext uri="{BB962C8B-B14F-4D97-AF65-F5344CB8AC3E}">
        <p14:creationId xmlns:p14="http://schemas.microsoft.com/office/powerpoint/2010/main" val="32574936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eldia afbeelding horizontaal">
    <p:bg>
      <p:bgRef idx="1001">
        <a:schemeClr val="bg2"/>
      </p:bgRef>
    </p:bg>
    <p:spTree>
      <p:nvGrpSpPr>
        <p:cNvPr id="1" name=""/>
        <p:cNvGrpSpPr/>
        <p:nvPr/>
      </p:nvGrpSpPr>
      <p:grpSpPr>
        <a:xfrm>
          <a:off x="0" y="0"/>
          <a:ext cx="0" cy="0"/>
          <a:chOff x="0" y="0"/>
          <a:chExt cx="0" cy="0"/>
        </a:xfrm>
      </p:grpSpPr>
      <p:sp>
        <p:nvSpPr>
          <p:cNvPr id="2" name="Titel 1"/>
          <p:cNvSpPr>
            <a:spLocks noGrp="1"/>
          </p:cNvSpPr>
          <p:nvPr>
            <p:ph type="ctrTitle"/>
          </p:nvPr>
        </p:nvSpPr>
        <p:spPr>
          <a:xfrm>
            <a:off x="634682" y="3427412"/>
            <a:ext cx="10923906" cy="1726479"/>
          </a:xfrm>
        </p:spPr>
        <p:txBody>
          <a:bodyPr lIns="57600" tIns="90000" bIns="90000" anchor="b">
            <a:normAutofit/>
          </a:bodyPr>
          <a:lstStyle>
            <a:lvl1pPr algn="l">
              <a:defRPr sz="3600" b="0">
                <a:solidFill>
                  <a:schemeClr val="tx1"/>
                </a:solidFill>
              </a:defRPr>
            </a:lvl1pPr>
          </a:lstStyle>
          <a:p>
            <a:r>
              <a:rPr lang="nl-NL"/>
              <a:t>Klik om de stijl te bewerken</a:t>
            </a:r>
            <a:endParaRPr lang="nl-NL" dirty="0"/>
          </a:p>
        </p:txBody>
      </p:sp>
      <p:sp>
        <p:nvSpPr>
          <p:cNvPr id="3" name="Ondertitel 2"/>
          <p:cNvSpPr>
            <a:spLocks noGrp="1"/>
          </p:cNvSpPr>
          <p:nvPr>
            <p:ph type="subTitle" idx="1"/>
          </p:nvPr>
        </p:nvSpPr>
        <p:spPr>
          <a:xfrm>
            <a:off x="634682" y="5162400"/>
            <a:ext cx="10923906" cy="664319"/>
          </a:xfrm>
        </p:spPr>
        <p:txBody>
          <a:bodyPr lIns="7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17" name="Tijdelijke aanduiding voor tekst 16"/>
          <p:cNvSpPr>
            <a:spLocks noGrp="1"/>
          </p:cNvSpPr>
          <p:nvPr>
            <p:ph type="body" sz="quarter" idx="10" hasCustomPrompt="1"/>
          </p:nvPr>
        </p:nvSpPr>
        <p:spPr>
          <a:xfrm>
            <a:off x="633412" y="5829386"/>
            <a:ext cx="513873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7" name="Tijdelijke aanduiding voor datum 6"/>
          <p:cNvSpPr>
            <a:spLocks noGrp="1"/>
          </p:cNvSpPr>
          <p:nvPr>
            <p:ph type="dt" sz="half" idx="12"/>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3"/>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4"/>
          </p:nvPr>
        </p:nvSpPr>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F2AC70C0-3F62-AD40-8225-7DFC4A386A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
        <p:nvSpPr>
          <p:cNvPr id="12" name="Tijdelijke aanduiding voor afbeelding 12">
            <a:extLst>
              <a:ext uri="{FF2B5EF4-FFF2-40B4-BE49-F238E27FC236}">
                <a16:creationId xmlns:a16="http://schemas.microsoft.com/office/drawing/2014/main" id="{E71B0B9D-1DF0-634C-BB24-80EFB4F29B18}"/>
              </a:ext>
            </a:extLst>
          </p:cNvPr>
          <p:cNvSpPr>
            <a:spLocks noGrp="1"/>
          </p:cNvSpPr>
          <p:nvPr>
            <p:ph type="pic" sz="quarter" idx="11"/>
          </p:nvPr>
        </p:nvSpPr>
        <p:spPr>
          <a:xfrm>
            <a:off x="0" y="-1"/>
            <a:ext cx="12192000" cy="3427413"/>
          </a:xfrm>
          <a:custGeom>
            <a:avLst/>
            <a:gdLst>
              <a:gd name="connsiteX0" fmla="*/ 5779200 w 12192000"/>
              <a:gd name="connsiteY0" fmla="*/ 1 h 3427413"/>
              <a:gd name="connsiteX1" fmla="*/ 5779200 w 12192000"/>
              <a:gd name="connsiteY1" fmla="*/ 1278001 h 3427413"/>
              <a:gd name="connsiteX2" fmla="*/ 6412800 w 12192000"/>
              <a:gd name="connsiteY2" fmla="*/ 1278001 h 3427413"/>
              <a:gd name="connsiteX3" fmla="*/ 6412800 w 12192000"/>
              <a:gd name="connsiteY3" fmla="*/ 1 h 3427413"/>
              <a:gd name="connsiteX4" fmla="*/ 0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5779200" y="1"/>
                </a:moveTo>
                <a:lnTo>
                  <a:pt x="5779200" y="1278001"/>
                </a:lnTo>
                <a:lnTo>
                  <a:pt x="6412800" y="1278001"/>
                </a:lnTo>
                <a:lnTo>
                  <a:pt x="6412800" y="1"/>
                </a:lnTo>
                <a:close/>
                <a:moveTo>
                  <a:pt x="0" y="0"/>
                </a:moveTo>
                <a:lnTo>
                  <a:pt x="12192000" y="0"/>
                </a:lnTo>
                <a:lnTo>
                  <a:pt x="12192000" y="3427413"/>
                </a:lnTo>
                <a:lnTo>
                  <a:pt x="0" y="3427413"/>
                </a:lnTo>
                <a:close/>
              </a:path>
            </a:pathLst>
          </a:custGeom>
          <a:noFill/>
        </p:spPr>
        <p:txBody>
          <a:bodyPr vert="horz" wrap="square" lIns="612000" tIns="45720" rIns="91440" bIns="45720" rtlCol="0" anchor="ctr" anchorCtr="0">
            <a:noAutofit/>
          </a:bodyPr>
          <a:lstStyle>
            <a:lvl1pPr>
              <a:defRPr lang="nl-NL" dirty="0"/>
            </a:lvl1pPr>
          </a:lstStyle>
          <a:p>
            <a:pPr lvl="0"/>
            <a:r>
              <a:rPr lang="nl-NL"/>
              <a:t>Klik op het pictogram als u een afbeelding wilt toevoegen</a:t>
            </a:r>
            <a:endParaRPr lang="nl-NL" dirty="0"/>
          </a:p>
        </p:txBody>
      </p:sp>
      <p:pic>
        <p:nvPicPr>
          <p:cNvPr id="14" name="Afbeelding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82610" cy="1681200"/>
          </a:xfrm>
          <a:prstGeom prst="rect">
            <a:avLst/>
          </a:prstGeom>
        </p:spPr>
      </p:pic>
    </p:spTree>
    <p:extLst>
      <p:ext uri="{BB962C8B-B14F-4D97-AF65-F5344CB8AC3E}">
        <p14:creationId xmlns:p14="http://schemas.microsoft.com/office/powerpoint/2010/main" val="371934755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1185">
          <p15:clr>
            <a:srgbClr val="FBAE40"/>
          </p15:clr>
        </p15:guide>
        <p15:guide id="2" orient="horz" pos="2656">
          <p15:clr>
            <a:srgbClr val="FBAE40"/>
          </p15:clr>
        </p15:guide>
        <p15:guide id="3" pos="4044">
          <p15:clr>
            <a:srgbClr val="FBAE40"/>
          </p15:clr>
        </p15:guide>
        <p15:guide id="4" pos="3636">
          <p15:clr>
            <a:srgbClr val="FBAE40"/>
          </p15:clr>
        </p15:guide>
        <p15:guide id="5" orient="horz" pos="3135">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8" name="Tijdelijke aanduiding voor datum 17"/>
          <p:cNvSpPr>
            <a:spLocks noGrp="1"/>
          </p:cNvSpPr>
          <p:nvPr>
            <p:ph type="dt" sz="half" idx="17"/>
          </p:nvPr>
        </p:nvSpPr>
        <p:spPr/>
        <p:txBody>
          <a:bodyPr/>
          <a:lstStyle/>
          <a:p>
            <a:endParaRPr lang="nl-NL" dirty="0"/>
          </a:p>
        </p:txBody>
      </p:sp>
      <p:sp>
        <p:nvSpPr>
          <p:cNvPr id="19" name="Tijdelijke aanduiding voor voettekst 18"/>
          <p:cNvSpPr>
            <a:spLocks noGrp="1"/>
          </p:cNvSpPr>
          <p:nvPr>
            <p:ph type="ftr" sz="quarter" idx="18"/>
          </p:nvPr>
        </p:nvSpPr>
        <p:spPr/>
        <p:txBody>
          <a:bodyPr/>
          <a:lstStyle/>
          <a:p>
            <a:endParaRPr lang="nl-NL" dirty="0"/>
          </a:p>
        </p:txBody>
      </p:sp>
      <p:sp>
        <p:nvSpPr>
          <p:cNvPr id="20" name="Tijdelijke aanduiding voor dianummer 19"/>
          <p:cNvSpPr>
            <a:spLocks noGrp="1"/>
          </p:cNvSpPr>
          <p:nvPr>
            <p:ph type="sldNum" sz="quarter" idx="19"/>
          </p:nvPr>
        </p:nvSpPr>
        <p:spPr/>
        <p:txBody>
          <a:bodyPr/>
          <a:lstStyle/>
          <a:p>
            <a:fld id="{10A0A6AF-03C5-477E-939A-E28F7E7F05EA}" type="slidenum">
              <a:rPr lang="nl-NL" smtClean="0"/>
              <a:pPr/>
              <a:t>‹nr.›</a:t>
            </a:fld>
            <a:endParaRPr lang="nl-NL" dirty="0"/>
          </a:p>
        </p:txBody>
      </p:sp>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25"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p:nvPr>
        </p:nvSpPr>
        <p:spPr>
          <a:xfrm>
            <a:off x="6554588" y="2024063"/>
            <a:ext cx="5004000" cy="1403350"/>
          </a:xfrm>
        </p:spPr>
        <p:txBody>
          <a:bodyPr tIns="90000" bIns="90000" anchor="b">
            <a:normAutofit/>
          </a:bodyPr>
          <a:lstStyle>
            <a:lvl1pPr algn="l">
              <a:defRPr sz="3600">
                <a:solidFill>
                  <a:schemeClr val="bg1"/>
                </a:solidFill>
              </a:defRPr>
            </a:lvl1pPr>
          </a:lstStyle>
          <a:p>
            <a:r>
              <a:rPr lang="nl-NL"/>
              <a:t>Klik om de stijl te bewerken</a:t>
            </a:r>
            <a:endParaRPr lang="nl-NL" dirty="0"/>
          </a:p>
        </p:txBody>
      </p:sp>
      <p:pic>
        <p:nvPicPr>
          <p:cNvPr id="11" name="Afbeelding 10">
            <a:extLst>
              <a:ext uri="{FF2B5EF4-FFF2-40B4-BE49-F238E27FC236}">
                <a16:creationId xmlns:a16="http://schemas.microsoft.com/office/drawing/2014/main" id="{7DF6F61C-97D5-AA49-8399-84317D3394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pic>
        <p:nvPicPr>
          <p:cNvPr id="15" name="Afbeelding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2610" cy="1681200"/>
          </a:xfrm>
          <a:prstGeom prst="rect">
            <a:avLst/>
          </a:prstGeom>
        </p:spPr>
      </p:pic>
    </p:spTree>
    <p:extLst>
      <p:ext uri="{BB962C8B-B14F-4D97-AF65-F5344CB8AC3E}">
        <p14:creationId xmlns:p14="http://schemas.microsoft.com/office/powerpoint/2010/main" val="18973757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879600"/>
            <a:ext cx="10923588" cy="1547813"/>
          </a:xfrm>
        </p:spPr>
        <p:txBody>
          <a:bodyPr anchor="ctr" anchorCtr="0">
            <a:normAutofit/>
          </a:bodyPr>
          <a:lstStyle>
            <a:lvl1pPr>
              <a:defRPr sz="4800">
                <a:solidFill>
                  <a:schemeClr val="bg1"/>
                </a:solidFill>
              </a:defRPr>
            </a:lvl1pPr>
          </a:lstStyle>
          <a:p>
            <a:r>
              <a:rPr lang="nl-NL"/>
              <a:t>Klik om de stijl te bewerken</a:t>
            </a:r>
            <a:endParaRPr lang="nl-NL" dirty="0"/>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5" name="Tijdelijke aanduiding voor datum 14"/>
          <p:cNvSpPr>
            <a:spLocks noGrp="1"/>
          </p:cNvSpPr>
          <p:nvPr>
            <p:ph type="dt" sz="half" idx="14"/>
          </p:nvPr>
        </p:nvSpPr>
        <p:spPr/>
        <p:txBody>
          <a:bodyPr/>
          <a:lstStyle/>
          <a:p>
            <a:endParaRPr lang="nl-NL" dirty="0"/>
          </a:p>
        </p:txBody>
      </p:sp>
      <p:sp>
        <p:nvSpPr>
          <p:cNvPr id="16" name="Tijdelijke aanduiding voor voettekst 15"/>
          <p:cNvSpPr>
            <a:spLocks noGrp="1"/>
          </p:cNvSpPr>
          <p:nvPr>
            <p:ph type="ftr" sz="quarter" idx="15"/>
          </p:nvPr>
        </p:nvSpPr>
        <p:spPr/>
        <p:txBody>
          <a:bodyPr/>
          <a:lstStyle/>
          <a:p>
            <a:endParaRPr lang="nl-NL" dirty="0"/>
          </a:p>
        </p:txBody>
      </p:sp>
      <p:sp>
        <p:nvSpPr>
          <p:cNvPr id="17" name="Tijdelijke aanduiding voor dianummer 16"/>
          <p:cNvSpPr>
            <a:spLocks noGrp="1"/>
          </p:cNvSpPr>
          <p:nvPr>
            <p:ph type="sldNum" sz="quarter" idx="16"/>
          </p:nvPr>
        </p:nvSpPr>
        <p:spPr/>
        <p:txBody>
          <a:bodyPr/>
          <a:lstStyle/>
          <a:p>
            <a:fld id="{10A0A6AF-03C5-477E-939A-E28F7E7F05EA}" type="slidenum">
              <a:rPr lang="nl-NL" smtClean="0"/>
              <a:pPr/>
              <a:t>‹nr.›</a:t>
            </a:fld>
            <a:endParaRPr lang="nl-NL" dirty="0"/>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10" name="Tijdelijke aanduiding voor tekst 16"/>
          <p:cNvSpPr>
            <a:spLocks noGrp="1"/>
          </p:cNvSpPr>
          <p:nvPr>
            <p:ph type="body" sz="quarter" idx="10" hasCustomPrompt="1"/>
          </p:nvPr>
        </p:nvSpPr>
        <p:spPr>
          <a:xfrm>
            <a:off x="633412" y="5829386"/>
            <a:ext cx="500538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pic>
        <p:nvPicPr>
          <p:cNvPr id="12" name="Afbeelding 11">
            <a:extLst>
              <a:ext uri="{FF2B5EF4-FFF2-40B4-BE49-F238E27FC236}">
                <a16:creationId xmlns:a16="http://schemas.microsoft.com/office/drawing/2014/main" id="{3E728E48-643E-544D-A813-C0BAB23F9F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pic>
        <p:nvPicPr>
          <p:cNvPr id="13" name="Afbeelding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2610" cy="1681200"/>
          </a:xfrm>
          <a:prstGeom prst="rect">
            <a:avLst/>
          </a:prstGeom>
        </p:spPr>
      </p:pic>
    </p:spTree>
    <p:extLst>
      <p:ext uri="{BB962C8B-B14F-4D97-AF65-F5344CB8AC3E}">
        <p14:creationId xmlns:p14="http://schemas.microsoft.com/office/powerpoint/2010/main" val="26946107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634999" y="2636838"/>
            <a:ext cx="5003801" cy="1584325"/>
          </a:xfrm>
        </p:spPr>
        <p:txBody>
          <a:bodyPr anchor="ctr" anchorCtr="0">
            <a:normAutofit/>
          </a:bodyPr>
          <a:lstStyle>
            <a:lvl1pPr algn="r">
              <a:defRPr sz="3600">
                <a:solidFill>
                  <a:schemeClr val="bg1"/>
                </a:solidFill>
              </a:defRPr>
            </a:lvl1pPr>
          </a:lstStyle>
          <a:p>
            <a:r>
              <a:rPr lang="nl-NL"/>
              <a:t>Klik om de stijl te bewerken</a:t>
            </a:r>
            <a:endParaRPr lang="nl-NL" dirty="0"/>
          </a:p>
        </p:txBody>
      </p:sp>
      <p:sp>
        <p:nvSpPr>
          <p:cNvPr id="13" name="Tijdelijke aanduiding voor tekst 4"/>
          <p:cNvSpPr>
            <a:spLocks noGrp="1"/>
          </p:cNvSpPr>
          <p:nvPr>
            <p:ph type="body" sz="quarter" idx="15" hasCustomPrompt="1"/>
          </p:nvPr>
        </p:nvSpPr>
        <p:spPr>
          <a:xfrm>
            <a:off x="7791732" y="916926"/>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4" name="Tijdelijke aanduiding voor tekst 4"/>
          <p:cNvSpPr>
            <a:spLocks noGrp="1"/>
          </p:cNvSpPr>
          <p:nvPr>
            <p:ph type="body" sz="quarter" idx="16" hasCustomPrompt="1"/>
          </p:nvPr>
        </p:nvSpPr>
        <p:spPr>
          <a:xfrm>
            <a:off x="7791732" y="2061911"/>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5" name="Tijdelijke aanduiding voor tekst 4"/>
          <p:cNvSpPr>
            <a:spLocks noGrp="1"/>
          </p:cNvSpPr>
          <p:nvPr>
            <p:ph type="body" sz="quarter" idx="17" hasCustomPrompt="1"/>
          </p:nvPr>
        </p:nvSpPr>
        <p:spPr>
          <a:xfrm>
            <a:off x="7791732" y="3211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6" name="Tijdelijke aanduiding voor tekst 4"/>
          <p:cNvSpPr>
            <a:spLocks noGrp="1"/>
          </p:cNvSpPr>
          <p:nvPr>
            <p:ph type="body" sz="quarter" idx="18" hasCustomPrompt="1"/>
          </p:nvPr>
        </p:nvSpPr>
        <p:spPr>
          <a:xfrm>
            <a:off x="7791732" y="43524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17" name="Tijdelijke aanduiding voor tekst 4"/>
          <p:cNvSpPr>
            <a:spLocks noGrp="1"/>
          </p:cNvSpPr>
          <p:nvPr>
            <p:ph type="body" sz="quarter" idx="19" hasCustomPrompt="1"/>
          </p:nvPr>
        </p:nvSpPr>
        <p:spPr>
          <a:xfrm>
            <a:off x="7791732" y="5497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de tekststijl van het model bewerken</a:t>
            </a:r>
          </a:p>
        </p:txBody>
      </p:sp>
      <p:sp>
        <p:nvSpPr>
          <p:cNvPr id="5" name="Tijdelijke aanduiding voor datum 4"/>
          <p:cNvSpPr>
            <a:spLocks noGrp="1"/>
          </p:cNvSpPr>
          <p:nvPr>
            <p:ph type="dt" sz="half" idx="20"/>
          </p:nvPr>
        </p:nvSpPr>
        <p:spPr/>
        <p:txBody>
          <a:bodyPr/>
          <a:lstStyle/>
          <a:p>
            <a:endParaRPr lang="nl-NL" dirty="0"/>
          </a:p>
        </p:txBody>
      </p:sp>
      <p:sp>
        <p:nvSpPr>
          <p:cNvPr id="9" name="Tijdelijke aanduiding voor voettekst 8"/>
          <p:cNvSpPr>
            <a:spLocks noGrp="1"/>
          </p:cNvSpPr>
          <p:nvPr>
            <p:ph type="ftr" sz="quarter" idx="21"/>
          </p:nvPr>
        </p:nvSpPr>
        <p:spPr/>
        <p:txBody>
          <a:bodyPr/>
          <a:lstStyle/>
          <a:p>
            <a:endParaRPr lang="nl-NL" dirty="0"/>
          </a:p>
        </p:txBody>
      </p:sp>
      <p:sp>
        <p:nvSpPr>
          <p:cNvPr id="18" name="Tijdelijke aanduiding voor dianummer 17"/>
          <p:cNvSpPr>
            <a:spLocks noGrp="1"/>
          </p:cNvSpPr>
          <p:nvPr>
            <p:ph type="sldNum" sz="quarter" idx="22"/>
          </p:nvPr>
        </p:nvSpPr>
        <p:spPr/>
        <p:txBody>
          <a:bodyPr/>
          <a:lstStyle/>
          <a:p>
            <a:fld id="{10A0A6AF-03C5-477E-939A-E28F7E7F05EA}" type="slidenum">
              <a:rPr lang="nl-NL" smtClean="0"/>
              <a:pPr/>
              <a:t>‹nr.›</a:t>
            </a:fld>
            <a:endParaRPr lang="nl-NL" dirty="0"/>
          </a:p>
        </p:txBody>
      </p:sp>
      <p:sp>
        <p:nvSpPr>
          <p:cNvPr id="22" name="Tijdelijke aanduiding voor tekst 2"/>
          <p:cNvSpPr>
            <a:spLocks noGrp="1"/>
          </p:cNvSpPr>
          <p:nvPr>
            <p:ph type="body" sz="quarter" idx="10" hasCustomPrompt="1"/>
          </p:nvPr>
        </p:nvSpPr>
        <p:spPr>
          <a:xfrm>
            <a:off x="6418727" y="998445"/>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3" name="Tijdelijke aanduiding voor tekst 2"/>
          <p:cNvSpPr>
            <a:spLocks noGrp="1"/>
          </p:cNvSpPr>
          <p:nvPr>
            <p:ph type="body" sz="quarter" idx="11" hasCustomPrompt="1"/>
          </p:nvPr>
        </p:nvSpPr>
        <p:spPr>
          <a:xfrm>
            <a:off x="6418727" y="2143674"/>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4" name="Tijdelijke aanduiding voor tekst 2"/>
          <p:cNvSpPr>
            <a:spLocks noGrp="1"/>
          </p:cNvSpPr>
          <p:nvPr>
            <p:ph type="body" sz="quarter" idx="12" hasCustomPrompt="1"/>
          </p:nvPr>
        </p:nvSpPr>
        <p:spPr>
          <a:xfrm>
            <a:off x="6418727" y="3288903"/>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5" name="Tijdelijke aanduiding voor tekst 2"/>
          <p:cNvSpPr>
            <a:spLocks noGrp="1"/>
          </p:cNvSpPr>
          <p:nvPr>
            <p:ph type="body" sz="quarter" idx="13" hasCustomPrompt="1"/>
          </p:nvPr>
        </p:nvSpPr>
        <p:spPr>
          <a:xfrm>
            <a:off x="6418727" y="4434132"/>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sp>
        <p:nvSpPr>
          <p:cNvPr id="26" name="Tijdelijke aanduiding voor tekst 2"/>
          <p:cNvSpPr>
            <a:spLocks noGrp="1"/>
          </p:cNvSpPr>
          <p:nvPr>
            <p:ph type="body" sz="quarter" idx="14" hasCustomPrompt="1"/>
          </p:nvPr>
        </p:nvSpPr>
        <p:spPr>
          <a:xfrm>
            <a:off x="6418727" y="5579361"/>
            <a:ext cx="1373005" cy="817563"/>
          </a:xfrm>
        </p:spPr>
        <p:txBody>
          <a:bodyPr bIns="46800" anchor="b" anchorCtr="0">
            <a:normAutofit/>
          </a:bodyPr>
          <a:lstStyle>
            <a:lvl1pPr marL="0" indent="0" algn="r">
              <a:buNone/>
              <a:defRPr sz="4800">
                <a:solidFill>
                  <a:schemeClr val="tx2"/>
                </a:solidFill>
              </a:defRPr>
            </a:lvl1pPr>
          </a:lstStyle>
          <a:p>
            <a:pPr lvl="0"/>
            <a:r>
              <a:rPr lang="nl-NL" dirty="0"/>
              <a:t>#</a:t>
            </a:r>
          </a:p>
        </p:txBody>
      </p:sp>
      <p:pic>
        <p:nvPicPr>
          <p:cNvPr id="21" name="Afbeelding 20">
            <a:extLst>
              <a:ext uri="{FF2B5EF4-FFF2-40B4-BE49-F238E27FC236}">
                <a16:creationId xmlns:a16="http://schemas.microsoft.com/office/drawing/2014/main" id="{AF260D0C-1E71-C54C-BC16-D1CBE1023D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1146490349"/>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hasCustomPrompt="1"/>
          </p:nvPr>
        </p:nvSpPr>
        <p:spPr>
          <a:xfrm>
            <a:off x="6553200" y="2289600"/>
            <a:ext cx="5004000" cy="3931813"/>
          </a:xfrm>
        </p:spPr>
        <p:txBody>
          <a:bodyPr/>
          <a:lstStyle>
            <a:lvl1pPr marL="457200" indent="-457200">
              <a:buClr>
                <a:schemeClr val="bg1"/>
              </a:buClr>
              <a:buFont typeface="+mj-lt"/>
              <a:buAutoNum type="arabicPeriod"/>
              <a:defRPr>
                <a:solidFill>
                  <a:schemeClr val="bg1"/>
                </a:solidFill>
              </a:defRPr>
            </a:lvl1pPr>
            <a:lvl2pPr marL="684000" indent="-216000">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Tx/>
              <a:defRPr>
                <a:solidFill>
                  <a:schemeClr val="bg1"/>
                </a:solidFill>
              </a:defRPr>
            </a:lvl5pPr>
          </a:lstStyle>
          <a:p>
            <a:pPr lvl="0"/>
            <a:r>
              <a:rPr lang="nl-NL" dirty="0"/>
              <a:t>Klik om de tekststijl van het model bewerken</a:t>
            </a:r>
          </a:p>
        </p:txBody>
      </p:sp>
      <p:sp>
        <p:nvSpPr>
          <p:cNvPr id="6" name="Titel 5"/>
          <p:cNvSpPr>
            <a:spLocks noGrp="1"/>
          </p:cNvSpPr>
          <p:nvPr>
            <p:ph type="title"/>
          </p:nvPr>
        </p:nvSpPr>
        <p:spPr>
          <a:xfrm>
            <a:off x="6553200" y="1051200"/>
            <a:ext cx="5004000" cy="948047"/>
          </a:xfrm>
        </p:spPr>
        <p:txBody>
          <a:bodyPr/>
          <a:lstStyle>
            <a:lvl1pPr>
              <a:defRPr>
                <a:solidFill>
                  <a:schemeClr val="bg1"/>
                </a:solidFill>
              </a:defRPr>
            </a:lvl1pPr>
          </a:lstStyle>
          <a:p>
            <a:r>
              <a:rPr lang="nl-NL"/>
              <a:t>Klik om de stijl te bewerken</a:t>
            </a:r>
            <a:endParaRPr lang="nl-NL" dirty="0"/>
          </a:p>
        </p:txBody>
      </p:sp>
      <p:sp>
        <p:nvSpPr>
          <p:cNvPr id="12" name="Tijdelijke aanduiding voor afbeelding 11">
            <a:extLst>
              <a:ext uri="{FF2B5EF4-FFF2-40B4-BE49-F238E27FC236}">
                <a16:creationId xmlns:a16="http://schemas.microsoft.com/office/drawing/2014/main" id="{65CDA938-34ED-EC47-B19D-D582D052909F}"/>
              </a:ext>
            </a:extLst>
          </p:cNvPr>
          <p:cNvSpPr>
            <a:spLocks noGrp="1"/>
          </p:cNvSpPr>
          <p:nvPr>
            <p:ph type="pic" sz="quarter" idx="10"/>
          </p:nvPr>
        </p:nvSpPr>
        <p:spPr>
          <a:xfrm>
            <a:off x="0" y="0"/>
            <a:ext cx="6098242" cy="6858000"/>
          </a:xfrm>
          <a:custGeom>
            <a:avLst/>
            <a:gdLst>
              <a:gd name="connsiteX0" fmla="*/ 0 w 6098242"/>
              <a:gd name="connsiteY0" fmla="*/ 0 h 6858000"/>
              <a:gd name="connsiteX1" fmla="*/ 5860200 w 6098242"/>
              <a:gd name="connsiteY1" fmla="*/ 0 h 6858000"/>
              <a:gd name="connsiteX2" fmla="*/ 5860200 w 6098242"/>
              <a:gd name="connsiteY2" fmla="*/ 712800 h 6858000"/>
              <a:gd name="connsiteX3" fmla="*/ 6098242 w 6098242"/>
              <a:gd name="connsiteY3" fmla="*/ 712800 h 6858000"/>
              <a:gd name="connsiteX4" fmla="*/ 6098242 w 6098242"/>
              <a:gd name="connsiteY4" fmla="*/ 6858000 h 6858000"/>
              <a:gd name="connsiteX5" fmla="*/ 0 w 609824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8242" h="6858000">
                <a:moveTo>
                  <a:pt x="0" y="0"/>
                </a:moveTo>
                <a:lnTo>
                  <a:pt x="5860200" y="0"/>
                </a:lnTo>
                <a:lnTo>
                  <a:pt x="5860200" y="712800"/>
                </a:lnTo>
                <a:lnTo>
                  <a:pt x="6098242" y="712800"/>
                </a:lnTo>
                <a:lnTo>
                  <a:pt x="6098242" y="6858000"/>
                </a:lnTo>
                <a:lnTo>
                  <a:pt x="0" y="6858000"/>
                </a:lnTo>
                <a:close/>
              </a:path>
            </a:pathLst>
          </a:custGeom>
          <a:noFill/>
        </p:spPr>
        <p:txBody>
          <a:bodyPr wrap="square" lIns="612000" anchor="ctr" anchorCtr="0">
            <a:noAutofit/>
          </a:bodyPr>
          <a:lstStyle>
            <a:lvl1pPr algn="l">
              <a:defRPr>
                <a:solidFill>
                  <a:schemeClr val="tx1"/>
                </a:solidFill>
              </a:defRPr>
            </a:lvl1pPr>
          </a:lstStyle>
          <a:p>
            <a:r>
              <a:rPr lang="nl-NL"/>
              <a:t>Klik op het pictogram als u een afbeelding wilt toevoegen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pic>
        <p:nvPicPr>
          <p:cNvPr id="10" name="Afbeelding 9">
            <a:extLst>
              <a:ext uri="{FF2B5EF4-FFF2-40B4-BE49-F238E27FC236}">
                <a16:creationId xmlns:a16="http://schemas.microsoft.com/office/drawing/2014/main" id="{CC44ED47-A238-2D42-9C79-E60FB982066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3459545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4999" y="2636837"/>
            <a:ext cx="5003801" cy="1584325"/>
          </a:xfrm>
        </p:spPr>
        <p:txBody>
          <a:bodyPr anchor="b">
            <a:normAutofit/>
          </a:bodyPr>
          <a:lstStyle>
            <a:lvl1pPr algn="r">
              <a:defRPr sz="36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idx="1" hasCustomPrompt="1"/>
          </p:nvPr>
        </p:nvSpPr>
        <p:spPr>
          <a:xfrm>
            <a:off x="634999" y="4221162"/>
            <a:ext cx="5003801" cy="2000251"/>
          </a:xfrm>
        </p:spPr>
        <p:txBody>
          <a:bodyPr tIns="90000" rIns="100800"/>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Klik om de tekststijl van het model bewerken</a:t>
            </a:r>
          </a:p>
        </p:txBody>
      </p:sp>
      <p:sp>
        <p:nvSpPr>
          <p:cNvPr id="9" name="Tijdelijke aanduiding voor tekst 8"/>
          <p:cNvSpPr>
            <a:spLocks noGrp="1"/>
          </p:cNvSpPr>
          <p:nvPr>
            <p:ph type="body" sz="quarter" idx="13" hasCustomPrompt="1"/>
          </p:nvPr>
        </p:nvSpPr>
        <p:spPr>
          <a:xfrm>
            <a:off x="634999" y="1171575"/>
            <a:ext cx="5003801" cy="1463674"/>
          </a:xfrm>
        </p:spPr>
        <p:txBody>
          <a:bodyPr rIns="0" anchor="b" anchorCtr="0">
            <a:normAutofit/>
          </a:bodyPr>
          <a:lstStyle>
            <a:lvl1pPr marL="0" indent="0" algn="r">
              <a:buNone/>
              <a:defRPr sz="9600" b="1" i="0">
                <a:solidFill>
                  <a:schemeClr val="bg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nl-NL" dirty="0"/>
              <a:t>#</a:t>
            </a:r>
          </a:p>
        </p:txBody>
      </p:sp>
      <p:sp>
        <p:nvSpPr>
          <p:cNvPr id="10" name="Tijdelijke aanduiding voor datum 9"/>
          <p:cNvSpPr>
            <a:spLocks noGrp="1"/>
          </p:cNvSpPr>
          <p:nvPr>
            <p:ph type="dt" sz="half" idx="14"/>
          </p:nvPr>
        </p:nvSpPr>
        <p:spPr/>
        <p:txBody>
          <a:bodyPr/>
          <a:lstStyle/>
          <a:p>
            <a:endParaRPr lang="nl-NL" dirty="0"/>
          </a:p>
        </p:txBody>
      </p:sp>
      <p:sp>
        <p:nvSpPr>
          <p:cNvPr id="12" name="Tijdelijke aanduiding voor voettekst 11"/>
          <p:cNvSpPr>
            <a:spLocks noGrp="1"/>
          </p:cNvSpPr>
          <p:nvPr>
            <p:ph type="ftr" sz="quarter" idx="15"/>
          </p:nvPr>
        </p:nvSpPr>
        <p:spPr/>
        <p:txBody>
          <a:bodyPr/>
          <a:lstStyle/>
          <a:p>
            <a:endParaRPr lang="nl-NL" dirty="0"/>
          </a:p>
        </p:txBody>
      </p:sp>
      <p:sp>
        <p:nvSpPr>
          <p:cNvPr id="13" name="Tijdelijke aanduiding voor dianummer 12"/>
          <p:cNvSpPr>
            <a:spLocks noGrp="1"/>
          </p:cNvSpPr>
          <p:nvPr>
            <p:ph type="sldNum" sz="quarter" idx="16"/>
          </p:nvPr>
        </p:nvSpPr>
        <p:spPr/>
        <p:txBody>
          <a:body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5FCF7695-4593-1943-B84E-F8C54CACBEF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102253279"/>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5000" y="2276475"/>
            <a:ext cx="5226050" cy="3944938"/>
          </a:xfrm>
        </p:spPr>
        <p:txBody>
          <a:bodyPr/>
          <a:lstStyle/>
          <a:p>
            <a:pPr lvl="0"/>
            <a:r>
              <a:rPr lang="nl-NL" dirty="0"/>
              <a:t>Klik om de tekststijl van het model bewerken</a:t>
            </a:r>
          </a:p>
        </p:txBody>
      </p:sp>
      <p:sp>
        <p:nvSpPr>
          <p:cNvPr id="4" name="Tijdelijke aanduiding voor inhoud 3"/>
          <p:cNvSpPr>
            <a:spLocks noGrp="1"/>
          </p:cNvSpPr>
          <p:nvPr>
            <p:ph sz="half" idx="2" hasCustomPrompt="1"/>
          </p:nvPr>
        </p:nvSpPr>
        <p:spPr>
          <a:xfrm>
            <a:off x="6553199" y="2276475"/>
            <a:ext cx="5004000" cy="3944938"/>
          </a:xfrm>
        </p:spPr>
        <p:txBody>
          <a:bodyPr/>
          <a:lstStyle/>
          <a:p>
            <a:pPr lvl="0"/>
            <a:r>
              <a:rPr lang="nl-NL" dirty="0"/>
              <a:t>Klik om de tekststijl van het model bewerken</a:t>
            </a:r>
          </a:p>
        </p:txBody>
      </p:sp>
      <p:sp>
        <p:nvSpPr>
          <p:cNvPr id="2" name="Titel 1"/>
          <p:cNvSpPr>
            <a:spLocks noGrp="1"/>
          </p:cNvSpPr>
          <p:nvPr>
            <p:ph type="title"/>
          </p:nvPr>
        </p:nvSpPr>
        <p:spPr/>
        <p:txBody>
          <a:bodyPr/>
          <a:lstStyle/>
          <a:p>
            <a:r>
              <a:rPr lang="nl-NL"/>
              <a:t>Klik om de stijl te bewerken</a:t>
            </a:r>
          </a:p>
        </p:txBody>
      </p:sp>
      <p:sp>
        <p:nvSpPr>
          <p:cNvPr id="14" name="Tijdelijke aanduiding voor datum 13"/>
          <p:cNvSpPr>
            <a:spLocks noGrp="1"/>
          </p:cNvSpPr>
          <p:nvPr>
            <p:ph type="dt" sz="half" idx="10"/>
          </p:nvPr>
        </p:nvSpPr>
        <p:spPr/>
        <p:txBody>
          <a:bodyPr/>
          <a:lstStyle/>
          <a:p>
            <a:endParaRPr lang="nl-NL" dirty="0"/>
          </a:p>
        </p:txBody>
      </p:sp>
      <p:sp>
        <p:nvSpPr>
          <p:cNvPr id="15" name="Tijdelijke aanduiding voor voettekst 14"/>
          <p:cNvSpPr>
            <a:spLocks noGrp="1"/>
          </p:cNvSpPr>
          <p:nvPr>
            <p:ph type="ftr" sz="quarter" idx="11"/>
          </p:nvPr>
        </p:nvSpPr>
        <p:spPr/>
        <p:txBody>
          <a:bodyPr/>
          <a:lstStyle/>
          <a:p>
            <a:endParaRPr lang="nl-NL" dirty="0"/>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707026352"/>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hasCustomPrompt="1"/>
          </p:nvPr>
        </p:nvSpPr>
        <p:spPr>
          <a:xfrm>
            <a:off x="635001" y="2306037"/>
            <a:ext cx="5004000" cy="648000"/>
          </a:xfrm>
          <a:noFill/>
        </p:spPr>
        <p:txBody>
          <a:bodyPr lIns="180000" tIns="180000" rIns="180000" bIns="72000" anchor="b">
            <a:noAutofit/>
          </a:bodyPr>
          <a:lstStyle>
            <a:lvl1pPr marL="0" indent="0">
              <a:buNone/>
              <a:defRPr sz="18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bewerken</a:t>
            </a:r>
          </a:p>
        </p:txBody>
      </p:sp>
      <p:sp>
        <p:nvSpPr>
          <p:cNvPr id="4" name="Tijdelijke aanduiding voor inhoud 3"/>
          <p:cNvSpPr>
            <a:spLocks noGrp="1"/>
          </p:cNvSpPr>
          <p:nvPr>
            <p:ph sz="half" idx="2" hasCustomPrompt="1"/>
          </p:nvPr>
        </p:nvSpPr>
        <p:spPr>
          <a:xfrm>
            <a:off x="635001" y="2953738"/>
            <a:ext cx="5004000" cy="3267676"/>
          </a:xfrm>
          <a:noFill/>
        </p:spPr>
        <p:txBody>
          <a:bodyPr lIns="180000" tIns="180000" rIns="180000" bIns="72000"/>
          <a:lstStyle/>
          <a:p>
            <a:pPr lvl="0"/>
            <a:r>
              <a:rPr lang="nl-NL" dirty="0"/>
              <a:t>Klik om de tekststijl van het model bewerken</a:t>
            </a:r>
          </a:p>
        </p:txBody>
      </p:sp>
      <p:sp>
        <p:nvSpPr>
          <p:cNvPr id="5" name="Tijdelijke aanduiding voor tekst 4"/>
          <p:cNvSpPr>
            <a:spLocks noGrp="1"/>
          </p:cNvSpPr>
          <p:nvPr>
            <p:ph type="body" sz="quarter" idx="3" hasCustomPrompt="1"/>
          </p:nvPr>
        </p:nvSpPr>
        <p:spPr>
          <a:xfrm>
            <a:off x="6553200" y="2306037"/>
            <a:ext cx="5004000" cy="647228"/>
          </a:xfrm>
          <a:noFill/>
        </p:spPr>
        <p:txBody>
          <a:bodyPr lIns="180000" tIns="180000" rIns="180000" bIns="72000" anchor="b">
            <a:noAutofit/>
          </a:bodyPr>
          <a:lstStyle>
            <a:lvl1pPr marL="0" indent="0">
              <a:buNone/>
              <a:defRPr sz="1800" b="1"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om de tekststijl van het model bewerken</a:t>
            </a:r>
          </a:p>
        </p:txBody>
      </p:sp>
      <p:sp>
        <p:nvSpPr>
          <p:cNvPr id="6" name="Tijdelijke aanduiding voor inhoud 5"/>
          <p:cNvSpPr>
            <a:spLocks noGrp="1"/>
          </p:cNvSpPr>
          <p:nvPr>
            <p:ph sz="quarter" idx="4" hasCustomPrompt="1"/>
          </p:nvPr>
        </p:nvSpPr>
        <p:spPr>
          <a:xfrm>
            <a:off x="6553200" y="2953738"/>
            <a:ext cx="5005388" cy="3267676"/>
          </a:xfrm>
          <a:noFill/>
        </p:spPr>
        <p:txBody>
          <a:bodyPr lIns="180000" tIns="180000" rIns="180000" bIns="72000"/>
          <a:lstStyle/>
          <a:p>
            <a:pPr lvl="0"/>
            <a:r>
              <a:rPr lang="nl-NL" dirty="0"/>
              <a:t>Klik om de tekststijl van het model bewerken</a:t>
            </a:r>
          </a:p>
        </p:txBody>
      </p:sp>
      <p:sp>
        <p:nvSpPr>
          <p:cNvPr id="10" name="Titel 9"/>
          <p:cNvSpPr>
            <a:spLocks noGrp="1"/>
          </p:cNvSpPr>
          <p:nvPr>
            <p:ph type="title"/>
          </p:nvPr>
        </p:nvSpPr>
        <p:spPr/>
        <p:txBody>
          <a:bodyPr/>
          <a:lstStyle/>
          <a:p>
            <a:r>
              <a:rPr lang="nl-NL"/>
              <a:t>Klik om de stijl te bewerken</a:t>
            </a:r>
            <a:endParaRPr lang="nl-NL" dirty="0"/>
          </a:p>
        </p:txBody>
      </p:sp>
      <p:sp>
        <p:nvSpPr>
          <p:cNvPr id="16" name="Tijdelijke aanduiding voor datum 15"/>
          <p:cNvSpPr>
            <a:spLocks noGrp="1"/>
          </p:cNvSpPr>
          <p:nvPr>
            <p:ph type="dt" sz="half" idx="10"/>
          </p:nvPr>
        </p:nvSpPr>
        <p:spPr/>
        <p:txBody>
          <a:bodyPr/>
          <a:lstStyle/>
          <a:p>
            <a:endParaRPr lang="nl-NL" dirty="0"/>
          </a:p>
        </p:txBody>
      </p:sp>
      <p:sp>
        <p:nvSpPr>
          <p:cNvPr id="17" name="Tijdelijke aanduiding voor voettekst 16"/>
          <p:cNvSpPr>
            <a:spLocks noGrp="1"/>
          </p:cNvSpPr>
          <p:nvPr>
            <p:ph type="ftr" sz="quarter" idx="11"/>
          </p:nvPr>
        </p:nvSpPr>
        <p:spPr/>
        <p:txBody>
          <a:bodyPr/>
          <a:lstStyle/>
          <a:p>
            <a:endParaRPr lang="nl-NL" dirty="0"/>
          </a:p>
        </p:txBody>
      </p:sp>
      <p:sp>
        <p:nvSpPr>
          <p:cNvPr id="18" name="Tijdelijke aanduiding voor dianummer 17"/>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03444237"/>
      </p:ext>
    </p:extLst>
  </p:cSld>
  <p:clrMapOvr>
    <a:masterClrMapping/>
  </p:clrMapOvr>
  <p:extLst>
    <p:ext uri="{DCECCB84-F9BA-43D5-87BE-67443E8EF086}">
      <p15:sldGuideLst xmlns:p15="http://schemas.microsoft.com/office/powerpoint/2012/main">
        <p15:guide id="1" pos="3988">
          <p15:clr>
            <a:srgbClr val="FBAE40"/>
          </p15:clr>
        </p15:guide>
        <p15:guide id="2" pos="3693">
          <p15:clr>
            <a:srgbClr val="FBAE40"/>
          </p15:clr>
        </p15:guide>
        <p15:guide id="3" orient="horz" pos="166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NL" dirty="0"/>
          </a:p>
        </p:txBody>
      </p:sp>
      <p:sp>
        <p:nvSpPr>
          <p:cNvPr id="12" name="Tijdelijke aanduiding voor datum 11"/>
          <p:cNvSpPr>
            <a:spLocks noGrp="1"/>
          </p:cNvSpPr>
          <p:nvPr>
            <p:ph type="dt" sz="half" idx="10"/>
          </p:nvPr>
        </p:nvSpPr>
        <p:spPr/>
        <p:txBody>
          <a:bodyPr/>
          <a:lstStyle/>
          <a:p>
            <a:endParaRPr lang="nl-NL" dirty="0"/>
          </a:p>
        </p:txBody>
      </p:sp>
      <p:sp>
        <p:nvSpPr>
          <p:cNvPr id="13" name="Tijdelijke aanduiding voor voettekst 12"/>
          <p:cNvSpPr>
            <a:spLocks noGrp="1"/>
          </p:cNvSpPr>
          <p:nvPr>
            <p:ph type="ftr" sz="quarter" idx="11"/>
          </p:nvPr>
        </p:nvSpPr>
        <p:spPr/>
        <p:txBody>
          <a:bodyPr/>
          <a:lstStyle/>
          <a:p>
            <a:endParaRPr lang="nl-NL" dirty="0"/>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4294946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1" name="Tijdelijke aanduiding voor datum 10"/>
          <p:cNvSpPr>
            <a:spLocks noGrp="1"/>
          </p:cNvSpPr>
          <p:nvPr>
            <p:ph type="dt" sz="half" idx="10"/>
          </p:nvPr>
        </p:nvSpPr>
        <p:spPr/>
        <p:txBody>
          <a:bodyPr/>
          <a:lstStyle/>
          <a:p>
            <a:endParaRPr lang="nl-NL" dirty="0"/>
          </a:p>
        </p:txBody>
      </p:sp>
      <p:sp>
        <p:nvSpPr>
          <p:cNvPr id="12" name="Tijdelijke aanduiding voor voettekst 11"/>
          <p:cNvSpPr>
            <a:spLocks noGrp="1"/>
          </p:cNvSpPr>
          <p:nvPr>
            <p:ph type="ftr" sz="quarter" idx="11"/>
          </p:nvPr>
        </p:nvSpPr>
        <p:spPr/>
        <p:txBody>
          <a:bodyPr/>
          <a:lstStyle/>
          <a:p>
            <a:endParaRPr lang="nl-NL" dirty="0"/>
          </a:p>
        </p:txBody>
      </p:sp>
      <p:sp>
        <p:nvSpPr>
          <p:cNvPr id="13" name="Tijdelijke aanduiding voor dianummer 12"/>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6496350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hasCustomPrompt="1"/>
          </p:nvPr>
        </p:nvSpPr>
        <p:spPr>
          <a:xfrm>
            <a:off x="635000" y="3427413"/>
            <a:ext cx="5003800" cy="2793999"/>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 om de tekststijl van het model bewerken</a:t>
            </a:r>
          </a:p>
        </p:txBody>
      </p:sp>
      <p:sp>
        <p:nvSpPr>
          <p:cNvPr id="10" name="Tijdelijke aanduiding voor inhoud 9"/>
          <p:cNvSpPr>
            <a:spLocks noGrp="1"/>
          </p:cNvSpPr>
          <p:nvPr>
            <p:ph sz="quarter" idx="13" hasCustomPrompt="1"/>
          </p:nvPr>
        </p:nvSpPr>
        <p:spPr>
          <a:xfrm>
            <a:off x="6554588" y="1052513"/>
            <a:ext cx="5004000" cy="5168900"/>
          </a:xfrm>
        </p:spPr>
        <p:txBody>
          <a:bodyPr/>
          <a:lstStyle/>
          <a:p>
            <a:pPr lvl="0"/>
            <a:r>
              <a:rPr lang="nl-NL" dirty="0"/>
              <a:t>Klik om de tekststijl van het model bewerken</a:t>
            </a:r>
          </a:p>
        </p:txBody>
      </p:sp>
      <p:sp>
        <p:nvSpPr>
          <p:cNvPr id="3" name="Titel 2"/>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17" name="Tijdelijke aanduiding voor datum 16"/>
          <p:cNvSpPr>
            <a:spLocks noGrp="1"/>
          </p:cNvSpPr>
          <p:nvPr>
            <p:ph type="dt" sz="half" idx="14"/>
          </p:nvPr>
        </p:nvSpPr>
        <p:spPr/>
        <p:txBody>
          <a:bodyPr/>
          <a:lstStyle/>
          <a:p>
            <a:endParaRPr lang="nl-NL" dirty="0"/>
          </a:p>
        </p:txBody>
      </p:sp>
      <p:sp>
        <p:nvSpPr>
          <p:cNvPr id="18" name="Tijdelijke aanduiding voor voettekst 17"/>
          <p:cNvSpPr>
            <a:spLocks noGrp="1"/>
          </p:cNvSpPr>
          <p:nvPr>
            <p:ph type="ftr" sz="quarter" idx="15"/>
          </p:nvPr>
        </p:nvSpPr>
        <p:spPr/>
        <p:txBody>
          <a:bodyPr/>
          <a:lstStyle/>
          <a:p>
            <a:endParaRPr lang="nl-NL" dirty="0"/>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003356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rote tekst A">
    <p:bg>
      <p:bgRef idx="1001">
        <a:schemeClr val="bg2"/>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tx1"/>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5"/>
            <a:ext cx="5461000" cy="1144098"/>
          </a:xfrm>
        </p:spPr>
        <p:txBody>
          <a:bodyPr lIns="162000" tIns="90000" rIns="90000">
            <a:norm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9" name="Tijdelijke aanduiding voor datum 8"/>
          <p:cNvSpPr>
            <a:spLocks noGrp="1"/>
          </p:cNvSpPr>
          <p:nvPr>
            <p:ph type="dt" sz="half" idx="10"/>
          </p:nvPr>
        </p:nvSpPr>
        <p:spPr/>
        <p:txBody>
          <a:bodyPr/>
          <a:lstStyle>
            <a:lvl1pPr>
              <a:defRPr>
                <a:solidFill>
                  <a:schemeClr val="tx2"/>
                </a:solidFill>
              </a:defRPr>
            </a:lvl1pPr>
          </a:lstStyle>
          <a:p>
            <a:endParaRPr lang="nl-NL" dirty="0"/>
          </a:p>
        </p:txBody>
      </p:sp>
      <p:sp>
        <p:nvSpPr>
          <p:cNvPr id="10" name="Tijdelijke aanduiding voor voettekst 9"/>
          <p:cNvSpPr>
            <a:spLocks noGrp="1"/>
          </p:cNvSpPr>
          <p:nvPr>
            <p:ph type="ftr" sz="quarter" idx="11"/>
          </p:nvPr>
        </p:nvSpPr>
        <p:spPr/>
        <p:txBody>
          <a:bodyPr/>
          <a:lstStyle>
            <a:lvl1pPr>
              <a:defRPr>
                <a:solidFill>
                  <a:schemeClr val="tx2"/>
                </a:solidFill>
              </a:defRPr>
            </a:lvl1pPr>
          </a:lstStyle>
          <a:p>
            <a:endParaRPr lang="nl-NL" dirty="0"/>
          </a:p>
        </p:txBody>
      </p:sp>
      <p:sp>
        <p:nvSpPr>
          <p:cNvPr id="11" name="Tijdelijke aanduiding voor dianummer 10"/>
          <p:cNvSpPr>
            <a:spLocks noGrp="1"/>
          </p:cNvSpPr>
          <p:nvPr>
            <p:ph type="sldNum" sz="quarter" idx="12"/>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0169435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b" anchorCtr="0">
            <a:normAutofit/>
          </a:bodyPr>
          <a:lstStyle>
            <a:lvl1pPr algn="l">
              <a:defRPr sz="8000" b="0">
                <a:solidFill>
                  <a:schemeClr val="tx2"/>
                </a:solidFill>
              </a:defRPr>
            </a:lvl1pPr>
          </a:lstStyle>
          <a:p>
            <a:r>
              <a:rPr lang="nl-NL"/>
              <a:t>Klik om de stijl te bewerken</a:t>
            </a:r>
            <a:endParaRPr lang="nl-NL" dirty="0"/>
          </a:p>
        </p:txBody>
      </p:sp>
      <p:sp>
        <p:nvSpPr>
          <p:cNvPr id="4" name="Ondertitel 2"/>
          <p:cNvSpPr>
            <a:spLocks noGrp="1"/>
          </p:cNvSpPr>
          <p:nvPr>
            <p:ph type="subTitle" idx="1"/>
          </p:nvPr>
        </p:nvSpPr>
        <p:spPr>
          <a:xfrm>
            <a:off x="635000" y="5077314"/>
            <a:ext cx="5461000" cy="1144099"/>
          </a:xfrm>
        </p:spPr>
        <p:txBody>
          <a:bodyPr lIns="16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NL" dirty="0"/>
          </a:p>
        </p:txBody>
      </p:sp>
      <p:sp>
        <p:nvSpPr>
          <p:cNvPr id="6" name="Tijdelijke aanduiding voor datum 5"/>
          <p:cNvSpPr>
            <a:spLocks noGrp="1"/>
          </p:cNvSpPr>
          <p:nvPr>
            <p:ph type="dt" sz="half" idx="10"/>
          </p:nvPr>
        </p:nvSpPr>
        <p:spPr/>
        <p:txBody>
          <a:bodyPr/>
          <a:lstStyle/>
          <a:p>
            <a:endParaRPr lang="nl-NL" dirty="0"/>
          </a:p>
        </p:txBody>
      </p:sp>
      <p:sp>
        <p:nvSpPr>
          <p:cNvPr id="7" name="Tijdelijke aanduiding voor voettekst 6"/>
          <p:cNvSpPr>
            <a:spLocks noGrp="1"/>
          </p:cNvSpPr>
          <p:nvPr>
            <p:ph type="ftr" sz="quarter" idx="11"/>
          </p:nvPr>
        </p:nvSpPr>
        <p:spPr/>
        <p:txBody>
          <a:bodyPr/>
          <a:lstStyle/>
          <a:p>
            <a:endParaRPr lang="nl-NL" dirty="0"/>
          </a:p>
        </p:txBody>
      </p:sp>
      <p:sp>
        <p:nvSpPr>
          <p:cNvPr id="8" name="Tijdelijke aanduiding voor dianummer 7"/>
          <p:cNvSpPr>
            <a:spLocks noGrp="1"/>
          </p:cNvSpPr>
          <p:nvPr>
            <p:ph type="sldNum" sz="quarter" idx="12"/>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4768990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6096000" y="-1588"/>
            <a:ext cx="6096000" cy="68595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1000">
              <a:solidFill>
                <a:schemeClr val="bg1"/>
              </a:solidFill>
            </a:endParaRPr>
          </a:p>
        </p:txBody>
      </p:sp>
      <p:sp>
        <p:nvSpPr>
          <p:cNvPr id="6" name="Titel 5"/>
          <p:cNvSpPr>
            <a:spLocks noGrp="1"/>
          </p:cNvSpPr>
          <p:nvPr>
            <p:ph type="title"/>
          </p:nvPr>
        </p:nvSpPr>
        <p:spPr>
          <a:xfrm>
            <a:off x="635000" y="2636838"/>
            <a:ext cx="5003799" cy="1584324"/>
          </a:xfrm>
        </p:spPr>
        <p:txBody>
          <a:bodyPr anchor="ctr" anchorCtr="0"/>
          <a:lstStyle>
            <a:lvl1pPr>
              <a:defRPr sz="4000">
                <a:solidFill>
                  <a:schemeClr val="tx2"/>
                </a:solidFill>
              </a:defRPr>
            </a:lvl1pPr>
          </a:lstStyle>
          <a:p>
            <a:r>
              <a:rPr lang="nl-NL"/>
              <a:t>Klik om de stijl te bewerken</a:t>
            </a:r>
            <a:endParaRPr lang="nl-NL" dirty="0"/>
          </a:p>
        </p:txBody>
      </p:sp>
      <p:sp>
        <p:nvSpPr>
          <p:cNvPr id="3" name="Tijdelijke aanduiding voor tekst 2"/>
          <p:cNvSpPr>
            <a:spLocks noGrp="1"/>
          </p:cNvSpPr>
          <p:nvPr>
            <p:ph type="body" sz="quarter" idx="10" hasCustomPrompt="1"/>
          </p:nvPr>
        </p:nvSpPr>
        <p:spPr>
          <a:xfrm>
            <a:off x="6554588" y="1066800"/>
            <a:ext cx="5004000" cy="5154613"/>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11" name="Tijdelijke aanduiding voor datum 10"/>
          <p:cNvSpPr>
            <a:spLocks noGrp="1"/>
          </p:cNvSpPr>
          <p:nvPr>
            <p:ph type="dt" sz="half" idx="11"/>
          </p:nvPr>
        </p:nvSpPr>
        <p:spPr/>
        <p:txBody>
          <a:bodyPr/>
          <a:lstStyle/>
          <a:p>
            <a:endParaRPr lang="nl-NL" dirty="0"/>
          </a:p>
        </p:txBody>
      </p:sp>
      <p:sp>
        <p:nvSpPr>
          <p:cNvPr id="12" name="Tijdelijke aanduiding voor voettekst 11"/>
          <p:cNvSpPr>
            <a:spLocks noGrp="1"/>
          </p:cNvSpPr>
          <p:nvPr>
            <p:ph type="ftr" sz="quarter" idx="12"/>
          </p:nvPr>
        </p:nvSpPr>
        <p:spPr/>
        <p:txBody>
          <a:bodyPr/>
          <a:lstStyle/>
          <a:p>
            <a:endParaRPr lang="nl-NL" dirty="0"/>
          </a:p>
        </p:txBody>
      </p:sp>
      <p:sp>
        <p:nvSpPr>
          <p:cNvPr id="13" name="Tijdelijke aanduiding voor dianummer 12"/>
          <p:cNvSpPr>
            <a:spLocks noGrp="1"/>
          </p:cNvSpPr>
          <p:nvPr>
            <p:ph type="sldNum" sz="quarter" idx="13"/>
          </p:nvPr>
        </p:nvSpPr>
        <p:spPr/>
        <p:txBody>
          <a:bodyPr/>
          <a:lstStyle/>
          <a:p>
            <a:fld id="{10A0A6AF-03C5-477E-939A-E28F7E7F05EA}" type="slidenum">
              <a:rPr lang="nl-NL" smtClean="0"/>
              <a:pPr/>
              <a:t>‹nr.›</a:t>
            </a:fld>
            <a:endParaRPr lang="nl-NL" dirty="0"/>
          </a:p>
        </p:txBody>
      </p:sp>
      <p:pic>
        <p:nvPicPr>
          <p:cNvPr id="9" name="Afbeelding 8">
            <a:extLst>
              <a:ext uri="{FF2B5EF4-FFF2-40B4-BE49-F238E27FC236}">
                <a16:creationId xmlns:a16="http://schemas.microsoft.com/office/drawing/2014/main" id="{1AB1A3E9-97CB-CA43-9E2C-4CE700C68A5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850162257"/>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ctr" anchorCtr="0"/>
          <a:lstStyle>
            <a:lvl1pPr>
              <a:defRPr sz="4000">
                <a:solidFill>
                  <a:schemeClr val="bg1"/>
                </a:solidFill>
              </a:defRPr>
            </a:lvl1pPr>
          </a:lstStyle>
          <a:p>
            <a:r>
              <a:rPr lang="nl-NL"/>
              <a:t>Klik om de stijl te bewerken</a:t>
            </a:r>
            <a:endParaRPr lang="nl-NL" dirty="0"/>
          </a:p>
        </p:txBody>
      </p:sp>
      <p:sp>
        <p:nvSpPr>
          <p:cNvPr id="4" name="Tijdelijke aanduiding voor tekst 3"/>
          <p:cNvSpPr>
            <a:spLocks noGrp="1"/>
          </p:cNvSpPr>
          <p:nvPr>
            <p:ph type="body" sz="quarter" idx="10" hasCustomPrompt="1"/>
          </p:nvPr>
        </p:nvSpPr>
        <p:spPr>
          <a:xfrm>
            <a:off x="6553199" y="1052513"/>
            <a:ext cx="5004000" cy="5168900"/>
          </a:xfrm>
        </p:spPr>
        <p:txBody>
          <a:bodyPr anchor="ctr" anchorCtr="0"/>
          <a:lstStyle/>
          <a:p>
            <a:pPr lvl="0"/>
            <a:r>
              <a:rPr lang="nl-NL" dirty="0"/>
              <a:t>Klik om de tekststijl van het model bewerken</a:t>
            </a:r>
          </a:p>
        </p:txBody>
      </p:sp>
      <p:sp>
        <p:nvSpPr>
          <p:cNvPr id="13" name="Tijdelijke aanduiding voor datum 12"/>
          <p:cNvSpPr>
            <a:spLocks noGrp="1"/>
          </p:cNvSpPr>
          <p:nvPr>
            <p:ph type="dt" sz="half" idx="11"/>
          </p:nvPr>
        </p:nvSpPr>
        <p:spPr/>
        <p:txBody>
          <a:bodyPr/>
          <a:lstStyle/>
          <a:p>
            <a:endParaRPr lang="nl-NL" dirty="0"/>
          </a:p>
        </p:txBody>
      </p:sp>
      <p:sp>
        <p:nvSpPr>
          <p:cNvPr id="14" name="Tijdelijke aanduiding voor voettekst 13"/>
          <p:cNvSpPr>
            <a:spLocks noGrp="1"/>
          </p:cNvSpPr>
          <p:nvPr>
            <p:ph type="ftr" sz="quarter" idx="12"/>
          </p:nvPr>
        </p:nvSpPr>
        <p:spPr/>
        <p:txBody>
          <a:bodyPr/>
          <a:lstStyle/>
          <a:p>
            <a:endParaRPr lang="nl-NL" dirty="0"/>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‹nr.›</a:t>
            </a:fld>
            <a:endParaRPr lang="nl-NL" dirty="0"/>
          </a:p>
        </p:txBody>
      </p:sp>
      <p:pic>
        <p:nvPicPr>
          <p:cNvPr id="9" name="Afbeelding 8">
            <a:extLst>
              <a:ext uri="{FF2B5EF4-FFF2-40B4-BE49-F238E27FC236}">
                <a16:creationId xmlns:a16="http://schemas.microsoft.com/office/drawing/2014/main" id="{BE770F96-3C80-EF44-950D-D9743531401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805455363"/>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hasCustomPrompt="1"/>
          </p:nvPr>
        </p:nvSpPr>
        <p:spPr>
          <a:xfrm>
            <a:off x="635000" y="3427413"/>
            <a:ext cx="5003800" cy="2794000"/>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dirty="0"/>
              <a:t>Klik om de tekststijl van het model bewerken</a:t>
            </a:r>
          </a:p>
        </p:txBody>
      </p:sp>
      <p:sp>
        <p:nvSpPr>
          <p:cNvPr id="9" name="Titel 8"/>
          <p:cNvSpPr>
            <a:spLocks noGrp="1"/>
          </p:cNvSpPr>
          <p:nvPr>
            <p:ph type="title"/>
          </p:nvPr>
        </p:nvSpPr>
        <p:spPr>
          <a:xfrm>
            <a:off x="635000" y="1052513"/>
            <a:ext cx="5003800" cy="948047"/>
          </a:xfrm>
        </p:spPr>
        <p:txBody>
          <a:bodyPr/>
          <a:lstStyle/>
          <a:p>
            <a:r>
              <a:rPr lang="nl-NL"/>
              <a:t>Klik om de stijl te bewerken</a:t>
            </a:r>
            <a:endParaRPr lang="nl-NL" dirty="0"/>
          </a:p>
        </p:txBody>
      </p:sp>
      <p:sp>
        <p:nvSpPr>
          <p:cNvPr id="17" name="Tijdelijke aanduiding voor afbeelding 16">
            <a:extLst>
              <a:ext uri="{FF2B5EF4-FFF2-40B4-BE49-F238E27FC236}">
                <a16:creationId xmlns:a16="http://schemas.microsoft.com/office/drawing/2014/main" id="{BBCE35AD-A624-6445-84E4-C0AC03B155AD}"/>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sp>
        <p:nvSpPr>
          <p:cNvPr id="11" name="Tijdelijke aanduiding voor datum 10"/>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7757154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hasCustomPrompt="1"/>
          </p:nvPr>
        </p:nvSpPr>
        <p:spPr>
          <a:xfrm>
            <a:off x="635000" y="2289600"/>
            <a:ext cx="5005388" cy="393541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2" name="Titel 1"/>
          <p:cNvSpPr>
            <a:spLocks noGrp="1"/>
          </p:cNvSpPr>
          <p:nvPr>
            <p:ph type="title"/>
          </p:nvPr>
        </p:nvSpPr>
        <p:spPr>
          <a:xfrm>
            <a:off x="634206" y="1051200"/>
            <a:ext cx="5004594" cy="948047"/>
          </a:xfrm>
        </p:spPr>
        <p:txBody>
          <a:bodyPr/>
          <a:lstStyle>
            <a:lvl1pPr>
              <a:defRPr>
                <a:solidFill>
                  <a:schemeClr val="bg1"/>
                </a:solidFill>
              </a:defRPr>
            </a:lvl1pPr>
          </a:lstStyle>
          <a:p>
            <a:r>
              <a:rPr lang="nl-NL"/>
              <a:t>Klik om de stijl te bewerken</a:t>
            </a:r>
            <a:endParaRPr lang="nl-NL" dirty="0"/>
          </a:p>
        </p:txBody>
      </p:sp>
      <p:sp>
        <p:nvSpPr>
          <p:cNvPr id="20" name="Tijdelijke aanduiding voor datum 19"/>
          <p:cNvSpPr>
            <a:spLocks noGrp="1"/>
          </p:cNvSpPr>
          <p:nvPr>
            <p:ph type="dt" sz="half" idx="25"/>
          </p:nvPr>
        </p:nvSpPr>
        <p:spPr/>
        <p:txBody>
          <a:bodyPr/>
          <a:lstStyle/>
          <a:p>
            <a:endParaRPr lang="nl-NL" dirty="0"/>
          </a:p>
        </p:txBody>
      </p:sp>
      <p:sp>
        <p:nvSpPr>
          <p:cNvPr id="21" name="Tijdelijke aanduiding voor voettekst 20"/>
          <p:cNvSpPr>
            <a:spLocks noGrp="1"/>
          </p:cNvSpPr>
          <p:nvPr>
            <p:ph type="ftr" sz="quarter" idx="26"/>
          </p:nvPr>
        </p:nvSpPr>
        <p:spPr/>
        <p:txBody>
          <a:bodyPr/>
          <a:lstStyle/>
          <a:p>
            <a:endParaRPr lang="nl-NL" dirty="0"/>
          </a:p>
        </p:txBody>
      </p:sp>
      <p:sp>
        <p:nvSpPr>
          <p:cNvPr id="22" name="Tijdelijke aanduiding voor dianummer 21"/>
          <p:cNvSpPr>
            <a:spLocks noGrp="1"/>
          </p:cNvSpPr>
          <p:nvPr>
            <p:ph type="sldNum" sz="quarter" idx="27"/>
          </p:nvPr>
        </p:nvSpPr>
        <p:spPr/>
        <p:txBody>
          <a:bodyPr/>
          <a:lstStyle/>
          <a:p>
            <a:fld id="{10A0A6AF-03C5-477E-939A-E28F7E7F05EA}" type="slidenum">
              <a:rPr lang="nl-NL" smtClean="0"/>
              <a:pPr/>
              <a:t>‹nr.›</a:t>
            </a:fld>
            <a:endParaRPr lang="nl-NL" dirty="0"/>
          </a:p>
        </p:txBody>
      </p:sp>
      <p:sp>
        <p:nvSpPr>
          <p:cNvPr id="13" name="Tijdelijke aanduiding voor afbeelding 12">
            <a:extLst>
              <a:ext uri="{FF2B5EF4-FFF2-40B4-BE49-F238E27FC236}">
                <a16:creationId xmlns:a16="http://schemas.microsoft.com/office/drawing/2014/main" id="{E2861002-9B37-3648-AC12-62C3BB3C1FD0}"/>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pic>
        <p:nvPicPr>
          <p:cNvPr id="11" name="Afbeelding 10">
            <a:extLst>
              <a:ext uri="{FF2B5EF4-FFF2-40B4-BE49-F238E27FC236}">
                <a16:creationId xmlns:a16="http://schemas.microsoft.com/office/drawing/2014/main" id="{B9945B71-DBE8-C64D-A8FF-A06662931AE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330241317"/>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35000" y="2289600"/>
            <a:ext cx="5003800" cy="3931813"/>
          </a:xfrm>
        </p:spPr>
        <p:txBody>
          <a:bodyPr/>
          <a:lstStyle/>
          <a:p>
            <a:pPr lvl="0"/>
            <a:r>
              <a:rPr lang="nl-NL" dirty="0"/>
              <a:t>Klik om de tekststijl van het model bewerken</a:t>
            </a:r>
          </a:p>
        </p:txBody>
      </p:sp>
      <p:sp>
        <p:nvSpPr>
          <p:cNvPr id="2" name="Titel 1"/>
          <p:cNvSpPr>
            <a:spLocks noGrp="1"/>
          </p:cNvSpPr>
          <p:nvPr>
            <p:ph type="title"/>
          </p:nvPr>
        </p:nvSpPr>
        <p:spPr>
          <a:xfrm>
            <a:off x="635000" y="1051200"/>
            <a:ext cx="5003800" cy="948047"/>
          </a:xfrm>
        </p:spPr>
        <p:txBody>
          <a:bodyPr/>
          <a:lstStyle/>
          <a:p>
            <a:r>
              <a:rPr lang="nl-NL"/>
              <a:t>Klik om de stijl te bewerken</a:t>
            </a:r>
            <a:endParaRPr lang="nl-NL" dirty="0"/>
          </a:p>
        </p:txBody>
      </p:sp>
      <p:sp>
        <p:nvSpPr>
          <p:cNvPr id="6" name="Tijdelijke aanduiding voor datum 5"/>
          <p:cNvSpPr>
            <a:spLocks noGrp="1"/>
          </p:cNvSpPr>
          <p:nvPr>
            <p:ph type="dt" sz="half" idx="25"/>
          </p:nvPr>
        </p:nvSpPr>
        <p:spPr/>
        <p:txBody>
          <a:bodyPr/>
          <a:lstStyle/>
          <a:p>
            <a:endParaRPr lang="nl-NL" dirty="0"/>
          </a:p>
        </p:txBody>
      </p:sp>
      <p:sp>
        <p:nvSpPr>
          <p:cNvPr id="12" name="Tijdelijke aanduiding voor voettekst 11"/>
          <p:cNvSpPr>
            <a:spLocks noGrp="1"/>
          </p:cNvSpPr>
          <p:nvPr>
            <p:ph type="ftr" sz="quarter" idx="26"/>
          </p:nvPr>
        </p:nvSpPr>
        <p:spPr/>
        <p:txBody>
          <a:bodyPr/>
          <a:lstStyle/>
          <a:p>
            <a:endParaRPr lang="nl-NL" dirty="0"/>
          </a:p>
        </p:txBody>
      </p:sp>
      <p:sp>
        <p:nvSpPr>
          <p:cNvPr id="13" name="Tijdelijke aanduiding voor dianummer 12"/>
          <p:cNvSpPr>
            <a:spLocks noGrp="1"/>
          </p:cNvSpPr>
          <p:nvPr>
            <p:ph type="sldNum" sz="quarter" idx="27"/>
          </p:nvPr>
        </p:nvSpPr>
        <p:spPr/>
        <p:txBody>
          <a:bodyPr/>
          <a:lstStyle/>
          <a:p>
            <a:fld id="{10A0A6AF-03C5-477E-939A-E28F7E7F05EA}" type="slidenum">
              <a:rPr lang="nl-NL" smtClean="0"/>
              <a:pPr/>
              <a:t>‹nr.›</a:t>
            </a:fld>
            <a:endParaRPr lang="nl-NL" dirty="0"/>
          </a:p>
        </p:txBody>
      </p:sp>
      <p:sp>
        <p:nvSpPr>
          <p:cNvPr id="8" name="Tijdelijke aanduiding voor afbeelding 7">
            <a:extLst>
              <a:ext uri="{FF2B5EF4-FFF2-40B4-BE49-F238E27FC236}">
                <a16:creationId xmlns:a16="http://schemas.microsoft.com/office/drawing/2014/main" id="{1817E04A-B9A8-0D44-BBB8-122507EA0819}"/>
              </a:ext>
            </a:extLst>
          </p:cNvPr>
          <p:cNvSpPr>
            <a:spLocks noGrp="1"/>
          </p:cNvSpPr>
          <p:nvPr>
            <p:ph type="pic" sz="quarter" idx="24"/>
          </p:nvPr>
        </p:nvSpPr>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txBody>
          <a:bodyPr wrap="square" anchor="ctr" anchorCtr="0">
            <a:noAutofit/>
          </a:bodyPr>
          <a:lstStyle/>
          <a:p>
            <a:r>
              <a:rPr lang="nl-NL"/>
              <a:t>Klik op het pictogram als u een afbeelding wilt toevoegen</a:t>
            </a:r>
            <a:endParaRPr lang="nl-NL" dirty="0"/>
          </a:p>
        </p:txBody>
      </p:sp>
    </p:spTree>
    <p:extLst>
      <p:ext uri="{BB962C8B-B14F-4D97-AF65-F5344CB8AC3E}">
        <p14:creationId xmlns:p14="http://schemas.microsoft.com/office/powerpoint/2010/main" val="2850830455"/>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bg1"/>
                </a:solidFill>
              </a:defRPr>
            </a:lvl1pPr>
          </a:lstStyle>
          <a:p>
            <a:r>
              <a:rPr lang="nl-NL"/>
              <a:t>Klik om de stijl te bewerken</a:t>
            </a:r>
            <a:endParaRPr lang="nl-NL" dirty="0"/>
          </a:p>
        </p:txBody>
      </p:sp>
      <p:sp>
        <p:nvSpPr>
          <p:cNvPr id="14" name="Tijdelijke aanduiding voor tekst 13"/>
          <p:cNvSpPr>
            <a:spLocks noGrp="1"/>
          </p:cNvSpPr>
          <p:nvPr>
            <p:ph type="body" sz="quarter" idx="13" hasCustomPrompt="1"/>
          </p:nvPr>
        </p:nvSpPr>
        <p:spPr>
          <a:xfrm>
            <a:off x="635000" y="3749487"/>
            <a:ext cx="10923588" cy="2471925"/>
          </a:xfrm>
        </p:spPr>
        <p:txBody>
          <a:bodyPr numCol="2" spcCol="468000"/>
          <a:lstStyle/>
          <a:p>
            <a:pPr lvl="0"/>
            <a:r>
              <a:rPr lang="nl-NL" dirty="0"/>
              <a:t>Klik om de tekststijl van het model bewerken</a:t>
            </a:r>
          </a:p>
        </p:txBody>
      </p:sp>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pic>
        <p:nvPicPr>
          <p:cNvPr id="12" name="Afbeelding 11">
            <a:extLst>
              <a:ext uri="{FF2B5EF4-FFF2-40B4-BE49-F238E27FC236}">
                <a16:creationId xmlns:a16="http://schemas.microsoft.com/office/drawing/2014/main" id="{38466592-3EDA-8A4C-9A9E-0690EAD4E06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8727784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7"/>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ctr" anchorCtr="0">
            <a:normAutofit/>
          </a:bodyPr>
          <a:lstStyle>
            <a:lvl1pPr>
              <a:defRPr sz="4800">
                <a:solidFill>
                  <a:schemeClr val="tx2"/>
                </a:solidFill>
              </a:defRPr>
            </a:lvl1pPr>
          </a:lstStyle>
          <a:p>
            <a:r>
              <a:rPr lang="nl-NL"/>
              <a:t>Klik om de stijl te bewerken</a:t>
            </a:r>
            <a:endParaRPr lang="nl-NL" dirty="0"/>
          </a:p>
        </p:txBody>
      </p:sp>
      <p:sp>
        <p:nvSpPr>
          <p:cNvPr id="14" name="Tijdelijke aanduiding voor tekst 13"/>
          <p:cNvSpPr>
            <a:spLocks noGrp="1"/>
          </p:cNvSpPr>
          <p:nvPr>
            <p:ph type="body" sz="quarter" idx="13" hasCustomPrompt="1"/>
          </p:nvPr>
        </p:nvSpPr>
        <p:spPr>
          <a:xfrm>
            <a:off x="635000" y="3749487"/>
            <a:ext cx="10923588" cy="2471925"/>
          </a:xfrm>
        </p:spPr>
        <p:txBody>
          <a:bodyPr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8" name="Tijdelijke aanduiding voor datum 7"/>
          <p:cNvSpPr>
            <a:spLocks noGrp="1"/>
          </p:cNvSpPr>
          <p:nvPr>
            <p:ph type="dt" sz="half" idx="14"/>
          </p:nvPr>
        </p:nvSpPr>
        <p:spPr/>
        <p:txBody>
          <a:bodyPr/>
          <a:lstStyle/>
          <a:p>
            <a:endParaRPr lang="nl-NL" dirty="0"/>
          </a:p>
        </p:txBody>
      </p:sp>
      <p:sp>
        <p:nvSpPr>
          <p:cNvPr id="10" name="Tijdelijke aanduiding voor voettekst 9"/>
          <p:cNvSpPr>
            <a:spLocks noGrp="1"/>
          </p:cNvSpPr>
          <p:nvPr>
            <p:ph type="ftr" sz="quarter" idx="15"/>
          </p:nvPr>
        </p:nvSpPr>
        <p:spPr/>
        <p:txBody>
          <a:bodyPr/>
          <a:lstStyle/>
          <a:p>
            <a:endParaRPr lang="nl-NL" dirty="0"/>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21922167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lvl1pPr>
              <a:buClr>
                <a:schemeClr val="bg2"/>
              </a:buClr>
              <a:tabLst>
                <a:tab pos="1619250" algn="l"/>
              </a:tabLst>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4205" y="3888000"/>
            <a:ext cx="5004595" cy="2333413"/>
          </a:xfrm>
        </p:spPr>
        <p:txBody>
          <a:bodyPr anchor="t" anchorCtr="0"/>
          <a:lstStyle>
            <a:lvl1pPr>
              <a:defRPr>
                <a:solidFill>
                  <a:schemeClr val="tx1"/>
                </a:solidFill>
              </a:defRPr>
            </a:lvl1pPr>
          </a:lstStyle>
          <a:p>
            <a:r>
              <a:rPr lang="nl-NL"/>
              <a:t>Klik om de stijl te bewerken</a:t>
            </a:r>
            <a:endParaRPr lang="nl-NL" dirty="0"/>
          </a:p>
        </p:txBody>
      </p:sp>
      <p:sp>
        <p:nvSpPr>
          <p:cNvPr id="6" name="Tijdelijke aanduiding voor tekst 13"/>
          <p:cNvSpPr>
            <a:spLocks noGrp="1"/>
          </p:cNvSpPr>
          <p:nvPr>
            <p:ph type="body" sz="quarter" idx="13" hasCustomPrompt="1"/>
          </p:nvPr>
        </p:nvSpPr>
        <p:spPr>
          <a:xfrm>
            <a:off x="6554588" y="3888000"/>
            <a:ext cx="5004000" cy="2333413"/>
          </a:xfrm>
        </p:spPr>
        <p:txBody>
          <a:bodyPr tIns="50400" numCol="1" spcCol="468000" anchor="t" anchorCtr="0"/>
          <a:lstStyle/>
          <a:p>
            <a:pPr lvl="0"/>
            <a:r>
              <a:rPr lang="nl-NL" dirty="0"/>
              <a:t>Klik om de tekststijl van het model bewerken</a:t>
            </a:r>
          </a:p>
        </p:txBody>
      </p:sp>
      <p:sp>
        <p:nvSpPr>
          <p:cNvPr id="10" name="Tijdelijke aanduiding voor datum 9"/>
          <p:cNvSpPr>
            <a:spLocks noGrp="1"/>
          </p:cNvSpPr>
          <p:nvPr>
            <p:ph type="dt" sz="half" idx="15"/>
          </p:nvPr>
        </p:nvSpPr>
        <p:spPr/>
        <p:txBody>
          <a:bodyPr/>
          <a:lstStyle>
            <a:lvl1pPr>
              <a:defRPr>
                <a:solidFill>
                  <a:schemeClr val="tx2"/>
                </a:solidFill>
              </a:defRPr>
            </a:lvl1pPr>
          </a:lstStyle>
          <a:p>
            <a:endParaRPr lang="nl-NL" dirty="0"/>
          </a:p>
        </p:txBody>
      </p:sp>
      <p:sp>
        <p:nvSpPr>
          <p:cNvPr id="11" name="Tijdelijke aanduiding voor voettekst 10"/>
          <p:cNvSpPr>
            <a:spLocks noGrp="1"/>
          </p:cNvSpPr>
          <p:nvPr>
            <p:ph type="ftr" sz="quarter" idx="16"/>
          </p:nvPr>
        </p:nvSpPr>
        <p:spPr/>
        <p:txBody>
          <a:bodyPr/>
          <a:lstStyle>
            <a:lvl1pPr>
              <a:defRPr>
                <a:solidFill>
                  <a:schemeClr val="tx2"/>
                </a:solidFill>
              </a:defRPr>
            </a:lvl1pPr>
          </a:lstStyle>
          <a:p>
            <a:endParaRPr lang="nl-NL" dirty="0"/>
          </a:p>
        </p:txBody>
      </p:sp>
      <p:sp>
        <p:nvSpPr>
          <p:cNvPr id="13" name="Tijdelijke aanduiding voor dianummer 12"/>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021533776"/>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553199" y="3888000"/>
            <a:ext cx="5004000" cy="2333413"/>
          </a:xfrm>
        </p:spPr>
        <p:txBody>
          <a:bodyPr tIns="50400" numCol="1" spcCol="468000" anchor="t" anchorCtr="0"/>
          <a:lstStyle/>
          <a:p>
            <a:pPr lvl="0"/>
            <a:r>
              <a:rPr lang="nl-NL" dirty="0"/>
              <a:t>Klik om de tekststijl van het model bewerken</a:t>
            </a:r>
          </a:p>
        </p:txBody>
      </p:sp>
      <p:sp>
        <p:nvSpPr>
          <p:cNvPr id="2" name="Titel 1"/>
          <p:cNvSpPr>
            <a:spLocks noGrp="1"/>
          </p:cNvSpPr>
          <p:nvPr>
            <p:ph type="title"/>
          </p:nvPr>
        </p:nvSpPr>
        <p:spPr>
          <a:xfrm>
            <a:off x="634206" y="3888000"/>
            <a:ext cx="5004594" cy="2333413"/>
          </a:xfrm>
        </p:spPr>
        <p:txBody>
          <a:bodyPr anchor="t" anchorCtr="0"/>
          <a:lstStyle/>
          <a:p>
            <a:r>
              <a:rPr lang="nl-NL"/>
              <a:t>Klik om de stijl te bewerken</a:t>
            </a:r>
            <a:endParaRPr lang="nl-NL" dirty="0"/>
          </a:p>
        </p:txBody>
      </p:sp>
      <p:sp>
        <p:nvSpPr>
          <p:cNvPr id="9" name="Tijdelijke aanduiding voor datum 8"/>
          <p:cNvSpPr>
            <a:spLocks noGrp="1"/>
          </p:cNvSpPr>
          <p:nvPr>
            <p:ph type="dt" sz="half" idx="15"/>
          </p:nvPr>
        </p:nvSpPr>
        <p:spPr/>
        <p:txBody>
          <a:bodyPr/>
          <a:lstStyle/>
          <a:p>
            <a:endParaRPr lang="nl-NL" dirty="0"/>
          </a:p>
        </p:txBody>
      </p:sp>
      <p:sp>
        <p:nvSpPr>
          <p:cNvPr id="10" name="Tijdelijke aanduiding voor voettekst 9"/>
          <p:cNvSpPr>
            <a:spLocks noGrp="1"/>
          </p:cNvSpPr>
          <p:nvPr>
            <p:ph type="ftr" sz="quarter" idx="16"/>
          </p:nvPr>
        </p:nvSpPr>
        <p:spPr/>
        <p:txBody>
          <a:bodyPr/>
          <a:lstStyle/>
          <a:p>
            <a:endParaRPr lang="nl-NL" dirty="0"/>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1268033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Ref idx="1001">
        <a:schemeClr val="bg2"/>
      </p:bgRef>
    </p:bg>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lvl1pPr>
              <a:tabLst>
                <a:tab pos="1619250" algn="l"/>
              </a:tabLst>
              <a:defRPr>
                <a:solidFill>
                  <a:schemeClr val="bg1"/>
                </a:solidFill>
              </a:defRPr>
            </a:lvl1p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35000" y="3888000"/>
            <a:ext cx="10923588" cy="2333413"/>
          </a:xfrm>
        </p:spPr>
        <p:txBody>
          <a:bodyPr tIns="50400" numCol="2" spcCol="468000"/>
          <a:lstStyle/>
          <a:p>
            <a:pPr lvl="0"/>
            <a:r>
              <a:rPr lang="nl-NL" dirty="0"/>
              <a:t>Klik om de tekststijl van het model bewerken</a:t>
            </a:r>
          </a:p>
        </p:txBody>
      </p:sp>
      <p:sp>
        <p:nvSpPr>
          <p:cNvPr id="8" name="Tijdelijke aanduiding voor datum 7"/>
          <p:cNvSpPr>
            <a:spLocks noGrp="1"/>
          </p:cNvSpPr>
          <p:nvPr>
            <p:ph type="dt" sz="half" idx="15"/>
          </p:nvPr>
        </p:nvSpPr>
        <p:spPr/>
        <p:txBody>
          <a:bodyPr/>
          <a:lstStyle>
            <a:lvl1pPr>
              <a:defRPr>
                <a:solidFill>
                  <a:schemeClr val="tx2"/>
                </a:solidFill>
              </a:defRPr>
            </a:lvl1pPr>
          </a:lstStyle>
          <a:p>
            <a:endParaRPr lang="nl-NL" dirty="0"/>
          </a:p>
        </p:txBody>
      </p:sp>
      <p:sp>
        <p:nvSpPr>
          <p:cNvPr id="9" name="Tijdelijke aanduiding voor voettekst 8"/>
          <p:cNvSpPr>
            <a:spLocks noGrp="1"/>
          </p:cNvSpPr>
          <p:nvPr>
            <p:ph type="ftr" sz="quarter" idx="16"/>
          </p:nvPr>
        </p:nvSpPr>
        <p:spPr/>
        <p:txBody>
          <a:bodyPr/>
          <a:lstStyle>
            <a:lvl1pPr>
              <a:defRPr>
                <a:solidFill>
                  <a:schemeClr val="tx2"/>
                </a:solidFill>
              </a:defRPr>
            </a:lvl1pPr>
          </a:lstStyle>
          <a:p>
            <a:endParaRPr lang="nl-NL" dirty="0"/>
          </a:p>
        </p:txBody>
      </p:sp>
      <p:sp>
        <p:nvSpPr>
          <p:cNvPr id="10" name="Tijdelijke aanduiding voor dianummer 9"/>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520388029"/>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7413">
                <a:moveTo>
                  <a:pt x="0" y="0"/>
                </a:moveTo>
                <a:lnTo>
                  <a:pt x="5862638" y="0"/>
                </a:lnTo>
                <a:lnTo>
                  <a:pt x="5862638" y="709613"/>
                </a:lnTo>
                <a:lnTo>
                  <a:pt x="6329363" y="709613"/>
                </a:lnTo>
                <a:lnTo>
                  <a:pt x="6329363" y="0"/>
                </a:lnTo>
                <a:lnTo>
                  <a:pt x="12192000" y="0"/>
                </a:lnTo>
                <a:lnTo>
                  <a:pt x="12192000" y="3427413"/>
                </a:lnTo>
                <a:lnTo>
                  <a:pt x="0" y="3427413"/>
                </a:lnTo>
                <a:close/>
              </a:path>
            </a:pathLst>
          </a:custGeom>
          <a:noFill/>
        </p:spPr>
        <p:txBody>
          <a:bodyPr wrap="square" lIns="720000" tIns="1152000">
            <a:noAutofit/>
          </a:bodyPr>
          <a:lstStyle/>
          <a:p>
            <a:r>
              <a:rPr lang="nl-NL"/>
              <a:t>Klik op het pictogram als u een afbeelding wilt toevoegen</a:t>
            </a:r>
            <a:endParaRPr lang="nl-NL" dirty="0"/>
          </a:p>
        </p:txBody>
      </p:sp>
      <p:sp>
        <p:nvSpPr>
          <p:cNvPr id="14" name="Tijdelijke aanduiding voor tekst 13"/>
          <p:cNvSpPr>
            <a:spLocks noGrp="1"/>
          </p:cNvSpPr>
          <p:nvPr>
            <p:ph type="body" sz="quarter" idx="13" hasCustomPrompt="1"/>
          </p:nvPr>
        </p:nvSpPr>
        <p:spPr>
          <a:xfrm>
            <a:off x="635000" y="3888000"/>
            <a:ext cx="10923588" cy="2333413"/>
          </a:xfrm>
        </p:spPr>
        <p:txBody>
          <a:bodyPr tIns="50400" numCol="2" spcCol="468000"/>
          <a:lstStyle/>
          <a:p>
            <a:pPr lvl="0"/>
            <a:r>
              <a:rPr lang="nl-NL" dirty="0"/>
              <a:t>Klik om de tekststijl van het model bewerken</a:t>
            </a:r>
          </a:p>
        </p:txBody>
      </p:sp>
      <p:sp>
        <p:nvSpPr>
          <p:cNvPr id="8" name="Tijdelijke aanduiding voor datum 7"/>
          <p:cNvSpPr>
            <a:spLocks noGrp="1"/>
          </p:cNvSpPr>
          <p:nvPr>
            <p:ph type="dt" sz="half" idx="15"/>
          </p:nvPr>
        </p:nvSpPr>
        <p:spPr/>
        <p:txBody>
          <a:bodyPr/>
          <a:lstStyle/>
          <a:p>
            <a:endParaRPr lang="nl-NL" dirty="0"/>
          </a:p>
        </p:txBody>
      </p:sp>
      <p:sp>
        <p:nvSpPr>
          <p:cNvPr id="9" name="Tijdelijke aanduiding voor voettekst 8"/>
          <p:cNvSpPr>
            <a:spLocks noGrp="1"/>
          </p:cNvSpPr>
          <p:nvPr>
            <p:ph type="ftr" sz="quarter" idx="16"/>
          </p:nvPr>
        </p:nvSpPr>
        <p:spPr/>
        <p:txBody>
          <a:bodyPr/>
          <a:lstStyle/>
          <a:p>
            <a:endParaRPr lang="nl-NL" dirty="0"/>
          </a:p>
        </p:txBody>
      </p:sp>
      <p:sp>
        <p:nvSpPr>
          <p:cNvPr id="10" name="Tijdelijke aanduiding voor dianummer 9"/>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762510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Ref idx="1001">
        <a:schemeClr val="bg2"/>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noFill/>
        </p:spPr>
        <p:txBody>
          <a:bodyPr wrap="square" lIns="612000">
            <a:noAutofit/>
          </a:bodyPr>
          <a:lstStyle>
            <a:lvl1pPr>
              <a:buClr>
                <a:schemeClr val="bg2"/>
              </a:buClr>
              <a:defRPr>
                <a:solidFill>
                  <a:schemeClr val="bg1"/>
                </a:solidFill>
              </a:defRPr>
            </a:lvl1pPr>
          </a:lstStyle>
          <a:p>
            <a:r>
              <a:rPr lang="nl-NL"/>
              <a:t>Klik op het pictogram als u een afbeelding wilt toevoegen</a:t>
            </a:r>
            <a:endParaRPr lang="nl-NL" dirty="0"/>
          </a:p>
        </p:txBody>
      </p:sp>
      <p:sp>
        <p:nvSpPr>
          <p:cNvPr id="2" name="Titel 1"/>
          <p:cNvSpPr>
            <a:spLocks noGrp="1"/>
          </p:cNvSpPr>
          <p:nvPr>
            <p:ph type="title"/>
          </p:nvPr>
        </p:nvSpPr>
        <p:spPr>
          <a:xfrm>
            <a:off x="633600" y="1051200"/>
            <a:ext cx="10924382" cy="946800"/>
          </a:xfrm>
        </p:spPr>
        <p:txBody>
          <a:bodyPr/>
          <a:lstStyle>
            <a:lvl1pPr>
              <a:defRPr>
                <a:solidFill>
                  <a:schemeClr val="tx1"/>
                </a:solidFill>
              </a:defRPr>
            </a:lvl1pPr>
          </a:lstStyle>
          <a:p>
            <a:r>
              <a:rPr lang="nl-NL"/>
              <a:t>Klik om de stijl te bewerken</a:t>
            </a:r>
            <a:endParaRPr lang="nl-NL" dirty="0"/>
          </a:p>
        </p:txBody>
      </p:sp>
      <p:sp>
        <p:nvSpPr>
          <p:cNvPr id="13" name="Tijdelijke aanduiding voor datum 12"/>
          <p:cNvSpPr>
            <a:spLocks noGrp="1"/>
          </p:cNvSpPr>
          <p:nvPr>
            <p:ph type="dt" sz="half" idx="15"/>
          </p:nvPr>
        </p:nvSpPr>
        <p:spPr/>
        <p:txBody>
          <a:bodyPr/>
          <a:lstStyle/>
          <a:p>
            <a:endParaRPr lang="nl-NL" dirty="0"/>
          </a:p>
        </p:txBody>
      </p:sp>
      <p:sp>
        <p:nvSpPr>
          <p:cNvPr id="14" name="Tijdelijke aanduiding voor voettekst 13"/>
          <p:cNvSpPr>
            <a:spLocks noGrp="1"/>
          </p:cNvSpPr>
          <p:nvPr>
            <p:ph type="ftr" sz="quarter" idx="16"/>
          </p:nvPr>
        </p:nvSpPr>
        <p:spPr/>
        <p:txBody>
          <a:bodyPr/>
          <a:lstStyle/>
          <a:p>
            <a:endParaRPr lang="nl-NL" dirty="0"/>
          </a:p>
        </p:txBody>
      </p:sp>
      <p:sp>
        <p:nvSpPr>
          <p:cNvPr id="15" name="Tijdelijke aanduiding voor dianummer 14"/>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341595861"/>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prstGeom prst="rect">
            <a:avLst/>
          </a:prstGeom>
          <a:noFill/>
        </p:spPr>
        <p:txBody>
          <a:bodyPr wrap="square" lIns="612000">
            <a:noAutofit/>
          </a:bodyPr>
          <a:lstStyle/>
          <a:p>
            <a:r>
              <a:rPr lang="nl-NL"/>
              <a:t>Klik op het pictogram als u een afbeelding wilt toevoegen</a:t>
            </a:r>
          </a:p>
        </p:txBody>
      </p:sp>
      <p:sp>
        <p:nvSpPr>
          <p:cNvPr id="9" name="Titel 8"/>
          <p:cNvSpPr>
            <a:spLocks noGrp="1"/>
          </p:cNvSpPr>
          <p:nvPr>
            <p:ph type="title"/>
          </p:nvPr>
        </p:nvSpPr>
        <p:spPr>
          <a:xfrm>
            <a:off x="634206" y="1051200"/>
            <a:ext cx="10924382" cy="946800"/>
          </a:xfrm>
        </p:spPr>
        <p:txBody>
          <a:bodyPr/>
          <a:lstStyle/>
          <a:p>
            <a:r>
              <a:rPr lang="nl-NL"/>
              <a:t>Klik om de stijl te bewerken</a:t>
            </a:r>
            <a:endParaRPr lang="nl-NL" dirty="0"/>
          </a:p>
        </p:txBody>
      </p:sp>
      <p:sp>
        <p:nvSpPr>
          <p:cNvPr id="5" name="Tijdelijke aanduiding voor datum 4"/>
          <p:cNvSpPr>
            <a:spLocks noGrp="1"/>
          </p:cNvSpPr>
          <p:nvPr>
            <p:ph type="dt" sz="half" idx="15"/>
          </p:nvPr>
        </p:nvSpPr>
        <p:spPr/>
        <p:txBody>
          <a:bodyPr/>
          <a:lstStyle/>
          <a:p>
            <a:endParaRPr lang="nl-NL" dirty="0"/>
          </a:p>
        </p:txBody>
      </p:sp>
      <p:sp>
        <p:nvSpPr>
          <p:cNvPr id="6" name="Tijdelijke aanduiding voor voettekst 5"/>
          <p:cNvSpPr>
            <a:spLocks noGrp="1"/>
          </p:cNvSpPr>
          <p:nvPr>
            <p:ph type="ftr" sz="quarter" idx="16"/>
          </p:nvPr>
        </p:nvSpPr>
        <p:spPr/>
        <p:txBody>
          <a:bodyPr/>
          <a:lstStyle/>
          <a:p>
            <a:endParaRPr lang="nl-NL" dirty="0"/>
          </a:p>
        </p:txBody>
      </p:sp>
      <p:sp>
        <p:nvSpPr>
          <p:cNvPr id="7" name="Tijdelijke aanduiding voor dianummer 6"/>
          <p:cNvSpPr>
            <a:spLocks noGrp="1"/>
          </p:cNvSpPr>
          <p:nvPr>
            <p:ph type="sldNum" sz="quarter" idx="17"/>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305698391"/>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fbeelding">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293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fbeelding met titel">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Titel 4"/>
          <p:cNvSpPr>
            <a:spLocks noGrp="1"/>
          </p:cNvSpPr>
          <p:nvPr>
            <p:ph type="title"/>
          </p:nvPr>
        </p:nvSpPr>
        <p:spPr>
          <a:xfrm>
            <a:off x="0" y="5153776"/>
            <a:ext cx="12192000" cy="576000"/>
          </a:xfrm>
          <a:solidFill>
            <a:schemeClr val="tx2"/>
          </a:solidFill>
        </p:spPr>
        <p:txBody>
          <a:bodyPr lIns="756000" anchor="ctr" anchorCtr="0">
            <a:noAutofit/>
          </a:bodyPr>
          <a:lstStyle>
            <a:lvl1pPr algn="l">
              <a:defRPr sz="3200">
                <a:solidFill>
                  <a:schemeClr val="bg1"/>
                </a:solidFill>
              </a:defRPr>
            </a:lvl1pPr>
          </a:lstStyle>
          <a:p>
            <a:r>
              <a:rPr lang="nl-NL"/>
              <a:t>Klik om de stijl te bewerken</a:t>
            </a:r>
            <a:endParaRPr lang="nl-NL" dirty="0"/>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a:t>Tekststijl van het model bewerken</a:t>
            </a:r>
          </a:p>
        </p:txBody>
      </p:sp>
    </p:spTree>
    <p:extLst>
      <p:ext uri="{BB962C8B-B14F-4D97-AF65-F5344CB8AC3E}">
        <p14:creationId xmlns:p14="http://schemas.microsoft.com/office/powerpoint/2010/main" val="292566585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endParaRPr lang="nl-NL" dirty="0"/>
          </a:p>
        </p:txBody>
      </p:sp>
      <p:sp>
        <p:nvSpPr>
          <p:cNvPr id="3" name="Tijdelijke aanduiding voor inhoud 2"/>
          <p:cNvSpPr>
            <a:spLocks noGrp="1"/>
          </p:cNvSpPr>
          <p:nvPr>
            <p:ph sz="quarter" idx="13" hasCustomPrompt="1"/>
          </p:nvPr>
        </p:nvSpPr>
        <p:spPr>
          <a:xfrm>
            <a:off x="635000" y="2276475"/>
            <a:ext cx="10923588" cy="3944938"/>
          </a:xfrm>
        </p:spPr>
        <p:txBody>
          <a:bodyPr/>
          <a:lstStyle/>
          <a:p>
            <a:pPr lvl="0"/>
            <a:r>
              <a:rPr lang="nl-NL" dirty="0"/>
              <a:t>Klik om de tekststijl van het model bewerken</a:t>
            </a:r>
          </a:p>
        </p:txBody>
      </p:sp>
      <p:sp>
        <p:nvSpPr>
          <p:cNvPr id="10" name="Tijdelijke aanduiding voor datum 9"/>
          <p:cNvSpPr>
            <a:spLocks noGrp="1"/>
          </p:cNvSpPr>
          <p:nvPr>
            <p:ph type="dt" sz="half" idx="14"/>
          </p:nvPr>
        </p:nvSpPr>
        <p:spPr/>
        <p:txBody>
          <a:bodyPr/>
          <a:lstStyle/>
          <a:p>
            <a:endParaRPr lang="nl-NL" dirty="0"/>
          </a:p>
        </p:txBody>
      </p:sp>
      <p:sp>
        <p:nvSpPr>
          <p:cNvPr id="11" name="Tijdelijke aanduiding voor voettekst 10"/>
          <p:cNvSpPr>
            <a:spLocks noGrp="1"/>
          </p:cNvSpPr>
          <p:nvPr>
            <p:ph type="ftr" sz="quarter" idx="15"/>
          </p:nvPr>
        </p:nvSpPr>
        <p:spPr/>
        <p:txBody>
          <a:bodyPr/>
          <a:lstStyle/>
          <a:p>
            <a:endParaRPr lang="nl-NL" dirty="0"/>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42215166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sz="quarter" idx="14" hasCustomPrompt="1"/>
          </p:nvPr>
        </p:nvSpPr>
        <p:spPr>
          <a:xfrm>
            <a:off x="7958859" y="2276475"/>
            <a:ext cx="36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dirty="0"/>
              <a:t>Klik om de tekststijl van het model bewerken</a:t>
            </a:r>
          </a:p>
        </p:txBody>
      </p:sp>
      <p:sp>
        <p:nvSpPr>
          <p:cNvPr id="9" name="Tijdelijke aanduiding voor inhoud 8"/>
          <p:cNvSpPr>
            <a:spLocks noGrp="1"/>
          </p:cNvSpPr>
          <p:nvPr>
            <p:ph sz="quarter" idx="15" hasCustomPrompt="1"/>
          </p:nvPr>
        </p:nvSpPr>
        <p:spPr>
          <a:xfrm>
            <a:off x="635000" y="2276475"/>
            <a:ext cx="7178964" cy="3944938"/>
          </a:xfrm>
        </p:spPr>
        <p:txBody>
          <a:bodyPr/>
          <a:lstStyle/>
          <a:p>
            <a:pPr lvl="0"/>
            <a:r>
              <a:rPr lang="nl-NL" dirty="0"/>
              <a:t>Klik om de tekststijl van het model bewerken</a:t>
            </a:r>
          </a:p>
        </p:txBody>
      </p:sp>
      <p:sp>
        <p:nvSpPr>
          <p:cNvPr id="11" name="Tijdelijke aanduiding voor datum 10"/>
          <p:cNvSpPr>
            <a:spLocks noGrp="1"/>
          </p:cNvSpPr>
          <p:nvPr>
            <p:ph type="dt" sz="half" idx="16"/>
          </p:nvPr>
        </p:nvSpPr>
        <p:spPr/>
        <p:txBody>
          <a:bodyPr/>
          <a:lstStyle/>
          <a:p>
            <a:endParaRPr lang="nl-NL" dirty="0"/>
          </a:p>
        </p:txBody>
      </p:sp>
      <p:sp>
        <p:nvSpPr>
          <p:cNvPr id="12" name="Tijdelijke aanduiding voor voettekst 11"/>
          <p:cNvSpPr>
            <a:spLocks noGrp="1"/>
          </p:cNvSpPr>
          <p:nvPr>
            <p:ph type="ftr" sz="quarter" idx="17"/>
          </p:nvPr>
        </p:nvSpPr>
        <p:spPr/>
        <p:txBody>
          <a:bodyPr/>
          <a:lstStyle/>
          <a:p>
            <a:endParaRPr lang="nl-NL" dirty="0"/>
          </a:p>
        </p:txBody>
      </p:sp>
      <p:sp>
        <p:nvSpPr>
          <p:cNvPr id="13" name="Tijdelijke aanduiding voor dianummer 12"/>
          <p:cNvSpPr>
            <a:spLocks noGrp="1"/>
          </p:cNvSpPr>
          <p:nvPr>
            <p:ph type="sldNum" sz="quarter" idx="18"/>
          </p:nvPr>
        </p:nvSpPr>
        <p:spPr/>
        <p:txBody>
          <a:bodyPr/>
          <a:lstStyle/>
          <a:p>
            <a:fld id="{10A0A6AF-03C5-477E-939A-E28F7E7F05EA}" type="slidenum">
              <a:rPr lang="nl-NL" smtClean="0"/>
              <a:pPr/>
              <a:t>‹nr.›</a:t>
            </a:fld>
            <a:endParaRPr lang="nl-NL" dirty="0"/>
          </a:p>
        </p:txBody>
      </p:sp>
    </p:spTree>
    <p:extLst>
      <p:ext uri="{BB962C8B-B14F-4D97-AF65-F5344CB8AC3E}">
        <p14:creationId xmlns:p14="http://schemas.microsoft.com/office/powerpoint/2010/main" val="15334509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hasCustomPrompt="1"/>
          </p:nvPr>
        </p:nvSpPr>
        <p:spPr>
          <a:xfrm>
            <a:off x="6550024" y="2289599"/>
            <a:ext cx="5004000" cy="3931813"/>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dirty="0"/>
              <a:t>Klik om de tekststijl van het model bewerken</a:t>
            </a:r>
          </a:p>
        </p:txBody>
      </p:sp>
      <p:sp>
        <p:nvSpPr>
          <p:cNvPr id="2" name="Titel 1"/>
          <p:cNvSpPr>
            <a:spLocks noGrp="1"/>
          </p:cNvSpPr>
          <p:nvPr>
            <p:ph type="title"/>
          </p:nvPr>
        </p:nvSpPr>
        <p:spPr>
          <a:xfrm>
            <a:off x="6550024" y="1051200"/>
            <a:ext cx="5004000" cy="948047"/>
          </a:xfrm>
        </p:spPr>
        <p:txBody>
          <a:bodyPr/>
          <a:lstStyle>
            <a:lvl1pPr>
              <a:defRPr>
                <a:solidFill>
                  <a:schemeClr val="bg1"/>
                </a:solidFill>
              </a:defRPr>
            </a:lvl1pPr>
          </a:lstStyle>
          <a:p>
            <a:r>
              <a:rPr lang="nl-NL"/>
              <a:t>Klik om de stijl te bewerken</a:t>
            </a:r>
            <a:endParaRPr lang="nl-NL" dirty="0"/>
          </a:p>
        </p:txBody>
      </p:sp>
      <p:sp>
        <p:nvSpPr>
          <p:cNvPr id="9" name="Tijdelijke aanduiding voor inhoud 8"/>
          <p:cNvSpPr>
            <a:spLocks noGrp="1"/>
          </p:cNvSpPr>
          <p:nvPr>
            <p:ph sz="quarter" idx="19" hasCustomPrompt="1"/>
          </p:nvPr>
        </p:nvSpPr>
        <p:spPr>
          <a:xfrm>
            <a:off x="635000" y="1066799"/>
            <a:ext cx="5003800" cy="5154613"/>
          </a:xfrm>
        </p:spPr>
        <p:txBody>
          <a:bodyPr/>
          <a:lstStyle/>
          <a:p>
            <a:pPr lvl="0"/>
            <a:r>
              <a:rPr lang="nl-NL" dirty="0"/>
              <a:t>Klik om de tekststijl van het model bewerken</a:t>
            </a:r>
          </a:p>
        </p:txBody>
      </p:sp>
      <p:sp>
        <p:nvSpPr>
          <p:cNvPr id="14" name="Tijdelijke aanduiding voor datum 13"/>
          <p:cNvSpPr>
            <a:spLocks noGrp="1"/>
          </p:cNvSpPr>
          <p:nvPr>
            <p:ph type="dt" sz="half" idx="20"/>
          </p:nvPr>
        </p:nvSpPr>
        <p:spPr/>
        <p:txBody>
          <a:bodyPr/>
          <a:lstStyle/>
          <a:p>
            <a:endParaRPr lang="nl-NL" dirty="0"/>
          </a:p>
        </p:txBody>
      </p:sp>
      <p:sp>
        <p:nvSpPr>
          <p:cNvPr id="15" name="Tijdelijke aanduiding voor voettekst 14"/>
          <p:cNvSpPr>
            <a:spLocks noGrp="1"/>
          </p:cNvSpPr>
          <p:nvPr>
            <p:ph type="ftr" sz="quarter" idx="21"/>
          </p:nvPr>
        </p:nvSpPr>
        <p:spPr/>
        <p:txBody>
          <a:bodyPr/>
          <a:lstStyle/>
          <a:p>
            <a:endParaRPr lang="nl-NL" dirty="0"/>
          </a:p>
        </p:txBody>
      </p:sp>
      <p:sp>
        <p:nvSpPr>
          <p:cNvPr id="16" name="Tijdelijke aanduiding voor dianummer 15"/>
          <p:cNvSpPr>
            <a:spLocks noGrp="1"/>
          </p:cNvSpPr>
          <p:nvPr>
            <p:ph type="sldNum" sz="quarter" idx="22"/>
          </p:nvPr>
        </p:nvSpPr>
        <p:spPr/>
        <p:txBody>
          <a:bodyPr/>
          <a:lstStyle/>
          <a:p>
            <a:fld id="{10A0A6AF-03C5-477E-939A-E28F7E7F05EA}" type="slidenum">
              <a:rPr lang="nl-NL" smtClean="0"/>
              <a:pPr/>
              <a:t>‹nr.›</a:t>
            </a:fld>
            <a:endParaRPr lang="nl-NL" dirty="0"/>
          </a:p>
        </p:txBody>
      </p:sp>
      <p:pic>
        <p:nvPicPr>
          <p:cNvPr id="11" name="Afbeelding 10">
            <a:extLst>
              <a:ext uri="{FF2B5EF4-FFF2-40B4-BE49-F238E27FC236}">
                <a16:creationId xmlns:a16="http://schemas.microsoft.com/office/drawing/2014/main" id="{0E8BB49C-81EE-D640-B093-EE3BB398289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2083681519"/>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5617"/>
            <a:ext cx="10923588" cy="1551796"/>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5156753" y="3846022"/>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5156753" y="4639509"/>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5156753" y="5405528"/>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454478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454478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pic>
        <p:nvPicPr>
          <p:cNvPr id="14" name="Afbeelding 13">
            <a:extLst>
              <a:ext uri="{FF2B5EF4-FFF2-40B4-BE49-F238E27FC236}">
                <a16:creationId xmlns:a16="http://schemas.microsoft.com/office/drawing/2014/main" id="{A89A82B9-7DCD-4B4C-A1E7-70EA56CC3EB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171454638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60960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2565400"/>
            <a:ext cx="5003800" cy="1727200"/>
          </a:xfrm>
        </p:spPr>
        <p:txBody>
          <a:bodyPr anchor="ctr" anchorCtr="0">
            <a:normAutofit/>
          </a:bodyPr>
          <a:lstStyle>
            <a:lvl1pPr>
              <a:defRPr sz="4800">
                <a:solidFill>
                  <a:schemeClr val="bg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64313" y="3147360"/>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64313" y="3920850"/>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7" name="Tijdelijke aanduiding voor datum 6"/>
          <p:cNvSpPr>
            <a:spLocks noGrp="1"/>
          </p:cNvSpPr>
          <p:nvPr>
            <p:ph type="dt" sz="half" idx="22"/>
          </p:nvPr>
        </p:nvSpPr>
        <p:spPr/>
        <p:txBody>
          <a:bodyPr/>
          <a:lstStyle/>
          <a:p>
            <a:endParaRPr lang="nl-NL" dirty="0"/>
          </a:p>
        </p:txBody>
      </p:sp>
      <p:sp>
        <p:nvSpPr>
          <p:cNvPr id="8" name="Tijdelijke aanduiding voor voettekst 7"/>
          <p:cNvSpPr>
            <a:spLocks noGrp="1"/>
          </p:cNvSpPr>
          <p:nvPr>
            <p:ph type="ftr" sz="quarter" idx="23"/>
          </p:nvPr>
        </p:nvSpPr>
        <p:spPr/>
        <p:txBody>
          <a:bodyPr/>
          <a:lstStyle/>
          <a:p>
            <a:endParaRPr lang="nl-NL" dirty="0"/>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dirty="0"/>
          </a:p>
        </p:txBody>
      </p:sp>
      <p:pic>
        <p:nvPicPr>
          <p:cNvPr id="14" name="Afbeelding 13">
            <a:extLst>
              <a:ext uri="{FF2B5EF4-FFF2-40B4-BE49-F238E27FC236}">
                <a16:creationId xmlns:a16="http://schemas.microsoft.com/office/drawing/2014/main" id="{A3124508-A1C5-A546-B635-25BCABA3FC1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46191262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ontact C">
    <p:bg>
      <p:bgRef idx="1001">
        <a:schemeClr val="bg2"/>
      </p:bgRef>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875617"/>
            <a:ext cx="10923588" cy="1551795"/>
          </a:xfrm>
        </p:spPr>
        <p:txBody>
          <a:bodyPr anchor="ctr" anchorCtr="0">
            <a:normAutofit/>
          </a:bodyPr>
          <a:lstStyle>
            <a:lvl1pPr>
              <a:defRPr sz="4800">
                <a:solidFill>
                  <a:schemeClr val="tx1"/>
                </a:solidFill>
              </a:defRPr>
            </a:lvl1pPr>
          </a:lstStyle>
          <a:p>
            <a:r>
              <a:rPr lang="nl-NL" dirty="0"/>
              <a:t>Typ een afsluitende zin</a:t>
            </a:r>
          </a:p>
        </p:txBody>
      </p:sp>
      <p:sp>
        <p:nvSpPr>
          <p:cNvPr id="18" name="Tijdelijke aanduiding voor tekst 13"/>
          <p:cNvSpPr>
            <a:spLocks noGrp="1"/>
          </p:cNvSpPr>
          <p:nvPr>
            <p:ph type="body" sz="quarter" idx="13" hasCustomPrompt="1"/>
          </p:nvPr>
        </p:nvSpPr>
        <p:spPr>
          <a:xfrm>
            <a:off x="4224313" y="3846022"/>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19" name="Tijdelijke aanduiding voor tekst 13"/>
          <p:cNvSpPr>
            <a:spLocks noGrp="1"/>
          </p:cNvSpPr>
          <p:nvPr>
            <p:ph type="body" sz="quarter" idx="17" hasCustomPrompt="1"/>
          </p:nvPr>
        </p:nvSpPr>
        <p:spPr>
          <a:xfrm>
            <a:off x="4224313" y="4639509"/>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0" name="Tijdelijke aanduiding voor tekst 13"/>
          <p:cNvSpPr>
            <a:spLocks noGrp="1"/>
          </p:cNvSpPr>
          <p:nvPr>
            <p:ph type="body" sz="quarter" idx="18" hasCustomPrompt="1"/>
          </p:nvPr>
        </p:nvSpPr>
        <p:spPr>
          <a:xfrm>
            <a:off x="4224313" y="5405528"/>
            <a:ext cx="4680000" cy="691884"/>
          </a:xfrm>
        </p:spPr>
        <p:txBody>
          <a:bodyPr numCol="1" spcCol="180000" anchor="ctr" anchorCtr="0">
            <a:normAutofit/>
          </a:bodyPr>
          <a:lstStyle>
            <a:lvl1pPr marL="0" indent="0">
              <a:buNone/>
              <a:defRPr sz="2000" i="0">
                <a:solidFill>
                  <a:schemeClr val="tx2"/>
                </a:solidFill>
              </a:defRPr>
            </a:lvl1pPr>
          </a:lstStyle>
          <a:p>
            <a:pPr lvl="0"/>
            <a:r>
              <a:rPr lang="nl-NL" dirty="0"/>
              <a:t>Klik om de tekststijl van het model te bewerken</a:t>
            </a:r>
          </a:p>
        </p:txBody>
      </p:sp>
      <p:sp>
        <p:nvSpPr>
          <p:cNvPr id="21" name="Tijdelijke aanduiding voor afbeelding 3"/>
          <p:cNvSpPr>
            <a:spLocks noGrp="1" noChangeAspect="1"/>
          </p:cNvSpPr>
          <p:nvPr>
            <p:ph type="pic" sz="quarter" idx="19"/>
          </p:nvPr>
        </p:nvSpPr>
        <p:spPr>
          <a:xfrm>
            <a:off x="361234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361234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361234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endParaRPr lang="nl-NL" dirty="0"/>
          </a:p>
        </p:txBody>
      </p:sp>
      <p:sp>
        <p:nvSpPr>
          <p:cNvPr id="6" name="Tijdelijke aanduiding voor datum 5"/>
          <p:cNvSpPr>
            <a:spLocks noGrp="1"/>
          </p:cNvSpPr>
          <p:nvPr>
            <p:ph type="dt" sz="half" idx="22"/>
          </p:nvPr>
        </p:nvSpPr>
        <p:spPr/>
        <p:txBody>
          <a:bodyPr/>
          <a:lstStyle>
            <a:lvl1pPr>
              <a:defRPr>
                <a:solidFill>
                  <a:schemeClr val="tx2"/>
                </a:solidFill>
              </a:defRPr>
            </a:lvl1pPr>
          </a:lstStyle>
          <a:p>
            <a:endParaRPr lang="nl-NL" dirty="0"/>
          </a:p>
        </p:txBody>
      </p:sp>
      <p:sp>
        <p:nvSpPr>
          <p:cNvPr id="7" name="Tijdelijke aanduiding voor voettekst 6"/>
          <p:cNvSpPr>
            <a:spLocks noGrp="1"/>
          </p:cNvSpPr>
          <p:nvPr>
            <p:ph type="ftr" sz="quarter" idx="23"/>
          </p:nvPr>
        </p:nvSpPr>
        <p:spPr/>
        <p:txBody>
          <a:bodyPr/>
          <a:lstStyle>
            <a:lvl1pPr>
              <a:defRPr>
                <a:solidFill>
                  <a:schemeClr val="tx2"/>
                </a:solidFill>
              </a:defRPr>
            </a:lvl1pPr>
          </a:lstStyle>
          <a:p>
            <a:endParaRPr lang="nl-NL" dirty="0"/>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‹nr.›</a:t>
            </a:fld>
            <a:endParaRPr lang="nl-NL" dirty="0"/>
          </a:p>
        </p:txBody>
      </p:sp>
      <p:pic>
        <p:nvPicPr>
          <p:cNvPr id="13" name="Afbeelding 12">
            <a:extLst>
              <a:ext uri="{FF2B5EF4-FFF2-40B4-BE49-F238E27FC236}">
                <a16:creationId xmlns:a16="http://schemas.microsoft.com/office/drawing/2014/main" id="{2A7CF36B-46BB-C94E-AE21-AE6C325851B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750"/>
          </a:xfrm>
          <a:prstGeom prst="rect">
            <a:avLst/>
          </a:prstGeom>
        </p:spPr>
      </p:pic>
    </p:spTree>
    <p:extLst>
      <p:ext uri="{BB962C8B-B14F-4D97-AF65-F5344CB8AC3E}">
        <p14:creationId xmlns:p14="http://schemas.microsoft.com/office/powerpoint/2010/main" val="307081892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9" Type="http://schemas.openxmlformats.org/officeDocument/2006/relationships/image" Target="../media/image1.png"/><Relationship Id="rId21" Type="http://schemas.openxmlformats.org/officeDocument/2006/relationships/slideLayout" Target="../slideLayouts/slideLayout58.xml"/><Relationship Id="rId34" Type="http://schemas.openxmlformats.org/officeDocument/2006/relationships/slideLayout" Target="../slideLayouts/slideLayout71.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38" Type="http://schemas.openxmlformats.org/officeDocument/2006/relationships/theme" Target="../theme/theme2.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slideLayout" Target="../slideLayouts/slideLayout66.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37" Type="http://schemas.openxmlformats.org/officeDocument/2006/relationships/slideLayout" Target="../slideLayouts/slideLayout74.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36" Type="http://schemas.openxmlformats.org/officeDocument/2006/relationships/slideLayout" Target="../slideLayouts/slideLayout73.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slideLayout" Target="../slideLayouts/slideLayout72.xml"/><Relationship Id="rId8" Type="http://schemas.openxmlformats.org/officeDocument/2006/relationships/slideLayout" Target="../slideLayouts/slideLayout45.xml"/><Relationship Id="rId3"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000" y="1052513"/>
            <a:ext cx="10923588" cy="948047"/>
          </a:xfrm>
          <a:prstGeom prst="rect">
            <a:avLst/>
          </a:prstGeom>
        </p:spPr>
        <p:txBody>
          <a:bodyPr vert="horz" lIns="91440" tIns="45720" rIns="91440" bIns="45720" rtlCol="0" anchor="b" anchorCtr="0">
            <a:normAutofit/>
          </a:bodyPr>
          <a:lstStyle/>
          <a:p>
            <a:r>
              <a:rPr lang="nl-NL" dirty="0"/>
              <a:t>Klik om de stijl te bewerken</a:t>
            </a:r>
          </a:p>
        </p:txBody>
      </p:sp>
      <p:sp>
        <p:nvSpPr>
          <p:cNvPr id="3" name="Tijdelijke aanduiding voor tekst 2"/>
          <p:cNvSpPr>
            <a:spLocks noGrp="1"/>
          </p:cNvSpPr>
          <p:nvPr>
            <p:ph type="body" idx="1"/>
          </p:nvPr>
        </p:nvSpPr>
        <p:spPr>
          <a:xfrm>
            <a:off x="635000" y="2289485"/>
            <a:ext cx="10923588" cy="3931928"/>
          </a:xfrm>
          <a:prstGeom prst="rect">
            <a:avLst/>
          </a:prstGeom>
        </p:spPr>
        <p:txBody>
          <a:bodyPr vert="horz" lIns="91440" tIns="45720" rIns="91440" bIns="45720" rtlCol="0">
            <a:normAutofit/>
          </a:bodyPr>
          <a:lstStyle/>
          <a:p>
            <a:pPr lvl="0"/>
            <a:r>
              <a:rPr lang="nl-NL" dirty="0"/>
              <a:t>Klik om de 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11" name="Tijdelijke aanduiding voor datum 3"/>
          <p:cNvSpPr>
            <a:spLocks noGrp="1"/>
          </p:cNvSpPr>
          <p:nvPr>
            <p:ph type="dt" sz="half" idx="2"/>
          </p:nvPr>
        </p:nvSpPr>
        <p:spPr>
          <a:xfrm>
            <a:off x="635000" y="6543488"/>
            <a:ext cx="5003800" cy="264272"/>
          </a:xfrm>
          <a:prstGeom prst="rect">
            <a:avLst/>
          </a:prstGeom>
        </p:spPr>
        <p:txBody>
          <a:bodyPr vert="horz" lIns="91440" tIns="0" rIns="91440" bIns="45720" rtlCol="0" anchor="t" anchorCtr="0"/>
          <a:lstStyle>
            <a:lvl1pPr algn="l">
              <a:defRPr sz="1050">
                <a:solidFill>
                  <a:schemeClr val="bg1">
                    <a:lumMod val="65000"/>
                  </a:schemeClr>
                </a:solidFill>
              </a:defRPr>
            </a:lvl1pPr>
          </a:lstStyle>
          <a:p>
            <a:endParaRPr lang="nl-NL" dirty="0"/>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endParaRPr lang="nl-NL" dirty="0"/>
          </a:p>
        </p:txBody>
      </p:sp>
      <p:sp>
        <p:nvSpPr>
          <p:cNvPr id="15" name="Tijdelijke aanduiding voor dianummer 5"/>
          <p:cNvSpPr>
            <a:spLocks noGrp="1"/>
          </p:cNvSpPr>
          <p:nvPr>
            <p:ph type="sldNum" sz="quarter" idx="4"/>
          </p:nvPr>
        </p:nvSpPr>
        <p:spPr>
          <a:xfrm>
            <a:off x="6553199" y="6221413"/>
            <a:ext cx="5005389" cy="322075"/>
          </a:xfrm>
          <a:prstGeom prst="rect">
            <a:avLst/>
          </a:prstGeom>
        </p:spPr>
        <p:txBody>
          <a:bodyPr vert="horz" lIns="91440" tIns="45720" rIns="0" bIns="45720" rtlCol="0" anchor="b" anchorCtr="0"/>
          <a:lstStyle>
            <a:lvl1pPr algn="r">
              <a:defRPr sz="1050">
                <a:solidFill>
                  <a:schemeClr val="bg1">
                    <a:lumMod val="65000"/>
                  </a:schemeClr>
                </a:solidFill>
              </a:defRPr>
            </a:lvl1pPr>
          </a:lstStyle>
          <a:p>
            <a:fld id="{10A0A6AF-03C5-477E-939A-E28F7E7F05EA}" type="slidenum">
              <a:rPr lang="nl-NL" smtClean="0"/>
              <a:pPr/>
              <a:t>‹nr.›</a:t>
            </a:fld>
            <a:endParaRPr lang="nl-NL" dirty="0"/>
          </a:p>
        </p:txBody>
      </p:sp>
      <p:pic>
        <p:nvPicPr>
          <p:cNvPr id="8" name="Afbeelding 7">
            <a:extLst>
              <a:ext uri="{FF2B5EF4-FFF2-40B4-BE49-F238E27FC236}">
                <a16:creationId xmlns:a16="http://schemas.microsoft.com/office/drawing/2014/main" id="{994C5400-D7ED-1E44-BA9E-5361256F8F14}"/>
              </a:ext>
            </a:extLst>
          </p:cNvPr>
          <p:cNvPicPr>
            <a:picLocks noChangeAspect="1"/>
          </p:cNvPicPr>
          <p:nvPr userDrawn="1"/>
        </p:nvPicPr>
        <p:blipFill rotWithShape="1">
          <a:blip r:embed="rId39"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738" r:id="rId1"/>
    <p:sldLayoutId id="2147483650" r:id="rId2"/>
    <p:sldLayoutId id="2147483725" r:id="rId3"/>
    <p:sldLayoutId id="2147483719" r:id="rId4"/>
    <p:sldLayoutId id="2147483726" r:id="rId5"/>
    <p:sldLayoutId id="2147483666" r:id="rId6"/>
    <p:sldLayoutId id="2147483690" r:id="rId7"/>
    <p:sldLayoutId id="2147483728" r:id="rId8"/>
    <p:sldLayoutId id="2147483651" r:id="rId9"/>
    <p:sldLayoutId id="2147483652" r:id="rId10"/>
    <p:sldLayoutId id="2147483653" r:id="rId11"/>
    <p:sldLayoutId id="2147483654" r:id="rId12"/>
    <p:sldLayoutId id="2147483655" r:id="rId13"/>
    <p:sldLayoutId id="2147483656" r:id="rId14"/>
    <p:sldLayoutId id="2147483689" r:id="rId15"/>
    <p:sldLayoutId id="2147483712" r:id="rId16"/>
    <p:sldLayoutId id="2147483711" r:id="rId17"/>
    <p:sldLayoutId id="2147483675" r:id="rId18"/>
    <p:sldLayoutId id="2147483657" r:id="rId19"/>
    <p:sldLayoutId id="2147483691" r:id="rId20"/>
    <p:sldLayoutId id="2147483729" r:id="rId21"/>
    <p:sldLayoutId id="2147483739" r:id="rId22"/>
    <p:sldLayoutId id="2147483740" r:id="rId23"/>
    <p:sldLayoutId id="2147483718" r:id="rId24"/>
    <p:sldLayoutId id="2147483717" r:id="rId25"/>
    <p:sldLayoutId id="2147483714" r:id="rId26"/>
    <p:sldLayoutId id="2147483713" r:id="rId27"/>
    <p:sldLayoutId id="2147483716" r:id="rId28"/>
    <p:sldLayoutId id="2147483715" r:id="rId29"/>
    <p:sldLayoutId id="2147483707" r:id="rId30"/>
    <p:sldLayoutId id="2147483667" r:id="rId31"/>
    <p:sldLayoutId id="2147483702" r:id="rId32"/>
    <p:sldLayoutId id="2147483721" r:id="rId33"/>
    <p:sldLayoutId id="2147483700" r:id="rId34"/>
    <p:sldLayoutId id="2147483692" r:id="rId35"/>
    <p:sldLayoutId id="2147483722" r:id="rId36"/>
    <p:sldLayoutId id="2147483723" r:id="rId37"/>
  </p:sldLayoutIdLst>
  <p:hf hdr="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
          <a:schemeClr val="tx2"/>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tx2"/>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tx2"/>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tx2"/>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userDrawn="1">
          <p15:clr>
            <a:srgbClr val="F26B43"/>
          </p15:clr>
        </p15:guide>
        <p15:guide id="8" orient="horz" pos="3919" userDrawn="1">
          <p15:clr>
            <a:srgbClr val="F26B43"/>
          </p15:clr>
        </p15:guide>
        <p15:guide id="9" pos="3840" userDrawn="1">
          <p15:clr>
            <a:srgbClr val="F26B43"/>
          </p15:clr>
        </p15:guide>
        <p15:guide id="10" orient="horz" pos="2159" userDrawn="1">
          <p15:clr>
            <a:srgbClr val="F26B43"/>
          </p15:clr>
        </p15:guide>
        <p15:guide id="11" pos="400" userDrawn="1">
          <p15:clr>
            <a:srgbClr val="F26B43"/>
          </p15:clr>
        </p15:guide>
        <p15:guide id="12" pos="4128" userDrawn="1">
          <p15:clr>
            <a:srgbClr val="F26B43"/>
          </p15:clr>
        </p15:guide>
        <p15:guide id="13" pos="3552" userDrawn="1">
          <p15:clr>
            <a:srgbClr val="F26B43"/>
          </p15:clr>
        </p15:guide>
        <p15:guide id="14" orient="horz" pos="1275" userDrawn="1">
          <p15:clr>
            <a:srgbClr val="F26B43"/>
          </p15:clr>
        </p15:guide>
        <p15:guide id="15" orient="horz" pos="1434" userDrawn="1">
          <p15:clr>
            <a:srgbClr val="F26B43"/>
          </p15:clr>
        </p15:guide>
        <p15:guide id="16" pos="461" userDrawn="1">
          <p15:clr>
            <a:srgbClr val="F26B43"/>
          </p15:clr>
        </p15:guide>
        <p15:guide id="17" orient="horz" pos="66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000" y="1052513"/>
            <a:ext cx="10923588" cy="948047"/>
          </a:xfrm>
          <a:prstGeom prst="rect">
            <a:avLst/>
          </a:prstGeom>
        </p:spPr>
        <p:txBody>
          <a:bodyPr vert="horz" lIns="91440" tIns="45720" rIns="91440" bIns="45720" rtlCol="0" anchor="b" anchorCtr="0">
            <a:normAutofit/>
          </a:bodyPr>
          <a:lstStyle/>
          <a:p>
            <a:r>
              <a:rPr lang="nl-NL" dirty="0"/>
              <a:t>Klik om de stijl te bewerken</a:t>
            </a:r>
          </a:p>
        </p:txBody>
      </p:sp>
      <p:sp>
        <p:nvSpPr>
          <p:cNvPr id="3" name="Tijdelijke aanduiding voor tekst 2"/>
          <p:cNvSpPr>
            <a:spLocks noGrp="1"/>
          </p:cNvSpPr>
          <p:nvPr>
            <p:ph type="body" idx="1"/>
          </p:nvPr>
        </p:nvSpPr>
        <p:spPr>
          <a:xfrm>
            <a:off x="635000" y="2289485"/>
            <a:ext cx="10923588" cy="393192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11" name="Tijdelijke aanduiding voor datum 3"/>
          <p:cNvSpPr>
            <a:spLocks noGrp="1"/>
          </p:cNvSpPr>
          <p:nvPr>
            <p:ph type="dt" sz="half" idx="2"/>
          </p:nvPr>
        </p:nvSpPr>
        <p:spPr>
          <a:xfrm>
            <a:off x="635000" y="6543488"/>
            <a:ext cx="5003800" cy="264272"/>
          </a:xfrm>
          <a:prstGeom prst="rect">
            <a:avLst/>
          </a:prstGeom>
        </p:spPr>
        <p:txBody>
          <a:bodyPr vert="horz" lIns="91440" tIns="0" rIns="91440" bIns="45720" rtlCol="0" anchor="t" anchorCtr="0"/>
          <a:lstStyle>
            <a:lvl1pPr algn="l">
              <a:defRPr sz="1050">
                <a:solidFill>
                  <a:schemeClr val="bg1">
                    <a:lumMod val="65000"/>
                  </a:schemeClr>
                </a:solidFill>
              </a:defRPr>
            </a:lvl1pPr>
          </a:lstStyle>
          <a:p>
            <a:endParaRPr lang="nl-NL" dirty="0"/>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endParaRPr lang="nl-NL" dirty="0"/>
          </a:p>
        </p:txBody>
      </p:sp>
      <p:sp>
        <p:nvSpPr>
          <p:cNvPr id="15" name="Tijdelijke aanduiding voor dianummer 5"/>
          <p:cNvSpPr>
            <a:spLocks noGrp="1"/>
          </p:cNvSpPr>
          <p:nvPr>
            <p:ph type="sldNum" sz="quarter" idx="4"/>
          </p:nvPr>
        </p:nvSpPr>
        <p:spPr>
          <a:xfrm>
            <a:off x="6553199" y="6221413"/>
            <a:ext cx="5005389" cy="322075"/>
          </a:xfrm>
          <a:prstGeom prst="rect">
            <a:avLst/>
          </a:prstGeom>
        </p:spPr>
        <p:txBody>
          <a:bodyPr vert="horz" lIns="91440" tIns="45720" rIns="0" bIns="45720" rtlCol="0" anchor="b" anchorCtr="0"/>
          <a:lstStyle>
            <a:lvl1pPr algn="r">
              <a:defRPr sz="1050">
                <a:solidFill>
                  <a:schemeClr val="bg1">
                    <a:lumMod val="65000"/>
                  </a:schemeClr>
                </a:solidFill>
              </a:defRPr>
            </a:lvl1pPr>
          </a:lstStyle>
          <a:p>
            <a:fld id="{10A0A6AF-03C5-477E-939A-E28F7E7F05EA}" type="slidenum">
              <a:rPr lang="nl-NL" smtClean="0"/>
              <a:pPr/>
              <a:t>‹nr.›</a:t>
            </a:fld>
            <a:endParaRPr lang="nl-NL" dirty="0"/>
          </a:p>
        </p:txBody>
      </p:sp>
      <p:pic>
        <p:nvPicPr>
          <p:cNvPr id="8" name="Afbeelding 7">
            <a:extLst>
              <a:ext uri="{FF2B5EF4-FFF2-40B4-BE49-F238E27FC236}">
                <a16:creationId xmlns:a16="http://schemas.microsoft.com/office/drawing/2014/main" id="{994C5400-D7ED-1E44-BA9E-5361256F8F14}"/>
              </a:ext>
            </a:extLst>
          </p:cNvPr>
          <p:cNvPicPr>
            <a:picLocks noChangeAspect="1"/>
          </p:cNvPicPr>
          <p:nvPr userDrawn="1"/>
        </p:nvPicPr>
        <p:blipFill rotWithShape="1">
          <a:blip r:embed="rId39" cstate="print">
            <a:extLst>
              <a:ext uri="{28A0092B-C50C-407E-A947-70E740481C1C}">
                <a14:useLocalDpi xmlns:a14="http://schemas.microsoft.com/office/drawing/2010/main" val="0"/>
              </a:ext>
            </a:extLst>
          </a:blip>
          <a:srcRect/>
          <a:stretch/>
        </p:blipFill>
        <p:spPr>
          <a:xfrm>
            <a:off x="5638800" y="1075"/>
            <a:ext cx="914400" cy="1008062"/>
          </a:xfrm>
          <a:prstGeom prst="rect">
            <a:avLst/>
          </a:prstGeom>
        </p:spPr>
      </p:pic>
    </p:spTree>
    <p:extLst>
      <p:ext uri="{BB962C8B-B14F-4D97-AF65-F5344CB8AC3E}">
        <p14:creationId xmlns:p14="http://schemas.microsoft.com/office/powerpoint/2010/main" val="951505778"/>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 id="2147483767" r:id="rId26"/>
    <p:sldLayoutId id="2147483768" r:id="rId27"/>
    <p:sldLayoutId id="2147483769" r:id="rId28"/>
    <p:sldLayoutId id="2147483770" r:id="rId29"/>
    <p:sldLayoutId id="2147483771" r:id="rId30"/>
    <p:sldLayoutId id="2147483772" r:id="rId31"/>
    <p:sldLayoutId id="2147483773" r:id="rId32"/>
    <p:sldLayoutId id="2147483774" r:id="rId33"/>
    <p:sldLayoutId id="2147483775" r:id="rId34"/>
    <p:sldLayoutId id="2147483776" r:id="rId35"/>
    <p:sldLayoutId id="2147483777" r:id="rId36"/>
    <p:sldLayoutId id="2147483778" r:id="rId37"/>
  </p:sldLayoutIdLst>
  <p:hf hdr="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
          <a:schemeClr val="tx2"/>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chemeClr val="tx2"/>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chemeClr val="tx2"/>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chemeClr val="tx2"/>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a:solidFill>
            <a:schemeClr val="tx2"/>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tx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p15:clr>
            <a:srgbClr val="F26B43"/>
          </p15:clr>
        </p15:guide>
        <p15:guide id="8" orient="horz" pos="3919">
          <p15:clr>
            <a:srgbClr val="F26B43"/>
          </p15:clr>
        </p15:guide>
        <p15:guide id="9" pos="3840">
          <p15:clr>
            <a:srgbClr val="F26B43"/>
          </p15:clr>
        </p15:guide>
        <p15:guide id="10" orient="horz" pos="2159">
          <p15:clr>
            <a:srgbClr val="F26B43"/>
          </p15:clr>
        </p15:guide>
        <p15:guide id="11" pos="400">
          <p15:clr>
            <a:srgbClr val="F26B43"/>
          </p15:clr>
        </p15:guide>
        <p15:guide id="12" pos="4128">
          <p15:clr>
            <a:srgbClr val="F26B43"/>
          </p15:clr>
        </p15:guide>
        <p15:guide id="13" pos="3552">
          <p15:clr>
            <a:srgbClr val="F26B43"/>
          </p15:clr>
        </p15:guide>
        <p15:guide id="14" orient="horz" pos="1275">
          <p15:clr>
            <a:srgbClr val="F26B43"/>
          </p15:clr>
        </p15:guide>
        <p15:guide id="15" orient="horz" pos="1434">
          <p15:clr>
            <a:srgbClr val="F26B43"/>
          </p15:clr>
        </p15:guide>
        <p15:guide id="16" pos="461">
          <p15:clr>
            <a:srgbClr val="F26B43"/>
          </p15:clr>
        </p15:guide>
        <p15:guide id="17" orient="horz" pos="66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hyperlink" Target="https://zoek.officielebekendmakingen.nl/stb-2026-7.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rijksoverheid.nl/documenten/2026/03/16/tk-bijlage-geactualiseerd-handhavingsplan-jaarwisseling-feb-2026"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zoek.officielebekendmakingen.nl/stb-2026-168.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eerstekamer.nl/brief_in/20260508/nadeelcompensatieregeling/f=/vmxgdh4qryub.pdf" TargetMode="External"/><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hyperlink" Target="https://open.overheid.nl/overheid/openbaarmakingen/api/v0/attachment/0aa3c4d5-70a2-4ee0-85c6-2548396e447a" TargetMode="External"/><Relationship Id="rId2" Type="http://schemas.openxmlformats.org/officeDocument/2006/relationships/hyperlink" Target="https://vng.nl/publicaties/handreiking-ontheffingsbevoegdheid-wet-veilige-jaarwisseling" TargetMode="External"/><Relationship Id="rId1" Type="http://schemas.openxmlformats.org/officeDocument/2006/relationships/slideLayout" Target="../slideLayouts/slideLayout2.xml"/><Relationship Id="rId4" Type="http://schemas.openxmlformats.org/officeDocument/2006/relationships/hyperlink" Target="https://open.overheid.nl/overheid/openbaarmakingen/api/v0/attachment/461e5b69-fc7c-43ee-bc4a-32883bf4c8a3"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leverjevuurwerkin.nl/inleveracti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campagnetoolkits.nl/lever-je-vuurwerk-in"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r>
              <a:rPr lang="nl-NL" dirty="0"/>
              <a:t>Actualiteiten en terugblik </a:t>
            </a:r>
            <a:br>
              <a:rPr lang="nl-NL" dirty="0"/>
            </a:br>
            <a:r>
              <a:rPr lang="nl-NL" dirty="0" err="1"/>
              <a:t>IenW</a:t>
            </a:r>
            <a:r>
              <a:rPr lang="nl-NL" dirty="0"/>
              <a:t> en JenV</a:t>
            </a:r>
          </a:p>
        </p:txBody>
      </p:sp>
      <p:sp>
        <p:nvSpPr>
          <p:cNvPr id="6" name="Ondertitel 5"/>
          <p:cNvSpPr>
            <a:spLocks noGrp="1"/>
          </p:cNvSpPr>
          <p:nvPr>
            <p:ph type="subTitle" idx="1"/>
          </p:nvPr>
        </p:nvSpPr>
        <p:spPr/>
        <p:txBody>
          <a:bodyPr/>
          <a:lstStyle/>
          <a:p>
            <a:r>
              <a:rPr lang="nl-NL" dirty="0"/>
              <a:t>Landelijke Vuurwerkdag 2026</a:t>
            </a:r>
          </a:p>
          <a:p>
            <a:endParaRPr lang="nl-NL" dirty="0"/>
          </a:p>
        </p:txBody>
      </p:sp>
    </p:spTree>
    <p:extLst>
      <p:ext uri="{BB962C8B-B14F-4D97-AF65-F5344CB8AC3E}">
        <p14:creationId xmlns:p14="http://schemas.microsoft.com/office/powerpoint/2010/main" val="3747111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A5A182B-0BE8-91C9-DC02-8D9F6A29212F}"/>
              </a:ext>
            </a:extLst>
          </p:cNvPr>
          <p:cNvSpPr>
            <a:spLocks noGrp="1"/>
          </p:cNvSpPr>
          <p:nvPr>
            <p:ph type="body" sz="quarter" idx="15"/>
          </p:nvPr>
        </p:nvSpPr>
        <p:spPr>
          <a:xfrm>
            <a:off x="387879" y="1999247"/>
            <a:ext cx="5250921" cy="4253888"/>
          </a:xfrm>
        </p:spPr>
        <p:txBody>
          <a:bodyPr>
            <a:normAutofit fontScale="62500" lnSpcReduction="20000"/>
          </a:bodyPr>
          <a:lstStyle/>
          <a:p>
            <a:endParaRPr lang="nl-NL" dirty="0"/>
          </a:p>
          <a:p>
            <a:r>
              <a:rPr lang="nl-NL" dirty="0"/>
              <a:t>Wet Veilige Jaarwisseling</a:t>
            </a:r>
          </a:p>
          <a:p>
            <a:r>
              <a:rPr lang="nl-NL" dirty="0"/>
              <a:t>Handhavingsplan</a:t>
            </a:r>
          </a:p>
          <a:p>
            <a:r>
              <a:rPr lang="nl-NL" dirty="0"/>
              <a:t>AMvB / Ontheffingen</a:t>
            </a:r>
          </a:p>
          <a:p>
            <a:r>
              <a:rPr lang="nl-NL" dirty="0"/>
              <a:t>Nadeelcompensatie</a:t>
            </a:r>
          </a:p>
          <a:p>
            <a:r>
              <a:rPr lang="nl-NL" dirty="0"/>
              <a:t>Inleverdagen</a:t>
            </a:r>
          </a:p>
          <a:p>
            <a:r>
              <a:rPr lang="nl-NL" dirty="0"/>
              <a:t>Communicatie</a:t>
            </a:r>
          </a:p>
          <a:p>
            <a:r>
              <a:rPr lang="nl-NL" dirty="0"/>
              <a:t>Internationale inzet</a:t>
            </a:r>
          </a:p>
          <a:p>
            <a:r>
              <a:rPr lang="nl-NL" dirty="0"/>
              <a:t>Vooruitblikken</a:t>
            </a:r>
          </a:p>
          <a:p>
            <a:r>
              <a:rPr lang="nl-NL" dirty="0"/>
              <a:t>Wat blijft hetzelfde?</a:t>
            </a:r>
          </a:p>
          <a:p>
            <a:r>
              <a:rPr lang="nl-NL" dirty="0"/>
              <a:t>Overige lopende trajecten wet- en regelgeving</a:t>
            </a:r>
          </a:p>
          <a:p>
            <a:r>
              <a:rPr lang="nl-NL" dirty="0"/>
              <a:t>Afstemming </a:t>
            </a:r>
          </a:p>
          <a:p>
            <a:pPr marL="0" indent="0">
              <a:buNone/>
            </a:pPr>
            <a:r>
              <a:rPr lang="nl-NL" sz="1900" i="1" dirty="0"/>
              <a:t>Karim </a:t>
            </a:r>
            <a:r>
              <a:rPr lang="nl-NL" sz="1900" i="1" dirty="0" err="1"/>
              <a:t>Bockting</a:t>
            </a:r>
            <a:r>
              <a:rPr lang="nl-NL" sz="1900" i="1" dirty="0"/>
              <a:t> (IenW)</a:t>
            </a:r>
          </a:p>
          <a:p>
            <a:pPr marL="0" indent="0">
              <a:buNone/>
            </a:pPr>
            <a:r>
              <a:rPr lang="nl-NL" sz="1900" i="1" dirty="0"/>
              <a:t>Sheila Jacobs (JenV)</a:t>
            </a:r>
          </a:p>
          <a:p>
            <a:pPr marL="0" indent="0">
              <a:buNone/>
            </a:pPr>
            <a:endParaRPr lang="nl-NL" i="1" dirty="0"/>
          </a:p>
        </p:txBody>
      </p:sp>
      <p:sp>
        <p:nvSpPr>
          <p:cNvPr id="3" name="Titel 2">
            <a:extLst>
              <a:ext uri="{FF2B5EF4-FFF2-40B4-BE49-F238E27FC236}">
                <a16:creationId xmlns:a16="http://schemas.microsoft.com/office/drawing/2014/main" id="{E20BDC4E-2BED-012D-33B9-B132791E93E9}"/>
              </a:ext>
            </a:extLst>
          </p:cNvPr>
          <p:cNvSpPr>
            <a:spLocks noGrp="1"/>
          </p:cNvSpPr>
          <p:nvPr>
            <p:ph type="title"/>
          </p:nvPr>
        </p:nvSpPr>
        <p:spPr>
          <a:xfrm>
            <a:off x="634206" y="1051200"/>
            <a:ext cx="5004594" cy="948047"/>
          </a:xfrm>
        </p:spPr>
        <p:txBody>
          <a:bodyPr anchor="b">
            <a:normAutofit fontScale="90000"/>
          </a:bodyPr>
          <a:lstStyle/>
          <a:p>
            <a:r>
              <a:rPr lang="nl-NL" dirty="0"/>
              <a:t>Actualiteiten en terugblik </a:t>
            </a:r>
            <a:r>
              <a:rPr lang="nl-NL" dirty="0" err="1"/>
              <a:t>IenW</a:t>
            </a:r>
            <a:r>
              <a:rPr lang="nl-NL" dirty="0"/>
              <a:t> en JenV</a:t>
            </a:r>
          </a:p>
        </p:txBody>
      </p:sp>
      <p:sp>
        <p:nvSpPr>
          <p:cNvPr id="6" name="Tijdelijke aanduiding voor dianummer 5">
            <a:extLst>
              <a:ext uri="{FF2B5EF4-FFF2-40B4-BE49-F238E27FC236}">
                <a16:creationId xmlns:a16="http://schemas.microsoft.com/office/drawing/2014/main" id="{71FE8508-7D01-8B98-601E-6C80B592C386}"/>
              </a:ext>
            </a:extLst>
          </p:cNvPr>
          <p:cNvSpPr>
            <a:spLocks noGrp="1"/>
          </p:cNvSpPr>
          <p:nvPr>
            <p:ph type="sldNum" sz="quarter" idx="27"/>
          </p:nvPr>
        </p:nvSpPr>
        <p:spPr>
          <a:xfrm>
            <a:off x="6553199" y="6221413"/>
            <a:ext cx="5005389" cy="322075"/>
          </a:xfrm>
        </p:spPr>
        <p:txBody>
          <a:bodyPr anchor="b">
            <a:normAutofit/>
          </a:bodyPr>
          <a:lstStyle/>
          <a:p>
            <a:pPr>
              <a:spcAft>
                <a:spcPts val="600"/>
              </a:spcAft>
            </a:pPr>
            <a:fld id="{10A0A6AF-03C5-477E-939A-E28F7E7F05EA}" type="slidenum">
              <a:rPr lang="nl-NL" smtClean="0"/>
              <a:pPr>
                <a:spcAft>
                  <a:spcPts val="600"/>
                </a:spcAft>
              </a:pPr>
              <a:t>2</a:t>
            </a:fld>
            <a:endParaRPr lang="nl-NL"/>
          </a:p>
        </p:txBody>
      </p:sp>
      <p:pic>
        <p:nvPicPr>
          <p:cNvPr id="8" name="Afbeelding 7" descr="Sterretjes bij nacht">
            <a:extLst>
              <a:ext uri="{FF2B5EF4-FFF2-40B4-BE49-F238E27FC236}">
                <a16:creationId xmlns:a16="http://schemas.microsoft.com/office/drawing/2014/main" id="{EDD98DBE-5DE4-8636-222B-B2DD6307EB1A}"/>
              </a:ext>
            </a:extLst>
          </p:cNvPr>
          <p:cNvPicPr>
            <a:picLocks noChangeAspect="1"/>
          </p:cNvPicPr>
          <p:nvPr/>
        </p:nvPicPr>
        <p:blipFill>
          <a:blip r:embed="rId3" cstate="print">
            <a:extLst>
              <a:ext uri="{28A0092B-C50C-407E-A947-70E740481C1C}">
                <a14:useLocalDpi xmlns:a14="http://schemas.microsoft.com/office/drawing/2010/main" val="0"/>
              </a:ext>
            </a:extLst>
          </a:blip>
          <a:srcRect l="23631" r="17055" b="-1"/>
          <a:stretch/>
        </p:blipFill>
        <p:spPr>
          <a:xfrm>
            <a:off x="6096000" y="-2381"/>
            <a:ext cx="6096000" cy="6860381"/>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pic>
    </p:spTree>
    <p:extLst>
      <p:ext uri="{BB962C8B-B14F-4D97-AF65-F5344CB8AC3E}">
        <p14:creationId xmlns:p14="http://schemas.microsoft.com/office/powerpoint/2010/main" val="3323153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8CF33448-1DF0-AD38-609B-E449D5FC9A0D}"/>
              </a:ext>
            </a:extLst>
          </p:cNvPr>
          <p:cNvSpPr>
            <a:spLocks noGrp="1"/>
          </p:cNvSpPr>
          <p:nvPr>
            <p:ph idx="1"/>
          </p:nvPr>
        </p:nvSpPr>
        <p:spPr>
          <a:xfrm>
            <a:off x="635000" y="1842655"/>
            <a:ext cx="10923588" cy="4378758"/>
          </a:xfrm>
        </p:spPr>
        <p:txBody>
          <a:bodyPr>
            <a:normAutofit/>
          </a:bodyPr>
          <a:lstStyle/>
          <a:p>
            <a:pPr marL="0" indent="0">
              <a:buNone/>
            </a:pPr>
            <a:endParaRPr lang="nl-NL" dirty="0"/>
          </a:p>
          <a:p>
            <a:r>
              <a:rPr lang="nl-NL" dirty="0"/>
              <a:t>Landelijk verbod op vuurwerk voor consumenten</a:t>
            </a:r>
          </a:p>
          <a:p>
            <a:r>
              <a:rPr lang="nl-NL" dirty="0"/>
              <a:t>Wijzigt de Wet milieubeheer en de Wet op de economische delicten</a:t>
            </a:r>
          </a:p>
          <a:p>
            <a:r>
              <a:rPr lang="nl-NL" dirty="0"/>
              <a:t>Initiatiefwetsvoorstel GroenLinks-PvdA en PvdD uit 2020</a:t>
            </a:r>
          </a:p>
          <a:p>
            <a:r>
              <a:rPr lang="nl-NL" dirty="0">
                <a:sym typeface="Wingdings" panose="05000000000000000000" pitchFamily="2" charset="2"/>
              </a:rPr>
              <a:t>Met meerderheden </a:t>
            </a:r>
            <a:r>
              <a:rPr lang="nl-NL" dirty="0"/>
              <a:t>aangenomen in Eerste en Tweede Kamer in 2025</a:t>
            </a:r>
          </a:p>
          <a:p>
            <a:r>
              <a:rPr lang="nl-NL" dirty="0"/>
              <a:t>Uitzonderingen:</a:t>
            </a:r>
          </a:p>
          <a:p>
            <a:pPr lvl="1"/>
            <a:r>
              <a:rPr lang="nl-NL" dirty="0"/>
              <a:t>F1 blijft het gehele jaar toegestaan</a:t>
            </a:r>
          </a:p>
          <a:p>
            <a:pPr lvl="1"/>
            <a:r>
              <a:rPr lang="nl-NL" dirty="0"/>
              <a:t>Professionele shows blijven mogelijk</a:t>
            </a:r>
          </a:p>
          <a:p>
            <a:endParaRPr lang="nl-NL" dirty="0"/>
          </a:p>
          <a:p>
            <a:pPr lvl="1"/>
            <a:endParaRPr lang="nl-NL" dirty="0"/>
          </a:p>
          <a:p>
            <a:endParaRPr lang="nl-NL" dirty="0"/>
          </a:p>
        </p:txBody>
      </p:sp>
      <p:sp>
        <p:nvSpPr>
          <p:cNvPr id="3" name="Titel 2">
            <a:extLst>
              <a:ext uri="{FF2B5EF4-FFF2-40B4-BE49-F238E27FC236}">
                <a16:creationId xmlns:a16="http://schemas.microsoft.com/office/drawing/2014/main" id="{1E937B61-69D1-C4EB-8910-1DC5E35483D4}"/>
              </a:ext>
            </a:extLst>
          </p:cNvPr>
          <p:cNvSpPr>
            <a:spLocks noGrp="1"/>
          </p:cNvSpPr>
          <p:nvPr>
            <p:ph type="title"/>
          </p:nvPr>
        </p:nvSpPr>
        <p:spPr>
          <a:xfrm>
            <a:off x="635000" y="1035579"/>
            <a:ext cx="10923588" cy="948047"/>
          </a:xfrm>
        </p:spPr>
        <p:txBody>
          <a:bodyPr>
            <a:normAutofit/>
          </a:bodyPr>
          <a:lstStyle/>
          <a:p>
            <a:r>
              <a:rPr lang="nl-NL" dirty="0">
                <a:hlinkClick r:id="rId2"/>
              </a:rPr>
              <a:t>Wet veilige jaarwisseling</a:t>
            </a:r>
            <a:r>
              <a:rPr lang="nl-NL" dirty="0"/>
              <a:t>: wat is dat?</a:t>
            </a:r>
          </a:p>
        </p:txBody>
      </p:sp>
      <p:sp>
        <p:nvSpPr>
          <p:cNvPr id="6" name="Tijdelijke aanduiding voor dianummer 5">
            <a:extLst>
              <a:ext uri="{FF2B5EF4-FFF2-40B4-BE49-F238E27FC236}">
                <a16:creationId xmlns:a16="http://schemas.microsoft.com/office/drawing/2014/main" id="{327FB1FA-D3C5-AF83-AEB7-689FD33313AA}"/>
              </a:ext>
            </a:extLst>
          </p:cNvPr>
          <p:cNvSpPr>
            <a:spLocks noGrp="1"/>
          </p:cNvSpPr>
          <p:nvPr>
            <p:ph type="sldNum" sz="quarter" idx="12"/>
          </p:nvPr>
        </p:nvSpPr>
        <p:spPr/>
        <p:txBody>
          <a:bodyPr/>
          <a:lstStyle/>
          <a:p>
            <a:fld id="{10A0A6AF-03C5-477E-939A-E28F7E7F05EA}" type="slidenum">
              <a:rPr lang="nl-NL" smtClean="0"/>
              <a:pPr/>
              <a:t>3</a:t>
            </a:fld>
            <a:endParaRPr lang="nl-NL" dirty="0"/>
          </a:p>
        </p:txBody>
      </p:sp>
    </p:spTree>
    <p:extLst>
      <p:ext uri="{BB962C8B-B14F-4D97-AF65-F5344CB8AC3E}">
        <p14:creationId xmlns:p14="http://schemas.microsoft.com/office/powerpoint/2010/main" val="544291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4D219F0-D39E-BFD7-EE70-F59DFE6938E6}"/>
              </a:ext>
            </a:extLst>
          </p:cNvPr>
          <p:cNvSpPr>
            <a:spLocks noGrp="1"/>
          </p:cNvSpPr>
          <p:nvPr>
            <p:ph idx="1"/>
          </p:nvPr>
        </p:nvSpPr>
        <p:spPr>
          <a:xfrm>
            <a:off x="493485" y="1974973"/>
            <a:ext cx="10923588" cy="3931928"/>
          </a:xfrm>
        </p:spPr>
        <p:txBody>
          <a:bodyPr/>
          <a:lstStyle/>
          <a:p>
            <a:r>
              <a:rPr lang="nl-NL" dirty="0"/>
              <a:t>Zware voorhang inwerkingtredingsbesluit, drie voorwaarden:</a:t>
            </a:r>
          </a:p>
          <a:p>
            <a:pPr lvl="1"/>
            <a:r>
              <a:rPr lang="nl-NL" dirty="0"/>
              <a:t>AMvB ontheffingsmogelijkheid van de burgemeester</a:t>
            </a:r>
          </a:p>
          <a:p>
            <a:pPr lvl="1"/>
            <a:r>
              <a:rPr lang="nl-NL" dirty="0"/>
              <a:t>Compensatieregeling vuurwerkbranche</a:t>
            </a:r>
          </a:p>
          <a:p>
            <a:pPr lvl="1"/>
            <a:r>
              <a:rPr lang="nl-NL" dirty="0"/>
              <a:t>Handhavingsplan</a:t>
            </a:r>
          </a:p>
          <a:p>
            <a:pPr lvl="1"/>
            <a:endParaRPr lang="nl-NL" dirty="0"/>
          </a:p>
          <a:p>
            <a:pPr lvl="1"/>
            <a:endParaRPr lang="nl-NL" dirty="0"/>
          </a:p>
          <a:p>
            <a:pPr lvl="1"/>
            <a:endParaRPr lang="nl-NL" dirty="0"/>
          </a:p>
          <a:p>
            <a:pPr lvl="1"/>
            <a:endParaRPr lang="nl-NL" dirty="0"/>
          </a:p>
          <a:p>
            <a:pPr lvl="1"/>
            <a:endParaRPr lang="nl-NL" dirty="0"/>
          </a:p>
        </p:txBody>
      </p:sp>
      <p:sp>
        <p:nvSpPr>
          <p:cNvPr id="3" name="Titel 2">
            <a:extLst>
              <a:ext uri="{FF2B5EF4-FFF2-40B4-BE49-F238E27FC236}">
                <a16:creationId xmlns:a16="http://schemas.microsoft.com/office/drawing/2014/main" id="{FDB17D00-1DA2-DB90-F9EE-D83496D0E681}"/>
              </a:ext>
            </a:extLst>
          </p:cNvPr>
          <p:cNvSpPr>
            <a:spLocks noGrp="1"/>
          </p:cNvSpPr>
          <p:nvPr>
            <p:ph type="title"/>
          </p:nvPr>
        </p:nvSpPr>
        <p:spPr>
          <a:xfrm>
            <a:off x="493485" y="728980"/>
            <a:ext cx="10923588" cy="948047"/>
          </a:xfrm>
        </p:spPr>
        <p:txBody>
          <a:bodyPr>
            <a:normAutofit fontScale="90000"/>
          </a:bodyPr>
          <a:lstStyle/>
          <a:p>
            <a:r>
              <a:rPr lang="nl-NL" dirty="0"/>
              <a:t>Wet veilige jaarwisseling: wat gebeurde er in 2025?</a:t>
            </a:r>
          </a:p>
        </p:txBody>
      </p:sp>
      <p:sp>
        <p:nvSpPr>
          <p:cNvPr id="6" name="Tijdelijke aanduiding voor dianummer 5">
            <a:extLst>
              <a:ext uri="{FF2B5EF4-FFF2-40B4-BE49-F238E27FC236}">
                <a16:creationId xmlns:a16="http://schemas.microsoft.com/office/drawing/2014/main" id="{6E70D71F-4770-F17D-4BF3-5E8CA55D1F9D}"/>
              </a:ext>
            </a:extLst>
          </p:cNvPr>
          <p:cNvSpPr>
            <a:spLocks noGrp="1"/>
          </p:cNvSpPr>
          <p:nvPr>
            <p:ph type="sldNum" sz="quarter" idx="12"/>
          </p:nvPr>
        </p:nvSpPr>
        <p:spPr/>
        <p:txBody>
          <a:bodyPr/>
          <a:lstStyle/>
          <a:p>
            <a:fld id="{10A0A6AF-03C5-477E-939A-E28F7E7F05EA}" type="slidenum">
              <a:rPr lang="nl-NL" smtClean="0"/>
              <a:pPr/>
              <a:t>4</a:t>
            </a:fld>
            <a:endParaRPr lang="nl-NL" dirty="0"/>
          </a:p>
        </p:txBody>
      </p:sp>
      <p:pic>
        <p:nvPicPr>
          <p:cNvPr id="1028" name="Picture 4" descr="Tweede Kamer debatteert over vuurwerkverbod voor consumenten">
            <a:extLst>
              <a:ext uri="{FF2B5EF4-FFF2-40B4-BE49-F238E27FC236}">
                <a16:creationId xmlns:a16="http://schemas.microsoft.com/office/drawing/2014/main" id="{3B93C696-A914-9830-0CB2-0FF38FDDE1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3050" y="3271811"/>
            <a:ext cx="6051223" cy="3403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1691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D870544-8D19-5786-49C8-5464968FD929}"/>
              </a:ext>
            </a:extLst>
          </p:cNvPr>
          <p:cNvSpPr>
            <a:spLocks noGrp="1"/>
          </p:cNvSpPr>
          <p:nvPr>
            <p:ph idx="1"/>
          </p:nvPr>
        </p:nvSpPr>
        <p:spPr/>
        <p:txBody>
          <a:bodyPr>
            <a:normAutofit lnSpcReduction="10000"/>
          </a:bodyPr>
          <a:lstStyle/>
          <a:p>
            <a:pPr marL="0" indent="0">
              <a:buNone/>
            </a:pPr>
            <a:endParaRPr lang="nl-NL" dirty="0"/>
          </a:p>
          <a:p>
            <a:r>
              <a:rPr lang="nl-NL" dirty="0"/>
              <a:t>In maart 2026 gepubliceerd: </a:t>
            </a:r>
            <a:r>
              <a:rPr lang="nl-NL" dirty="0">
                <a:hlinkClick r:id="rId3"/>
              </a:rPr>
              <a:t>Handhavingsplan jaarwisseling Ministerie van Justitie en Veiligheid - Maart 2026 | Rijksoverheid.nl</a:t>
            </a:r>
            <a:endParaRPr lang="nl-NL" dirty="0"/>
          </a:p>
          <a:p>
            <a:r>
              <a:rPr lang="nl-NL" dirty="0"/>
              <a:t>Vijf thema’s, vijf werkgroepen: preventie, handhaving, opsporing, grensregio's, internationaal en communicatie.</a:t>
            </a:r>
          </a:p>
          <a:p>
            <a:r>
              <a:rPr lang="nl-NL" dirty="0"/>
              <a:t>Dient onder meer als leidraad voor het opstellen van (lokale) veiligheidsplannen ter voorbereiding op de jaarwisseling.</a:t>
            </a:r>
          </a:p>
          <a:p>
            <a:r>
              <a:rPr lang="nl-NL" dirty="0"/>
              <a:t>Samen met betrokken partners zijn acties bepaald. Bijvoorbeeld: een gespreksstarter voor professionals gericht op het aangaan van het gesprek met kinderen, jongeren en hun ouders</a:t>
            </a:r>
          </a:p>
          <a:p>
            <a:pPr marL="313200" lvl="1" indent="0">
              <a:buNone/>
            </a:pPr>
            <a:endParaRPr lang="nl-NL" dirty="0"/>
          </a:p>
          <a:p>
            <a:endParaRPr lang="nl-NL" dirty="0"/>
          </a:p>
        </p:txBody>
      </p:sp>
      <p:sp>
        <p:nvSpPr>
          <p:cNvPr id="3" name="Titel 2">
            <a:extLst>
              <a:ext uri="{FF2B5EF4-FFF2-40B4-BE49-F238E27FC236}">
                <a16:creationId xmlns:a16="http://schemas.microsoft.com/office/drawing/2014/main" id="{BF085218-9D42-B6EA-8382-A185540EF0BE}"/>
              </a:ext>
            </a:extLst>
          </p:cNvPr>
          <p:cNvSpPr>
            <a:spLocks noGrp="1"/>
          </p:cNvSpPr>
          <p:nvPr>
            <p:ph type="title"/>
          </p:nvPr>
        </p:nvSpPr>
        <p:spPr/>
        <p:txBody>
          <a:bodyPr>
            <a:normAutofit fontScale="90000"/>
          </a:bodyPr>
          <a:lstStyle/>
          <a:p>
            <a:r>
              <a:rPr lang="nl-NL" dirty="0"/>
              <a:t>Uitwerking van de Wet veilige jaarwisseling: Opstellen handhavingsplan</a:t>
            </a:r>
          </a:p>
        </p:txBody>
      </p:sp>
      <p:sp>
        <p:nvSpPr>
          <p:cNvPr id="6" name="Tijdelijke aanduiding voor dianummer 5">
            <a:extLst>
              <a:ext uri="{FF2B5EF4-FFF2-40B4-BE49-F238E27FC236}">
                <a16:creationId xmlns:a16="http://schemas.microsoft.com/office/drawing/2014/main" id="{AFE3AC0F-C3F8-D8A5-CE01-185D8C7200BC}"/>
              </a:ext>
            </a:extLst>
          </p:cNvPr>
          <p:cNvSpPr>
            <a:spLocks noGrp="1"/>
          </p:cNvSpPr>
          <p:nvPr>
            <p:ph type="sldNum" sz="quarter" idx="12"/>
          </p:nvPr>
        </p:nvSpPr>
        <p:spPr/>
        <p:txBody>
          <a:bodyPr/>
          <a:lstStyle/>
          <a:p>
            <a:fld id="{10A0A6AF-03C5-477E-939A-E28F7E7F05EA}" type="slidenum">
              <a:rPr lang="nl-NL" smtClean="0"/>
              <a:pPr/>
              <a:t>5</a:t>
            </a:fld>
            <a:endParaRPr lang="nl-NL" dirty="0"/>
          </a:p>
        </p:txBody>
      </p:sp>
    </p:spTree>
    <p:extLst>
      <p:ext uri="{BB962C8B-B14F-4D97-AF65-F5344CB8AC3E}">
        <p14:creationId xmlns:p14="http://schemas.microsoft.com/office/powerpoint/2010/main" val="487488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17C4DAD-86C7-BDD9-D703-9C4354A892C2}"/>
              </a:ext>
            </a:extLst>
          </p:cNvPr>
          <p:cNvSpPr>
            <a:spLocks noGrp="1"/>
          </p:cNvSpPr>
          <p:nvPr>
            <p:ph idx="1"/>
          </p:nvPr>
        </p:nvSpPr>
        <p:spPr>
          <a:xfrm>
            <a:off x="635000" y="2289484"/>
            <a:ext cx="10923588" cy="4254003"/>
          </a:xfrm>
        </p:spPr>
        <p:txBody>
          <a:bodyPr>
            <a:normAutofit/>
          </a:bodyPr>
          <a:lstStyle/>
          <a:p>
            <a:pPr>
              <a:buFontTx/>
              <a:buChar char="-"/>
            </a:pPr>
            <a:r>
              <a:rPr lang="nl-NL" dirty="0"/>
              <a:t>Uitgewerkt in het </a:t>
            </a:r>
            <a:r>
              <a:rPr lang="nl-NL" dirty="0">
                <a:hlinkClick r:id="rId2"/>
              </a:rPr>
              <a:t>Besluit veilige jaarwisseling</a:t>
            </a:r>
            <a:r>
              <a:rPr lang="nl-NL" dirty="0"/>
              <a:t> (Vuurwerkbesluit en Besluit vervoer gevaarlijke stoffen)</a:t>
            </a:r>
          </a:p>
          <a:p>
            <a:pPr>
              <a:buFontTx/>
              <a:buChar char="-"/>
            </a:pPr>
            <a:r>
              <a:rPr lang="nl-NL" dirty="0"/>
              <a:t>Verenigingen en stichtingen met een lokale binding kunnen ontheffingen aanvragen bij een gemeente om vuurwerk af te steken met de jaarwisseling.</a:t>
            </a:r>
          </a:p>
          <a:p>
            <a:pPr lvl="1">
              <a:buFontTx/>
              <a:buChar char="-"/>
            </a:pPr>
            <a:r>
              <a:rPr lang="nl-NL" dirty="0"/>
              <a:t>Aangewezen F2-vuurwerk</a:t>
            </a:r>
          </a:p>
          <a:p>
            <a:pPr lvl="1">
              <a:buFontTx/>
              <a:buChar char="-"/>
            </a:pPr>
            <a:r>
              <a:rPr lang="nl-NL" dirty="0"/>
              <a:t>1 of 2 supervisors (18 jaar of ouder)</a:t>
            </a:r>
          </a:p>
          <a:p>
            <a:pPr lvl="1">
              <a:buFontTx/>
              <a:buChar char="-"/>
            </a:pPr>
            <a:r>
              <a:rPr lang="nl-NL" dirty="0"/>
              <a:t>Maximaal 8 ontbranders (18 jaar of ouder)</a:t>
            </a:r>
          </a:p>
          <a:p>
            <a:pPr lvl="1"/>
            <a:r>
              <a:rPr lang="nl-NL" dirty="0"/>
              <a:t>Minimaal 15 meter afstand tussen vuurwerk en publiek, soms is de afstand groter.</a:t>
            </a:r>
          </a:p>
          <a:p>
            <a:r>
              <a:rPr lang="nl-NL" dirty="0"/>
              <a:t>Kijk op rijksoverheid.nl/vuurwerk </a:t>
            </a:r>
          </a:p>
        </p:txBody>
      </p:sp>
      <p:sp>
        <p:nvSpPr>
          <p:cNvPr id="3" name="Titel 2">
            <a:extLst>
              <a:ext uri="{FF2B5EF4-FFF2-40B4-BE49-F238E27FC236}">
                <a16:creationId xmlns:a16="http://schemas.microsoft.com/office/drawing/2014/main" id="{F516CA00-AE31-4F24-8A7F-D22CA3FB5B2A}"/>
              </a:ext>
            </a:extLst>
          </p:cNvPr>
          <p:cNvSpPr>
            <a:spLocks noGrp="1"/>
          </p:cNvSpPr>
          <p:nvPr>
            <p:ph type="title"/>
          </p:nvPr>
        </p:nvSpPr>
        <p:spPr/>
        <p:txBody>
          <a:bodyPr>
            <a:normAutofit/>
          </a:bodyPr>
          <a:lstStyle/>
          <a:p>
            <a:r>
              <a:rPr lang="nl-NL" dirty="0"/>
              <a:t>AMvB/ontheffingsmogelijkheid</a:t>
            </a:r>
          </a:p>
        </p:txBody>
      </p:sp>
      <p:sp>
        <p:nvSpPr>
          <p:cNvPr id="6" name="Tijdelijke aanduiding voor dianummer 5">
            <a:extLst>
              <a:ext uri="{FF2B5EF4-FFF2-40B4-BE49-F238E27FC236}">
                <a16:creationId xmlns:a16="http://schemas.microsoft.com/office/drawing/2014/main" id="{199606FF-EA4C-C484-13B4-8A0D4DD228AE}"/>
              </a:ext>
            </a:extLst>
          </p:cNvPr>
          <p:cNvSpPr>
            <a:spLocks noGrp="1"/>
          </p:cNvSpPr>
          <p:nvPr>
            <p:ph type="sldNum" sz="quarter" idx="12"/>
          </p:nvPr>
        </p:nvSpPr>
        <p:spPr/>
        <p:txBody>
          <a:bodyPr/>
          <a:lstStyle/>
          <a:p>
            <a:fld id="{10A0A6AF-03C5-477E-939A-E28F7E7F05EA}" type="slidenum">
              <a:rPr lang="nl-NL" smtClean="0"/>
              <a:pPr/>
              <a:t>6</a:t>
            </a:fld>
            <a:endParaRPr lang="nl-NL" dirty="0"/>
          </a:p>
        </p:txBody>
      </p:sp>
    </p:spTree>
    <p:extLst>
      <p:ext uri="{BB962C8B-B14F-4D97-AF65-F5344CB8AC3E}">
        <p14:creationId xmlns:p14="http://schemas.microsoft.com/office/powerpoint/2010/main" val="4149171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87A54A-A0A7-44E1-D408-70EA6BA6C9DA}"/>
              </a:ext>
            </a:extLst>
          </p:cNvPr>
          <p:cNvSpPr>
            <a:spLocks noGrp="1"/>
          </p:cNvSpPr>
          <p:nvPr>
            <p:ph type="title"/>
          </p:nvPr>
        </p:nvSpPr>
        <p:spPr>
          <a:xfrm>
            <a:off x="634999" y="2636839"/>
            <a:ext cx="5324930" cy="1584324"/>
          </a:xfrm>
        </p:spPr>
        <p:txBody>
          <a:bodyPr/>
          <a:lstStyle/>
          <a:p>
            <a:r>
              <a:rPr lang="nl-NL" dirty="0"/>
              <a:t>Nadeelcompensatie</a:t>
            </a:r>
          </a:p>
        </p:txBody>
      </p:sp>
      <p:sp>
        <p:nvSpPr>
          <p:cNvPr id="3" name="Tijdelijke aanduiding voor tekst 2">
            <a:extLst>
              <a:ext uri="{FF2B5EF4-FFF2-40B4-BE49-F238E27FC236}">
                <a16:creationId xmlns:a16="http://schemas.microsoft.com/office/drawing/2014/main" id="{467837A1-9856-1BED-591B-0689C35D6D8C}"/>
              </a:ext>
            </a:extLst>
          </p:cNvPr>
          <p:cNvSpPr>
            <a:spLocks noGrp="1"/>
          </p:cNvSpPr>
          <p:nvPr>
            <p:ph type="body" sz="quarter" idx="10"/>
          </p:nvPr>
        </p:nvSpPr>
        <p:spPr>
          <a:xfrm>
            <a:off x="6301043" y="1052513"/>
            <a:ext cx="5771541" cy="5168900"/>
          </a:xfrm>
        </p:spPr>
        <p:txBody>
          <a:bodyPr/>
          <a:lstStyle/>
          <a:p>
            <a:r>
              <a:rPr lang="nl-NL" dirty="0"/>
              <a:t>Schade die </a:t>
            </a:r>
            <a:r>
              <a:rPr lang="nl-NL" b="1" dirty="0"/>
              <a:t>onevenredig</a:t>
            </a:r>
            <a:r>
              <a:rPr lang="nl-NL" dirty="0"/>
              <a:t> en boven het </a:t>
            </a:r>
            <a:r>
              <a:rPr lang="nl-NL" b="1" dirty="0"/>
              <a:t>normaal ondernemersrisico </a:t>
            </a:r>
            <a:r>
              <a:rPr lang="nl-NL" dirty="0"/>
              <a:t>valt wordt gecompenseerd. </a:t>
            </a:r>
          </a:p>
          <a:p>
            <a:r>
              <a:rPr lang="nl-NL" dirty="0"/>
              <a:t>Deskundigen rapport</a:t>
            </a:r>
          </a:p>
          <a:p>
            <a:r>
              <a:rPr lang="nl-NL" dirty="0"/>
              <a:t>Advies Landsadvocaat</a:t>
            </a:r>
          </a:p>
          <a:p>
            <a:r>
              <a:rPr lang="nl-NL" dirty="0"/>
              <a:t>Gesprekken branche </a:t>
            </a:r>
          </a:p>
          <a:p>
            <a:r>
              <a:rPr lang="nl-NL" dirty="0">
                <a:hlinkClick r:id="rId3"/>
              </a:rPr>
              <a:t>Uitgangspuntenbrief 8 mei 2026</a:t>
            </a:r>
            <a:endParaRPr lang="nl-NL" dirty="0"/>
          </a:p>
          <a:p>
            <a:r>
              <a:rPr lang="nl-NL" dirty="0"/>
              <a:t>Uitvoering bij RVO &amp; via overeenkomsten</a:t>
            </a:r>
          </a:p>
        </p:txBody>
      </p:sp>
      <p:sp>
        <p:nvSpPr>
          <p:cNvPr id="6" name="Tijdelijke aanduiding voor dianummer 5">
            <a:extLst>
              <a:ext uri="{FF2B5EF4-FFF2-40B4-BE49-F238E27FC236}">
                <a16:creationId xmlns:a16="http://schemas.microsoft.com/office/drawing/2014/main" id="{841D5F9F-9A09-E089-F03A-B8F3ED7F6EFF}"/>
              </a:ext>
            </a:extLst>
          </p:cNvPr>
          <p:cNvSpPr>
            <a:spLocks noGrp="1"/>
          </p:cNvSpPr>
          <p:nvPr>
            <p:ph type="sldNum" sz="quarter" idx="13"/>
          </p:nvPr>
        </p:nvSpPr>
        <p:spPr/>
        <p:txBody>
          <a:bodyPr/>
          <a:lstStyle/>
          <a:p>
            <a:fld id="{10A0A6AF-03C5-477E-939A-E28F7E7F05EA}" type="slidenum">
              <a:rPr lang="nl-NL" smtClean="0"/>
              <a:pPr/>
              <a:t>7</a:t>
            </a:fld>
            <a:endParaRPr lang="nl-NL" dirty="0"/>
          </a:p>
        </p:txBody>
      </p:sp>
    </p:spTree>
    <p:extLst>
      <p:ext uri="{BB962C8B-B14F-4D97-AF65-F5344CB8AC3E}">
        <p14:creationId xmlns:p14="http://schemas.microsoft.com/office/powerpoint/2010/main" val="1440255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B4726EA-22AF-5BC0-1D67-731487AC4DD7}"/>
              </a:ext>
            </a:extLst>
          </p:cNvPr>
          <p:cNvSpPr>
            <a:spLocks noGrp="1"/>
          </p:cNvSpPr>
          <p:nvPr>
            <p:ph idx="1"/>
          </p:nvPr>
        </p:nvSpPr>
        <p:spPr>
          <a:xfrm>
            <a:off x="635000" y="1906709"/>
            <a:ext cx="10923588" cy="4314704"/>
          </a:xfrm>
        </p:spPr>
        <p:txBody>
          <a:bodyPr>
            <a:normAutofit/>
          </a:bodyPr>
          <a:lstStyle/>
          <a:p>
            <a:r>
              <a:rPr lang="nl-NL" dirty="0"/>
              <a:t>1 juli 2026: Publicatie</a:t>
            </a:r>
          </a:p>
          <a:p>
            <a:r>
              <a:rPr lang="nl-NL" dirty="0"/>
              <a:t>1 augustus 2026: Wet en Besluit veilige jaarwisseling zijn in werking getreden</a:t>
            </a:r>
          </a:p>
          <a:p>
            <a:r>
              <a:rPr lang="nl-NL" dirty="0"/>
              <a:t>Jaarwisseling 2026/2027 wordt dus de eerste jaarwisseling waarbij het niet meer legaal is voor consumenten om vuurwerk af te steken (tenzij ze een ontheffing hebben).</a:t>
            </a:r>
          </a:p>
          <a:p>
            <a:r>
              <a:rPr lang="nl-NL" dirty="0"/>
              <a:t>Ter ondersteuning aan de ontheffingssituatie:</a:t>
            </a:r>
          </a:p>
          <a:p>
            <a:pPr lvl="1"/>
            <a:r>
              <a:rPr lang="nl-NL" dirty="0">
                <a:hlinkClick r:id="rId2"/>
              </a:rPr>
              <a:t>Handreiking VNG voor de gemeenten/burgemeesters</a:t>
            </a:r>
            <a:endParaRPr lang="nl-NL" dirty="0"/>
          </a:p>
          <a:p>
            <a:pPr lvl="1"/>
            <a:r>
              <a:rPr lang="nl-NL" dirty="0">
                <a:hlinkClick r:id="rId3"/>
              </a:rPr>
              <a:t>Instructieleaflet voor supervisors en ontbranders</a:t>
            </a:r>
            <a:endParaRPr lang="nl-NL" dirty="0"/>
          </a:p>
          <a:p>
            <a:pPr lvl="1"/>
            <a:r>
              <a:rPr lang="nl-NL" dirty="0">
                <a:hlinkClick r:id="rId4"/>
              </a:rPr>
              <a:t>Checklist voor supervisors en ontbranders</a:t>
            </a:r>
            <a:endParaRPr lang="nl-NL" dirty="0"/>
          </a:p>
        </p:txBody>
      </p:sp>
      <p:sp>
        <p:nvSpPr>
          <p:cNvPr id="3" name="Titel 2">
            <a:extLst>
              <a:ext uri="{FF2B5EF4-FFF2-40B4-BE49-F238E27FC236}">
                <a16:creationId xmlns:a16="http://schemas.microsoft.com/office/drawing/2014/main" id="{0E486A80-D425-56BA-DDD0-2ECAD74287AF}"/>
              </a:ext>
            </a:extLst>
          </p:cNvPr>
          <p:cNvSpPr>
            <a:spLocks noGrp="1"/>
          </p:cNvSpPr>
          <p:nvPr>
            <p:ph type="title"/>
          </p:nvPr>
        </p:nvSpPr>
        <p:spPr>
          <a:xfrm>
            <a:off x="635000" y="636587"/>
            <a:ext cx="10923588" cy="948047"/>
          </a:xfrm>
        </p:spPr>
        <p:txBody>
          <a:bodyPr/>
          <a:lstStyle/>
          <a:p>
            <a:r>
              <a:rPr lang="nl-NL" dirty="0"/>
              <a:t>Wet veilige jaarwisseling in 2026</a:t>
            </a:r>
          </a:p>
        </p:txBody>
      </p:sp>
      <p:sp>
        <p:nvSpPr>
          <p:cNvPr id="6" name="Tijdelijke aanduiding voor dianummer 5">
            <a:extLst>
              <a:ext uri="{FF2B5EF4-FFF2-40B4-BE49-F238E27FC236}">
                <a16:creationId xmlns:a16="http://schemas.microsoft.com/office/drawing/2014/main" id="{CAA475BF-040B-3049-3545-52A6F61F1B7B}"/>
              </a:ext>
            </a:extLst>
          </p:cNvPr>
          <p:cNvSpPr>
            <a:spLocks noGrp="1"/>
          </p:cNvSpPr>
          <p:nvPr>
            <p:ph type="sldNum" sz="quarter" idx="12"/>
          </p:nvPr>
        </p:nvSpPr>
        <p:spPr/>
        <p:txBody>
          <a:bodyPr/>
          <a:lstStyle/>
          <a:p>
            <a:fld id="{10A0A6AF-03C5-477E-939A-E28F7E7F05EA}" type="slidenum">
              <a:rPr lang="nl-NL" smtClean="0"/>
              <a:pPr/>
              <a:t>8</a:t>
            </a:fld>
            <a:endParaRPr lang="nl-NL" dirty="0"/>
          </a:p>
        </p:txBody>
      </p:sp>
    </p:spTree>
    <p:extLst>
      <p:ext uri="{BB962C8B-B14F-4D97-AF65-F5344CB8AC3E}">
        <p14:creationId xmlns:p14="http://schemas.microsoft.com/office/powerpoint/2010/main" val="544361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0AE6D1CB-0F13-BA6D-EAD8-C2CDF396BF94}"/>
              </a:ext>
            </a:extLst>
          </p:cNvPr>
          <p:cNvSpPr>
            <a:spLocks noGrp="1"/>
          </p:cNvSpPr>
          <p:nvPr>
            <p:ph idx="1"/>
          </p:nvPr>
        </p:nvSpPr>
        <p:spPr/>
        <p:txBody>
          <a:bodyPr>
            <a:normAutofit fontScale="92500" lnSpcReduction="10000"/>
          </a:bodyPr>
          <a:lstStyle/>
          <a:p>
            <a:pPr marL="0" indent="0">
              <a:buNone/>
            </a:pPr>
            <a:endParaRPr lang="nl-NL" dirty="0"/>
          </a:p>
          <a:p>
            <a:r>
              <a:rPr lang="nl-NL" dirty="0"/>
              <a:t>Zorgen over handhaving</a:t>
            </a:r>
          </a:p>
          <a:p>
            <a:r>
              <a:rPr lang="nl-NL" dirty="0"/>
              <a:t>Rol politie: opsporen van illegale productie, handel, illegaal transport en illegaal grootschalig bezit van categorie F2, F3 en F4 vuurwerk, en openbare orde</a:t>
            </a:r>
          </a:p>
          <a:p>
            <a:r>
              <a:rPr lang="nl-NL" dirty="0"/>
              <a:t>Rol boa’s: in aanloop naar de jaarwisseling handhaven op kleinschalig bezit en het gebruik van vuurwerk</a:t>
            </a:r>
          </a:p>
          <a:p>
            <a:pPr lvl="1"/>
            <a:r>
              <a:rPr lang="nl-NL" dirty="0"/>
              <a:t>Aanpassing Regeling domeinlijsten Boa</a:t>
            </a:r>
          </a:p>
          <a:p>
            <a:pPr lvl="1"/>
            <a:r>
              <a:rPr lang="nl-NL" dirty="0"/>
              <a:t>Handelingskader</a:t>
            </a:r>
          </a:p>
          <a:p>
            <a:r>
              <a:rPr lang="nl-NL" dirty="0"/>
              <a:t>De inzet en prioritering van zowel de politie als boa’s is aan het bevoegd gezag (de Officier van Justitie en de burgemeester). </a:t>
            </a:r>
          </a:p>
          <a:p>
            <a:pPr lvl="1"/>
            <a:endParaRPr lang="nl-NL" dirty="0"/>
          </a:p>
          <a:p>
            <a:pPr lvl="1"/>
            <a:endParaRPr lang="nl-NL" dirty="0"/>
          </a:p>
          <a:p>
            <a:pPr marL="313200" lvl="1" indent="0">
              <a:buNone/>
            </a:pPr>
            <a:endParaRPr lang="nl-NL" dirty="0"/>
          </a:p>
          <a:p>
            <a:pPr lvl="1"/>
            <a:endParaRPr lang="nl-NL" dirty="0"/>
          </a:p>
          <a:p>
            <a:endParaRPr lang="nl-NL" dirty="0"/>
          </a:p>
        </p:txBody>
      </p:sp>
      <p:sp>
        <p:nvSpPr>
          <p:cNvPr id="3" name="Titel 2">
            <a:extLst>
              <a:ext uri="{FF2B5EF4-FFF2-40B4-BE49-F238E27FC236}">
                <a16:creationId xmlns:a16="http://schemas.microsoft.com/office/drawing/2014/main" id="{8AC56479-78EA-C040-EAE1-423DE6B0D200}"/>
              </a:ext>
            </a:extLst>
          </p:cNvPr>
          <p:cNvSpPr>
            <a:spLocks noGrp="1"/>
          </p:cNvSpPr>
          <p:nvPr>
            <p:ph type="title"/>
          </p:nvPr>
        </p:nvSpPr>
        <p:spPr/>
        <p:txBody>
          <a:bodyPr>
            <a:normAutofit/>
          </a:bodyPr>
          <a:lstStyle/>
          <a:p>
            <a:r>
              <a:rPr lang="nl-NL" dirty="0"/>
              <a:t>Handhaving</a:t>
            </a:r>
          </a:p>
        </p:txBody>
      </p:sp>
      <p:sp>
        <p:nvSpPr>
          <p:cNvPr id="6" name="Tijdelijke aanduiding voor dianummer 5">
            <a:extLst>
              <a:ext uri="{FF2B5EF4-FFF2-40B4-BE49-F238E27FC236}">
                <a16:creationId xmlns:a16="http://schemas.microsoft.com/office/drawing/2014/main" id="{02C02C41-F9AE-2E0D-656C-8A8F44398C15}"/>
              </a:ext>
            </a:extLst>
          </p:cNvPr>
          <p:cNvSpPr>
            <a:spLocks noGrp="1"/>
          </p:cNvSpPr>
          <p:nvPr>
            <p:ph type="sldNum" sz="quarter" idx="12"/>
          </p:nvPr>
        </p:nvSpPr>
        <p:spPr/>
        <p:txBody>
          <a:bodyPr/>
          <a:lstStyle/>
          <a:p>
            <a:fld id="{10A0A6AF-03C5-477E-939A-E28F7E7F05EA}" type="slidenum">
              <a:rPr lang="nl-NL" smtClean="0"/>
              <a:pPr/>
              <a:t>9</a:t>
            </a:fld>
            <a:endParaRPr lang="nl-NL" dirty="0"/>
          </a:p>
        </p:txBody>
      </p:sp>
    </p:spTree>
    <p:extLst>
      <p:ext uri="{BB962C8B-B14F-4D97-AF65-F5344CB8AC3E}">
        <p14:creationId xmlns:p14="http://schemas.microsoft.com/office/powerpoint/2010/main" val="15898559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A2B2405E-BB78-2D76-F64B-858F0189ED5B}"/>
              </a:ext>
            </a:extLst>
          </p:cNvPr>
          <p:cNvSpPr>
            <a:spLocks noGrp="1"/>
          </p:cNvSpPr>
          <p:nvPr>
            <p:ph idx="1"/>
          </p:nvPr>
        </p:nvSpPr>
        <p:spPr>
          <a:xfrm>
            <a:off x="634206" y="2145022"/>
            <a:ext cx="10923588" cy="3931928"/>
          </a:xfrm>
        </p:spPr>
        <p:txBody>
          <a:bodyPr>
            <a:normAutofit/>
          </a:bodyPr>
          <a:lstStyle/>
          <a:p>
            <a:r>
              <a:rPr lang="nl-NL" dirty="0"/>
              <a:t>Gelegenheid voor burgers om veilig, straffeloos en anoniem vuurwerk in te leveren</a:t>
            </a:r>
          </a:p>
          <a:p>
            <a:r>
              <a:rPr lang="nl-NL" dirty="0"/>
              <a:t>Ronde door het land in 35 gemeenten van 1 september t/m 9 oktober</a:t>
            </a:r>
          </a:p>
          <a:p>
            <a:r>
              <a:rPr lang="nl-NL" dirty="0"/>
              <a:t>Veel media-aandacht</a:t>
            </a:r>
          </a:p>
          <a:p>
            <a:r>
              <a:rPr lang="nl-NL" dirty="0"/>
              <a:t>Opbrengst tot nu toe (vrijdag 2 oktober)</a:t>
            </a:r>
          </a:p>
          <a:p>
            <a:pPr lvl="1"/>
            <a:r>
              <a:rPr lang="nl-NL" dirty="0"/>
              <a:t>Consumentenvoorwerk: 5019,80 kilo </a:t>
            </a:r>
          </a:p>
          <a:p>
            <a:pPr lvl="1"/>
            <a:r>
              <a:rPr lang="nl-NL" dirty="0"/>
              <a:t>Flitspoeder: 407,65 kilo</a:t>
            </a:r>
          </a:p>
          <a:p>
            <a:pPr lvl="1"/>
            <a:endParaRPr lang="nl-NL" dirty="0"/>
          </a:p>
          <a:p>
            <a:pPr lvl="1"/>
            <a:endParaRPr lang="nl-NL" dirty="0"/>
          </a:p>
          <a:p>
            <a:pPr lvl="1"/>
            <a:endParaRPr lang="nl-NL" dirty="0"/>
          </a:p>
          <a:p>
            <a:endParaRPr lang="nl-NL" dirty="0"/>
          </a:p>
        </p:txBody>
      </p:sp>
      <p:sp>
        <p:nvSpPr>
          <p:cNvPr id="3" name="Titel 2">
            <a:extLst>
              <a:ext uri="{FF2B5EF4-FFF2-40B4-BE49-F238E27FC236}">
                <a16:creationId xmlns:a16="http://schemas.microsoft.com/office/drawing/2014/main" id="{7E03289A-5E32-82B7-9EA7-E97D299B0313}"/>
              </a:ext>
            </a:extLst>
          </p:cNvPr>
          <p:cNvSpPr>
            <a:spLocks noGrp="1"/>
          </p:cNvSpPr>
          <p:nvPr>
            <p:ph type="title"/>
          </p:nvPr>
        </p:nvSpPr>
        <p:spPr/>
        <p:txBody>
          <a:bodyPr>
            <a:normAutofit/>
          </a:bodyPr>
          <a:lstStyle/>
          <a:p>
            <a:r>
              <a:rPr lang="nl-NL" dirty="0"/>
              <a:t>Inleverdagen </a:t>
            </a:r>
            <a:r>
              <a:rPr lang="nl-NL" dirty="0">
                <a:sym typeface="Wingdings" panose="05000000000000000000" pitchFamily="2" charset="2"/>
              </a:rPr>
              <a:t> leverjevuurwerkin.nl</a:t>
            </a:r>
            <a:endParaRPr lang="nl-NL" dirty="0"/>
          </a:p>
        </p:txBody>
      </p:sp>
      <p:sp>
        <p:nvSpPr>
          <p:cNvPr id="6" name="Tijdelijke aanduiding voor dianummer 5">
            <a:extLst>
              <a:ext uri="{FF2B5EF4-FFF2-40B4-BE49-F238E27FC236}">
                <a16:creationId xmlns:a16="http://schemas.microsoft.com/office/drawing/2014/main" id="{50F80B53-4B5C-2139-26F1-24324FE2D717}"/>
              </a:ext>
            </a:extLst>
          </p:cNvPr>
          <p:cNvSpPr>
            <a:spLocks noGrp="1"/>
          </p:cNvSpPr>
          <p:nvPr>
            <p:ph type="sldNum" sz="quarter" idx="12"/>
          </p:nvPr>
        </p:nvSpPr>
        <p:spPr/>
        <p:txBody>
          <a:bodyPr/>
          <a:lstStyle/>
          <a:p>
            <a:fld id="{10A0A6AF-03C5-477E-939A-E28F7E7F05EA}" type="slidenum">
              <a:rPr lang="nl-NL" smtClean="0"/>
              <a:pPr/>
              <a:t>10</a:t>
            </a:fld>
            <a:endParaRPr lang="nl-NL" dirty="0"/>
          </a:p>
        </p:txBody>
      </p:sp>
      <p:pic>
        <p:nvPicPr>
          <p:cNvPr id="5" name="Afbeelding 4">
            <a:extLst>
              <a:ext uri="{FF2B5EF4-FFF2-40B4-BE49-F238E27FC236}">
                <a16:creationId xmlns:a16="http://schemas.microsoft.com/office/drawing/2014/main" id="{3008E2F2-2571-8325-C895-4746884A6C7C}"/>
              </a:ext>
            </a:extLst>
          </p:cNvPr>
          <p:cNvPicPr>
            <a:picLocks noChangeAspect="1"/>
          </p:cNvPicPr>
          <p:nvPr/>
        </p:nvPicPr>
        <p:blipFill>
          <a:blip r:embed="rId2"/>
          <a:stretch>
            <a:fillRect/>
          </a:stretch>
        </p:blipFill>
        <p:spPr>
          <a:xfrm>
            <a:off x="7375160" y="3613439"/>
            <a:ext cx="4661942" cy="3146238"/>
          </a:xfrm>
          <a:prstGeom prst="rect">
            <a:avLst/>
          </a:prstGeom>
        </p:spPr>
      </p:pic>
    </p:spTree>
    <p:extLst>
      <p:ext uri="{BB962C8B-B14F-4D97-AF65-F5344CB8AC3E}">
        <p14:creationId xmlns:p14="http://schemas.microsoft.com/office/powerpoint/2010/main" val="673825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6B3B502F-1A13-145B-BA1D-FD28E43ADCED}"/>
              </a:ext>
            </a:extLst>
          </p:cNvPr>
          <p:cNvSpPr>
            <a:spLocks noGrp="1"/>
          </p:cNvSpPr>
          <p:nvPr>
            <p:ph idx="1"/>
          </p:nvPr>
        </p:nvSpPr>
        <p:spPr>
          <a:xfrm>
            <a:off x="633412" y="2289485"/>
            <a:ext cx="10923588" cy="3931928"/>
          </a:xfrm>
        </p:spPr>
        <p:txBody>
          <a:bodyPr>
            <a:normAutofit/>
          </a:bodyPr>
          <a:lstStyle/>
          <a:p>
            <a:r>
              <a:rPr lang="nl-NL" dirty="0"/>
              <a:t>Publiekscampagne “Leverjevuurwerkin.nl”: </a:t>
            </a:r>
            <a:r>
              <a:rPr lang="nl-NL" dirty="0">
                <a:hlinkClick r:id="rId3"/>
              </a:rPr>
              <a:t>Inleveractie | Vuurwerk inleveren</a:t>
            </a:r>
            <a:endParaRPr lang="nl-NL" dirty="0"/>
          </a:p>
          <a:p>
            <a:r>
              <a:rPr lang="nl-NL" dirty="0"/>
              <a:t>Boodschap van het vuurwerkverbod nadrukkelijk gekoppeld aan vuurwerk inleveren</a:t>
            </a:r>
          </a:p>
          <a:p>
            <a:r>
              <a:rPr lang="nl-NL" dirty="0"/>
              <a:t>Gericht op een breed publiek en in het bijzonder op jongeren, ouders en vuurwerkbezitters.</a:t>
            </a:r>
          </a:p>
          <a:p>
            <a:r>
              <a:rPr lang="nl-NL" dirty="0"/>
              <a:t>Toolkit </a:t>
            </a:r>
            <a:r>
              <a:rPr lang="nl-NL" dirty="0">
                <a:hlinkClick r:id="rId4"/>
              </a:rPr>
              <a:t>Lever je vuurwerk in | Campagnetoolkits.nl</a:t>
            </a:r>
            <a:endParaRPr lang="nl-NL" dirty="0"/>
          </a:p>
        </p:txBody>
      </p:sp>
      <p:sp>
        <p:nvSpPr>
          <p:cNvPr id="3" name="Titel 2">
            <a:extLst>
              <a:ext uri="{FF2B5EF4-FFF2-40B4-BE49-F238E27FC236}">
                <a16:creationId xmlns:a16="http://schemas.microsoft.com/office/drawing/2014/main" id="{EC60A202-BD01-5E54-3E20-0F797BCC531E}"/>
              </a:ext>
            </a:extLst>
          </p:cNvPr>
          <p:cNvSpPr>
            <a:spLocks noGrp="1"/>
          </p:cNvSpPr>
          <p:nvPr>
            <p:ph type="title"/>
          </p:nvPr>
        </p:nvSpPr>
        <p:spPr/>
        <p:txBody>
          <a:bodyPr/>
          <a:lstStyle/>
          <a:p>
            <a:r>
              <a:rPr lang="nl-NL" dirty="0"/>
              <a:t>Communicatiecampagne</a:t>
            </a:r>
          </a:p>
        </p:txBody>
      </p:sp>
      <p:sp>
        <p:nvSpPr>
          <p:cNvPr id="6" name="Tijdelijke aanduiding voor dianummer 5">
            <a:extLst>
              <a:ext uri="{FF2B5EF4-FFF2-40B4-BE49-F238E27FC236}">
                <a16:creationId xmlns:a16="http://schemas.microsoft.com/office/drawing/2014/main" id="{A35E25B3-FFC9-DAD1-FE9B-EDD4C9F47AC5}"/>
              </a:ext>
            </a:extLst>
          </p:cNvPr>
          <p:cNvSpPr>
            <a:spLocks noGrp="1"/>
          </p:cNvSpPr>
          <p:nvPr>
            <p:ph type="sldNum" sz="quarter" idx="12"/>
          </p:nvPr>
        </p:nvSpPr>
        <p:spPr/>
        <p:txBody>
          <a:bodyPr/>
          <a:lstStyle/>
          <a:p>
            <a:fld id="{10A0A6AF-03C5-477E-939A-E28F7E7F05EA}" type="slidenum">
              <a:rPr lang="nl-NL" smtClean="0"/>
              <a:pPr/>
              <a:t>11</a:t>
            </a:fld>
            <a:endParaRPr lang="nl-NL" dirty="0"/>
          </a:p>
        </p:txBody>
      </p:sp>
    </p:spTree>
    <p:extLst>
      <p:ext uri="{BB962C8B-B14F-4D97-AF65-F5344CB8AC3E}">
        <p14:creationId xmlns:p14="http://schemas.microsoft.com/office/powerpoint/2010/main" val="2033251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9888FBC-B2BC-687D-AD59-0E63AB4EE261}"/>
              </a:ext>
            </a:extLst>
          </p:cNvPr>
          <p:cNvSpPr>
            <a:spLocks noGrp="1"/>
          </p:cNvSpPr>
          <p:nvPr>
            <p:ph idx="1"/>
          </p:nvPr>
        </p:nvSpPr>
        <p:spPr/>
        <p:txBody>
          <a:bodyPr/>
          <a:lstStyle/>
          <a:p>
            <a:r>
              <a:rPr lang="nl-NL" dirty="0"/>
              <a:t>Herziening van de Pyro richtlijn en de Richtlijn voor explosieven voor civiel gebruik zijn gestart. Consultaties in 2026 en 2027.</a:t>
            </a:r>
          </a:p>
          <a:p>
            <a:r>
              <a:rPr lang="nl-NL" dirty="0"/>
              <a:t>Nederlandse inzet:</a:t>
            </a:r>
          </a:p>
          <a:p>
            <a:pPr lvl="1"/>
            <a:r>
              <a:rPr lang="nl-NL" dirty="0"/>
              <a:t>Aanpak illegale handel en misbruik</a:t>
            </a:r>
          </a:p>
          <a:p>
            <a:pPr lvl="1"/>
            <a:r>
              <a:rPr lang="nl-NL" dirty="0"/>
              <a:t>Verbeteren productconformiteit</a:t>
            </a:r>
          </a:p>
          <a:p>
            <a:pPr lvl="1"/>
            <a:r>
              <a:rPr lang="nl-NL" dirty="0"/>
              <a:t>Duidelijkere begrippen</a:t>
            </a:r>
          </a:p>
          <a:p>
            <a:pPr lvl="1"/>
            <a:r>
              <a:rPr lang="nl-NL" dirty="0"/>
              <a:t>Voorkomen oneigenlijke categorisering</a:t>
            </a:r>
          </a:p>
          <a:p>
            <a:pPr lvl="1"/>
            <a:r>
              <a:rPr lang="nl-NL" dirty="0"/>
              <a:t>Beperken milieulast</a:t>
            </a:r>
          </a:p>
          <a:p>
            <a:pPr lvl="1"/>
            <a:r>
              <a:rPr lang="nl-NL" dirty="0"/>
              <a:t>Essentiële veiligheidseisen (Bijlage 1 van de Pyro richtlijn)</a:t>
            </a:r>
          </a:p>
          <a:p>
            <a:pPr lvl="1"/>
            <a:endParaRPr lang="nl-NL" dirty="0"/>
          </a:p>
          <a:p>
            <a:pPr lvl="1"/>
            <a:endParaRPr lang="nl-NL" dirty="0"/>
          </a:p>
          <a:p>
            <a:endParaRPr lang="nl-NL" dirty="0"/>
          </a:p>
          <a:p>
            <a:endParaRPr lang="nl-NL" dirty="0"/>
          </a:p>
        </p:txBody>
      </p:sp>
      <p:sp>
        <p:nvSpPr>
          <p:cNvPr id="3" name="Titel 2">
            <a:extLst>
              <a:ext uri="{FF2B5EF4-FFF2-40B4-BE49-F238E27FC236}">
                <a16:creationId xmlns:a16="http://schemas.microsoft.com/office/drawing/2014/main" id="{963710A3-6DA4-20BC-9E5B-63C883FDA970}"/>
              </a:ext>
            </a:extLst>
          </p:cNvPr>
          <p:cNvSpPr>
            <a:spLocks noGrp="1"/>
          </p:cNvSpPr>
          <p:nvPr>
            <p:ph type="title"/>
          </p:nvPr>
        </p:nvSpPr>
        <p:spPr/>
        <p:txBody>
          <a:bodyPr/>
          <a:lstStyle/>
          <a:p>
            <a:r>
              <a:rPr lang="nl-NL" dirty="0"/>
              <a:t>Internationale inzet (EU)</a:t>
            </a:r>
          </a:p>
        </p:txBody>
      </p:sp>
      <p:sp>
        <p:nvSpPr>
          <p:cNvPr id="6" name="Tijdelijke aanduiding voor dianummer 5">
            <a:extLst>
              <a:ext uri="{FF2B5EF4-FFF2-40B4-BE49-F238E27FC236}">
                <a16:creationId xmlns:a16="http://schemas.microsoft.com/office/drawing/2014/main" id="{8CE2EE8F-F7A0-A1F0-7E0B-E03BAC05D15F}"/>
              </a:ext>
            </a:extLst>
          </p:cNvPr>
          <p:cNvSpPr>
            <a:spLocks noGrp="1"/>
          </p:cNvSpPr>
          <p:nvPr>
            <p:ph type="sldNum" sz="quarter" idx="12"/>
          </p:nvPr>
        </p:nvSpPr>
        <p:spPr/>
        <p:txBody>
          <a:bodyPr/>
          <a:lstStyle/>
          <a:p>
            <a:fld id="{10A0A6AF-03C5-477E-939A-E28F7E7F05EA}" type="slidenum">
              <a:rPr lang="nl-NL" smtClean="0"/>
              <a:pPr/>
              <a:t>12</a:t>
            </a:fld>
            <a:endParaRPr lang="nl-NL" dirty="0"/>
          </a:p>
        </p:txBody>
      </p:sp>
      <p:sp>
        <p:nvSpPr>
          <p:cNvPr id="7" name="AutoShape 2" descr="Europese Unie - Wikipedia">
            <a:extLst>
              <a:ext uri="{FF2B5EF4-FFF2-40B4-BE49-F238E27FC236}">
                <a16:creationId xmlns:a16="http://schemas.microsoft.com/office/drawing/2014/main" id="{6FA2CE1B-A980-4637-33D7-00CAF9740FF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8" name="AutoShape 4" descr="Europese Unie - Wikipedia">
            <a:extLst>
              <a:ext uri="{FF2B5EF4-FFF2-40B4-BE49-F238E27FC236}">
                <a16:creationId xmlns:a16="http://schemas.microsoft.com/office/drawing/2014/main" id="{59E2FA64-E4A2-A783-52C0-3B86D7523F5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10" name="AutoShape 6">
            <a:extLst>
              <a:ext uri="{FF2B5EF4-FFF2-40B4-BE49-F238E27FC236}">
                <a16:creationId xmlns:a16="http://schemas.microsoft.com/office/drawing/2014/main" id="{139FEBB3-55AC-9D2B-4EE5-579269E2149E}"/>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12" name="Afbeelding 11">
            <a:extLst>
              <a:ext uri="{FF2B5EF4-FFF2-40B4-BE49-F238E27FC236}">
                <a16:creationId xmlns:a16="http://schemas.microsoft.com/office/drawing/2014/main" id="{61DD6ABC-9A6D-C7DD-7290-F1B32B0B3D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38828" y="3094782"/>
            <a:ext cx="3722972" cy="2481981"/>
          </a:xfrm>
          <a:prstGeom prst="rect">
            <a:avLst/>
          </a:prstGeom>
        </p:spPr>
      </p:pic>
    </p:spTree>
    <p:extLst>
      <p:ext uri="{BB962C8B-B14F-4D97-AF65-F5344CB8AC3E}">
        <p14:creationId xmlns:p14="http://schemas.microsoft.com/office/powerpoint/2010/main" val="3317196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B43B72B-63DD-09B8-B7C3-9CA8AE5AAF25}"/>
              </a:ext>
            </a:extLst>
          </p:cNvPr>
          <p:cNvSpPr>
            <a:spLocks noGrp="1"/>
          </p:cNvSpPr>
          <p:nvPr>
            <p:ph sz="half" idx="1"/>
          </p:nvPr>
        </p:nvSpPr>
        <p:spPr>
          <a:xfrm>
            <a:off x="633412" y="2598550"/>
            <a:ext cx="9310189" cy="3944938"/>
          </a:xfrm>
        </p:spPr>
        <p:txBody>
          <a:bodyPr/>
          <a:lstStyle/>
          <a:p>
            <a:r>
              <a:rPr lang="nl-NL" dirty="0"/>
              <a:t>Verandering kost tijd</a:t>
            </a:r>
          </a:p>
          <a:p>
            <a:endParaRPr lang="nl-NL" dirty="0"/>
          </a:p>
          <a:p>
            <a:r>
              <a:rPr lang="nl-NL" dirty="0"/>
              <a:t>Jaarlijkse monitoring </a:t>
            </a:r>
            <a:endParaRPr lang="nl-NL" dirty="0">
              <a:sym typeface="Wingdings" panose="05000000000000000000" pitchFamily="2" charset="2"/>
            </a:endParaRPr>
          </a:p>
          <a:p>
            <a:pPr lvl="1"/>
            <a:r>
              <a:rPr lang="nl-NL" dirty="0">
                <a:sym typeface="Wingdings" panose="05000000000000000000" pitchFamily="2" charset="2"/>
              </a:rPr>
              <a:t>Eerste week van januari 2027 </a:t>
            </a:r>
            <a:endParaRPr lang="nl-NL" dirty="0"/>
          </a:p>
          <a:p>
            <a:endParaRPr lang="nl-NL" dirty="0"/>
          </a:p>
          <a:p>
            <a:r>
              <a:rPr lang="nl-NL" dirty="0"/>
              <a:t>Evaluatie over 3 jaar</a:t>
            </a:r>
          </a:p>
          <a:p>
            <a:pPr marL="0" indent="0">
              <a:buNone/>
            </a:pPr>
            <a:endParaRPr lang="nl-NL" dirty="0"/>
          </a:p>
          <a:p>
            <a:pPr marL="313200" lvl="1" indent="0">
              <a:buNone/>
            </a:pPr>
            <a:endParaRPr lang="nl-NL" dirty="0"/>
          </a:p>
          <a:p>
            <a:pPr marL="313200" lvl="1" indent="0">
              <a:buNone/>
            </a:pPr>
            <a:endParaRPr lang="nl-NL" dirty="0"/>
          </a:p>
        </p:txBody>
      </p:sp>
      <p:sp>
        <p:nvSpPr>
          <p:cNvPr id="4" name="Titel 3">
            <a:extLst>
              <a:ext uri="{FF2B5EF4-FFF2-40B4-BE49-F238E27FC236}">
                <a16:creationId xmlns:a16="http://schemas.microsoft.com/office/drawing/2014/main" id="{6C3A014C-C566-69B9-D1E0-BF6B093CAC9F}"/>
              </a:ext>
            </a:extLst>
          </p:cNvPr>
          <p:cNvSpPr>
            <a:spLocks noGrp="1"/>
          </p:cNvSpPr>
          <p:nvPr>
            <p:ph type="title"/>
          </p:nvPr>
        </p:nvSpPr>
        <p:spPr/>
        <p:txBody>
          <a:bodyPr/>
          <a:lstStyle/>
          <a:p>
            <a:r>
              <a:rPr lang="nl-NL" dirty="0"/>
              <a:t>Vooruitblikken</a:t>
            </a:r>
          </a:p>
        </p:txBody>
      </p:sp>
      <p:sp>
        <p:nvSpPr>
          <p:cNvPr id="7" name="Tijdelijke aanduiding voor dianummer 6">
            <a:extLst>
              <a:ext uri="{FF2B5EF4-FFF2-40B4-BE49-F238E27FC236}">
                <a16:creationId xmlns:a16="http://schemas.microsoft.com/office/drawing/2014/main" id="{60605C88-138B-F3B7-4C3F-009DDB52B452}"/>
              </a:ext>
            </a:extLst>
          </p:cNvPr>
          <p:cNvSpPr>
            <a:spLocks noGrp="1"/>
          </p:cNvSpPr>
          <p:nvPr>
            <p:ph type="sldNum" sz="quarter" idx="12"/>
          </p:nvPr>
        </p:nvSpPr>
        <p:spPr/>
        <p:txBody>
          <a:bodyPr/>
          <a:lstStyle/>
          <a:p>
            <a:fld id="{10A0A6AF-03C5-477E-939A-E28F7E7F05EA}" type="slidenum">
              <a:rPr lang="nl-NL" smtClean="0"/>
              <a:pPr/>
              <a:t>13</a:t>
            </a:fld>
            <a:endParaRPr lang="nl-NL" dirty="0"/>
          </a:p>
        </p:txBody>
      </p:sp>
      <p:sp>
        <p:nvSpPr>
          <p:cNvPr id="3" name="AutoShape 4">
            <a:extLst>
              <a:ext uri="{FF2B5EF4-FFF2-40B4-BE49-F238E27FC236}">
                <a16:creationId xmlns:a16="http://schemas.microsoft.com/office/drawing/2014/main" id="{083F0377-13C1-F0D0-4577-86EE8E1EB55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8" name="Afbeelding 7">
            <a:extLst>
              <a:ext uri="{FF2B5EF4-FFF2-40B4-BE49-F238E27FC236}">
                <a16:creationId xmlns:a16="http://schemas.microsoft.com/office/drawing/2014/main" id="{A880BCC0-B4AF-6FD3-1EFD-7D872EA290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6626" y="-26215"/>
            <a:ext cx="5330405" cy="3553603"/>
          </a:xfrm>
          <a:prstGeom prst="rect">
            <a:avLst/>
          </a:prstGeom>
        </p:spPr>
      </p:pic>
      <p:pic>
        <p:nvPicPr>
          <p:cNvPr id="10" name="Afbeelding 9">
            <a:extLst>
              <a:ext uri="{FF2B5EF4-FFF2-40B4-BE49-F238E27FC236}">
                <a16:creationId xmlns:a16="http://schemas.microsoft.com/office/drawing/2014/main" id="{CCEACA52-01DE-25FD-503E-2BEF743DCE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86611" y="3521640"/>
            <a:ext cx="5005390" cy="3336360"/>
          </a:xfrm>
          <a:prstGeom prst="rect">
            <a:avLst/>
          </a:prstGeom>
        </p:spPr>
      </p:pic>
    </p:spTree>
    <p:extLst>
      <p:ext uri="{BB962C8B-B14F-4D97-AF65-F5344CB8AC3E}">
        <p14:creationId xmlns:p14="http://schemas.microsoft.com/office/powerpoint/2010/main" val="4138286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253BE-150E-99C4-1E3E-08F180A2E93F}"/>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A6386521-14B0-9D9C-0B77-387D328BDF50}"/>
              </a:ext>
            </a:extLst>
          </p:cNvPr>
          <p:cNvSpPr>
            <a:spLocks noGrp="1"/>
          </p:cNvSpPr>
          <p:nvPr>
            <p:ph idx="1"/>
          </p:nvPr>
        </p:nvSpPr>
        <p:spPr/>
        <p:txBody>
          <a:bodyPr/>
          <a:lstStyle/>
          <a:p>
            <a:pPr lvl="1"/>
            <a:endParaRPr lang="nl-NL" dirty="0"/>
          </a:p>
          <a:p>
            <a:pPr lvl="1"/>
            <a:endParaRPr lang="nl-NL" dirty="0"/>
          </a:p>
          <a:p>
            <a:r>
              <a:rPr lang="nl-NL" dirty="0"/>
              <a:t>Professionele vuurwerkontbrandingen</a:t>
            </a:r>
          </a:p>
          <a:p>
            <a:pPr lvl="1"/>
            <a:r>
              <a:rPr lang="nl-NL" dirty="0"/>
              <a:t>Regeling bedrijfsmatig tot ontbranding brengen van vuurwerk</a:t>
            </a:r>
          </a:p>
          <a:p>
            <a:r>
              <a:rPr lang="nl-NL" dirty="0"/>
              <a:t>Regels veiligheid opslaan van vuurwerk</a:t>
            </a:r>
          </a:p>
          <a:p>
            <a:pPr lvl="1"/>
            <a:r>
              <a:rPr lang="nl-NL" dirty="0"/>
              <a:t>Besluit activiteiten leefomgeving</a:t>
            </a:r>
          </a:p>
          <a:p>
            <a:pPr lvl="1"/>
            <a:r>
              <a:rPr lang="nl-NL" dirty="0"/>
              <a:t>Besluit kwaliteit leefomgeving</a:t>
            </a:r>
          </a:p>
          <a:p>
            <a:endParaRPr lang="nl-NL" dirty="0"/>
          </a:p>
          <a:p>
            <a:endParaRPr lang="nl-NL" dirty="0"/>
          </a:p>
        </p:txBody>
      </p:sp>
      <p:sp>
        <p:nvSpPr>
          <p:cNvPr id="3" name="Titel 2">
            <a:extLst>
              <a:ext uri="{FF2B5EF4-FFF2-40B4-BE49-F238E27FC236}">
                <a16:creationId xmlns:a16="http://schemas.microsoft.com/office/drawing/2014/main" id="{9CF14538-7737-3337-307C-332545E70C68}"/>
              </a:ext>
            </a:extLst>
          </p:cNvPr>
          <p:cNvSpPr>
            <a:spLocks noGrp="1"/>
          </p:cNvSpPr>
          <p:nvPr>
            <p:ph type="title"/>
          </p:nvPr>
        </p:nvSpPr>
        <p:spPr/>
        <p:txBody>
          <a:bodyPr>
            <a:normAutofit/>
          </a:bodyPr>
          <a:lstStyle/>
          <a:p>
            <a:r>
              <a:rPr lang="nl-NL" dirty="0"/>
              <a:t>Wat blijft hetzelfde</a:t>
            </a:r>
          </a:p>
        </p:txBody>
      </p:sp>
      <p:sp>
        <p:nvSpPr>
          <p:cNvPr id="6" name="Tijdelijke aanduiding voor dianummer 5">
            <a:extLst>
              <a:ext uri="{FF2B5EF4-FFF2-40B4-BE49-F238E27FC236}">
                <a16:creationId xmlns:a16="http://schemas.microsoft.com/office/drawing/2014/main" id="{C61F34A1-B185-A49B-FCB5-5015DE56F1AB}"/>
              </a:ext>
            </a:extLst>
          </p:cNvPr>
          <p:cNvSpPr>
            <a:spLocks noGrp="1"/>
          </p:cNvSpPr>
          <p:nvPr>
            <p:ph type="sldNum" sz="quarter" idx="12"/>
          </p:nvPr>
        </p:nvSpPr>
        <p:spPr/>
        <p:txBody>
          <a:bodyPr/>
          <a:lstStyle/>
          <a:p>
            <a:fld id="{10A0A6AF-03C5-477E-939A-E28F7E7F05EA}" type="slidenum">
              <a:rPr lang="nl-NL" smtClean="0"/>
              <a:pPr/>
              <a:t>14</a:t>
            </a:fld>
            <a:endParaRPr lang="nl-NL" dirty="0"/>
          </a:p>
        </p:txBody>
      </p:sp>
      <p:sp>
        <p:nvSpPr>
          <p:cNvPr id="7" name="AutoShape 2" descr="Europese Unie - Wikipedia">
            <a:extLst>
              <a:ext uri="{FF2B5EF4-FFF2-40B4-BE49-F238E27FC236}">
                <a16:creationId xmlns:a16="http://schemas.microsoft.com/office/drawing/2014/main" id="{5EE14A66-05E4-E744-37C2-35E0D7F2868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8" name="AutoShape 4" descr="Europese Unie - Wikipedia">
            <a:extLst>
              <a:ext uri="{FF2B5EF4-FFF2-40B4-BE49-F238E27FC236}">
                <a16:creationId xmlns:a16="http://schemas.microsoft.com/office/drawing/2014/main" id="{D3ED91C6-F9D4-71E6-1112-789AB33F1A1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10" name="AutoShape 6">
            <a:extLst>
              <a:ext uri="{FF2B5EF4-FFF2-40B4-BE49-F238E27FC236}">
                <a16:creationId xmlns:a16="http://schemas.microsoft.com/office/drawing/2014/main" id="{C84EA0D0-5BBC-E8D4-B979-3B85909ACDA4}"/>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4011144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B9E09-3BF0-6F10-2433-DF7029D30673}"/>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62CA3E62-A731-6E34-0CEF-FD4FAEC5A776}"/>
              </a:ext>
            </a:extLst>
          </p:cNvPr>
          <p:cNvSpPr>
            <a:spLocks noGrp="1"/>
          </p:cNvSpPr>
          <p:nvPr>
            <p:ph idx="1"/>
          </p:nvPr>
        </p:nvSpPr>
        <p:spPr/>
        <p:txBody>
          <a:bodyPr/>
          <a:lstStyle/>
          <a:p>
            <a:pPr lvl="1"/>
            <a:endParaRPr lang="nl-NL" dirty="0"/>
          </a:p>
          <a:p>
            <a:pPr lvl="1"/>
            <a:endParaRPr lang="nl-NL" dirty="0"/>
          </a:p>
          <a:p>
            <a:r>
              <a:rPr lang="nl-NL" dirty="0"/>
              <a:t>Landelijke Werkgroep Vuurwerk Coördinatoren (LWVC)</a:t>
            </a:r>
          </a:p>
          <a:p>
            <a:r>
              <a:rPr lang="nl-NL" dirty="0"/>
              <a:t>Brancheverenigingen</a:t>
            </a:r>
          </a:p>
          <a:p>
            <a:endParaRPr lang="nl-NL" dirty="0"/>
          </a:p>
          <a:p>
            <a:endParaRPr lang="nl-NL" dirty="0"/>
          </a:p>
          <a:p>
            <a:endParaRPr lang="nl-NL" dirty="0"/>
          </a:p>
        </p:txBody>
      </p:sp>
      <p:sp>
        <p:nvSpPr>
          <p:cNvPr id="3" name="Titel 2">
            <a:extLst>
              <a:ext uri="{FF2B5EF4-FFF2-40B4-BE49-F238E27FC236}">
                <a16:creationId xmlns:a16="http://schemas.microsoft.com/office/drawing/2014/main" id="{2CCE4D7B-CACE-34AF-6802-37D33262461F}"/>
              </a:ext>
            </a:extLst>
          </p:cNvPr>
          <p:cNvSpPr>
            <a:spLocks noGrp="1"/>
          </p:cNvSpPr>
          <p:nvPr>
            <p:ph type="title"/>
          </p:nvPr>
        </p:nvSpPr>
        <p:spPr/>
        <p:txBody>
          <a:bodyPr>
            <a:normAutofit/>
          </a:bodyPr>
          <a:lstStyle/>
          <a:p>
            <a:r>
              <a:rPr lang="nl-NL" dirty="0"/>
              <a:t>Afstemming </a:t>
            </a:r>
            <a:r>
              <a:rPr lang="nl-NL" dirty="0" err="1"/>
              <a:t>IenW</a:t>
            </a:r>
            <a:endParaRPr lang="nl-NL" dirty="0"/>
          </a:p>
        </p:txBody>
      </p:sp>
      <p:sp>
        <p:nvSpPr>
          <p:cNvPr id="6" name="Tijdelijke aanduiding voor dianummer 5">
            <a:extLst>
              <a:ext uri="{FF2B5EF4-FFF2-40B4-BE49-F238E27FC236}">
                <a16:creationId xmlns:a16="http://schemas.microsoft.com/office/drawing/2014/main" id="{566419A5-C392-4BD9-388E-82CA036F3C41}"/>
              </a:ext>
            </a:extLst>
          </p:cNvPr>
          <p:cNvSpPr>
            <a:spLocks noGrp="1"/>
          </p:cNvSpPr>
          <p:nvPr>
            <p:ph type="sldNum" sz="quarter" idx="12"/>
          </p:nvPr>
        </p:nvSpPr>
        <p:spPr/>
        <p:txBody>
          <a:bodyPr/>
          <a:lstStyle/>
          <a:p>
            <a:fld id="{10A0A6AF-03C5-477E-939A-E28F7E7F05EA}" type="slidenum">
              <a:rPr lang="nl-NL" smtClean="0"/>
              <a:pPr/>
              <a:t>15</a:t>
            </a:fld>
            <a:endParaRPr lang="nl-NL" dirty="0"/>
          </a:p>
        </p:txBody>
      </p:sp>
      <p:sp>
        <p:nvSpPr>
          <p:cNvPr id="7" name="AutoShape 2" descr="Europese Unie - Wikipedia">
            <a:extLst>
              <a:ext uri="{FF2B5EF4-FFF2-40B4-BE49-F238E27FC236}">
                <a16:creationId xmlns:a16="http://schemas.microsoft.com/office/drawing/2014/main" id="{C71A2DE6-D80D-3D5F-66F5-66F354D2DB9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8" name="AutoShape 4" descr="Europese Unie - Wikipedia">
            <a:extLst>
              <a:ext uri="{FF2B5EF4-FFF2-40B4-BE49-F238E27FC236}">
                <a16:creationId xmlns:a16="http://schemas.microsoft.com/office/drawing/2014/main" id="{CB08EBE3-3206-BC62-C8BA-D489A8D379D2}"/>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10" name="AutoShape 6">
            <a:extLst>
              <a:ext uri="{FF2B5EF4-FFF2-40B4-BE49-F238E27FC236}">
                <a16:creationId xmlns:a16="http://schemas.microsoft.com/office/drawing/2014/main" id="{AA9C88CA-3621-C567-0CEC-240C48E0F6A4}"/>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pic>
        <p:nvPicPr>
          <p:cNvPr id="5" name="Afbeelding 4">
            <a:extLst>
              <a:ext uri="{FF2B5EF4-FFF2-40B4-BE49-F238E27FC236}">
                <a16:creationId xmlns:a16="http://schemas.microsoft.com/office/drawing/2014/main" id="{52F0F68F-1A61-9D42-7035-6B45615D44C2}"/>
              </a:ext>
            </a:extLst>
          </p:cNvPr>
          <p:cNvPicPr>
            <a:picLocks noChangeAspect="1"/>
          </p:cNvPicPr>
          <p:nvPr/>
        </p:nvPicPr>
        <p:blipFill>
          <a:blip r:embed="rId3"/>
          <a:stretch>
            <a:fillRect/>
          </a:stretch>
        </p:blipFill>
        <p:spPr>
          <a:xfrm>
            <a:off x="-152400" y="4255449"/>
            <a:ext cx="12192000" cy="2054352"/>
          </a:xfrm>
          <a:prstGeom prst="rect">
            <a:avLst/>
          </a:prstGeom>
        </p:spPr>
      </p:pic>
    </p:spTree>
    <p:extLst>
      <p:ext uri="{BB962C8B-B14F-4D97-AF65-F5344CB8AC3E}">
        <p14:creationId xmlns:p14="http://schemas.microsoft.com/office/powerpoint/2010/main" val="2463578989"/>
      </p:ext>
    </p:extLst>
  </p:cSld>
  <p:clrMapOvr>
    <a:masterClrMapping/>
  </p:clrMapOvr>
</p:sld>
</file>

<file path=ppt/theme/theme1.xml><?xml version="1.0" encoding="utf-8"?>
<a:theme xmlns:a="http://schemas.openxmlformats.org/drawingml/2006/main" name="IenW Nederlands 16:9">
  <a:themeElements>
    <a:clrScheme name="Rijks Hemelblauw 1">
      <a:dk1>
        <a:srgbClr val="000000"/>
      </a:dk1>
      <a:lt1>
        <a:srgbClr val="FFFFFF"/>
      </a:lt1>
      <a:dk2>
        <a:srgbClr val="017BC6"/>
      </a:dk2>
      <a:lt2>
        <a:srgbClr val="D9EBF6"/>
      </a:lt2>
      <a:accent1>
        <a:srgbClr val="42145F"/>
      </a:accent1>
      <a:accent2>
        <a:srgbClr val="38870D"/>
      </a:accent2>
      <a:accent3>
        <a:srgbClr val="00689A"/>
      </a:accent3>
      <a:accent4>
        <a:srgbClr val="F9E11E"/>
      </a:accent4>
      <a:accent5>
        <a:srgbClr val="275837"/>
      </a:accent5>
      <a:accent6>
        <a:srgbClr val="94700A"/>
      </a:accent6>
      <a:hlink>
        <a:srgbClr val="017BC6"/>
      </a:hlink>
      <a:folHlink>
        <a:srgbClr val="B2D6EE"/>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aars">
      <a:srgbClr val="42145F"/>
    </a:custClr>
    <a:custClr name="Donkerblauw">
      <a:srgbClr val="01689B"/>
    </a:custClr>
    <a:custClr name="Hemelblauw">
      <a:srgbClr val="007BC7"/>
    </a:custClr>
    <a:custClr name="Violet">
      <a:srgbClr val="A90061"/>
    </a:custClr>
    <a:custClr name="Robijnrood">
      <a:srgbClr val="CA005D"/>
    </a:custClr>
    <a:custClr name="Rood">
      <a:srgbClr val="D52B1E"/>
    </a:custClr>
    <a:custClr name="Donkergroen">
      <a:srgbClr val="275937"/>
    </a:custClr>
    <a:custClr name="Groen">
      <a:srgbClr val="39870C"/>
    </a:custClr>
    <a:custClr name="Mosgroen">
      <a:srgbClr val="777C00"/>
    </a:custClr>
    <a:custClr name="Donkerbruin">
      <a:srgbClr val="673327"/>
    </a:custClr>
    <a:custClr name="Licht Paars">
      <a:srgbClr val="C6B8CF"/>
    </a:custClr>
    <a:custClr name="Licht Donkerblauw">
      <a:srgbClr val="CCE0F1"/>
    </a:custClr>
    <a:custClr name="Licht Hemelblauw">
      <a:srgbClr val="DDEFF8"/>
    </a:custClr>
    <a:custClr name="Licht Violet">
      <a:srgbClr val="E5B2CF"/>
    </a:custClr>
    <a:custClr name="Licht Robijnrood">
      <a:srgbClr val="EFB2CE"/>
    </a:custClr>
    <a:custClr name="Licht Rood">
      <a:srgbClr val="F2BFBB"/>
    </a:custClr>
    <a:custClr name="Licht Donkergroen">
      <a:srgbClr val="BECDC3"/>
    </a:custClr>
    <a:custClr name="Licht Groen">
      <a:srgbClr val="C3DBB6"/>
    </a:custClr>
    <a:custClr name="Licht Mosgroen">
      <a:srgbClr val="D6D7B2"/>
    </a:custClr>
    <a:custClr name="Licht Donkerbruin">
      <a:srgbClr val="D1C1BE"/>
    </a:custClr>
    <a:custClr name="Bruin">
      <a:srgbClr val="94710A"/>
    </a:custClr>
    <a:custClr name="Geel">
      <a:srgbClr val="F9E11E"/>
    </a:custClr>
    <a:custClr name="Donkergeel">
      <a:srgbClr val="FFB612"/>
    </a:custClr>
    <a:custClr name="Oranje">
      <a:srgbClr val="E17000"/>
    </a:custClr>
    <a:custClr name="Roze">
      <a:srgbClr val="F092CD"/>
    </a:custClr>
    <a:custClr name="Lichtblauw">
      <a:srgbClr val="8FCAE7"/>
    </a:custClr>
    <a:custClr name="Mintgroen">
      <a:srgbClr val="76D2B6"/>
    </a:custClr>
    <a:custClr name="Grijs 7">
      <a:srgbClr val="535353"/>
    </a:custClr>
    <a:custClr name="Grijs 6">
      <a:srgbClr val="696969"/>
    </a:custClr>
    <a:custClr name="Grijs 5">
      <a:srgbClr val="999999"/>
    </a:custClr>
    <a:custClr name="Licht Bruin">
      <a:srgbClr val="DFD4B5"/>
    </a:custClr>
    <a:custClr name="Licht Geel">
      <a:srgbClr val="FDF6BB"/>
    </a:custClr>
    <a:custClr name="Licht Donkergeel">
      <a:srgbClr val="FFE9B7"/>
    </a:custClr>
    <a:custClr name="Licht Oranje">
      <a:srgbClr val="F6D4B2"/>
    </a:custClr>
    <a:custClr name="Licht Roze">
      <a:srgbClr val="FADEF0"/>
    </a:custClr>
    <a:custClr name="Licht Lichtblauw">
      <a:srgbClr val="DDEFF8"/>
    </a:custClr>
    <a:custClr name="Licht Mintgroen">
      <a:srgbClr val="D6F1E9"/>
    </a:custClr>
    <a:custClr name="Grijs 4">
      <a:srgbClr val="B4B4B4"/>
    </a:custClr>
    <a:custClr name="Grijs 3">
      <a:srgbClr val="CCCCCC"/>
    </a:custClr>
    <a:custClr name="Grijs 2">
      <a:srgbClr val="E6E6E6"/>
    </a:custClr>
  </a:custClrLst>
  <a:extLst>
    <a:ext uri="{05A4C25C-085E-4340-85A3-A5531E510DB2}">
      <thm15:themeFamily xmlns:thm15="http://schemas.microsoft.com/office/thememl/2012/main" name="Presentatie46" id="{D7A288C4-2E63-1F40-8FEE-1BD90C88DEA2}" vid="{DC129FCA-0CF9-BD45-9DB2-8FC41F291E1F}"/>
    </a:ext>
  </a:extLst>
</a:theme>
</file>

<file path=ppt/theme/theme2.xml><?xml version="1.0" encoding="utf-8"?>
<a:theme xmlns:a="http://schemas.openxmlformats.org/drawingml/2006/main" name="IenW Engels 16:9">
  <a:themeElements>
    <a:clrScheme name="Rijks Hemelblauw 1">
      <a:dk1>
        <a:srgbClr val="000000"/>
      </a:dk1>
      <a:lt1>
        <a:srgbClr val="FFFFFF"/>
      </a:lt1>
      <a:dk2>
        <a:srgbClr val="017BC6"/>
      </a:dk2>
      <a:lt2>
        <a:srgbClr val="D9EBF6"/>
      </a:lt2>
      <a:accent1>
        <a:srgbClr val="42145F"/>
      </a:accent1>
      <a:accent2>
        <a:srgbClr val="38870D"/>
      </a:accent2>
      <a:accent3>
        <a:srgbClr val="00689A"/>
      </a:accent3>
      <a:accent4>
        <a:srgbClr val="F9E11E"/>
      </a:accent4>
      <a:accent5>
        <a:srgbClr val="275837"/>
      </a:accent5>
      <a:accent6>
        <a:srgbClr val="94700A"/>
      </a:accent6>
      <a:hlink>
        <a:srgbClr val="017BC6"/>
      </a:hlink>
      <a:folHlink>
        <a:srgbClr val="B2D6EE"/>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Paars">
      <a:srgbClr val="42145F"/>
    </a:custClr>
    <a:custClr name="Donkerblauw">
      <a:srgbClr val="01689B"/>
    </a:custClr>
    <a:custClr name="Hemelblauw">
      <a:srgbClr val="007BC7"/>
    </a:custClr>
    <a:custClr name="Violet">
      <a:srgbClr val="A90061"/>
    </a:custClr>
    <a:custClr name="Robijnrood">
      <a:srgbClr val="CA005D"/>
    </a:custClr>
    <a:custClr name="Rood">
      <a:srgbClr val="D52B1E"/>
    </a:custClr>
    <a:custClr name="Donkergroen">
      <a:srgbClr val="275937"/>
    </a:custClr>
    <a:custClr name="Groen">
      <a:srgbClr val="39870C"/>
    </a:custClr>
    <a:custClr name="Mosgroen">
      <a:srgbClr val="777C00"/>
    </a:custClr>
    <a:custClr name="Donkerbruin">
      <a:srgbClr val="673327"/>
    </a:custClr>
    <a:custClr name="Licht Paars">
      <a:srgbClr val="C6B8CF"/>
    </a:custClr>
    <a:custClr name="Licht Donkerblauw">
      <a:srgbClr val="CCE0F1"/>
    </a:custClr>
    <a:custClr name="Licht Hemelblauw">
      <a:srgbClr val="DDEFF8"/>
    </a:custClr>
    <a:custClr name="Licht Violet">
      <a:srgbClr val="E5B2CF"/>
    </a:custClr>
    <a:custClr name="Licht Robijnrood">
      <a:srgbClr val="EFB2CE"/>
    </a:custClr>
    <a:custClr name="Licht Rood">
      <a:srgbClr val="F2BFBB"/>
    </a:custClr>
    <a:custClr name="Licht Donkergroen">
      <a:srgbClr val="BECDC3"/>
    </a:custClr>
    <a:custClr name="Licht Groen">
      <a:srgbClr val="C3DBB6"/>
    </a:custClr>
    <a:custClr name="Licht Mosgroen">
      <a:srgbClr val="D6D7B2"/>
    </a:custClr>
    <a:custClr name="Licht Donkerbruin">
      <a:srgbClr val="D1C1BE"/>
    </a:custClr>
    <a:custClr name="Bruin">
      <a:srgbClr val="94710A"/>
    </a:custClr>
    <a:custClr name="Geel">
      <a:srgbClr val="F9E11E"/>
    </a:custClr>
    <a:custClr name="Donkergeel">
      <a:srgbClr val="FFB612"/>
    </a:custClr>
    <a:custClr name="Oranje">
      <a:srgbClr val="E17000"/>
    </a:custClr>
    <a:custClr name="Roze">
      <a:srgbClr val="F092CD"/>
    </a:custClr>
    <a:custClr name="Lichtblauw">
      <a:srgbClr val="8FCAE7"/>
    </a:custClr>
    <a:custClr name="Mintgroen">
      <a:srgbClr val="76D2B6"/>
    </a:custClr>
    <a:custClr name="Grijs 7">
      <a:srgbClr val="535353"/>
    </a:custClr>
    <a:custClr name="Grijs 6">
      <a:srgbClr val="696969"/>
    </a:custClr>
    <a:custClr name="Grijs 5">
      <a:srgbClr val="999999"/>
    </a:custClr>
    <a:custClr name="Licht Bruin">
      <a:srgbClr val="DFD4B5"/>
    </a:custClr>
    <a:custClr name="Licht Geel">
      <a:srgbClr val="FDF6BB"/>
    </a:custClr>
    <a:custClr name="Licht Donkergeel">
      <a:srgbClr val="FFE9B7"/>
    </a:custClr>
    <a:custClr name="Licht Oranje">
      <a:srgbClr val="F6D4B2"/>
    </a:custClr>
    <a:custClr name="Licht Roze">
      <a:srgbClr val="FADEF0"/>
    </a:custClr>
    <a:custClr name="Licht Lichtblauw">
      <a:srgbClr val="DDEFF8"/>
    </a:custClr>
    <a:custClr name="Licht Mintgroen">
      <a:srgbClr val="D6F1E9"/>
    </a:custClr>
    <a:custClr name="Grijs 4">
      <a:srgbClr val="B4B4B4"/>
    </a:custClr>
    <a:custClr name="Grijs 3">
      <a:srgbClr val="CCCCCC"/>
    </a:custClr>
    <a:custClr name="Grijs 2">
      <a:srgbClr val="E6E6E6"/>
    </a:custClr>
  </a:custClrLst>
  <a:extLst>
    <a:ext uri="{05A4C25C-085E-4340-85A3-A5531E510DB2}">
      <thm15:themeFamily xmlns:thm15="http://schemas.microsoft.com/office/thememl/2012/main" name="Presentatie46" id="{D7A288C4-2E63-1F40-8FEE-1BD90C88DEA2}" vid="{DC129FCA-0CF9-BD45-9DB2-8FC41F291E1F}"/>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7276b06-72c2-4081-996b-9af57fe26b63}" enabled="1" method="Standard" siteId="{ac843cea-7a2b-4dc6-9f37-919c3e210fed}" contentBits="0" removed="0"/>
</clbl:labelList>
</file>

<file path=docProps/app.xml><?xml version="1.0" encoding="utf-8"?>
<Properties xmlns="http://schemas.openxmlformats.org/officeDocument/2006/extended-properties" xmlns:vt="http://schemas.openxmlformats.org/officeDocument/2006/docPropsVTypes">
  <Template>18067 RIJK - Sjabloon 16x9 Hemelblauw</Template>
  <TotalTime>0</TotalTime>
  <Words>1061</Words>
  <Application>Microsoft Office PowerPoint</Application>
  <PresentationFormat>Breedbeeld</PresentationFormat>
  <Paragraphs>155</Paragraphs>
  <Slides>15</Slides>
  <Notes>10</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15</vt:i4>
      </vt:variant>
    </vt:vector>
  </HeadingPairs>
  <TitlesOfParts>
    <vt:vector size="21" baseType="lpstr">
      <vt:lpstr>Arial</vt:lpstr>
      <vt:lpstr>Calibri</vt:lpstr>
      <vt:lpstr>Verdana</vt:lpstr>
      <vt:lpstr>Wingdings</vt:lpstr>
      <vt:lpstr>IenW Nederlands 16:9</vt:lpstr>
      <vt:lpstr>IenW Engels 16:9</vt:lpstr>
      <vt:lpstr>Actualiteiten en terugblik  IenW en JenV</vt:lpstr>
      <vt:lpstr>Actualiteiten en terugblik IenW en JenV</vt:lpstr>
      <vt:lpstr>Wet veilige jaarwisseling: wat is dat?</vt:lpstr>
      <vt:lpstr>Wet veilige jaarwisseling: wat gebeurde er in 2025?</vt:lpstr>
      <vt:lpstr>Uitwerking van de Wet veilige jaarwisseling: Opstellen handhavingsplan</vt:lpstr>
      <vt:lpstr>AMvB/ontheffingsmogelijkheid</vt:lpstr>
      <vt:lpstr>Nadeelcompensatie</vt:lpstr>
      <vt:lpstr>Wet veilige jaarwisseling in 2026</vt:lpstr>
      <vt:lpstr>Handhaving</vt:lpstr>
      <vt:lpstr>Inleverdagen  leverjevuurwerkin.nl</vt:lpstr>
      <vt:lpstr>Communicatiecampagne</vt:lpstr>
      <vt:lpstr>Internationale inzet (EU)</vt:lpstr>
      <vt:lpstr>Vooruitblikken</vt:lpstr>
      <vt:lpstr>Wat blijft hetzelfde</vt:lpstr>
      <vt:lpstr>Afstemming IenW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Taal, Mandy (RWS WVL)</dc:creator>
  <cp:lastModifiedBy>Taal, Mandy (RWS WVL)</cp:lastModifiedBy>
  <cp:revision>14</cp:revision>
  <dcterms:created xsi:type="dcterms:W3CDTF">2022-10-05T11:24:09Z</dcterms:created>
  <dcterms:modified xsi:type="dcterms:W3CDTF">2026-10-06T06:28:51Z</dcterms:modified>
</cp:coreProperties>
</file>