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41" r:id="rId2"/>
  </p:sldMasterIdLst>
  <p:notesMasterIdLst>
    <p:notesMasterId r:id="rId18"/>
  </p:notesMasterIdLst>
  <p:handoutMasterIdLst>
    <p:handoutMasterId r:id="rId19"/>
  </p:handoutMasterIdLst>
  <p:sldIdLst>
    <p:sldId id="258" r:id="rId3"/>
    <p:sldId id="422" r:id="rId4"/>
    <p:sldId id="402" r:id="rId5"/>
    <p:sldId id="285" r:id="rId6"/>
    <p:sldId id="421" r:id="rId7"/>
    <p:sldId id="281" r:id="rId8"/>
    <p:sldId id="427" r:id="rId9"/>
    <p:sldId id="282" r:id="rId10"/>
    <p:sldId id="426" r:id="rId11"/>
    <p:sldId id="425" r:id="rId12"/>
    <p:sldId id="429" r:id="rId13"/>
    <p:sldId id="428" r:id="rId14"/>
    <p:sldId id="430" r:id="rId15"/>
    <p:sldId id="423" r:id="rId16"/>
    <p:sldId id="424" r:id="rId17"/>
  </p:sldIdLst>
  <p:sldSz cx="12192000" cy="6858000"/>
  <p:notesSz cx="6888163" cy="100218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0" name="Auteur" initials="A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7F4"/>
    <a:srgbClr val="FFFFFF"/>
    <a:srgbClr val="F880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39" autoAdjust="0"/>
    <p:restoredTop sz="89844" autoAdjust="0"/>
  </p:normalViewPr>
  <p:slideViewPr>
    <p:cSldViewPr snapToGrid="0">
      <p:cViewPr varScale="1">
        <p:scale>
          <a:sx n="74" d="100"/>
          <a:sy n="74" d="100"/>
        </p:scale>
        <p:origin x="240" y="56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79" d="100"/>
          <a:sy n="79" d="100"/>
        </p:scale>
        <p:origin x="39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0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901698" y="1"/>
            <a:ext cx="2984870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4C6709BA-0250-418B-A227-469BF0F69AD3}" type="datetimeFigureOut">
              <a:rPr lang="nl-NL" smtClean="0"/>
              <a:pPr/>
              <a:t>2-10-2026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4870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901698" y="9519055"/>
            <a:ext cx="2984870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E7A4FE01-11FF-43DA-B7F5-6592B996E3F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0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901698" y="1"/>
            <a:ext cx="2984870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FAD30240-3B76-4E52-B42B-C39F5C218F4D}" type="datetimeFigureOut">
              <a:rPr lang="nl-NL" smtClean="0"/>
              <a:pPr/>
              <a:t>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0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0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DE501649-886C-4324-AD4C-E61C88D4772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nl-NL" i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D7247-3A30-4CB1-BD62-D9FBDA4DF60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434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3596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E89A9-883C-0D71-AEED-A546E2233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64EDC4-8F0F-8FBF-A532-3876F7747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6262B9E-8E16-5B4F-3A26-223090025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1588AB5-2E52-24C0-6168-20B1FCAFF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629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014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" y="0"/>
            <a:ext cx="12192000" cy="16827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1" spcCol="468000"/>
          <a:lstStyle/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 hasCustomPrompt="1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5000" y="2276475"/>
            <a:ext cx="5226050" cy="39449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06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7193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 hasCustomPrompt="1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 hasCustomPrompt="1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 hasCustomPrompt="1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" y="0"/>
            <a:ext cx="12192000" cy="168275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610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614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numCol="1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43522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20" name="Afbeelding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610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936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610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47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610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75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610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107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 hasCustomPrompt="1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903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545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53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7026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444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9494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496350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3356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6943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6899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62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55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5715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41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50830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784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922167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1533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268033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0388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62510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1595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698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293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9256658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 hasCustomPrompt="1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215166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 hasCustomPrompt="1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334509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 hasCustomPrompt="1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8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463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126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18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0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A5A182B-0BE8-91C9-DC02-8D9F6A2921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" y="2306118"/>
            <a:ext cx="5005388" cy="3935413"/>
          </a:xfrm>
        </p:spPr>
        <p:txBody>
          <a:bodyPr>
            <a:normAutofit lnSpcReduction="10000"/>
          </a:bodyPr>
          <a:lstStyle/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sz="2800" dirty="0"/>
              <a:t>Landelijke vuurwerkdag</a:t>
            </a:r>
          </a:p>
          <a:p>
            <a:pPr marL="0" indent="0">
              <a:buNone/>
            </a:pPr>
            <a:r>
              <a:rPr lang="nl-NL" sz="2000"/>
              <a:t>5 oktober 2026</a:t>
            </a:r>
            <a:endParaRPr lang="nl-NL" sz="2000" dirty="0"/>
          </a:p>
          <a:p>
            <a:endParaRPr lang="nl-NL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sz="2000" i="1" dirty="0"/>
              <a:t>Joost Polak </a:t>
            </a:r>
            <a:br>
              <a:rPr lang="nl-NL" i="1" dirty="0"/>
            </a:br>
            <a:endParaRPr lang="nl-NL" i="1" dirty="0"/>
          </a:p>
          <a:p>
            <a:pPr marL="0" indent="0">
              <a:buNone/>
            </a:pPr>
            <a:endParaRPr lang="nl-NL" i="1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20BDC4E-2BED-012D-33B9-B132791E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7" y="1051200"/>
            <a:ext cx="5987206" cy="948047"/>
          </a:xfrm>
        </p:spPr>
        <p:txBody>
          <a:bodyPr anchor="b">
            <a:noAutofit/>
          </a:bodyPr>
          <a:lstStyle/>
          <a:p>
            <a:r>
              <a:rPr lang="nl-NL" sz="2400" dirty="0"/>
              <a:t> Inspectie Leefomgeving en Transport</a:t>
            </a:r>
            <a:br>
              <a:rPr lang="nl-NL" sz="2400" dirty="0"/>
            </a:br>
            <a:r>
              <a:rPr lang="nl-NL" sz="2400" dirty="0"/>
              <a:t> </a:t>
            </a:r>
            <a:r>
              <a:rPr lang="nl-NL" sz="1800" dirty="0"/>
              <a:t>Marktordening, Producttoezicht, team vuurwerk</a:t>
            </a:r>
            <a:endParaRPr lang="nl-NL" sz="240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FE8508-7D01-8B98-601E-6C80B592C38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</a:t>
            </a:fld>
            <a:endParaRPr lang="nl-NL"/>
          </a:p>
        </p:txBody>
      </p:sp>
      <p:pic>
        <p:nvPicPr>
          <p:cNvPr id="8" name="Afbeelding 7" descr="Sterretjes bij nacht">
            <a:extLst>
              <a:ext uri="{FF2B5EF4-FFF2-40B4-BE49-F238E27FC236}">
                <a16:creationId xmlns:a16="http://schemas.microsoft.com/office/drawing/2014/main" id="{EDD98DBE-5DE4-8636-222B-B2DD6307E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1" t="-1" r="6675" b="-1"/>
          <a:stretch/>
        </p:blipFill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32315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Video 9" title="Vuurwerk">
            <a:hlinkClick r:id="" action="ppaction://media"/>
            <a:extLst>
              <a:ext uri="{FF2B5EF4-FFF2-40B4-BE49-F238E27FC236}">
                <a16:creationId xmlns:a16="http://schemas.microsoft.com/office/drawing/2014/main" id="{56E4DD45-0F16-1C3B-CCFC-0502F26420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EA7BA66-58D6-F9AF-6BB0-E23E885A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B31F88D-A603-8487-A4FF-B7524F1E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989289CE-0A30-E873-0915-9F8BF9F5B020}"/>
              </a:ext>
            </a:extLst>
          </p:cNvPr>
          <p:cNvSpPr/>
          <p:nvPr/>
        </p:nvSpPr>
        <p:spPr>
          <a:xfrm>
            <a:off x="931653" y="0"/>
            <a:ext cx="11260347" cy="6892506"/>
          </a:xfrm>
          <a:custGeom>
            <a:avLst/>
            <a:gdLst/>
            <a:ahLst/>
            <a:cxnLst/>
            <a:rect l="l" t="t" r="r" b="b"/>
            <a:pathLst>
              <a:path w="10547739" h="6892506">
                <a:moveTo>
                  <a:pt x="6609047" y="2190723"/>
                </a:moveTo>
                <a:cubicBezTo>
                  <a:pt x="6702065" y="2190723"/>
                  <a:pt x="6771363" y="2215838"/>
                  <a:pt x="6816942" y="2266067"/>
                </a:cubicBezTo>
                <a:cubicBezTo>
                  <a:pt x="6862520" y="2316296"/>
                  <a:pt x="6885619" y="2387300"/>
                  <a:pt x="6886240" y="2479077"/>
                </a:cubicBezTo>
                <a:lnTo>
                  <a:pt x="6290927" y="2479077"/>
                </a:lnTo>
                <a:cubicBezTo>
                  <a:pt x="6298369" y="2397222"/>
                  <a:pt x="6329839" y="2328699"/>
                  <a:pt x="6385340" y="2273508"/>
                </a:cubicBezTo>
                <a:cubicBezTo>
                  <a:pt x="6440841" y="2218318"/>
                  <a:pt x="6515410" y="2190723"/>
                  <a:pt x="6609047" y="2190723"/>
                </a:cubicBezTo>
                <a:close/>
                <a:moveTo>
                  <a:pt x="7320222" y="2075381"/>
                </a:moveTo>
                <a:lnTo>
                  <a:pt x="7320222" y="3114387"/>
                </a:lnTo>
                <a:lnTo>
                  <a:pt x="7495095" y="3114387"/>
                </a:lnTo>
                <a:lnTo>
                  <a:pt x="7495095" y="2376758"/>
                </a:lnTo>
                <a:cubicBezTo>
                  <a:pt x="7541604" y="2338931"/>
                  <a:pt x="7589973" y="2308080"/>
                  <a:pt x="7640203" y="2284205"/>
                </a:cubicBezTo>
                <a:cubicBezTo>
                  <a:pt x="7690432" y="2260331"/>
                  <a:pt x="7742522" y="2248394"/>
                  <a:pt x="7796472" y="2248394"/>
                </a:cubicBezTo>
                <a:cubicBezTo>
                  <a:pt x="7829959" y="2248394"/>
                  <a:pt x="7858949" y="2249789"/>
                  <a:pt x="7883444" y="2252579"/>
                </a:cubicBezTo>
                <a:cubicBezTo>
                  <a:pt x="7907939" y="2255370"/>
                  <a:pt x="7933208" y="2259866"/>
                  <a:pt x="7959253" y="2266067"/>
                </a:cubicBezTo>
                <a:lnTo>
                  <a:pt x="7968555" y="2266067"/>
                </a:lnTo>
                <a:lnTo>
                  <a:pt x="7968555" y="2086543"/>
                </a:lnTo>
                <a:cubicBezTo>
                  <a:pt x="7941270" y="2082202"/>
                  <a:pt x="7920806" y="2079256"/>
                  <a:pt x="7907163" y="2077706"/>
                </a:cubicBezTo>
                <a:cubicBezTo>
                  <a:pt x="7893521" y="2076156"/>
                  <a:pt x="7871507" y="2075381"/>
                  <a:pt x="7841121" y="2075381"/>
                </a:cubicBezTo>
                <a:cubicBezTo>
                  <a:pt x="7785931" y="2075381"/>
                  <a:pt x="7731825" y="2087008"/>
                  <a:pt x="7678805" y="2110262"/>
                </a:cubicBezTo>
                <a:cubicBezTo>
                  <a:pt x="7625785" y="2133517"/>
                  <a:pt x="7564549" y="2173049"/>
                  <a:pt x="7495095" y="2228860"/>
                </a:cubicBezTo>
                <a:lnTo>
                  <a:pt x="7495095" y="2075381"/>
                </a:lnTo>
                <a:close/>
                <a:moveTo>
                  <a:pt x="4532560" y="2075381"/>
                </a:moveTo>
                <a:lnTo>
                  <a:pt x="4714875" y="2075381"/>
                </a:lnTo>
                <a:lnTo>
                  <a:pt x="4905561" y="2879983"/>
                </a:lnTo>
                <a:lnTo>
                  <a:pt x="5053415" y="2421581"/>
                </a:lnTo>
                <a:lnTo>
                  <a:pt x="5125217" y="2636260"/>
                </a:lnTo>
                <a:lnTo>
                  <a:pt x="4966952" y="3114387"/>
                </a:lnTo>
                <a:lnTo>
                  <a:pt x="4806032" y="3114387"/>
                </a:lnTo>
                <a:close/>
                <a:moveTo>
                  <a:pt x="3815022" y="2075381"/>
                </a:moveTo>
                <a:lnTo>
                  <a:pt x="3989895" y="2075381"/>
                </a:lnTo>
                <a:lnTo>
                  <a:pt x="3989895" y="2228860"/>
                </a:lnTo>
                <a:cubicBezTo>
                  <a:pt x="4059348" y="2173049"/>
                  <a:pt x="4120585" y="2133517"/>
                  <a:pt x="4173605" y="2110262"/>
                </a:cubicBezTo>
                <a:cubicBezTo>
                  <a:pt x="4226625" y="2087008"/>
                  <a:pt x="4280730" y="2075381"/>
                  <a:pt x="4335921" y="2075381"/>
                </a:cubicBezTo>
                <a:cubicBezTo>
                  <a:pt x="4366306" y="2075381"/>
                  <a:pt x="4388321" y="2076156"/>
                  <a:pt x="4401964" y="2077706"/>
                </a:cubicBezTo>
                <a:cubicBezTo>
                  <a:pt x="4415605" y="2079256"/>
                  <a:pt x="4436070" y="2082202"/>
                  <a:pt x="4463355" y="2086543"/>
                </a:cubicBezTo>
                <a:lnTo>
                  <a:pt x="4463355" y="2266067"/>
                </a:lnTo>
                <a:lnTo>
                  <a:pt x="4454053" y="2266067"/>
                </a:lnTo>
                <a:cubicBezTo>
                  <a:pt x="4428008" y="2259866"/>
                  <a:pt x="4402739" y="2255370"/>
                  <a:pt x="4378244" y="2252579"/>
                </a:cubicBezTo>
                <a:cubicBezTo>
                  <a:pt x="4353749" y="2249789"/>
                  <a:pt x="4324758" y="2248394"/>
                  <a:pt x="4291273" y="2248394"/>
                </a:cubicBezTo>
                <a:cubicBezTo>
                  <a:pt x="4237322" y="2248394"/>
                  <a:pt x="4185233" y="2260331"/>
                  <a:pt x="4135003" y="2284205"/>
                </a:cubicBezTo>
                <a:cubicBezTo>
                  <a:pt x="4084774" y="2308080"/>
                  <a:pt x="4036404" y="2338931"/>
                  <a:pt x="3989895" y="2376758"/>
                </a:cubicBezTo>
                <a:lnTo>
                  <a:pt x="3989895" y="3114387"/>
                </a:lnTo>
                <a:lnTo>
                  <a:pt x="3815022" y="3114387"/>
                </a:lnTo>
                <a:close/>
                <a:moveTo>
                  <a:pt x="2597906" y="2075381"/>
                </a:moveTo>
                <a:lnTo>
                  <a:pt x="2772779" y="2075381"/>
                </a:lnTo>
                <a:lnTo>
                  <a:pt x="2772779" y="2666973"/>
                </a:lnTo>
                <a:cubicBezTo>
                  <a:pt x="2772779" y="2719683"/>
                  <a:pt x="2775260" y="2764796"/>
                  <a:pt x="2780221" y="2802313"/>
                </a:cubicBezTo>
                <a:cubicBezTo>
                  <a:pt x="2785182" y="2839830"/>
                  <a:pt x="2795724" y="2871921"/>
                  <a:pt x="2811847" y="2898586"/>
                </a:cubicBezTo>
                <a:cubicBezTo>
                  <a:pt x="2828590" y="2925872"/>
                  <a:pt x="2850294" y="2945716"/>
                  <a:pt x="2876959" y="2958118"/>
                </a:cubicBezTo>
                <a:cubicBezTo>
                  <a:pt x="2903624" y="2970520"/>
                  <a:pt x="2942381" y="2976721"/>
                  <a:pt x="2993231" y="2976721"/>
                </a:cubicBezTo>
                <a:cubicBezTo>
                  <a:pt x="3038500" y="2976721"/>
                  <a:pt x="3087954" y="2964939"/>
                  <a:pt x="3141594" y="2941375"/>
                </a:cubicBezTo>
                <a:cubicBezTo>
                  <a:pt x="3195234" y="2917810"/>
                  <a:pt x="3245308" y="2887734"/>
                  <a:pt x="3291817" y="2851148"/>
                </a:cubicBezTo>
                <a:lnTo>
                  <a:pt x="3291817" y="2075381"/>
                </a:lnTo>
                <a:lnTo>
                  <a:pt x="3466690" y="2075381"/>
                </a:lnTo>
                <a:lnTo>
                  <a:pt x="3466690" y="3114387"/>
                </a:lnTo>
                <a:lnTo>
                  <a:pt x="3291817" y="3114387"/>
                </a:lnTo>
                <a:lnTo>
                  <a:pt x="3291817" y="2999045"/>
                </a:lnTo>
                <a:cubicBezTo>
                  <a:pt x="3232906" y="3045554"/>
                  <a:pt x="3176475" y="3081211"/>
                  <a:pt x="3122525" y="3106016"/>
                </a:cubicBezTo>
                <a:cubicBezTo>
                  <a:pt x="3068575" y="3130820"/>
                  <a:pt x="3009044" y="3143223"/>
                  <a:pt x="2943932" y="3143223"/>
                </a:cubicBezTo>
                <a:cubicBezTo>
                  <a:pt x="2834791" y="3143223"/>
                  <a:pt x="2749835" y="3109891"/>
                  <a:pt x="2689064" y="3043229"/>
                </a:cubicBezTo>
                <a:cubicBezTo>
                  <a:pt x="2628292" y="2976566"/>
                  <a:pt x="2597906" y="2878743"/>
                  <a:pt x="2597906" y="2749758"/>
                </a:cubicBezTo>
                <a:close/>
                <a:moveTo>
                  <a:pt x="1388231" y="2075381"/>
                </a:moveTo>
                <a:lnTo>
                  <a:pt x="1563104" y="2075381"/>
                </a:lnTo>
                <a:lnTo>
                  <a:pt x="1563104" y="2666973"/>
                </a:lnTo>
                <a:cubicBezTo>
                  <a:pt x="1563104" y="2719683"/>
                  <a:pt x="1565585" y="2764796"/>
                  <a:pt x="1570546" y="2802313"/>
                </a:cubicBezTo>
                <a:cubicBezTo>
                  <a:pt x="1575507" y="2839830"/>
                  <a:pt x="1586049" y="2871921"/>
                  <a:pt x="1602172" y="2898586"/>
                </a:cubicBezTo>
                <a:cubicBezTo>
                  <a:pt x="1618915" y="2925872"/>
                  <a:pt x="1640619" y="2945716"/>
                  <a:pt x="1667284" y="2958118"/>
                </a:cubicBezTo>
                <a:cubicBezTo>
                  <a:pt x="1693949" y="2970520"/>
                  <a:pt x="1732706" y="2976721"/>
                  <a:pt x="1783556" y="2976721"/>
                </a:cubicBezTo>
                <a:cubicBezTo>
                  <a:pt x="1828825" y="2976721"/>
                  <a:pt x="1878279" y="2964939"/>
                  <a:pt x="1931919" y="2941375"/>
                </a:cubicBezTo>
                <a:cubicBezTo>
                  <a:pt x="1985559" y="2917810"/>
                  <a:pt x="2035634" y="2887734"/>
                  <a:pt x="2082143" y="2851148"/>
                </a:cubicBezTo>
                <a:lnTo>
                  <a:pt x="2082143" y="2075381"/>
                </a:lnTo>
                <a:lnTo>
                  <a:pt x="2257015" y="2075381"/>
                </a:lnTo>
                <a:lnTo>
                  <a:pt x="2257015" y="3114387"/>
                </a:lnTo>
                <a:lnTo>
                  <a:pt x="2082143" y="3114387"/>
                </a:lnTo>
                <a:lnTo>
                  <a:pt x="2082143" y="2999045"/>
                </a:lnTo>
                <a:cubicBezTo>
                  <a:pt x="2023232" y="3045554"/>
                  <a:pt x="1966800" y="3081211"/>
                  <a:pt x="1912850" y="3106016"/>
                </a:cubicBezTo>
                <a:cubicBezTo>
                  <a:pt x="1858900" y="3130820"/>
                  <a:pt x="1799369" y="3143223"/>
                  <a:pt x="1734257" y="3143223"/>
                </a:cubicBezTo>
                <a:cubicBezTo>
                  <a:pt x="1625116" y="3143223"/>
                  <a:pt x="1540160" y="3109891"/>
                  <a:pt x="1479389" y="3043229"/>
                </a:cubicBezTo>
                <a:cubicBezTo>
                  <a:pt x="1418617" y="2976566"/>
                  <a:pt x="1388231" y="2878743"/>
                  <a:pt x="1388231" y="2749758"/>
                </a:cubicBezTo>
                <a:close/>
                <a:moveTo>
                  <a:pt x="6618349" y="2046545"/>
                </a:moveTo>
                <a:cubicBezTo>
                  <a:pt x="6467040" y="2046545"/>
                  <a:pt x="6345033" y="2096465"/>
                  <a:pt x="6252325" y="2196304"/>
                </a:cubicBezTo>
                <a:cubicBezTo>
                  <a:pt x="6159617" y="2296143"/>
                  <a:pt x="6113264" y="2431018"/>
                  <a:pt x="6113264" y="2600930"/>
                </a:cubicBezTo>
                <a:cubicBezTo>
                  <a:pt x="6113264" y="2772703"/>
                  <a:pt x="6161633" y="2905253"/>
                  <a:pt x="6258371" y="2998580"/>
                </a:cubicBezTo>
                <a:cubicBezTo>
                  <a:pt x="6355109" y="3091908"/>
                  <a:pt x="6489675" y="3138572"/>
                  <a:pt x="6662067" y="3138572"/>
                </a:cubicBezTo>
                <a:cubicBezTo>
                  <a:pt x="6729660" y="3138572"/>
                  <a:pt x="6794152" y="3130200"/>
                  <a:pt x="6855544" y="3113457"/>
                </a:cubicBezTo>
                <a:cubicBezTo>
                  <a:pt x="6916936" y="3096714"/>
                  <a:pt x="6977087" y="3075940"/>
                  <a:pt x="7035998" y="3051135"/>
                </a:cubicBezTo>
                <a:lnTo>
                  <a:pt x="7035998" y="2860449"/>
                </a:lnTo>
                <a:lnTo>
                  <a:pt x="7026696" y="2860449"/>
                </a:lnTo>
                <a:cubicBezTo>
                  <a:pt x="6996310" y="2887734"/>
                  <a:pt x="6945306" y="2915485"/>
                  <a:pt x="6873682" y="2943700"/>
                </a:cubicBezTo>
                <a:cubicBezTo>
                  <a:pt x="6802059" y="2971915"/>
                  <a:pt x="6730900" y="2986023"/>
                  <a:pt x="6660207" y="2986023"/>
                </a:cubicBezTo>
                <a:cubicBezTo>
                  <a:pt x="6606877" y="2986023"/>
                  <a:pt x="6558043" y="2978582"/>
                  <a:pt x="6513704" y="2963699"/>
                </a:cubicBezTo>
                <a:cubicBezTo>
                  <a:pt x="6469366" y="2948816"/>
                  <a:pt x="6431074" y="2926492"/>
                  <a:pt x="6398828" y="2896726"/>
                </a:cubicBezTo>
                <a:cubicBezTo>
                  <a:pt x="6365341" y="2866340"/>
                  <a:pt x="6338987" y="2827428"/>
                  <a:pt x="6319763" y="2779989"/>
                </a:cubicBezTo>
                <a:cubicBezTo>
                  <a:pt x="6300539" y="2732550"/>
                  <a:pt x="6290927" y="2676894"/>
                  <a:pt x="6290927" y="2613022"/>
                </a:cubicBezTo>
                <a:lnTo>
                  <a:pt x="7056462" y="2613022"/>
                </a:lnTo>
                <a:lnTo>
                  <a:pt x="7056462" y="2518145"/>
                </a:lnTo>
                <a:cubicBezTo>
                  <a:pt x="7056462" y="2367456"/>
                  <a:pt x="7018480" y="2251184"/>
                  <a:pt x="6942515" y="2169329"/>
                </a:cubicBezTo>
                <a:cubicBezTo>
                  <a:pt x="6866551" y="2087473"/>
                  <a:pt x="6758496" y="2046545"/>
                  <a:pt x="6618349" y="2046545"/>
                </a:cubicBezTo>
                <a:close/>
                <a:moveTo>
                  <a:pt x="0" y="1729355"/>
                </a:moveTo>
                <a:lnTo>
                  <a:pt x="197197" y="1729355"/>
                </a:lnTo>
                <a:lnTo>
                  <a:pt x="631589" y="2947886"/>
                </a:lnTo>
                <a:lnTo>
                  <a:pt x="1065981" y="1729355"/>
                </a:lnTo>
                <a:lnTo>
                  <a:pt x="1253877" y="1729355"/>
                </a:lnTo>
                <a:lnTo>
                  <a:pt x="749721" y="3114387"/>
                </a:lnTo>
                <a:lnTo>
                  <a:pt x="504155" y="3114387"/>
                </a:lnTo>
                <a:close/>
                <a:moveTo>
                  <a:pt x="8137289" y="1667034"/>
                </a:moveTo>
                <a:lnTo>
                  <a:pt x="8137289" y="3114387"/>
                </a:lnTo>
                <a:lnTo>
                  <a:pt x="8312162" y="3114387"/>
                </a:lnTo>
                <a:lnTo>
                  <a:pt x="8312162" y="2767432"/>
                </a:lnTo>
                <a:lnTo>
                  <a:pt x="8425643" y="2659531"/>
                </a:lnTo>
                <a:lnTo>
                  <a:pt x="8842362" y="3114387"/>
                </a:lnTo>
                <a:lnTo>
                  <a:pt x="9073046" y="3114387"/>
                </a:lnTo>
                <a:lnTo>
                  <a:pt x="8554938" y="2555352"/>
                </a:lnTo>
                <a:lnTo>
                  <a:pt x="9037699" y="2075381"/>
                </a:lnTo>
                <a:lnTo>
                  <a:pt x="8817247" y="2075381"/>
                </a:lnTo>
                <a:lnTo>
                  <a:pt x="8312162" y="2595349"/>
                </a:lnTo>
                <a:lnTo>
                  <a:pt x="8312162" y="1667034"/>
                </a:lnTo>
                <a:close/>
                <a:moveTo>
                  <a:pt x="4497746" y="0"/>
                </a:moveTo>
                <a:lnTo>
                  <a:pt x="10547739" y="0"/>
                </a:lnTo>
                <a:lnTo>
                  <a:pt x="10547739" y="6858000"/>
                </a:lnTo>
                <a:lnTo>
                  <a:pt x="4497746" y="6892506"/>
                </a:lnTo>
                <a:cubicBezTo>
                  <a:pt x="6023544" y="5693794"/>
                  <a:pt x="5642094" y="4198548"/>
                  <a:pt x="5141442" y="2684770"/>
                </a:cubicBezTo>
                <a:lnTo>
                  <a:pt x="5125217" y="2636260"/>
                </a:lnTo>
                <a:lnTo>
                  <a:pt x="5232052" y="2313506"/>
                </a:lnTo>
                <a:lnTo>
                  <a:pt x="5499013" y="3114387"/>
                </a:lnTo>
                <a:lnTo>
                  <a:pt x="5660863" y="3114387"/>
                </a:lnTo>
                <a:lnTo>
                  <a:pt x="5931545" y="2075381"/>
                </a:lnTo>
                <a:lnTo>
                  <a:pt x="5755741" y="2075381"/>
                </a:lnTo>
                <a:lnTo>
                  <a:pt x="5575287" y="2879983"/>
                </a:lnTo>
                <a:lnTo>
                  <a:pt x="5309257" y="2075381"/>
                </a:lnTo>
                <a:lnTo>
                  <a:pt x="5165080" y="2075381"/>
                </a:lnTo>
                <a:lnTo>
                  <a:pt x="5053415" y="2421581"/>
                </a:lnTo>
                <a:lnTo>
                  <a:pt x="4989458" y="2230358"/>
                </a:lnTo>
                <a:cubicBezTo>
                  <a:pt x="4736152" y="1473005"/>
                  <a:pt x="4497746" y="717969"/>
                  <a:pt x="4497746" y="0"/>
                </a:cubicBez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974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EE87BB49-3312-4FEB-8EC0-525A84862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67" y="2174991"/>
            <a:ext cx="3085027" cy="3085027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BC5454-9E55-E9EF-B8F9-BF73246681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32609" y="2028923"/>
            <a:ext cx="4871844" cy="843317"/>
          </a:xfrm>
        </p:spPr>
        <p:txBody>
          <a:bodyPr>
            <a:normAutofit/>
          </a:bodyPr>
          <a:lstStyle/>
          <a:p>
            <a:r>
              <a:rPr lang="nl-NL" sz="1600" dirty="0"/>
              <a:t>Productveiligheidsonderzoeken: meten is weten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0DA883E-2708-E3C2-EBEC-30C1B97E88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2608" y="3208178"/>
            <a:ext cx="5005389" cy="817562"/>
          </a:xfrm>
        </p:spPr>
        <p:txBody>
          <a:bodyPr>
            <a:normAutofit/>
          </a:bodyPr>
          <a:lstStyle/>
          <a:p>
            <a:r>
              <a:rPr lang="nl-NL" sz="1600" dirty="0"/>
              <a:t>Signalen vanuit toezicht doorzetten naar beleid, EU en netwerkpartners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494E34D-0730-07AF-B18D-F4ABCB3794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32609" y="1069132"/>
            <a:ext cx="5005388" cy="817562"/>
          </a:xfrm>
        </p:spPr>
        <p:txBody>
          <a:bodyPr>
            <a:normAutofit/>
          </a:bodyPr>
          <a:lstStyle/>
          <a:p>
            <a:r>
              <a:rPr lang="nl-NL" sz="1600" dirty="0"/>
              <a:t>Inspecties: evenementen, importeurs, verkooppunten, wegcontroles, postpakketten, invoer en doorvoer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E08B7EDF-3029-63DE-2003-9F01D547A9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12923" y="4217175"/>
            <a:ext cx="2825142" cy="817562"/>
          </a:xfrm>
        </p:spPr>
        <p:txBody>
          <a:bodyPr>
            <a:normAutofit/>
          </a:bodyPr>
          <a:lstStyle/>
          <a:p>
            <a:r>
              <a:rPr lang="nl-NL" sz="1600" dirty="0"/>
              <a:t>Classificatietesten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A12E510-774B-822D-D163-2A65E801A53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2E48B2F-3A1D-6E1D-E51C-292A9CD5FB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52559" y="998445"/>
            <a:ext cx="580050" cy="817563"/>
          </a:xfrm>
        </p:spPr>
        <p:txBody>
          <a:bodyPr>
            <a:normAutofit/>
          </a:bodyPr>
          <a:lstStyle/>
          <a:p>
            <a:r>
              <a:rPr lang="nl-NL" sz="4400" dirty="0"/>
              <a:t>1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3923C230-B511-B71B-8366-978AE6ED3A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91889" y="2143674"/>
            <a:ext cx="540720" cy="817563"/>
          </a:xfrm>
        </p:spPr>
        <p:txBody>
          <a:bodyPr>
            <a:normAutofit/>
          </a:bodyPr>
          <a:lstStyle/>
          <a:p>
            <a:r>
              <a:rPr lang="nl-NL" sz="4400" dirty="0"/>
              <a:t>2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9998E3D-0F81-F2AA-16E4-5CF15C4DED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1889" y="3288903"/>
            <a:ext cx="540720" cy="817563"/>
          </a:xfrm>
        </p:spPr>
        <p:txBody>
          <a:bodyPr>
            <a:normAutofit/>
          </a:bodyPr>
          <a:lstStyle/>
          <a:p>
            <a:r>
              <a:rPr lang="nl-NL" sz="4400" dirty="0"/>
              <a:t>3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A9F0D38-B5C4-8D8B-BD50-931038A661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2559" y="4434132"/>
            <a:ext cx="580050" cy="817563"/>
          </a:xfrm>
        </p:spPr>
        <p:txBody>
          <a:bodyPr>
            <a:normAutofit/>
          </a:bodyPr>
          <a:lstStyle/>
          <a:p>
            <a:r>
              <a:rPr lang="nl-NL" sz="4400" dirty="0"/>
              <a:t>4</a:t>
            </a:r>
          </a:p>
        </p:txBody>
      </p:sp>
      <p:sp>
        <p:nvSpPr>
          <p:cNvPr id="7" name="Tijdelijke aanduiding voor tekst 11">
            <a:extLst>
              <a:ext uri="{FF2B5EF4-FFF2-40B4-BE49-F238E27FC236}">
                <a16:creationId xmlns:a16="http://schemas.microsoft.com/office/drawing/2014/main" id="{1BFBDDC9-FC2D-A736-F61E-1C0D2EF3D164}"/>
              </a:ext>
            </a:extLst>
          </p:cNvPr>
          <p:cNvSpPr txBox="1">
            <a:spLocks/>
          </p:cNvSpPr>
          <p:nvPr/>
        </p:nvSpPr>
        <p:spPr bwMode="auto">
          <a:xfrm>
            <a:off x="6334713" y="5432820"/>
            <a:ext cx="580050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6800" numCol="1" anchor="b" anchorCtr="0" compatLnSpc="1">
            <a:prstTxWarp prst="textNoShape">
              <a:avLst/>
            </a:prstTxWarp>
            <a:normAutofit/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6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NL" sz="4400" kern="0" dirty="0"/>
              <a:t>5</a:t>
            </a:r>
          </a:p>
        </p:txBody>
      </p:sp>
      <p:sp>
        <p:nvSpPr>
          <p:cNvPr id="13" name="Tijdelijke aanduiding voor tekst 5">
            <a:extLst>
              <a:ext uri="{FF2B5EF4-FFF2-40B4-BE49-F238E27FC236}">
                <a16:creationId xmlns:a16="http://schemas.microsoft.com/office/drawing/2014/main" id="{AEB27486-C370-C317-94E7-C6D618E249CF}"/>
              </a:ext>
            </a:extLst>
          </p:cNvPr>
          <p:cNvSpPr txBox="1">
            <a:spLocks/>
          </p:cNvSpPr>
          <p:nvPr/>
        </p:nvSpPr>
        <p:spPr bwMode="auto">
          <a:xfrm>
            <a:off x="7117632" y="5228589"/>
            <a:ext cx="4648797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49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2pPr>
            <a:lvl3pPr marL="4725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707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9450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NL" sz="1600" kern="0" dirty="0"/>
              <a:t>Ondersteuning in opsporing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64C70F6F-6E3E-DA52-580C-0814A9A0AB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042" y="83887"/>
            <a:ext cx="3206851" cy="2670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8" name="Titel 14">
            <a:extLst>
              <a:ext uri="{FF2B5EF4-FFF2-40B4-BE49-F238E27FC236}">
                <a16:creationId xmlns:a16="http://schemas.microsoft.com/office/drawing/2014/main" id="{E8BB2D71-559E-9A97-782F-607A6F60A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108" y="278540"/>
            <a:ext cx="5704937" cy="876580"/>
          </a:xfrm>
        </p:spPr>
        <p:txBody>
          <a:bodyPr>
            <a:normAutofit/>
          </a:bodyPr>
          <a:lstStyle/>
          <a:p>
            <a:pPr algn="l"/>
            <a:r>
              <a:rPr lang="nl-NL" dirty="0">
                <a:solidFill>
                  <a:schemeClr val="tx2"/>
                </a:solidFill>
              </a:rPr>
              <a:t>Werkzaamheden ILT</a:t>
            </a:r>
          </a:p>
        </p:txBody>
      </p:sp>
      <p:pic>
        <p:nvPicPr>
          <p:cNvPr id="4100" name="Picture 4" descr="Na Nederland en Duitsland voert België vanaf de zomer ook grenscontroles in  | Buitenland | NU.nl">
            <a:extLst>
              <a:ext uri="{FF2B5EF4-FFF2-40B4-BE49-F238E27FC236}">
                <a16:creationId xmlns:a16="http://schemas.microsoft.com/office/drawing/2014/main" id="{1A4A9342-7ECB-C41E-7737-854AC87B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52" y="179686"/>
            <a:ext cx="2896731" cy="16294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Nationale Experts in Evenementondersteuning: Van Theater tot Festivals">
            <a:extLst>
              <a:ext uri="{FF2B5EF4-FFF2-40B4-BE49-F238E27FC236}">
                <a16:creationId xmlns:a16="http://schemas.microsoft.com/office/drawing/2014/main" id="{844B3BF6-CBCC-E68A-D13A-1FC1F9293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365" y="4959805"/>
            <a:ext cx="3298166" cy="18552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D829E516-A63F-2EA0-436B-190C61BC04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018" y="4273645"/>
            <a:ext cx="1854679" cy="23183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7198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9" grpId="0" build="p"/>
      <p:bldP spid="10" grpId="0" build="p"/>
      <p:bldP spid="11" grpId="0" build="p"/>
      <p:bldP spid="12" grpId="0" build="p"/>
      <p:bldP spid="7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138C5-5752-248A-74F0-22E51D3DA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3">
            <a:extLst>
              <a:ext uri="{FF2B5EF4-FFF2-40B4-BE49-F238E27FC236}">
                <a16:creationId xmlns:a16="http://schemas.microsoft.com/office/drawing/2014/main" id="{670BE371-DC38-FD2B-F338-3C51FCBF8610}"/>
              </a:ext>
            </a:extLst>
          </p:cNvPr>
          <p:cNvSpPr txBox="1">
            <a:spLocks/>
          </p:cNvSpPr>
          <p:nvPr/>
        </p:nvSpPr>
        <p:spPr>
          <a:xfrm>
            <a:off x="253153" y="1598485"/>
            <a:ext cx="6021238" cy="1920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Char char="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altLang="nl-NL" sz="1600" i="1" kern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altLang="nl-NL" sz="1200" dirty="0"/>
              <a:t>Categorie F1 t/m F4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altLang="nl-NL" sz="1200" dirty="0"/>
              <a:t>Categorie T1 &amp; T2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altLang="nl-NL" sz="1200" dirty="0"/>
              <a:t>Veelal een combinatie</a:t>
            </a:r>
          </a:p>
          <a:p>
            <a:endParaRPr lang="nl-NL" altLang="nl-NL" sz="1300" kern="1200" dirty="0">
              <a:latin typeface="+mn-lt"/>
              <a:ea typeface="+mn-ea"/>
              <a:cs typeface="+mn-cs"/>
            </a:endParaRPr>
          </a:p>
          <a:p>
            <a:endParaRPr lang="nl-NL" altLang="nl-NL" sz="13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9E62A2D5-055D-A105-FEA5-4C466ACD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53" y="706493"/>
            <a:ext cx="6182257" cy="535712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l-NL" altLang="nl-NL" sz="2800" b="0" kern="1200" baseline="0" dirty="0">
                <a:latin typeface="+mj-lt"/>
                <a:ea typeface="+mj-ea"/>
                <a:cs typeface="+mj-cs"/>
              </a:rPr>
              <a:t>Evenementen </a:t>
            </a:r>
          </a:p>
        </p:txBody>
      </p:sp>
      <p:sp>
        <p:nvSpPr>
          <p:cNvPr id="2061" name="Slide Number Placeholder 5">
            <a:extLst>
              <a:ext uri="{FF2B5EF4-FFF2-40B4-BE49-F238E27FC236}">
                <a16:creationId xmlns:a16="http://schemas.microsoft.com/office/drawing/2014/main" id="{F97EA7F6-8BA8-C626-8886-A53F79CC1F4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  <p:pic>
        <p:nvPicPr>
          <p:cNvPr id="1026" name="Picture 2" descr="Evenementen vuurwerk">
            <a:extLst>
              <a:ext uri="{FF2B5EF4-FFF2-40B4-BE49-F238E27FC236}">
                <a16:creationId xmlns:a16="http://schemas.microsoft.com/office/drawing/2014/main" id="{61C8F6C3-D077-4D6F-D1C6-CE94A96A8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0584">
            <a:off x="6542168" y="731827"/>
            <a:ext cx="5331648" cy="32213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Fenomenale finale van Vuur en Licht - AALSMEERVANDAAG">
            <a:extLst>
              <a:ext uri="{FF2B5EF4-FFF2-40B4-BE49-F238E27FC236}">
                <a16:creationId xmlns:a16="http://schemas.microsoft.com/office/drawing/2014/main" id="{29186BA2-691C-D9CF-DF0B-18CC9CCE3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9080">
            <a:off x="770981" y="3150865"/>
            <a:ext cx="5434430" cy="327762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02492-4F6E-F5C3-48BD-8A6792286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3">
            <a:extLst>
              <a:ext uri="{FF2B5EF4-FFF2-40B4-BE49-F238E27FC236}">
                <a16:creationId xmlns:a16="http://schemas.microsoft.com/office/drawing/2014/main" id="{BB8A033A-F361-CE49-AE54-5526ECF39752}"/>
              </a:ext>
            </a:extLst>
          </p:cNvPr>
          <p:cNvSpPr txBox="1">
            <a:spLocks/>
          </p:cNvSpPr>
          <p:nvPr/>
        </p:nvSpPr>
        <p:spPr>
          <a:xfrm>
            <a:off x="5039031" y="5603053"/>
            <a:ext cx="3433325" cy="92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Char char="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altLang="nl-NL" sz="1600" dirty="0"/>
              <a:t>Alleen vuurwerk cat. F1 en F2</a:t>
            </a:r>
          </a:p>
          <a:p>
            <a:pPr marL="0" indent="0">
              <a:buNone/>
            </a:pPr>
            <a:r>
              <a:rPr lang="nl-NL" altLang="nl-NL" sz="1600" kern="1200" dirty="0"/>
              <a:t>Maximaal 200 kg</a:t>
            </a:r>
          </a:p>
          <a:p>
            <a:endParaRPr lang="nl-NL" altLang="nl-NL" sz="1600" kern="1200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644119B-179C-2B4E-6446-131878D4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53" y="706493"/>
            <a:ext cx="6182257" cy="535712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nl-NL" altLang="nl-NL" sz="2800" b="0" kern="1200" baseline="0" dirty="0">
                <a:latin typeface="+mj-lt"/>
                <a:ea typeface="+mj-ea"/>
                <a:cs typeface="+mj-cs"/>
              </a:rPr>
              <a:t>Ontheffingen</a:t>
            </a:r>
            <a:r>
              <a:rPr lang="nl-NL" altLang="nl-NL" sz="2800" dirty="0"/>
              <a:t> Oud en Nieuw</a:t>
            </a:r>
            <a:endParaRPr lang="nl-NL" altLang="nl-NL" sz="2800" b="0" kern="120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2061" name="Slide Number Placeholder 5">
            <a:extLst>
              <a:ext uri="{FF2B5EF4-FFF2-40B4-BE49-F238E27FC236}">
                <a16:creationId xmlns:a16="http://schemas.microsoft.com/office/drawing/2014/main" id="{37EC6878-8483-0FE8-EB19-F257664398C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5</a:t>
            </a:fld>
            <a:endParaRPr lang="nl-NL"/>
          </a:p>
        </p:txBody>
      </p:sp>
      <p:pic>
        <p:nvPicPr>
          <p:cNvPr id="2050" name="Picture 2" descr="Waarom steken we eigenlijk vuurwerk af? | Regio | De Stentor.nl">
            <a:extLst>
              <a:ext uri="{FF2B5EF4-FFF2-40B4-BE49-F238E27FC236}">
                <a16:creationId xmlns:a16="http://schemas.microsoft.com/office/drawing/2014/main" id="{06843BF1-22B3-65FB-3EE8-7D7F0572B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67" y="1659632"/>
            <a:ext cx="5284098" cy="36894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5E6259DC-E1E1-C015-968B-C1F420010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337" y="548359"/>
            <a:ext cx="4071226" cy="50975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7890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2">
            <a:extLst>
              <a:ext uri="{FF2B5EF4-FFF2-40B4-BE49-F238E27FC236}">
                <a16:creationId xmlns:a16="http://schemas.microsoft.com/office/drawing/2014/main" id="{448DC579-5043-29E3-D6B0-DA1424AFFDE6}"/>
              </a:ext>
            </a:extLst>
          </p:cNvPr>
          <p:cNvSpPr txBox="1">
            <a:spLocks/>
          </p:cNvSpPr>
          <p:nvPr/>
        </p:nvSpPr>
        <p:spPr>
          <a:xfrm>
            <a:off x="320633" y="586596"/>
            <a:ext cx="6822039" cy="7711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500" dirty="0"/>
              <a:t>Transport- en grenscontroles</a:t>
            </a:r>
          </a:p>
        </p:txBody>
      </p:sp>
      <p:pic>
        <p:nvPicPr>
          <p:cNvPr id="6150" name="Picture 6" descr="Extra grenscontroles bij vuurwerkverkoop, politie neemt vuurwerk in beslag  - GelreNieuws">
            <a:extLst>
              <a:ext uri="{FF2B5EF4-FFF2-40B4-BE49-F238E27FC236}">
                <a16:creationId xmlns:a16="http://schemas.microsoft.com/office/drawing/2014/main" id="{E20A66B4-5B7F-D7E1-1289-8AEE59FAEF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4" t="13963" r="20542" b="11069"/>
          <a:stretch>
            <a:fillRect/>
          </a:stretch>
        </p:blipFill>
        <p:spPr bwMode="auto">
          <a:xfrm>
            <a:off x="7539487" y="3889672"/>
            <a:ext cx="4209690" cy="273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olitie waarschuwt voor grenscontroles op vuurwerk — 112Twente.nl">
            <a:extLst>
              <a:ext uri="{FF2B5EF4-FFF2-40B4-BE49-F238E27FC236}">
                <a16:creationId xmlns:a16="http://schemas.microsoft.com/office/drawing/2014/main" id="{FD50B58F-CAFA-3B09-1F74-A0CA243B2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30" y="1879041"/>
            <a:ext cx="3964963" cy="22266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2" name="Picture 8" descr="Gezamenlijke actie handhavingsdiensten tegen transporteurs - Aftersales  Truck">
            <a:extLst>
              <a:ext uri="{FF2B5EF4-FFF2-40B4-BE49-F238E27FC236}">
                <a16:creationId xmlns:a16="http://schemas.microsoft.com/office/drawing/2014/main" id="{6526C2DC-8E16-5FF1-DE67-466A73F9F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33" y="1624386"/>
            <a:ext cx="4037163" cy="30278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nspectie: 'We onderscheppen nog elke dag een hoop vuurwerk' - RTV Drenthe">
            <a:extLst>
              <a:ext uri="{FF2B5EF4-FFF2-40B4-BE49-F238E27FC236}">
                <a16:creationId xmlns:a16="http://schemas.microsoft.com/office/drawing/2014/main" id="{50E567F7-E88D-E98E-35FE-725ED2EFD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266" y="4038033"/>
            <a:ext cx="4365991" cy="24519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96E7551-B5B1-633D-F01E-B275C87C6B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2721">
            <a:off x="8318712" y="344746"/>
            <a:ext cx="2958036" cy="3944048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1518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25B2D-1350-97DD-2D00-2A9A73A11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EE6875-B6AE-5910-55EE-0E03A04FB1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7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A36898-8F1E-8527-B1B0-FD7DE9A44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482" y="696316"/>
            <a:ext cx="4212563" cy="649405"/>
          </a:xfrm>
        </p:spPr>
        <p:txBody>
          <a:bodyPr>
            <a:normAutofit/>
          </a:bodyPr>
          <a:lstStyle/>
          <a:p>
            <a:r>
              <a:rPr lang="nl-NL" sz="33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Grenscontrole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7170" name="Picture 2" descr="Douane kondigt controles in Rotterdamse haven korter van tevoren aan vanaf  tweede helft 2026 | Douane Nederland">
            <a:extLst>
              <a:ext uri="{FF2B5EF4-FFF2-40B4-BE49-F238E27FC236}">
                <a16:creationId xmlns:a16="http://schemas.microsoft.com/office/drawing/2014/main" id="{10ECF1B5-7AAE-3B52-5C92-4BD2CC258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15" y="2026662"/>
            <a:ext cx="6543765" cy="435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et laatste nieuws">
            <a:extLst>
              <a:ext uri="{FF2B5EF4-FFF2-40B4-BE49-F238E27FC236}">
                <a16:creationId xmlns:a16="http://schemas.microsoft.com/office/drawing/2014/main" id="{00CAC6C3-4DC3-B0FC-145E-980D7FF0B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822" y="894954"/>
            <a:ext cx="4214723" cy="280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>
            <a:extLst>
              <a:ext uri="{FF2B5EF4-FFF2-40B4-BE49-F238E27FC236}">
                <a16:creationId xmlns:a16="http://schemas.microsoft.com/office/drawing/2014/main" id="{CB4F543A-C5D3-4248-2855-76C6B4EB5D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162" y="804555"/>
            <a:ext cx="6688114" cy="5734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93BB7B-2E89-2258-2B6B-788F6B2A0C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0109AE9-71C9-F118-8868-676575A35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074" y="1032746"/>
            <a:ext cx="6300156" cy="649405"/>
          </a:xfrm>
        </p:spPr>
        <p:txBody>
          <a:bodyPr>
            <a:noAutofit/>
          </a:bodyPr>
          <a:lstStyle/>
          <a:p>
            <a:r>
              <a:rPr lang="nl-NL" sz="36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Postpak</a:t>
            </a:r>
            <a:r>
              <a:rPr lang="nl-NL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ketcontrole</a:t>
            </a:r>
          </a:p>
          <a:p>
            <a:endParaRPr lang="nl-NL" sz="3600" b="1" dirty="0"/>
          </a:p>
          <a:p>
            <a:endParaRPr lang="nl-NL" sz="3600" b="1" dirty="0"/>
          </a:p>
          <a:p>
            <a:endParaRPr lang="nl-NL" sz="3600" b="1" dirty="0"/>
          </a:p>
          <a:p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4261179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927DC-DD1D-0630-B00D-1A35D2A64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24BB03-7FEE-10E2-2E4C-8D9AA09570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9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7B581D-06DC-7A15-D0CF-B048202D3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482" y="696316"/>
            <a:ext cx="4212563" cy="649405"/>
          </a:xfrm>
        </p:spPr>
        <p:txBody>
          <a:bodyPr>
            <a:normAutofit/>
          </a:bodyPr>
          <a:lstStyle/>
          <a:p>
            <a:r>
              <a:rPr lang="nl-NL" sz="33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Postpakketcontrole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FE61D5E-4E00-5678-F1F0-73A437DDE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553" y="1250830"/>
            <a:ext cx="4175185" cy="313138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78E92E0-F7B0-2F41-E63C-6FEA0C8D49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52" y="3112246"/>
            <a:ext cx="2736731" cy="364897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8FCC343-DF92-96F5-A3D5-CF6B3E423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005" y="2816525"/>
            <a:ext cx="4865299" cy="364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73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F1006-BD06-9CAB-A193-571FEC7C6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760FA0-C40D-824C-A350-C00CB13344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AABA39F-C0D2-AA2D-72DF-3F11D8F05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482" y="696316"/>
            <a:ext cx="4212563" cy="649405"/>
          </a:xfrm>
        </p:spPr>
        <p:txBody>
          <a:bodyPr>
            <a:normAutofit/>
          </a:bodyPr>
          <a:lstStyle/>
          <a:p>
            <a:r>
              <a:rPr lang="nl-NL" sz="33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Postpakketcontrole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A6EE5E8-BACC-4E33-B30F-62B73F3488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059" y="370068"/>
            <a:ext cx="2923188" cy="389758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A2B9476-7242-3A99-49AB-4BFF84AA81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-3038" b="35258"/>
          <a:stretch>
            <a:fillRect/>
          </a:stretch>
        </p:blipFill>
        <p:spPr>
          <a:xfrm>
            <a:off x="763474" y="1832766"/>
            <a:ext cx="4340555" cy="340908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536FE46-2A4B-B646-D65F-9C22FAE47B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584" y="3548828"/>
            <a:ext cx="3992879" cy="299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68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D2395-0C2F-A3F0-BAAA-207FED177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F04C2E7-7431-8EC2-9423-33DE28B4DE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07" y="1466100"/>
            <a:ext cx="6179391" cy="46345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8E0B91-5D0D-BECF-FFD5-2E18F0109D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11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68A1FD0-FD55-2646-FEFF-170667B3C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482" y="696316"/>
            <a:ext cx="4212563" cy="649405"/>
          </a:xfrm>
        </p:spPr>
        <p:txBody>
          <a:bodyPr>
            <a:normAutofit/>
          </a:bodyPr>
          <a:lstStyle/>
          <a:p>
            <a:r>
              <a:rPr lang="nl-NL" sz="33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Postpakketcontrole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15926CEE-0247-F181-BE25-B00C7217C6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9" y="2972119"/>
            <a:ext cx="4784785" cy="358858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E5132B1E-4733-D5D4-7A36-510C34A43C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91" y="225312"/>
            <a:ext cx="4114802" cy="30861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4247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3857-47A0-9F03-A2F9-EDC6A446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9264E3-C9C8-EE53-0A5B-279EC2B250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12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8970E48-FEEE-8937-7B67-73FF9907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482" y="696316"/>
            <a:ext cx="4212563" cy="649405"/>
          </a:xfrm>
        </p:spPr>
        <p:txBody>
          <a:bodyPr>
            <a:normAutofit/>
          </a:bodyPr>
          <a:lstStyle/>
          <a:p>
            <a:r>
              <a:rPr lang="nl-NL" sz="33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Postpakketcontrole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3F8130C-6966-6DC6-4518-B3CAA4BA5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855" y="3506889"/>
            <a:ext cx="4212563" cy="23695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103E5D2-7C14-0F4A-A4AD-CF97A3432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585" y="474593"/>
            <a:ext cx="4294398" cy="5367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37272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205ED7-00C0-5B48-71F4-5B530C40B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A442E2F6-955C-A0A0-6557-02C36C1ECCA6}"/>
              </a:ext>
            </a:extLst>
          </p:cNvPr>
          <p:cNvSpPr/>
          <p:nvPr/>
        </p:nvSpPr>
        <p:spPr>
          <a:xfrm>
            <a:off x="5638802" y="4403246"/>
            <a:ext cx="6039293" cy="181816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E3C1BC-A344-C8F2-9653-4D857C8C54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13</a:t>
            </a:fld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05091F9-8B29-840F-6340-D21B30F57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27" y="850604"/>
            <a:ext cx="5197662" cy="34783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2E589035-6C84-EC0F-7D13-3F25F68FF819}"/>
              </a:ext>
            </a:extLst>
          </p:cNvPr>
          <p:cNvSpPr txBox="1"/>
          <p:nvPr/>
        </p:nvSpPr>
        <p:spPr>
          <a:xfrm>
            <a:off x="6096000" y="4818099"/>
            <a:ext cx="5197662" cy="923330"/>
          </a:xfrm>
          <a:prstGeom prst="rect">
            <a:avLst/>
          </a:prstGeom>
          <a:solidFill>
            <a:srgbClr val="0070C0">
              <a:alpha val="23000"/>
            </a:srgbClr>
          </a:solidFill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Wil je sparren of twijfel je?</a:t>
            </a:r>
          </a:p>
          <a:p>
            <a:r>
              <a:rPr lang="nl-NL" dirty="0">
                <a:solidFill>
                  <a:schemeClr val="bg1"/>
                </a:solidFill>
              </a:rPr>
              <a:t>Neem 24 uur per dag, 365 dagen per jaar contact met ons op via 088 849 0000</a:t>
            </a:r>
          </a:p>
        </p:txBody>
      </p:sp>
    </p:spTree>
    <p:extLst>
      <p:ext uri="{BB962C8B-B14F-4D97-AF65-F5344CB8AC3E}">
        <p14:creationId xmlns:p14="http://schemas.microsoft.com/office/powerpoint/2010/main" val="2554798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F1C78-F31F-4667-F6E5-009A7646E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Video 15" title="Tekstballonnen voor vraagteken">
            <a:hlinkClick r:id="" action="ppaction://media"/>
            <a:extLst>
              <a:ext uri="{FF2B5EF4-FFF2-40B4-BE49-F238E27FC236}">
                <a16:creationId xmlns:a16="http://schemas.microsoft.com/office/drawing/2014/main" id="{770B02EE-0D6C-9A6E-0A4F-734DD12E28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D7AE15-0DEF-1B12-D96F-ABC0D0DDC1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14</a:t>
            </a:fld>
            <a:endParaRPr lang="nl-NL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0951AEEE-F945-B7DC-89C2-269B0A72B40F}"/>
              </a:ext>
            </a:extLst>
          </p:cNvPr>
          <p:cNvSpPr/>
          <p:nvPr/>
        </p:nvSpPr>
        <p:spPr>
          <a:xfrm>
            <a:off x="378666" y="0"/>
            <a:ext cx="11813334" cy="6858000"/>
          </a:xfrm>
          <a:custGeom>
            <a:avLst/>
            <a:gdLst/>
            <a:ahLst/>
            <a:cxnLst/>
            <a:rect l="l" t="t" r="r" b="b"/>
            <a:pathLst>
              <a:path w="11813334" h="6858000">
                <a:moveTo>
                  <a:pt x="9412318" y="3343365"/>
                </a:moveTo>
                <a:lnTo>
                  <a:pt x="9412318" y="3603418"/>
                </a:lnTo>
                <a:lnTo>
                  <a:pt x="9663744" y="3603418"/>
                </a:lnTo>
                <a:lnTo>
                  <a:pt x="9663744" y="3343365"/>
                </a:lnTo>
                <a:close/>
                <a:moveTo>
                  <a:pt x="3788010" y="2881183"/>
                </a:moveTo>
                <a:cubicBezTo>
                  <a:pt x="3717348" y="2885292"/>
                  <a:pt x="3634156" y="2891454"/>
                  <a:pt x="3538433" y="2899670"/>
                </a:cubicBezTo>
                <a:cubicBezTo>
                  <a:pt x="3442710" y="2907887"/>
                  <a:pt x="3366912" y="2919801"/>
                  <a:pt x="3311040" y="2935412"/>
                </a:cubicBezTo>
                <a:cubicBezTo>
                  <a:pt x="3244485" y="2954310"/>
                  <a:pt x="3190667" y="2983685"/>
                  <a:pt x="3149585" y="3023535"/>
                </a:cubicBezTo>
                <a:cubicBezTo>
                  <a:pt x="3108502" y="3063385"/>
                  <a:pt x="3087960" y="3118231"/>
                  <a:pt x="3087960" y="3188071"/>
                </a:cubicBezTo>
                <a:cubicBezTo>
                  <a:pt x="3087960" y="3266950"/>
                  <a:pt x="3111788" y="3326315"/>
                  <a:pt x="3159444" y="3366165"/>
                </a:cubicBezTo>
                <a:cubicBezTo>
                  <a:pt x="3207100" y="3406015"/>
                  <a:pt x="3279817" y="3425941"/>
                  <a:pt x="3377594" y="3425941"/>
                </a:cubicBezTo>
                <a:cubicBezTo>
                  <a:pt x="3458938" y="3425941"/>
                  <a:pt x="3533297" y="3410124"/>
                  <a:pt x="3600673" y="3378490"/>
                </a:cubicBezTo>
                <a:cubicBezTo>
                  <a:pt x="3668049" y="3346856"/>
                  <a:pt x="3730495" y="3308855"/>
                  <a:pt x="3788010" y="3264485"/>
                </a:cubicBezTo>
                <a:close/>
                <a:moveTo>
                  <a:pt x="6763164" y="2408249"/>
                </a:moveTo>
                <a:lnTo>
                  <a:pt x="6818610" y="2435718"/>
                </a:lnTo>
                <a:cubicBezTo>
                  <a:pt x="6837637" y="2448197"/>
                  <a:pt x="6854699" y="2462755"/>
                  <a:pt x="6869797" y="2479394"/>
                </a:cubicBezTo>
                <a:cubicBezTo>
                  <a:pt x="6930188" y="2545948"/>
                  <a:pt x="6960794" y="2640027"/>
                  <a:pt x="6961617" y="2761632"/>
                </a:cubicBezTo>
                <a:lnTo>
                  <a:pt x="6958540" y="2761632"/>
                </a:lnTo>
                <a:lnTo>
                  <a:pt x="6860955" y="2571088"/>
                </a:lnTo>
                <a:close/>
                <a:moveTo>
                  <a:pt x="5017781" y="2396817"/>
                </a:moveTo>
                <a:cubicBezTo>
                  <a:pt x="4890425" y="2396817"/>
                  <a:pt x="4790183" y="2439544"/>
                  <a:pt x="4717056" y="2524996"/>
                </a:cubicBezTo>
                <a:cubicBezTo>
                  <a:pt x="4643928" y="2610448"/>
                  <a:pt x="4607365" y="2734518"/>
                  <a:pt x="4607365" y="2897206"/>
                </a:cubicBezTo>
                <a:cubicBezTo>
                  <a:pt x="4607365" y="3051677"/>
                  <a:pt x="4634480" y="3168763"/>
                  <a:pt x="4688709" y="3248463"/>
                </a:cubicBezTo>
                <a:cubicBezTo>
                  <a:pt x="4742938" y="3328164"/>
                  <a:pt x="4832909" y="3368014"/>
                  <a:pt x="4958622" y="3368014"/>
                </a:cubicBezTo>
                <a:cubicBezTo>
                  <a:pt x="5025998" y="3368014"/>
                  <a:pt x="5093579" y="3355073"/>
                  <a:pt x="5161365" y="3329191"/>
                </a:cubicBezTo>
                <a:cubicBezTo>
                  <a:pt x="5229152" y="3303309"/>
                  <a:pt x="5291392" y="3268594"/>
                  <a:pt x="5348087" y="3225046"/>
                </a:cubicBezTo>
                <a:lnTo>
                  <a:pt x="5348087" y="2474464"/>
                </a:lnTo>
                <a:cubicBezTo>
                  <a:pt x="5286462" y="2446528"/>
                  <a:pt x="5229152" y="2426603"/>
                  <a:pt x="5176155" y="2414688"/>
                </a:cubicBezTo>
                <a:cubicBezTo>
                  <a:pt x="5123158" y="2402774"/>
                  <a:pt x="5070367" y="2396817"/>
                  <a:pt x="5017781" y="2396817"/>
                </a:cubicBezTo>
                <a:close/>
                <a:moveTo>
                  <a:pt x="1919990" y="2226735"/>
                </a:moveTo>
                <a:lnTo>
                  <a:pt x="2151696" y="2226735"/>
                </a:lnTo>
                <a:lnTo>
                  <a:pt x="2151696" y="2430095"/>
                </a:lnTo>
                <a:cubicBezTo>
                  <a:pt x="2243722" y="2356146"/>
                  <a:pt x="2324860" y="2303765"/>
                  <a:pt x="2395112" y="2272953"/>
                </a:cubicBezTo>
                <a:cubicBezTo>
                  <a:pt x="2465363" y="2242141"/>
                  <a:pt x="2537052" y="2226735"/>
                  <a:pt x="2610180" y="2226735"/>
                </a:cubicBezTo>
                <a:cubicBezTo>
                  <a:pt x="2650441" y="2226735"/>
                  <a:pt x="2679610" y="2227762"/>
                  <a:pt x="2697686" y="2229816"/>
                </a:cubicBezTo>
                <a:cubicBezTo>
                  <a:pt x="2715762" y="2231870"/>
                  <a:pt x="2742877" y="2235773"/>
                  <a:pt x="2779030" y="2241525"/>
                </a:cubicBezTo>
                <a:lnTo>
                  <a:pt x="2779030" y="2479394"/>
                </a:lnTo>
                <a:lnTo>
                  <a:pt x="2766705" y="2479394"/>
                </a:lnTo>
                <a:cubicBezTo>
                  <a:pt x="2732196" y="2471177"/>
                  <a:pt x="2698713" y="2465220"/>
                  <a:pt x="2666258" y="2461523"/>
                </a:cubicBezTo>
                <a:cubicBezTo>
                  <a:pt x="2633803" y="2457825"/>
                  <a:pt x="2595390" y="2455977"/>
                  <a:pt x="2551021" y="2455977"/>
                </a:cubicBezTo>
                <a:cubicBezTo>
                  <a:pt x="2479537" y="2455977"/>
                  <a:pt x="2410518" y="2471794"/>
                  <a:pt x="2343964" y="2503427"/>
                </a:cubicBezTo>
                <a:cubicBezTo>
                  <a:pt x="2277409" y="2535061"/>
                  <a:pt x="2213320" y="2575938"/>
                  <a:pt x="2151696" y="2626059"/>
                </a:cubicBezTo>
                <a:lnTo>
                  <a:pt x="2151696" y="3603418"/>
                </a:lnTo>
                <a:lnTo>
                  <a:pt x="1919990" y="3603418"/>
                </a:lnTo>
                <a:close/>
                <a:moveTo>
                  <a:pt x="3419498" y="2193458"/>
                </a:moveTo>
                <a:cubicBezTo>
                  <a:pt x="3516453" y="2193458"/>
                  <a:pt x="3600879" y="2201469"/>
                  <a:pt x="3672774" y="2217491"/>
                </a:cubicBezTo>
                <a:cubicBezTo>
                  <a:pt x="3744668" y="2233513"/>
                  <a:pt x="3806908" y="2260833"/>
                  <a:pt x="3859494" y="2299451"/>
                </a:cubicBezTo>
                <a:cubicBezTo>
                  <a:pt x="3911258" y="2337248"/>
                  <a:pt x="3950698" y="2386136"/>
                  <a:pt x="3977813" y="2446117"/>
                </a:cubicBezTo>
                <a:cubicBezTo>
                  <a:pt x="4004927" y="2506098"/>
                  <a:pt x="4018484" y="2580458"/>
                  <a:pt x="4018484" y="2669196"/>
                </a:cubicBezTo>
                <a:lnTo>
                  <a:pt x="4018484" y="3603418"/>
                </a:lnTo>
                <a:lnTo>
                  <a:pt x="3788010" y="3603418"/>
                </a:lnTo>
                <a:lnTo>
                  <a:pt x="3788010" y="3456753"/>
                </a:lnTo>
                <a:cubicBezTo>
                  <a:pt x="3767469" y="3470721"/>
                  <a:pt x="3739738" y="3490235"/>
                  <a:pt x="3704818" y="3515295"/>
                </a:cubicBezTo>
                <a:cubicBezTo>
                  <a:pt x="3669898" y="3540356"/>
                  <a:pt x="3636004" y="3560281"/>
                  <a:pt x="3603138" y="3575071"/>
                </a:cubicBezTo>
                <a:cubicBezTo>
                  <a:pt x="3564521" y="3593969"/>
                  <a:pt x="3520151" y="3609786"/>
                  <a:pt x="3470030" y="3622521"/>
                </a:cubicBezTo>
                <a:cubicBezTo>
                  <a:pt x="3419909" y="3635257"/>
                  <a:pt x="3361161" y="3641625"/>
                  <a:pt x="3293785" y="3641625"/>
                </a:cubicBezTo>
                <a:cubicBezTo>
                  <a:pt x="3169715" y="3641625"/>
                  <a:pt x="3064543" y="3600542"/>
                  <a:pt x="2978269" y="3518377"/>
                </a:cubicBezTo>
                <a:cubicBezTo>
                  <a:pt x="2891996" y="3436211"/>
                  <a:pt x="2848858" y="3331450"/>
                  <a:pt x="2848858" y="3204094"/>
                </a:cubicBezTo>
                <a:cubicBezTo>
                  <a:pt x="2848858" y="3099744"/>
                  <a:pt x="2871249" y="3015319"/>
                  <a:pt x="2916029" y="2950819"/>
                </a:cubicBezTo>
                <a:cubicBezTo>
                  <a:pt x="2960809" y="2886319"/>
                  <a:pt x="3024693" y="2835581"/>
                  <a:pt x="3107680" y="2798607"/>
                </a:cubicBezTo>
                <a:cubicBezTo>
                  <a:pt x="3191489" y="2761632"/>
                  <a:pt x="3292142" y="2736572"/>
                  <a:pt x="3409638" y="2723425"/>
                </a:cubicBezTo>
                <a:cubicBezTo>
                  <a:pt x="3527135" y="2710279"/>
                  <a:pt x="3653259" y="2700419"/>
                  <a:pt x="3788010" y="2693846"/>
                </a:cubicBezTo>
                <a:lnTo>
                  <a:pt x="3788010" y="2658104"/>
                </a:lnTo>
                <a:cubicBezTo>
                  <a:pt x="3788010" y="2605518"/>
                  <a:pt x="3778767" y="2561970"/>
                  <a:pt x="3760279" y="2527461"/>
                </a:cubicBezTo>
                <a:cubicBezTo>
                  <a:pt x="3741793" y="2492951"/>
                  <a:pt x="3715294" y="2465836"/>
                  <a:pt x="3680784" y="2446117"/>
                </a:cubicBezTo>
                <a:cubicBezTo>
                  <a:pt x="3647918" y="2427219"/>
                  <a:pt x="3608479" y="2414483"/>
                  <a:pt x="3562466" y="2407910"/>
                </a:cubicBezTo>
                <a:cubicBezTo>
                  <a:pt x="3516453" y="2401337"/>
                  <a:pt x="3468387" y="2398050"/>
                  <a:pt x="3418266" y="2398050"/>
                </a:cubicBezTo>
                <a:cubicBezTo>
                  <a:pt x="3357463" y="2398050"/>
                  <a:pt x="3289677" y="2406061"/>
                  <a:pt x="3214906" y="2422083"/>
                </a:cubicBezTo>
                <a:cubicBezTo>
                  <a:pt x="3140135" y="2438106"/>
                  <a:pt x="3062899" y="2461317"/>
                  <a:pt x="2983199" y="2491719"/>
                </a:cubicBezTo>
                <a:lnTo>
                  <a:pt x="2970874" y="2491719"/>
                </a:lnTo>
                <a:lnTo>
                  <a:pt x="2970874" y="2256314"/>
                </a:lnTo>
                <a:cubicBezTo>
                  <a:pt x="3016066" y="2243990"/>
                  <a:pt x="3081387" y="2230432"/>
                  <a:pt x="3166839" y="2215643"/>
                </a:cubicBezTo>
                <a:cubicBezTo>
                  <a:pt x="3252291" y="2200853"/>
                  <a:pt x="3336511" y="2193458"/>
                  <a:pt x="3419498" y="2193458"/>
                </a:cubicBezTo>
                <a:close/>
                <a:moveTo>
                  <a:pt x="8233628" y="2188528"/>
                </a:moveTo>
                <a:cubicBezTo>
                  <a:pt x="8152284" y="2188528"/>
                  <a:pt x="8072994" y="2205372"/>
                  <a:pt x="7995759" y="2239060"/>
                </a:cubicBezTo>
                <a:cubicBezTo>
                  <a:pt x="7918522" y="2272748"/>
                  <a:pt x="7843752" y="2319582"/>
                  <a:pt x="7771447" y="2379563"/>
                </a:cubicBezTo>
                <a:lnTo>
                  <a:pt x="7771447" y="2226735"/>
                </a:lnTo>
                <a:lnTo>
                  <a:pt x="7539740" y="2226735"/>
                </a:lnTo>
                <a:lnTo>
                  <a:pt x="7539740" y="3603418"/>
                </a:lnTo>
                <a:lnTo>
                  <a:pt x="7771447" y="3603418"/>
                </a:lnTo>
                <a:lnTo>
                  <a:pt x="7771447" y="2575527"/>
                </a:lnTo>
                <a:cubicBezTo>
                  <a:pt x="7834713" y="2527050"/>
                  <a:pt x="7900857" y="2487199"/>
                  <a:pt x="7969876" y="2455977"/>
                </a:cubicBezTo>
                <a:cubicBezTo>
                  <a:pt x="8038896" y="2424754"/>
                  <a:pt x="8105038" y="2409142"/>
                  <a:pt x="8168306" y="2409142"/>
                </a:cubicBezTo>
                <a:cubicBezTo>
                  <a:pt x="8229930" y="2409142"/>
                  <a:pt x="8280051" y="2417564"/>
                  <a:pt x="8318669" y="2434408"/>
                </a:cubicBezTo>
                <a:cubicBezTo>
                  <a:pt x="8357286" y="2451252"/>
                  <a:pt x="8386865" y="2476929"/>
                  <a:pt x="8407408" y="2511438"/>
                </a:cubicBezTo>
                <a:cubicBezTo>
                  <a:pt x="8427127" y="2542661"/>
                  <a:pt x="8440685" y="2586004"/>
                  <a:pt x="8448080" y="2641465"/>
                </a:cubicBezTo>
                <a:cubicBezTo>
                  <a:pt x="8455474" y="2696927"/>
                  <a:pt x="8459172" y="2756292"/>
                  <a:pt x="8459172" y="2819559"/>
                </a:cubicBezTo>
                <a:lnTo>
                  <a:pt x="8459172" y="3603418"/>
                </a:lnTo>
                <a:lnTo>
                  <a:pt x="8690879" y="3603418"/>
                </a:lnTo>
                <a:lnTo>
                  <a:pt x="8690879" y="2709868"/>
                </a:lnTo>
                <a:cubicBezTo>
                  <a:pt x="8690879" y="2541429"/>
                  <a:pt x="8651849" y="2412429"/>
                  <a:pt x="8573793" y="2322868"/>
                </a:cubicBezTo>
                <a:cubicBezTo>
                  <a:pt x="8495735" y="2233308"/>
                  <a:pt x="8382347" y="2188528"/>
                  <a:pt x="8233628" y="2188528"/>
                </a:cubicBezTo>
                <a:close/>
                <a:moveTo>
                  <a:pt x="6606661" y="2188528"/>
                </a:moveTo>
                <a:lnTo>
                  <a:pt x="6631221" y="2190430"/>
                </a:lnTo>
                <a:lnTo>
                  <a:pt x="6650902" y="2221312"/>
                </a:lnTo>
                <a:lnTo>
                  <a:pt x="6763164" y="2408249"/>
                </a:lnTo>
                <a:lnTo>
                  <a:pt x="6755638" y="2404521"/>
                </a:lnTo>
                <a:cubicBezTo>
                  <a:pt x="6709728" y="2387882"/>
                  <a:pt x="6655961" y="2379563"/>
                  <a:pt x="6594337" y="2379563"/>
                </a:cubicBezTo>
                <a:cubicBezTo>
                  <a:pt x="6470266" y="2379563"/>
                  <a:pt x="6371462" y="2416126"/>
                  <a:pt x="6297924" y="2489254"/>
                </a:cubicBezTo>
                <a:cubicBezTo>
                  <a:pt x="6224386" y="2562381"/>
                  <a:pt x="6182687" y="2653174"/>
                  <a:pt x="6172827" y="2761632"/>
                </a:cubicBezTo>
                <a:lnTo>
                  <a:pt x="6958540" y="2761632"/>
                </a:lnTo>
                <a:lnTo>
                  <a:pt x="7045075" y="2930599"/>
                </a:lnTo>
                <a:lnTo>
                  <a:pt x="7048635" y="2939110"/>
                </a:lnTo>
                <a:lnTo>
                  <a:pt x="6172827" y="2939110"/>
                </a:lnTo>
                <a:cubicBezTo>
                  <a:pt x="6172827" y="3023740"/>
                  <a:pt x="6185563" y="3097484"/>
                  <a:pt x="6211034" y="3160341"/>
                </a:cubicBezTo>
                <a:cubicBezTo>
                  <a:pt x="6236506" y="3223197"/>
                  <a:pt x="6271426" y="3274756"/>
                  <a:pt x="6315795" y="3315017"/>
                </a:cubicBezTo>
                <a:cubicBezTo>
                  <a:pt x="6358521" y="3354457"/>
                  <a:pt x="6409258" y="3384036"/>
                  <a:pt x="6468007" y="3403756"/>
                </a:cubicBezTo>
                <a:cubicBezTo>
                  <a:pt x="6526755" y="3423476"/>
                  <a:pt x="6591461" y="3433336"/>
                  <a:pt x="6662123" y="3433336"/>
                </a:cubicBezTo>
                <a:cubicBezTo>
                  <a:pt x="6755792" y="3433336"/>
                  <a:pt x="6850077" y="3414643"/>
                  <a:pt x="6944978" y="3377258"/>
                </a:cubicBezTo>
                <a:cubicBezTo>
                  <a:pt x="7039879" y="3339872"/>
                  <a:pt x="7107460" y="3303103"/>
                  <a:pt x="7147721" y="3266950"/>
                </a:cubicBezTo>
                <a:lnTo>
                  <a:pt x="7160046" y="3266950"/>
                </a:lnTo>
                <a:lnTo>
                  <a:pt x="7160046" y="3519609"/>
                </a:lnTo>
                <a:cubicBezTo>
                  <a:pt x="7081989" y="3552475"/>
                  <a:pt x="7002288" y="3580001"/>
                  <a:pt x="6920945" y="3602186"/>
                </a:cubicBezTo>
                <a:cubicBezTo>
                  <a:pt x="6839601" y="3624370"/>
                  <a:pt x="6754148" y="3635463"/>
                  <a:pt x="6664588" y="3635463"/>
                </a:cubicBezTo>
                <a:cubicBezTo>
                  <a:pt x="6436168" y="3635463"/>
                  <a:pt x="6257869" y="3573633"/>
                  <a:pt x="6129691" y="3449974"/>
                </a:cubicBezTo>
                <a:cubicBezTo>
                  <a:pt x="6001512" y="3326315"/>
                  <a:pt x="5937423" y="3150686"/>
                  <a:pt x="5937423" y="2923088"/>
                </a:cubicBezTo>
                <a:cubicBezTo>
                  <a:pt x="5937423" y="2697954"/>
                  <a:pt x="5998842" y="2519244"/>
                  <a:pt x="6121679" y="2386958"/>
                </a:cubicBezTo>
                <a:cubicBezTo>
                  <a:pt x="6244517" y="2254671"/>
                  <a:pt x="6406177" y="2188528"/>
                  <a:pt x="6606661" y="2188528"/>
                </a:cubicBezTo>
                <a:close/>
                <a:moveTo>
                  <a:pt x="4977109" y="2188528"/>
                </a:moveTo>
                <a:cubicBezTo>
                  <a:pt x="5056810" y="2188528"/>
                  <a:pt x="5123569" y="2196539"/>
                  <a:pt x="5177388" y="2212561"/>
                </a:cubicBezTo>
                <a:cubicBezTo>
                  <a:pt x="5231206" y="2228584"/>
                  <a:pt x="5288106" y="2253028"/>
                  <a:pt x="5348087" y="2285894"/>
                </a:cubicBezTo>
                <a:lnTo>
                  <a:pt x="5362876" y="2226735"/>
                </a:lnTo>
                <a:lnTo>
                  <a:pt x="5579793" y="2226735"/>
                </a:lnTo>
                <a:lnTo>
                  <a:pt x="5579793" y="3446893"/>
                </a:lnTo>
                <a:cubicBezTo>
                  <a:pt x="5579793" y="3680243"/>
                  <a:pt x="5526797" y="3851558"/>
                  <a:pt x="5420803" y="3960838"/>
                </a:cubicBezTo>
                <a:cubicBezTo>
                  <a:pt x="5314810" y="4070118"/>
                  <a:pt x="5151711" y="4124758"/>
                  <a:pt x="4931507" y="4124758"/>
                </a:cubicBezTo>
                <a:cubicBezTo>
                  <a:pt x="4858380" y="4124758"/>
                  <a:pt x="4787102" y="4119623"/>
                  <a:pt x="4717672" y="4109352"/>
                </a:cubicBezTo>
                <a:cubicBezTo>
                  <a:pt x="4648242" y="4099082"/>
                  <a:pt x="4579839" y="4084497"/>
                  <a:pt x="4512463" y="4065599"/>
                </a:cubicBezTo>
                <a:lnTo>
                  <a:pt x="4512463" y="3828962"/>
                </a:lnTo>
                <a:lnTo>
                  <a:pt x="4524789" y="3828962"/>
                </a:lnTo>
                <a:cubicBezTo>
                  <a:pt x="4562585" y="3843752"/>
                  <a:pt x="4622565" y="3862034"/>
                  <a:pt x="4704731" y="3883808"/>
                </a:cubicBezTo>
                <a:cubicBezTo>
                  <a:pt x="4786896" y="3905582"/>
                  <a:pt x="4869062" y="3916469"/>
                  <a:pt x="4951227" y="3916469"/>
                </a:cubicBezTo>
                <a:cubicBezTo>
                  <a:pt x="5030106" y="3916469"/>
                  <a:pt x="5095428" y="3907020"/>
                  <a:pt x="5147192" y="3888122"/>
                </a:cubicBezTo>
                <a:cubicBezTo>
                  <a:pt x="5198956" y="3869224"/>
                  <a:pt x="5239217" y="3842931"/>
                  <a:pt x="5267975" y="3809243"/>
                </a:cubicBezTo>
                <a:cubicBezTo>
                  <a:pt x="5296733" y="3777198"/>
                  <a:pt x="5317275" y="3738580"/>
                  <a:pt x="5329599" y="3693389"/>
                </a:cubicBezTo>
                <a:cubicBezTo>
                  <a:pt x="5341924" y="3648198"/>
                  <a:pt x="5348087" y="3597667"/>
                  <a:pt x="5348087" y="3541794"/>
                </a:cubicBezTo>
                <a:lnTo>
                  <a:pt x="5348087" y="3416081"/>
                </a:lnTo>
                <a:cubicBezTo>
                  <a:pt x="5278247" y="3471953"/>
                  <a:pt x="5211486" y="3513652"/>
                  <a:pt x="5147808" y="3541178"/>
                </a:cubicBezTo>
                <a:cubicBezTo>
                  <a:pt x="5084130" y="3568703"/>
                  <a:pt x="5002992" y="3582466"/>
                  <a:pt x="4904393" y="3582466"/>
                </a:cubicBezTo>
                <a:cubicBezTo>
                  <a:pt x="4740062" y="3582466"/>
                  <a:pt x="4609624" y="3523101"/>
                  <a:pt x="4513080" y="3404372"/>
                </a:cubicBezTo>
                <a:cubicBezTo>
                  <a:pt x="4416535" y="3285643"/>
                  <a:pt x="4368263" y="3118231"/>
                  <a:pt x="4368263" y="2902135"/>
                </a:cubicBezTo>
                <a:cubicBezTo>
                  <a:pt x="4368263" y="2783817"/>
                  <a:pt x="4384901" y="2681727"/>
                  <a:pt x="4418179" y="2595863"/>
                </a:cubicBezTo>
                <a:cubicBezTo>
                  <a:pt x="4451456" y="2510000"/>
                  <a:pt x="4496852" y="2435846"/>
                  <a:pt x="4554368" y="2373400"/>
                </a:cubicBezTo>
                <a:cubicBezTo>
                  <a:pt x="4607775" y="2315063"/>
                  <a:pt x="4672687" y="2269666"/>
                  <a:pt x="4749101" y="2237211"/>
                </a:cubicBezTo>
                <a:cubicBezTo>
                  <a:pt x="4825514" y="2204755"/>
                  <a:pt x="4901517" y="2188528"/>
                  <a:pt x="4977109" y="2188528"/>
                </a:cubicBezTo>
                <a:close/>
                <a:moveTo>
                  <a:pt x="0" y="1768251"/>
                </a:moveTo>
                <a:lnTo>
                  <a:pt x="261286" y="1768251"/>
                </a:lnTo>
                <a:lnTo>
                  <a:pt x="836856" y="3382804"/>
                </a:lnTo>
                <a:lnTo>
                  <a:pt x="1412425" y="1768251"/>
                </a:lnTo>
                <a:lnTo>
                  <a:pt x="1661387" y="1768251"/>
                </a:lnTo>
                <a:lnTo>
                  <a:pt x="993381" y="3603418"/>
                </a:lnTo>
                <a:lnTo>
                  <a:pt x="668006" y="3603418"/>
                </a:lnTo>
                <a:close/>
                <a:moveTo>
                  <a:pt x="9578703" y="1731277"/>
                </a:moveTo>
                <a:cubicBezTo>
                  <a:pt x="9499824" y="1731277"/>
                  <a:pt x="9416220" y="1740109"/>
                  <a:pt x="9327893" y="1757775"/>
                </a:cubicBezTo>
                <a:cubicBezTo>
                  <a:pt x="9239565" y="1775441"/>
                  <a:pt x="9166643" y="1795366"/>
                  <a:pt x="9109127" y="1817550"/>
                </a:cubicBezTo>
                <a:lnTo>
                  <a:pt x="9109127" y="2068977"/>
                </a:lnTo>
                <a:lnTo>
                  <a:pt x="9121452" y="2068977"/>
                </a:lnTo>
                <a:cubicBezTo>
                  <a:pt x="9167465" y="2040219"/>
                  <a:pt x="9230116" y="2011872"/>
                  <a:pt x="9309406" y="1983936"/>
                </a:cubicBezTo>
                <a:cubicBezTo>
                  <a:pt x="9388695" y="1955999"/>
                  <a:pt x="9472709" y="1942031"/>
                  <a:pt x="9561448" y="1942031"/>
                </a:cubicBezTo>
                <a:cubicBezTo>
                  <a:pt x="9660869" y="1942031"/>
                  <a:pt x="9742007" y="1964832"/>
                  <a:pt x="9804864" y="2010434"/>
                </a:cubicBezTo>
                <a:cubicBezTo>
                  <a:pt x="9867720" y="2056036"/>
                  <a:pt x="9899149" y="2125260"/>
                  <a:pt x="9899149" y="2218108"/>
                </a:cubicBezTo>
                <a:cubicBezTo>
                  <a:pt x="9899149" y="2288770"/>
                  <a:pt x="9886003" y="2346902"/>
                  <a:pt x="9859709" y="2392504"/>
                </a:cubicBezTo>
                <a:cubicBezTo>
                  <a:pt x="9833417" y="2438106"/>
                  <a:pt x="9796442" y="2482269"/>
                  <a:pt x="9748786" y="2524996"/>
                </a:cubicBezTo>
                <a:cubicBezTo>
                  <a:pt x="9709346" y="2561970"/>
                  <a:pt x="9658610" y="2598534"/>
                  <a:pt x="9596574" y="2634687"/>
                </a:cubicBezTo>
                <a:cubicBezTo>
                  <a:pt x="9534539" y="2670840"/>
                  <a:pt x="9476818" y="2704116"/>
                  <a:pt x="9423410" y="2734518"/>
                </a:cubicBezTo>
                <a:lnTo>
                  <a:pt x="9423410" y="3110425"/>
                </a:lnTo>
                <a:lnTo>
                  <a:pt x="9644025" y="3110425"/>
                </a:lnTo>
                <a:lnTo>
                  <a:pt x="9644025" y="2833116"/>
                </a:lnTo>
                <a:cubicBezTo>
                  <a:pt x="9711401" y="2794499"/>
                  <a:pt x="9775079" y="2754648"/>
                  <a:pt x="9835059" y="2713566"/>
                </a:cubicBezTo>
                <a:cubicBezTo>
                  <a:pt x="9895041" y="2672483"/>
                  <a:pt x="9948037" y="2628524"/>
                  <a:pt x="9994050" y="2581690"/>
                </a:cubicBezTo>
                <a:cubicBezTo>
                  <a:pt x="10040884" y="2533212"/>
                  <a:pt x="10078681" y="2477545"/>
                  <a:pt x="10107438" y="2414688"/>
                </a:cubicBezTo>
                <a:cubicBezTo>
                  <a:pt x="10136197" y="2351832"/>
                  <a:pt x="10150575" y="2280142"/>
                  <a:pt x="10150575" y="2199620"/>
                </a:cubicBezTo>
                <a:cubicBezTo>
                  <a:pt x="10150575" y="2059117"/>
                  <a:pt x="10099427" y="1945934"/>
                  <a:pt x="9997131" y="1860071"/>
                </a:cubicBezTo>
                <a:cubicBezTo>
                  <a:pt x="9894835" y="1774208"/>
                  <a:pt x="9755360" y="1731277"/>
                  <a:pt x="9578703" y="1731277"/>
                </a:cubicBezTo>
                <a:close/>
                <a:moveTo>
                  <a:pt x="5717334" y="0"/>
                </a:moveTo>
                <a:lnTo>
                  <a:pt x="11813334" y="0"/>
                </a:lnTo>
                <a:lnTo>
                  <a:pt x="11813334" y="6858000"/>
                </a:lnTo>
                <a:lnTo>
                  <a:pt x="5717334" y="6858000"/>
                </a:lnTo>
                <a:cubicBezTo>
                  <a:pt x="7377010" y="5163436"/>
                  <a:pt x="7480740" y="4052936"/>
                  <a:pt x="7122548" y="3115830"/>
                </a:cubicBezTo>
                <a:lnTo>
                  <a:pt x="7048635" y="2939110"/>
                </a:lnTo>
                <a:lnTo>
                  <a:pt x="7187161" y="2939110"/>
                </a:lnTo>
                <a:lnTo>
                  <a:pt x="7187161" y="2813397"/>
                </a:lnTo>
                <a:cubicBezTo>
                  <a:pt x="7187161" y="2613734"/>
                  <a:pt x="7136834" y="2459674"/>
                  <a:pt x="7036182" y="2351216"/>
                </a:cubicBezTo>
                <a:cubicBezTo>
                  <a:pt x="6960692" y="2269872"/>
                  <a:pt x="6861284" y="2219032"/>
                  <a:pt x="6737959" y="2198696"/>
                </a:cubicBezTo>
                <a:lnTo>
                  <a:pt x="6631221" y="2190430"/>
                </a:lnTo>
                <a:lnTo>
                  <a:pt x="6430476" y="1875429"/>
                </a:lnTo>
                <a:cubicBezTo>
                  <a:pt x="6063100" y="1298958"/>
                  <a:pt x="5717334" y="714375"/>
                  <a:pt x="57173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305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BE494-285F-560D-1BF1-F2CC0F2F9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B2FE65-0F3B-586E-2AB3-1B6FD3D897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15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74C0BF5-E20C-3FD1-C085-B966FD3E4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5482" y="696316"/>
            <a:ext cx="10987178" cy="5462946"/>
          </a:xfrm>
        </p:spPr>
        <p:txBody>
          <a:bodyPr>
            <a:normAutofit/>
          </a:bodyPr>
          <a:lstStyle/>
          <a:p>
            <a:r>
              <a:rPr lang="nl-NL" sz="33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Vandaag meer ILT?</a:t>
            </a:r>
          </a:p>
          <a:p>
            <a:endParaRPr lang="nl-NL" dirty="0"/>
          </a:p>
          <a:p>
            <a:pPr algn="r"/>
            <a:r>
              <a:rPr lang="nl-NL" dirty="0"/>
              <a:t>Sessie: Regeling Overige Pyrotechnische Artikelen (ROPA)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8C3317E-9F9D-309D-B0B6-5C19D9495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8" y="2727047"/>
            <a:ext cx="3741394" cy="2606504"/>
          </a:xfrm>
          <a:prstGeom prst="rect">
            <a:avLst/>
          </a:prstGeom>
        </p:spPr>
      </p:pic>
      <p:pic>
        <p:nvPicPr>
          <p:cNvPr id="5124" name="Picture 4" descr="Nu noodsignalen voor de beroepsvaart kopen | TOPLICHT">
            <a:extLst>
              <a:ext uri="{FF2B5EF4-FFF2-40B4-BE49-F238E27FC236}">
                <a16:creationId xmlns:a16="http://schemas.microsoft.com/office/drawing/2014/main" id="{64C60853-ABB8-C8B4-F1E3-CF7274780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34" y="2317077"/>
            <a:ext cx="2836935" cy="3821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591031"/>
      </p:ext>
    </p:extLst>
  </p:cSld>
  <p:clrMapOvr>
    <a:masterClrMapping/>
  </p:clrMapOvr>
</p:sld>
</file>

<file path=ppt/theme/theme1.xml><?xml version="1.0" encoding="utf-8"?>
<a:theme xmlns:a="http://schemas.openxmlformats.org/drawingml/2006/main" name="IenW Nederlands 16:9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2.xml><?xml version="1.0" encoding="utf-8"?>
<a:theme xmlns:a="http://schemas.openxmlformats.org/drawingml/2006/main" name="IenW Engels 16:9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18067 RIJK - Sjabloon 16x9 Hemelblauw</Template>
  <TotalTime>1</TotalTime>
  <Words>155</Words>
  <Application>Microsoft Office PowerPoint</Application>
  <PresentationFormat>Breedbeeld</PresentationFormat>
  <Paragraphs>71</Paragraphs>
  <Slides>15</Slides>
  <Notes>4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Arial</vt:lpstr>
      <vt:lpstr>Calibri</vt:lpstr>
      <vt:lpstr>Verdana</vt:lpstr>
      <vt:lpstr>Wingdings</vt:lpstr>
      <vt:lpstr>IenW Nederlands 16:9</vt:lpstr>
      <vt:lpstr>IenW Engels 16:9</vt:lpstr>
      <vt:lpstr> Inspectie Leefomgeving en Transport  Marktordening, Producttoezicht, team vuurwerk</vt:lpstr>
      <vt:lpstr>PowerPoint-presentatie</vt:lpstr>
      <vt:lpstr>Werkzaamheden ILT</vt:lpstr>
      <vt:lpstr>Evenementen </vt:lpstr>
      <vt:lpstr>Ontheffingen Oud en Nieuw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Taal, Mandy (RWS WVL)</dc:creator>
  <cp:lastModifiedBy>Taal, Mandy (RWS WVL)</cp:lastModifiedBy>
  <cp:revision>7</cp:revision>
  <dcterms:created xsi:type="dcterms:W3CDTF">2022-10-05T11:24:09Z</dcterms:created>
  <dcterms:modified xsi:type="dcterms:W3CDTF">2026-10-02T14:36:52Z</dcterms:modified>
</cp:coreProperties>
</file>