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61" r:id="rId6"/>
    <p:sldId id="268" r:id="rId7"/>
    <p:sldId id="272" r:id="rId8"/>
    <p:sldId id="262" r:id="rId9"/>
    <p:sldId id="263" r:id="rId10"/>
    <p:sldId id="269" r:id="rId11"/>
    <p:sldId id="270" r:id="rId12"/>
    <p:sldId id="267" r:id="rId13"/>
  </p:sldIdLst>
  <p:sldSz cx="12192000" cy="6858000"/>
  <p:notesSz cx="6724650" cy="97742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9D3465-587E-41EA-9C7C-D2720B10CFBB}" v="19" dt="2026-10-05T11:05:06.6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91768" autoAdjust="0"/>
  </p:normalViewPr>
  <p:slideViewPr>
    <p:cSldViewPr snapToGrid="0">
      <p:cViewPr varScale="1">
        <p:scale>
          <a:sx n="101" d="100"/>
          <a:sy n="101" d="100"/>
        </p:scale>
        <p:origin x="996" y="11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14015" cy="490409"/>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09079" y="0"/>
            <a:ext cx="2914015" cy="490409"/>
          </a:xfrm>
          <a:prstGeom prst="rect">
            <a:avLst/>
          </a:prstGeom>
        </p:spPr>
        <p:txBody>
          <a:bodyPr vert="horz" lIns="91440" tIns="45720" rIns="91440" bIns="45720" rtlCol="0"/>
          <a:lstStyle>
            <a:lvl1pPr algn="r">
              <a:defRPr sz="1200"/>
            </a:lvl1pPr>
          </a:lstStyle>
          <a:p>
            <a:fld id="{F59A7FDE-C514-4F21-8475-8CC6400A48C0}" type="datetimeFigureOut">
              <a:t>6-10-2026</a:t>
            </a:fld>
            <a:endParaRPr lang="nl-NL"/>
          </a:p>
        </p:txBody>
      </p:sp>
      <p:sp>
        <p:nvSpPr>
          <p:cNvPr id="4" name="Tijdelijke aanduiding voor dia-afbeelding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2465" y="4703852"/>
            <a:ext cx="5379720" cy="3848606"/>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283830"/>
            <a:ext cx="2914015" cy="490408"/>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09079" y="9283830"/>
            <a:ext cx="2914015" cy="490408"/>
          </a:xfrm>
          <a:prstGeom prst="rect">
            <a:avLst/>
          </a:prstGeom>
        </p:spPr>
        <p:txBody>
          <a:bodyPr vert="horz" lIns="91440" tIns="45720" rIns="91440" bIns="45720" rtlCol="0" anchor="b"/>
          <a:lstStyle>
            <a:lvl1pPr algn="r">
              <a:defRPr sz="1200"/>
            </a:lvl1pPr>
          </a:lstStyle>
          <a:p>
            <a:fld id="{3688C231-B9A1-41C6-85B8-2A9CAB0CD61D}" type="slidenum">
              <a:t>‹nr.›</a:t>
            </a:fld>
            <a:endParaRPr lang="nl-NL"/>
          </a:p>
        </p:txBody>
      </p:sp>
    </p:spTree>
    <p:extLst>
      <p:ext uri="{BB962C8B-B14F-4D97-AF65-F5344CB8AC3E}">
        <p14:creationId xmlns:p14="http://schemas.microsoft.com/office/powerpoint/2010/main" val="1422751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dirty="0"/>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688C231-B9A1-41C6-85B8-2A9CAB0CD61D}" type="slidenum">
              <a:rPr lang="nl-NL" smtClean="0"/>
              <a:t>2</a:t>
            </a:fld>
            <a:endParaRPr lang="nl-NL" dirty="0"/>
          </a:p>
        </p:txBody>
      </p:sp>
    </p:spTree>
    <p:extLst>
      <p:ext uri="{BB962C8B-B14F-4D97-AF65-F5344CB8AC3E}">
        <p14:creationId xmlns:p14="http://schemas.microsoft.com/office/powerpoint/2010/main" val="486799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dirty="0"/>
          </a:p>
        </p:txBody>
      </p:sp>
      <p:sp>
        <p:nvSpPr>
          <p:cNvPr id="3" name="Tijdelijke aanduiding voor notities 2"/>
          <p:cNvSpPr>
            <a:spLocks noGrp="1"/>
          </p:cNvSpPr>
          <p:nvPr>
            <p:ph type="body" idx="1"/>
          </p:nvPr>
        </p:nvSpPr>
        <p:spPr/>
        <p:txBody>
          <a:bodyPr/>
          <a:lstStyle/>
          <a:p>
            <a:endParaRPr lang="en-US" dirty="0">
              <a:solidFill>
                <a:srgbClr val="FF0000"/>
              </a:solidFill>
              <a:ea typeface="Calibri"/>
              <a:cs typeface="Calibri"/>
            </a:endParaRPr>
          </a:p>
        </p:txBody>
      </p:sp>
      <p:sp>
        <p:nvSpPr>
          <p:cNvPr id="4" name="Tijdelijke aanduiding voor dianummer 3"/>
          <p:cNvSpPr>
            <a:spLocks noGrp="1"/>
          </p:cNvSpPr>
          <p:nvPr>
            <p:ph type="sldNum" sz="quarter" idx="5"/>
          </p:nvPr>
        </p:nvSpPr>
        <p:spPr/>
        <p:txBody>
          <a:bodyPr/>
          <a:lstStyle/>
          <a:p>
            <a:fld id="{3688C231-B9A1-41C6-85B8-2A9CAB0CD61D}" type="slidenum">
              <a:t>3</a:t>
            </a:fld>
            <a:endParaRPr lang="nl-NL" dirty="0"/>
          </a:p>
        </p:txBody>
      </p:sp>
    </p:spTree>
    <p:extLst>
      <p:ext uri="{BB962C8B-B14F-4D97-AF65-F5344CB8AC3E}">
        <p14:creationId xmlns:p14="http://schemas.microsoft.com/office/powerpoint/2010/main" val="948874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dirty="0"/>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688C231-B9A1-41C6-85B8-2A9CAB0CD61D}" type="slidenum">
              <a:rPr lang="nl-NL" smtClean="0"/>
              <a:t>4</a:t>
            </a:fld>
            <a:endParaRPr lang="nl-NL"/>
          </a:p>
        </p:txBody>
      </p:sp>
    </p:spTree>
    <p:extLst>
      <p:ext uri="{BB962C8B-B14F-4D97-AF65-F5344CB8AC3E}">
        <p14:creationId xmlns:p14="http://schemas.microsoft.com/office/powerpoint/2010/main" val="4009898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688C231-B9A1-41C6-85B8-2A9CAB0CD61D}" type="slidenum">
              <a:rPr lang="nl-NL" smtClean="0"/>
              <a:t>5</a:t>
            </a:fld>
            <a:endParaRPr lang="nl-NL"/>
          </a:p>
        </p:txBody>
      </p:sp>
    </p:spTree>
    <p:extLst>
      <p:ext uri="{BB962C8B-B14F-4D97-AF65-F5344CB8AC3E}">
        <p14:creationId xmlns:p14="http://schemas.microsoft.com/office/powerpoint/2010/main" val="1091334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en-US" dirty="0">
              <a:solidFill>
                <a:srgbClr val="FF0000"/>
              </a:solidFill>
              <a:ea typeface="Calibri"/>
              <a:cs typeface="Calibri"/>
            </a:endParaRPr>
          </a:p>
        </p:txBody>
      </p:sp>
      <p:sp>
        <p:nvSpPr>
          <p:cNvPr id="4" name="Tijdelijke aanduiding voor dianummer 3"/>
          <p:cNvSpPr>
            <a:spLocks noGrp="1"/>
          </p:cNvSpPr>
          <p:nvPr>
            <p:ph type="sldNum" sz="quarter" idx="5"/>
          </p:nvPr>
        </p:nvSpPr>
        <p:spPr/>
        <p:txBody>
          <a:bodyPr/>
          <a:lstStyle/>
          <a:p>
            <a:fld id="{3688C231-B9A1-41C6-85B8-2A9CAB0CD61D}" type="slidenum">
              <a:t>6</a:t>
            </a:fld>
            <a:endParaRPr lang="nl-NL"/>
          </a:p>
        </p:txBody>
      </p:sp>
    </p:spTree>
    <p:extLst>
      <p:ext uri="{BB962C8B-B14F-4D97-AF65-F5344CB8AC3E}">
        <p14:creationId xmlns:p14="http://schemas.microsoft.com/office/powerpoint/2010/main" val="1338145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noProof="0" dirty="0">
              <a:ea typeface="Calibri"/>
              <a:cs typeface="Calibri"/>
            </a:endParaRPr>
          </a:p>
        </p:txBody>
      </p:sp>
      <p:sp>
        <p:nvSpPr>
          <p:cNvPr id="4" name="Tijdelijke aanduiding voor dianummer 3"/>
          <p:cNvSpPr>
            <a:spLocks noGrp="1"/>
          </p:cNvSpPr>
          <p:nvPr>
            <p:ph type="sldNum" sz="quarter" idx="5"/>
          </p:nvPr>
        </p:nvSpPr>
        <p:spPr/>
        <p:txBody>
          <a:bodyPr/>
          <a:lstStyle/>
          <a:p>
            <a:fld id="{3688C231-B9A1-41C6-85B8-2A9CAB0CD61D}" type="slidenum">
              <a:t>7</a:t>
            </a:fld>
            <a:endParaRPr lang="nl-NL"/>
          </a:p>
        </p:txBody>
      </p:sp>
    </p:spTree>
    <p:extLst>
      <p:ext uri="{BB962C8B-B14F-4D97-AF65-F5344CB8AC3E}">
        <p14:creationId xmlns:p14="http://schemas.microsoft.com/office/powerpoint/2010/main" val="3322556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sz="1200" b="0" i="0" kern="1200" dirty="0">
              <a:solidFill>
                <a:schemeClr val="tx1"/>
              </a:solidFill>
              <a:effectLst/>
              <a:latin typeface="+mn-lt"/>
              <a:ea typeface="+mn-ea"/>
              <a:cs typeface="+mn-cs"/>
            </a:endParaRPr>
          </a:p>
          <a:p>
            <a:endParaRPr lang="nl-NL" noProof="0" dirty="0"/>
          </a:p>
        </p:txBody>
      </p:sp>
      <p:sp>
        <p:nvSpPr>
          <p:cNvPr id="4" name="Tijdelijke aanduiding voor dianummer 3"/>
          <p:cNvSpPr>
            <a:spLocks noGrp="1"/>
          </p:cNvSpPr>
          <p:nvPr>
            <p:ph type="sldNum" sz="quarter" idx="5"/>
          </p:nvPr>
        </p:nvSpPr>
        <p:spPr/>
        <p:txBody>
          <a:bodyPr/>
          <a:lstStyle/>
          <a:p>
            <a:fld id="{3688C231-B9A1-41C6-85B8-2A9CAB0CD61D}" type="slidenum">
              <a:t>8</a:t>
            </a:fld>
            <a:endParaRPr lang="nl-NL"/>
          </a:p>
        </p:txBody>
      </p:sp>
    </p:spTree>
    <p:extLst>
      <p:ext uri="{BB962C8B-B14F-4D97-AF65-F5344CB8AC3E}">
        <p14:creationId xmlns:p14="http://schemas.microsoft.com/office/powerpoint/2010/main" val="4557315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oofd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79A29DF-E9E8-C647-4A8B-F9D242BABB9B}"/>
              </a:ext>
            </a:extLst>
          </p:cNvPr>
          <p:cNvSpPr>
            <a:spLocks noGrp="1"/>
          </p:cNvSpPr>
          <p:nvPr>
            <p:ph type="title"/>
          </p:nvPr>
        </p:nvSpPr>
        <p:spPr>
          <a:xfrm>
            <a:off x="750518" y="6100175"/>
            <a:ext cx="10515600" cy="563346"/>
          </a:xfrm>
        </p:spPr>
        <p:txBody>
          <a:bodyPr/>
          <a:lstStyle>
            <a:lvl1pPr>
              <a:defRPr sz="1400" b="1">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16659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ussendia hoofdstuk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5AAF45-25CA-3A70-110A-54F2EA06220B}"/>
              </a:ext>
            </a:extLst>
          </p:cNvPr>
          <p:cNvSpPr>
            <a:spLocks noGrp="1"/>
          </p:cNvSpPr>
          <p:nvPr>
            <p:ph type="title" hasCustomPrompt="1"/>
          </p:nvPr>
        </p:nvSpPr>
        <p:spPr>
          <a:xfrm>
            <a:off x="838200" y="864296"/>
            <a:ext cx="10515600" cy="801666"/>
          </a:xfrm>
        </p:spPr>
        <p:txBody>
          <a:bodyPr>
            <a:noAutofit/>
          </a:bodyPr>
          <a:lstStyle>
            <a:lvl1pPr>
              <a:defRPr sz="3600" b="1">
                <a:solidFill>
                  <a:schemeClr val="bg1"/>
                </a:solidFill>
              </a:defRPr>
            </a:lvl1pPr>
          </a:lstStyle>
          <a:p>
            <a:r>
              <a:rPr lang="nl-NL" dirty="0"/>
              <a:t>Hoofdstuk titel</a:t>
            </a:r>
          </a:p>
        </p:txBody>
      </p:sp>
    </p:spTree>
    <p:extLst>
      <p:ext uri="{BB962C8B-B14F-4D97-AF65-F5344CB8AC3E}">
        <p14:creationId xmlns:p14="http://schemas.microsoft.com/office/powerpoint/2010/main" val="364064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ussendia hoofdstu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5AAF45-25CA-3A70-110A-54F2EA06220B}"/>
              </a:ext>
            </a:extLst>
          </p:cNvPr>
          <p:cNvSpPr>
            <a:spLocks noGrp="1"/>
          </p:cNvSpPr>
          <p:nvPr>
            <p:ph type="title" hasCustomPrompt="1"/>
          </p:nvPr>
        </p:nvSpPr>
        <p:spPr>
          <a:xfrm>
            <a:off x="838200" y="864296"/>
            <a:ext cx="10515600" cy="801666"/>
          </a:xfrm>
        </p:spPr>
        <p:txBody>
          <a:bodyPr>
            <a:noAutofit/>
          </a:bodyPr>
          <a:lstStyle>
            <a:lvl1pPr>
              <a:defRPr sz="3600" b="1">
                <a:solidFill>
                  <a:schemeClr val="bg1"/>
                </a:solidFill>
              </a:defRPr>
            </a:lvl1pPr>
          </a:lstStyle>
          <a:p>
            <a:r>
              <a:rPr lang="nl-NL" dirty="0"/>
              <a:t>Hoofdstuk titel</a:t>
            </a:r>
          </a:p>
        </p:txBody>
      </p:sp>
    </p:spTree>
    <p:extLst>
      <p:ext uri="{BB962C8B-B14F-4D97-AF65-F5344CB8AC3E}">
        <p14:creationId xmlns:p14="http://schemas.microsoft.com/office/powerpoint/2010/main" val="3657640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ussendia hoofdstu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5AAF45-25CA-3A70-110A-54F2EA06220B}"/>
              </a:ext>
            </a:extLst>
          </p:cNvPr>
          <p:cNvSpPr>
            <a:spLocks noGrp="1"/>
          </p:cNvSpPr>
          <p:nvPr>
            <p:ph type="title" hasCustomPrompt="1"/>
          </p:nvPr>
        </p:nvSpPr>
        <p:spPr>
          <a:xfrm>
            <a:off x="838200" y="864296"/>
            <a:ext cx="10515600" cy="801666"/>
          </a:xfrm>
        </p:spPr>
        <p:txBody>
          <a:bodyPr>
            <a:noAutofit/>
          </a:bodyPr>
          <a:lstStyle>
            <a:lvl1pPr>
              <a:defRPr sz="3600" b="1">
                <a:solidFill>
                  <a:schemeClr val="bg1"/>
                </a:solidFill>
              </a:defRPr>
            </a:lvl1pPr>
          </a:lstStyle>
          <a:p>
            <a:r>
              <a:rPr lang="nl-NL" dirty="0"/>
              <a:t>Hoofdstuk titel</a:t>
            </a:r>
          </a:p>
        </p:txBody>
      </p:sp>
    </p:spTree>
    <p:extLst>
      <p:ext uri="{BB962C8B-B14F-4D97-AF65-F5344CB8AC3E}">
        <p14:creationId xmlns:p14="http://schemas.microsoft.com/office/powerpoint/2010/main" val="858622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ussendia hoofdstuk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5AAF45-25CA-3A70-110A-54F2EA06220B}"/>
              </a:ext>
            </a:extLst>
          </p:cNvPr>
          <p:cNvSpPr>
            <a:spLocks noGrp="1"/>
          </p:cNvSpPr>
          <p:nvPr>
            <p:ph type="title" hasCustomPrompt="1"/>
          </p:nvPr>
        </p:nvSpPr>
        <p:spPr>
          <a:xfrm>
            <a:off x="838200" y="864296"/>
            <a:ext cx="10515600" cy="801666"/>
          </a:xfrm>
        </p:spPr>
        <p:txBody>
          <a:bodyPr>
            <a:noAutofit/>
          </a:bodyPr>
          <a:lstStyle>
            <a:lvl1pPr>
              <a:defRPr sz="3600" b="1">
                <a:solidFill>
                  <a:schemeClr val="bg1"/>
                </a:solidFill>
              </a:defRPr>
            </a:lvl1pPr>
          </a:lstStyle>
          <a:p>
            <a:r>
              <a:rPr lang="nl-NL" dirty="0"/>
              <a:t>Hoofdstuk titel</a:t>
            </a:r>
          </a:p>
        </p:txBody>
      </p:sp>
    </p:spTree>
    <p:extLst>
      <p:ext uri="{BB962C8B-B14F-4D97-AF65-F5344CB8AC3E}">
        <p14:creationId xmlns:p14="http://schemas.microsoft.com/office/powerpoint/2010/main" val="2784301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B02DB2-C67C-A8AE-A6C2-A32F1777D9E4}"/>
              </a:ext>
            </a:extLst>
          </p:cNvPr>
          <p:cNvSpPr>
            <a:spLocks noGrp="1"/>
          </p:cNvSpPr>
          <p:nvPr>
            <p:ph type="title"/>
          </p:nvPr>
        </p:nvSpPr>
        <p:spPr/>
        <p:txBody>
          <a:body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5C7DF775-2601-A9F8-2C4D-914E27716A9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F8B0376-DEA1-9031-4292-2DFD56FCBB12}"/>
              </a:ext>
            </a:extLst>
          </p:cNvPr>
          <p:cNvSpPr>
            <a:spLocks noGrp="1"/>
          </p:cNvSpPr>
          <p:nvPr>
            <p:ph type="dt" sz="half" idx="10"/>
          </p:nvPr>
        </p:nvSpPr>
        <p:spPr>
          <a:xfrm>
            <a:off x="838200" y="6356350"/>
            <a:ext cx="2743200" cy="365125"/>
          </a:xfrm>
          <a:prstGeom prst="rect">
            <a:avLst/>
          </a:prstGeom>
        </p:spPr>
        <p:txBody>
          <a:bodyPr/>
          <a:lstStyle/>
          <a:p>
            <a:fld id="{3CEEEDE1-190C-4E27-B2B2-88B978345795}" type="datetimeFigureOut">
              <a:rPr lang="nl-NL" smtClean="0"/>
              <a:t>6-10-2026</a:t>
            </a:fld>
            <a:endParaRPr lang="nl-NL"/>
          </a:p>
        </p:txBody>
      </p:sp>
      <p:sp>
        <p:nvSpPr>
          <p:cNvPr id="5" name="Tijdelijke aanduiding voor voettekst 4">
            <a:extLst>
              <a:ext uri="{FF2B5EF4-FFF2-40B4-BE49-F238E27FC236}">
                <a16:creationId xmlns:a16="http://schemas.microsoft.com/office/drawing/2014/main" id="{87F91F9B-438C-EBDF-21F2-3B19EC373EA4}"/>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FE5D18CE-BD82-0EC1-46CC-E5578941B740}"/>
              </a:ext>
            </a:extLst>
          </p:cNvPr>
          <p:cNvSpPr>
            <a:spLocks noGrp="1"/>
          </p:cNvSpPr>
          <p:nvPr>
            <p:ph type="sldNum" sz="quarter" idx="12"/>
          </p:nvPr>
        </p:nvSpPr>
        <p:spPr>
          <a:xfrm>
            <a:off x="8610600" y="6356350"/>
            <a:ext cx="2743200" cy="365125"/>
          </a:xfrm>
          <a:prstGeom prst="rect">
            <a:avLst/>
          </a:prstGeom>
        </p:spPr>
        <p:txBody>
          <a:bodyPr/>
          <a:lstStyle/>
          <a:p>
            <a:fld id="{957CE4F9-8DCF-4DB7-B008-63B622769556}" type="slidenum">
              <a:rPr lang="nl-NL" smtClean="0"/>
              <a:t>‹nr.›</a:t>
            </a:fld>
            <a:endParaRPr lang="nl-NL"/>
          </a:p>
        </p:txBody>
      </p:sp>
    </p:spTree>
    <p:extLst>
      <p:ext uri="{BB962C8B-B14F-4D97-AF65-F5344CB8AC3E}">
        <p14:creationId xmlns:p14="http://schemas.microsoft.com/office/powerpoint/2010/main" val="1955956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326587-B486-9BDE-83DD-1D9DD4444146}"/>
              </a:ext>
            </a:extLst>
          </p:cNvPr>
          <p:cNvSpPr>
            <a:spLocks noGrp="1"/>
          </p:cNvSpPr>
          <p:nvPr>
            <p:ph type="title"/>
          </p:nvPr>
        </p:nvSpPr>
        <p:spPr/>
        <p:txBody>
          <a:body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36E51D28-8702-E0DB-3130-4CECB67F78E4}"/>
              </a:ext>
            </a:extLst>
          </p:cNvPr>
          <p:cNvSpPr>
            <a:spLocks noGrp="1"/>
          </p:cNvSpPr>
          <p:nvPr>
            <p:ph sz="half" idx="1"/>
          </p:nvPr>
        </p:nvSpPr>
        <p:spPr>
          <a:xfrm>
            <a:off x="838200" y="1825625"/>
            <a:ext cx="5181600" cy="402403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4BA7F0B6-E147-09A8-40C5-575CF33645D6}"/>
              </a:ext>
            </a:extLst>
          </p:cNvPr>
          <p:cNvSpPr>
            <a:spLocks noGrp="1"/>
          </p:cNvSpPr>
          <p:nvPr>
            <p:ph sz="half" idx="2"/>
          </p:nvPr>
        </p:nvSpPr>
        <p:spPr>
          <a:xfrm>
            <a:off x="6172200" y="1825625"/>
            <a:ext cx="5181600" cy="402403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821E2A7-C7CE-5C45-2418-4A455B684191}"/>
              </a:ext>
            </a:extLst>
          </p:cNvPr>
          <p:cNvSpPr>
            <a:spLocks noGrp="1"/>
          </p:cNvSpPr>
          <p:nvPr>
            <p:ph type="dt" sz="half" idx="10"/>
          </p:nvPr>
        </p:nvSpPr>
        <p:spPr>
          <a:xfrm>
            <a:off x="838200" y="6356350"/>
            <a:ext cx="2743200" cy="365125"/>
          </a:xfrm>
          <a:prstGeom prst="rect">
            <a:avLst/>
          </a:prstGeom>
        </p:spPr>
        <p:txBody>
          <a:bodyPr/>
          <a:lstStyle/>
          <a:p>
            <a:fld id="{3CEEEDE1-190C-4E27-B2B2-88B978345795}" type="datetimeFigureOut">
              <a:rPr lang="nl-NL" smtClean="0"/>
              <a:t>6-10-2026</a:t>
            </a:fld>
            <a:endParaRPr lang="nl-NL"/>
          </a:p>
        </p:txBody>
      </p:sp>
      <p:sp>
        <p:nvSpPr>
          <p:cNvPr id="6" name="Tijdelijke aanduiding voor voettekst 5">
            <a:extLst>
              <a:ext uri="{FF2B5EF4-FFF2-40B4-BE49-F238E27FC236}">
                <a16:creationId xmlns:a16="http://schemas.microsoft.com/office/drawing/2014/main" id="{06AA7E32-983A-19F6-1384-2EB319DF4DAF}"/>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7" name="Tijdelijke aanduiding voor dianummer 6">
            <a:extLst>
              <a:ext uri="{FF2B5EF4-FFF2-40B4-BE49-F238E27FC236}">
                <a16:creationId xmlns:a16="http://schemas.microsoft.com/office/drawing/2014/main" id="{6E1D8A82-5431-E07F-1DBA-B68D997C48B2}"/>
              </a:ext>
            </a:extLst>
          </p:cNvPr>
          <p:cNvSpPr>
            <a:spLocks noGrp="1"/>
          </p:cNvSpPr>
          <p:nvPr>
            <p:ph type="sldNum" sz="quarter" idx="12"/>
          </p:nvPr>
        </p:nvSpPr>
        <p:spPr>
          <a:xfrm>
            <a:off x="8610600" y="6356350"/>
            <a:ext cx="2743200" cy="365125"/>
          </a:xfrm>
          <a:prstGeom prst="rect">
            <a:avLst/>
          </a:prstGeom>
        </p:spPr>
        <p:txBody>
          <a:bodyPr/>
          <a:lstStyle/>
          <a:p>
            <a:fld id="{957CE4F9-8DCF-4DB7-B008-63B622769556}" type="slidenum">
              <a:rPr lang="nl-NL" smtClean="0"/>
              <a:t>‹nr.›</a:t>
            </a:fld>
            <a:endParaRPr lang="nl-NL"/>
          </a:p>
        </p:txBody>
      </p:sp>
    </p:spTree>
    <p:extLst>
      <p:ext uri="{BB962C8B-B14F-4D97-AF65-F5344CB8AC3E}">
        <p14:creationId xmlns:p14="http://schemas.microsoft.com/office/powerpoint/2010/main" val="2468678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6B9B88-5927-8637-6828-3B02E4C9721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BEC9D4C-DF5A-9CB1-66A7-0AA7607EF0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9572E0A-9EDD-6C59-D457-491FE850FB6C}"/>
              </a:ext>
            </a:extLst>
          </p:cNvPr>
          <p:cNvSpPr>
            <a:spLocks noGrp="1"/>
          </p:cNvSpPr>
          <p:nvPr>
            <p:ph sz="half" idx="2"/>
          </p:nvPr>
        </p:nvSpPr>
        <p:spPr>
          <a:xfrm>
            <a:off x="839788" y="2505075"/>
            <a:ext cx="5157787" cy="334458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81277A1-FAA7-A2B9-77CB-59D719CC75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74820E5-EBAF-958E-28E2-798961687FBB}"/>
              </a:ext>
            </a:extLst>
          </p:cNvPr>
          <p:cNvSpPr>
            <a:spLocks noGrp="1"/>
          </p:cNvSpPr>
          <p:nvPr>
            <p:ph sz="quarter" idx="4"/>
          </p:nvPr>
        </p:nvSpPr>
        <p:spPr>
          <a:xfrm>
            <a:off x="6172200" y="2505075"/>
            <a:ext cx="5183188" cy="334458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952C246E-1D03-0520-C194-9E8196D56FCE}"/>
              </a:ext>
            </a:extLst>
          </p:cNvPr>
          <p:cNvSpPr>
            <a:spLocks noGrp="1"/>
          </p:cNvSpPr>
          <p:nvPr>
            <p:ph type="dt" sz="half" idx="10"/>
          </p:nvPr>
        </p:nvSpPr>
        <p:spPr>
          <a:xfrm>
            <a:off x="838200" y="6356350"/>
            <a:ext cx="2743200" cy="365125"/>
          </a:xfrm>
          <a:prstGeom prst="rect">
            <a:avLst/>
          </a:prstGeom>
        </p:spPr>
        <p:txBody>
          <a:bodyPr/>
          <a:lstStyle/>
          <a:p>
            <a:fld id="{3CEEEDE1-190C-4E27-B2B2-88B978345795}" type="datetimeFigureOut">
              <a:rPr lang="nl-NL" smtClean="0"/>
              <a:t>6-10-2026</a:t>
            </a:fld>
            <a:endParaRPr lang="nl-NL"/>
          </a:p>
        </p:txBody>
      </p:sp>
      <p:sp>
        <p:nvSpPr>
          <p:cNvPr id="8" name="Tijdelijke aanduiding voor voettekst 7">
            <a:extLst>
              <a:ext uri="{FF2B5EF4-FFF2-40B4-BE49-F238E27FC236}">
                <a16:creationId xmlns:a16="http://schemas.microsoft.com/office/drawing/2014/main" id="{6F3D8F00-22F4-12BD-B3AD-F1E91BFAFA1F}"/>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9" name="Tijdelijke aanduiding voor dianummer 8">
            <a:extLst>
              <a:ext uri="{FF2B5EF4-FFF2-40B4-BE49-F238E27FC236}">
                <a16:creationId xmlns:a16="http://schemas.microsoft.com/office/drawing/2014/main" id="{12446107-D386-69ED-5BE7-314806512DB3}"/>
              </a:ext>
            </a:extLst>
          </p:cNvPr>
          <p:cNvSpPr>
            <a:spLocks noGrp="1"/>
          </p:cNvSpPr>
          <p:nvPr>
            <p:ph type="sldNum" sz="quarter" idx="12"/>
          </p:nvPr>
        </p:nvSpPr>
        <p:spPr>
          <a:xfrm>
            <a:off x="8610600" y="6356350"/>
            <a:ext cx="2743200" cy="365125"/>
          </a:xfrm>
          <a:prstGeom prst="rect">
            <a:avLst/>
          </a:prstGeom>
        </p:spPr>
        <p:txBody>
          <a:bodyPr/>
          <a:lstStyle/>
          <a:p>
            <a:fld id="{957CE4F9-8DCF-4DB7-B008-63B622769556}" type="slidenum">
              <a:rPr lang="nl-NL" smtClean="0"/>
              <a:t>‹nr.›</a:t>
            </a:fld>
            <a:endParaRPr lang="nl-NL"/>
          </a:p>
        </p:txBody>
      </p:sp>
    </p:spTree>
    <p:extLst>
      <p:ext uri="{BB962C8B-B14F-4D97-AF65-F5344CB8AC3E}">
        <p14:creationId xmlns:p14="http://schemas.microsoft.com/office/powerpoint/2010/main" val="52257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7026D19-D2E8-8DD4-A08B-3E4AF785D3A5}"/>
              </a:ext>
            </a:extLst>
          </p:cNvPr>
          <p:cNvSpPr>
            <a:spLocks noGrp="1"/>
          </p:cNvSpPr>
          <p:nvPr>
            <p:ph type="dt" sz="half" idx="10"/>
          </p:nvPr>
        </p:nvSpPr>
        <p:spPr>
          <a:xfrm>
            <a:off x="838200" y="6356350"/>
            <a:ext cx="2743200" cy="365125"/>
          </a:xfrm>
          <a:prstGeom prst="rect">
            <a:avLst/>
          </a:prstGeom>
        </p:spPr>
        <p:txBody>
          <a:bodyPr/>
          <a:lstStyle/>
          <a:p>
            <a:fld id="{3CEEEDE1-190C-4E27-B2B2-88B978345795}" type="datetimeFigureOut">
              <a:rPr lang="nl-NL" smtClean="0"/>
              <a:t>6-10-2026</a:t>
            </a:fld>
            <a:endParaRPr lang="nl-NL"/>
          </a:p>
        </p:txBody>
      </p:sp>
      <p:sp>
        <p:nvSpPr>
          <p:cNvPr id="3" name="Tijdelijke aanduiding voor voettekst 2">
            <a:extLst>
              <a:ext uri="{FF2B5EF4-FFF2-40B4-BE49-F238E27FC236}">
                <a16:creationId xmlns:a16="http://schemas.microsoft.com/office/drawing/2014/main" id="{4D0A4C25-956F-9683-7AB7-B05B7521C955}"/>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4" name="Tijdelijke aanduiding voor dianummer 3">
            <a:extLst>
              <a:ext uri="{FF2B5EF4-FFF2-40B4-BE49-F238E27FC236}">
                <a16:creationId xmlns:a16="http://schemas.microsoft.com/office/drawing/2014/main" id="{16F2706A-21D1-19DD-94CA-559380F9ED15}"/>
              </a:ext>
            </a:extLst>
          </p:cNvPr>
          <p:cNvSpPr>
            <a:spLocks noGrp="1"/>
          </p:cNvSpPr>
          <p:nvPr>
            <p:ph type="sldNum" sz="quarter" idx="12"/>
          </p:nvPr>
        </p:nvSpPr>
        <p:spPr>
          <a:xfrm>
            <a:off x="8610600" y="6356350"/>
            <a:ext cx="2743200" cy="365125"/>
          </a:xfrm>
          <a:prstGeom prst="rect">
            <a:avLst/>
          </a:prstGeom>
        </p:spPr>
        <p:txBody>
          <a:bodyPr/>
          <a:lstStyle/>
          <a:p>
            <a:fld id="{957CE4F9-8DCF-4DB7-B008-63B622769556}" type="slidenum">
              <a:rPr lang="nl-NL" smtClean="0"/>
              <a:t>‹nr.›</a:t>
            </a:fld>
            <a:endParaRPr lang="nl-NL"/>
          </a:p>
        </p:txBody>
      </p:sp>
    </p:spTree>
    <p:extLst>
      <p:ext uri="{BB962C8B-B14F-4D97-AF65-F5344CB8AC3E}">
        <p14:creationId xmlns:p14="http://schemas.microsoft.com/office/powerpoint/2010/main" val="722450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F0247BE-AA79-915C-DAB3-318C5BF19F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8750EB2E-F01A-C001-B9C0-96D2CC2E55C9}"/>
              </a:ext>
            </a:extLst>
          </p:cNvPr>
          <p:cNvSpPr>
            <a:spLocks noGrp="1"/>
          </p:cNvSpPr>
          <p:nvPr>
            <p:ph type="body" idx="1"/>
          </p:nvPr>
        </p:nvSpPr>
        <p:spPr>
          <a:xfrm>
            <a:off x="838200" y="1825625"/>
            <a:ext cx="10515600" cy="4017767"/>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773443855"/>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0" r:id="rId3"/>
    <p:sldLayoutId id="2147483661" r:id="rId4"/>
    <p:sldLayoutId id="2147483662" r:id="rId5"/>
    <p:sldLayoutId id="2147483650" r:id="rId6"/>
    <p:sldLayoutId id="2147483652" r:id="rId7"/>
    <p:sldLayoutId id="2147483653" r:id="rId8"/>
    <p:sldLayoutId id="2147483655" r:id="rId9"/>
  </p:sldLayoutIdLst>
  <p:txStyles>
    <p:titleStyle>
      <a:lvl1pPr algn="l" defTabSz="914400" rtl="0" eaLnBrk="1" latinLnBrk="0" hangingPunct="1">
        <a:lnSpc>
          <a:spcPct val="90000"/>
        </a:lnSpc>
        <a:spcBef>
          <a:spcPct val="0"/>
        </a:spcBef>
        <a:buNone/>
        <a:defRPr sz="3600" kern="1200">
          <a:solidFill>
            <a:schemeClr val="tx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Aanmeldformulier"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Instructieformulier"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D86096-0301-4A5C-B9D7-BA240EFC783E}"/>
              </a:ext>
            </a:extLst>
          </p:cNvPr>
          <p:cNvSpPr>
            <a:spLocks noGrp="1"/>
          </p:cNvSpPr>
          <p:nvPr>
            <p:ph type="title"/>
          </p:nvPr>
        </p:nvSpPr>
        <p:spPr/>
        <p:txBody>
          <a:bodyPr/>
          <a:lstStyle/>
          <a:p>
            <a:r>
              <a:rPr lang="nl-NL" dirty="0"/>
              <a:t>Wet veilige jaarwisseling - ontheffingen</a:t>
            </a:r>
          </a:p>
        </p:txBody>
      </p:sp>
    </p:spTree>
    <p:extLst>
      <p:ext uri="{BB962C8B-B14F-4D97-AF65-F5344CB8AC3E}">
        <p14:creationId xmlns:p14="http://schemas.microsoft.com/office/powerpoint/2010/main" val="2299450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C8ED2F-F597-D936-0EBF-7660E869F7E2}"/>
              </a:ext>
            </a:extLst>
          </p:cNvPr>
          <p:cNvSpPr>
            <a:spLocks noGrp="1"/>
          </p:cNvSpPr>
          <p:nvPr>
            <p:ph type="title"/>
          </p:nvPr>
        </p:nvSpPr>
        <p:spPr/>
        <p:txBody>
          <a:bodyPr/>
          <a:lstStyle/>
          <a:p>
            <a:r>
              <a:rPr lang="nl-NL" dirty="0"/>
              <a:t>Aanleiding</a:t>
            </a:r>
          </a:p>
        </p:txBody>
      </p:sp>
      <p:sp>
        <p:nvSpPr>
          <p:cNvPr id="3" name="Tijdelijke aanduiding voor inhoud 2">
            <a:extLst>
              <a:ext uri="{FF2B5EF4-FFF2-40B4-BE49-F238E27FC236}">
                <a16:creationId xmlns:a16="http://schemas.microsoft.com/office/drawing/2014/main" id="{FDCD775B-1463-F468-9958-F2FE6B275F9E}"/>
              </a:ext>
            </a:extLst>
          </p:cNvPr>
          <p:cNvSpPr>
            <a:spLocks noGrp="1"/>
          </p:cNvSpPr>
          <p:nvPr>
            <p:ph idx="1"/>
          </p:nvPr>
        </p:nvSpPr>
        <p:spPr/>
        <p:txBody>
          <a:bodyPr/>
          <a:lstStyle/>
          <a:p>
            <a:pPr marL="0" indent="0" algn="ctr">
              <a:buNone/>
            </a:pPr>
            <a:r>
              <a:rPr lang="nl-NL" dirty="0"/>
              <a:t>Inwerkingtreding Wet veilige jaarwisseling per 1 augustus 2026</a:t>
            </a:r>
          </a:p>
          <a:p>
            <a:endParaRPr lang="nl-NL" dirty="0"/>
          </a:p>
          <a:p>
            <a:r>
              <a:rPr lang="nl-NL" dirty="0"/>
              <a:t>Korte toelichting wetgeving</a:t>
            </a:r>
          </a:p>
          <a:p>
            <a:pPr lvl="1"/>
            <a:endParaRPr lang="nl-NL" dirty="0"/>
          </a:p>
          <a:p>
            <a:pPr lvl="1"/>
            <a:r>
              <a:rPr lang="nl-NL" dirty="0"/>
              <a:t>artikel 9.2.2.1a, vierde lid, van de Wet milieubeheer kan door de </a:t>
            </a:r>
            <a:r>
              <a:rPr lang="nl-NL" b="1" dirty="0"/>
              <a:t>burgemeester</a:t>
            </a:r>
            <a:r>
              <a:rPr lang="nl-NL" dirty="0"/>
              <a:t> worden verleend voor F2 vuurwerk</a:t>
            </a:r>
          </a:p>
          <a:p>
            <a:pPr lvl="1"/>
            <a:r>
              <a:rPr lang="nl-NL" dirty="0"/>
              <a:t>Artikel 2.3.2 Vuurwerkbesluit (</a:t>
            </a:r>
            <a:r>
              <a:rPr lang="nl-NL" dirty="0" err="1"/>
              <a:t>Vb</a:t>
            </a:r>
            <a:r>
              <a:rPr lang="nl-NL" dirty="0"/>
              <a:t>) Voorwaarden waar een aanvraag om een ontheffing aan moet voldoen</a:t>
            </a:r>
          </a:p>
          <a:p>
            <a:pPr lvl="1"/>
            <a:r>
              <a:rPr lang="nl-NL" dirty="0"/>
              <a:t>Artikel 2.3.2a lid 1 </a:t>
            </a:r>
            <a:r>
              <a:rPr lang="nl-NL" dirty="0" err="1"/>
              <a:t>Vb</a:t>
            </a:r>
            <a:r>
              <a:rPr lang="nl-NL" dirty="0"/>
              <a:t> voorschriften afsteekterrein en de veiligheidszone.</a:t>
            </a:r>
          </a:p>
          <a:p>
            <a:pPr lvl="1"/>
            <a:r>
              <a:rPr lang="nl-NL" dirty="0"/>
              <a:t>Artikel 2.3.2a lid 2 </a:t>
            </a:r>
            <a:r>
              <a:rPr lang="nl-NL" dirty="0" err="1"/>
              <a:t>Vb</a:t>
            </a:r>
            <a:r>
              <a:rPr lang="nl-NL" dirty="0"/>
              <a:t> voorschriften supervisor en de </a:t>
            </a:r>
            <a:r>
              <a:rPr lang="nl-NL" dirty="0" err="1"/>
              <a:t>ontbranders</a:t>
            </a:r>
            <a:r>
              <a:rPr lang="nl-NL" dirty="0"/>
              <a:t> </a:t>
            </a:r>
          </a:p>
          <a:p>
            <a:pPr lvl="1"/>
            <a:r>
              <a:rPr lang="nl-NL" dirty="0"/>
              <a:t>Artikel 2.3.2a lid 3 </a:t>
            </a:r>
            <a:r>
              <a:rPr lang="nl-NL" dirty="0" err="1"/>
              <a:t>Vb</a:t>
            </a:r>
            <a:r>
              <a:rPr lang="nl-NL" dirty="0"/>
              <a:t> voorschriften op het bezit en de wijze en het moment van tot ontbranding brengen </a:t>
            </a:r>
          </a:p>
          <a:p>
            <a:pPr marL="0" indent="0">
              <a:buNone/>
            </a:pPr>
            <a:endParaRPr lang="nl-NL" dirty="0"/>
          </a:p>
        </p:txBody>
      </p:sp>
    </p:spTree>
    <p:extLst>
      <p:ext uri="{BB962C8B-B14F-4D97-AF65-F5344CB8AC3E}">
        <p14:creationId xmlns:p14="http://schemas.microsoft.com/office/powerpoint/2010/main" val="1245093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36A0A7-8F20-651C-985E-3443318689E3}"/>
              </a:ext>
            </a:extLst>
          </p:cNvPr>
          <p:cNvSpPr>
            <a:spLocks noGrp="1"/>
          </p:cNvSpPr>
          <p:nvPr>
            <p:ph type="title"/>
          </p:nvPr>
        </p:nvSpPr>
        <p:spPr/>
        <p:txBody>
          <a:bodyPr/>
          <a:lstStyle/>
          <a:p>
            <a:pPr algn="ctr"/>
            <a:r>
              <a:rPr lang="nl-NL" dirty="0"/>
              <a:t>Ontheffing</a:t>
            </a:r>
          </a:p>
        </p:txBody>
      </p:sp>
      <p:sp>
        <p:nvSpPr>
          <p:cNvPr id="3" name="Tijdelijke aanduiding voor inhoud 2">
            <a:extLst>
              <a:ext uri="{FF2B5EF4-FFF2-40B4-BE49-F238E27FC236}">
                <a16:creationId xmlns:a16="http://schemas.microsoft.com/office/drawing/2014/main" id="{D86684EF-2ECC-A594-4083-7F11D0B5FD0C}"/>
              </a:ext>
            </a:extLst>
          </p:cNvPr>
          <p:cNvSpPr>
            <a:spLocks noGrp="1"/>
          </p:cNvSpPr>
          <p:nvPr>
            <p:ph idx="1"/>
          </p:nvPr>
        </p:nvSpPr>
        <p:spPr/>
        <p:txBody>
          <a:bodyPr vert="horz" lIns="91440" tIns="45720" rIns="91440" bIns="45720" rtlCol="0" anchor="t">
            <a:normAutofit/>
          </a:bodyPr>
          <a:lstStyle/>
          <a:p>
            <a:pPr marL="0" indent="0" algn="ctr">
              <a:buNone/>
            </a:pPr>
            <a:endParaRPr lang="nl-NL" dirty="0"/>
          </a:p>
          <a:p>
            <a:pPr marL="0" indent="0" algn="ctr">
              <a:buNone/>
            </a:pPr>
            <a:endParaRPr lang="nl-NL" dirty="0"/>
          </a:p>
          <a:p>
            <a:pPr marL="0" indent="0" algn="ctr">
              <a:buNone/>
            </a:pPr>
            <a:r>
              <a:rPr lang="nl-NL" dirty="0"/>
              <a:t>Uitgangspunt verlenen ontheffingen is ‘nee, tenzij’</a:t>
            </a:r>
          </a:p>
          <a:p>
            <a:endParaRPr lang="nl-NL" dirty="0"/>
          </a:p>
          <a:p>
            <a:r>
              <a:rPr lang="nl-NL" dirty="0"/>
              <a:t>Gemeenten dienen zelf af te wegen: wel een ontheffing voor maximaal 200 kg F2 vuurwerk of geen ontheffingen voor de jaarwisseling van 2026-2027 (actieve communicatie).</a:t>
            </a:r>
          </a:p>
          <a:p>
            <a:r>
              <a:rPr lang="nl-NL" dirty="0"/>
              <a:t>Deze taak ligt bij gemeenten. Voor omgevingsdiensten (kennis zit vaak daar wat vuurwerkevenementen betreft)kan er een rol worden belegd wat betreft advies. Dit zijn afspraken die moeten worden gemaakt.</a:t>
            </a:r>
          </a:p>
        </p:txBody>
      </p:sp>
      <p:pic>
        <p:nvPicPr>
          <p:cNvPr id="4" name="Afbeelding 3">
            <a:extLst>
              <a:ext uri="{FF2B5EF4-FFF2-40B4-BE49-F238E27FC236}">
                <a16:creationId xmlns:a16="http://schemas.microsoft.com/office/drawing/2014/main" id="{E9B3C0A1-4B0D-3BCD-9D69-FC72DCF9127B}"/>
              </a:ext>
            </a:extLst>
          </p:cNvPr>
          <p:cNvPicPr>
            <a:picLocks noChangeAspect="1"/>
          </p:cNvPicPr>
          <p:nvPr/>
        </p:nvPicPr>
        <p:blipFill>
          <a:blip r:embed="rId3"/>
          <a:srcRect r="3417"/>
          <a:stretch>
            <a:fillRect/>
          </a:stretch>
        </p:blipFill>
        <p:spPr>
          <a:xfrm>
            <a:off x="10353675" y="230188"/>
            <a:ext cx="1714954" cy="754781"/>
          </a:xfrm>
          <a:prstGeom prst="rect">
            <a:avLst/>
          </a:prstGeom>
        </p:spPr>
      </p:pic>
      <p:pic>
        <p:nvPicPr>
          <p:cNvPr id="5" name="Afbeelding 4">
            <a:extLst>
              <a:ext uri="{FF2B5EF4-FFF2-40B4-BE49-F238E27FC236}">
                <a16:creationId xmlns:a16="http://schemas.microsoft.com/office/drawing/2014/main" id="{05A9D5FC-79B5-13A7-4EBA-3ADBA78BD599}"/>
              </a:ext>
            </a:extLst>
          </p:cNvPr>
          <p:cNvPicPr>
            <a:picLocks noChangeAspect="1"/>
          </p:cNvPicPr>
          <p:nvPr/>
        </p:nvPicPr>
        <p:blipFill>
          <a:blip r:embed="rId4"/>
          <a:srcRect t="17309"/>
          <a:stretch>
            <a:fillRect/>
          </a:stretch>
        </p:blipFill>
        <p:spPr>
          <a:xfrm>
            <a:off x="10534918" y="1027906"/>
            <a:ext cx="1352467" cy="1496151"/>
          </a:xfrm>
          <a:prstGeom prst="snip2DiagRect">
            <a:avLst>
              <a:gd name="adj1" fmla="val 28020"/>
              <a:gd name="adj2" fmla="val 16667"/>
            </a:avLst>
          </a:prstGeom>
        </p:spPr>
      </p:pic>
    </p:spTree>
    <p:extLst>
      <p:ext uri="{BB962C8B-B14F-4D97-AF65-F5344CB8AC3E}">
        <p14:creationId xmlns:p14="http://schemas.microsoft.com/office/powerpoint/2010/main" val="1541314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CFF32C-DA65-E07E-A8CF-E0B2416D39D4}"/>
              </a:ext>
            </a:extLst>
          </p:cNvPr>
          <p:cNvSpPr>
            <a:spLocks noGrp="1"/>
          </p:cNvSpPr>
          <p:nvPr>
            <p:ph type="title"/>
          </p:nvPr>
        </p:nvSpPr>
        <p:spPr/>
        <p:txBody>
          <a:bodyPr/>
          <a:lstStyle/>
          <a:p>
            <a:pPr algn="ctr"/>
            <a:r>
              <a:rPr lang="nl-NL" dirty="0"/>
              <a:t>Beleid en transparantie</a:t>
            </a:r>
          </a:p>
        </p:txBody>
      </p:sp>
      <p:sp>
        <p:nvSpPr>
          <p:cNvPr id="3" name="Tijdelijke aanduiding voor inhoud 2">
            <a:extLst>
              <a:ext uri="{FF2B5EF4-FFF2-40B4-BE49-F238E27FC236}">
                <a16:creationId xmlns:a16="http://schemas.microsoft.com/office/drawing/2014/main" id="{43E78C8B-D895-3C60-0AB6-0ECA512BD226}"/>
              </a:ext>
            </a:extLst>
          </p:cNvPr>
          <p:cNvSpPr>
            <a:spLocks noGrp="1"/>
          </p:cNvSpPr>
          <p:nvPr>
            <p:ph idx="1"/>
          </p:nvPr>
        </p:nvSpPr>
        <p:spPr/>
        <p:txBody>
          <a:bodyPr/>
          <a:lstStyle/>
          <a:p>
            <a:pPr marL="457200" lvl="1" indent="0">
              <a:buNone/>
            </a:pPr>
            <a:endParaRPr lang="nl-NL" dirty="0"/>
          </a:p>
          <a:p>
            <a:pPr marL="457200" lvl="1" indent="0">
              <a:buNone/>
            </a:pPr>
            <a:r>
              <a:rPr lang="nl-NL" dirty="0">
                <a:latin typeface="Verdana"/>
                <a:ea typeface="Verdana"/>
              </a:rPr>
              <a:t>Gemeenten stellen zelf het beleid omtrent wel of geen ontheffing op</a:t>
            </a:r>
          </a:p>
          <a:p>
            <a:pPr marL="457200" lvl="1" indent="0">
              <a:buNone/>
            </a:pPr>
            <a:endParaRPr lang="nl-NL" dirty="0">
              <a:latin typeface="Verdana"/>
              <a:ea typeface="Verdana"/>
            </a:endParaRPr>
          </a:p>
          <a:p>
            <a:pPr marL="457200" lvl="1" indent="0">
              <a:buNone/>
            </a:pPr>
            <a:r>
              <a:rPr lang="nl-NL" dirty="0">
                <a:latin typeface="Verdana"/>
                <a:ea typeface="Verdana"/>
              </a:rPr>
              <a:t>Bij het niet verlenen van ontheffingen is dit wel zo netjes om dit naar buiten kenbaar te maken</a:t>
            </a:r>
          </a:p>
          <a:p>
            <a:pPr marL="457200" lvl="1" indent="0">
              <a:buNone/>
            </a:pPr>
            <a:endParaRPr lang="nl-NL" dirty="0">
              <a:latin typeface="Verdana"/>
              <a:ea typeface="Verdana"/>
            </a:endParaRPr>
          </a:p>
          <a:p>
            <a:pPr marL="457200" lvl="1" indent="0">
              <a:buNone/>
            </a:pPr>
            <a:r>
              <a:rPr lang="nl-NL" dirty="0">
                <a:latin typeface="Verdana"/>
                <a:ea typeface="Verdana"/>
              </a:rPr>
              <a:t>Bij het wel willen gaan verlenen van ontheffingen moet worden gedacht aan:</a:t>
            </a:r>
          </a:p>
          <a:p>
            <a:pPr lvl="2"/>
            <a:r>
              <a:rPr lang="nl-NL" sz="1800" dirty="0">
                <a:latin typeface="Verdana"/>
                <a:ea typeface="Verdana"/>
              </a:rPr>
              <a:t>Het opstellen van beleidsregel en regels over toewijzing van de ontheffing</a:t>
            </a:r>
          </a:p>
          <a:p>
            <a:pPr lvl="2"/>
            <a:r>
              <a:rPr lang="nl-NL" sz="1800" dirty="0">
                <a:latin typeface="Verdana"/>
                <a:ea typeface="Verdana"/>
              </a:rPr>
              <a:t>Locaties aanwijzen (schaarse vergunningen) danwel locaties zelf laten uitkiezen</a:t>
            </a:r>
          </a:p>
          <a:p>
            <a:pPr lvl="2"/>
            <a:r>
              <a:rPr lang="nl-NL" sz="1800" dirty="0">
                <a:latin typeface="Verdana"/>
                <a:ea typeface="Verdana"/>
              </a:rPr>
              <a:t>Inhoudelijke eisen aan een aanvraag</a:t>
            </a:r>
          </a:p>
          <a:p>
            <a:pPr lvl="2"/>
            <a:r>
              <a:rPr lang="nl-NL" sz="1800" dirty="0">
                <a:latin typeface="Verdana"/>
                <a:ea typeface="Verdana"/>
              </a:rPr>
              <a:t>Inhoudelijk kunnen beoordelen aanvraag</a:t>
            </a:r>
          </a:p>
          <a:p>
            <a:pPr lvl="2"/>
            <a:r>
              <a:rPr lang="nl-NL" sz="1800" dirty="0">
                <a:latin typeface="Verdana"/>
                <a:ea typeface="Verdana"/>
              </a:rPr>
              <a:t>Loket indienen aanvragen</a:t>
            </a:r>
          </a:p>
          <a:p>
            <a:endParaRPr lang="nl-NL" dirty="0"/>
          </a:p>
        </p:txBody>
      </p:sp>
    </p:spTree>
    <p:extLst>
      <p:ext uri="{BB962C8B-B14F-4D97-AF65-F5344CB8AC3E}">
        <p14:creationId xmlns:p14="http://schemas.microsoft.com/office/powerpoint/2010/main" val="3176316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B9764F-9C1C-C557-724E-5267771E7975}"/>
              </a:ext>
            </a:extLst>
          </p:cNvPr>
          <p:cNvSpPr>
            <a:spLocks noGrp="1"/>
          </p:cNvSpPr>
          <p:nvPr>
            <p:ph type="title"/>
          </p:nvPr>
        </p:nvSpPr>
        <p:spPr/>
        <p:txBody>
          <a:bodyPr/>
          <a:lstStyle/>
          <a:p>
            <a:pPr algn="ctr"/>
            <a:r>
              <a:rPr lang="nl-NL" dirty="0"/>
              <a:t>Ontheffing procedure</a:t>
            </a:r>
          </a:p>
        </p:txBody>
      </p:sp>
      <p:sp>
        <p:nvSpPr>
          <p:cNvPr id="3" name="Tijdelijke aanduiding voor inhoud 2">
            <a:extLst>
              <a:ext uri="{FF2B5EF4-FFF2-40B4-BE49-F238E27FC236}">
                <a16:creationId xmlns:a16="http://schemas.microsoft.com/office/drawing/2014/main" id="{A1F5DFB8-F918-1F00-7C2E-731DBA22D243}"/>
              </a:ext>
            </a:extLst>
          </p:cNvPr>
          <p:cNvSpPr>
            <a:spLocks noGrp="1"/>
          </p:cNvSpPr>
          <p:nvPr>
            <p:ph idx="1"/>
          </p:nvPr>
        </p:nvSpPr>
        <p:spPr/>
        <p:txBody>
          <a:bodyPr vert="horz" lIns="91440" tIns="45720" rIns="91440" bIns="45720" rtlCol="0" anchor="t">
            <a:normAutofit fontScale="92500" lnSpcReduction="20000"/>
          </a:bodyPr>
          <a:lstStyle/>
          <a:p>
            <a:pPr marL="0" indent="0">
              <a:buNone/>
            </a:pPr>
            <a:endParaRPr lang="nl-NL" dirty="0"/>
          </a:p>
          <a:p>
            <a:r>
              <a:rPr lang="nl-NL" dirty="0"/>
              <a:t>Indienen aanvraag</a:t>
            </a:r>
          </a:p>
          <a:p>
            <a:pPr lvl="1"/>
            <a:r>
              <a:rPr lang="nl-NL" dirty="0"/>
              <a:t>Aanvraagformulier vaststellen (digitaal beschikbaar)</a:t>
            </a:r>
          </a:p>
          <a:p>
            <a:pPr marL="457200" lvl="1" indent="0">
              <a:buNone/>
            </a:pPr>
            <a:r>
              <a:rPr lang="nl-NL" dirty="0"/>
              <a:t>	</a:t>
            </a:r>
            <a:r>
              <a:rPr lang="nl-NL" u="sng" dirty="0">
                <a:hlinkClick r:id="rId3"/>
              </a:rPr>
              <a:t>Aanmeldformulier</a:t>
            </a:r>
            <a:endParaRPr lang="nl-NL" u="sng" dirty="0"/>
          </a:p>
          <a:p>
            <a:pPr marL="457200" lvl="1" indent="0">
              <a:buNone/>
            </a:pPr>
            <a:r>
              <a:rPr lang="nl-NL" dirty="0"/>
              <a:t>	</a:t>
            </a:r>
            <a:r>
              <a:rPr lang="nl-NL" dirty="0">
                <a:hlinkClick r:id="rId4"/>
              </a:rPr>
              <a:t>Instructieleaflet veilig afsteken van vuurwerk</a:t>
            </a:r>
            <a:endParaRPr lang="nl-NL" dirty="0"/>
          </a:p>
          <a:p>
            <a:r>
              <a:rPr lang="nl-NL" dirty="0"/>
              <a:t>Beoordelen van de aanvraag</a:t>
            </a:r>
          </a:p>
          <a:p>
            <a:pPr lvl="1"/>
            <a:r>
              <a:rPr lang="nl-NL" dirty="0"/>
              <a:t>Aan welke vereiste moet een aanvraag voldoen (Artikel 2.3.2 VB en artikel 4:2 </a:t>
            </a:r>
            <a:r>
              <a:rPr lang="nl-NL" dirty="0" err="1"/>
              <a:t>Awb</a:t>
            </a:r>
            <a:r>
              <a:rPr lang="nl-NL" dirty="0"/>
              <a:t>)</a:t>
            </a:r>
          </a:p>
          <a:p>
            <a:pPr lvl="1"/>
            <a:r>
              <a:rPr lang="nl-NL" dirty="0"/>
              <a:t>Volledigheid van de aanvraag</a:t>
            </a:r>
          </a:p>
          <a:p>
            <a:r>
              <a:rPr lang="nl-NL" dirty="0">
                <a:latin typeface="Verdana"/>
                <a:ea typeface="Verdana"/>
              </a:rPr>
              <a:t>Besluiten over de aanvraag</a:t>
            </a:r>
          </a:p>
          <a:p>
            <a:pPr lvl="1"/>
            <a:r>
              <a:rPr lang="nl-NL" dirty="0">
                <a:latin typeface="Verdana"/>
                <a:ea typeface="Verdana"/>
              </a:rPr>
              <a:t>Zowel wettelijke als eventuele aanvullende voorschriften/voorwaarden</a:t>
            </a:r>
          </a:p>
          <a:p>
            <a:pPr lvl="1"/>
            <a:r>
              <a:rPr lang="nl-NL" dirty="0">
                <a:latin typeface="Verdana"/>
                <a:ea typeface="Verdana"/>
              </a:rPr>
              <a:t>Beslistermijn 8 weken + 6 weken (bezwaar en beroep mogelijkheid) Uiterste datum om een ontheffing te verlenen is 16 november</a:t>
            </a:r>
          </a:p>
          <a:p>
            <a:r>
              <a:rPr lang="nl-NL" dirty="0">
                <a:latin typeface="Verdana"/>
                <a:ea typeface="Verdana"/>
              </a:rPr>
              <a:t>Intrekken van de ontheffing</a:t>
            </a:r>
          </a:p>
          <a:p>
            <a:pPr lvl="1"/>
            <a:r>
              <a:rPr lang="nl-NL" dirty="0">
                <a:latin typeface="Verdana"/>
                <a:ea typeface="Verdana"/>
              </a:rPr>
              <a:t>Artikel 2.3.2b </a:t>
            </a:r>
            <a:r>
              <a:rPr lang="nl-NL" dirty="0" err="1">
                <a:latin typeface="Verdana"/>
                <a:ea typeface="Verdana"/>
              </a:rPr>
              <a:t>Vb</a:t>
            </a:r>
            <a:endParaRPr lang="nl-NL" dirty="0">
              <a:latin typeface="Verdana"/>
              <a:ea typeface="Verdana"/>
            </a:endParaRPr>
          </a:p>
          <a:p>
            <a:pPr marL="0" indent="0">
              <a:buNone/>
            </a:pPr>
            <a:endParaRPr lang="nl-NL" dirty="0"/>
          </a:p>
          <a:p>
            <a:pPr marL="0" indent="0">
              <a:buNone/>
            </a:pPr>
            <a:endParaRPr lang="nl-NL" dirty="0"/>
          </a:p>
        </p:txBody>
      </p:sp>
    </p:spTree>
    <p:extLst>
      <p:ext uri="{BB962C8B-B14F-4D97-AF65-F5344CB8AC3E}">
        <p14:creationId xmlns:p14="http://schemas.microsoft.com/office/powerpoint/2010/main" val="4075872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5A1F02-9628-D9A2-A3E2-4DE7FB94596F}"/>
              </a:ext>
            </a:extLst>
          </p:cNvPr>
          <p:cNvSpPr>
            <a:spLocks noGrp="1"/>
          </p:cNvSpPr>
          <p:nvPr>
            <p:ph type="title"/>
          </p:nvPr>
        </p:nvSpPr>
        <p:spPr/>
        <p:txBody>
          <a:bodyPr/>
          <a:lstStyle/>
          <a:p>
            <a:pPr algn="ctr"/>
            <a:r>
              <a:rPr lang="nl-NL" noProof="0" dirty="0"/>
              <a:t>Eisen aan een locatie</a:t>
            </a:r>
          </a:p>
        </p:txBody>
      </p:sp>
      <p:sp>
        <p:nvSpPr>
          <p:cNvPr id="3" name="Tijdelijke aanduiding voor inhoud 2">
            <a:extLst>
              <a:ext uri="{FF2B5EF4-FFF2-40B4-BE49-F238E27FC236}">
                <a16:creationId xmlns:a16="http://schemas.microsoft.com/office/drawing/2014/main" id="{54545F5D-82D2-1A51-0293-5249F9440A8C}"/>
              </a:ext>
            </a:extLst>
          </p:cNvPr>
          <p:cNvSpPr>
            <a:spLocks noGrp="1"/>
          </p:cNvSpPr>
          <p:nvPr>
            <p:ph idx="1"/>
          </p:nvPr>
        </p:nvSpPr>
        <p:spPr>
          <a:xfrm>
            <a:off x="838200" y="1549854"/>
            <a:ext cx="10515600" cy="4489480"/>
          </a:xfrm>
        </p:spPr>
        <p:txBody>
          <a:bodyPr vert="horz" lIns="91440" tIns="45720" rIns="91440" bIns="45720" rtlCol="0" anchor="t">
            <a:normAutofit/>
          </a:bodyPr>
          <a:lstStyle/>
          <a:p>
            <a:pPr marL="0" indent="0">
              <a:buNone/>
            </a:pPr>
            <a:endParaRPr lang="nl-NL" sz="1900" noProof="0" dirty="0">
              <a:latin typeface="Verdana"/>
              <a:ea typeface="Verdana"/>
            </a:endParaRPr>
          </a:p>
          <a:p>
            <a:r>
              <a:rPr lang="nl-NL" sz="1800" noProof="0" dirty="0">
                <a:latin typeface="Verdana"/>
                <a:ea typeface="Verdana"/>
              </a:rPr>
              <a:t>Beschikbare ruimte en de minimale ruimte (is lastig in te schatten omdat aanvrager nu nog niet weet welk vuurwerk hij/zij kan afsteken)</a:t>
            </a:r>
          </a:p>
          <a:p>
            <a:r>
              <a:rPr lang="nl-NL" sz="1800" noProof="0" dirty="0">
                <a:latin typeface="Verdana"/>
                <a:ea typeface="Verdana"/>
              </a:rPr>
              <a:t>Afsteekterrein moet goed bereikbaar zijn voor hulpdiensten</a:t>
            </a:r>
          </a:p>
          <a:p>
            <a:r>
              <a:rPr lang="nl-NL" sz="1800" noProof="0" dirty="0">
                <a:latin typeface="Verdana"/>
                <a:ea typeface="Verdana"/>
              </a:rPr>
              <a:t>Afsteekterrein moet afgesloten zijn voor publiek als het vuurwerk aanwezig is </a:t>
            </a:r>
            <a:endParaRPr lang="nl-NL" sz="1800" noProof="0" dirty="0"/>
          </a:p>
          <a:p>
            <a:r>
              <a:rPr lang="nl-NL" sz="1800" noProof="0" dirty="0">
                <a:latin typeface="Verdana"/>
                <a:ea typeface="Verdana"/>
              </a:rPr>
              <a:t>Tijdens afsteken in de veiligheidszone geen:</a:t>
            </a:r>
          </a:p>
          <a:p>
            <a:pPr lvl="1"/>
            <a:r>
              <a:rPr lang="nl-NL" noProof="0" dirty="0">
                <a:latin typeface="Verdana"/>
                <a:ea typeface="Verdana"/>
              </a:rPr>
              <a:t>kwetsbare gebouwen (ziekenhuis) en locaties (bv kinderboerderij)</a:t>
            </a:r>
          </a:p>
          <a:p>
            <a:pPr lvl="1"/>
            <a:r>
              <a:rPr lang="nl-NL" noProof="0" dirty="0">
                <a:latin typeface="Verdana"/>
                <a:ea typeface="Verdana"/>
              </a:rPr>
              <a:t>brandbare objecten (huis met rieten kap)of voer- of vaartuigen</a:t>
            </a:r>
          </a:p>
          <a:p>
            <a:pPr lvl="1"/>
            <a:r>
              <a:rPr lang="nl-NL" noProof="0" dirty="0">
                <a:latin typeface="Verdana"/>
                <a:ea typeface="Verdana"/>
              </a:rPr>
              <a:t>bedrijfsmatig gehouden dieren (let hierbij op paarden in de nabijheid van vuurwerk)</a:t>
            </a:r>
          </a:p>
          <a:p>
            <a:pPr lvl="1"/>
            <a:r>
              <a:rPr lang="nl-NL" noProof="0" dirty="0">
                <a:latin typeface="Verdana"/>
                <a:ea typeface="Verdana"/>
              </a:rPr>
              <a:t>andere personen dan supervisor, </a:t>
            </a:r>
            <a:r>
              <a:rPr lang="nl-NL" noProof="0" dirty="0" err="1">
                <a:latin typeface="Verdana"/>
                <a:ea typeface="Verdana"/>
              </a:rPr>
              <a:t>ontbranders</a:t>
            </a:r>
            <a:endParaRPr lang="nl-NL" noProof="0" dirty="0">
              <a:latin typeface="Verdana"/>
              <a:ea typeface="Verdana"/>
            </a:endParaRPr>
          </a:p>
          <a:p>
            <a:endParaRPr lang="nl-NL" noProof="0" dirty="0">
              <a:solidFill>
                <a:srgbClr val="FF0000"/>
              </a:solidFill>
              <a:latin typeface="Verdana"/>
              <a:ea typeface="Verdana"/>
            </a:endParaRPr>
          </a:p>
        </p:txBody>
      </p:sp>
    </p:spTree>
    <p:extLst>
      <p:ext uri="{BB962C8B-B14F-4D97-AF65-F5344CB8AC3E}">
        <p14:creationId xmlns:p14="http://schemas.microsoft.com/office/powerpoint/2010/main" val="349922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A11D08-4DD2-1FB7-E09D-A9866821395B}"/>
              </a:ext>
            </a:extLst>
          </p:cNvPr>
          <p:cNvSpPr>
            <a:spLocks noGrp="1"/>
          </p:cNvSpPr>
          <p:nvPr>
            <p:ph type="title"/>
          </p:nvPr>
        </p:nvSpPr>
        <p:spPr/>
        <p:txBody>
          <a:bodyPr/>
          <a:lstStyle/>
          <a:p>
            <a:r>
              <a:rPr lang="nl-NL" dirty="0"/>
              <a:t>Veiligheidsplan</a:t>
            </a:r>
          </a:p>
        </p:txBody>
      </p:sp>
      <p:sp>
        <p:nvSpPr>
          <p:cNvPr id="3" name="Tijdelijke aanduiding voor inhoud 2">
            <a:extLst>
              <a:ext uri="{FF2B5EF4-FFF2-40B4-BE49-F238E27FC236}">
                <a16:creationId xmlns:a16="http://schemas.microsoft.com/office/drawing/2014/main" id="{04D4BD02-CC3B-C84A-E4D6-75D2AD4C4E48}"/>
              </a:ext>
            </a:extLst>
          </p:cNvPr>
          <p:cNvSpPr>
            <a:spLocks noGrp="1"/>
          </p:cNvSpPr>
          <p:nvPr>
            <p:ph idx="1"/>
          </p:nvPr>
        </p:nvSpPr>
        <p:spPr/>
        <p:txBody>
          <a:bodyPr vert="horz" lIns="91440" tIns="45720" rIns="91440" bIns="45720" rtlCol="0" anchor="t">
            <a:normAutofit/>
          </a:bodyPr>
          <a:lstStyle/>
          <a:p>
            <a:r>
              <a:rPr lang="nl-NL" sz="1800" dirty="0">
                <a:latin typeface="Verdana"/>
                <a:ea typeface="Verdana"/>
              </a:rPr>
              <a:t>Een afdoende veiligheidsplan bevat minimaal:</a:t>
            </a:r>
          </a:p>
          <a:p>
            <a:pPr lvl="1"/>
            <a:r>
              <a:rPr lang="nl-NL" sz="1600" dirty="0">
                <a:latin typeface="Verdana"/>
                <a:ea typeface="Verdana"/>
              </a:rPr>
              <a:t>Gegevens aanvrager (met lokale binding)</a:t>
            </a:r>
          </a:p>
          <a:p>
            <a:pPr lvl="1"/>
            <a:r>
              <a:rPr lang="nl-NL" dirty="0">
                <a:latin typeface="Verdana"/>
                <a:ea typeface="Verdana"/>
              </a:rPr>
              <a:t>Situatietekening (goed bereikbaar voor hulpdiensten)</a:t>
            </a:r>
          </a:p>
          <a:p>
            <a:pPr lvl="1"/>
            <a:r>
              <a:rPr lang="nl-NL" dirty="0">
                <a:latin typeface="Verdana"/>
                <a:ea typeface="Verdana"/>
              </a:rPr>
              <a:t>Overzicht af te steken vuurwerk</a:t>
            </a:r>
          </a:p>
          <a:p>
            <a:pPr lvl="1"/>
            <a:r>
              <a:rPr lang="nl-NL" dirty="0">
                <a:latin typeface="Verdana"/>
                <a:ea typeface="Verdana"/>
              </a:rPr>
              <a:t>Beschrijving hoe aan alle geldende voorschriften wordt voldaan </a:t>
            </a:r>
          </a:p>
          <a:p>
            <a:pPr lvl="2"/>
            <a:r>
              <a:rPr lang="nl-NL" dirty="0">
                <a:latin typeface="Verdana"/>
                <a:ea typeface="Verdana"/>
              </a:rPr>
              <a:t>bereikbaarheid hulpdiensten 			</a:t>
            </a:r>
          </a:p>
          <a:p>
            <a:pPr lvl="2"/>
            <a:r>
              <a:rPr lang="nl-NL" dirty="0">
                <a:latin typeface="Verdana"/>
                <a:ea typeface="Verdana"/>
              </a:rPr>
              <a:t>veiligheidszone afstanden</a:t>
            </a:r>
          </a:p>
          <a:p>
            <a:pPr lvl="2"/>
            <a:r>
              <a:rPr lang="nl-NL" dirty="0">
                <a:latin typeface="Verdana"/>
                <a:ea typeface="Verdana"/>
              </a:rPr>
              <a:t>afsteekterrein afgesloten voor publiek		</a:t>
            </a:r>
          </a:p>
          <a:p>
            <a:pPr lvl="2"/>
            <a:r>
              <a:rPr lang="nl-NL" dirty="0">
                <a:latin typeface="Verdana"/>
                <a:ea typeface="Verdana"/>
              </a:rPr>
              <a:t>open vuur en rookverbod</a:t>
            </a:r>
          </a:p>
          <a:p>
            <a:pPr lvl="2"/>
            <a:r>
              <a:rPr lang="nl-NL" dirty="0">
                <a:latin typeface="Verdana"/>
                <a:ea typeface="Verdana"/>
              </a:rPr>
              <a:t>2 goedgekeurde handblusapparaten		</a:t>
            </a:r>
          </a:p>
          <a:p>
            <a:pPr lvl="2"/>
            <a:r>
              <a:rPr lang="nl-NL" dirty="0">
                <a:latin typeface="Verdana"/>
                <a:ea typeface="Verdana"/>
              </a:rPr>
              <a:t>voorkomen betreden veiligheidszone onbevoegden</a:t>
            </a:r>
          </a:p>
          <a:p>
            <a:pPr lvl="2"/>
            <a:r>
              <a:rPr lang="nl-NL" dirty="0">
                <a:latin typeface="Verdana"/>
                <a:ea typeface="Verdana"/>
              </a:rPr>
              <a:t>opruimen en schoon opleveren veiligheidszone</a:t>
            </a:r>
          </a:p>
          <a:p>
            <a:pPr lvl="2"/>
            <a:r>
              <a:rPr lang="nl-NL" dirty="0">
                <a:latin typeface="Verdana"/>
                <a:ea typeface="Verdana"/>
              </a:rPr>
              <a:t>geen handelingen nabij vuurwerk die kunnen leiden tot statische elektriciteit of brand).</a:t>
            </a:r>
          </a:p>
        </p:txBody>
      </p:sp>
    </p:spTree>
    <p:extLst>
      <p:ext uri="{BB962C8B-B14F-4D97-AF65-F5344CB8AC3E}">
        <p14:creationId xmlns:p14="http://schemas.microsoft.com/office/powerpoint/2010/main" val="946975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67D583-0CEB-1D37-1F5A-AC3C5D767C8C}"/>
              </a:ext>
            </a:extLst>
          </p:cNvPr>
          <p:cNvSpPr>
            <a:spLocks noGrp="1"/>
          </p:cNvSpPr>
          <p:nvPr>
            <p:ph type="title"/>
          </p:nvPr>
        </p:nvSpPr>
        <p:spPr/>
        <p:txBody>
          <a:bodyPr>
            <a:normAutofit fontScale="90000"/>
          </a:bodyPr>
          <a:lstStyle/>
          <a:p>
            <a:r>
              <a:rPr lang="nl-NL" sz="2000" dirty="0"/>
              <a:t>Nog een aantal bespreekpunten:</a:t>
            </a:r>
            <a:br>
              <a:rPr lang="nl-NL" dirty="0"/>
            </a:br>
            <a:r>
              <a:rPr lang="nl-NL" sz="1800" b="1" dirty="0"/>
              <a:t>B</a:t>
            </a:r>
            <a:r>
              <a:rPr lang="nl-NL" sz="1600" b="1" dirty="0"/>
              <a:t>esluit van 25 juni 2026 tot wijziging van het Vuurwerkbesluit en het Besluit vervoer gevaarlijke stoffen in verband met de Wet veilige jaarwisseling (Besluit veilige jaarwisseling) </a:t>
            </a:r>
            <a:br>
              <a:rPr lang="nl-NL" b="1" dirty="0"/>
            </a:br>
            <a:endParaRPr lang="nl-NL" dirty="0"/>
          </a:p>
        </p:txBody>
      </p:sp>
      <p:sp>
        <p:nvSpPr>
          <p:cNvPr id="3" name="Tijdelijke aanduiding voor inhoud 2">
            <a:extLst>
              <a:ext uri="{FF2B5EF4-FFF2-40B4-BE49-F238E27FC236}">
                <a16:creationId xmlns:a16="http://schemas.microsoft.com/office/drawing/2014/main" id="{DB416E5B-F310-A24B-ABFC-93C912AB23C1}"/>
              </a:ext>
            </a:extLst>
          </p:cNvPr>
          <p:cNvSpPr>
            <a:spLocks noGrp="1"/>
          </p:cNvSpPr>
          <p:nvPr>
            <p:ph idx="1"/>
          </p:nvPr>
        </p:nvSpPr>
        <p:spPr/>
        <p:txBody>
          <a:bodyPr vert="horz" lIns="91440" tIns="45720" rIns="91440" bIns="45720" rtlCol="0" anchor="t">
            <a:normAutofit/>
          </a:bodyPr>
          <a:lstStyle/>
          <a:p>
            <a:r>
              <a:rPr lang="nl-NL" dirty="0"/>
              <a:t>Vervoer naar de locatie is geregeld in het besluit veilige jaarwisseling. Artikel 2.7 vervoer. Leverancier mag 200 kilogram vervoeren naar locatie en overhandigen aan vereniging of stichting.</a:t>
            </a:r>
          </a:p>
          <a:p>
            <a:r>
              <a:rPr lang="nl-NL" dirty="0"/>
              <a:t>Teruglevering uiterlijk 1 januari 18:00 uur. Verkopers moeten kosteloos niet ontbrand vuurwerk terug te nemen tegen het afgeven van een </a:t>
            </a:r>
            <a:r>
              <a:rPr lang="nl-NL" dirty="0" err="1"/>
              <a:t>retourbon</a:t>
            </a:r>
            <a:r>
              <a:rPr lang="nl-NL" dirty="0"/>
              <a:t> of een aftekening op de factuur.</a:t>
            </a:r>
          </a:p>
          <a:p>
            <a:r>
              <a:rPr lang="nl-NL" dirty="0"/>
              <a:t>Is er ook een evenementenvergunning nodig?</a:t>
            </a:r>
          </a:p>
          <a:p>
            <a:r>
              <a:rPr lang="nl-NL" dirty="0">
                <a:latin typeface="Verdana"/>
                <a:ea typeface="Verdana"/>
              </a:rPr>
              <a:t>Toezicht op de ontheffingen (Voorafgaand aan afsteekmoment) </a:t>
            </a:r>
          </a:p>
          <a:p>
            <a:r>
              <a:rPr lang="nl-NL" dirty="0">
                <a:latin typeface="Verdana"/>
                <a:ea typeface="Verdana"/>
              </a:rPr>
              <a:t>Toezicht en eventuele handhaving ontheffingen (Tijdens afsteekmoment)</a:t>
            </a:r>
            <a:endParaRPr lang="nl-NL" dirty="0"/>
          </a:p>
        </p:txBody>
      </p:sp>
    </p:spTree>
    <p:extLst>
      <p:ext uri="{BB962C8B-B14F-4D97-AF65-F5344CB8AC3E}">
        <p14:creationId xmlns:p14="http://schemas.microsoft.com/office/powerpoint/2010/main" val="1519363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630E58-1A6A-06DA-F4D1-DEC714202B87}"/>
              </a:ext>
            </a:extLst>
          </p:cNvPr>
          <p:cNvSpPr>
            <a:spLocks noGrp="1"/>
          </p:cNvSpPr>
          <p:nvPr>
            <p:ph type="title"/>
          </p:nvPr>
        </p:nvSpPr>
        <p:spPr/>
        <p:txBody>
          <a:bodyPr/>
          <a:lstStyle/>
          <a:p>
            <a:r>
              <a:rPr lang="nl-NL" dirty="0">
                <a:latin typeface="Verdana"/>
                <a:ea typeface="Verdana"/>
              </a:rPr>
              <a:t>Vragen/discussie</a:t>
            </a:r>
            <a:endParaRPr lang="nl-NL" dirty="0">
              <a:solidFill>
                <a:srgbClr val="FF0000"/>
              </a:solidFill>
            </a:endParaRPr>
          </a:p>
        </p:txBody>
      </p:sp>
      <p:sp>
        <p:nvSpPr>
          <p:cNvPr id="3" name="Tijdelijke aanduiding voor inhoud 2">
            <a:extLst>
              <a:ext uri="{FF2B5EF4-FFF2-40B4-BE49-F238E27FC236}">
                <a16:creationId xmlns:a16="http://schemas.microsoft.com/office/drawing/2014/main" id="{11CA1850-F636-B623-A716-18B177D73896}"/>
              </a:ext>
            </a:extLst>
          </p:cNvPr>
          <p:cNvSpPr>
            <a:spLocks noGrp="1"/>
          </p:cNvSpPr>
          <p:nvPr>
            <p:ph idx="1"/>
          </p:nvPr>
        </p:nvSpPr>
        <p:spPr/>
        <p:txBody>
          <a:bodyPr vert="horz" lIns="91440" tIns="45720" rIns="91440" bIns="45720" rtlCol="0" anchor="t">
            <a:normAutofit/>
          </a:bodyPr>
          <a:lstStyle/>
          <a:p>
            <a:pPr marL="0" indent="0">
              <a:buNone/>
            </a:pPr>
            <a:r>
              <a:rPr lang="nl-NL" dirty="0">
                <a:latin typeface="Verdana"/>
                <a:ea typeface="Verdana"/>
              </a:rPr>
              <a:t>Bijna alle provincies hebben de vuurwerktaken bij een Omgevingsdienst belegd. Deze taken betreffen de provinciale vuurwerktaken die onder andere gaan over de professionele vuurwerkevenementen waarbij de </a:t>
            </a:r>
            <a:r>
              <a:rPr lang="nl-NL" b="1" dirty="0">
                <a:latin typeface="Verdana"/>
                <a:ea typeface="Verdana"/>
              </a:rPr>
              <a:t>provincie</a:t>
            </a:r>
            <a:r>
              <a:rPr lang="nl-NL" dirty="0">
                <a:latin typeface="Verdana"/>
                <a:ea typeface="Verdana"/>
              </a:rPr>
              <a:t> het bevoegd gezag is. </a:t>
            </a:r>
          </a:p>
          <a:p>
            <a:pPr marL="0" indent="0">
              <a:buNone/>
            </a:pPr>
            <a:r>
              <a:rPr lang="nl-NL" dirty="0">
                <a:latin typeface="Verdana"/>
                <a:ea typeface="Verdana"/>
              </a:rPr>
              <a:t> </a:t>
            </a:r>
          </a:p>
          <a:p>
            <a:pPr marL="0" indent="0">
              <a:buNone/>
            </a:pPr>
            <a:r>
              <a:rPr lang="nl-NL" dirty="0">
                <a:latin typeface="Verdana"/>
                <a:ea typeface="Verdana"/>
              </a:rPr>
              <a:t>Het doel van de  Wet veilige jaarwisseling is het terugdringen van incidenten, letsel en schade tijdens de jaarwisseling te voorkomen.</a:t>
            </a:r>
          </a:p>
          <a:p>
            <a:pPr marL="0" indent="0">
              <a:buNone/>
            </a:pPr>
            <a:endParaRPr lang="nl-NL" dirty="0">
              <a:latin typeface="Verdana"/>
              <a:ea typeface="Verdana"/>
            </a:endParaRPr>
          </a:p>
          <a:p>
            <a:pPr marL="0" indent="0">
              <a:buNone/>
            </a:pPr>
            <a:r>
              <a:rPr lang="nl-NL" dirty="0">
                <a:latin typeface="Verdana"/>
                <a:ea typeface="Verdana"/>
              </a:rPr>
              <a:t>Professionele vuurwerkontbrandingen blijven mogelijk en staan los van deze nieuwe wetgeving. Tendens is wel dat binnen de gemeenten dit als lastig wordt gevonden en wil men eigenlijk dit ook niet. Hoe gaan we hiermee om? </a:t>
            </a:r>
          </a:p>
          <a:p>
            <a:pPr marL="457200" lvl="1" indent="0">
              <a:buNone/>
            </a:pPr>
            <a:endParaRPr lang="nl-NL" dirty="0"/>
          </a:p>
        </p:txBody>
      </p:sp>
    </p:spTree>
    <p:extLst>
      <p:ext uri="{BB962C8B-B14F-4D97-AF65-F5344CB8AC3E}">
        <p14:creationId xmlns:p14="http://schemas.microsoft.com/office/powerpoint/2010/main" val="370140525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1" id="{43E4A5C1-BF74-476E-AA59-D87158565D15}" vid="{9FAFA8BF-EA01-42CD-94D1-56642D5D04FD}"/>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10615084FC3449985F8AB9BAAEBFD6" ma:contentTypeVersion="3" ma:contentTypeDescription="Een nieuw document maken." ma:contentTypeScope="" ma:versionID="51f54dc3e7c24bd4574ccb5ef32f3ded">
  <xsd:schema xmlns:xsd="http://www.w3.org/2001/XMLSchema" xmlns:xs="http://www.w3.org/2001/XMLSchema" xmlns:p="http://schemas.microsoft.com/office/2006/metadata/properties" xmlns:ns2="0da781ea-6b91-44f5-a56d-020e62318380" targetNamespace="http://schemas.microsoft.com/office/2006/metadata/properties" ma:root="true" ma:fieldsID="489e187808ff6fd3ad7f49f9e45cc639" ns2:_="">
    <xsd:import namespace="0da781ea-6b91-44f5-a56d-020e62318380"/>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a781ea-6b91-44f5-a56d-020e623183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452450-75BA-4B03-967C-090E64975C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a781ea-6b91-44f5-a56d-020e623183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6C19ACA-4EF2-41C8-BF02-0D2A951E2BEE}">
  <ds:schemaRefs>
    <ds:schemaRef ds:uri="http://schemas.microsoft.com/office/infopath/2007/PartnerControls"/>
    <ds:schemaRef ds:uri="0da781ea-6b91-44f5-a56d-020e62318380"/>
    <ds:schemaRef ds:uri="http://schemas.openxmlformats.org/package/2006/metadata/core-properties"/>
    <ds:schemaRef ds:uri="http://www.w3.org/XML/1998/namespace"/>
    <ds:schemaRef ds:uri="http://purl.org/dc/terms/"/>
    <ds:schemaRef ds:uri="http://purl.org/dc/elements/1.1/"/>
    <ds:schemaRef ds:uri="http://purl.org/dc/dcmitype/"/>
    <ds:schemaRef ds:uri="http://schemas.microsoft.com/office/2006/documentManagement/types"/>
    <ds:schemaRef ds:uri="http://schemas.microsoft.com/office/2006/metadata/properties"/>
  </ds:schemaRefs>
</ds:datastoreItem>
</file>

<file path=customXml/itemProps3.xml><?xml version="1.0" encoding="utf-8"?>
<ds:datastoreItem xmlns:ds="http://schemas.openxmlformats.org/officeDocument/2006/customXml" ds:itemID="{886A6534-8F46-4B63-B72B-3B93A4935B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1358</TotalTime>
  <Words>726</Words>
  <Application>Microsoft Office PowerPoint</Application>
  <PresentationFormat>Breedbeeld</PresentationFormat>
  <Paragraphs>87</Paragraphs>
  <Slides>9</Slides>
  <Notes>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vt:i4>
      </vt:variant>
    </vt:vector>
  </HeadingPairs>
  <TitlesOfParts>
    <vt:vector size="13" baseType="lpstr">
      <vt:lpstr>Arial</vt:lpstr>
      <vt:lpstr>Calibri</vt:lpstr>
      <vt:lpstr>Verdana</vt:lpstr>
      <vt:lpstr>Kantoorthema</vt:lpstr>
      <vt:lpstr>Wet veilige jaarwisseling - ontheffingen</vt:lpstr>
      <vt:lpstr>Aanleiding</vt:lpstr>
      <vt:lpstr>Ontheffing</vt:lpstr>
      <vt:lpstr>Beleid en transparantie</vt:lpstr>
      <vt:lpstr>Ontheffing procedure</vt:lpstr>
      <vt:lpstr>Eisen aan een locatie</vt:lpstr>
      <vt:lpstr>Veiligheidsplan</vt:lpstr>
      <vt:lpstr>Nog een aantal bespreekpunten: Besluit van 25 juni 2026 tot wijziging van het Vuurwerkbesluit en het Besluit vervoer gevaarlijke stoffen in verband met de Wet veilige jaarwisseling (Besluit veilige jaarwisseling)  </vt:lpstr>
      <vt:lpstr>Vragen/discussie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Heida, Evelien</dc:creator>
  <cp:lastModifiedBy>Koogje, Jolanda</cp:lastModifiedBy>
  <cp:revision>223</cp:revision>
  <cp:lastPrinted>2026-10-05T05:35:55Z</cp:lastPrinted>
  <dcterms:created xsi:type="dcterms:W3CDTF">2026-07-16T08:47:34Z</dcterms:created>
  <dcterms:modified xsi:type="dcterms:W3CDTF">2026-10-06T06:15:48Z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0x0101009010615084FC3449985F8AB9BAAEBFD6</vt:lpwstr>
  </property>
</Properties>
</file>