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400" r:id="rId2"/>
    <p:sldId id="369" r:id="rId3"/>
    <p:sldId id="413" r:id="rId4"/>
    <p:sldId id="414" r:id="rId5"/>
    <p:sldId id="415" r:id="rId6"/>
    <p:sldId id="417" r:id="rId7"/>
    <p:sldId id="416" r:id="rId8"/>
    <p:sldId id="418" r:id="rId9"/>
    <p:sldId id="419" r:id="rId10"/>
    <p:sldId id="407" r:id="rId11"/>
    <p:sldId id="408" r:id="rId12"/>
    <p:sldId id="409" r:id="rId13"/>
    <p:sldId id="411" r:id="rId14"/>
    <p:sldId id="410" r:id="rId15"/>
    <p:sldId id="319" r:id="rId16"/>
    <p:sldId id="287" r:id="rId17"/>
  </p:sldIdLst>
  <p:sldSz cx="9144000" cy="6858000" type="screen4x3"/>
  <p:notesSz cx="6805613" cy="9944100"/>
  <p:defaultTextStyle>
    <a:defPPr>
      <a:defRPr lang="nl-NL"/>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521415D9-36F7-43E2-AB2F-B90AF26B5E84}">
      <p14:sectionLst xmlns:p14="http://schemas.microsoft.com/office/powerpoint/2010/main">
        <p14:section name="Standaardsectie" id="{EF7BD4FF-AC76-48F7-AED0-9D6F499D5FE3}">
          <p14:sldIdLst>
            <p14:sldId id="400"/>
            <p14:sldId id="369"/>
            <p14:sldId id="413"/>
            <p14:sldId id="414"/>
            <p14:sldId id="415"/>
            <p14:sldId id="417"/>
            <p14:sldId id="416"/>
            <p14:sldId id="418"/>
            <p14:sldId id="419"/>
            <p14:sldId id="407"/>
            <p14:sldId id="408"/>
            <p14:sldId id="409"/>
            <p14:sldId id="411"/>
            <p14:sldId id="410"/>
            <p14:sldId id="319"/>
            <p14:sldId id="287"/>
          </p14:sldIdLst>
        </p14:section>
      </p14:sectionLst>
    </p:ext>
    <p:ext uri="{EFAFB233-063F-42B5-8137-9DF3F51BA10A}">
      <p15:sldGuideLst xmlns:p15="http://schemas.microsoft.com/office/powerpoint/2012/main">
        <p15:guide id="1" orient="horz" pos="23">
          <p15:clr>
            <a:srgbClr val="A4A3A4"/>
          </p15:clr>
        </p15:guide>
        <p15:guide id="2" orient="horz" pos="5290">
          <p15:clr>
            <a:srgbClr val="A4A3A4"/>
          </p15:clr>
        </p15:guide>
        <p15:guide id="3" orient="horz" pos="649">
          <p15:clr>
            <a:srgbClr val="A4A3A4"/>
          </p15:clr>
        </p15:guide>
        <p15:guide id="4" orient="horz" pos="4773">
          <p15:clr>
            <a:srgbClr val="A4A3A4"/>
          </p15:clr>
        </p15:guide>
        <p15:guide id="5" pos="2880">
          <p15:clr>
            <a:srgbClr val="A4A3A4"/>
          </p15:clr>
        </p15:guide>
        <p15:guide id="6" pos="6863">
          <p15:clr>
            <a:srgbClr val="A4A3A4"/>
          </p15:clr>
        </p15:guide>
        <p15:guide id="7" pos="3135">
          <p15:clr>
            <a:srgbClr val="A4A3A4"/>
          </p15:clr>
        </p15:guide>
        <p15:guide id="8" pos="-11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54273"/>
    <a:srgbClr val="960044"/>
    <a:srgbClr val="60652A"/>
    <a:srgbClr val="0E4A10"/>
    <a:srgbClr val="47145C"/>
    <a:srgbClr val="2494C5"/>
    <a:srgbClr val="9ACCD4"/>
    <a:srgbClr val="ED8FBB"/>
    <a:srgbClr val="529D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6" autoAdjust="0"/>
    <p:restoredTop sz="90929" autoAdjust="0"/>
  </p:normalViewPr>
  <p:slideViewPr>
    <p:cSldViewPr snapToGrid="0">
      <p:cViewPr varScale="1">
        <p:scale>
          <a:sx n="87" d="100"/>
          <a:sy n="87" d="100"/>
        </p:scale>
        <p:origin x="1301" y="67"/>
      </p:cViewPr>
      <p:guideLst>
        <p:guide orient="horz" pos="23"/>
        <p:guide orient="horz" pos="5290"/>
        <p:guide orient="horz" pos="649"/>
        <p:guide orient="horz" pos="4773"/>
        <p:guide pos="2880"/>
        <p:guide pos="6863"/>
        <p:guide pos="3135"/>
        <p:guide pos="-1102"/>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C32F9468-8582-6F8F-6A75-92F6E1A99D70}"/>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eaLnBrk="1" hangingPunct="1">
              <a:defRPr sz="1200">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0ADEB6BC-366A-C9CA-4F47-F78D5D3B12B8}"/>
              </a:ext>
            </a:extLst>
          </p:cNvPr>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eaLnBrk="1" hangingPunct="1">
              <a:defRPr sz="1200">
                <a:cs typeface="+mn-cs"/>
              </a:defRPr>
            </a:lvl1pPr>
          </a:lstStyle>
          <a:p>
            <a:pPr>
              <a:defRPr/>
            </a:pPr>
            <a:fld id="{194D4617-8FE2-4C88-83C7-3F00E7CCFCDD}" type="datetimeFigureOut">
              <a:rPr lang="nl-NL"/>
              <a:pPr>
                <a:defRPr/>
              </a:pPr>
              <a:t>3-10-2026</a:t>
            </a:fld>
            <a:endParaRPr lang="nl-NL"/>
          </a:p>
        </p:txBody>
      </p:sp>
      <p:sp>
        <p:nvSpPr>
          <p:cNvPr id="4" name="Tijdelijke aanduiding voor voettekst 3">
            <a:extLst>
              <a:ext uri="{FF2B5EF4-FFF2-40B4-BE49-F238E27FC236}">
                <a16:creationId xmlns:a16="http://schemas.microsoft.com/office/drawing/2014/main" id="{C7DE3914-99BE-3DD7-D1FE-888F343F7F74}"/>
              </a:ext>
            </a:extLst>
          </p:cNvPr>
          <p:cNvSpPr>
            <a:spLocks noGrp="1"/>
          </p:cNvSpPr>
          <p:nvPr>
            <p:ph type="ftr" sz="quarter" idx="2"/>
          </p:nvPr>
        </p:nvSpPr>
        <p:spPr>
          <a:xfrm>
            <a:off x="0" y="9445625"/>
            <a:ext cx="2949575" cy="496888"/>
          </a:xfrm>
          <a:prstGeom prst="rect">
            <a:avLst/>
          </a:prstGeom>
        </p:spPr>
        <p:txBody>
          <a:bodyPr vert="horz" lIns="91440" tIns="45720" rIns="91440" bIns="45720" rtlCol="0" anchor="b"/>
          <a:lstStyle>
            <a:lvl1pPr algn="l" eaLnBrk="1" hangingPunct="1">
              <a:defRPr sz="1200">
                <a:cs typeface="+mn-cs"/>
              </a:defRPr>
            </a:lvl1pPr>
          </a:lstStyle>
          <a:p>
            <a:pPr>
              <a:defRPr/>
            </a:pPr>
            <a:endParaRPr lang="nl-NL"/>
          </a:p>
        </p:txBody>
      </p:sp>
      <p:sp>
        <p:nvSpPr>
          <p:cNvPr id="5" name="Tijdelijke aanduiding voor dianummer 4">
            <a:extLst>
              <a:ext uri="{FF2B5EF4-FFF2-40B4-BE49-F238E27FC236}">
                <a16:creationId xmlns:a16="http://schemas.microsoft.com/office/drawing/2014/main" id="{10F1D196-B05C-72C8-B8BB-B80FC0F629B6}"/>
              </a:ext>
            </a:extLst>
          </p:cNvPr>
          <p:cNvSpPr>
            <a:spLocks noGrp="1"/>
          </p:cNvSpPr>
          <p:nvPr>
            <p:ph type="sldNum" sz="quarter" idx="3"/>
          </p:nvPr>
        </p:nvSpPr>
        <p:spPr>
          <a:xfrm>
            <a:off x="3854450" y="9445625"/>
            <a:ext cx="2949575"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E7229F0C-5D3E-4D17-87DD-B6C1A674F459}" type="slidenum">
              <a:rPr lang="nl-NL" altLang="nl-NL"/>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D429B92B-F44B-1BC7-14EB-03E912A490C8}"/>
              </a:ext>
            </a:extLst>
          </p:cNvPr>
          <p:cNvSpPr>
            <a:spLocks noGrp="1"/>
          </p:cNvSpPr>
          <p:nvPr>
            <p:ph type="hdr" sz="quarter"/>
          </p:nvPr>
        </p:nvSpPr>
        <p:spPr>
          <a:xfrm>
            <a:off x="0" y="0"/>
            <a:ext cx="2949575" cy="496888"/>
          </a:xfrm>
          <a:prstGeom prst="rect">
            <a:avLst/>
          </a:prstGeom>
        </p:spPr>
        <p:txBody>
          <a:bodyPr vert="horz" lIns="91440" tIns="45720" rIns="91440" bIns="45720" rtlCol="0"/>
          <a:lstStyle>
            <a:lvl1pPr algn="l" eaLnBrk="1" hangingPunct="1">
              <a:defRPr sz="1200">
                <a:cs typeface="+mn-cs"/>
              </a:defRPr>
            </a:lvl1pPr>
          </a:lstStyle>
          <a:p>
            <a:pPr>
              <a:defRPr/>
            </a:pPr>
            <a:endParaRPr lang="nl-NL"/>
          </a:p>
        </p:txBody>
      </p:sp>
      <p:sp>
        <p:nvSpPr>
          <p:cNvPr id="3" name="Tijdelijke aanduiding voor datum 2">
            <a:extLst>
              <a:ext uri="{FF2B5EF4-FFF2-40B4-BE49-F238E27FC236}">
                <a16:creationId xmlns:a16="http://schemas.microsoft.com/office/drawing/2014/main" id="{00EECE25-6315-72A9-BFFC-7E3AAD424E0B}"/>
              </a:ext>
            </a:extLst>
          </p:cNvPr>
          <p:cNvSpPr>
            <a:spLocks noGrp="1"/>
          </p:cNvSpPr>
          <p:nvPr>
            <p:ph type="dt" idx="1"/>
          </p:nvPr>
        </p:nvSpPr>
        <p:spPr>
          <a:xfrm>
            <a:off x="3854450" y="0"/>
            <a:ext cx="2949575" cy="496888"/>
          </a:xfrm>
          <a:prstGeom prst="rect">
            <a:avLst/>
          </a:prstGeom>
        </p:spPr>
        <p:txBody>
          <a:bodyPr vert="horz" lIns="91440" tIns="45720" rIns="91440" bIns="45720" rtlCol="0"/>
          <a:lstStyle>
            <a:lvl1pPr algn="r" eaLnBrk="1" hangingPunct="1">
              <a:defRPr sz="1200">
                <a:cs typeface="+mn-cs"/>
              </a:defRPr>
            </a:lvl1pPr>
          </a:lstStyle>
          <a:p>
            <a:pPr>
              <a:defRPr/>
            </a:pPr>
            <a:fld id="{12438D5B-121C-44CC-BCDE-C8247178A94D}" type="datetimeFigureOut">
              <a:rPr lang="nl-NL"/>
              <a:pPr>
                <a:defRPr/>
              </a:pPr>
              <a:t>2-10-2026</a:t>
            </a:fld>
            <a:endParaRPr lang="nl-NL"/>
          </a:p>
        </p:txBody>
      </p:sp>
      <p:sp>
        <p:nvSpPr>
          <p:cNvPr id="4" name="Tijdelijke aanduiding voor dia-afbeelding 3">
            <a:extLst>
              <a:ext uri="{FF2B5EF4-FFF2-40B4-BE49-F238E27FC236}">
                <a16:creationId xmlns:a16="http://schemas.microsoft.com/office/drawing/2014/main" id="{CADD9C4F-BBAD-3A23-D035-9391884CEB67}"/>
              </a:ext>
            </a:extLst>
          </p:cNvPr>
          <p:cNvSpPr>
            <a:spLocks noGrp="1" noRot="1" noChangeAspect="1"/>
          </p:cNvSpPr>
          <p:nvPr>
            <p:ph type="sldImg" idx="2"/>
          </p:nvPr>
        </p:nvSpPr>
        <p:spPr>
          <a:xfrm>
            <a:off x="917575" y="746125"/>
            <a:ext cx="4972050" cy="3729038"/>
          </a:xfrm>
          <a:prstGeom prst="rect">
            <a:avLst/>
          </a:prstGeom>
          <a:noFill/>
          <a:ln w="12700">
            <a:solidFill>
              <a:prstClr val="black"/>
            </a:solidFill>
          </a:ln>
        </p:spPr>
        <p:txBody>
          <a:bodyPr vert="horz" lIns="91440" tIns="45720" rIns="91440" bIns="45720" rtlCol="0" anchor="ctr"/>
          <a:lstStyle/>
          <a:p>
            <a:pPr lvl="0"/>
            <a:endParaRPr lang="nl-NL" noProof="0"/>
          </a:p>
        </p:txBody>
      </p:sp>
      <p:sp>
        <p:nvSpPr>
          <p:cNvPr id="5" name="Tijdelijke aanduiding voor notities 4">
            <a:extLst>
              <a:ext uri="{FF2B5EF4-FFF2-40B4-BE49-F238E27FC236}">
                <a16:creationId xmlns:a16="http://schemas.microsoft.com/office/drawing/2014/main" id="{A1381C8C-73D7-09F8-9A94-8C3FDCB7BCE1}"/>
              </a:ext>
            </a:extLst>
          </p:cNvPr>
          <p:cNvSpPr>
            <a:spLocks noGrp="1"/>
          </p:cNvSpPr>
          <p:nvPr>
            <p:ph type="body" sz="quarter" idx="3"/>
          </p:nvPr>
        </p:nvSpPr>
        <p:spPr>
          <a:xfrm>
            <a:off x="681038" y="4722813"/>
            <a:ext cx="5443537" cy="4475162"/>
          </a:xfrm>
          <a:prstGeom prst="rect">
            <a:avLst/>
          </a:prstGeom>
        </p:spPr>
        <p:txBody>
          <a:bodyPr vert="horz" lIns="91440" tIns="45720" rIns="91440" bIns="45720" rtlCol="0">
            <a:normAutofit/>
          </a:bodyPr>
          <a:lstStyle/>
          <a:p>
            <a:pPr lvl="0"/>
            <a:r>
              <a:rPr lang="nl-NL" noProof="0"/>
              <a:t>Klik om de modelstijlen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6" name="Tijdelijke aanduiding voor voettekst 5">
            <a:extLst>
              <a:ext uri="{FF2B5EF4-FFF2-40B4-BE49-F238E27FC236}">
                <a16:creationId xmlns:a16="http://schemas.microsoft.com/office/drawing/2014/main" id="{DC925C60-754E-A30E-32DE-75687577492C}"/>
              </a:ext>
            </a:extLst>
          </p:cNvPr>
          <p:cNvSpPr>
            <a:spLocks noGrp="1"/>
          </p:cNvSpPr>
          <p:nvPr>
            <p:ph type="ftr" sz="quarter" idx="4"/>
          </p:nvPr>
        </p:nvSpPr>
        <p:spPr>
          <a:xfrm>
            <a:off x="0" y="9445625"/>
            <a:ext cx="2949575" cy="496888"/>
          </a:xfrm>
          <a:prstGeom prst="rect">
            <a:avLst/>
          </a:prstGeom>
        </p:spPr>
        <p:txBody>
          <a:bodyPr vert="horz" lIns="91440" tIns="45720" rIns="91440" bIns="45720" rtlCol="0" anchor="b"/>
          <a:lstStyle>
            <a:lvl1pPr algn="l" eaLnBrk="1" hangingPunct="1">
              <a:defRPr sz="1200">
                <a:cs typeface="+mn-cs"/>
              </a:defRPr>
            </a:lvl1pPr>
          </a:lstStyle>
          <a:p>
            <a:pPr>
              <a:defRPr/>
            </a:pPr>
            <a:endParaRPr lang="nl-NL"/>
          </a:p>
        </p:txBody>
      </p:sp>
      <p:sp>
        <p:nvSpPr>
          <p:cNvPr id="7" name="Tijdelijke aanduiding voor dianummer 6">
            <a:extLst>
              <a:ext uri="{FF2B5EF4-FFF2-40B4-BE49-F238E27FC236}">
                <a16:creationId xmlns:a16="http://schemas.microsoft.com/office/drawing/2014/main" id="{270A4437-0551-09B7-1013-BFBD6F0B45FF}"/>
              </a:ext>
            </a:extLst>
          </p:cNvPr>
          <p:cNvSpPr>
            <a:spLocks noGrp="1"/>
          </p:cNvSpPr>
          <p:nvPr>
            <p:ph type="sldNum" sz="quarter" idx="5"/>
          </p:nvPr>
        </p:nvSpPr>
        <p:spPr>
          <a:xfrm>
            <a:off x="3854450" y="9445625"/>
            <a:ext cx="2949575"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FB68F91F-896B-4700-807C-2A1A5CD86D02}"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68F91F-896B-4700-807C-2A1A5CD86D02}" type="slidenum">
              <a:rPr lang="nl-NL" altLang="nl-NL" smtClean="0"/>
              <a:pPr/>
              <a:t>1</a:t>
            </a:fld>
            <a:endParaRPr lang="nl-NL" altLang="nl-NL"/>
          </a:p>
        </p:txBody>
      </p:sp>
    </p:spTree>
    <p:extLst>
      <p:ext uri="{BB962C8B-B14F-4D97-AF65-F5344CB8AC3E}">
        <p14:creationId xmlns:p14="http://schemas.microsoft.com/office/powerpoint/2010/main" val="17161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2</a:t>
            </a:fld>
            <a:endParaRPr lang="nl-NL"/>
          </a:p>
        </p:txBody>
      </p:sp>
    </p:spTree>
    <p:extLst>
      <p:ext uri="{BB962C8B-B14F-4D97-AF65-F5344CB8AC3E}">
        <p14:creationId xmlns:p14="http://schemas.microsoft.com/office/powerpoint/2010/main" val="413644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481E7-E854-BFAD-F841-87DB83EF4BC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419F5F9-B060-0F00-94AC-9C53E71D87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41490F-E295-0ABC-CA51-897DCB86DE3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FF543E1-EF94-2152-454E-D11F4AF2494B}"/>
              </a:ext>
            </a:extLst>
          </p:cNvPr>
          <p:cNvSpPr>
            <a:spLocks noGrp="1"/>
          </p:cNvSpPr>
          <p:nvPr>
            <p:ph type="sldNum" sz="quarter" idx="5"/>
          </p:nvPr>
        </p:nvSpPr>
        <p:spPr/>
        <p:txBody>
          <a:bodyPr/>
          <a:lstStyle/>
          <a:p>
            <a:fld id="{770D7247-3A30-4CB1-BD62-D9FBDA4DF60F}" type="slidenum">
              <a:rPr lang="nl-NL" smtClean="0"/>
              <a:t>3</a:t>
            </a:fld>
            <a:endParaRPr lang="nl-NL"/>
          </a:p>
        </p:txBody>
      </p:sp>
    </p:spTree>
    <p:extLst>
      <p:ext uri="{BB962C8B-B14F-4D97-AF65-F5344CB8AC3E}">
        <p14:creationId xmlns:p14="http://schemas.microsoft.com/office/powerpoint/2010/main" val="3605260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46EE1-2D67-1D16-D0F3-36BCF28917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814820-7B13-17CD-A251-AB0B50035C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332056D-3A86-B1E5-A29B-3A7CFA09AE4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F7F1E30-1D2B-BB3C-979E-2BC03DC339C7}"/>
              </a:ext>
            </a:extLst>
          </p:cNvPr>
          <p:cNvSpPr>
            <a:spLocks noGrp="1"/>
          </p:cNvSpPr>
          <p:nvPr>
            <p:ph type="sldNum" sz="quarter" idx="5"/>
          </p:nvPr>
        </p:nvSpPr>
        <p:spPr/>
        <p:txBody>
          <a:bodyPr/>
          <a:lstStyle/>
          <a:p>
            <a:fld id="{770D7247-3A30-4CB1-BD62-D9FBDA4DF60F}" type="slidenum">
              <a:rPr lang="nl-NL" smtClean="0"/>
              <a:t>4</a:t>
            </a:fld>
            <a:endParaRPr lang="nl-NL"/>
          </a:p>
        </p:txBody>
      </p:sp>
    </p:spTree>
    <p:extLst>
      <p:ext uri="{BB962C8B-B14F-4D97-AF65-F5344CB8AC3E}">
        <p14:creationId xmlns:p14="http://schemas.microsoft.com/office/powerpoint/2010/main" val="4169271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5FFC9-8EF9-53E7-2500-B5FD099AFB8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92C0359-D2ED-B2F2-9417-D0F10A6B49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BA4D99-FBAE-1BB4-0671-AE6E4FE1148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0B5A766-2ADC-C483-98E6-B4A531D154EA}"/>
              </a:ext>
            </a:extLst>
          </p:cNvPr>
          <p:cNvSpPr>
            <a:spLocks noGrp="1"/>
          </p:cNvSpPr>
          <p:nvPr>
            <p:ph type="sldNum" sz="quarter" idx="5"/>
          </p:nvPr>
        </p:nvSpPr>
        <p:spPr/>
        <p:txBody>
          <a:bodyPr/>
          <a:lstStyle/>
          <a:p>
            <a:fld id="{770D7247-3A30-4CB1-BD62-D9FBDA4DF60F}" type="slidenum">
              <a:rPr lang="nl-NL" smtClean="0"/>
              <a:t>5</a:t>
            </a:fld>
            <a:endParaRPr lang="nl-NL"/>
          </a:p>
        </p:txBody>
      </p:sp>
    </p:spTree>
    <p:extLst>
      <p:ext uri="{BB962C8B-B14F-4D97-AF65-F5344CB8AC3E}">
        <p14:creationId xmlns:p14="http://schemas.microsoft.com/office/powerpoint/2010/main" val="103469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1E1B2-99D9-F6BA-81E9-CD80ACD1A2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12D37FB-C8F6-0945-3A9C-EAB32C26A3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B2514B-39C3-34E3-F43D-E6BD00F16FE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21A1A08-CD35-F8CF-BC0A-2B0394DE3E23}"/>
              </a:ext>
            </a:extLst>
          </p:cNvPr>
          <p:cNvSpPr>
            <a:spLocks noGrp="1"/>
          </p:cNvSpPr>
          <p:nvPr>
            <p:ph type="sldNum" sz="quarter" idx="5"/>
          </p:nvPr>
        </p:nvSpPr>
        <p:spPr/>
        <p:txBody>
          <a:bodyPr/>
          <a:lstStyle/>
          <a:p>
            <a:fld id="{770D7247-3A30-4CB1-BD62-D9FBDA4DF60F}" type="slidenum">
              <a:rPr lang="nl-NL" smtClean="0"/>
              <a:t>6</a:t>
            </a:fld>
            <a:endParaRPr lang="nl-NL"/>
          </a:p>
        </p:txBody>
      </p:sp>
    </p:spTree>
    <p:extLst>
      <p:ext uri="{BB962C8B-B14F-4D97-AF65-F5344CB8AC3E}">
        <p14:creationId xmlns:p14="http://schemas.microsoft.com/office/powerpoint/2010/main" val="1940337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C9988-888E-4D02-713A-3F5B7EC3BF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262D26-D9EB-453B-EE70-336B7CB3F72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311FF6-0BB7-9F04-F203-7D082197885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67F0613-E702-6DE7-AAC2-AA909CC7A526}"/>
              </a:ext>
            </a:extLst>
          </p:cNvPr>
          <p:cNvSpPr>
            <a:spLocks noGrp="1"/>
          </p:cNvSpPr>
          <p:nvPr>
            <p:ph type="sldNum" sz="quarter" idx="5"/>
          </p:nvPr>
        </p:nvSpPr>
        <p:spPr/>
        <p:txBody>
          <a:bodyPr/>
          <a:lstStyle/>
          <a:p>
            <a:fld id="{770D7247-3A30-4CB1-BD62-D9FBDA4DF60F}" type="slidenum">
              <a:rPr lang="nl-NL" smtClean="0"/>
              <a:t>7</a:t>
            </a:fld>
            <a:endParaRPr lang="nl-NL"/>
          </a:p>
        </p:txBody>
      </p:sp>
    </p:spTree>
    <p:extLst>
      <p:ext uri="{BB962C8B-B14F-4D97-AF65-F5344CB8AC3E}">
        <p14:creationId xmlns:p14="http://schemas.microsoft.com/office/powerpoint/2010/main" val="291123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063F-CF23-2107-00FB-8329AED8A5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3530DF-33FC-67A8-0AC5-9941D08172F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C08642-5454-BE94-A089-EBFAEC4B368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5B632A8-3D15-9D39-BE0C-F23F542ACCB1}"/>
              </a:ext>
            </a:extLst>
          </p:cNvPr>
          <p:cNvSpPr>
            <a:spLocks noGrp="1"/>
          </p:cNvSpPr>
          <p:nvPr>
            <p:ph type="sldNum" sz="quarter" idx="5"/>
          </p:nvPr>
        </p:nvSpPr>
        <p:spPr/>
        <p:txBody>
          <a:bodyPr/>
          <a:lstStyle/>
          <a:p>
            <a:fld id="{770D7247-3A30-4CB1-BD62-D9FBDA4DF60F}" type="slidenum">
              <a:rPr lang="nl-NL" smtClean="0"/>
              <a:t>8</a:t>
            </a:fld>
            <a:endParaRPr lang="nl-NL"/>
          </a:p>
        </p:txBody>
      </p:sp>
    </p:spTree>
    <p:extLst>
      <p:ext uri="{BB962C8B-B14F-4D97-AF65-F5344CB8AC3E}">
        <p14:creationId xmlns:p14="http://schemas.microsoft.com/office/powerpoint/2010/main" val="1055376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EBFCE-C420-F2C1-D074-D4A4231560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BF14F6D-1D18-B338-31A0-7D0862C3B58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D16C47-86BD-CA1F-B820-E14B9125F92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3E4B4BA-9FE9-4AEA-8585-837991E72865}"/>
              </a:ext>
            </a:extLst>
          </p:cNvPr>
          <p:cNvSpPr>
            <a:spLocks noGrp="1"/>
          </p:cNvSpPr>
          <p:nvPr>
            <p:ph type="sldNum" sz="quarter" idx="5"/>
          </p:nvPr>
        </p:nvSpPr>
        <p:spPr/>
        <p:txBody>
          <a:bodyPr/>
          <a:lstStyle/>
          <a:p>
            <a:fld id="{770D7247-3A30-4CB1-BD62-D9FBDA4DF60F}" type="slidenum">
              <a:rPr lang="nl-NL" smtClean="0"/>
              <a:t>9</a:t>
            </a:fld>
            <a:endParaRPr lang="nl-NL"/>
          </a:p>
        </p:txBody>
      </p:sp>
    </p:spTree>
    <p:extLst>
      <p:ext uri="{BB962C8B-B14F-4D97-AF65-F5344CB8AC3E}">
        <p14:creationId xmlns:p14="http://schemas.microsoft.com/office/powerpoint/2010/main" val="419960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10</a:t>
            </a:fld>
            <a:endParaRPr lang="nl-NL"/>
          </a:p>
        </p:txBody>
      </p:sp>
    </p:spTree>
    <p:extLst>
      <p:ext uri="{BB962C8B-B14F-4D97-AF65-F5344CB8AC3E}">
        <p14:creationId xmlns:p14="http://schemas.microsoft.com/office/powerpoint/2010/main" val="4188245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11</a:t>
            </a:fld>
            <a:endParaRPr lang="nl-NL"/>
          </a:p>
        </p:txBody>
      </p:sp>
    </p:spTree>
    <p:extLst>
      <p:ext uri="{BB962C8B-B14F-4D97-AF65-F5344CB8AC3E}">
        <p14:creationId xmlns:p14="http://schemas.microsoft.com/office/powerpoint/2010/main" val="2890327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12</a:t>
            </a:fld>
            <a:endParaRPr lang="nl-NL"/>
          </a:p>
        </p:txBody>
      </p:sp>
    </p:spTree>
    <p:extLst>
      <p:ext uri="{BB962C8B-B14F-4D97-AF65-F5344CB8AC3E}">
        <p14:creationId xmlns:p14="http://schemas.microsoft.com/office/powerpoint/2010/main" val="1490398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13</a:t>
            </a:fld>
            <a:endParaRPr lang="nl-NL"/>
          </a:p>
        </p:txBody>
      </p:sp>
    </p:spTree>
    <p:extLst>
      <p:ext uri="{BB962C8B-B14F-4D97-AF65-F5344CB8AC3E}">
        <p14:creationId xmlns:p14="http://schemas.microsoft.com/office/powerpoint/2010/main" val="3860715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70D7247-3A30-4CB1-BD62-D9FBDA4DF60F}" type="slidenum">
              <a:rPr lang="nl-NL" smtClean="0"/>
              <a:t>14</a:t>
            </a:fld>
            <a:endParaRPr lang="nl-NL"/>
          </a:p>
        </p:txBody>
      </p:sp>
    </p:spTree>
    <p:extLst>
      <p:ext uri="{BB962C8B-B14F-4D97-AF65-F5344CB8AC3E}">
        <p14:creationId xmlns:p14="http://schemas.microsoft.com/office/powerpoint/2010/main" val="4294383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B68F91F-896B-4700-807C-2A1A5CD86D02}" type="slidenum">
              <a:rPr lang="nl-NL" altLang="nl-NL" smtClean="0"/>
              <a:pPr/>
              <a:t>15</a:t>
            </a:fld>
            <a:endParaRPr lang="nl-NL" altLang="nl-NL"/>
          </a:p>
        </p:txBody>
      </p:sp>
    </p:spTree>
    <p:extLst>
      <p:ext uri="{BB962C8B-B14F-4D97-AF65-F5344CB8AC3E}">
        <p14:creationId xmlns:p14="http://schemas.microsoft.com/office/powerpoint/2010/main" val="12095631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chemeClr val="bg1"/>
        </a:solidFill>
        <a:effectLst/>
      </p:bgPr>
    </p:bg>
    <p:spTree>
      <p:nvGrpSpPr>
        <p:cNvPr id="1" name=""/>
        <p:cNvGrpSpPr/>
        <p:nvPr/>
      </p:nvGrpSpPr>
      <p:grpSpPr>
        <a:xfrm>
          <a:off x="0" y="0"/>
          <a:ext cx="0" cy="0"/>
          <a:chOff x="0" y="0"/>
          <a:chExt cx="0" cy="0"/>
        </a:xfrm>
      </p:grpSpPr>
      <p:sp>
        <p:nvSpPr>
          <p:cNvPr id="2" name="Rectangle 26">
            <a:extLst>
              <a:ext uri="{FF2B5EF4-FFF2-40B4-BE49-F238E27FC236}">
                <a16:creationId xmlns:a16="http://schemas.microsoft.com/office/drawing/2014/main" id="{0279350E-A93F-D4DB-3CC1-B38543A926CD}"/>
              </a:ext>
            </a:extLst>
          </p:cNvPr>
          <p:cNvSpPr>
            <a:spLocks noChangeArrowheads="1"/>
          </p:cNvSpPr>
          <p:nvPr userDrawn="1"/>
        </p:nvSpPr>
        <p:spPr bwMode="auto">
          <a:xfrm>
            <a:off x="4562475" y="0"/>
            <a:ext cx="4581525" cy="685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nl-NL" altLang="nl-NL"/>
          </a:p>
        </p:txBody>
      </p:sp>
      <p:pic>
        <p:nvPicPr>
          <p:cNvPr id="3" name="Picture 2" descr="H:\Mijn Documenten\IVW\RO_IM_ILT_Logo_1_RGB_diap_nl.png">
            <a:extLst>
              <a:ext uri="{FF2B5EF4-FFF2-40B4-BE49-F238E27FC236}">
                <a16:creationId xmlns:a16="http://schemas.microsoft.com/office/drawing/2014/main" id="{3D93D19D-C6DE-6A41-8B33-25A664AC43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45786" t="14775" b="25735"/>
          <a:stretch>
            <a:fillRect/>
          </a:stretch>
        </p:blipFill>
        <p:spPr bwMode="auto">
          <a:xfrm>
            <a:off x="4267200" y="0"/>
            <a:ext cx="382905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5037138" y="2878138"/>
            <a:ext cx="3598862" cy="857250"/>
          </a:xfrm>
        </p:spPr>
        <p:txBody>
          <a:bodyPr/>
          <a:lstStyle>
            <a:lvl1pPr defTabSz="608013" eaLnBrk="0" hangingPunct="0">
              <a:defRPr>
                <a:solidFill>
                  <a:schemeClr val="bg1"/>
                </a:solidFill>
              </a:defRPr>
            </a:lvl1pPr>
          </a:lstStyle>
          <a:p>
            <a:r>
              <a:rPr lang="nl-NL"/>
              <a:t>Klik om de stijl te bewerken</a:t>
            </a:r>
            <a:endParaRPr lang="en-GB"/>
          </a:p>
        </p:txBody>
      </p:sp>
      <p:sp>
        <p:nvSpPr>
          <p:cNvPr id="4099" name="Rectangle 3"/>
          <p:cNvSpPr>
            <a:spLocks noGrp="1" noChangeArrowheads="1"/>
          </p:cNvSpPr>
          <p:nvPr>
            <p:ph type="subTitle" idx="1"/>
          </p:nvPr>
        </p:nvSpPr>
        <p:spPr>
          <a:xfrm>
            <a:off x="5037138" y="3778250"/>
            <a:ext cx="3598862" cy="1752600"/>
          </a:xfrm>
        </p:spPr>
        <p:txBody>
          <a:bodyPr/>
          <a:lstStyle>
            <a:lvl1pPr marL="0" indent="1588" defTabSz="608013" eaLnBrk="0" hangingPunct="0">
              <a:buFont typeface="Arial" charset="0"/>
              <a:buNone/>
              <a:defRPr>
                <a:solidFill>
                  <a:srgbClr val="FFFFFF"/>
                </a:solidFill>
              </a:defRPr>
            </a:lvl1pPr>
          </a:lstStyle>
          <a:p>
            <a:r>
              <a:rPr lang="nl-NL"/>
              <a:t>Klik om het opmaakprofiel van de modelondertitel te bewerken</a:t>
            </a:r>
            <a:endParaRPr lang="en-GB"/>
          </a:p>
        </p:txBody>
      </p:sp>
      <p:sp>
        <p:nvSpPr>
          <p:cNvPr id="4" name="Rectangle 4">
            <a:extLst>
              <a:ext uri="{FF2B5EF4-FFF2-40B4-BE49-F238E27FC236}">
                <a16:creationId xmlns:a16="http://schemas.microsoft.com/office/drawing/2014/main" id="{2049D0B0-4C48-9B60-6ECA-B33C5AD8DA47}"/>
              </a:ext>
            </a:extLst>
          </p:cNvPr>
          <p:cNvSpPr>
            <a:spLocks noGrp="1" noChangeArrowheads="1"/>
          </p:cNvSpPr>
          <p:nvPr>
            <p:ph type="dt" sz="half" idx="10"/>
          </p:nvPr>
        </p:nvSpPr>
        <p:spPr>
          <a:xfrm>
            <a:off x="5037138" y="6515100"/>
            <a:ext cx="3932237" cy="209550"/>
          </a:xfrm>
        </p:spPr>
        <p:txBody>
          <a:bodyPr anchor="t"/>
          <a:lstStyle>
            <a:lvl1pPr algn="l">
              <a:defRPr/>
            </a:lvl1pPr>
          </a:lstStyle>
          <a:p>
            <a:pPr>
              <a:defRPr/>
            </a:pPr>
            <a:endParaRPr lang="nl-NL"/>
          </a:p>
        </p:txBody>
      </p:sp>
    </p:spTree>
    <p:extLst>
      <p:ext uri="{BB962C8B-B14F-4D97-AF65-F5344CB8AC3E}">
        <p14:creationId xmlns:p14="http://schemas.microsoft.com/office/powerpoint/2010/main" val="4049160726"/>
      </p:ext>
    </p:extLst>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
            <a:extLst>
              <a:ext uri="{FF2B5EF4-FFF2-40B4-BE49-F238E27FC236}">
                <a16:creationId xmlns:a16="http://schemas.microsoft.com/office/drawing/2014/main" id="{780C29CD-79E3-6093-0B11-12620B391B23}"/>
              </a:ext>
            </a:extLst>
          </p:cNvPr>
          <p:cNvSpPr>
            <a:spLocks noGrp="1" noChangeArrowheads="1"/>
          </p:cNvSpPr>
          <p:nvPr>
            <p:ph type="ftr" sz="quarter" idx="10"/>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03120C6F-AC72-0BFC-0297-E14BEA4C8FF0}"/>
              </a:ext>
            </a:extLst>
          </p:cNvPr>
          <p:cNvSpPr>
            <a:spLocks noGrp="1" noChangeArrowheads="1"/>
          </p:cNvSpPr>
          <p:nvPr>
            <p:ph type="sldNum" sz="quarter" idx="11"/>
          </p:nvPr>
        </p:nvSpPr>
        <p:spPr>
          <a:ln/>
        </p:spPr>
        <p:txBody>
          <a:bodyPr/>
          <a:lstStyle>
            <a:lvl1pPr>
              <a:defRPr/>
            </a:lvl1pPr>
          </a:lstStyle>
          <a:p>
            <a:fld id="{5020CFE0-D5CF-4E08-98BD-B028E3114FE4}" type="slidenum">
              <a:rPr lang="nl-NL" altLang="nl-NL"/>
              <a:pPr/>
              <a:t>‹nr.›</a:t>
            </a:fld>
            <a:endParaRPr lang="nl-NL" altLang="nl-NL"/>
          </a:p>
        </p:txBody>
      </p:sp>
      <p:sp>
        <p:nvSpPr>
          <p:cNvPr id="6" name="shpTitel">
            <a:extLst>
              <a:ext uri="{FF2B5EF4-FFF2-40B4-BE49-F238E27FC236}">
                <a16:creationId xmlns:a16="http://schemas.microsoft.com/office/drawing/2014/main" id="{588FFAF1-6EC6-6B42-E6E2-3BE92D2CA83A}"/>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575587578"/>
      </p:ext>
    </p:extLst>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l-NL"/>
              <a:t>Klik om de modelstijlen te bewerken</a:t>
            </a:r>
          </a:p>
        </p:txBody>
      </p:sp>
      <p:sp>
        <p:nvSpPr>
          <p:cNvPr id="4" name="Rectangle 5">
            <a:extLst>
              <a:ext uri="{FF2B5EF4-FFF2-40B4-BE49-F238E27FC236}">
                <a16:creationId xmlns:a16="http://schemas.microsoft.com/office/drawing/2014/main" id="{813A17E3-85A8-ECDD-B216-734AD0623877}"/>
              </a:ext>
            </a:extLst>
          </p:cNvPr>
          <p:cNvSpPr>
            <a:spLocks noGrp="1" noChangeArrowheads="1"/>
          </p:cNvSpPr>
          <p:nvPr>
            <p:ph type="ftr" sz="quarter" idx="10"/>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AF52AEB0-5D90-C1EF-84B7-95D1304EAFC8}"/>
              </a:ext>
            </a:extLst>
          </p:cNvPr>
          <p:cNvSpPr>
            <a:spLocks noGrp="1" noChangeArrowheads="1"/>
          </p:cNvSpPr>
          <p:nvPr>
            <p:ph type="sldNum" sz="quarter" idx="11"/>
          </p:nvPr>
        </p:nvSpPr>
        <p:spPr>
          <a:ln/>
        </p:spPr>
        <p:txBody>
          <a:bodyPr/>
          <a:lstStyle>
            <a:lvl1pPr>
              <a:defRPr/>
            </a:lvl1pPr>
          </a:lstStyle>
          <a:p>
            <a:fld id="{A1094CAE-EC1B-4FF3-BE09-101310B32E4F}" type="slidenum">
              <a:rPr lang="nl-NL" altLang="nl-NL"/>
              <a:pPr/>
              <a:t>‹nr.›</a:t>
            </a:fld>
            <a:endParaRPr lang="nl-NL" altLang="nl-NL"/>
          </a:p>
        </p:txBody>
      </p:sp>
      <p:sp>
        <p:nvSpPr>
          <p:cNvPr id="6" name="shpTitel">
            <a:extLst>
              <a:ext uri="{FF2B5EF4-FFF2-40B4-BE49-F238E27FC236}">
                <a16:creationId xmlns:a16="http://schemas.microsoft.com/office/drawing/2014/main" id="{AE5A889F-1C03-5719-58DB-9FF723774940}"/>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898494305"/>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66725" y="2068513"/>
            <a:ext cx="4124325"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743450" y="2068513"/>
            <a:ext cx="4124325" cy="41386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5">
            <a:extLst>
              <a:ext uri="{FF2B5EF4-FFF2-40B4-BE49-F238E27FC236}">
                <a16:creationId xmlns:a16="http://schemas.microsoft.com/office/drawing/2014/main" id="{7B9606D0-F7AE-5F26-B2A1-A9999530EA0E}"/>
              </a:ext>
            </a:extLst>
          </p:cNvPr>
          <p:cNvSpPr>
            <a:spLocks noGrp="1" noChangeArrowheads="1"/>
          </p:cNvSpPr>
          <p:nvPr>
            <p:ph type="ftr" sz="quarter" idx="10"/>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3B41279C-0786-4547-D15E-07FE7458EBC8}"/>
              </a:ext>
            </a:extLst>
          </p:cNvPr>
          <p:cNvSpPr>
            <a:spLocks noGrp="1" noChangeArrowheads="1"/>
          </p:cNvSpPr>
          <p:nvPr>
            <p:ph type="sldNum" sz="quarter" idx="11"/>
          </p:nvPr>
        </p:nvSpPr>
        <p:spPr>
          <a:ln/>
        </p:spPr>
        <p:txBody>
          <a:bodyPr/>
          <a:lstStyle>
            <a:lvl1pPr>
              <a:defRPr/>
            </a:lvl1pPr>
          </a:lstStyle>
          <a:p>
            <a:fld id="{8390453F-4753-4696-98B6-D5302D79C051}" type="slidenum">
              <a:rPr lang="nl-NL" altLang="nl-NL"/>
              <a:pPr/>
              <a:t>‹nr.›</a:t>
            </a:fld>
            <a:endParaRPr lang="nl-NL" altLang="nl-NL"/>
          </a:p>
        </p:txBody>
      </p:sp>
      <p:sp>
        <p:nvSpPr>
          <p:cNvPr id="7" name="shpTitel">
            <a:extLst>
              <a:ext uri="{FF2B5EF4-FFF2-40B4-BE49-F238E27FC236}">
                <a16:creationId xmlns:a16="http://schemas.microsoft.com/office/drawing/2014/main" id="{D7A75CC9-F81A-1F36-250A-013F299A2D73}"/>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118757663"/>
      </p:ext>
    </p:extLst>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5">
            <a:extLst>
              <a:ext uri="{FF2B5EF4-FFF2-40B4-BE49-F238E27FC236}">
                <a16:creationId xmlns:a16="http://schemas.microsoft.com/office/drawing/2014/main" id="{E0D41FB1-F8AA-8801-328B-0AD960CA2D3E}"/>
              </a:ext>
            </a:extLst>
          </p:cNvPr>
          <p:cNvSpPr>
            <a:spLocks noGrp="1" noChangeArrowheads="1"/>
          </p:cNvSpPr>
          <p:nvPr>
            <p:ph type="ftr" sz="quarter" idx="10"/>
          </p:nvPr>
        </p:nvSpPr>
        <p:spPr>
          <a:ln/>
        </p:spPr>
        <p:txBody>
          <a:bodyPr/>
          <a:lstStyle>
            <a:lvl1pPr>
              <a:defRPr/>
            </a:lvl1pPr>
          </a:lstStyle>
          <a:p>
            <a:pPr>
              <a:defRPr/>
            </a:pPr>
            <a:endParaRPr lang="nl-NL"/>
          </a:p>
        </p:txBody>
      </p:sp>
      <p:sp>
        <p:nvSpPr>
          <p:cNvPr id="8" name="Rectangle 6">
            <a:extLst>
              <a:ext uri="{FF2B5EF4-FFF2-40B4-BE49-F238E27FC236}">
                <a16:creationId xmlns:a16="http://schemas.microsoft.com/office/drawing/2014/main" id="{9594238B-FE94-4BF3-2CE1-CFB70621807D}"/>
              </a:ext>
            </a:extLst>
          </p:cNvPr>
          <p:cNvSpPr>
            <a:spLocks noGrp="1" noChangeArrowheads="1"/>
          </p:cNvSpPr>
          <p:nvPr>
            <p:ph type="sldNum" sz="quarter" idx="11"/>
          </p:nvPr>
        </p:nvSpPr>
        <p:spPr>
          <a:ln/>
        </p:spPr>
        <p:txBody>
          <a:bodyPr/>
          <a:lstStyle>
            <a:lvl1pPr>
              <a:defRPr/>
            </a:lvl1pPr>
          </a:lstStyle>
          <a:p>
            <a:fld id="{7A5D710D-12D5-42D7-B535-3E3153D9B339}" type="slidenum">
              <a:rPr lang="nl-NL" altLang="nl-NL"/>
              <a:pPr/>
              <a:t>‹nr.›</a:t>
            </a:fld>
            <a:endParaRPr lang="nl-NL" altLang="nl-NL"/>
          </a:p>
        </p:txBody>
      </p:sp>
      <p:sp>
        <p:nvSpPr>
          <p:cNvPr id="9" name="shpTitel">
            <a:extLst>
              <a:ext uri="{FF2B5EF4-FFF2-40B4-BE49-F238E27FC236}">
                <a16:creationId xmlns:a16="http://schemas.microsoft.com/office/drawing/2014/main" id="{90D2A2AD-31E5-6892-E075-9DA8516F0AC9}"/>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552463498"/>
      </p:ext>
    </p:extLst>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5">
            <a:extLst>
              <a:ext uri="{FF2B5EF4-FFF2-40B4-BE49-F238E27FC236}">
                <a16:creationId xmlns:a16="http://schemas.microsoft.com/office/drawing/2014/main" id="{9513909A-F68B-1DCC-FEE6-FAE79F04218C}"/>
              </a:ext>
            </a:extLst>
          </p:cNvPr>
          <p:cNvSpPr>
            <a:spLocks noGrp="1" noChangeArrowheads="1"/>
          </p:cNvSpPr>
          <p:nvPr>
            <p:ph type="ftr" sz="quarter" idx="10"/>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EF43897F-7A15-D017-9840-3DFD4CBF6DC4}"/>
              </a:ext>
            </a:extLst>
          </p:cNvPr>
          <p:cNvSpPr>
            <a:spLocks noGrp="1" noChangeArrowheads="1"/>
          </p:cNvSpPr>
          <p:nvPr>
            <p:ph type="sldNum" sz="quarter" idx="11"/>
          </p:nvPr>
        </p:nvSpPr>
        <p:spPr>
          <a:ln/>
        </p:spPr>
        <p:txBody>
          <a:bodyPr/>
          <a:lstStyle>
            <a:lvl1pPr>
              <a:defRPr/>
            </a:lvl1pPr>
          </a:lstStyle>
          <a:p>
            <a:fld id="{9276AE4F-60C3-402B-8744-CD97C02D1AE0}" type="slidenum">
              <a:rPr lang="nl-NL" altLang="nl-NL"/>
              <a:pPr/>
              <a:t>‹nr.›</a:t>
            </a:fld>
            <a:endParaRPr lang="nl-NL" altLang="nl-NL"/>
          </a:p>
        </p:txBody>
      </p:sp>
      <p:sp>
        <p:nvSpPr>
          <p:cNvPr id="5" name="shpTitel">
            <a:extLst>
              <a:ext uri="{FF2B5EF4-FFF2-40B4-BE49-F238E27FC236}">
                <a16:creationId xmlns:a16="http://schemas.microsoft.com/office/drawing/2014/main" id="{12625D97-1B1A-C580-9375-7ED037E53407}"/>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1894730806"/>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9DE931C9-210F-D936-3A27-08F270513F3C}"/>
              </a:ext>
            </a:extLst>
          </p:cNvPr>
          <p:cNvSpPr>
            <a:spLocks noGrp="1" noChangeArrowheads="1"/>
          </p:cNvSpPr>
          <p:nvPr>
            <p:ph type="ftr" sz="quarter" idx="10"/>
          </p:nvPr>
        </p:nvSpPr>
        <p:spPr>
          <a:ln/>
        </p:spPr>
        <p:txBody>
          <a:bodyPr/>
          <a:lstStyle>
            <a:lvl1pPr>
              <a:defRPr/>
            </a:lvl1pPr>
          </a:lstStyle>
          <a:p>
            <a:pPr>
              <a:defRPr/>
            </a:pPr>
            <a:endParaRPr lang="nl-NL"/>
          </a:p>
        </p:txBody>
      </p:sp>
      <p:sp>
        <p:nvSpPr>
          <p:cNvPr id="3" name="Rectangle 6">
            <a:extLst>
              <a:ext uri="{FF2B5EF4-FFF2-40B4-BE49-F238E27FC236}">
                <a16:creationId xmlns:a16="http://schemas.microsoft.com/office/drawing/2014/main" id="{91110519-59B8-EC89-E631-7EE79E5ED1B0}"/>
              </a:ext>
            </a:extLst>
          </p:cNvPr>
          <p:cNvSpPr>
            <a:spLocks noGrp="1" noChangeArrowheads="1"/>
          </p:cNvSpPr>
          <p:nvPr>
            <p:ph type="sldNum" sz="quarter" idx="11"/>
          </p:nvPr>
        </p:nvSpPr>
        <p:spPr>
          <a:ln/>
        </p:spPr>
        <p:txBody>
          <a:bodyPr/>
          <a:lstStyle>
            <a:lvl1pPr>
              <a:defRPr/>
            </a:lvl1pPr>
          </a:lstStyle>
          <a:p>
            <a:fld id="{41A4F3E9-B52E-48CF-B9DA-8472B12421B9}" type="slidenum">
              <a:rPr lang="nl-NL" altLang="nl-NL"/>
              <a:pPr/>
              <a:t>‹nr.›</a:t>
            </a:fld>
            <a:endParaRPr lang="nl-NL" altLang="nl-NL"/>
          </a:p>
        </p:txBody>
      </p:sp>
      <p:sp>
        <p:nvSpPr>
          <p:cNvPr id="4" name="shpTitel">
            <a:extLst>
              <a:ext uri="{FF2B5EF4-FFF2-40B4-BE49-F238E27FC236}">
                <a16:creationId xmlns:a16="http://schemas.microsoft.com/office/drawing/2014/main" id="{6ACE7867-E7EA-676C-ED95-209FE0447520}"/>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907280640"/>
      </p:ext>
    </p:extLst>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5">
            <a:extLst>
              <a:ext uri="{FF2B5EF4-FFF2-40B4-BE49-F238E27FC236}">
                <a16:creationId xmlns:a16="http://schemas.microsoft.com/office/drawing/2014/main" id="{84901507-0CB4-3C3A-41B3-8379D29B0AD6}"/>
              </a:ext>
            </a:extLst>
          </p:cNvPr>
          <p:cNvSpPr>
            <a:spLocks noGrp="1" noChangeArrowheads="1"/>
          </p:cNvSpPr>
          <p:nvPr>
            <p:ph type="ftr" sz="quarter" idx="10"/>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EE0FEF97-36A8-B4DA-AA8C-5F31C72A9EFA}"/>
              </a:ext>
            </a:extLst>
          </p:cNvPr>
          <p:cNvSpPr>
            <a:spLocks noGrp="1" noChangeArrowheads="1"/>
          </p:cNvSpPr>
          <p:nvPr>
            <p:ph type="sldNum" sz="quarter" idx="11"/>
          </p:nvPr>
        </p:nvSpPr>
        <p:spPr>
          <a:ln/>
        </p:spPr>
        <p:txBody>
          <a:bodyPr/>
          <a:lstStyle>
            <a:lvl1pPr>
              <a:defRPr/>
            </a:lvl1pPr>
          </a:lstStyle>
          <a:p>
            <a:fld id="{06D22745-29E8-4C2B-93A3-8BDD92A2C1C8}" type="slidenum">
              <a:rPr lang="nl-NL" altLang="nl-NL"/>
              <a:pPr/>
              <a:t>‹nr.›</a:t>
            </a:fld>
            <a:endParaRPr lang="nl-NL" altLang="nl-NL"/>
          </a:p>
        </p:txBody>
      </p:sp>
      <p:sp>
        <p:nvSpPr>
          <p:cNvPr id="7" name="shpTitel">
            <a:extLst>
              <a:ext uri="{FF2B5EF4-FFF2-40B4-BE49-F238E27FC236}">
                <a16:creationId xmlns:a16="http://schemas.microsoft.com/office/drawing/2014/main" id="{5C50D581-6629-0E7F-AA78-4C6430AA554F}"/>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689169135"/>
      </p:ext>
    </p:extLst>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l-NL" noProof="0"/>
              <a:t>Klik op het pictogram als u een afbeelding wilt toevoegen</a:t>
            </a:r>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Rectangle 5">
            <a:extLst>
              <a:ext uri="{FF2B5EF4-FFF2-40B4-BE49-F238E27FC236}">
                <a16:creationId xmlns:a16="http://schemas.microsoft.com/office/drawing/2014/main" id="{220E4B74-2423-5A29-9A34-FDF812F04903}"/>
              </a:ext>
            </a:extLst>
          </p:cNvPr>
          <p:cNvSpPr>
            <a:spLocks noGrp="1" noChangeArrowheads="1"/>
          </p:cNvSpPr>
          <p:nvPr>
            <p:ph type="ftr" sz="quarter" idx="10"/>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61A4471B-E63A-5276-3F43-F703975EA3E1}"/>
              </a:ext>
            </a:extLst>
          </p:cNvPr>
          <p:cNvSpPr>
            <a:spLocks noGrp="1" noChangeArrowheads="1"/>
          </p:cNvSpPr>
          <p:nvPr>
            <p:ph type="sldNum" sz="quarter" idx="11"/>
          </p:nvPr>
        </p:nvSpPr>
        <p:spPr>
          <a:ln/>
        </p:spPr>
        <p:txBody>
          <a:bodyPr/>
          <a:lstStyle>
            <a:lvl1pPr>
              <a:defRPr/>
            </a:lvl1pPr>
          </a:lstStyle>
          <a:p>
            <a:fld id="{E6C248BC-8C43-4EEB-808A-A4C2EFC0E579}" type="slidenum">
              <a:rPr lang="nl-NL" altLang="nl-NL"/>
              <a:pPr/>
              <a:t>‹nr.›</a:t>
            </a:fld>
            <a:endParaRPr lang="nl-NL" altLang="nl-NL"/>
          </a:p>
        </p:txBody>
      </p:sp>
      <p:sp>
        <p:nvSpPr>
          <p:cNvPr id="7" name="shpTitel">
            <a:extLst>
              <a:ext uri="{FF2B5EF4-FFF2-40B4-BE49-F238E27FC236}">
                <a16:creationId xmlns:a16="http://schemas.microsoft.com/office/drawing/2014/main" id="{3E85ED57-B1CA-AA0D-DF0F-CB166A256E90}"/>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9853304"/>
      </p:ext>
    </p:extLst>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
            <a:extLst>
              <a:ext uri="{FF2B5EF4-FFF2-40B4-BE49-F238E27FC236}">
                <a16:creationId xmlns:a16="http://schemas.microsoft.com/office/drawing/2014/main" id="{3E23E917-6AA1-807F-4B34-117401370406}"/>
              </a:ext>
            </a:extLst>
          </p:cNvPr>
          <p:cNvSpPr>
            <a:spLocks noGrp="1" noChangeArrowheads="1"/>
          </p:cNvSpPr>
          <p:nvPr>
            <p:ph type="ftr" sz="quarter" idx="10"/>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092A5628-BD66-33E7-A34A-8D6FDD0CC58C}"/>
              </a:ext>
            </a:extLst>
          </p:cNvPr>
          <p:cNvSpPr>
            <a:spLocks noGrp="1" noChangeArrowheads="1"/>
          </p:cNvSpPr>
          <p:nvPr>
            <p:ph type="sldNum" sz="quarter" idx="11"/>
          </p:nvPr>
        </p:nvSpPr>
        <p:spPr>
          <a:ln/>
        </p:spPr>
        <p:txBody>
          <a:bodyPr/>
          <a:lstStyle>
            <a:lvl1pPr>
              <a:defRPr/>
            </a:lvl1pPr>
          </a:lstStyle>
          <a:p>
            <a:fld id="{9669AA4D-B287-4E79-9697-245B4083E1D8}" type="slidenum">
              <a:rPr lang="nl-NL" altLang="nl-NL"/>
              <a:pPr/>
              <a:t>‹nr.›</a:t>
            </a:fld>
            <a:endParaRPr lang="nl-NL" altLang="nl-NL"/>
          </a:p>
        </p:txBody>
      </p:sp>
      <p:sp>
        <p:nvSpPr>
          <p:cNvPr id="6" name="shpTitel">
            <a:extLst>
              <a:ext uri="{FF2B5EF4-FFF2-40B4-BE49-F238E27FC236}">
                <a16:creationId xmlns:a16="http://schemas.microsoft.com/office/drawing/2014/main" id="{71C3612D-8F5C-B2B1-6A72-4A80B6BCB85F}"/>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319813639"/>
      </p:ext>
    </p:extLst>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767513" y="1295400"/>
            <a:ext cx="2100262" cy="49117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66725" y="1295400"/>
            <a:ext cx="6148388" cy="49117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5">
            <a:extLst>
              <a:ext uri="{FF2B5EF4-FFF2-40B4-BE49-F238E27FC236}">
                <a16:creationId xmlns:a16="http://schemas.microsoft.com/office/drawing/2014/main" id="{7FD76812-3D6D-0A3D-BC0B-5B2426EA21B2}"/>
              </a:ext>
            </a:extLst>
          </p:cNvPr>
          <p:cNvSpPr>
            <a:spLocks noGrp="1" noChangeArrowheads="1"/>
          </p:cNvSpPr>
          <p:nvPr>
            <p:ph type="ftr" sz="quarter" idx="10"/>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609F3E00-21CF-4BC8-D248-C1B7F246DCEB}"/>
              </a:ext>
            </a:extLst>
          </p:cNvPr>
          <p:cNvSpPr>
            <a:spLocks noGrp="1" noChangeArrowheads="1"/>
          </p:cNvSpPr>
          <p:nvPr>
            <p:ph type="sldNum" sz="quarter" idx="11"/>
          </p:nvPr>
        </p:nvSpPr>
        <p:spPr>
          <a:ln/>
        </p:spPr>
        <p:txBody>
          <a:bodyPr/>
          <a:lstStyle>
            <a:lvl1pPr>
              <a:defRPr/>
            </a:lvl1pPr>
          </a:lstStyle>
          <a:p>
            <a:fld id="{E183E0E8-CB17-4463-BBF8-635F91D06007}" type="slidenum">
              <a:rPr lang="nl-NL" altLang="nl-NL"/>
              <a:pPr/>
              <a:t>‹nr.›</a:t>
            </a:fld>
            <a:endParaRPr lang="nl-NL" altLang="nl-NL"/>
          </a:p>
        </p:txBody>
      </p:sp>
      <p:sp>
        <p:nvSpPr>
          <p:cNvPr id="6" name="shpTitel">
            <a:extLst>
              <a:ext uri="{FF2B5EF4-FFF2-40B4-BE49-F238E27FC236}">
                <a16:creationId xmlns:a16="http://schemas.microsoft.com/office/drawing/2014/main" id="{785515C0-7645-E592-A58D-0DDF51AE2E8F}"/>
              </a:ext>
            </a:extLst>
          </p:cNvPr>
          <p:cNvSpPr>
            <a:spLocks noGrp="1" noChangeArrowheads="1"/>
          </p:cNvSpPr>
          <p:nvPr>
            <p:ph type="dt" sz="half" idx="12"/>
          </p:nvPr>
        </p:nvSpPr>
        <p:spPr>
          <a:ln/>
        </p:spPr>
        <p:txBody>
          <a:bodyPr/>
          <a:lstStyle>
            <a:lvl1pPr>
              <a:defRPr/>
            </a:lvl1pPr>
          </a:lstStyle>
          <a:p>
            <a:pPr>
              <a:defRPr/>
            </a:pPr>
            <a:endParaRPr lang="nl-NL"/>
          </a:p>
        </p:txBody>
      </p:sp>
    </p:spTree>
    <p:extLst>
      <p:ext uri="{BB962C8B-B14F-4D97-AF65-F5344CB8AC3E}">
        <p14:creationId xmlns:p14="http://schemas.microsoft.com/office/powerpoint/2010/main" val="2122189317"/>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8">
            <a:extLst>
              <a:ext uri="{FF2B5EF4-FFF2-40B4-BE49-F238E27FC236}">
                <a16:creationId xmlns:a16="http://schemas.microsoft.com/office/drawing/2014/main" id="{8EF83439-5145-FE56-C01F-B1910CDB2DF5}"/>
              </a:ext>
            </a:extLst>
          </p:cNvPr>
          <p:cNvSpPr>
            <a:spLocks noChangeArrowheads="1"/>
          </p:cNvSpPr>
          <p:nvPr/>
        </p:nvSpPr>
        <p:spPr bwMode="auto">
          <a:xfrm>
            <a:off x="0" y="0"/>
            <a:ext cx="9144000" cy="10112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nl-NL" altLang="nl-NL"/>
          </a:p>
        </p:txBody>
      </p:sp>
      <p:sp>
        <p:nvSpPr>
          <p:cNvPr id="1027" name="Rectangle 19">
            <a:extLst>
              <a:ext uri="{FF2B5EF4-FFF2-40B4-BE49-F238E27FC236}">
                <a16:creationId xmlns:a16="http://schemas.microsoft.com/office/drawing/2014/main" id="{0973BBCC-EF8E-748A-EA5E-C700A7242DD4}"/>
              </a:ext>
            </a:extLst>
          </p:cNvPr>
          <p:cNvSpPr>
            <a:spLocks noChangeArrowheads="1"/>
          </p:cNvSpPr>
          <p:nvPr/>
        </p:nvSpPr>
        <p:spPr bwMode="auto">
          <a:xfrm>
            <a:off x="0" y="6350000"/>
            <a:ext cx="9144000" cy="50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nl-NL" altLang="nl-NL"/>
          </a:p>
        </p:txBody>
      </p:sp>
      <p:sp>
        <p:nvSpPr>
          <p:cNvPr id="1028" name="Rectangle 2">
            <a:extLst>
              <a:ext uri="{FF2B5EF4-FFF2-40B4-BE49-F238E27FC236}">
                <a16:creationId xmlns:a16="http://schemas.microsoft.com/office/drawing/2014/main" id="{05E5546A-A63E-F149-4831-665A50CAEA33}"/>
              </a:ext>
            </a:extLst>
          </p:cNvPr>
          <p:cNvSpPr>
            <a:spLocks noGrp="1" noChangeArrowheads="1"/>
          </p:cNvSpPr>
          <p:nvPr>
            <p:ph type="title"/>
          </p:nvPr>
        </p:nvSpPr>
        <p:spPr bwMode="auto">
          <a:xfrm>
            <a:off x="466725" y="1295400"/>
            <a:ext cx="840105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nl-NL" altLang="nl-NL"/>
              <a:t>Klik om het opmaakprofiel van de modeltitel te bewerken</a:t>
            </a:r>
          </a:p>
        </p:txBody>
      </p:sp>
      <p:sp>
        <p:nvSpPr>
          <p:cNvPr id="1029" name="Rectangle 3">
            <a:extLst>
              <a:ext uri="{FF2B5EF4-FFF2-40B4-BE49-F238E27FC236}">
                <a16:creationId xmlns:a16="http://schemas.microsoft.com/office/drawing/2014/main" id="{6B880DA7-69A2-D812-EE33-BC6E7486C533}"/>
              </a:ext>
            </a:extLst>
          </p:cNvPr>
          <p:cNvSpPr>
            <a:spLocks noGrp="1" noChangeArrowheads="1"/>
          </p:cNvSpPr>
          <p:nvPr>
            <p:ph type="body" idx="1"/>
          </p:nvPr>
        </p:nvSpPr>
        <p:spPr bwMode="auto">
          <a:xfrm>
            <a:off x="466725" y="2068513"/>
            <a:ext cx="8401050" cy="413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2" name="Rectangle 5">
            <a:extLst>
              <a:ext uri="{FF2B5EF4-FFF2-40B4-BE49-F238E27FC236}">
                <a16:creationId xmlns:a16="http://schemas.microsoft.com/office/drawing/2014/main" id="{4B3F0094-232E-BDA9-D873-F95CB06600BC}"/>
              </a:ext>
            </a:extLst>
          </p:cNvPr>
          <p:cNvSpPr>
            <a:spLocks noGrp="1" noChangeArrowheads="1"/>
          </p:cNvSpPr>
          <p:nvPr>
            <p:ph type="ftr" sz="quarter" idx="3"/>
          </p:nvPr>
        </p:nvSpPr>
        <p:spPr bwMode="auto">
          <a:xfrm>
            <a:off x="5037138" y="6611938"/>
            <a:ext cx="2416175" cy="119062"/>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defRPr sz="1000">
                <a:solidFill>
                  <a:srgbClr val="FFFFFF"/>
                </a:solidFill>
                <a:latin typeface="Verdana" pitchFamily="34"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38902497-F90B-0551-C03D-8548FD98D66C}"/>
              </a:ext>
            </a:extLst>
          </p:cNvPr>
          <p:cNvSpPr>
            <a:spLocks noGrp="1" noChangeArrowheads="1"/>
          </p:cNvSpPr>
          <p:nvPr>
            <p:ph type="sldNum" sz="quarter" idx="4"/>
          </p:nvPr>
        </p:nvSpPr>
        <p:spPr bwMode="auto">
          <a:xfrm>
            <a:off x="466725" y="6611938"/>
            <a:ext cx="1905000" cy="119062"/>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1" hangingPunct="1">
              <a:defRPr sz="1000">
                <a:solidFill>
                  <a:srgbClr val="FFFFFF"/>
                </a:solidFill>
                <a:latin typeface="Verdana" panose="020B0604030504040204" pitchFamily="34" charset="0"/>
              </a:defRPr>
            </a:lvl1pPr>
          </a:lstStyle>
          <a:p>
            <a:fld id="{65919105-8633-4D8B-BAE3-FD3AFC6DE96B}" type="slidenum">
              <a:rPr lang="nl-NL" altLang="nl-NL"/>
              <a:pPr/>
              <a:t>‹nr.›</a:t>
            </a:fld>
            <a:endParaRPr lang="nl-NL" altLang="nl-NL"/>
          </a:p>
        </p:txBody>
      </p:sp>
      <p:sp>
        <p:nvSpPr>
          <p:cNvPr id="11" name="shpTitel">
            <a:extLst>
              <a:ext uri="{FF2B5EF4-FFF2-40B4-BE49-F238E27FC236}">
                <a16:creationId xmlns:a16="http://schemas.microsoft.com/office/drawing/2014/main" id="{7B9E4C5A-2E2A-54F6-1C54-8A4337283C9F}"/>
              </a:ext>
            </a:extLst>
          </p:cNvPr>
          <p:cNvSpPr>
            <a:spLocks noGrp="1" noChangeArrowheads="1"/>
          </p:cNvSpPr>
          <p:nvPr>
            <p:ph type="dt" sz="half" idx="2"/>
          </p:nvPr>
        </p:nvSpPr>
        <p:spPr bwMode="auto">
          <a:xfrm>
            <a:off x="7264400" y="6611938"/>
            <a:ext cx="1508125" cy="11906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eaLnBrk="0" hangingPunct="0">
              <a:defRPr sz="1000">
                <a:solidFill>
                  <a:srgbClr val="FFFFFF"/>
                </a:solidFill>
                <a:latin typeface="Verdana" pitchFamily="34" charset="0"/>
                <a:cs typeface="Arial" charset="0"/>
              </a:defRPr>
            </a:lvl1pPr>
          </a:lstStyle>
          <a:p>
            <a:pPr>
              <a:defRPr/>
            </a:pPr>
            <a:endParaRPr lang="nl-NL"/>
          </a:p>
        </p:txBody>
      </p:sp>
      <p:pic>
        <p:nvPicPr>
          <p:cNvPr id="1033" name="Picture 12" descr="Z:\KA\Carma\DocSys\Customers\VenW Rijksbreed\Models\Presentaties\background_pictures\logo wit\RO_VW_diap.png">
            <a:extLst>
              <a:ext uri="{FF2B5EF4-FFF2-40B4-BE49-F238E27FC236}">
                <a16:creationId xmlns:a16="http://schemas.microsoft.com/office/drawing/2014/main" id="{C703D7C8-0483-B6F4-93DE-0F16008E9B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46451" t="15443" r="46289" b="20656"/>
          <a:stretch>
            <a:fillRect/>
          </a:stretch>
        </p:blipFill>
        <p:spPr bwMode="auto">
          <a:xfrm>
            <a:off x="4376738" y="0"/>
            <a:ext cx="3937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 name="Rectangle 27">
            <a:extLst>
              <a:ext uri="{FF2B5EF4-FFF2-40B4-BE49-F238E27FC236}">
                <a16:creationId xmlns:a16="http://schemas.microsoft.com/office/drawing/2014/main" id="{F5049EDA-E599-EC9A-B973-FA21265245A0}"/>
              </a:ext>
            </a:extLst>
          </p:cNvPr>
          <p:cNvSpPr>
            <a:spLocks noChangeArrowheads="1"/>
          </p:cNvSpPr>
          <p:nvPr/>
        </p:nvSpPr>
        <p:spPr bwMode="auto">
          <a:xfrm>
            <a:off x="2271713" y="6434138"/>
            <a:ext cx="2414587" cy="1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8013">
              <a:defRPr sz="2400">
                <a:solidFill>
                  <a:schemeClr val="tx1"/>
                </a:solidFill>
                <a:latin typeface="Times New Roman" panose="02020603050405020304" pitchFamily="18" charset="0"/>
                <a:cs typeface="Arial" panose="020B0604020202020204" pitchFamily="34" charset="0"/>
              </a:defRPr>
            </a:lvl1pPr>
            <a:lvl2pPr marL="742950" indent="-285750" defTabSz="608013">
              <a:defRPr sz="2400">
                <a:solidFill>
                  <a:schemeClr val="tx1"/>
                </a:solidFill>
                <a:latin typeface="Times New Roman" panose="02020603050405020304" pitchFamily="18" charset="0"/>
                <a:cs typeface="Arial" panose="020B0604020202020204" pitchFamily="34" charset="0"/>
              </a:defRPr>
            </a:lvl2pPr>
            <a:lvl3pPr marL="1143000" indent="-228600" defTabSz="608013">
              <a:defRPr sz="2400">
                <a:solidFill>
                  <a:schemeClr val="tx1"/>
                </a:solidFill>
                <a:latin typeface="Times New Roman" panose="02020603050405020304" pitchFamily="18" charset="0"/>
                <a:cs typeface="Arial" panose="020B0604020202020204" pitchFamily="34" charset="0"/>
              </a:defRPr>
            </a:lvl3pPr>
            <a:lvl4pPr marL="1600200" indent="-228600" defTabSz="608013">
              <a:defRPr sz="2400">
                <a:solidFill>
                  <a:schemeClr val="tx1"/>
                </a:solidFill>
                <a:latin typeface="Times New Roman" panose="02020603050405020304" pitchFamily="18" charset="0"/>
                <a:cs typeface="Arial" panose="020B0604020202020204" pitchFamily="34" charset="0"/>
              </a:defRPr>
            </a:lvl4pPr>
            <a:lvl5pPr marL="2057400" indent="-228600" defTabSz="608013">
              <a:defRPr sz="2400">
                <a:solidFill>
                  <a:schemeClr val="tx1"/>
                </a:solidFill>
                <a:latin typeface="Times New Roman" panose="02020603050405020304" pitchFamily="18" charset="0"/>
                <a:cs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defRPr/>
            </a:pPr>
            <a:endParaRPr lang="en-US" altLang="nl-NL" sz="1000">
              <a:solidFill>
                <a:srgbClr val="FFFFFF"/>
              </a:solidFill>
              <a:latin typeface="Verdana" panose="020B0604030504040204" pitchFamily="34" charset="0"/>
            </a:endParaRPr>
          </a:p>
        </p:txBody>
      </p:sp>
      <p:sp>
        <p:nvSpPr>
          <p:cNvPr id="1035" name="Text Box 29">
            <a:extLst>
              <a:ext uri="{FF2B5EF4-FFF2-40B4-BE49-F238E27FC236}">
                <a16:creationId xmlns:a16="http://schemas.microsoft.com/office/drawing/2014/main" id="{49E53106-1826-3298-DD02-BF3D0543E5FC}"/>
              </a:ext>
            </a:extLst>
          </p:cNvPr>
          <p:cNvSpPr txBox="1">
            <a:spLocks noChangeArrowheads="1"/>
          </p:cNvSpPr>
          <p:nvPr/>
        </p:nvSpPr>
        <p:spPr bwMode="auto">
          <a:xfrm>
            <a:off x="5037138" y="6423025"/>
            <a:ext cx="3154362" cy="11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8013">
              <a:defRPr sz="2400">
                <a:solidFill>
                  <a:schemeClr val="tx1"/>
                </a:solidFill>
                <a:latin typeface="Times New Roman" panose="02020603050405020304" pitchFamily="18" charset="0"/>
                <a:cs typeface="Arial" panose="020B0604020202020204" pitchFamily="34" charset="0"/>
              </a:defRPr>
            </a:lvl1pPr>
            <a:lvl2pPr marL="742950" indent="-285750" defTabSz="608013">
              <a:defRPr sz="2400">
                <a:solidFill>
                  <a:schemeClr val="tx1"/>
                </a:solidFill>
                <a:latin typeface="Times New Roman" panose="02020603050405020304" pitchFamily="18" charset="0"/>
                <a:cs typeface="Arial" panose="020B0604020202020204" pitchFamily="34" charset="0"/>
              </a:defRPr>
            </a:lvl2pPr>
            <a:lvl3pPr marL="1143000" indent="-228600" defTabSz="608013">
              <a:defRPr sz="2400">
                <a:solidFill>
                  <a:schemeClr val="tx1"/>
                </a:solidFill>
                <a:latin typeface="Times New Roman" panose="02020603050405020304" pitchFamily="18" charset="0"/>
                <a:cs typeface="Arial" panose="020B0604020202020204" pitchFamily="34" charset="0"/>
              </a:defRPr>
            </a:lvl3pPr>
            <a:lvl4pPr marL="1600200" indent="-228600" defTabSz="608013">
              <a:defRPr sz="2400">
                <a:solidFill>
                  <a:schemeClr val="tx1"/>
                </a:solidFill>
                <a:latin typeface="Times New Roman" panose="02020603050405020304" pitchFamily="18" charset="0"/>
                <a:cs typeface="Arial" panose="020B0604020202020204" pitchFamily="34" charset="0"/>
              </a:defRPr>
            </a:lvl4pPr>
            <a:lvl5pPr marL="2057400" indent="-228600" defTabSz="608013">
              <a:defRPr sz="2400">
                <a:solidFill>
                  <a:schemeClr val="tx1"/>
                </a:solidFill>
                <a:latin typeface="Times New Roman" panose="02020603050405020304" pitchFamily="18" charset="0"/>
                <a:cs typeface="Arial" panose="020B0604020202020204" pitchFamily="34" charset="0"/>
              </a:defRPr>
            </a:lvl5pPr>
            <a:lvl6pPr marL="25146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08013"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defRPr/>
            </a:pPr>
            <a:r>
              <a:rPr lang="nl-NL" altLang="nl-NL" sz="1000">
                <a:solidFill>
                  <a:srgbClr val="FFFFFF"/>
                </a:solidFill>
                <a:latin typeface="Verdana" panose="020B0604030504040204" pitchFamily="34" charset="0"/>
              </a:rPr>
              <a:t>Inspectie Leefomgeving en Transport</a:t>
            </a:r>
          </a:p>
        </p:txBody>
      </p:sp>
    </p:spTree>
  </p:cSld>
  <p:clrMap bg1="lt1" tx1="dk1" bg2="lt2" tx2="dk2" accent1="accent1" accent2="accent2" accent3="accent3" accent4="accent4" accent5="accent5" accent6="accent6" hlink="hlink" folHlink="folHlink"/>
  <p:sldLayoutIdLst>
    <p:sldLayoutId id="2147483827"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ransition>
    <p:zoom/>
  </p:transition>
  <p:txStyles>
    <p:titleStyle>
      <a:lvl1pPr algn="l" rtl="0" eaLnBrk="0" fontAlgn="base" hangingPunct="0">
        <a:spcBef>
          <a:spcPct val="0"/>
        </a:spcBef>
        <a:spcAft>
          <a:spcPct val="0"/>
        </a:spcAft>
        <a:defRPr sz="2600">
          <a:solidFill>
            <a:schemeClr val="bg2"/>
          </a:solidFill>
          <a:latin typeface="+mj-lt"/>
          <a:ea typeface="+mj-ea"/>
          <a:cs typeface="+mj-cs"/>
        </a:defRPr>
      </a:lvl1pPr>
      <a:lvl2pPr algn="l" rtl="0" eaLnBrk="0" fontAlgn="base" hangingPunct="0">
        <a:spcBef>
          <a:spcPct val="0"/>
        </a:spcBef>
        <a:spcAft>
          <a:spcPct val="0"/>
        </a:spcAft>
        <a:defRPr sz="2600">
          <a:solidFill>
            <a:schemeClr val="bg2"/>
          </a:solidFill>
          <a:latin typeface="Verdana" pitchFamily="34" charset="0"/>
        </a:defRPr>
      </a:lvl2pPr>
      <a:lvl3pPr algn="l" rtl="0" eaLnBrk="0" fontAlgn="base" hangingPunct="0">
        <a:spcBef>
          <a:spcPct val="0"/>
        </a:spcBef>
        <a:spcAft>
          <a:spcPct val="0"/>
        </a:spcAft>
        <a:defRPr sz="2600">
          <a:solidFill>
            <a:schemeClr val="bg2"/>
          </a:solidFill>
          <a:latin typeface="Verdana" pitchFamily="34" charset="0"/>
        </a:defRPr>
      </a:lvl3pPr>
      <a:lvl4pPr algn="l" rtl="0" eaLnBrk="0" fontAlgn="base" hangingPunct="0">
        <a:spcBef>
          <a:spcPct val="0"/>
        </a:spcBef>
        <a:spcAft>
          <a:spcPct val="0"/>
        </a:spcAft>
        <a:defRPr sz="2600">
          <a:solidFill>
            <a:schemeClr val="bg2"/>
          </a:solidFill>
          <a:latin typeface="Verdana" pitchFamily="34" charset="0"/>
        </a:defRPr>
      </a:lvl4pPr>
      <a:lvl5pPr algn="l" rtl="0" eaLnBrk="0" fontAlgn="base" hangingPunct="0">
        <a:spcBef>
          <a:spcPct val="0"/>
        </a:spcBef>
        <a:spcAft>
          <a:spcPct val="0"/>
        </a:spcAft>
        <a:defRPr sz="2600">
          <a:solidFill>
            <a:schemeClr val="bg2"/>
          </a:solidFill>
          <a:latin typeface="Verdana" pitchFamily="34" charset="0"/>
        </a:defRPr>
      </a:lvl5pPr>
      <a:lvl6pPr marL="457200" algn="l" rtl="0" eaLnBrk="1" fontAlgn="base" hangingPunct="1">
        <a:spcBef>
          <a:spcPct val="0"/>
        </a:spcBef>
        <a:spcAft>
          <a:spcPct val="0"/>
        </a:spcAft>
        <a:defRPr sz="2600">
          <a:solidFill>
            <a:schemeClr val="bg2"/>
          </a:solidFill>
          <a:latin typeface="Verdana" pitchFamily="34" charset="0"/>
        </a:defRPr>
      </a:lvl6pPr>
      <a:lvl7pPr marL="914400" algn="l" rtl="0" eaLnBrk="1" fontAlgn="base" hangingPunct="1">
        <a:spcBef>
          <a:spcPct val="0"/>
        </a:spcBef>
        <a:spcAft>
          <a:spcPct val="0"/>
        </a:spcAft>
        <a:defRPr sz="2600">
          <a:solidFill>
            <a:schemeClr val="bg2"/>
          </a:solidFill>
          <a:latin typeface="Verdana" pitchFamily="34" charset="0"/>
        </a:defRPr>
      </a:lvl7pPr>
      <a:lvl8pPr marL="1371600" algn="l" rtl="0" eaLnBrk="1" fontAlgn="base" hangingPunct="1">
        <a:spcBef>
          <a:spcPct val="0"/>
        </a:spcBef>
        <a:spcAft>
          <a:spcPct val="0"/>
        </a:spcAft>
        <a:defRPr sz="2600">
          <a:solidFill>
            <a:schemeClr val="bg2"/>
          </a:solidFill>
          <a:latin typeface="Verdana" pitchFamily="34" charset="0"/>
        </a:defRPr>
      </a:lvl8pPr>
      <a:lvl9pPr marL="1828800" algn="l" rtl="0" eaLnBrk="1" fontAlgn="base" hangingPunct="1">
        <a:spcBef>
          <a:spcPct val="0"/>
        </a:spcBef>
        <a:spcAft>
          <a:spcPct val="0"/>
        </a:spcAft>
        <a:defRPr sz="2600">
          <a:solidFill>
            <a:schemeClr val="bg2"/>
          </a:solidFill>
          <a:latin typeface="Verdana" pitchFamily="34"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A3AC84-5BA6-73B6-7901-D967EEE5F243}"/>
              </a:ext>
            </a:extLst>
          </p:cNvPr>
          <p:cNvSpPr>
            <a:spLocks noGrp="1"/>
          </p:cNvSpPr>
          <p:nvPr>
            <p:ph type="ctrTitle"/>
          </p:nvPr>
        </p:nvSpPr>
        <p:spPr>
          <a:xfrm>
            <a:off x="4887966" y="2205293"/>
            <a:ext cx="4149969" cy="1223707"/>
          </a:xfrm>
        </p:spPr>
        <p:txBody>
          <a:bodyPr/>
          <a:lstStyle/>
          <a:p>
            <a:r>
              <a:rPr lang="nl-NL" dirty="0"/>
              <a:t>Landelijke vuurwerkdag</a:t>
            </a:r>
          </a:p>
        </p:txBody>
      </p:sp>
      <p:sp>
        <p:nvSpPr>
          <p:cNvPr id="5" name="Ondertitel 2">
            <a:extLst>
              <a:ext uri="{FF2B5EF4-FFF2-40B4-BE49-F238E27FC236}">
                <a16:creationId xmlns:a16="http://schemas.microsoft.com/office/drawing/2014/main" id="{11589702-F8E9-AE29-ECBD-EFB8D254E752}"/>
              </a:ext>
            </a:extLst>
          </p:cNvPr>
          <p:cNvSpPr txBox="1">
            <a:spLocks/>
          </p:cNvSpPr>
          <p:nvPr/>
        </p:nvSpPr>
        <p:spPr bwMode="auto">
          <a:xfrm>
            <a:off x="4732774" y="3806102"/>
            <a:ext cx="4305161" cy="2737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1588" algn="l" defTabSz="608013" rtl="0" eaLnBrk="0" fontAlgn="base" hangingPunct="0">
              <a:spcBef>
                <a:spcPct val="20000"/>
              </a:spcBef>
              <a:spcAft>
                <a:spcPct val="0"/>
              </a:spcAft>
              <a:buFont typeface="Arial" charset="0"/>
              <a:buNone/>
              <a:defRPr>
                <a:solidFill>
                  <a:srgbClr val="FFFFFF"/>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algn="ctr"/>
            <a:r>
              <a:rPr lang="nl-NL" sz="1800" kern="0" dirty="0"/>
              <a:t>Regeling overige pyrotechnische artikelen (ROPA)</a:t>
            </a:r>
          </a:p>
          <a:p>
            <a:pPr algn="ctr"/>
            <a:endParaRPr lang="nl-NL" sz="1800" kern="0" dirty="0"/>
          </a:p>
          <a:p>
            <a:pPr algn="ctr"/>
            <a:endParaRPr lang="nl-NL" sz="1800" kern="0" dirty="0"/>
          </a:p>
          <a:p>
            <a:pPr algn="r"/>
            <a:endParaRPr lang="nl-NL" sz="1200" kern="0" dirty="0"/>
          </a:p>
          <a:p>
            <a:pPr algn="r"/>
            <a:endParaRPr lang="nl-NL" sz="1200" kern="0" dirty="0"/>
          </a:p>
          <a:p>
            <a:pPr algn="r"/>
            <a:endParaRPr lang="nl-NL" sz="1200" kern="0" dirty="0"/>
          </a:p>
          <a:p>
            <a:pPr algn="r"/>
            <a:endParaRPr lang="nl-NL" sz="1200" kern="0" dirty="0"/>
          </a:p>
          <a:p>
            <a:pPr algn="r"/>
            <a:r>
              <a:rPr lang="nl-NL" sz="1200" kern="0" dirty="0"/>
              <a:t>Willem Janssen</a:t>
            </a:r>
          </a:p>
          <a:p>
            <a:pPr algn="r"/>
            <a:r>
              <a:rPr lang="nl-NL" sz="1200" kern="0" dirty="0"/>
              <a:t>5 oktober 2026</a:t>
            </a:r>
          </a:p>
          <a:p>
            <a:endParaRPr lang="nl-NL" sz="1800" kern="0" dirty="0"/>
          </a:p>
        </p:txBody>
      </p:sp>
      <p:pic>
        <p:nvPicPr>
          <p:cNvPr id="1026" name="Picture 2" descr="Vuurwerk bij een wedstrijd van Ajax.">
            <a:extLst>
              <a:ext uri="{FF2B5EF4-FFF2-40B4-BE49-F238E27FC236}">
                <a16:creationId xmlns:a16="http://schemas.microsoft.com/office/drawing/2014/main" id="{56A665B4-5841-4F25-2D87-66B66746B0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258" y="2328240"/>
            <a:ext cx="4107149" cy="2737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6204883"/>
      </p:ext>
    </p:extLst>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2</a:t>
            </a:fld>
            <a:endParaRPr lang="nl-NL"/>
          </a:p>
        </p:txBody>
      </p:sp>
      <p:sp>
        <p:nvSpPr>
          <p:cNvPr id="4" name="Tekstvak 3">
            <a:extLst>
              <a:ext uri="{FF2B5EF4-FFF2-40B4-BE49-F238E27FC236}">
                <a16:creationId xmlns:a16="http://schemas.microsoft.com/office/drawing/2014/main" id="{27C4EE79-67A0-3EB7-8135-E1DCA4F5C2EF}"/>
              </a:ext>
            </a:extLst>
          </p:cNvPr>
          <p:cNvSpPr txBox="1"/>
          <p:nvPr/>
        </p:nvSpPr>
        <p:spPr>
          <a:xfrm>
            <a:off x="466724" y="2387733"/>
            <a:ext cx="7779653" cy="1938992"/>
          </a:xfrm>
          <a:prstGeom prst="rect">
            <a:avLst/>
          </a:prstGeom>
          <a:noFill/>
        </p:spPr>
        <p:txBody>
          <a:bodyPr wrap="square" rtlCol="0">
            <a:spAutoFit/>
          </a:bodyPr>
          <a:lstStyle/>
          <a:p>
            <a:pPr marL="285750" indent="-285750">
              <a:buFont typeface="Arial" panose="020B0604020202020204" pitchFamily="34" charset="0"/>
              <a:buChar char="•"/>
            </a:pPr>
            <a:r>
              <a:rPr lang="nl-NL" b="1" dirty="0">
                <a:solidFill>
                  <a:srgbClr val="333333"/>
                </a:solidFill>
                <a:effectLst/>
                <a:latin typeface="+mj-lt"/>
              </a:rPr>
              <a:t>Definities</a:t>
            </a:r>
          </a:p>
          <a:p>
            <a:pPr marL="285750" indent="-285750">
              <a:buFont typeface="Arial" panose="020B0604020202020204" pitchFamily="34" charset="0"/>
              <a:buChar char="•"/>
            </a:pPr>
            <a:r>
              <a:rPr lang="nl-NL" b="1" dirty="0">
                <a:solidFill>
                  <a:srgbClr val="333333"/>
                </a:solidFill>
                <a:latin typeface="+mj-lt"/>
              </a:rPr>
              <a:t>Wetgeving</a:t>
            </a:r>
          </a:p>
          <a:p>
            <a:pPr marL="285750" indent="-285750">
              <a:buFont typeface="Arial" panose="020B0604020202020204" pitchFamily="34" charset="0"/>
              <a:buChar char="•"/>
            </a:pPr>
            <a:r>
              <a:rPr lang="nl-NL" b="1" dirty="0">
                <a:solidFill>
                  <a:srgbClr val="333333"/>
                </a:solidFill>
                <a:effectLst/>
                <a:latin typeface="+mj-lt"/>
              </a:rPr>
              <a:t>Voorbeelden P-artikelen	</a:t>
            </a:r>
          </a:p>
          <a:p>
            <a:pPr marL="285750" indent="-285750">
              <a:buFont typeface="Arial" panose="020B0604020202020204" pitchFamily="34" charset="0"/>
              <a:buChar char="•"/>
            </a:pPr>
            <a:r>
              <a:rPr lang="nl-NL" b="1" u="none" strike="noStrike" baseline="0" dirty="0">
                <a:solidFill>
                  <a:srgbClr val="333333"/>
                </a:solidFill>
                <a:latin typeface="+mj-lt"/>
              </a:rPr>
              <a:t>Problematiek P-artikelen</a:t>
            </a:r>
          </a:p>
          <a:p>
            <a:pPr marL="285750" indent="-285750">
              <a:buFont typeface="Arial" panose="020B0604020202020204" pitchFamily="34" charset="0"/>
              <a:buChar char="•"/>
            </a:pPr>
            <a:r>
              <a:rPr lang="nl-NL" b="1" dirty="0">
                <a:solidFill>
                  <a:srgbClr val="333333"/>
                </a:solidFill>
                <a:latin typeface="+mj-lt"/>
              </a:rPr>
              <a:t>Toezicht &amp; Handhaving</a:t>
            </a:r>
            <a:endParaRPr lang="nl-NL" b="0" u="none" strike="noStrike" baseline="0" dirty="0">
              <a:solidFill>
                <a:srgbClr val="000000"/>
              </a:solidFill>
              <a:latin typeface="+mj-lt"/>
            </a:endParaRPr>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Onderwerpen</a:t>
            </a:r>
          </a:p>
        </p:txBody>
      </p:sp>
    </p:spTree>
    <p:extLst>
      <p:ext uri="{BB962C8B-B14F-4D97-AF65-F5344CB8AC3E}">
        <p14:creationId xmlns:p14="http://schemas.microsoft.com/office/powerpoint/2010/main" val="3705514873"/>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F26EF-9C5A-BD94-88BF-5AF499919D36}"/>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2727302C-4220-1C74-8261-70CADF6D0472}"/>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3</a:t>
            </a:fld>
            <a:endParaRPr lang="nl-NL"/>
          </a:p>
        </p:txBody>
      </p:sp>
      <p:sp>
        <p:nvSpPr>
          <p:cNvPr id="4" name="Tekstvak 3">
            <a:extLst>
              <a:ext uri="{FF2B5EF4-FFF2-40B4-BE49-F238E27FC236}">
                <a16:creationId xmlns:a16="http://schemas.microsoft.com/office/drawing/2014/main" id="{1F6341F2-39A8-9843-885A-818B52B9EAC4}"/>
              </a:ext>
            </a:extLst>
          </p:cNvPr>
          <p:cNvSpPr txBox="1"/>
          <p:nvPr/>
        </p:nvSpPr>
        <p:spPr>
          <a:xfrm>
            <a:off x="466724" y="2387733"/>
            <a:ext cx="7779653" cy="1092607"/>
          </a:xfrm>
          <a:prstGeom prst="rect">
            <a:avLst/>
          </a:prstGeom>
          <a:noFill/>
        </p:spPr>
        <p:txBody>
          <a:bodyPr wrap="square" rtlCol="0">
            <a:spAutoFit/>
          </a:bodyPr>
          <a:lstStyle/>
          <a:p>
            <a:r>
              <a:rPr lang="nl-NL" sz="1300" b="1" i="1" dirty="0">
                <a:solidFill>
                  <a:srgbClr val="333333"/>
                </a:solidFill>
                <a:effectLst/>
                <a:latin typeface="+mj-lt"/>
              </a:rPr>
              <a:t>pyrotechnisch artikel:</a:t>
            </a:r>
            <a:r>
              <a:rPr lang="nl-NL" sz="1300" b="1" i="0" dirty="0">
                <a:solidFill>
                  <a:srgbClr val="333333"/>
                </a:solidFill>
                <a:effectLst/>
                <a:latin typeface="+mj-lt"/>
              </a:rPr>
              <a:t> 	</a:t>
            </a:r>
            <a:r>
              <a:rPr lang="nl-NL" sz="1300" b="0" i="0" dirty="0">
                <a:solidFill>
                  <a:srgbClr val="333333"/>
                </a:solidFill>
                <a:effectLst/>
                <a:latin typeface="+mj-lt"/>
              </a:rPr>
              <a:t>artikel dat explosieve stoffen of een explosief mengsel 			van stoffen bevat die tot doel hebben warmte, licht, 				geluid, gas of rook dan wel een combinatie van dergelijke 			verschijnselen te produceren door middel van zichzelf 				onderhoudende exotherme chemische reacties.</a:t>
            </a:r>
            <a:endParaRPr lang="nl-NL" sz="1300" b="0" i="0" u="none" strike="noStrike" baseline="0" dirty="0">
              <a:solidFill>
                <a:srgbClr val="000000"/>
              </a:solidFill>
              <a:latin typeface="+mj-lt"/>
            </a:endParaRPr>
          </a:p>
        </p:txBody>
      </p:sp>
      <p:sp>
        <p:nvSpPr>
          <p:cNvPr id="3" name="Tijdelijke aanduiding voor tekst 3">
            <a:extLst>
              <a:ext uri="{FF2B5EF4-FFF2-40B4-BE49-F238E27FC236}">
                <a16:creationId xmlns:a16="http://schemas.microsoft.com/office/drawing/2014/main" id="{270CA90E-7AFE-14EC-E6BE-98174F78BE75}"/>
              </a:ext>
            </a:extLst>
          </p:cNvPr>
          <p:cNvSpPr txBox="1">
            <a:spLocks/>
          </p:cNvSpPr>
          <p:nvPr/>
        </p:nvSpPr>
        <p:spPr bwMode="auto">
          <a:xfrm>
            <a:off x="591424" y="3480340"/>
            <a:ext cx="8217016" cy="1359913"/>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Categorie P1: </a:t>
            </a:r>
            <a:r>
              <a:rPr lang="nl-NL" sz="1300" b="1" dirty="0">
                <a:solidFill>
                  <a:srgbClr val="333333"/>
                </a:solidFill>
                <a:latin typeface="+mj-lt"/>
                <a:cs typeface="Arial" panose="020B0604020202020204" pitchFamily="34" charset="0"/>
              </a:rPr>
              <a:t>		</a:t>
            </a:r>
            <a:r>
              <a:rPr lang="nl-NL" sz="1300" dirty="0">
                <a:solidFill>
                  <a:srgbClr val="333333"/>
                </a:solidFill>
                <a:latin typeface="+mj-lt"/>
                <a:cs typeface="Arial" panose="020B0604020202020204" pitchFamily="34" charset="0"/>
              </a:rPr>
              <a:t>pyrotechnische artikelen die weinig gevaar opleveren.</a:t>
            </a:r>
          </a:p>
          <a:p>
            <a:pPr marL="0" indent="0" algn="l">
              <a:buNone/>
            </a:pPr>
            <a:r>
              <a:rPr lang="nl-NL" sz="1300" b="1" i="1" dirty="0">
                <a:solidFill>
                  <a:srgbClr val="333333"/>
                </a:solidFill>
                <a:latin typeface="+mj-lt"/>
                <a:cs typeface="Arial" panose="020B0604020202020204" pitchFamily="34" charset="0"/>
              </a:rPr>
              <a:t>Categorie P2: </a:t>
            </a:r>
            <a:r>
              <a:rPr lang="nl-NL" sz="1300" b="1" dirty="0">
                <a:solidFill>
                  <a:srgbClr val="333333"/>
                </a:solidFill>
                <a:latin typeface="+mj-lt"/>
                <a:cs typeface="Arial" panose="020B0604020202020204" pitchFamily="34" charset="0"/>
              </a:rPr>
              <a:t>		</a:t>
            </a:r>
            <a:r>
              <a:rPr lang="nl-NL" sz="1300" dirty="0">
                <a:solidFill>
                  <a:srgbClr val="333333"/>
                </a:solidFill>
                <a:latin typeface="+mj-lt"/>
                <a:cs typeface="Arial" panose="020B0604020202020204" pitchFamily="34" charset="0"/>
              </a:rPr>
              <a:t>pyrotechnische artikelen die uitsluitend bestemd zijn om door 			personen met gespecialiseerde kennis te worden gehanteerd 			of gebruikt.</a:t>
            </a:r>
          </a:p>
        </p:txBody>
      </p:sp>
      <p:sp>
        <p:nvSpPr>
          <p:cNvPr id="5" name="Titel 4">
            <a:extLst>
              <a:ext uri="{FF2B5EF4-FFF2-40B4-BE49-F238E27FC236}">
                <a16:creationId xmlns:a16="http://schemas.microsoft.com/office/drawing/2014/main" id="{EC6E7EF4-8D17-C081-D2E5-5BDC85700905}"/>
              </a:ext>
            </a:extLst>
          </p:cNvPr>
          <p:cNvSpPr>
            <a:spLocks noGrp="1"/>
          </p:cNvSpPr>
          <p:nvPr>
            <p:ph type="title"/>
          </p:nvPr>
        </p:nvSpPr>
        <p:spPr>
          <a:xfrm>
            <a:off x="466725" y="1295400"/>
            <a:ext cx="8401050" cy="492125"/>
          </a:xfrm>
        </p:spPr>
        <p:txBody>
          <a:bodyPr wrap="square" anchor="ctr">
            <a:normAutofit/>
          </a:bodyPr>
          <a:lstStyle/>
          <a:p>
            <a:r>
              <a:rPr lang="nl-NL" altLang="nl-NL" sz="2400" dirty="0"/>
              <a:t>Definities</a:t>
            </a:r>
          </a:p>
        </p:txBody>
      </p:sp>
      <p:sp>
        <p:nvSpPr>
          <p:cNvPr id="7" name="Tijdelijke aanduiding voor tekst 3">
            <a:extLst>
              <a:ext uri="{FF2B5EF4-FFF2-40B4-BE49-F238E27FC236}">
                <a16:creationId xmlns:a16="http://schemas.microsoft.com/office/drawing/2014/main" id="{A18C6CD3-EC6D-39F2-0AF4-5AE546F1E6C2}"/>
              </a:ext>
            </a:extLst>
          </p:cNvPr>
          <p:cNvSpPr txBox="1">
            <a:spLocks/>
          </p:cNvSpPr>
          <p:nvPr/>
        </p:nvSpPr>
        <p:spPr bwMode="auto">
          <a:xfrm>
            <a:off x="591424" y="4695260"/>
            <a:ext cx="8217016" cy="95579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Vuurwerk: </a:t>
            </a:r>
            <a:r>
              <a:rPr lang="nl-NL" sz="1300" b="1" dirty="0">
                <a:solidFill>
                  <a:srgbClr val="333333"/>
                </a:solidFill>
                <a:latin typeface="+mj-lt"/>
                <a:cs typeface="Arial" panose="020B0604020202020204" pitchFamily="34" charset="0"/>
              </a:rPr>
              <a:t>		</a:t>
            </a:r>
            <a:r>
              <a:rPr lang="nl-NL" sz="1300" dirty="0">
                <a:solidFill>
                  <a:srgbClr val="333333"/>
                </a:solidFill>
                <a:latin typeface="+mj-lt"/>
                <a:cs typeface="Arial" panose="020B0604020202020204" pitchFamily="34" charset="0"/>
              </a:rPr>
              <a:t>Pyrotechnische artikelen ter vermaak.</a:t>
            </a:r>
          </a:p>
        </p:txBody>
      </p:sp>
    </p:spTree>
    <p:extLst>
      <p:ext uri="{BB962C8B-B14F-4D97-AF65-F5344CB8AC3E}">
        <p14:creationId xmlns:p14="http://schemas.microsoft.com/office/powerpoint/2010/main" val="2450146196"/>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B6E98-6AFC-2362-60A0-17171F5105A2}"/>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FF60154B-7455-2690-D801-3F4313811EAD}"/>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4</a:t>
            </a:fld>
            <a:endParaRPr lang="nl-NL"/>
          </a:p>
        </p:txBody>
      </p:sp>
      <p:sp>
        <p:nvSpPr>
          <p:cNvPr id="5" name="Titel 4">
            <a:extLst>
              <a:ext uri="{FF2B5EF4-FFF2-40B4-BE49-F238E27FC236}">
                <a16:creationId xmlns:a16="http://schemas.microsoft.com/office/drawing/2014/main" id="{EDB2E1E7-FCDC-97C2-2125-53463E140BF4}"/>
              </a:ext>
            </a:extLst>
          </p:cNvPr>
          <p:cNvSpPr>
            <a:spLocks noGrp="1"/>
          </p:cNvSpPr>
          <p:nvPr>
            <p:ph type="title"/>
          </p:nvPr>
        </p:nvSpPr>
        <p:spPr>
          <a:xfrm>
            <a:off x="466725" y="1295400"/>
            <a:ext cx="8401050" cy="492125"/>
          </a:xfrm>
        </p:spPr>
        <p:txBody>
          <a:bodyPr wrap="square" anchor="ctr">
            <a:normAutofit/>
          </a:bodyPr>
          <a:lstStyle/>
          <a:p>
            <a:r>
              <a:rPr lang="nl-NL" altLang="nl-NL" sz="2400" dirty="0"/>
              <a:t>Wetgeving</a:t>
            </a:r>
          </a:p>
        </p:txBody>
      </p:sp>
      <p:sp>
        <p:nvSpPr>
          <p:cNvPr id="9" name="Tekstvak 8">
            <a:extLst>
              <a:ext uri="{FF2B5EF4-FFF2-40B4-BE49-F238E27FC236}">
                <a16:creationId xmlns:a16="http://schemas.microsoft.com/office/drawing/2014/main" id="{B6685B18-C37A-C6BE-7E30-3DB44F6E15B3}"/>
              </a:ext>
            </a:extLst>
          </p:cNvPr>
          <p:cNvSpPr txBox="1"/>
          <p:nvPr/>
        </p:nvSpPr>
        <p:spPr>
          <a:xfrm>
            <a:off x="466724" y="2387733"/>
            <a:ext cx="8401050" cy="1938992"/>
          </a:xfrm>
          <a:prstGeom prst="rect">
            <a:avLst/>
          </a:prstGeom>
          <a:noFill/>
        </p:spPr>
        <p:txBody>
          <a:bodyPr wrap="square" rtlCol="0">
            <a:spAutoFit/>
          </a:bodyPr>
          <a:lstStyle/>
          <a:p>
            <a:pPr marL="285750" indent="-285750">
              <a:buFont typeface="Arial" panose="020B0604020202020204" pitchFamily="34" charset="0"/>
              <a:buChar char="•"/>
            </a:pPr>
            <a:r>
              <a:rPr lang="nl-NL" b="1" i="1" dirty="0">
                <a:solidFill>
                  <a:srgbClr val="333333"/>
                </a:solidFill>
                <a:effectLst/>
                <a:latin typeface="+mj-lt"/>
              </a:rPr>
              <a:t>Pyrorichtlijn2013/29/EU</a:t>
            </a:r>
          </a:p>
          <a:p>
            <a:pPr marL="285750" indent="-285750">
              <a:buFont typeface="Arial" panose="020B0604020202020204" pitchFamily="34" charset="0"/>
              <a:buChar char="•"/>
            </a:pPr>
            <a:r>
              <a:rPr lang="de-DE" b="1" i="1" dirty="0">
                <a:solidFill>
                  <a:srgbClr val="333333"/>
                </a:solidFill>
                <a:latin typeface="+mj-lt"/>
              </a:rPr>
              <a:t>NEN-EN 16263 (1 t/m 5)</a:t>
            </a:r>
            <a:endParaRPr lang="nl-NL" b="1" i="1" dirty="0">
              <a:solidFill>
                <a:srgbClr val="333333"/>
              </a:solidFill>
              <a:latin typeface="+mj-lt"/>
            </a:endParaRPr>
          </a:p>
          <a:p>
            <a:pPr marL="285750" indent="-285750">
              <a:buFont typeface="Arial" panose="020B0604020202020204" pitchFamily="34" charset="0"/>
              <a:buChar char="•"/>
            </a:pPr>
            <a:r>
              <a:rPr lang="nl-NL" b="1" i="1" dirty="0">
                <a:solidFill>
                  <a:srgbClr val="333333"/>
                </a:solidFill>
                <a:effectLst/>
                <a:latin typeface="+mj-lt"/>
              </a:rPr>
              <a:t>Regeling overige pyrotechnische artikelen</a:t>
            </a:r>
            <a:endParaRPr lang="nl-NL" b="1" i="0" dirty="0">
              <a:solidFill>
                <a:srgbClr val="333333"/>
              </a:solidFill>
              <a:effectLst/>
              <a:latin typeface="+mj-lt"/>
            </a:endParaRPr>
          </a:p>
          <a:p>
            <a:pPr marL="285750" indent="-285750">
              <a:buFont typeface="Arial" panose="020B0604020202020204" pitchFamily="34" charset="0"/>
              <a:buChar char="•"/>
            </a:pPr>
            <a:r>
              <a:rPr lang="nl-NL" b="1" i="0" dirty="0">
                <a:solidFill>
                  <a:srgbClr val="333333"/>
                </a:solidFill>
                <a:latin typeface="+mj-lt"/>
              </a:rPr>
              <a:t>Vuurwerkbesluit</a:t>
            </a:r>
          </a:p>
          <a:p>
            <a:pPr marL="285750" indent="-285750">
              <a:buFont typeface="Arial" panose="020B0604020202020204" pitchFamily="34" charset="0"/>
              <a:buChar char="•"/>
            </a:pPr>
            <a:r>
              <a:rPr lang="nl-NL" b="1" u="none" strike="noStrike" baseline="0" dirty="0">
                <a:solidFill>
                  <a:srgbClr val="333333"/>
                </a:solidFill>
                <a:latin typeface="+mj-lt"/>
              </a:rPr>
              <a:t>Besluit activiteiten leefomgeving</a:t>
            </a:r>
            <a:endParaRPr lang="nl-NL" b="0" i="0" u="none" strike="noStrike" baseline="0" dirty="0">
              <a:solidFill>
                <a:srgbClr val="000000"/>
              </a:solidFill>
              <a:latin typeface="+mj-lt"/>
            </a:endParaRPr>
          </a:p>
        </p:txBody>
      </p:sp>
    </p:spTree>
    <p:extLst>
      <p:ext uri="{BB962C8B-B14F-4D97-AF65-F5344CB8AC3E}">
        <p14:creationId xmlns:p14="http://schemas.microsoft.com/office/powerpoint/2010/main" val="45867426"/>
      </p:ext>
    </p:extLst>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64BC0-84CD-4DDB-9B9D-B1029F8211BB}"/>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48141113-F4A9-91E7-546E-C45EB532DC91}"/>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5</a:t>
            </a:fld>
            <a:endParaRPr lang="nl-NL"/>
          </a:p>
        </p:txBody>
      </p:sp>
      <p:sp>
        <p:nvSpPr>
          <p:cNvPr id="5" name="Titel 4">
            <a:extLst>
              <a:ext uri="{FF2B5EF4-FFF2-40B4-BE49-F238E27FC236}">
                <a16:creationId xmlns:a16="http://schemas.microsoft.com/office/drawing/2014/main" id="{C7F6BBE0-B828-F55E-11AC-5C8E5AFD935D}"/>
              </a:ext>
            </a:extLst>
          </p:cNvPr>
          <p:cNvSpPr>
            <a:spLocks noGrp="1"/>
          </p:cNvSpPr>
          <p:nvPr>
            <p:ph type="title"/>
          </p:nvPr>
        </p:nvSpPr>
        <p:spPr>
          <a:xfrm>
            <a:off x="466725" y="1295400"/>
            <a:ext cx="8401050" cy="492125"/>
          </a:xfrm>
        </p:spPr>
        <p:txBody>
          <a:bodyPr wrap="square" anchor="ctr">
            <a:normAutofit/>
          </a:bodyPr>
          <a:lstStyle/>
          <a:p>
            <a:r>
              <a:rPr lang="nl-NL" altLang="nl-NL" sz="2400" dirty="0"/>
              <a:t>Pyrorichtlijn2013/29/EU</a:t>
            </a:r>
          </a:p>
        </p:txBody>
      </p:sp>
      <p:sp>
        <p:nvSpPr>
          <p:cNvPr id="9" name="Tekstvak 8">
            <a:extLst>
              <a:ext uri="{FF2B5EF4-FFF2-40B4-BE49-F238E27FC236}">
                <a16:creationId xmlns:a16="http://schemas.microsoft.com/office/drawing/2014/main" id="{2FF9373A-4B99-6A64-EB7B-30A1A36D70D9}"/>
              </a:ext>
            </a:extLst>
          </p:cNvPr>
          <p:cNvSpPr txBox="1"/>
          <p:nvPr/>
        </p:nvSpPr>
        <p:spPr>
          <a:xfrm>
            <a:off x="466724" y="2387733"/>
            <a:ext cx="8510222" cy="1938992"/>
          </a:xfrm>
          <a:prstGeom prst="rect">
            <a:avLst/>
          </a:prstGeom>
          <a:noFill/>
        </p:spPr>
        <p:txBody>
          <a:bodyPr wrap="square" rtlCol="0">
            <a:spAutoFit/>
          </a:bodyPr>
          <a:lstStyle/>
          <a:p>
            <a:pPr marL="285750" indent="-285750">
              <a:buFont typeface="Arial" panose="020B0604020202020204" pitchFamily="34" charset="0"/>
              <a:buChar char="•"/>
            </a:pPr>
            <a:r>
              <a:rPr lang="nl-NL" b="1" i="1" dirty="0">
                <a:solidFill>
                  <a:srgbClr val="333333"/>
                </a:solidFill>
                <a:effectLst/>
                <a:latin typeface="+mj-lt"/>
              </a:rPr>
              <a:t>Verplichtingen:</a:t>
            </a:r>
          </a:p>
          <a:p>
            <a:pPr marL="1257300" lvl="2" indent="-342900">
              <a:buFont typeface="Courier New" panose="02070309020205020404" pitchFamily="49" charset="0"/>
              <a:buChar char="o"/>
            </a:pPr>
            <a:r>
              <a:rPr lang="nl-NL" b="1" i="1" dirty="0">
                <a:solidFill>
                  <a:srgbClr val="333333"/>
                </a:solidFill>
                <a:latin typeface="+mj-lt"/>
              </a:rPr>
              <a:t>Marktdeelnemers</a:t>
            </a:r>
          </a:p>
          <a:p>
            <a:pPr marL="1257300" lvl="2" indent="-342900">
              <a:buFont typeface="Courier New" panose="02070309020205020404" pitchFamily="49" charset="0"/>
              <a:buChar char="o"/>
            </a:pPr>
            <a:r>
              <a:rPr lang="nl-NL" b="1" i="1" dirty="0">
                <a:solidFill>
                  <a:srgbClr val="333333"/>
                </a:solidFill>
                <a:latin typeface="+mj-lt"/>
              </a:rPr>
              <a:t>Conformiteit</a:t>
            </a:r>
          </a:p>
          <a:p>
            <a:pPr marL="1257300" lvl="2" indent="-342900">
              <a:buFont typeface="Courier New" panose="02070309020205020404" pitchFamily="49" charset="0"/>
              <a:buChar char="o"/>
            </a:pPr>
            <a:r>
              <a:rPr lang="nl-NL" b="1" i="1" dirty="0">
                <a:solidFill>
                  <a:srgbClr val="333333"/>
                </a:solidFill>
                <a:latin typeface="+mj-lt"/>
              </a:rPr>
              <a:t>Markttoezichthouder</a:t>
            </a:r>
          </a:p>
          <a:p>
            <a:pPr marL="1257300" lvl="2" indent="-342900">
              <a:buFont typeface="Courier New" panose="02070309020205020404" pitchFamily="49" charset="0"/>
              <a:buChar char="o"/>
            </a:pPr>
            <a:r>
              <a:rPr lang="nl-NL" b="1" i="1" dirty="0">
                <a:solidFill>
                  <a:srgbClr val="333333"/>
                </a:solidFill>
                <a:latin typeface="+mj-lt"/>
              </a:rPr>
              <a:t>Essentiele veiligheidseisen	</a:t>
            </a:r>
            <a:endParaRPr lang="nl-NL" b="1" i="1" dirty="0">
              <a:solidFill>
                <a:srgbClr val="333333"/>
              </a:solidFill>
              <a:effectLst/>
              <a:latin typeface="+mj-lt"/>
            </a:endParaRPr>
          </a:p>
        </p:txBody>
      </p:sp>
    </p:spTree>
    <p:extLst>
      <p:ext uri="{BB962C8B-B14F-4D97-AF65-F5344CB8AC3E}">
        <p14:creationId xmlns:p14="http://schemas.microsoft.com/office/powerpoint/2010/main" val="1864356150"/>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799BD-66F4-4287-6A2C-65279FED0463}"/>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E3C822E1-F84C-8EEC-A049-446B476DF843}"/>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6</a:t>
            </a:fld>
            <a:endParaRPr lang="nl-NL"/>
          </a:p>
        </p:txBody>
      </p:sp>
      <p:sp>
        <p:nvSpPr>
          <p:cNvPr id="5" name="Titel 4">
            <a:extLst>
              <a:ext uri="{FF2B5EF4-FFF2-40B4-BE49-F238E27FC236}">
                <a16:creationId xmlns:a16="http://schemas.microsoft.com/office/drawing/2014/main" id="{F9438166-F6F5-121D-809B-7319007DD1F6}"/>
              </a:ext>
            </a:extLst>
          </p:cNvPr>
          <p:cNvSpPr>
            <a:spLocks noGrp="1"/>
          </p:cNvSpPr>
          <p:nvPr>
            <p:ph type="title"/>
          </p:nvPr>
        </p:nvSpPr>
        <p:spPr>
          <a:xfrm>
            <a:off x="466725" y="1295400"/>
            <a:ext cx="8401050" cy="492125"/>
          </a:xfrm>
        </p:spPr>
        <p:txBody>
          <a:bodyPr wrap="square" anchor="ctr">
            <a:normAutofit/>
          </a:bodyPr>
          <a:lstStyle/>
          <a:p>
            <a:r>
              <a:rPr lang="nl-NL" altLang="nl-NL" sz="2400" dirty="0"/>
              <a:t>NEN-EN 16263 (1 t/m 5)</a:t>
            </a:r>
          </a:p>
        </p:txBody>
      </p:sp>
      <p:sp>
        <p:nvSpPr>
          <p:cNvPr id="9" name="Tekstvak 8">
            <a:extLst>
              <a:ext uri="{FF2B5EF4-FFF2-40B4-BE49-F238E27FC236}">
                <a16:creationId xmlns:a16="http://schemas.microsoft.com/office/drawing/2014/main" id="{EAA55B43-E73C-57CA-60E2-CF34EDF41896}"/>
              </a:ext>
            </a:extLst>
          </p:cNvPr>
          <p:cNvSpPr txBox="1"/>
          <p:nvPr/>
        </p:nvSpPr>
        <p:spPr>
          <a:xfrm>
            <a:off x="466724" y="2387733"/>
            <a:ext cx="8510222" cy="1938992"/>
          </a:xfrm>
          <a:prstGeom prst="rect">
            <a:avLst/>
          </a:prstGeom>
          <a:noFill/>
        </p:spPr>
        <p:txBody>
          <a:bodyPr wrap="square" rtlCol="0">
            <a:spAutoFit/>
          </a:bodyPr>
          <a:lstStyle/>
          <a:p>
            <a:pPr marL="457200" indent="-457200">
              <a:buFont typeface="+mj-lt"/>
              <a:buAutoNum type="arabicPeriod"/>
            </a:pPr>
            <a:r>
              <a:rPr lang="nl-NL" b="1" i="1" dirty="0">
                <a:solidFill>
                  <a:srgbClr val="333333"/>
                </a:solidFill>
                <a:latin typeface="+mj-lt"/>
              </a:rPr>
              <a:t>Terminologie</a:t>
            </a:r>
          </a:p>
          <a:p>
            <a:pPr marL="457200" indent="-457200">
              <a:buFont typeface="+mj-lt"/>
              <a:buAutoNum type="arabicPeriod"/>
            </a:pPr>
            <a:r>
              <a:rPr lang="nl-NL" b="1" i="1" dirty="0">
                <a:solidFill>
                  <a:srgbClr val="333333"/>
                </a:solidFill>
                <a:latin typeface="+mj-lt"/>
              </a:rPr>
              <a:t>Eisen</a:t>
            </a:r>
          </a:p>
          <a:p>
            <a:pPr marL="457200" indent="-457200">
              <a:buFont typeface="+mj-lt"/>
              <a:buAutoNum type="arabicPeriod"/>
            </a:pPr>
            <a:r>
              <a:rPr lang="nl-NL" b="1" i="1" dirty="0">
                <a:solidFill>
                  <a:srgbClr val="333333"/>
                </a:solidFill>
                <a:latin typeface="+mj-lt"/>
              </a:rPr>
              <a:t>Categorieën en types</a:t>
            </a:r>
          </a:p>
          <a:p>
            <a:pPr marL="457200" indent="-457200">
              <a:buFont typeface="+mj-lt"/>
              <a:buAutoNum type="arabicPeriod"/>
            </a:pPr>
            <a:r>
              <a:rPr lang="nl-NL" b="1" i="1" dirty="0">
                <a:solidFill>
                  <a:srgbClr val="333333"/>
                </a:solidFill>
                <a:latin typeface="+mj-lt"/>
              </a:rPr>
              <a:t>testmethoden</a:t>
            </a:r>
          </a:p>
          <a:p>
            <a:pPr marL="457200" indent="-457200">
              <a:buFont typeface="+mj-lt"/>
              <a:buAutoNum type="arabicPeriod"/>
            </a:pPr>
            <a:r>
              <a:rPr lang="nl-NL" b="1" i="1" dirty="0">
                <a:solidFill>
                  <a:srgbClr val="333333"/>
                </a:solidFill>
                <a:latin typeface="+mj-lt"/>
              </a:rPr>
              <a:t>minimale </a:t>
            </a:r>
            <a:r>
              <a:rPr lang="nl-NL" b="1" i="1" dirty="0" err="1">
                <a:solidFill>
                  <a:srgbClr val="333333"/>
                </a:solidFill>
                <a:latin typeface="+mj-lt"/>
              </a:rPr>
              <a:t>labelling</a:t>
            </a:r>
            <a:endParaRPr lang="nl-NL" b="1" i="1" dirty="0">
              <a:solidFill>
                <a:srgbClr val="333333"/>
              </a:solidFill>
              <a:effectLst/>
              <a:latin typeface="+mj-lt"/>
            </a:endParaRPr>
          </a:p>
        </p:txBody>
      </p:sp>
    </p:spTree>
    <p:extLst>
      <p:ext uri="{BB962C8B-B14F-4D97-AF65-F5344CB8AC3E}">
        <p14:creationId xmlns:p14="http://schemas.microsoft.com/office/powerpoint/2010/main" val="245108969"/>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230A-A8F4-4602-0065-112AF71742EB}"/>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769B280C-F9D7-0101-73E7-F0E8988A17A2}"/>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7</a:t>
            </a:fld>
            <a:endParaRPr lang="nl-NL"/>
          </a:p>
        </p:txBody>
      </p:sp>
      <p:sp>
        <p:nvSpPr>
          <p:cNvPr id="5" name="Titel 4">
            <a:extLst>
              <a:ext uri="{FF2B5EF4-FFF2-40B4-BE49-F238E27FC236}">
                <a16:creationId xmlns:a16="http://schemas.microsoft.com/office/drawing/2014/main" id="{1B5ECF67-BABE-8FF6-F8EA-1E317FDAF851}"/>
              </a:ext>
            </a:extLst>
          </p:cNvPr>
          <p:cNvSpPr>
            <a:spLocks noGrp="1"/>
          </p:cNvSpPr>
          <p:nvPr>
            <p:ph type="title"/>
          </p:nvPr>
        </p:nvSpPr>
        <p:spPr>
          <a:xfrm>
            <a:off x="466725" y="1295400"/>
            <a:ext cx="8401050" cy="492125"/>
          </a:xfrm>
        </p:spPr>
        <p:txBody>
          <a:bodyPr wrap="square" anchor="ctr">
            <a:normAutofit/>
          </a:bodyPr>
          <a:lstStyle/>
          <a:p>
            <a:r>
              <a:rPr lang="nl-NL" altLang="nl-NL" sz="2400" dirty="0"/>
              <a:t>Regeling overige pyrotechnische artikelen</a:t>
            </a:r>
          </a:p>
        </p:txBody>
      </p:sp>
      <p:sp>
        <p:nvSpPr>
          <p:cNvPr id="9" name="Tekstvak 8">
            <a:extLst>
              <a:ext uri="{FF2B5EF4-FFF2-40B4-BE49-F238E27FC236}">
                <a16:creationId xmlns:a16="http://schemas.microsoft.com/office/drawing/2014/main" id="{341F2109-2E0C-B2A8-60D9-7AAB78384178}"/>
              </a:ext>
            </a:extLst>
          </p:cNvPr>
          <p:cNvSpPr txBox="1"/>
          <p:nvPr/>
        </p:nvSpPr>
        <p:spPr>
          <a:xfrm>
            <a:off x="466724" y="2387733"/>
            <a:ext cx="8510222" cy="2554545"/>
          </a:xfrm>
          <a:prstGeom prst="rect">
            <a:avLst/>
          </a:prstGeom>
          <a:noFill/>
        </p:spPr>
        <p:txBody>
          <a:bodyPr wrap="square" rtlCol="0">
            <a:spAutoFit/>
          </a:bodyPr>
          <a:lstStyle/>
          <a:p>
            <a:pPr marL="285750" indent="-285750">
              <a:buFont typeface="Arial" panose="020B0604020202020204" pitchFamily="34" charset="0"/>
              <a:buChar char="•"/>
            </a:pPr>
            <a:r>
              <a:rPr lang="nl-NL" b="1" i="1" dirty="0">
                <a:solidFill>
                  <a:srgbClr val="333333"/>
                </a:solidFill>
                <a:effectLst/>
                <a:latin typeface="+mj-lt"/>
              </a:rPr>
              <a:t>In de handel brengen</a:t>
            </a:r>
          </a:p>
          <a:p>
            <a:pPr marL="285750" indent="-285750">
              <a:buFont typeface="Arial" panose="020B0604020202020204" pitchFamily="34" charset="0"/>
              <a:buChar char="•"/>
            </a:pPr>
            <a:r>
              <a:rPr lang="nl-NL" b="1" i="1" dirty="0">
                <a:solidFill>
                  <a:srgbClr val="333333"/>
                </a:solidFill>
                <a:latin typeface="+mj-lt"/>
              </a:rPr>
              <a:t>Verkoop van P-artikelen</a:t>
            </a:r>
          </a:p>
          <a:p>
            <a:pPr marL="285750" indent="-285750">
              <a:buFont typeface="Arial" panose="020B0604020202020204" pitchFamily="34" charset="0"/>
              <a:buChar char="•"/>
            </a:pPr>
            <a:r>
              <a:rPr lang="nl-NL" b="1" i="1" dirty="0">
                <a:solidFill>
                  <a:srgbClr val="333333"/>
                </a:solidFill>
                <a:latin typeface="+mj-lt"/>
              </a:rPr>
              <a:t>Etikettering</a:t>
            </a:r>
          </a:p>
          <a:p>
            <a:pPr marL="285750" indent="-285750">
              <a:buFont typeface="Arial" panose="020B0604020202020204" pitchFamily="34" charset="0"/>
              <a:buChar char="•"/>
            </a:pPr>
            <a:r>
              <a:rPr lang="nl-NL" b="1" i="1" dirty="0">
                <a:solidFill>
                  <a:srgbClr val="333333"/>
                </a:solidFill>
                <a:latin typeface="+mj-lt"/>
              </a:rPr>
              <a:t>Essentiele veiligheidseisen</a:t>
            </a:r>
          </a:p>
          <a:p>
            <a:endParaRPr lang="nl-NL" b="1" i="1" dirty="0">
              <a:solidFill>
                <a:srgbClr val="333333"/>
              </a:solidFill>
              <a:latin typeface="+mj-lt"/>
            </a:endParaRPr>
          </a:p>
          <a:p>
            <a:r>
              <a:rPr lang="nl-NL" sz="1600" b="1" i="1" dirty="0">
                <a:solidFill>
                  <a:srgbClr val="333333"/>
                </a:solidFill>
                <a:latin typeface="+mj-lt"/>
              </a:rPr>
              <a:t>Artikel 5: Het is verboden een pyrotechnisch artikel te gebruiken in strijd met het doel waarvoor het artikel is vervaardigd.</a:t>
            </a:r>
            <a:r>
              <a:rPr lang="nl-NL" b="1" i="1" dirty="0">
                <a:solidFill>
                  <a:srgbClr val="333333"/>
                </a:solidFill>
                <a:latin typeface="+mj-lt"/>
              </a:rPr>
              <a:t>	</a:t>
            </a:r>
            <a:endParaRPr lang="nl-NL" b="1" i="1" dirty="0">
              <a:solidFill>
                <a:srgbClr val="333333"/>
              </a:solidFill>
              <a:effectLst/>
              <a:latin typeface="+mj-lt"/>
            </a:endParaRPr>
          </a:p>
        </p:txBody>
      </p:sp>
    </p:spTree>
    <p:extLst>
      <p:ext uri="{BB962C8B-B14F-4D97-AF65-F5344CB8AC3E}">
        <p14:creationId xmlns:p14="http://schemas.microsoft.com/office/powerpoint/2010/main" val="2486101194"/>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CFCD-D0D6-5913-D91E-B9DBC80EC502}"/>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6401F154-98E1-A0A5-AE1D-6F7CD894E27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8</a:t>
            </a:fld>
            <a:endParaRPr lang="nl-NL"/>
          </a:p>
        </p:txBody>
      </p:sp>
      <p:sp>
        <p:nvSpPr>
          <p:cNvPr id="5" name="Titel 4">
            <a:extLst>
              <a:ext uri="{FF2B5EF4-FFF2-40B4-BE49-F238E27FC236}">
                <a16:creationId xmlns:a16="http://schemas.microsoft.com/office/drawing/2014/main" id="{B13C5B6E-5C17-61E7-5649-CE1DFCEB2480}"/>
              </a:ext>
            </a:extLst>
          </p:cNvPr>
          <p:cNvSpPr>
            <a:spLocks noGrp="1"/>
          </p:cNvSpPr>
          <p:nvPr>
            <p:ph type="title"/>
          </p:nvPr>
        </p:nvSpPr>
        <p:spPr>
          <a:xfrm>
            <a:off x="466725" y="1295400"/>
            <a:ext cx="8401050" cy="492125"/>
          </a:xfrm>
        </p:spPr>
        <p:txBody>
          <a:bodyPr wrap="square" anchor="ctr">
            <a:normAutofit/>
          </a:bodyPr>
          <a:lstStyle/>
          <a:p>
            <a:r>
              <a:rPr lang="nl-NL" altLang="nl-NL" sz="2400" dirty="0"/>
              <a:t>Vuurwerkbesluit</a:t>
            </a:r>
          </a:p>
        </p:txBody>
      </p:sp>
      <p:sp>
        <p:nvSpPr>
          <p:cNvPr id="9" name="Tekstvak 8">
            <a:extLst>
              <a:ext uri="{FF2B5EF4-FFF2-40B4-BE49-F238E27FC236}">
                <a16:creationId xmlns:a16="http://schemas.microsoft.com/office/drawing/2014/main" id="{E697CAF3-37BD-4B10-171D-BEB58E9FADF4}"/>
              </a:ext>
            </a:extLst>
          </p:cNvPr>
          <p:cNvSpPr txBox="1"/>
          <p:nvPr/>
        </p:nvSpPr>
        <p:spPr>
          <a:xfrm>
            <a:off x="466724" y="2387733"/>
            <a:ext cx="8510222" cy="2677656"/>
          </a:xfrm>
          <a:prstGeom prst="rect">
            <a:avLst/>
          </a:prstGeom>
          <a:noFill/>
        </p:spPr>
        <p:txBody>
          <a:bodyPr wrap="square" rtlCol="0">
            <a:spAutoFit/>
          </a:bodyPr>
          <a:lstStyle/>
          <a:p>
            <a:pPr marL="285750" indent="-285750">
              <a:buFont typeface="Arial" panose="020B0604020202020204" pitchFamily="34" charset="0"/>
              <a:buChar char="•"/>
            </a:pPr>
            <a:r>
              <a:rPr lang="nl-NL" sz="1600" b="1" i="1" dirty="0">
                <a:solidFill>
                  <a:srgbClr val="333333"/>
                </a:solidFill>
                <a:effectLst/>
                <a:latin typeface="+mj-lt"/>
              </a:rPr>
              <a:t>Artikel 1.1.3 lid 2: Het Vuurwerkbesluit is mede van toepassing op pyrotechnische artikelen van categorieën P1 en P2 die als vuurwerk worden gebruikt of kennelijk zijn bestemd om als vuurwerk te worden gebruikt.</a:t>
            </a:r>
          </a:p>
          <a:p>
            <a:pPr marL="285750" indent="-285750">
              <a:buFont typeface="Arial" panose="020B0604020202020204" pitchFamily="34" charset="0"/>
              <a:buChar char="•"/>
            </a:pPr>
            <a:endParaRPr lang="nl-NL" sz="1600" b="1" i="1" dirty="0">
              <a:solidFill>
                <a:srgbClr val="333333"/>
              </a:solidFill>
              <a:latin typeface="+mj-lt"/>
            </a:endParaRPr>
          </a:p>
          <a:p>
            <a:pPr marL="285750" indent="-285750">
              <a:buFont typeface="Arial" panose="020B0604020202020204" pitchFamily="34" charset="0"/>
              <a:buChar char="•"/>
            </a:pPr>
            <a:r>
              <a:rPr lang="nl-NL" sz="1600" b="1" i="1" dirty="0">
                <a:solidFill>
                  <a:srgbClr val="333333"/>
                </a:solidFill>
                <a:latin typeface="+mj-lt"/>
              </a:rPr>
              <a:t>Artikel 1.2.2 lid 8: Onder professioneel vuurwerk wordt mede verstaan: pyrotechnische artikelen die zijn ingedeeld in categorie P1 of P2 en die als vuurwerk worden gebruikt of kennelijk zijn bestemd om als vuurwerk te worden gebruikt;</a:t>
            </a:r>
          </a:p>
          <a:p>
            <a:r>
              <a:rPr lang="nl-NL" b="1" i="1" dirty="0">
                <a:solidFill>
                  <a:srgbClr val="333333"/>
                </a:solidFill>
                <a:latin typeface="+mj-lt"/>
              </a:rPr>
              <a:t>	</a:t>
            </a:r>
            <a:endParaRPr lang="nl-NL" b="1" i="1" dirty="0">
              <a:solidFill>
                <a:srgbClr val="333333"/>
              </a:solidFill>
              <a:effectLst/>
              <a:latin typeface="+mj-lt"/>
            </a:endParaRPr>
          </a:p>
        </p:txBody>
      </p:sp>
    </p:spTree>
    <p:extLst>
      <p:ext uri="{BB962C8B-B14F-4D97-AF65-F5344CB8AC3E}">
        <p14:creationId xmlns:p14="http://schemas.microsoft.com/office/powerpoint/2010/main" val="3189402327"/>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FD576-B25F-4D43-B003-08C979184A3F}"/>
            </a:ext>
          </a:extLst>
        </p:cNvPr>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C10B8082-5E7B-B10E-A530-B58C3E97C509}"/>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9</a:t>
            </a:fld>
            <a:endParaRPr lang="nl-NL"/>
          </a:p>
        </p:txBody>
      </p:sp>
      <p:sp>
        <p:nvSpPr>
          <p:cNvPr id="5" name="Titel 4">
            <a:extLst>
              <a:ext uri="{FF2B5EF4-FFF2-40B4-BE49-F238E27FC236}">
                <a16:creationId xmlns:a16="http://schemas.microsoft.com/office/drawing/2014/main" id="{F36F2453-CCD3-AEA3-28B8-C5970574D768}"/>
              </a:ext>
            </a:extLst>
          </p:cNvPr>
          <p:cNvSpPr>
            <a:spLocks noGrp="1"/>
          </p:cNvSpPr>
          <p:nvPr>
            <p:ph type="title"/>
          </p:nvPr>
        </p:nvSpPr>
        <p:spPr>
          <a:xfrm>
            <a:off x="466725" y="1295400"/>
            <a:ext cx="8401050" cy="492125"/>
          </a:xfrm>
        </p:spPr>
        <p:txBody>
          <a:bodyPr wrap="square" anchor="ctr">
            <a:normAutofit/>
          </a:bodyPr>
          <a:lstStyle/>
          <a:p>
            <a:r>
              <a:rPr lang="nl-NL" altLang="nl-NL" sz="2400" dirty="0"/>
              <a:t>Besluit activiteiten leefomgeving</a:t>
            </a:r>
          </a:p>
        </p:txBody>
      </p:sp>
      <p:sp>
        <p:nvSpPr>
          <p:cNvPr id="9" name="Tekstvak 8">
            <a:extLst>
              <a:ext uri="{FF2B5EF4-FFF2-40B4-BE49-F238E27FC236}">
                <a16:creationId xmlns:a16="http://schemas.microsoft.com/office/drawing/2014/main" id="{3F2B2884-AF10-F490-907E-A0B60E05ACD2}"/>
              </a:ext>
            </a:extLst>
          </p:cNvPr>
          <p:cNvSpPr txBox="1"/>
          <p:nvPr/>
        </p:nvSpPr>
        <p:spPr>
          <a:xfrm>
            <a:off x="466724" y="2387733"/>
            <a:ext cx="8510222" cy="1200329"/>
          </a:xfrm>
          <a:prstGeom prst="rect">
            <a:avLst/>
          </a:prstGeom>
          <a:noFill/>
        </p:spPr>
        <p:txBody>
          <a:bodyPr wrap="square" rtlCol="0">
            <a:spAutoFit/>
          </a:bodyPr>
          <a:lstStyle/>
          <a:p>
            <a:pPr marL="285750" indent="-285750">
              <a:buFont typeface="Arial" panose="020B0604020202020204" pitchFamily="34" charset="0"/>
              <a:buChar char="•"/>
            </a:pPr>
            <a:r>
              <a:rPr lang="nl-NL" sz="1600" b="1" i="1" dirty="0">
                <a:solidFill>
                  <a:srgbClr val="333333"/>
                </a:solidFill>
                <a:effectLst/>
                <a:latin typeface="+mj-lt"/>
              </a:rPr>
              <a:t>Artikel 3.34: </a:t>
            </a:r>
            <a:r>
              <a:rPr lang="nl-NL" sz="1600" b="1" i="1" dirty="0" err="1">
                <a:solidFill>
                  <a:srgbClr val="333333"/>
                </a:solidFill>
                <a:effectLst/>
                <a:latin typeface="+mj-lt"/>
              </a:rPr>
              <a:t>Vergunningsplichtig</a:t>
            </a:r>
            <a:r>
              <a:rPr lang="nl-NL" sz="1600" b="1" i="1" dirty="0">
                <a:solidFill>
                  <a:srgbClr val="333333"/>
                </a:solidFill>
                <a:effectLst/>
                <a:latin typeface="+mj-lt"/>
              </a:rPr>
              <a:t> opslag indien </a:t>
            </a:r>
            <a:r>
              <a:rPr lang="nl-NL" sz="1600" b="1" i="1" dirty="0">
                <a:solidFill>
                  <a:srgbClr val="333333"/>
                </a:solidFill>
                <a:latin typeface="+mj-lt"/>
              </a:rPr>
              <a:t>meer dan 50 kg NEM noodsignalen van ADR-klasse 1.3 of 1.4.</a:t>
            </a:r>
          </a:p>
          <a:p>
            <a:pPr marL="285750" indent="-285750">
              <a:buFont typeface="Arial" panose="020B0604020202020204" pitchFamily="34" charset="0"/>
              <a:buChar char="•"/>
            </a:pPr>
            <a:endParaRPr lang="nl-NL" sz="1600" b="1" i="1" dirty="0">
              <a:solidFill>
                <a:srgbClr val="333333"/>
              </a:solidFill>
              <a:latin typeface="+mj-lt"/>
            </a:endParaRPr>
          </a:p>
          <a:p>
            <a:r>
              <a:rPr lang="nl-NL" b="1" i="1" dirty="0">
                <a:solidFill>
                  <a:srgbClr val="333333"/>
                </a:solidFill>
                <a:latin typeface="+mj-lt"/>
              </a:rPr>
              <a:t>	</a:t>
            </a:r>
            <a:endParaRPr lang="nl-NL" b="1" i="1" dirty="0">
              <a:solidFill>
                <a:srgbClr val="333333"/>
              </a:solidFill>
              <a:effectLst/>
              <a:latin typeface="+mj-lt"/>
            </a:endParaRPr>
          </a:p>
        </p:txBody>
      </p:sp>
    </p:spTree>
    <p:extLst>
      <p:ext uri="{BB962C8B-B14F-4D97-AF65-F5344CB8AC3E}">
        <p14:creationId xmlns:p14="http://schemas.microsoft.com/office/powerpoint/2010/main" val="1654519373"/>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10</a:t>
            </a:fld>
            <a:endParaRPr lang="nl-NL"/>
          </a:p>
        </p:txBody>
      </p:sp>
      <p:sp>
        <p:nvSpPr>
          <p:cNvPr id="4" name="Tekstvak 3">
            <a:extLst>
              <a:ext uri="{FF2B5EF4-FFF2-40B4-BE49-F238E27FC236}">
                <a16:creationId xmlns:a16="http://schemas.microsoft.com/office/drawing/2014/main" id="{27C4EE79-67A0-3EB7-8135-E1DCA4F5C2EF}"/>
              </a:ext>
            </a:extLst>
          </p:cNvPr>
          <p:cNvSpPr txBox="1"/>
          <p:nvPr/>
        </p:nvSpPr>
        <p:spPr>
          <a:xfrm>
            <a:off x="3114551" y="3809078"/>
            <a:ext cx="2469423" cy="292388"/>
          </a:xfrm>
          <a:prstGeom prst="rect">
            <a:avLst/>
          </a:prstGeom>
          <a:noFill/>
        </p:spPr>
        <p:txBody>
          <a:bodyPr wrap="square" rtlCol="0">
            <a:spAutoFit/>
          </a:bodyPr>
          <a:lstStyle/>
          <a:p>
            <a:r>
              <a:rPr lang="nl-NL" sz="1300" b="1" i="1" dirty="0">
                <a:solidFill>
                  <a:srgbClr val="333333"/>
                </a:solidFill>
                <a:effectLst/>
                <a:latin typeface="+mj-lt"/>
              </a:rPr>
              <a:t>Airbags</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sp>
        <p:nvSpPr>
          <p:cNvPr id="3" name="Tijdelijke aanduiding voor tekst 3">
            <a:extLst>
              <a:ext uri="{FF2B5EF4-FFF2-40B4-BE49-F238E27FC236}">
                <a16:creationId xmlns:a16="http://schemas.microsoft.com/office/drawing/2014/main" id="{DF429704-A142-3F5F-9DA1-B79B5447188D}"/>
              </a:ext>
            </a:extLst>
          </p:cNvPr>
          <p:cNvSpPr txBox="1">
            <a:spLocks/>
          </p:cNvSpPr>
          <p:nvPr/>
        </p:nvSpPr>
        <p:spPr bwMode="auto">
          <a:xfrm>
            <a:off x="307334" y="3701095"/>
            <a:ext cx="2922428" cy="235983"/>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Elektrische ontstekers</a:t>
            </a:r>
            <a:r>
              <a:rPr lang="nl-NL" sz="1300" b="1" dirty="0">
                <a:solidFill>
                  <a:srgbClr val="333333"/>
                </a:solidFill>
                <a:latin typeface="+mj-lt"/>
                <a:cs typeface="Arial" panose="020B0604020202020204" pitchFamily="34" charset="0"/>
              </a:rPr>
              <a:t>	</a:t>
            </a:r>
            <a:endParaRPr lang="nl-NL" sz="1300" dirty="0">
              <a:solidFill>
                <a:srgbClr val="333333"/>
              </a:solidFill>
              <a:latin typeface="+mj-lt"/>
              <a:cs typeface="Arial" panose="020B0604020202020204" pitchFamily="34" charset="0"/>
            </a:endParaRPr>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Voorbeelden P-artikelen</a:t>
            </a:r>
          </a:p>
        </p:txBody>
      </p:sp>
      <p:pic>
        <p:nvPicPr>
          <p:cNvPr id="8" name="Afbeelding 7">
            <a:extLst>
              <a:ext uri="{FF2B5EF4-FFF2-40B4-BE49-F238E27FC236}">
                <a16:creationId xmlns:a16="http://schemas.microsoft.com/office/drawing/2014/main" id="{D9FDC6D9-CFFE-C5F2-CA87-1FB1324458FE}"/>
              </a:ext>
            </a:extLst>
          </p:cNvPr>
          <p:cNvPicPr>
            <a:picLocks noChangeAspect="1"/>
          </p:cNvPicPr>
          <p:nvPr/>
        </p:nvPicPr>
        <p:blipFill>
          <a:blip r:embed="rId3"/>
          <a:stretch>
            <a:fillRect/>
          </a:stretch>
        </p:blipFill>
        <p:spPr>
          <a:xfrm>
            <a:off x="307334" y="1901917"/>
            <a:ext cx="2269808" cy="1799178"/>
          </a:xfrm>
          <a:prstGeom prst="rect">
            <a:avLst/>
          </a:prstGeom>
        </p:spPr>
      </p:pic>
      <p:pic>
        <p:nvPicPr>
          <p:cNvPr id="10" name="Afbeelding 9">
            <a:extLst>
              <a:ext uri="{FF2B5EF4-FFF2-40B4-BE49-F238E27FC236}">
                <a16:creationId xmlns:a16="http://schemas.microsoft.com/office/drawing/2014/main" id="{63DB2C3A-C9BF-56F7-74C3-CF775E9E1933}"/>
              </a:ext>
            </a:extLst>
          </p:cNvPr>
          <p:cNvPicPr>
            <a:picLocks noChangeAspect="1"/>
          </p:cNvPicPr>
          <p:nvPr/>
        </p:nvPicPr>
        <p:blipFill>
          <a:blip r:embed="rId4"/>
          <a:stretch>
            <a:fillRect/>
          </a:stretch>
        </p:blipFill>
        <p:spPr>
          <a:xfrm>
            <a:off x="3202636" y="2044906"/>
            <a:ext cx="2293254" cy="1799179"/>
          </a:xfrm>
          <a:prstGeom prst="rect">
            <a:avLst/>
          </a:prstGeom>
        </p:spPr>
      </p:pic>
      <p:pic>
        <p:nvPicPr>
          <p:cNvPr id="12" name="Afbeelding 11">
            <a:extLst>
              <a:ext uri="{FF2B5EF4-FFF2-40B4-BE49-F238E27FC236}">
                <a16:creationId xmlns:a16="http://schemas.microsoft.com/office/drawing/2014/main" id="{AA397341-8746-F0F9-654F-6634612BECEA}"/>
              </a:ext>
            </a:extLst>
          </p:cNvPr>
          <p:cNvPicPr>
            <a:picLocks noChangeAspect="1"/>
          </p:cNvPicPr>
          <p:nvPr/>
        </p:nvPicPr>
        <p:blipFill>
          <a:blip r:embed="rId5"/>
          <a:stretch>
            <a:fillRect/>
          </a:stretch>
        </p:blipFill>
        <p:spPr>
          <a:xfrm>
            <a:off x="813322" y="4125981"/>
            <a:ext cx="2218903" cy="1965564"/>
          </a:xfrm>
          <a:prstGeom prst="rect">
            <a:avLst/>
          </a:prstGeom>
        </p:spPr>
      </p:pic>
      <p:sp>
        <p:nvSpPr>
          <p:cNvPr id="13" name="Tekstvak 12">
            <a:extLst>
              <a:ext uri="{FF2B5EF4-FFF2-40B4-BE49-F238E27FC236}">
                <a16:creationId xmlns:a16="http://schemas.microsoft.com/office/drawing/2014/main" id="{282D1968-8F09-CF80-8F65-2465C1AB920F}"/>
              </a:ext>
            </a:extLst>
          </p:cNvPr>
          <p:cNvSpPr txBox="1"/>
          <p:nvPr/>
        </p:nvSpPr>
        <p:spPr>
          <a:xfrm>
            <a:off x="813322" y="5927764"/>
            <a:ext cx="2469423" cy="292388"/>
          </a:xfrm>
          <a:prstGeom prst="rect">
            <a:avLst/>
          </a:prstGeom>
          <a:noFill/>
        </p:spPr>
        <p:txBody>
          <a:bodyPr wrap="square" rtlCol="0">
            <a:spAutoFit/>
          </a:bodyPr>
          <a:lstStyle/>
          <a:p>
            <a:r>
              <a:rPr lang="nl-NL" sz="1300" b="1" i="1" dirty="0">
                <a:solidFill>
                  <a:srgbClr val="333333"/>
                </a:solidFill>
                <a:effectLst/>
                <a:latin typeface="+mj-lt"/>
              </a:rPr>
              <a:t>Knalpatronen </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pic>
        <p:nvPicPr>
          <p:cNvPr id="15" name="Afbeelding 14">
            <a:extLst>
              <a:ext uri="{FF2B5EF4-FFF2-40B4-BE49-F238E27FC236}">
                <a16:creationId xmlns:a16="http://schemas.microsoft.com/office/drawing/2014/main" id="{C69ABC32-53E8-2D73-027E-A3B1CC32CE0F}"/>
              </a:ext>
            </a:extLst>
          </p:cNvPr>
          <p:cNvPicPr>
            <a:picLocks noChangeAspect="1"/>
          </p:cNvPicPr>
          <p:nvPr/>
        </p:nvPicPr>
        <p:blipFill>
          <a:blip r:embed="rId6"/>
          <a:stretch>
            <a:fillRect/>
          </a:stretch>
        </p:blipFill>
        <p:spPr>
          <a:xfrm>
            <a:off x="6034917" y="1144095"/>
            <a:ext cx="2642358" cy="2284904"/>
          </a:xfrm>
          <a:prstGeom prst="rect">
            <a:avLst/>
          </a:prstGeom>
        </p:spPr>
      </p:pic>
      <p:sp>
        <p:nvSpPr>
          <p:cNvPr id="16" name="Tekstvak 15">
            <a:extLst>
              <a:ext uri="{FF2B5EF4-FFF2-40B4-BE49-F238E27FC236}">
                <a16:creationId xmlns:a16="http://schemas.microsoft.com/office/drawing/2014/main" id="{9DFBF6F8-DC26-17D5-FDCD-C316BF3370C0}"/>
              </a:ext>
            </a:extLst>
          </p:cNvPr>
          <p:cNvSpPr txBox="1"/>
          <p:nvPr/>
        </p:nvSpPr>
        <p:spPr>
          <a:xfrm>
            <a:off x="6121384" y="3282805"/>
            <a:ext cx="2469423" cy="292388"/>
          </a:xfrm>
          <a:prstGeom prst="rect">
            <a:avLst/>
          </a:prstGeom>
          <a:noFill/>
        </p:spPr>
        <p:txBody>
          <a:bodyPr wrap="square" rtlCol="0">
            <a:spAutoFit/>
          </a:bodyPr>
          <a:lstStyle/>
          <a:p>
            <a:r>
              <a:rPr lang="nl-NL" sz="1300" b="1" i="1" dirty="0">
                <a:solidFill>
                  <a:srgbClr val="333333"/>
                </a:solidFill>
                <a:latin typeface="+mj-lt"/>
              </a:rPr>
              <a:t>Sound emitters</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pic>
        <p:nvPicPr>
          <p:cNvPr id="18" name="Afbeelding 17">
            <a:extLst>
              <a:ext uri="{FF2B5EF4-FFF2-40B4-BE49-F238E27FC236}">
                <a16:creationId xmlns:a16="http://schemas.microsoft.com/office/drawing/2014/main" id="{B6E742F4-EA5C-B9C7-A35C-17F7AED71174}"/>
              </a:ext>
            </a:extLst>
          </p:cNvPr>
          <p:cNvPicPr>
            <a:picLocks noChangeAspect="1"/>
          </p:cNvPicPr>
          <p:nvPr/>
        </p:nvPicPr>
        <p:blipFill>
          <a:blip r:embed="rId7"/>
          <a:stretch>
            <a:fillRect/>
          </a:stretch>
        </p:blipFill>
        <p:spPr>
          <a:xfrm>
            <a:off x="6595136" y="3889235"/>
            <a:ext cx="2082139" cy="1824670"/>
          </a:xfrm>
          <a:prstGeom prst="rect">
            <a:avLst/>
          </a:prstGeom>
        </p:spPr>
      </p:pic>
      <p:sp>
        <p:nvSpPr>
          <p:cNvPr id="19" name="Tekstvak 18">
            <a:extLst>
              <a:ext uri="{FF2B5EF4-FFF2-40B4-BE49-F238E27FC236}">
                <a16:creationId xmlns:a16="http://schemas.microsoft.com/office/drawing/2014/main" id="{D67521E0-4DA3-5244-DE3D-0B1FFAB0847B}"/>
              </a:ext>
            </a:extLst>
          </p:cNvPr>
          <p:cNvSpPr txBox="1"/>
          <p:nvPr/>
        </p:nvSpPr>
        <p:spPr>
          <a:xfrm>
            <a:off x="6491898" y="5713905"/>
            <a:ext cx="2469423" cy="292388"/>
          </a:xfrm>
          <a:prstGeom prst="rect">
            <a:avLst/>
          </a:prstGeom>
          <a:noFill/>
        </p:spPr>
        <p:txBody>
          <a:bodyPr wrap="square" rtlCol="0">
            <a:spAutoFit/>
          </a:bodyPr>
          <a:lstStyle/>
          <a:p>
            <a:r>
              <a:rPr lang="nl-NL" sz="1300" b="1" i="1" dirty="0">
                <a:solidFill>
                  <a:srgbClr val="333333"/>
                </a:solidFill>
                <a:latin typeface="+mj-lt"/>
              </a:rPr>
              <a:t>Gordelspanners</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sp>
        <p:nvSpPr>
          <p:cNvPr id="22" name="Tekstvak 21">
            <a:extLst>
              <a:ext uri="{FF2B5EF4-FFF2-40B4-BE49-F238E27FC236}">
                <a16:creationId xmlns:a16="http://schemas.microsoft.com/office/drawing/2014/main" id="{517CEAF2-4642-6511-CE9E-BBC52D3B0C1F}"/>
              </a:ext>
            </a:extLst>
          </p:cNvPr>
          <p:cNvSpPr txBox="1"/>
          <p:nvPr/>
        </p:nvSpPr>
        <p:spPr>
          <a:xfrm>
            <a:off x="3652610" y="5927764"/>
            <a:ext cx="2839288" cy="492443"/>
          </a:xfrm>
          <a:prstGeom prst="rect">
            <a:avLst/>
          </a:prstGeom>
          <a:noFill/>
        </p:spPr>
        <p:txBody>
          <a:bodyPr wrap="square" rtlCol="0">
            <a:spAutoFit/>
          </a:bodyPr>
          <a:lstStyle/>
          <a:p>
            <a:r>
              <a:rPr lang="nl-NL" sz="1300" b="1" i="1" dirty="0">
                <a:solidFill>
                  <a:srgbClr val="333333"/>
                </a:solidFill>
                <a:effectLst/>
                <a:latin typeface="+mj-lt"/>
              </a:rPr>
              <a:t>Motoren racket modelbouw</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pic>
        <p:nvPicPr>
          <p:cNvPr id="6" name="Afbeelding 5">
            <a:extLst>
              <a:ext uri="{FF2B5EF4-FFF2-40B4-BE49-F238E27FC236}">
                <a16:creationId xmlns:a16="http://schemas.microsoft.com/office/drawing/2014/main" id="{28B5535A-7108-FEAB-887A-F7066DFCDCA5}"/>
              </a:ext>
            </a:extLst>
          </p:cNvPr>
          <p:cNvPicPr>
            <a:picLocks noChangeAspect="1"/>
          </p:cNvPicPr>
          <p:nvPr/>
        </p:nvPicPr>
        <p:blipFill>
          <a:blip r:embed="rId8"/>
          <a:stretch>
            <a:fillRect/>
          </a:stretch>
        </p:blipFill>
        <p:spPr>
          <a:xfrm>
            <a:off x="3682088" y="4140096"/>
            <a:ext cx="2056710" cy="1824671"/>
          </a:xfrm>
          <a:prstGeom prst="rect">
            <a:avLst/>
          </a:prstGeom>
        </p:spPr>
      </p:pic>
    </p:spTree>
    <p:extLst>
      <p:ext uri="{BB962C8B-B14F-4D97-AF65-F5344CB8AC3E}">
        <p14:creationId xmlns:p14="http://schemas.microsoft.com/office/powerpoint/2010/main" val="2767488608"/>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11</a:t>
            </a:fld>
            <a:endParaRPr lang="nl-NL"/>
          </a:p>
        </p:txBody>
      </p:sp>
      <p:sp>
        <p:nvSpPr>
          <p:cNvPr id="3" name="Tijdelijke aanduiding voor tekst 3">
            <a:extLst>
              <a:ext uri="{FF2B5EF4-FFF2-40B4-BE49-F238E27FC236}">
                <a16:creationId xmlns:a16="http://schemas.microsoft.com/office/drawing/2014/main" id="{DF429704-A142-3F5F-9DA1-B79B5447188D}"/>
              </a:ext>
            </a:extLst>
          </p:cNvPr>
          <p:cNvSpPr txBox="1">
            <a:spLocks/>
          </p:cNvSpPr>
          <p:nvPr/>
        </p:nvSpPr>
        <p:spPr bwMode="auto">
          <a:xfrm>
            <a:off x="6221572" y="5635375"/>
            <a:ext cx="2922428" cy="235983"/>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Flashbang granaat</a:t>
            </a:r>
            <a:r>
              <a:rPr lang="nl-NL" sz="1300" b="1" dirty="0">
                <a:solidFill>
                  <a:srgbClr val="333333"/>
                </a:solidFill>
                <a:latin typeface="+mj-lt"/>
                <a:cs typeface="Arial" panose="020B0604020202020204" pitchFamily="34" charset="0"/>
              </a:rPr>
              <a:t>	</a:t>
            </a:r>
            <a:endParaRPr lang="nl-NL" sz="1300" dirty="0">
              <a:solidFill>
                <a:srgbClr val="333333"/>
              </a:solidFill>
              <a:latin typeface="+mj-lt"/>
              <a:cs typeface="Arial" panose="020B0604020202020204" pitchFamily="34" charset="0"/>
            </a:endParaRPr>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P-artikelen voor het beoefenen van </a:t>
            </a:r>
            <a:r>
              <a:rPr lang="nl-NL" altLang="nl-NL" sz="2400" dirty="0" err="1"/>
              <a:t>Airsoft</a:t>
            </a:r>
            <a:endParaRPr lang="nl-NL" altLang="nl-NL" sz="2400" dirty="0"/>
          </a:p>
        </p:txBody>
      </p:sp>
      <p:sp>
        <p:nvSpPr>
          <p:cNvPr id="13" name="Tekstvak 12">
            <a:extLst>
              <a:ext uri="{FF2B5EF4-FFF2-40B4-BE49-F238E27FC236}">
                <a16:creationId xmlns:a16="http://schemas.microsoft.com/office/drawing/2014/main" id="{282D1968-8F09-CF80-8F65-2465C1AB920F}"/>
              </a:ext>
            </a:extLst>
          </p:cNvPr>
          <p:cNvSpPr txBox="1"/>
          <p:nvPr/>
        </p:nvSpPr>
        <p:spPr>
          <a:xfrm>
            <a:off x="1031436" y="5635375"/>
            <a:ext cx="2469423" cy="292388"/>
          </a:xfrm>
          <a:prstGeom prst="rect">
            <a:avLst/>
          </a:prstGeom>
          <a:noFill/>
        </p:spPr>
        <p:txBody>
          <a:bodyPr wrap="square" rtlCol="0">
            <a:spAutoFit/>
          </a:bodyPr>
          <a:lstStyle/>
          <a:p>
            <a:r>
              <a:rPr lang="nl-NL" sz="1300" b="1" i="1" dirty="0">
                <a:solidFill>
                  <a:srgbClr val="333333"/>
                </a:solidFill>
                <a:effectLst/>
                <a:latin typeface="+mj-lt"/>
              </a:rPr>
              <a:t>Rookgranaat</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sp>
        <p:nvSpPr>
          <p:cNvPr id="22" name="Tekstvak 21">
            <a:extLst>
              <a:ext uri="{FF2B5EF4-FFF2-40B4-BE49-F238E27FC236}">
                <a16:creationId xmlns:a16="http://schemas.microsoft.com/office/drawing/2014/main" id="{517CEAF2-4642-6511-CE9E-BBC52D3B0C1F}"/>
              </a:ext>
            </a:extLst>
          </p:cNvPr>
          <p:cNvSpPr txBox="1"/>
          <p:nvPr/>
        </p:nvSpPr>
        <p:spPr>
          <a:xfrm>
            <a:off x="3391834" y="5544254"/>
            <a:ext cx="2469423" cy="492443"/>
          </a:xfrm>
          <a:prstGeom prst="rect">
            <a:avLst/>
          </a:prstGeom>
          <a:noFill/>
        </p:spPr>
        <p:txBody>
          <a:bodyPr wrap="square" rtlCol="0">
            <a:spAutoFit/>
          </a:bodyPr>
          <a:lstStyle/>
          <a:p>
            <a:r>
              <a:rPr lang="nl-NL" sz="1300" b="1" i="1" dirty="0">
                <a:solidFill>
                  <a:srgbClr val="333333"/>
                </a:solidFill>
                <a:effectLst/>
                <a:latin typeface="+mj-lt"/>
              </a:rPr>
              <a:t>Fragmentatiegranaat</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pic>
        <p:nvPicPr>
          <p:cNvPr id="7" name="Afbeelding 6">
            <a:extLst>
              <a:ext uri="{FF2B5EF4-FFF2-40B4-BE49-F238E27FC236}">
                <a16:creationId xmlns:a16="http://schemas.microsoft.com/office/drawing/2014/main" id="{27FAC9C9-AED5-9A73-3D6C-E465B35C9A9F}"/>
              </a:ext>
            </a:extLst>
          </p:cNvPr>
          <p:cNvPicPr>
            <a:picLocks noChangeAspect="1"/>
          </p:cNvPicPr>
          <p:nvPr/>
        </p:nvPicPr>
        <p:blipFill>
          <a:blip r:embed="rId3"/>
          <a:stretch>
            <a:fillRect/>
          </a:stretch>
        </p:blipFill>
        <p:spPr>
          <a:xfrm>
            <a:off x="505933" y="2059363"/>
            <a:ext cx="2776812" cy="3596562"/>
          </a:xfrm>
          <a:prstGeom prst="rect">
            <a:avLst/>
          </a:prstGeom>
        </p:spPr>
      </p:pic>
      <p:pic>
        <p:nvPicPr>
          <p:cNvPr id="11" name="Afbeelding 10">
            <a:extLst>
              <a:ext uri="{FF2B5EF4-FFF2-40B4-BE49-F238E27FC236}">
                <a16:creationId xmlns:a16="http://schemas.microsoft.com/office/drawing/2014/main" id="{70028CAE-EDCA-D0CD-9BEC-00BE9660EE16}"/>
              </a:ext>
            </a:extLst>
          </p:cNvPr>
          <p:cNvPicPr>
            <a:picLocks noChangeAspect="1"/>
          </p:cNvPicPr>
          <p:nvPr/>
        </p:nvPicPr>
        <p:blipFill>
          <a:blip r:embed="rId4"/>
          <a:stretch>
            <a:fillRect/>
          </a:stretch>
        </p:blipFill>
        <p:spPr>
          <a:xfrm>
            <a:off x="3172481" y="2128052"/>
            <a:ext cx="2277648" cy="3434548"/>
          </a:xfrm>
          <a:prstGeom prst="rect">
            <a:avLst/>
          </a:prstGeom>
        </p:spPr>
      </p:pic>
      <p:pic>
        <p:nvPicPr>
          <p:cNvPr id="17" name="Afbeelding 16">
            <a:extLst>
              <a:ext uri="{FF2B5EF4-FFF2-40B4-BE49-F238E27FC236}">
                <a16:creationId xmlns:a16="http://schemas.microsoft.com/office/drawing/2014/main" id="{6E766319-0C72-2CA8-2EEC-F1C1BCEE1EAA}"/>
              </a:ext>
            </a:extLst>
          </p:cNvPr>
          <p:cNvPicPr>
            <a:picLocks noChangeAspect="1"/>
          </p:cNvPicPr>
          <p:nvPr/>
        </p:nvPicPr>
        <p:blipFill>
          <a:blip r:embed="rId5"/>
          <a:stretch>
            <a:fillRect/>
          </a:stretch>
        </p:blipFill>
        <p:spPr>
          <a:xfrm>
            <a:off x="5949293" y="2130890"/>
            <a:ext cx="2302218" cy="3525035"/>
          </a:xfrm>
          <a:prstGeom prst="rect">
            <a:avLst/>
          </a:prstGeom>
        </p:spPr>
      </p:pic>
    </p:spTree>
    <p:extLst>
      <p:ext uri="{BB962C8B-B14F-4D97-AF65-F5344CB8AC3E}">
        <p14:creationId xmlns:p14="http://schemas.microsoft.com/office/powerpoint/2010/main" val="3387283226"/>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12</a:t>
            </a:fld>
            <a:endParaRPr lang="nl-NL"/>
          </a:p>
        </p:txBody>
      </p:sp>
      <p:sp>
        <p:nvSpPr>
          <p:cNvPr id="3" name="Tijdelijke aanduiding voor tekst 3">
            <a:extLst>
              <a:ext uri="{FF2B5EF4-FFF2-40B4-BE49-F238E27FC236}">
                <a16:creationId xmlns:a16="http://schemas.microsoft.com/office/drawing/2014/main" id="{DF429704-A142-3F5F-9DA1-B79B5447188D}"/>
              </a:ext>
            </a:extLst>
          </p:cNvPr>
          <p:cNvSpPr txBox="1">
            <a:spLocks/>
          </p:cNvSpPr>
          <p:nvPr/>
        </p:nvSpPr>
        <p:spPr bwMode="auto">
          <a:xfrm>
            <a:off x="6398351" y="5297688"/>
            <a:ext cx="2922428" cy="235983"/>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Parachutesignaal</a:t>
            </a:r>
            <a:endParaRPr lang="nl-NL" sz="1300" dirty="0">
              <a:solidFill>
                <a:srgbClr val="333333"/>
              </a:solidFill>
              <a:latin typeface="+mj-lt"/>
              <a:cs typeface="Arial" panose="020B0604020202020204" pitchFamily="34" charset="0"/>
            </a:endParaRPr>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Noodseinmiddelen</a:t>
            </a:r>
          </a:p>
        </p:txBody>
      </p:sp>
      <p:sp>
        <p:nvSpPr>
          <p:cNvPr id="13" name="Tekstvak 12">
            <a:extLst>
              <a:ext uri="{FF2B5EF4-FFF2-40B4-BE49-F238E27FC236}">
                <a16:creationId xmlns:a16="http://schemas.microsoft.com/office/drawing/2014/main" id="{282D1968-8F09-CF80-8F65-2465C1AB920F}"/>
              </a:ext>
            </a:extLst>
          </p:cNvPr>
          <p:cNvSpPr txBox="1"/>
          <p:nvPr/>
        </p:nvSpPr>
        <p:spPr>
          <a:xfrm>
            <a:off x="466725" y="5269486"/>
            <a:ext cx="2469423" cy="292388"/>
          </a:xfrm>
          <a:prstGeom prst="rect">
            <a:avLst/>
          </a:prstGeom>
          <a:noFill/>
        </p:spPr>
        <p:txBody>
          <a:bodyPr wrap="square" rtlCol="0">
            <a:spAutoFit/>
          </a:bodyPr>
          <a:lstStyle/>
          <a:p>
            <a:r>
              <a:rPr lang="nl-NL" sz="1300" b="1" i="1" dirty="0">
                <a:solidFill>
                  <a:srgbClr val="333333"/>
                </a:solidFill>
                <a:effectLst/>
                <a:latin typeface="+mj-lt"/>
              </a:rPr>
              <a:t>Handfakkel</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sp>
        <p:nvSpPr>
          <p:cNvPr id="22" name="Tekstvak 21">
            <a:extLst>
              <a:ext uri="{FF2B5EF4-FFF2-40B4-BE49-F238E27FC236}">
                <a16:creationId xmlns:a16="http://schemas.microsoft.com/office/drawing/2014/main" id="{517CEAF2-4642-6511-CE9E-BBC52D3B0C1F}"/>
              </a:ext>
            </a:extLst>
          </p:cNvPr>
          <p:cNvSpPr txBox="1"/>
          <p:nvPr/>
        </p:nvSpPr>
        <p:spPr>
          <a:xfrm>
            <a:off x="3432538" y="5260923"/>
            <a:ext cx="2469423" cy="492443"/>
          </a:xfrm>
          <a:prstGeom prst="rect">
            <a:avLst/>
          </a:prstGeom>
          <a:noFill/>
        </p:spPr>
        <p:txBody>
          <a:bodyPr wrap="square" rtlCol="0">
            <a:spAutoFit/>
          </a:bodyPr>
          <a:lstStyle/>
          <a:p>
            <a:r>
              <a:rPr lang="nl-NL" sz="1300" b="1" i="1" dirty="0">
                <a:solidFill>
                  <a:srgbClr val="333333"/>
                </a:solidFill>
                <a:effectLst/>
                <a:latin typeface="+mj-lt"/>
              </a:rPr>
              <a:t>Rookpot of rookfakkel</a:t>
            </a:r>
            <a:r>
              <a:rPr lang="nl-NL" sz="1300" b="1" i="0" dirty="0">
                <a:solidFill>
                  <a:srgbClr val="333333"/>
                </a:solidFill>
                <a:effectLst/>
                <a:latin typeface="+mj-lt"/>
              </a:rPr>
              <a:t>	</a:t>
            </a:r>
            <a:endParaRPr lang="nl-NL" sz="1300" b="0" i="0" u="none" strike="noStrike" baseline="0" dirty="0">
              <a:solidFill>
                <a:srgbClr val="000000"/>
              </a:solidFill>
              <a:latin typeface="+mj-lt"/>
            </a:endParaRPr>
          </a:p>
        </p:txBody>
      </p:sp>
      <p:pic>
        <p:nvPicPr>
          <p:cNvPr id="6" name="Afbeelding 5">
            <a:extLst>
              <a:ext uri="{FF2B5EF4-FFF2-40B4-BE49-F238E27FC236}">
                <a16:creationId xmlns:a16="http://schemas.microsoft.com/office/drawing/2014/main" id="{60731095-23B1-BDC6-E412-4C29B1DFF057}"/>
              </a:ext>
            </a:extLst>
          </p:cNvPr>
          <p:cNvPicPr>
            <a:picLocks noChangeAspect="1"/>
          </p:cNvPicPr>
          <p:nvPr/>
        </p:nvPicPr>
        <p:blipFill>
          <a:blip r:embed="rId3"/>
          <a:stretch>
            <a:fillRect/>
          </a:stretch>
        </p:blipFill>
        <p:spPr>
          <a:xfrm>
            <a:off x="537507" y="2562507"/>
            <a:ext cx="2717522" cy="2661800"/>
          </a:xfrm>
          <a:prstGeom prst="rect">
            <a:avLst/>
          </a:prstGeom>
        </p:spPr>
      </p:pic>
      <p:pic>
        <p:nvPicPr>
          <p:cNvPr id="9" name="Afbeelding 8">
            <a:extLst>
              <a:ext uri="{FF2B5EF4-FFF2-40B4-BE49-F238E27FC236}">
                <a16:creationId xmlns:a16="http://schemas.microsoft.com/office/drawing/2014/main" id="{D8FCF1D6-5844-57AB-C87C-49273FFA0066}"/>
              </a:ext>
            </a:extLst>
          </p:cNvPr>
          <p:cNvPicPr>
            <a:picLocks noChangeAspect="1"/>
          </p:cNvPicPr>
          <p:nvPr/>
        </p:nvPicPr>
        <p:blipFill>
          <a:blip r:embed="rId4"/>
          <a:stretch>
            <a:fillRect/>
          </a:stretch>
        </p:blipFill>
        <p:spPr>
          <a:xfrm>
            <a:off x="3474179" y="2362327"/>
            <a:ext cx="2609251" cy="2861980"/>
          </a:xfrm>
          <a:prstGeom prst="rect">
            <a:avLst/>
          </a:prstGeom>
        </p:spPr>
      </p:pic>
      <p:pic>
        <p:nvPicPr>
          <p:cNvPr id="12" name="Afbeelding 11">
            <a:extLst>
              <a:ext uri="{FF2B5EF4-FFF2-40B4-BE49-F238E27FC236}">
                <a16:creationId xmlns:a16="http://schemas.microsoft.com/office/drawing/2014/main" id="{00E56A83-9557-933C-2C9D-2970BB9F0A05}"/>
              </a:ext>
            </a:extLst>
          </p:cNvPr>
          <p:cNvPicPr>
            <a:picLocks noChangeAspect="1"/>
          </p:cNvPicPr>
          <p:nvPr/>
        </p:nvPicPr>
        <p:blipFill>
          <a:blip r:embed="rId5"/>
          <a:stretch>
            <a:fillRect/>
          </a:stretch>
        </p:blipFill>
        <p:spPr>
          <a:xfrm>
            <a:off x="6302580" y="2472916"/>
            <a:ext cx="2502977" cy="2788007"/>
          </a:xfrm>
          <a:prstGeom prst="rect">
            <a:avLst/>
          </a:prstGeom>
        </p:spPr>
      </p:pic>
    </p:spTree>
    <p:extLst>
      <p:ext uri="{BB962C8B-B14F-4D97-AF65-F5344CB8AC3E}">
        <p14:creationId xmlns:p14="http://schemas.microsoft.com/office/powerpoint/2010/main" val="4094784870"/>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13</a:t>
            </a:fld>
            <a:endParaRPr lang="nl-NL"/>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Wel of geen oneigenlijk gebruik noodseinmiddel?</a:t>
            </a:r>
          </a:p>
        </p:txBody>
      </p:sp>
      <p:pic>
        <p:nvPicPr>
          <p:cNvPr id="7" name="Afbeelding 6">
            <a:extLst>
              <a:ext uri="{FF2B5EF4-FFF2-40B4-BE49-F238E27FC236}">
                <a16:creationId xmlns:a16="http://schemas.microsoft.com/office/drawing/2014/main" id="{3838E2FC-8CF7-6ADE-CDAC-D4B906A55FA1}"/>
              </a:ext>
            </a:extLst>
          </p:cNvPr>
          <p:cNvPicPr>
            <a:picLocks noChangeAspect="1"/>
          </p:cNvPicPr>
          <p:nvPr/>
        </p:nvPicPr>
        <p:blipFill>
          <a:blip r:embed="rId3"/>
          <a:stretch>
            <a:fillRect/>
          </a:stretch>
        </p:blipFill>
        <p:spPr>
          <a:xfrm>
            <a:off x="466725" y="1897554"/>
            <a:ext cx="6360211" cy="4184465"/>
          </a:xfrm>
          <a:prstGeom prst="rect">
            <a:avLst/>
          </a:prstGeom>
        </p:spPr>
      </p:pic>
    </p:spTree>
    <p:extLst>
      <p:ext uri="{BB962C8B-B14F-4D97-AF65-F5344CB8AC3E}">
        <p14:creationId xmlns:p14="http://schemas.microsoft.com/office/powerpoint/2010/main" val="1673382364"/>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hidden="1">
            <a:extLst>
              <a:ext uri="{FF2B5EF4-FFF2-40B4-BE49-F238E27FC236}">
                <a16:creationId xmlns:a16="http://schemas.microsoft.com/office/drawing/2014/main" id="{A97FD88E-4DF3-47CD-C8F3-317824A7B43B}"/>
              </a:ext>
            </a:extLst>
          </p:cNvPr>
          <p:cNvSpPr>
            <a:spLocks noGrp="1"/>
          </p:cNvSpPr>
          <p:nvPr>
            <p:ph type="sldNum" sz="quarter" idx="4294967295"/>
          </p:nvPr>
        </p:nvSpPr>
        <p:spPr>
          <a:xfrm>
            <a:off x="4914900" y="5523310"/>
            <a:ext cx="3754042" cy="241556"/>
          </a:xfrm>
        </p:spPr>
        <p:txBody>
          <a:bodyPr anchor="b">
            <a:normAutofit/>
          </a:bodyPr>
          <a:lstStyle/>
          <a:p>
            <a:pPr>
              <a:spcAft>
                <a:spcPts val="450"/>
              </a:spcAft>
            </a:pPr>
            <a:fld id="{10A0A6AF-03C5-477E-939A-E28F7E7F05EA}" type="slidenum">
              <a:rPr lang="nl-NL" smtClean="0"/>
              <a:pPr>
                <a:spcAft>
                  <a:spcPts val="450"/>
                </a:spcAft>
              </a:pPr>
              <a:t>14</a:t>
            </a:fld>
            <a:endParaRPr lang="nl-NL"/>
          </a:p>
        </p:txBody>
      </p:sp>
      <p:sp>
        <p:nvSpPr>
          <p:cNvPr id="3" name="Tijdelijke aanduiding voor tekst 3">
            <a:extLst>
              <a:ext uri="{FF2B5EF4-FFF2-40B4-BE49-F238E27FC236}">
                <a16:creationId xmlns:a16="http://schemas.microsoft.com/office/drawing/2014/main" id="{DF429704-A142-3F5F-9DA1-B79B5447188D}"/>
              </a:ext>
            </a:extLst>
          </p:cNvPr>
          <p:cNvSpPr txBox="1">
            <a:spLocks/>
          </p:cNvSpPr>
          <p:nvPr/>
        </p:nvSpPr>
        <p:spPr bwMode="auto">
          <a:xfrm>
            <a:off x="763920" y="2901881"/>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Vitesse-supporters onwel door rookpotten na derby tegen De Graafschap</a:t>
            </a:r>
          </a:p>
          <a:p>
            <a:pPr marL="0" indent="0" algn="l">
              <a:buNone/>
            </a:pPr>
            <a:r>
              <a:rPr lang="nl-NL" sz="1000" i="1" dirty="0">
                <a:solidFill>
                  <a:srgbClr val="333333"/>
                </a:solidFill>
                <a:latin typeface="+mj-lt"/>
                <a:cs typeface="Arial" panose="020B0604020202020204" pitchFamily="34" charset="0"/>
              </a:rPr>
              <a:t>29-09-24</a:t>
            </a:r>
          </a:p>
        </p:txBody>
      </p:sp>
      <p:sp>
        <p:nvSpPr>
          <p:cNvPr id="5" name="Titel 4">
            <a:extLst>
              <a:ext uri="{FF2B5EF4-FFF2-40B4-BE49-F238E27FC236}">
                <a16:creationId xmlns:a16="http://schemas.microsoft.com/office/drawing/2014/main" id="{930CB38A-CF15-3BF1-EC97-0C1E1879F635}"/>
              </a:ext>
            </a:extLst>
          </p:cNvPr>
          <p:cNvSpPr>
            <a:spLocks noGrp="1"/>
          </p:cNvSpPr>
          <p:nvPr>
            <p:ph type="title"/>
          </p:nvPr>
        </p:nvSpPr>
        <p:spPr>
          <a:xfrm>
            <a:off x="466725" y="1295400"/>
            <a:ext cx="8401050" cy="492125"/>
          </a:xfrm>
        </p:spPr>
        <p:txBody>
          <a:bodyPr wrap="square" anchor="ctr">
            <a:normAutofit/>
          </a:bodyPr>
          <a:lstStyle/>
          <a:p>
            <a:r>
              <a:rPr lang="nl-NL" altLang="nl-NL" sz="2400" dirty="0"/>
              <a:t>Problematiek P-artikelen</a:t>
            </a:r>
          </a:p>
        </p:txBody>
      </p:sp>
      <p:sp>
        <p:nvSpPr>
          <p:cNvPr id="4" name="Tijdelijke aanduiding voor tekst 3">
            <a:extLst>
              <a:ext uri="{FF2B5EF4-FFF2-40B4-BE49-F238E27FC236}">
                <a16:creationId xmlns:a16="http://schemas.microsoft.com/office/drawing/2014/main" id="{FBFBE906-1C3B-7FCF-EAA4-6F7BC7E69BB4}"/>
              </a:ext>
            </a:extLst>
          </p:cNvPr>
          <p:cNvSpPr txBox="1">
            <a:spLocks/>
          </p:cNvSpPr>
          <p:nvPr/>
        </p:nvSpPr>
        <p:spPr bwMode="auto">
          <a:xfrm>
            <a:off x="763920" y="1947920"/>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Fakkel komt tegen hoofd van Luke (7) aan: jongetje ernstig verbrand </a:t>
            </a:r>
          </a:p>
          <a:p>
            <a:pPr marL="0" indent="0" algn="l">
              <a:buNone/>
            </a:pPr>
            <a:r>
              <a:rPr lang="nl-NL" sz="1000" i="1" dirty="0">
                <a:solidFill>
                  <a:srgbClr val="333333"/>
                </a:solidFill>
                <a:latin typeface="+mj-lt"/>
                <a:cs typeface="Arial" panose="020B0604020202020204" pitchFamily="34" charset="0"/>
              </a:rPr>
              <a:t>20-05-24</a:t>
            </a:r>
          </a:p>
        </p:txBody>
      </p:sp>
      <p:sp>
        <p:nvSpPr>
          <p:cNvPr id="7" name="Tijdelijke aanduiding voor tekst 3">
            <a:extLst>
              <a:ext uri="{FF2B5EF4-FFF2-40B4-BE49-F238E27FC236}">
                <a16:creationId xmlns:a16="http://schemas.microsoft.com/office/drawing/2014/main" id="{CD0E423A-06A3-8548-D185-90053EE1D6E6}"/>
              </a:ext>
            </a:extLst>
          </p:cNvPr>
          <p:cNvSpPr txBox="1">
            <a:spLocks/>
          </p:cNvSpPr>
          <p:nvPr/>
        </p:nvSpPr>
        <p:spPr bwMode="auto">
          <a:xfrm>
            <a:off x="4964445" y="2090507"/>
            <a:ext cx="3903330" cy="1008078"/>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Ondanks vuurwerkverbod 93 mensen met brandwonden door fakkels bij huldiging PSV</a:t>
            </a:r>
          </a:p>
          <a:p>
            <a:pPr marL="0" indent="0" algn="l">
              <a:buNone/>
            </a:pPr>
            <a:r>
              <a:rPr lang="nl-NL" sz="1000" i="1" dirty="0">
                <a:solidFill>
                  <a:srgbClr val="333333"/>
                </a:solidFill>
                <a:latin typeface="+mj-lt"/>
                <a:cs typeface="Arial" panose="020B0604020202020204" pitchFamily="34" charset="0"/>
              </a:rPr>
              <a:t>08-04-2026</a:t>
            </a:r>
          </a:p>
        </p:txBody>
      </p:sp>
      <p:sp>
        <p:nvSpPr>
          <p:cNvPr id="8" name="Tijdelijke aanduiding voor tekst 3">
            <a:extLst>
              <a:ext uri="{FF2B5EF4-FFF2-40B4-BE49-F238E27FC236}">
                <a16:creationId xmlns:a16="http://schemas.microsoft.com/office/drawing/2014/main" id="{21BFA1D0-D364-D921-05A3-0A75CABC3793}"/>
              </a:ext>
            </a:extLst>
          </p:cNvPr>
          <p:cNvSpPr txBox="1">
            <a:spLocks/>
          </p:cNvSpPr>
          <p:nvPr/>
        </p:nvSpPr>
        <p:spPr bwMode="auto">
          <a:xfrm>
            <a:off x="763920" y="4025913"/>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Brandwonden door fakkels bij huldiging Willem II</a:t>
            </a:r>
          </a:p>
          <a:p>
            <a:pPr marL="0" indent="0" algn="l">
              <a:buNone/>
            </a:pPr>
            <a:r>
              <a:rPr lang="nl-NL" sz="1000" i="1" dirty="0">
                <a:solidFill>
                  <a:srgbClr val="333333"/>
                </a:solidFill>
                <a:latin typeface="+mj-lt"/>
                <a:cs typeface="Arial" panose="020B0604020202020204" pitchFamily="34" charset="0"/>
              </a:rPr>
              <a:t>25-05-26</a:t>
            </a:r>
          </a:p>
        </p:txBody>
      </p:sp>
      <p:sp>
        <p:nvSpPr>
          <p:cNvPr id="10" name="Tijdelijke aanduiding voor tekst 3">
            <a:extLst>
              <a:ext uri="{FF2B5EF4-FFF2-40B4-BE49-F238E27FC236}">
                <a16:creationId xmlns:a16="http://schemas.microsoft.com/office/drawing/2014/main" id="{15C1984A-4185-62B7-A4AB-ED2BBDE59CD1}"/>
              </a:ext>
            </a:extLst>
          </p:cNvPr>
          <p:cNvSpPr txBox="1">
            <a:spLocks/>
          </p:cNvSpPr>
          <p:nvPr/>
        </p:nvSpPr>
        <p:spPr bwMode="auto">
          <a:xfrm>
            <a:off x="4964445" y="3429000"/>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fontAlgn="base">
              <a:buNone/>
            </a:pPr>
            <a:r>
              <a:rPr lang="nl-NL" sz="1300" b="1" i="1" dirty="0">
                <a:solidFill>
                  <a:srgbClr val="333333"/>
                </a:solidFill>
                <a:latin typeface="+mj-lt"/>
                <a:cs typeface="Arial" panose="020B0604020202020204" pitchFamily="34" charset="0"/>
              </a:rPr>
              <a:t>Bekerfinale in stadion De Kuip stilgelegd vanwege brand door fakkels</a:t>
            </a:r>
          </a:p>
          <a:p>
            <a:pPr marL="0" indent="0" algn="l">
              <a:buNone/>
            </a:pPr>
            <a:r>
              <a:rPr lang="nl-NL" sz="1000" i="1" dirty="0">
                <a:solidFill>
                  <a:srgbClr val="333333"/>
                </a:solidFill>
                <a:latin typeface="+mj-lt"/>
                <a:cs typeface="Arial" panose="020B0604020202020204" pitchFamily="34" charset="0"/>
              </a:rPr>
              <a:t>21-04-24</a:t>
            </a:r>
          </a:p>
        </p:txBody>
      </p:sp>
      <p:sp>
        <p:nvSpPr>
          <p:cNvPr id="11" name="Tijdelijke aanduiding voor tekst 3">
            <a:extLst>
              <a:ext uri="{FF2B5EF4-FFF2-40B4-BE49-F238E27FC236}">
                <a16:creationId xmlns:a16="http://schemas.microsoft.com/office/drawing/2014/main" id="{2B19FC1E-EA11-3B03-2371-1180263B85AA}"/>
              </a:ext>
            </a:extLst>
          </p:cNvPr>
          <p:cNvSpPr txBox="1">
            <a:spLocks/>
          </p:cNvSpPr>
          <p:nvPr/>
        </p:nvSpPr>
        <p:spPr bwMode="auto">
          <a:xfrm>
            <a:off x="4964445" y="4584725"/>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Nederlander (23) overlijdt na afvuren lichtkogel</a:t>
            </a:r>
          </a:p>
          <a:p>
            <a:pPr marL="0" indent="0" algn="l">
              <a:buNone/>
            </a:pPr>
            <a:r>
              <a:rPr lang="nl-NL" sz="1000" i="1" dirty="0">
                <a:solidFill>
                  <a:srgbClr val="333333"/>
                </a:solidFill>
                <a:latin typeface="+mj-lt"/>
                <a:cs typeface="Arial" panose="020B0604020202020204" pitchFamily="34" charset="0"/>
              </a:rPr>
              <a:t>01-01-23</a:t>
            </a:r>
          </a:p>
        </p:txBody>
      </p:sp>
      <p:sp>
        <p:nvSpPr>
          <p:cNvPr id="6" name="Tijdelijke aanduiding voor tekst 3">
            <a:extLst>
              <a:ext uri="{FF2B5EF4-FFF2-40B4-BE49-F238E27FC236}">
                <a16:creationId xmlns:a16="http://schemas.microsoft.com/office/drawing/2014/main" id="{8EFD7500-BC25-1375-5099-A7EBE61483D7}"/>
              </a:ext>
            </a:extLst>
          </p:cNvPr>
          <p:cNvSpPr txBox="1">
            <a:spLocks/>
          </p:cNvSpPr>
          <p:nvPr/>
        </p:nvSpPr>
        <p:spPr bwMode="auto">
          <a:xfrm>
            <a:off x="763920" y="5149945"/>
            <a:ext cx="3903330" cy="825310"/>
          </a:xfrm>
          <a:prstGeom prst="rect">
            <a:avLst/>
          </a:prstGeom>
          <a:noFill/>
          <a:ln>
            <a:noFill/>
          </a:ln>
        </p:spPr>
        <p:txBody>
          <a:bodyPr vert="horz" wrap="square" lIns="0" tIns="0" rIns="0" bIns="0" numCol="1" anchor="ctr" anchorCtr="0" compatLnSpc="1">
            <a:prstTxWarp prst="textNoShape">
              <a:avLst/>
            </a:prstTxWarp>
            <a:noAutofit/>
          </a:bodyPr>
          <a:lst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indent="0" algn="l">
              <a:buNone/>
            </a:pPr>
            <a:r>
              <a:rPr lang="nl-NL" sz="1300" b="1" i="1" dirty="0">
                <a:solidFill>
                  <a:srgbClr val="333333"/>
                </a:solidFill>
                <a:latin typeface="+mj-lt"/>
                <a:cs typeface="Arial" panose="020B0604020202020204" pitchFamily="34" charset="0"/>
              </a:rPr>
              <a:t>Supporters gewond door fakkel tijdens wedstrijd Feyenoord: 17-jarige aangehouden</a:t>
            </a:r>
          </a:p>
          <a:p>
            <a:pPr marL="0" indent="0" algn="l">
              <a:buNone/>
            </a:pPr>
            <a:r>
              <a:rPr lang="nl-NL" sz="1000" i="1" dirty="0">
                <a:solidFill>
                  <a:srgbClr val="333333"/>
                </a:solidFill>
                <a:latin typeface="+mj-lt"/>
                <a:cs typeface="Arial" panose="020B0604020202020204" pitchFamily="34" charset="0"/>
              </a:rPr>
              <a:t>27-01-2026</a:t>
            </a:r>
          </a:p>
        </p:txBody>
      </p:sp>
    </p:spTree>
    <p:extLst>
      <p:ext uri="{BB962C8B-B14F-4D97-AF65-F5344CB8AC3E}">
        <p14:creationId xmlns:p14="http://schemas.microsoft.com/office/powerpoint/2010/main" val="682518091"/>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4">
            <a:extLst>
              <a:ext uri="{FF2B5EF4-FFF2-40B4-BE49-F238E27FC236}">
                <a16:creationId xmlns:a16="http://schemas.microsoft.com/office/drawing/2014/main" id="{27418B98-EFE3-3425-3C5F-94EAC6B938D8}"/>
              </a:ext>
            </a:extLst>
          </p:cNvPr>
          <p:cNvSpPr>
            <a:spLocks noGrp="1"/>
          </p:cNvSpPr>
          <p:nvPr>
            <p:ph type="title"/>
          </p:nvPr>
        </p:nvSpPr>
        <p:spPr>
          <a:xfrm>
            <a:off x="466725" y="1295400"/>
            <a:ext cx="8401050" cy="492125"/>
          </a:xfrm>
        </p:spPr>
        <p:txBody>
          <a:bodyPr wrap="square" anchor="ctr">
            <a:normAutofit/>
          </a:bodyPr>
          <a:lstStyle/>
          <a:p>
            <a:r>
              <a:rPr lang="nl-NL" altLang="nl-NL" sz="2400" dirty="0"/>
              <a:t>Toezicht en handhaving</a:t>
            </a:r>
          </a:p>
        </p:txBody>
      </p:sp>
      <p:sp>
        <p:nvSpPr>
          <p:cNvPr id="9219" name="Tijdelijke aanduiding voor inhoud 5">
            <a:extLst>
              <a:ext uri="{FF2B5EF4-FFF2-40B4-BE49-F238E27FC236}">
                <a16:creationId xmlns:a16="http://schemas.microsoft.com/office/drawing/2014/main" id="{5DC3D881-BDDF-67F1-DCB8-18910CF69850}"/>
              </a:ext>
            </a:extLst>
          </p:cNvPr>
          <p:cNvSpPr>
            <a:spLocks noGrp="1"/>
          </p:cNvSpPr>
          <p:nvPr>
            <p:ph sz="half" idx="1"/>
          </p:nvPr>
        </p:nvSpPr>
        <p:spPr>
          <a:xfrm>
            <a:off x="466725" y="2068513"/>
            <a:ext cx="7965098" cy="4138612"/>
          </a:xfrm>
        </p:spPr>
        <p:txBody>
          <a:bodyPr wrap="square" anchor="t">
            <a:normAutofit/>
          </a:bodyPr>
          <a:lstStyle/>
          <a:p>
            <a:pPr>
              <a:lnSpc>
                <a:spcPct val="90000"/>
              </a:lnSpc>
            </a:pPr>
            <a:endParaRPr lang="nl-NL" altLang="nl-NL" sz="1300" b="1" dirty="0"/>
          </a:p>
          <a:p>
            <a:pPr>
              <a:lnSpc>
                <a:spcPct val="90000"/>
              </a:lnSpc>
            </a:pPr>
            <a:r>
              <a:rPr lang="nl-NL" altLang="nl-NL" sz="1400" b="1" dirty="0"/>
              <a:t>Oneigenlijk gebruik noodseinmiddelen en sound emitters </a:t>
            </a:r>
          </a:p>
          <a:p>
            <a:pPr lvl="1">
              <a:lnSpc>
                <a:spcPct val="90000"/>
              </a:lnSpc>
            </a:pPr>
            <a:r>
              <a:rPr lang="nl-NL" altLang="nl-NL" sz="1400" b="1" dirty="0"/>
              <a:t>Sportwedstrijden</a:t>
            </a:r>
          </a:p>
          <a:p>
            <a:pPr lvl="1">
              <a:lnSpc>
                <a:spcPct val="90000"/>
              </a:lnSpc>
            </a:pPr>
            <a:r>
              <a:rPr lang="nl-NL" altLang="nl-NL" sz="1400" b="1" dirty="0"/>
              <a:t>Demonstraties</a:t>
            </a:r>
          </a:p>
          <a:p>
            <a:pPr lvl="1">
              <a:lnSpc>
                <a:spcPct val="90000"/>
              </a:lnSpc>
            </a:pPr>
            <a:r>
              <a:rPr lang="nl-NL" altLang="nl-NL" sz="1400" b="1" dirty="0"/>
              <a:t>Gender </a:t>
            </a:r>
            <a:r>
              <a:rPr lang="nl-NL" altLang="nl-NL" sz="1400" b="1" dirty="0" err="1"/>
              <a:t>reveal</a:t>
            </a:r>
            <a:endParaRPr lang="nl-NL" altLang="nl-NL" sz="1400" b="1" dirty="0"/>
          </a:p>
          <a:p>
            <a:pPr lvl="1">
              <a:lnSpc>
                <a:spcPct val="90000"/>
              </a:lnSpc>
            </a:pPr>
            <a:r>
              <a:rPr lang="nl-NL" altLang="nl-NL" sz="1400" b="1" dirty="0"/>
              <a:t>Bruiloften</a:t>
            </a:r>
          </a:p>
          <a:p>
            <a:pPr lvl="1">
              <a:lnSpc>
                <a:spcPct val="90000"/>
              </a:lnSpc>
            </a:pPr>
            <a:r>
              <a:rPr lang="nl-NL" altLang="nl-NL" sz="1400" b="1" dirty="0" err="1"/>
              <a:t>Begravenissen</a:t>
            </a:r>
            <a:endParaRPr lang="nl-NL" altLang="nl-NL" sz="1400" b="1" dirty="0"/>
          </a:p>
          <a:p>
            <a:pPr lvl="1">
              <a:lnSpc>
                <a:spcPct val="90000"/>
              </a:lnSpc>
            </a:pPr>
            <a:r>
              <a:rPr lang="nl-NL" altLang="nl-NL" sz="1400" b="1" dirty="0"/>
              <a:t>Oud &amp; nieuw</a:t>
            </a:r>
          </a:p>
          <a:p>
            <a:pPr marL="457200" lvl="1" indent="0">
              <a:lnSpc>
                <a:spcPct val="90000"/>
              </a:lnSpc>
              <a:buNone/>
            </a:pPr>
            <a:endParaRPr lang="nl-NL" altLang="nl-NL" sz="1400" b="1" dirty="0"/>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nl-NL" altLang="nl-NL" sz="1400" b="1" i="0" u="none" strike="noStrike" kern="0" cap="none" spc="0" normalizeH="0" baseline="0" noProof="0" dirty="0">
                <a:ln>
                  <a:noFill/>
                </a:ln>
                <a:solidFill>
                  <a:srgbClr val="000000"/>
                </a:solidFill>
                <a:effectLst/>
                <a:uLnTx/>
                <a:uFillTx/>
                <a:latin typeface="Verdana"/>
                <a:ea typeface="+mn-ea"/>
                <a:cs typeface="+mn-cs"/>
              </a:rPr>
              <a:t>Het ter vermaak aanbieden van P-artikelen</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lang="nl-NL" altLang="nl-NL" sz="1400" b="1" dirty="0">
              <a:solidFill>
                <a:srgbClr val="000000"/>
              </a:solidFill>
              <a:latin typeface="Verdana"/>
            </a:endParaRPr>
          </a:p>
          <a:p>
            <a:pPr marL="342900" marR="0" lvl="0" indent="-342900" algn="l" defTabSz="914400" rtl="0" eaLnBrk="0" fontAlgn="base" latinLnBrk="0" hangingPunct="0">
              <a:lnSpc>
                <a:spcPct val="90000"/>
              </a:lnSpc>
              <a:spcBef>
                <a:spcPct val="20000"/>
              </a:spcBef>
              <a:spcAft>
                <a:spcPct val="0"/>
              </a:spcAft>
              <a:buClrTx/>
              <a:buSzTx/>
              <a:buFontTx/>
              <a:buChar char="•"/>
              <a:tabLst/>
              <a:defRPr/>
            </a:pPr>
            <a:r>
              <a:rPr kumimoji="0" lang="nl-NL" altLang="nl-NL" sz="1400" b="1" i="0" u="none" strike="noStrike" kern="0" cap="none" spc="0" normalizeH="0" baseline="0" noProof="0" dirty="0">
                <a:ln>
                  <a:noFill/>
                </a:ln>
                <a:solidFill>
                  <a:srgbClr val="000000"/>
                </a:solidFill>
                <a:effectLst/>
                <a:uLnTx/>
                <a:uFillTx/>
                <a:latin typeface="Verdana"/>
                <a:ea typeface="+mn-ea"/>
                <a:cs typeface="+mn-cs"/>
              </a:rPr>
              <a:t>Etikettering</a:t>
            </a:r>
          </a:p>
          <a:p>
            <a:pPr marL="342900" marR="0" lvl="0" indent="-342900" algn="l" defTabSz="914400" rtl="0" eaLnBrk="0" fontAlgn="base" latinLnBrk="0" hangingPunct="0">
              <a:lnSpc>
                <a:spcPct val="90000"/>
              </a:lnSpc>
              <a:spcBef>
                <a:spcPct val="20000"/>
              </a:spcBef>
              <a:spcAft>
                <a:spcPct val="0"/>
              </a:spcAft>
              <a:buClrTx/>
              <a:buSzTx/>
              <a:buFontTx/>
              <a:buChar char="•"/>
              <a:tabLst/>
              <a:defRPr/>
            </a:pPr>
            <a:endParaRPr lang="nl-NL" altLang="nl-NL" sz="1400" b="1" dirty="0">
              <a:solidFill>
                <a:srgbClr val="000000"/>
              </a:solidFill>
              <a:latin typeface="Verdana"/>
            </a:endParaRPr>
          </a:p>
          <a:p>
            <a:pPr>
              <a:lnSpc>
                <a:spcPct val="90000"/>
              </a:lnSpc>
              <a:defRPr/>
            </a:pPr>
            <a:r>
              <a:rPr kumimoji="0" lang="nl-NL" altLang="nl-NL" sz="1400" b="1" i="0" u="none" strike="noStrike" kern="0" cap="none" spc="0" normalizeH="0" baseline="0" noProof="0" dirty="0">
                <a:ln>
                  <a:noFill/>
                </a:ln>
                <a:solidFill>
                  <a:srgbClr val="000000"/>
                </a:solidFill>
                <a:effectLst/>
                <a:uLnTx/>
                <a:uFillTx/>
                <a:latin typeface="Verdana"/>
                <a:ea typeface="+mn-ea"/>
                <a:cs typeface="+mn-cs"/>
              </a:rPr>
              <a:t>Verzenden per post</a:t>
            </a:r>
          </a:p>
          <a:p>
            <a:pPr>
              <a:lnSpc>
                <a:spcPct val="90000"/>
              </a:lnSpc>
              <a:defRPr/>
            </a:pPr>
            <a:endParaRPr lang="nl-NL" altLang="nl-NL" sz="1400" b="1" dirty="0">
              <a:solidFill>
                <a:srgbClr val="000000"/>
              </a:solidFill>
              <a:latin typeface="Verdana"/>
            </a:endParaRPr>
          </a:p>
          <a:p>
            <a:pPr>
              <a:lnSpc>
                <a:spcPct val="90000"/>
              </a:lnSpc>
              <a:defRPr/>
            </a:pPr>
            <a:r>
              <a:rPr lang="nl-NL" altLang="nl-NL" sz="1400" b="1" dirty="0">
                <a:solidFill>
                  <a:srgbClr val="000000"/>
                </a:solidFill>
                <a:latin typeface="Verdana"/>
              </a:rPr>
              <a:t>Wijze van opslag en meer dan 50 kg NEM zonder vergunning</a:t>
            </a:r>
            <a:endParaRPr kumimoji="0" lang="nl-NL" altLang="nl-NL" sz="1400" b="1" i="0" u="none" strike="noStrike" kern="0" cap="none" spc="0" normalizeH="0" baseline="0" noProof="0" dirty="0">
              <a:ln>
                <a:noFill/>
              </a:ln>
              <a:solidFill>
                <a:srgbClr val="000000"/>
              </a:solidFill>
              <a:effectLst/>
              <a:uLnTx/>
              <a:uFillTx/>
              <a:latin typeface="Verdana"/>
              <a:ea typeface="+mn-ea"/>
              <a:cs typeface="+mn-cs"/>
            </a:endParaRPr>
          </a:p>
          <a:p>
            <a:pPr marL="457200" lvl="1" indent="0">
              <a:lnSpc>
                <a:spcPct val="90000"/>
              </a:lnSpc>
              <a:buNone/>
            </a:pPr>
            <a:endParaRPr lang="nl-NL" altLang="nl-NL" sz="900" b="1" dirty="0"/>
          </a:p>
        </p:txBody>
      </p:sp>
    </p:spTree>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4B706824-BCF0-9D0F-758E-BE6B88EE094E}"/>
              </a:ext>
            </a:extLst>
          </p:cNvPr>
          <p:cNvSpPr>
            <a:spLocks noGrp="1" noChangeArrowheads="1"/>
          </p:cNvSpPr>
          <p:nvPr>
            <p:ph type="title"/>
          </p:nvPr>
        </p:nvSpPr>
        <p:spPr>
          <a:xfrm>
            <a:off x="752475" y="2320925"/>
            <a:ext cx="7772400" cy="1524000"/>
          </a:xfrm>
        </p:spPr>
        <p:txBody>
          <a:bodyPr/>
          <a:lstStyle/>
          <a:p>
            <a:pPr algn="ctr" eaLnBrk="1" hangingPunct="1"/>
            <a:br>
              <a:rPr lang="nl-NL" altLang="nl-NL" sz="6600" dirty="0"/>
            </a:br>
            <a:r>
              <a:rPr lang="nl-NL" altLang="nl-NL" sz="3600" dirty="0"/>
              <a:t>-vragen?-</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 calcmode="lin" valueType="num">
                                      <p:cBhvr>
                                        <p:cTn id="7" dur="5000" fill="hold"/>
                                        <p:tgtEl>
                                          <p:spTgt spid="45058"/>
                                        </p:tgtEl>
                                        <p:attrNameLst>
                                          <p:attrName>ppt_w</p:attrName>
                                        </p:attrNameLst>
                                      </p:cBhvr>
                                      <p:tavLst>
                                        <p:tav tm="0" fmla="#ppt_w*sin(2.5*pi*$)">
                                          <p:val>
                                            <p:fltVal val="0"/>
                                          </p:val>
                                        </p:tav>
                                        <p:tav tm="100000">
                                          <p:val>
                                            <p:fltVal val="1"/>
                                          </p:val>
                                        </p:tav>
                                      </p:tavLst>
                                    </p:anim>
                                    <p:anim calcmode="lin" valueType="num">
                                      <p:cBhvr>
                                        <p:cTn id="8" dur="5000" fill="hold"/>
                                        <p:tgtEl>
                                          <p:spTgt spid="450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utoUpdateAnimBg="0"/>
    </p:bldLst>
  </p:timing>
</p:sld>
</file>

<file path=ppt/theme/theme1.xml><?xml version="1.0" encoding="utf-8"?>
<a:theme xmlns:a="http://schemas.openxmlformats.org/drawingml/2006/main" name="Tijdelijk_bestand_Presentatie_ILT[1]">
  <a:themeElements>
    <a:clrScheme name="">
      <a:dk1>
        <a:srgbClr val="000000"/>
      </a:dk1>
      <a:lt1>
        <a:srgbClr val="FFFFFF"/>
      </a:lt1>
      <a:dk2>
        <a:srgbClr val="0E4A10"/>
      </a:dk2>
      <a:lt2>
        <a:srgbClr val="47145C"/>
      </a:lt2>
      <a:accent1>
        <a:srgbClr val="E70022"/>
      </a:accent1>
      <a:accent2>
        <a:srgbClr val="CC003D"/>
      </a:accent2>
      <a:accent3>
        <a:srgbClr val="FFFFFF"/>
      </a:accent3>
      <a:accent4>
        <a:srgbClr val="000000"/>
      </a:accent4>
      <a:accent5>
        <a:srgbClr val="F1AAAB"/>
      </a:accent5>
      <a:accent6>
        <a:srgbClr val="B90036"/>
      </a:accent6>
      <a:hlink>
        <a:srgbClr val="ED8FBB"/>
      </a:hlink>
      <a:folHlink>
        <a:srgbClr val="900079"/>
      </a:folHlink>
    </a:clrScheme>
    <a:fontScheme name="Default Design">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529D26"/>
        </a:dk2>
        <a:lt2>
          <a:srgbClr val="808080"/>
        </a:lt2>
        <a:accent1>
          <a:srgbClr val="58AE8B"/>
        </a:accent1>
        <a:accent2>
          <a:srgbClr val="2494C5"/>
        </a:accent2>
        <a:accent3>
          <a:srgbClr val="FFFFFF"/>
        </a:accent3>
        <a:accent4>
          <a:srgbClr val="000000"/>
        </a:accent4>
        <a:accent5>
          <a:srgbClr val="B4D3C4"/>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3C1508"/>
        </a:dk2>
        <a:lt2>
          <a:srgbClr val="3C1508"/>
        </a:lt2>
        <a:accent1>
          <a:srgbClr val="FBD221"/>
        </a:accent1>
        <a:accent2>
          <a:srgbClr val="F9A529"/>
        </a:accent2>
        <a:accent3>
          <a:srgbClr val="FFFFFF"/>
        </a:accent3>
        <a:accent4>
          <a:srgbClr val="000000"/>
        </a:accent4>
        <a:accent5>
          <a:srgbClr val="FDE5AB"/>
        </a:accent5>
        <a:accent6>
          <a:srgbClr val="E29524"/>
        </a:accent6>
        <a:hlink>
          <a:srgbClr val="EE0026"/>
        </a:hlink>
        <a:folHlink>
          <a:srgbClr val="60652A"/>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47145C"/>
        </a:dk2>
        <a:lt2>
          <a:srgbClr val="0E4A10"/>
        </a:lt2>
        <a:accent1>
          <a:srgbClr val="EE0026"/>
        </a:accent1>
        <a:accent2>
          <a:srgbClr val="D60044"/>
        </a:accent2>
        <a:accent3>
          <a:srgbClr val="FFFFFF"/>
        </a:accent3>
        <a:accent4>
          <a:srgbClr val="000000"/>
        </a:accent4>
        <a:accent5>
          <a:srgbClr val="F5AAAC"/>
        </a:accent5>
        <a:accent6>
          <a:srgbClr val="C2003D"/>
        </a:accent6>
        <a:hlink>
          <a:srgbClr val="ED8FBB"/>
        </a:hlink>
        <a:folHlink>
          <a:srgbClr val="A1008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529D26"/>
        </a:dk2>
        <a:lt2>
          <a:srgbClr val="808080"/>
        </a:lt2>
        <a:accent1>
          <a:srgbClr val="6ED9AD"/>
        </a:accent1>
        <a:accent2>
          <a:srgbClr val="2494C5"/>
        </a:accent2>
        <a:accent3>
          <a:srgbClr val="FFFFFF"/>
        </a:accent3>
        <a:accent4>
          <a:srgbClr val="000000"/>
        </a:accent4>
        <a:accent5>
          <a:srgbClr val="BAE9D3"/>
        </a:accent5>
        <a:accent6>
          <a:srgbClr val="2086B2"/>
        </a:accent6>
        <a:hlink>
          <a:srgbClr val="9ACCD4"/>
        </a:hlink>
        <a:folHlink>
          <a:srgbClr val="ED8FB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515</Words>
  <Application>Microsoft Office PowerPoint</Application>
  <PresentationFormat>Diavoorstelling (4:3)</PresentationFormat>
  <Paragraphs>132</Paragraphs>
  <Slides>16</Slides>
  <Notes>15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16</vt:i4>
      </vt:variant>
    </vt:vector>
  </HeadingPairs>
  <TitlesOfParts>
    <vt:vector size="22" baseType="lpstr">
      <vt:lpstr>Arial</vt:lpstr>
      <vt:lpstr>Calibri</vt:lpstr>
      <vt:lpstr>Courier New</vt:lpstr>
      <vt:lpstr>Times New Roman</vt:lpstr>
      <vt:lpstr>Verdana</vt:lpstr>
      <vt:lpstr>Tijdelijk_bestand_Presentatie_ILT[1]</vt:lpstr>
      <vt:lpstr>Landelijke vuurwerkdag</vt:lpstr>
      <vt:lpstr>Onderwerpen</vt:lpstr>
      <vt:lpstr>Definities</vt:lpstr>
      <vt:lpstr>Wetgeving</vt:lpstr>
      <vt:lpstr>Pyrorichtlijn2013/29/EU</vt:lpstr>
      <vt:lpstr>NEN-EN 16263 (1 t/m 5)</vt:lpstr>
      <vt:lpstr>Regeling overige pyrotechnische artikelen</vt:lpstr>
      <vt:lpstr>Vuurwerkbesluit</vt:lpstr>
      <vt:lpstr>Besluit activiteiten leefomgeving</vt:lpstr>
      <vt:lpstr>Voorbeelden P-artikelen</vt:lpstr>
      <vt:lpstr>P-artikelen voor het beoefenen van Airsoft</vt:lpstr>
      <vt:lpstr>Noodseinmiddelen</vt:lpstr>
      <vt:lpstr>Wel of geen oneigenlijk gebruik noodseinmiddel?</vt:lpstr>
      <vt:lpstr>Problematiek P-artikelen</vt:lpstr>
      <vt:lpstr>Toezicht en handhaving</vt:lpstr>
      <vt:lpstr> -vragen?-</vt:lpstr>
    </vt:vector>
  </TitlesOfParts>
  <Company>Rijksoverheid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AHeijgen</dc:creator>
  <cp:lastModifiedBy>Janssen, W. (Willem) - ILT</cp:lastModifiedBy>
  <cp:revision>102</cp:revision>
  <cp:lastPrinted>2021-08-20T07:57:33Z</cp:lastPrinted>
  <dcterms:created xsi:type="dcterms:W3CDTF">2013-04-05T11:39:35Z</dcterms:created>
  <dcterms:modified xsi:type="dcterms:W3CDTF">2026-10-03T22:29:16Z</dcterms:modified>
</cp:coreProperties>
</file>