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256" r:id="rId5"/>
    <p:sldId id="269" r:id="rId6"/>
    <p:sldId id="257" r:id="rId7"/>
    <p:sldId id="270" r:id="rId8"/>
    <p:sldId id="272" r:id="rId9"/>
    <p:sldId id="281" r:id="rId10"/>
    <p:sldId id="282" r:id="rId11"/>
    <p:sldId id="273" r:id="rId12"/>
    <p:sldId id="284" r:id="rId13"/>
    <p:sldId id="277" r:id="rId14"/>
    <p:sldId id="276" r:id="rId15"/>
    <p:sldId id="279" r:id="rId16"/>
    <p:sldId id="275" r:id="rId17"/>
    <p:sldId id="280" r:id="rId18"/>
    <p:sldId id="283" r:id="rId19"/>
    <p:sldId id="278" r:id="rId20"/>
    <p:sldId id="266" r:id="rId21"/>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2E9435-42F8-47D2-A37A-C802CBB26699}" v="61" dt="2026-10-04T19:40:04.7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71550" autoAdjust="0"/>
  </p:normalViewPr>
  <p:slideViewPr>
    <p:cSldViewPr>
      <p:cViewPr varScale="1">
        <p:scale>
          <a:sx n="79" d="100"/>
          <a:sy n="79" d="100"/>
        </p:scale>
        <p:origin x="2292" y="84"/>
      </p:cViewPr>
      <p:guideLst>
        <p:guide orient="horz" pos="2160"/>
        <p:guide pos="2880"/>
      </p:guideLst>
    </p:cSldViewPr>
  </p:slideViewPr>
  <p:notesTextViewPr>
    <p:cViewPr>
      <p:scale>
        <a:sx n="100" d="100"/>
        <a:sy n="100" d="100"/>
      </p:scale>
      <p:origin x="0" y="0"/>
    </p:cViewPr>
  </p:notesTextViewPr>
  <p:notesViewPr>
    <p:cSldViewPr>
      <p:cViewPr varScale="1">
        <p:scale>
          <a:sx n="96" d="100"/>
          <a:sy n="96" d="100"/>
        </p:scale>
        <p:origin x="3642"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ie Mutsaerts" userId="0cc8b9cb-f09d-496d-84ee-69710b81f5ab" providerId="ADAL" clId="{698C2314-E1A1-4C09-B20C-DDFBEEB73C6A}"/>
    <pc:docChg chg="undo custSel addSld delSld modSld sldOrd">
      <pc:chgData name="Jamie Mutsaerts" userId="0cc8b9cb-f09d-496d-84ee-69710b81f5ab" providerId="ADAL" clId="{698C2314-E1A1-4C09-B20C-DDFBEEB73C6A}" dt="2026-10-04T19:41:11.382" v="4880" actId="20577"/>
      <pc:docMkLst>
        <pc:docMk/>
      </pc:docMkLst>
      <pc:sldChg chg="addSp delSp modSp mod">
        <pc:chgData name="Jamie Mutsaerts" userId="0cc8b9cb-f09d-496d-84ee-69710b81f5ab" providerId="ADAL" clId="{698C2314-E1A1-4C09-B20C-DDFBEEB73C6A}" dt="2026-10-04T09:54:11.746" v="28" actId="20577"/>
        <pc:sldMkLst>
          <pc:docMk/>
          <pc:sldMk cId="0" sldId="256"/>
        </pc:sldMkLst>
        <pc:spChg chg="mod">
          <ac:chgData name="Jamie Mutsaerts" userId="0cc8b9cb-f09d-496d-84ee-69710b81f5ab" providerId="ADAL" clId="{698C2314-E1A1-4C09-B20C-DDFBEEB73C6A}" dt="2026-10-04T09:54:11.746" v="28" actId="20577"/>
          <ac:spMkLst>
            <pc:docMk/>
            <pc:sldMk cId="0" sldId="256"/>
            <ac:spMk id="2" creationId="{00000000-0000-0000-0000-000000000000}"/>
          </ac:spMkLst>
        </pc:spChg>
        <pc:spChg chg="del">
          <ac:chgData name="Jamie Mutsaerts" userId="0cc8b9cb-f09d-496d-84ee-69710b81f5ab" providerId="ADAL" clId="{698C2314-E1A1-4C09-B20C-DDFBEEB73C6A}" dt="2026-10-04T09:53:49.998" v="24" actId="478"/>
          <ac:spMkLst>
            <pc:docMk/>
            <pc:sldMk cId="0" sldId="256"/>
            <ac:spMk id="3" creationId="{00000000-0000-0000-0000-000000000000}"/>
          </ac:spMkLst>
        </pc:spChg>
        <pc:spChg chg="mod">
          <ac:chgData name="Jamie Mutsaerts" userId="0cc8b9cb-f09d-496d-84ee-69710b81f5ab" providerId="ADAL" clId="{698C2314-E1A1-4C09-B20C-DDFBEEB73C6A}" dt="2026-10-04T09:53:35.213" v="21" actId="20577"/>
          <ac:spMkLst>
            <pc:docMk/>
            <pc:sldMk cId="0" sldId="256"/>
            <ac:spMk id="4" creationId="{D0A73E3C-83B3-F3F4-7316-9A4D446F72A7}"/>
          </ac:spMkLst>
        </pc:spChg>
        <pc:spChg chg="add del mod">
          <ac:chgData name="Jamie Mutsaerts" userId="0cc8b9cb-f09d-496d-84ee-69710b81f5ab" providerId="ADAL" clId="{698C2314-E1A1-4C09-B20C-DDFBEEB73C6A}" dt="2026-10-04T09:53:52.787" v="25" actId="478"/>
          <ac:spMkLst>
            <pc:docMk/>
            <pc:sldMk cId="0" sldId="256"/>
            <ac:spMk id="6" creationId="{66BFA5E9-73CA-E84F-AA90-31BA9682A4AE}"/>
          </ac:spMkLst>
        </pc:spChg>
      </pc:sldChg>
      <pc:sldChg chg="modSp mod modNotesTx">
        <pc:chgData name="Jamie Mutsaerts" userId="0cc8b9cb-f09d-496d-84ee-69710b81f5ab" providerId="ADAL" clId="{698C2314-E1A1-4C09-B20C-DDFBEEB73C6A}" dt="2026-10-04T19:05:32.428" v="4046" actId="20577"/>
        <pc:sldMkLst>
          <pc:docMk/>
          <pc:sldMk cId="0" sldId="257"/>
        </pc:sldMkLst>
        <pc:spChg chg="mod">
          <ac:chgData name="Jamie Mutsaerts" userId="0cc8b9cb-f09d-496d-84ee-69710b81f5ab" providerId="ADAL" clId="{698C2314-E1A1-4C09-B20C-DDFBEEB73C6A}" dt="2026-10-04T09:55:54.854" v="166" actId="20577"/>
          <ac:spMkLst>
            <pc:docMk/>
            <pc:sldMk cId="0" sldId="257"/>
            <ac:spMk id="2" creationId="{00000000-0000-0000-0000-000000000000}"/>
          </ac:spMkLst>
        </pc:spChg>
        <pc:spChg chg="mod">
          <ac:chgData name="Jamie Mutsaerts" userId="0cc8b9cb-f09d-496d-84ee-69710b81f5ab" providerId="ADAL" clId="{698C2314-E1A1-4C09-B20C-DDFBEEB73C6A}" dt="2026-10-04T19:04:12.281" v="3987" actId="5793"/>
          <ac:spMkLst>
            <pc:docMk/>
            <pc:sldMk cId="0" sldId="257"/>
            <ac:spMk id="3" creationId="{00000000-0000-0000-0000-000000000000}"/>
          </ac:spMkLst>
        </pc:spChg>
      </pc:sldChg>
      <pc:sldChg chg="del">
        <pc:chgData name="Jamie Mutsaerts" userId="0cc8b9cb-f09d-496d-84ee-69710b81f5ab" providerId="ADAL" clId="{698C2314-E1A1-4C09-B20C-DDFBEEB73C6A}" dt="2026-10-04T17:51:24.288" v="1227" actId="47"/>
        <pc:sldMkLst>
          <pc:docMk/>
          <pc:sldMk cId="2570918129" sldId="258"/>
        </pc:sldMkLst>
      </pc:sldChg>
      <pc:sldChg chg="del">
        <pc:chgData name="Jamie Mutsaerts" userId="0cc8b9cb-f09d-496d-84ee-69710b81f5ab" providerId="ADAL" clId="{698C2314-E1A1-4C09-B20C-DDFBEEB73C6A}" dt="2026-10-04T17:51:24.288" v="1227" actId="47"/>
        <pc:sldMkLst>
          <pc:docMk/>
          <pc:sldMk cId="1035983314" sldId="259"/>
        </pc:sldMkLst>
      </pc:sldChg>
      <pc:sldChg chg="del">
        <pc:chgData name="Jamie Mutsaerts" userId="0cc8b9cb-f09d-496d-84ee-69710b81f5ab" providerId="ADAL" clId="{698C2314-E1A1-4C09-B20C-DDFBEEB73C6A}" dt="2026-10-04T17:51:24.288" v="1227" actId="47"/>
        <pc:sldMkLst>
          <pc:docMk/>
          <pc:sldMk cId="3996449864" sldId="260"/>
        </pc:sldMkLst>
      </pc:sldChg>
      <pc:sldChg chg="del">
        <pc:chgData name="Jamie Mutsaerts" userId="0cc8b9cb-f09d-496d-84ee-69710b81f5ab" providerId="ADAL" clId="{698C2314-E1A1-4C09-B20C-DDFBEEB73C6A}" dt="2026-10-04T17:51:24.288" v="1227" actId="47"/>
        <pc:sldMkLst>
          <pc:docMk/>
          <pc:sldMk cId="2127723231" sldId="261"/>
        </pc:sldMkLst>
      </pc:sldChg>
      <pc:sldChg chg="del">
        <pc:chgData name="Jamie Mutsaerts" userId="0cc8b9cb-f09d-496d-84ee-69710b81f5ab" providerId="ADAL" clId="{698C2314-E1A1-4C09-B20C-DDFBEEB73C6A}" dt="2026-10-04T17:59:12.553" v="1348" actId="47"/>
        <pc:sldMkLst>
          <pc:docMk/>
          <pc:sldMk cId="2034765965" sldId="262"/>
        </pc:sldMkLst>
      </pc:sldChg>
      <pc:sldChg chg="del ord">
        <pc:chgData name="Jamie Mutsaerts" userId="0cc8b9cb-f09d-496d-84ee-69710b81f5ab" providerId="ADAL" clId="{698C2314-E1A1-4C09-B20C-DDFBEEB73C6A}" dt="2026-10-04T18:41:56.811" v="2696" actId="47"/>
        <pc:sldMkLst>
          <pc:docMk/>
          <pc:sldMk cId="1974390521" sldId="263"/>
        </pc:sldMkLst>
      </pc:sldChg>
      <pc:sldChg chg="del">
        <pc:chgData name="Jamie Mutsaerts" userId="0cc8b9cb-f09d-496d-84ee-69710b81f5ab" providerId="ADAL" clId="{698C2314-E1A1-4C09-B20C-DDFBEEB73C6A}" dt="2026-10-04T17:57:26.632" v="1228" actId="47"/>
        <pc:sldMkLst>
          <pc:docMk/>
          <pc:sldMk cId="3800646092" sldId="264"/>
        </pc:sldMkLst>
      </pc:sldChg>
      <pc:sldChg chg="del">
        <pc:chgData name="Jamie Mutsaerts" userId="0cc8b9cb-f09d-496d-84ee-69710b81f5ab" providerId="ADAL" clId="{698C2314-E1A1-4C09-B20C-DDFBEEB73C6A}" dt="2026-10-04T17:57:31.593" v="1229" actId="47"/>
        <pc:sldMkLst>
          <pc:docMk/>
          <pc:sldMk cId="2217961104" sldId="265"/>
        </pc:sldMkLst>
      </pc:sldChg>
      <pc:sldChg chg="del">
        <pc:chgData name="Jamie Mutsaerts" userId="0cc8b9cb-f09d-496d-84ee-69710b81f5ab" providerId="ADAL" clId="{698C2314-E1A1-4C09-B20C-DDFBEEB73C6A}" dt="2026-10-04T17:51:24.288" v="1227" actId="47"/>
        <pc:sldMkLst>
          <pc:docMk/>
          <pc:sldMk cId="3681798577" sldId="267"/>
        </pc:sldMkLst>
      </pc:sldChg>
      <pc:sldChg chg="del">
        <pc:chgData name="Jamie Mutsaerts" userId="0cc8b9cb-f09d-496d-84ee-69710b81f5ab" providerId="ADAL" clId="{698C2314-E1A1-4C09-B20C-DDFBEEB73C6A}" dt="2026-10-04T17:51:24.288" v="1227" actId="47"/>
        <pc:sldMkLst>
          <pc:docMk/>
          <pc:sldMk cId="2014867534" sldId="268"/>
        </pc:sldMkLst>
      </pc:sldChg>
      <pc:sldChg chg="modSp new mod">
        <pc:chgData name="Jamie Mutsaerts" userId="0cc8b9cb-f09d-496d-84ee-69710b81f5ab" providerId="ADAL" clId="{698C2314-E1A1-4C09-B20C-DDFBEEB73C6A}" dt="2026-10-04T19:06:27.053" v="4050" actId="20577"/>
        <pc:sldMkLst>
          <pc:docMk/>
          <pc:sldMk cId="2071645665" sldId="269"/>
        </pc:sldMkLst>
        <pc:spChg chg="mod">
          <ac:chgData name="Jamie Mutsaerts" userId="0cc8b9cb-f09d-496d-84ee-69710b81f5ab" providerId="ADAL" clId="{698C2314-E1A1-4C09-B20C-DDFBEEB73C6A}" dt="2026-10-04T09:55:42.563" v="159" actId="120"/>
          <ac:spMkLst>
            <pc:docMk/>
            <pc:sldMk cId="2071645665" sldId="269"/>
            <ac:spMk id="2" creationId="{39979398-356A-B3E6-714A-346F059786AE}"/>
          </ac:spMkLst>
        </pc:spChg>
        <pc:spChg chg="mod">
          <ac:chgData name="Jamie Mutsaerts" userId="0cc8b9cb-f09d-496d-84ee-69710b81f5ab" providerId="ADAL" clId="{698C2314-E1A1-4C09-B20C-DDFBEEB73C6A}" dt="2026-10-04T19:06:27.053" v="4050" actId="20577"/>
          <ac:spMkLst>
            <pc:docMk/>
            <pc:sldMk cId="2071645665" sldId="269"/>
            <ac:spMk id="3" creationId="{47CD0D98-0CAC-CD7C-5949-A93EC7BBBC73}"/>
          </ac:spMkLst>
        </pc:spChg>
        <pc:spChg chg="mod">
          <ac:chgData name="Jamie Mutsaerts" userId="0cc8b9cb-f09d-496d-84ee-69710b81f5ab" providerId="ADAL" clId="{698C2314-E1A1-4C09-B20C-DDFBEEB73C6A}" dt="2026-10-04T19:00:30.668" v="3895" actId="1076"/>
          <ac:spMkLst>
            <pc:docMk/>
            <pc:sldMk cId="2071645665" sldId="269"/>
            <ac:spMk id="4" creationId="{375CA0E8-61C4-8D44-B799-9DD5DA6FFA36}"/>
          </ac:spMkLst>
        </pc:spChg>
        <pc:spChg chg="mod">
          <ac:chgData name="Jamie Mutsaerts" userId="0cc8b9cb-f09d-496d-84ee-69710b81f5ab" providerId="ADAL" clId="{698C2314-E1A1-4C09-B20C-DDFBEEB73C6A}" dt="2026-10-04T19:00:58.306" v="3897" actId="1076"/>
          <ac:spMkLst>
            <pc:docMk/>
            <pc:sldMk cId="2071645665" sldId="269"/>
            <ac:spMk id="5" creationId="{9050086C-7E47-81C2-C268-33880E484591}"/>
          </ac:spMkLst>
        </pc:spChg>
      </pc:sldChg>
      <pc:sldChg chg="modSp new mod modNotesTx">
        <pc:chgData name="Jamie Mutsaerts" userId="0cc8b9cb-f09d-496d-84ee-69710b81f5ab" providerId="ADAL" clId="{698C2314-E1A1-4C09-B20C-DDFBEEB73C6A}" dt="2026-10-04T19:28:53.474" v="4442" actId="20577"/>
        <pc:sldMkLst>
          <pc:docMk/>
          <pc:sldMk cId="2719680808" sldId="270"/>
        </pc:sldMkLst>
        <pc:spChg chg="mod">
          <ac:chgData name="Jamie Mutsaerts" userId="0cc8b9cb-f09d-496d-84ee-69710b81f5ab" providerId="ADAL" clId="{698C2314-E1A1-4C09-B20C-DDFBEEB73C6A}" dt="2026-10-04T10:16:37.463" v="1080" actId="20577"/>
          <ac:spMkLst>
            <pc:docMk/>
            <pc:sldMk cId="2719680808" sldId="270"/>
            <ac:spMk id="2" creationId="{621FF7E7-505C-866A-A831-56350477D336}"/>
          </ac:spMkLst>
        </pc:spChg>
        <pc:spChg chg="mod">
          <ac:chgData name="Jamie Mutsaerts" userId="0cc8b9cb-f09d-496d-84ee-69710b81f5ab" providerId="ADAL" clId="{698C2314-E1A1-4C09-B20C-DDFBEEB73C6A}" dt="2026-10-04T19:28:43.364" v="4386" actId="5793"/>
          <ac:spMkLst>
            <pc:docMk/>
            <pc:sldMk cId="2719680808" sldId="270"/>
            <ac:spMk id="3" creationId="{6080CC08-DC5E-CC57-B80C-DFE32BE098CC}"/>
          </ac:spMkLst>
        </pc:spChg>
      </pc:sldChg>
      <pc:sldChg chg="modSp new del mod">
        <pc:chgData name="Jamie Mutsaerts" userId="0cc8b9cb-f09d-496d-84ee-69710b81f5ab" providerId="ADAL" clId="{698C2314-E1A1-4C09-B20C-DDFBEEB73C6A}" dt="2026-10-04T18:59:39.274" v="3892" actId="47"/>
        <pc:sldMkLst>
          <pc:docMk/>
          <pc:sldMk cId="412085901" sldId="271"/>
        </pc:sldMkLst>
        <pc:spChg chg="mod">
          <ac:chgData name="Jamie Mutsaerts" userId="0cc8b9cb-f09d-496d-84ee-69710b81f5ab" providerId="ADAL" clId="{698C2314-E1A1-4C09-B20C-DDFBEEB73C6A}" dt="2026-10-04T09:59:07.357" v="248" actId="20577"/>
          <ac:spMkLst>
            <pc:docMk/>
            <pc:sldMk cId="412085901" sldId="271"/>
            <ac:spMk id="3" creationId="{13C6CD22-C5F5-C41E-2B4B-7C2A16EC7414}"/>
          </ac:spMkLst>
        </pc:spChg>
      </pc:sldChg>
      <pc:sldChg chg="modSp new mod modNotesTx">
        <pc:chgData name="Jamie Mutsaerts" userId="0cc8b9cb-f09d-496d-84ee-69710b81f5ab" providerId="ADAL" clId="{698C2314-E1A1-4C09-B20C-DDFBEEB73C6A}" dt="2026-10-04T19:21:05.558" v="4281" actId="20577"/>
        <pc:sldMkLst>
          <pc:docMk/>
          <pc:sldMk cId="4247746713" sldId="272"/>
        </pc:sldMkLst>
        <pc:spChg chg="mod">
          <ac:chgData name="Jamie Mutsaerts" userId="0cc8b9cb-f09d-496d-84ee-69710b81f5ab" providerId="ADAL" clId="{698C2314-E1A1-4C09-B20C-DDFBEEB73C6A}" dt="2026-10-04T10:04:54.567" v="259" actId="120"/>
          <ac:spMkLst>
            <pc:docMk/>
            <pc:sldMk cId="4247746713" sldId="272"/>
            <ac:spMk id="2" creationId="{DF4C2F7E-4938-A0DF-89C1-6785AEF4B08C}"/>
          </ac:spMkLst>
        </pc:spChg>
        <pc:spChg chg="mod">
          <ac:chgData name="Jamie Mutsaerts" userId="0cc8b9cb-f09d-496d-84ee-69710b81f5ab" providerId="ADAL" clId="{698C2314-E1A1-4C09-B20C-DDFBEEB73C6A}" dt="2026-10-04T19:21:05.558" v="4281" actId="20577"/>
          <ac:spMkLst>
            <pc:docMk/>
            <pc:sldMk cId="4247746713" sldId="272"/>
            <ac:spMk id="3" creationId="{F8FA344B-1508-AC6F-3E9D-6CCF0C31D6E9}"/>
          </ac:spMkLst>
        </pc:spChg>
      </pc:sldChg>
      <pc:sldChg chg="addSp modSp new mod modAnim modNotesTx">
        <pc:chgData name="Jamie Mutsaerts" userId="0cc8b9cb-f09d-496d-84ee-69710b81f5ab" providerId="ADAL" clId="{698C2314-E1A1-4C09-B20C-DDFBEEB73C6A}" dt="2026-10-04T19:41:11.382" v="4880" actId="20577"/>
        <pc:sldMkLst>
          <pc:docMk/>
          <pc:sldMk cId="174387574" sldId="273"/>
        </pc:sldMkLst>
        <pc:spChg chg="mod">
          <ac:chgData name="Jamie Mutsaerts" userId="0cc8b9cb-f09d-496d-84ee-69710b81f5ab" providerId="ADAL" clId="{698C2314-E1A1-4C09-B20C-DDFBEEB73C6A}" dt="2026-10-04T10:08:06.991" v="627" actId="120"/>
          <ac:spMkLst>
            <pc:docMk/>
            <pc:sldMk cId="174387574" sldId="273"/>
            <ac:spMk id="2" creationId="{A54F57D6-5E9D-1954-D551-7DB5A4960385}"/>
          </ac:spMkLst>
        </pc:spChg>
        <pc:spChg chg="mod">
          <ac:chgData name="Jamie Mutsaerts" userId="0cc8b9cb-f09d-496d-84ee-69710b81f5ab" providerId="ADAL" clId="{698C2314-E1A1-4C09-B20C-DDFBEEB73C6A}" dt="2026-10-04T19:40:41.359" v="4768" actId="113"/>
          <ac:spMkLst>
            <pc:docMk/>
            <pc:sldMk cId="174387574" sldId="273"/>
            <ac:spMk id="3" creationId="{A149E62E-5994-5F3E-F2B8-6B325A2C154D}"/>
          </ac:spMkLst>
        </pc:spChg>
        <pc:picChg chg="add mod">
          <ac:chgData name="Jamie Mutsaerts" userId="0cc8b9cb-f09d-496d-84ee-69710b81f5ab" providerId="ADAL" clId="{698C2314-E1A1-4C09-B20C-DDFBEEB73C6A}" dt="2026-10-04T19:24:53.523" v="4353" actId="1076"/>
          <ac:picMkLst>
            <pc:docMk/>
            <pc:sldMk cId="174387574" sldId="273"/>
            <ac:picMk id="7" creationId="{F8A7D170-2DEE-D74E-70AF-C560C8C0A662}"/>
          </ac:picMkLst>
        </pc:picChg>
      </pc:sldChg>
      <pc:sldChg chg="modSp new del mod">
        <pc:chgData name="Jamie Mutsaerts" userId="0cc8b9cb-f09d-496d-84ee-69710b81f5ab" providerId="ADAL" clId="{698C2314-E1A1-4C09-B20C-DDFBEEB73C6A}" dt="2026-10-04T17:51:06.582" v="1226" actId="47"/>
        <pc:sldMkLst>
          <pc:docMk/>
          <pc:sldMk cId="1399793627" sldId="274"/>
        </pc:sldMkLst>
        <pc:spChg chg="mod">
          <ac:chgData name="Jamie Mutsaerts" userId="0cc8b9cb-f09d-496d-84ee-69710b81f5ab" providerId="ADAL" clId="{698C2314-E1A1-4C09-B20C-DDFBEEB73C6A}" dt="2026-10-04T10:15:09.063" v="950" actId="120"/>
          <ac:spMkLst>
            <pc:docMk/>
            <pc:sldMk cId="1399793627" sldId="274"/>
            <ac:spMk id="2" creationId="{08B1F674-FA3B-3DA2-09CD-5079F4F3E6D5}"/>
          </ac:spMkLst>
        </pc:spChg>
        <pc:spChg chg="mod">
          <ac:chgData name="Jamie Mutsaerts" userId="0cc8b9cb-f09d-496d-84ee-69710b81f5ab" providerId="ADAL" clId="{698C2314-E1A1-4C09-B20C-DDFBEEB73C6A}" dt="2026-10-04T10:15:52.213" v="1054" actId="20577"/>
          <ac:spMkLst>
            <pc:docMk/>
            <pc:sldMk cId="1399793627" sldId="274"/>
            <ac:spMk id="3" creationId="{859952A6-8297-3314-A8C6-B3C5536EC529}"/>
          </ac:spMkLst>
        </pc:spChg>
      </pc:sldChg>
      <pc:sldChg chg="modSp new mod modNotesTx">
        <pc:chgData name="Jamie Mutsaerts" userId="0cc8b9cb-f09d-496d-84ee-69710b81f5ab" providerId="ADAL" clId="{698C2314-E1A1-4C09-B20C-DDFBEEB73C6A}" dt="2026-10-04T19:10:58.792" v="4097" actId="207"/>
        <pc:sldMkLst>
          <pc:docMk/>
          <pc:sldMk cId="1160007904" sldId="275"/>
        </pc:sldMkLst>
        <pc:spChg chg="mod">
          <ac:chgData name="Jamie Mutsaerts" userId="0cc8b9cb-f09d-496d-84ee-69710b81f5ab" providerId="ADAL" clId="{698C2314-E1A1-4C09-B20C-DDFBEEB73C6A}" dt="2026-10-04T17:50:19.177" v="1225" actId="120"/>
          <ac:spMkLst>
            <pc:docMk/>
            <pc:sldMk cId="1160007904" sldId="275"/>
            <ac:spMk id="2" creationId="{C31B2445-64DA-419A-9201-ECCCDF781A37}"/>
          </ac:spMkLst>
        </pc:spChg>
        <pc:spChg chg="mod">
          <ac:chgData name="Jamie Mutsaerts" userId="0cc8b9cb-f09d-496d-84ee-69710b81f5ab" providerId="ADAL" clId="{698C2314-E1A1-4C09-B20C-DDFBEEB73C6A}" dt="2026-10-04T19:10:58.792" v="4097" actId="207"/>
          <ac:spMkLst>
            <pc:docMk/>
            <pc:sldMk cId="1160007904" sldId="275"/>
            <ac:spMk id="3" creationId="{A96D105B-5CA0-17C4-BD0F-AC08BDB9B4CE}"/>
          </ac:spMkLst>
        </pc:spChg>
      </pc:sldChg>
      <pc:sldChg chg="addSp delSp modSp new mod ord delAnim modAnim modNotesTx">
        <pc:chgData name="Jamie Mutsaerts" userId="0cc8b9cb-f09d-496d-84ee-69710b81f5ab" providerId="ADAL" clId="{698C2314-E1A1-4C09-B20C-DDFBEEB73C6A}" dt="2026-10-04T19:38:26.254" v="4619" actId="478"/>
        <pc:sldMkLst>
          <pc:docMk/>
          <pc:sldMk cId="2082629599" sldId="276"/>
        </pc:sldMkLst>
        <pc:spChg chg="mod">
          <ac:chgData name="Jamie Mutsaerts" userId="0cc8b9cb-f09d-496d-84ee-69710b81f5ab" providerId="ADAL" clId="{698C2314-E1A1-4C09-B20C-DDFBEEB73C6A}" dt="2026-10-04T17:58:58.537" v="1347" actId="120"/>
          <ac:spMkLst>
            <pc:docMk/>
            <pc:sldMk cId="2082629599" sldId="276"/>
            <ac:spMk id="2" creationId="{F4450A5A-C108-48AF-3896-B6D03B623672}"/>
          </ac:spMkLst>
        </pc:spChg>
        <pc:spChg chg="mod">
          <ac:chgData name="Jamie Mutsaerts" userId="0cc8b9cb-f09d-496d-84ee-69710b81f5ab" providerId="ADAL" clId="{698C2314-E1A1-4C09-B20C-DDFBEEB73C6A}" dt="2026-10-04T19:09:43.477" v="4068" actId="255"/>
          <ac:spMkLst>
            <pc:docMk/>
            <pc:sldMk cId="2082629599" sldId="276"/>
            <ac:spMk id="3" creationId="{393FD026-2B97-5E29-9412-0787BE94858A}"/>
          </ac:spMkLst>
        </pc:spChg>
        <pc:picChg chg="add del mod">
          <ac:chgData name="Jamie Mutsaerts" userId="0cc8b9cb-f09d-496d-84ee-69710b81f5ab" providerId="ADAL" clId="{698C2314-E1A1-4C09-B20C-DDFBEEB73C6A}" dt="2026-10-04T19:38:26.254" v="4619" actId="478"/>
          <ac:picMkLst>
            <pc:docMk/>
            <pc:sldMk cId="2082629599" sldId="276"/>
            <ac:picMk id="7" creationId="{A437EBB6-7D54-AD24-D591-D9AD59AAE646}"/>
          </ac:picMkLst>
        </pc:picChg>
      </pc:sldChg>
      <pc:sldChg chg="modSp new mod ord">
        <pc:chgData name="Jamie Mutsaerts" userId="0cc8b9cb-f09d-496d-84ee-69710b81f5ab" providerId="ADAL" clId="{698C2314-E1A1-4C09-B20C-DDFBEEB73C6A}" dt="2026-10-04T19:37:54.296" v="4614"/>
        <pc:sldMkLst>
          <pc:docMk/>
          <pc:sldMk cId="3257878188" sldId="277"/>
        </pc:sldMkLst>
        <pc:spChg chg="mod">
          <ac:chgData name="Jamie Mutsaerts" userId="0cc8b9cb-f09d-496d-84ee-69710b81f5ab" providerId="ADAL" clId="{698C2314-E1A1-4C09-B20C-DDFBEEB73C6A}" dt="2026-10-04T17:59:55.822" v="1382" actId="120"/>
          <ac:spMkLst>
            <pc:docMk/>
            <pc:sldMk cId="3257878188" sldId="277"/>
            <ac:spMk id="2" creationId="{FC6EEE92-1039-F1F7-BA8D-08A62A4C6F60}"/>
          </ac:spMkLst>
        </pc:spChg>
        <pc:spChg chg="mod">
          <ac:chgData name="Jamie Mutsaerts" userId="0cc8b9cb-f09d-496d-84ee-69710b81f5ab" providerId="ADAL" clId="{698C2314-E1A1-4C09-B20C-DDFBEEB73C6A}" dt="2026-10-04T19:09:33.021" v="4067" actId="20577"/>
          <ac:spMkLst>
            <pc:docMk/>
            <pc:sldMk cId="3257878188" sldId="277"/>
            <ac:spMk id="3" creationId="{C8AD6031-D9BF-6821-E8DA-E19C9882EF10}"/>
          </ac:spMkLst>
        </pc:spChg>
      </pc:sldChg>
      <pc:sldChg chg="addSp modSp new mod">
        <pc:chgData name="Jamie Mutsaerts" userId="0cc8b9cb-f09d-496d-84ee-69710b81f5ab" providerId="ADAL" clId="{698C2314-E1A1-4C09-B20C-DDFBEEB73C6A}" dt="2026-10-04T19:31:03.567" v="4456" actId="1076"/>
        <pc:sldMkLst>
          <pc:docMk/>
          <pc:sldMk cId="409818645" sldId="278"/>
        </pc:sldMkLst>
        <pc:spChg chg="mod">
          <ac:chgData name="Jamie Mutsaerts" userId="0cc8b9cb-f09d-496d-84ee-69710b81f5ab" providerId="ADAL" clId="{698C2314-E1A1-4C09-B20C-DDFBEEB73C6A}" dt="2026-10-04T19:12:19.372" v="4128" actId="20577"/>
          <ac:spMkLst>
            <pc:docMk/>
            <pc:sldMk cId="409818645" sldId="278"/>
            <ac:spMk id="2" creationId="{E664978B-988F-4802-4690-718ACBE0BA14}"/>
          </ac:spMkLst>
        </pc:spChg>
        <pc:spChg chg="mod">
          <ac:chgData name="Jamie Mutsaerts" userId="0cc8b9cb-f09d-496d-84ee-69710b81f5ab" providerId="ADAL" clId="{698C2314-E1A1-4C09-B20C-DDFBEEB73C6A}" dt="2026-10-04T19:12:42.190" v="4153" actId="20577"/>
          <ac:spMkLst>
            <pc:docMk/>
            <pc:sldMk cId="409818645" sldId="278"/>
            <ac:spMk id="3" creationId="{380F3942-9BE2-4C42-6407-1F295D906DBE}"/>
          </ac:spMkLst>
        </pc:spChg>
        <pc:picChg chg="add mod">
          <ac:chgData name="Jamie Mutsaerts" userId="0cc8b9cb-f09d-496d-84ee-69710b81f5ab" providerId="ADAL" clId="{698C2314-E1A1-4C09-B20C-DDFBEEB73C6A}" dt="2026-10-04T19:31:03.567" v="4456" actId="1076"/>
          <ac:picMkLst>
            <pc:docMk/>
            <pc:sldMk cId="409818645" sldId="278"/>
            <ac:picMk id="7" creationId="{11D7D851-7AE9-A1FC-C56F-497BFA57FB0B}"/>
          </ac:picMkLst>
        </pc:picChg>
      </pc:sldChg>
      <pc:sldChg chg="addSp modSp new mod modNotesTx">
        <pc:chgData name="Jamie Mutsaerts" userId="0cc8b9cb-f09d-496d-84ee-69710b81f5ab" providerId="ADAL" clId="{698C2314-E1A1-4C09-B20C-DDFBEEB73C6A}" dt="2026-10-04T18:20:54.331" v="1684"/>
        <pc:sldMkLst>
          <pc:docMk/>
          <pc:sldMk cId="355984541" sldId="279"/>
        </pc:sldMkLst>
        <pc:spChg chg="mod">
          <ac:chgData name="Jamie Mutsaerts" userId="0cc8b9cb-f09d-496d-84ee-69710b81f5ab" providerId="ADAL" clId="{698C2314-E1A1-4C09-B20C-DDFBEEB73C6A}" dt="2026-10-04T18:09:42.668" v="1598" actId="120"/>
          <ac:spMkLst>
            <pc:docMk/>
            <pc:sldMk cId="355984541" sldId="279"/>
            <ac:spMk id="2" creationId="{DAFEA416-E1B2-15C5-0605-D36C69FA2356}"/>
          </ac:spMkLst>
        </pc:spChg>
        <pc:spChg chg="mod">
          <ac:chgData name="Jamie Mutsaerts" userId="0cc8b9cb-f09d-496d-84ee-69710b81f5ab" providerId="ADAL" clId="{698C2314-E1A1-4C09-B20C-DDFBEEB73C6A}" dt="2026-10-04T18:09:46.461" v="1600" actId="6549"/>
          <ac:spMkLst>
            <pc:docMk/>
            <pc:sldMk cId="355984541" sldId="279"/>
            <ac:spMk id="3" creationId="{FD458CE2-6C37-83CB-BF83-79F627EBA82D}"/>
          </ac:spMkLst>
        </pc:spChg>
        <pc:picChg chg="add mod">
          <ac:chgData name="Jamie Mutsaerts" userId="0cc8b9cb-f09d-496d-84ee-69710b81f5ab" providerId="ADAL" clId="{698C2314-E1A1-4C09-B20C-DDFBEEB73C6A}" dt="2026-10-04T18:19:42.974" v="1679" actId="1076"/>
          <ac:picMkLst>
            <pc:docMk/>
            <pc:sldMk cId="355984541" sldId="279"/>
            <ac:picMk id="4" creationId="{0E9F9BA1-E4BB-229C-0206-AFBE52C90460}"/>
          </ac:picMkLst>
        </pc:picChg>
        <pc:picChg chg="add mod">
          <ac:chgData name="Jamie Mutsaerts" userId="0cc8b9cb-f09d-496d-84ee-69710b81f5ab" providerId="ADAL" clId="{698C2314-E1A1-4C09-B20C-DDFBEEB73C6A}" dt="2026-10-04T18:19:40.273" v="1678" actId="1076"/>
          <ac:picMkLst>
            <pc:docMk/>
            <pc:sldMk cId="355984541" sldId="279"/>
            <ac:picMk id="6" creationId="{CE492CB2-F51E-CD10-29BD-073B9E3F7F46}"/>
          </ac:picMkLst>
        </pc:picChg>
        <pc:picChg chg="add mod ord">
          <ac:chgData name="Jamie Mutsaerts" userId="0cc8b9cb-f09d-496d-84ee-69710b81f5ab" providerId="ADAL" clId="{698C2314-E1A1-4C09-B20C-DDFBEEB73C6A}" dt="2026-10-04T18:19:54.261" v="1681" actId="166"/>
          <ac:picMkLst>
            <pc:docMk/>
            <pc:sldMk cId="355984541" sldId="279"/>
            <ac:picMk id="8" creationId="{81B87130-2D6F-C058-EC7A-B108D1C7BE73}"/>
          </ac:picMkLst>
        </pc:picChg>
        <pc:picChg chg="add mod">
          <ac:chgData name="Jamie Mutsaerts" userId="0cc8b9cb-f09d-496d-84ee-69710b81f5ab" providerId="ADAL" clId="{698C2314-E1A1-4C09-B20C-DDFBEEB73C6A}" dt="2026-10-04T18:20:01.444" v="1682" actId="1076"/>
          <ac:picMkLst>
            <pc:docMk/>
            <pc:sldMk cId="355984541" sldId="279"/>
            <ac:picMk id="10" creationId="{50E4D94A-A037-C4F4-61FD-4E2181EBE70E}"/>
          </ac:picMkLst>
        </pc:picChg>
        <pc:picChg chg="add mod">
          <ac:chgData name="Jamie Mutsaerts" userId="0cc8b9cb-f09d-496d-84ee-69710b81f5ab" providerId="ADAL" clId="{698C2314-E1A1-4C09-B20C-DDFBEEB73C6A}" dt="2026-10-04T18:19:50.699" v="1680" actId="1076"/>
          <ac:picMkLst>
            <pc:docMk/>
            <pc:sldMk cId="355984541" sldId="279"/>
            <ac:picMk id="12" creationId="{B99EE41F-2DFD-9C1C-FB59-70744B9802F0}"/>
          </ac:picMkLst>
        </pc:picChg>
      </pc:sldChg>
      <pc:sldChg chg="modSp new mod">
        <pc:chgData name="Jamie Mutsaerts" userId="0cc8b9cb-f09d-496d-84ee-69710b81f5ab" providerId="ADAL" clId="{698C2314-E1A1-4C09-B20C-DDFBEEB73C6A}" dt="2026-10-04T19:10:40.860" v="4096" actId="255"/>
        <pc:sldMkLst>
          <pc:docMk/>
          <pc:sldMk cId="2397792106" sldId="280"/>
        </pc:sldMkLst>
        <pc:spChg chg="mod">
          <ac:chgData name="Jamie Mutsaerts" userId="0cc8b9cb-f09d-496d-84ee-69710b81f5ab" providerId="ADAL" clId="{698C2314-E1A1-4C09-B20C-DDFBEEB73C6A}" dt="2026-10-04T18:26:53.463" v="2107" actId="20577"/>
          <ac:spMkLst>
            <pc:docMk/>
            <pc:sldMk cId="2397792106" sldId="280"/>
            <ac:spMk id="2" creationId="{08A4EA4F-FA56-2A63-61CB-3DFE38F3B87D}"/>
          </ac:spMkLst>
        </pc:spChg>
        <pc:spChg chg="mod">
          <ac:chgData name="Jamie Mutsaerts" userId="0cc8b9cb-f09d-496d-84ee-69710b81f5ab" providerId="ADAL" clId="{698C2314-E1A1-4C09-B20C-DDFBEEB73C6A}" dt="2026-10-04T19:10:40.860" v="4096" actId="255"/>
          <ac:spMkLst>
            <pc:docMk/>
            <pc:sldMk cId="2397792106" sldId="280"/>
            <ac:spMk id="3" creationId="{B9C388DE-9692-8ECF-3F43-479049F4349C}"/>
          </ac:spMkLst>
        </pc:spChg>
      </pc:sldChg>
      <pc:sldChg chg="modSp add mod ord">
        <pc:chgData name="Jamie Mutsaerts" userId="0cc8b9cb-f09d-496d-84ee-69710b81f5ab" providerId="ADAL" clId="{698C2314-E1A1-4C09-B20C-DDFBEEB73C6A}" dt="2026-10-04T19:21:22.754" v="4283"/>
        <pc:sldMkLst>
          <pc:docMk/>
          <pc:sldMk cId="1549657848" sldId="281"/>
        </pc:sldMkLst>
        <pc:spChg chg="mod">
          <ac:chgData name="Jamie Mutsaerts" userId="0cc8b9cb-f09d-496d-84ee-69710b81f5ab" providerId="ADAL" clId="{698C2314-E1A1-4C09-B20C-DDFBEEB73C6A}" dt="2026-10-04T19:09:19.240" v="4064" actId="255"/>
          <ac:spMkLst>
            <pc:docMk/>
            <pc:sldMk cId="1549657848" sldId="281"/>
            <ac:spMk id="3" creationId="{8F692C46-893C-D51E-AD2D-E87D6E889AB7}"/>
          </ac:spMkLst>
        </pc:spChg>
      </pc:sldChg>
      <pc:sldChg chg="modSp new mod ord modNotesTx">
        <pc:chgData name="Jamie Mutsaerts" userId="0cc8b9cb-f09d-496d-84ee-69710b81f5ab" providerId="ADAL" clId="{698C2314-E1A1-4C09-B20C-DDFBEEB73C6A}" dt="2026-10-04T19:21:35.700" v="4285"/>
        <pc:sldMkLst>
          <pc:docMk/>
          <pc:sldMk cId="2188683153" sldId="282"/>
        </pc:sldMkLst>
        <pc:spChg chg="mod">
          <ac:chgData name="Jamie Mutsaerts" userId="0cc8b9cb-f09d-496d-84ee-69710b81f5ab" providerId="ADAL" clId="{698C2314-E1A1-4C09-B20C-DDFBEEB73C6A}" dt="2026-10-04T18:42:08.812" v="2709" actId="120"/>
          <ac:spMkLst>
            <pc:docMk/>
            <pc:sldMk cId="2188683153" sldId="282"/>
            <ac:spMk id="2" creationId="{B8B84F07-2BC5-EEDF-FEBF-9958E645000D}"/>
          </ac:spMkLst>
        </pc:spChg>
        <pc:spChg chg="mod">
          <ac:chgData name="Jamie Mutsaerts" userId="0cc8b9cb-f09d-496d-84ee-69710b81f5ab" providerId="ADAL" clId="{698C2314-E1A1-4C09-B20C-DDFBEEB73C6A}" dt="2026-10-04T19:09:25.351" v="4065" actId="255"/>
          <ac:spMkLst>
            <pc:docMk/>
            <pc:sldMk cId="2188683153" sldId="282"/>
            <ac:spMk id="3" creationId="{868AE71E-1EDC-1ADA-5FA0-EF1CC18E87A4}"/>
          </ac:spMkLst>
        </pc:spChg>
      </pc:sldChg>
      <pc:sldChg chg="addSp delSp modSp new mod">
        <pc:chgData name="Jamie Mutsaerts" userId="0cc8b9cb-f09d-496d-84ee-69710b81f5ab" providerId="ADAL" clId="{698C2314-E1A1-4C09-B20C-DDFBEEB73C6A}" dt="2026-10-04T19:34:39.347" v="4490" actId="1036"/>
        <pc:sldMkLst>
          <pc:docMk/>
          <pc:sldMk cId="3772136763" sldId="283"/>
        </pc:sldMkLst>
        <pc:spChg chg="mod">
          <ac:chgData name="Jamie Mutsaerts" userId="0cc8b9cb-f09d-496d-84ee-69710b81f5ab" providerId="ADAL" clId="{698C2314-E1A1-4C09-B20C-DDFBEEB73C6A}" dt="2026-10-04T18:48:17.173" v="3011" actId="20577"/>
          <ac:spMkLst>
            <pc:docMk/>
            <pc:sldMk cId="3772136763" sldId="283"/>
            <ac:spMk id="2" creationId="{B08F55C5-7D7C-405A-DA2C-5847CB25B119}"/>
          </ac:spMkLst>
        </pc:spChg>
        <pc:spChg chg="mod">
          <ac:chgData name="Jamie Mutsaerts" userId="0cc8b9cb-f09d-496d-84ee-69710b81f5ab" providerId="ADAL" clId="{698C2314-E1A1-4C09-B20C-DDFBEEB73C6A}" dt="2026-10-04T19:12:56.172" v="4178" actId="20577"/>
          <ac:spMkLst>
            <pc:docMk/>
            <pc:sldMk cId="3772136763" sldId="283"/>
            <ac:spMk id="3" creationId="{7376CC34-77B1-8852-26C1-E11D4000248B}"/>
          </ac:spMkLst>
        </pc:spChg>
        <pc:picChg chg="add del mod">
          <ac:chgData name="Jamie Mutsaerts" userId="0cc8b9cb-f09d-496d-84ee-69710b81f5ab" providerId="ADAL" clId="{698C2314-E1A1-4C09-B20C-DDFBEEB73C6A}" dt="2026-10-04T18:53:33.102" v="3405" actId="478"/>
          <ac:picMkLst>
            <pc:docMk/>
            <pc:sldMk cId="3772136763" sldId="283"/>
            <ac:picMk id="5" creationId="{E2C6FA88-C23F-FA58-E301-1D817B88BAE4}"/>
          </ac:picMkLst>
        </pc:picChg>
        <pc:picChg chg="add del mod">
          <ac:chgData name="Jamie Mutsaerts" userId="0cc8b9cb-f09d-496d-84ee-69710b81f5ab" providerId="ADAL" clId="{698C2314-E1A1-4C09-B20C-DDFBEEB73C6A}" dt="2026-10-04T19:30:59.786" v="4454" actId="21"/>
          <ac:picMkLst>
            <pc:docMk/>
            <pc:sldMk cId="3772136763" sldId="283"/>
            <ac:picMk id="7" creationId="{34105265-6072-A55A-4AA2-9E0F5D4F0BC6}"/>
          </ac:picMkLst>
        </pc:picChg>
        <pc:picChg chg="add mod">
          <ac:chgData name="Jamie Mutsaerts" userId="0cc8b9cb-f09d-496d-84ee-69710b81f5ab" providerId="ADAL" clId="{698C2314-E1A1-4C09-B20C-DDFBEEB73C6A}" dt="2026-10-04T19:34:39.347" v="4490" actId="1036"/>
          <ac:picMkLst>
            <pc:docMk/>
            <pc:sldMk cId="3772136763" sldId="283"/>
            <ac:picMk id="10" creationId="{ADFD553A-C6F6-9335-FD92-14F7FC681834}"/>
          </ac:picMkLst>
        </pc:picChg>
        <pc:picChg chg="add mod">
          <ac:chgData name="Jamie Mutsaerts" userId="0cc8b9cb-f09d-496d-84ee-69710b81f5ab" providerId="ADAL" clId="{698C2314-E1A1-4C09-B20C-DDFBEEB73C6A}" dt="2026-10-04T19:34:39.347" v="4490" actId="1036"/>
          <ac:picMkLst>
            <pc:docMk/>
            <pc:sldMk cId="3772136763" sldId="283"/>
            <ac:picMk id="11" creationId="{70A0082F-DBB0-F88D-828C-FDC425752DD3}"/>
          </ac:picMkLst>
        </pc:picChg>
        <pc:picChg chg="add mod">
          <ac:chgData name="Jamie Mutsaerts" userId="0cc8b9cb-f09d-496d-84ee-69710b81f5ab" providerId="ADAL" clId="{698C2314-E1A1-4C09-B20C-DDFBEEB73C6A}" dt="2026-10-04T19:34:39.347" v="4490" actId="1036"/>
          <ac:picMkLst>
            <pc:docMk/>
            <pc:sldMk cId="3772136763" sldId="283"/>
            <ac:picMk id="12" creationId="{C0DDC731-820F-82DE-8A38-003846CA3EB6}"/>
          </ac:picMkLst>
        </pc:picChg>
        <pc:picChg chg="add mod">
          <ac:chgData name="Jamie Mutsaerts" userId="0cc8b9cb-f09d-496d-84ee-69710b81f5ab" providerId="ADAL" clId="{698C2314-E1A1-4C09-B20C-DDFBEEB73C6A}" dt="2026-10-04T19:34:39.347" v="4490" actId="1036"/>
          <ac:picMkLst>
            <pc:docMk/>
            <pc:sldMk cId="3772136763" sldId="283"/>
            <ac:picMk id="13" creationId="{3C697660-88E2-12CC-7E49-D75ED6256BC3}"/>
          </ac:picMkLst>
        </pc:picChg>
      </pc:sldChg>
      <pc:sldChg chg="addSp modSp new mod modAnim">
        <pc:chgData name="Jamie Mutsaerts" userId="0cc8b9cb-f09d-496d-84ee-69710b81f5ab" providerId="ADAL" clId="{698C2314-E1A1-4C09-B20C-DDFBEEB73C6A}" dt="2026-10-04T19:40:04.745" v="4767"/>
        <pc:sldMkLst>
          <pc:docMk/>
          <pc:sldMk cId="1533478164" sldId="284"/>
        </pc:sldMkLst>
        <pc:spChg chg="mod">
          <ac:chgData name="Jamie Mutsaerts" userId="0cc8b9cb-f09d-496d-84ee-69710b81f5ab" providerId="ADAL" clId="{698C2314-E1A1-4C09-B20C-DDFBEEB73C6A}" dt="2026-10-04T19:37:05.347" v="4503" actId="120"/>
          <ac:spMkLst>
            <pc:docMk/>
            <pc:sldMk cId="1533478164" sldId="284"/>
            <ac:spMk id="2" creationId="{968F7CE9-C445-D55E-A045-AAE7D1F31636}"/>
          </ac:spMkLst>
        </pc:spChg>
        <pc:spChg chg="mod">
          <ac:chgData name="Jamie Mutsaerts" userId="0cc8b9cb-f09d-496d-84ee-69710b81f5ab" providerId="ADAL" clId="{698C2314-E1A1-4C09-B20C-DDFBEEB73C6A}" dt="2026-10-04T19:39:55.775" v="4766" actId="255"/>
          <ac:spMkLst>
            <pc:docMk/>
            <pc:sldMk cId="1533478164" sldId="284"/>
            <ac:spMk id="3" creationId="{876611FE-9935-E787-B36D-88FF8B8CDF4E}"/>
          </ac:spMkLst>
        </pc:spChg>
        <pc:picChg chg="add mod">
          <ac:chgData name="Jamie Mutsaerts" userId="0cc8b9cb-f09d-496d-84ee-69710b81f5ab" providerId="ADAL" clId="{698C2314-E1A1-4C09-B20C-DDFBEEB73C6A}" dt="2026-10-04T19:38:15.639" v="4617"/>
          <ac:picMkLst>
            <pc:docMk/>
            <pc:sldMk cId="1533478164" sldId="284"/>
            <ac:picMk id="4" creationId="{C22D0929-17EE-0A14-0BAB-012C22D6D49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7A797D-10B4-47E1-AFDD-BDC67B6F6BEF}" type="datetimeFigureOut">
              <a:rPr lang="nl-NL" smtClean="0"/>
              <a:t>4-10-2026</a:t>
            </a:fld>
            <a:endParaRPr lang="nl-NL"/>
          </a:p>
        </p:txBody>
      </p:sp>
      <p:sp>
        <p:nvSpPr>
          <p:cNvPr id="4" name="Tijdelijke aanduiding voor dia-afbeelding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26FC60-B83B-487F-8A25-1A20051ABDB4}" type="slidenum">
              <a:rPr lang="nl-NL" smtClean="0"/>
              <a:t>‹nr.›</a:t>
            </a:fld>
            <a:endParaRPr lang="nl-NL"/>
          </a:p>
        </p:txBody>
      </p:sp>
    </p:spTree>
    <p:extLst>
      <p:ext uri="{BB962C8B-B14F-4D97-AF65-F5344CB8AC3E}">
        <p14:creationId xmlns:p14="http://schemas.microsoft.com/office/powerpoint/2010/main" val="10187043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ad.nl/video/productie/brand-op-iconische-brug-in-new-york-tijdens-vuurwerkshow-13668882"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rn7.nl/nieuws/artikel/vuurwerkshow-waal-in-vlammen-op-laatste-moment-afgelast"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kern="1200" dirty="0">
                <a:solidFill>
                  <a:schemeClr val="tx1"/>
                </a:solidFill>
                <a:effectLst/>
                <a:latin typeface="+mn-lt"/>
                <a:ea typeface="+mn-ea"/>
                <a:cs typeface="+mn-cs"/>
              </a:rPr>
              <a:t>Wie werkt er bij de brandweer?</a:t>
            </a:r>
            <a:br>
              <a:rPr lang="nl-NL" sz="1200" b="0" i="0" kern="1200" dirty="0">
                <a:solidFill>
                  <a:schemeClr val="tx1"/>
                </a:solidFill>
                <a:effectLst/>
                <a:latin typeface="+mn-lt"/>
                <a:ea typeface="+mn-ea"/>
                <a:cs typeface="+mn-cs"/>
              </a:rPr>
            </a:br>
            <a:r>
              <a:rPr lang="nl-NL" sz="1200" b="0" i="0" kern="1200" dirty="0">
                <a:solidFill>
                  <a:schemeClr val="tx1"/>
                </a:solidFill>
                <a:effectLst/>
                <a:latin typeface="+mn-lt"/>
                <a:ea typeface="+mn-ea"/>
                <a:cs typeface="+mn-cs"/>
              </a:rPr>
              <a:t>Wie houdt zich bezig met vergunningverlening?</a:t>
            </a:r>
            <a:br>
              <a:rPr lang="nl-NL" sz="1200" b="0" i="0" kern="1200" dirty="0">
                <a:solidFill>
                  <a:schemeClr val="tx1"/>
                </a:solidFill>
                <a:effectLst/>
                <a:latin typeface="+mn-lt"/>
                <a:ea typeface="+mn-ea"/>
                <a:cs typeface="+mn-cs"/>
              </a:rPr>
            </a:br>
            <a:r>
              <a:rPr lang="nl-NL" sz="1200" b="0" i="0" kern="1200" dirty="0">
                <a:solidFill>
                  <a:schemeClr val="tx1"/>
                </a:solidFill>
                <a:effectLst/>
                <a:latin typeface="+mn-lt"/>
                <a:ea typeface="+mn-ea"/>
                <a:cs typeface="+mn-cs"/>
              </a:rPr>
              <a:t>Wie heeft ervaring met evenementenveiligheid?</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kern="1200" dirty="0">
                <a:solidFill>
                  <a:schemeClr val="tx1"/>
                </a:solidFill>
                <a:effectLst/>
                <a:latin typeface="+mn-lt"/>
                <a:ea typeface="+mn-ea"/>
                <a:cs typeface="+mn-cs"/>
              </a:rPr>
              <a:t>Wie is geen van deze drie?</a:t>
            </a:r>
            <a:br>
              <a:rPr lang="nl-NL" sz="1200" b="0" i="0" kern="1200" dirty="0">
                <a:solidFill>
                  <a:schemeClr val="tx1"/>
                </a:solidFill>
                <a:effectLst/>
                <a:latin typeface="+mn-lt"/>
                <a:ea typeface="+mn-ea"/>
                <a:cs typeface="+mn-cs"/>
              </a:rPr>
            </a:br>
            <a:r>
              <a:rPr lang="nl-NL" sz="1200" b="0" i="0" kern="1200" dirty="0">
                <a:solidFill>
                  <a:schemeClr val="tx1"/>
                </a:solidFill>
                <a:effectLst/>
                <a:latin typeface="+mn-lt"/>
                <a:ea typeface="+mn-ea"/>
                <a:cs typeface="+mn-cs"/>
              </a:rPr>
              <a:t>Wie is hier voor het eerst?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0" i="0" kern="1200" dirty="0">
              <a:solidFill>
                <a:schemeClr val="tx1"/>
              </a:solidFill>
              <a:effectLst/>
              <a:latin typeface="+mn-lt"/>
              <a:ea typeface="+mn-ea"/>
              <a:cs typeface="+mn-cs"/>
            </a:endParaRPr>
          </a:p>
          <a:p>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kern="1200" dirty="0">
                <a:solidFill>
                  <a:schemeClr val="tx1"/>
                </a:solidFill>
                <a:effectLst/>
                <a:latin typeface="+mn-lt"/>
                <a:ea typeface="+mn-ea"/>
                <a:cs typeface="+mn-cs"/>
              </a:rPr>
              <a:t>Wie voelt zich vandaag vooral specialist?</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kern="1200" dirty="0">
                <a:solidFill>
                  <a:schemeClr val="tx1"/>
                </a:solidFill>
                <a:effectLst/>
                <a:latin typeface="+mn-lt"/>
                <a:ea typeface="+mn-ea"/>
                <a:cs typeface="+mn-cs"/>
              </a:rPr>
              <a:t>Wie voelt zich vooral adviseur?</a:t>
            </a:r>
          </a:p>
          <a:p>
            <a:endParaRPr lang="nl-NL" dirty="0"/>
          </a:p>
        </p:txBody>
      </p:sp>
      <p:sp>
        <p:nvSpPr>
          <p:cNvPr id="4" name="Tijdelijke aanduiding voor dianummer 3"/>
          <p:cNvSpPr>
            <a:spLocks noGrp="1"/>
          </p:cNvSpPr>
          <p:nvPr>
            <p:ph type="sldNum" sz="quarter" idx="5"/>
          </p:nvPr>
        </p:nvSpPr>
        <p:spPr/>
        <p:txBody>
          <a:bodyPr/>
          <a:lstStyle/>
          <a:p>
            <a:fld id="{F026FC60-B83B-487F-8A25-1A20051ABDB4}" type="slidenum">
              <a:rPr lang="nl-NL" smtClean="0"/>
              <a:t>3</a:t>
            </a:fld>
            <a:endParaRPr lang="nl-NL"/>
          </a:p>
        </p:txBody>
      </p:sp>
    </p:spTree>
    <p:extLst>
      <p:ext uri="{BB962C8B-B14F-4D97-AF65-F5344CB8AC3E}">
        <p14:creationId xmlns:p14="http://schemas.microsoft.com/office/powerpoint/2010/main" val="3616492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Interactieve sessie, zo leren we van elkaar!</a:t>
            </a:r>
          </a:p>
        </p:txBody>
      </p:sp>
      <p:sp>
        <p:nvSpPr>
          <p:cNvPr id="4" name="Tijdelijke aanduiding voor dianummer 3"/>
          <p:cNvSpPr>
            <a:spLocks noGrp="1"/>
          </p:cNvSpPr>
          <p:nvPr>
            <p:ph type="sldNum" sz="quarter" idx="5"/>
          </p:nvPr>
        </p:nvSpPr>
        <p:spPr/>
        <p:txBody>
          <a:bodyPr/>
          <a:lstStyle/>
          <a:p>
            <a:fld id="{F026FC60-B83B-487F-8A25-1A20051ABDB4}" type="slidenum">
              <a:rPr lang="nl-NL" smtClean="0"/>
              <a:t>4</a:t>
            </a:fld>
            <a:endParaRPr lang="nl-NL"/>
          </a:p>
        </p:txBody>
      </p:sp>
    </p:spTree>
    <p:extLst>
      <p:ext uri="{BB962C8B-B14F-4D97-AF65-F5344CB8AC3E}">
        <p14:creationId xmlns:p14="http://schemas.microsoft.com/office/powerpoint/2010/main" val="22868697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a:p>
            <a:r>
              <a:rPr lang="nl-NL" dirty="0"/>
              <a:t>Vuurwerkbesluit:</a:t>
            </a:r>
          </a:p>
          <a:p>
            <a:endParaRPr lang="nl-NL" dirty="0"/>
          </a:p>
          <a:p>
            <a:r>
              <a:rPr lang="nl-NL" dirty="0"/>
              <a:t>Artikel 3B.4</a:t>
            </a:r>
          </a:p>
          <a:p>
            <a:r>
              <a:rPr lang="nl-NL" dirty="0"/>
              <a:t>1 In afwijking van artikel 3B.1, derde lid, onder a, kan degene aan wie een toepassingsvergunning is verleend en die:</a:t>
            </a:r>
          </a:p>
          <a:p>
            <a:r>
              <a:rPr lang="nl-NL" dirty="0" err="1"/>
              <a:t>a.ten</a:t>
            </a:r>
            <a:r>
              <a:rPr lang="nl-NL" dirty="0"/>
              <a:t> hoogste 20 kg pyrotechnische artikelen voor theatergebruik tot ontbranding wil brengen, of</a:t>
            </a:r>
          </a:p>
          <a:p>
            <a:r>
              <a:rPr lang="nl-NL" dirty="0" err="1"/>
              <a:t>b.ten</a:t>
            </a:r>
            <a:r>
              <a:rPr lang="nl-NL" dirty="0"/>
              <a:t> hoogste 200 kg consumentenvuurwerk tot ontbranding wil brengen,</a:t>
            </a:r>
          </a:p>
          <a:p>
            <a:r>
              <a:rPr lang="nl-NL" dirty="0"/>
              <a:t>voorafgaand aan het tot ontbranding brengen volstaan met een melding aan gedeputeerde staten van de provincie waarin de artikelen tot ontbranding zullen worden gebracht.</a:t>
            </a:r>
          </a:p>
          <a:p>
            <a:r>
              <a:rPr lang="nl-NL" dirty="0"/>
              <a:t>2 Voor de bepaling van de hoeveelheid consumentenvuurwerk of pyrotechnische artikelen voor theatergebruik, bedoeld in het eerste lid, wordt uitgegaan van het gewicht van de artikelen als zijnde onverpakt consumentenvuurwerk onderscheidenlijk </a:t>
            </a:r>
            <a:r>
              <a:rPr lang="nl-NL" dirty="0" err="1"/>
              <a:t>onverpakte</a:t>
            </a:r>
            <a:r>
              <a:rPr lang="nl-NL" dirty="0"/>
              <a:t> pyrotechnische artikelen voor theatergebruik.</a:t>
            </a:r>
          </a:p>
          <a:p>
            <a:r>
              <a:rPr lang="nl-NL" dirty="0"/>
              <a:t>3 Gedeputeerde staten zenden onverwijld een afschrift van de melding aan het bestuur van de </a:t>
            </a:r>
            <a:r>
              <a:rPr lang="nl-NL" b="1" dirty="0"/>
              <a:t>regionale brandweer </a:t>
            </a:r>
            <a:r>
              <a:rPr lang="nl-NL" dirty="0"/>
              <a:t>binnen wiens gebied de artikelen tot ontbranding zullen worden gebracht, aan de burgemeester van de gemeente binnen wiens gemeente de artikelen tot ontbranding zullen worden gebracht en aan Onze Minister. Deze verzending geschiedt zo veel als mogelijk en in ieder geval aan Onze Minister langs elektronische weg.</a:t>
            </a:r>
          </a:p>
          <a:p>
            <a:endParaRPr lang="nl-NL" dirty="0"/>
          </a:p>
          <a:p>
            <a:br>
              <a:rPr lang="nl-NL" dirty="0"/>
            </a:br>
            <a:r>
              <a:rPr lang="nl-NL" dirty="0"/>
              <a:t>Artikel 3B.3a, lid 7: </a:t>
            </a:r>
            <a:br>
              <a:rPr lang="nl-NL" dirty="0"/>
            </a:br>
            <a:r>
              <a:rPr lang="nl-NL" dirty="0"/>
              <a:t>Gedeputeerde staten stellen alvorens een ontbrandingstoestemming te verlenen de volgende bestuursorganen en instanties in de gelegenheid advies uit te brengen:</a:t>
            </a:r>
          </a:p>
          <a:p>
            <a:r>
              <a:rPr lang="nl-NL" dirty="0"/>
              <a:t>b. het bestuur van de veiligheidsregio binnen wiens gebied het vuurwerk of de pyrotechnische artikelen voor theatergebruik tot ontbranding zullen worden gebracht, en</a:t>
            </a:r>
          </a:p>
          <a:p>
            <a:endParaRPr lang="nl-NL" dirty="0"/>
          </a:p>
          <a:p>
            <a:br>
              <a:rPr lang="nl-NL" dirty="0"/>
            </a:br>
            <a:r>
              <a:rPr lang="nl-NL" dirty="0"/>
              <a:t>Wet veiligheidsregio’s:</a:t>
            </a:r>
          </a:p>
          <a:p>
            <a:pPr marL="171450" indent="-171450">
              <a:buFontTx/>
              <a:buChar char="-"/>
            </a:pPr>
            <a:r>
              <a:rPr lang="nl-NL" dirty="0"/>
              <a:t>Artikel 10, onder b: “</a:t>
            </a:r>
            <a:r>
              <a:rPr lang="nl-NL" sz="1200" b="0" i="0" kern="1200" dirty="0">
                <a:solidFill>
                  <a:schemeClr val="tx1"/>
                </a:solidFill>
                <a:effectLst/>
                <a:latin typeface="+mn-lt"/>
                <a:ea typeface="+mn-ea"/>
                <a:cs typeface="+mn-cs"/>
              </a:rPr>
              <a:t>het adviseren van het bevoegd gezag over risico’s van branden, rampen en crises in de bij of krachtens de wet aangewezen gevallen alsmede in de gevallen die in het beleidsplan zijn bepaald”. </a:t>
            </a:r>
          </a:p>
          <a:p>
            <a:pPr marL="171450" indent="-171450">
              <a:buFontTx/>
              <a:buChar char="-"/>
            </a:pPr>
            <a:r>
              <a:rPr lang="nl-NL" sz="1200" b="0" i="0" kern="1200" dirty="0">
                <a:solidFill>
                  <a:schemeClr val="tx1"/>
                </a:solidFill>
                <a:effectLst/>
                <a:latin typeface="+mn-lt"/>
                <a:ea typeface="+mn-ea"/>
                <a:cs typeface="+mn-cs"/>
              </a:rPr>
              <a:t>Artikel 25, onder e: “het adviseren van andere overheden en organisaties op het gebied van de brandpreventie, brandbestrijding en het voorkomen, beperken en bestrijden van ongevallen met gevaarlijke stoffen.”</a:t>
            </a:r>
            <a:endParaRPr lang="nl-NL" dirty="0"/>
          </a:p>
        </p:txBody>
      </p:sp>
      <p:sp>
        <p:nvSpPr>
          <p:cNvPr id="4" name="Tijdelijke aanduiding voor dianummer 3"/>
          <p:cNvSpPr>
            <a:spLocks noGrp="1"/>
          </p:cNvSpPr>
          <p:nvPr>
            <p:ph type="sldNum" sz="quarter" idx="5"/>
          </p:nvPr>
        </p:nvSpPr>
        <p:spPr/>
        <p:txBody>
          <a:bodyPr/>
          <a:lstStyle/>
          <a:p>
            <a:fld id="{F026FC60-B83B-487F-8A25-1A20051ABDB4}" type="slidenum">
              <a:rPr lang="nl-NL" smtClean="0"/>
              <a:t>5</a:t>
            </a:fld>
            <a:endParaRPr lang="nl-NL"/>
          </a:p>
        </p:txBody>
      </p:sp>
    </p:spTree>
    <p:extLst>
      <p:ext uri="{BB962C8B-B14F-4D97-AF65-F5344CB8AC3E}">
        <p14:creationId xmlns:p14="http://schemas.microsoft.com/office/powerpoint/2010/main" val="39423734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Aandachtspunten: bluswater en bereikbaarheid, locatie van het vuurwerk (</a:t>
            </a:r>
            <a:r>
              <a:rPr lang="nl-NL" dirty="0" err="1"/>
              <a:t>icm</a:t>
            </a:r>
            <a:r>
              <a:rPr lang="nl-NL" dirty="0"/>
              <a:t> bereikbaarheid), veiligheidsafstanden en gebied waar vuurwerk(resten) terecht kunnen komen, vluchtwegen (</a:t>
            </a:r>
            <a:r>
              <a:rPr lang="nl-NL" dirty="0" err="1"/>
              <a:t>icm</a:t>
            </a:r>
            <a:r>
              <a:rPr lang="nl-NL" dirty="0"/>
              <a:t> aanrijdroutes hulpdiensten), relatie met evenement, droogte, kwetsbare objecten, objecten met dieren.</a:t>
            </a:r>
          </a:p>
        </p:txBody>
      </p:sp>
      <p:sp>
        <p:nvSpPr>
          <p:cNvPr id="4" name="Tijdelijke aanduiding voor dianummer 3"/>
          <p:cNvSpPr>
            <a:spLocks noGrp="1"/>
          </p:cNvSpPr>
          <p:nvPr>
            <p:ph type="sldNum" sz="quarter" idx="5"/>
          </p:nvPr>
        </p:nvSpPr>
        <p:spPr/>
        <p:txBody>
          <a:bodyPr/>
          <a:lstStyle/>
          <a:p>
            <a:fld id="{F026FC60-B83B-487F-8A25-1A20051ABDB4}" type="slidenum">
              <a:rPr lang="nl-NL" smtClean="0"/>
              <a:t>7</a:t>
            </a:fld>
            <a:endParaRPr lang="nl-NL"/>
          </a:p>
        </p:txBody>
      </p:sp>
    </p:spTree>
    <p:extLst>
      <p:ext uri="{BB962C8B-B14F-4D97-AF65-F5344CB8AC3E}">
        <p14:creationId xmlns:p14="http://schemas.microsoft.com/office/powerpoint/2010/main" val="8155218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Koppeling met de repressieve dienst</a:t>
            </a:r>
          </a:p>
          <a:p>
            <a:r>
              <a:rPr lang="nl-NL" dirty="0"/>
              <a:t>Koppeling met evenementen en advisering daarop</a:t>
            </a:r>
            <a:br>
              <a:rPr lang="nl-NL" dirty="0"/>
            </a:br>
            <a:br>
              <a:rPr lang="nl-NL" dirty="0"/>
            </a:br>
            <a:r>
              <a:rPr lang="nl-NL" dirty="0"/>
              <a:t>Bron: </a:t>
            </a:r>
            <a:r>
              <a:rPr lang="nl-NL" dirty="0">
                <a:hlinkClick r:id="rId3"/>
              </a:rPr>
              <a:t>Brand op iconische brug in New York tijdens vuurwerkshow</a:t>
            </a:r>
            <a:endParaRPr lang="nl-NL" dirty="0"/>
          </a:p>
        </p:txBody>
      </p:sp>
      <p:sp>
        <p:nvSpPr>
          <p:cNvPr id="4" name="Tijdelijke aanduiding voor dianummer 3"/>
          <p:cNvSpPr>
            <a:spLocks noGrp="1"/>
          </p:cNvSpPr>
          <p:nvPr>
            <p:ph type="sldNum" sz="quarter" idx="5"/>
          </p:nvPr>
        </p:nvSpPr>
        <p:spPr/>
        <p:txBody>
          <a:bodyPr/>
          <a:lstStyle/>
          <a:p>
            <a:fld id="{F026FC60-B83B-487F-8A25-1A20051ABDB4}" type="slidenum">
              <a:rPr lang="nl-NL" smtClean="0"/>
              <a:t>8</a:t>
            </a:fld>
            <a:endParaRPr lang="nl-NL"/>
          </a:p>
        </p:txBody>
      </p:sp>
    </p:spTree>
    <p:extLst>
      <p:ext uri="{BB962C8B-B14F-4D97-AF65-F5344CB8AC3E}">
        <p14:creationId xmlns:p14="http://schemas.microsoft.com/office/powerpoint/2010/main" val="2964924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Bron: </a:t>
            </a:r>
            <a:r>
              <a:rPr lang="nl-NL" dirty="0">
                <a:hlinkClick r:id="rId3"/>
              </a:rPr>
              <a:t>Vuurwerkshow 'Waal in Vlammen' op laatste moment afgelast | RN7</a:t>
            </a:r>
            <a:endParaRPr lang="nl-NL" dirty="0"/>
          </a:p>
          <a:p>
            <a:endParaRPr lang="nl-NL" dirty="0"/>
          </a:p>
        </p:txBody>
      </p:sp>
      <p:sp>
        <p:nvSpPr>
          <p:cNvPr id="4" name="Tijdelijke aanduiding voor dianummer 3"/>
          <p:cNvSpPr>
            <a:spLocks noGrp="1"/>
          </p:cNvSpPr>
          <p:nvPr>
            <p:ph type="sldNum" sz="quarter" idx="5"/>
          </p:nvPr>
        </p:nvSpPr>
        <p:spPr/>
        <p:txBody>
          <a:bodyPr/>
          <a:lstStyle/>
          <a:p>
            <a:fld id="{F026FC60-B83B-487F-8A25-1A20051ABDB4}" type="slidenum">
              <a:rPr lang="nl-NL" smtClean="0"/>
              <a:t>9</a:t>
            </a:fld>
            <a:endParaRPr lang="nl-NL"/>
          </a:p>
        </p:txBody>
      </p:sp>
    </p:spTree>
    <p:extLst>
      <p:ext uri="{BB962C8B-B14F-4D97-AF65-F5344CB8AC3E}">
        <p14:creationId xmlns:p14="http://schemas.microsoft.com/office/powerpoint/2010/main" val="15410005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026FC60-B83B-487F-8A25-1A20051ABDB4}" type="slidenum">
              <a:rPr lang="nl-NL" smtClean="0"/>
              <a:t>11</a:t>
            </a:fld>
            <a:endParaRPr lang="nl-NL"/>
          </a:p>
        </p:txBody>
      </p:sp>
    </p:spTree>
    <p:extLst>
      <p:ext uri="{BB962C8B-B14F-4D97-AF65-F5344CB8AC3E}">
        <p14:creationId xmlns:p14="http://schemas.microsoft.com/office/powerpoint/2010/main" val="13053869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Bron:</a:t>
            </a:r>
          </a:p>
          <a:p>
            <a:pPr marL="171450" indent="-171450">
              <a:buFontTx/>
              <a:buChar char="-"/>
            </a:pPr>
            <a:r>
              <a:rPr lang="nl-NL" sz="1200" b="0" i="0" kern="1200" dirty="0">
                <a:solidFill>
                  <a:schemeClr val="tx1"/>
                </a:solidFill>
                <a:effectLst/>
                <a:latin typeface="+mn-lt"/>
                <a:ea typeface="+mn-ea"/>
                <a:cs typeface="+mn-cs"/>
              </a:rPr>
              <a:t>https://www.omroepbrabant.nl/nieuws/6019768/technofestival-tegendraads-verandert-vuurwerkshow-om-droogte</a:t>
            </a:r>
          </a:p>
          <a:p>
            <a:pPr marL="171450" indent="-171450">
              <a:buFontTx/>
              <a:buChar char="-"/>
            </a:pPr>
            <a:r>
              <a:rPr lang="nl-NL" sz="1200" b="0" i="0" kern="1200" dirty="0">
                <a:solidFill>
                  <a:schemeClr val="tx1"/>
                </a:solidFill>
                <a:effectLst/>
                <a:latin typeface="+mn-lt"/>
                <a:ea typeface="+mn-ea"/>
                <a:cs typeface="+mn-cs"/>
              </a:rPr>
              <a:t>Hechtel-Eksel BE 13-9-2026: </a:t>
            </a:r>
            <a:r>
              <a:rPr lang="nl-NL" dirty="0"/>
              <a:t>https://www.hln.be/hechtel-eksel/kijk-nieuwe-beelden-tonen-hoe-vuurwerk-brand-veroorzaakt-tijdens-vliegshow-sanicole-lezers-reageren-wie-geeft-daar-nu-toelating-voor~a29446f3/?referrer=https%3A%2F%2Fwww.google.com%2F</a:t>
            </a:r>
          </a:p>
          <a:p>
            <a:pPr marL="171450" indent="-171450">
              <a:buFontTx/>
              <a:buChar char="-"/>
            </a:pPr>
            <a:r>
              <a:rPr lang="nl-NL" dirty="0"/>
              <a:t>https://www.binnenlandsbestuur.nl/ruimte-en-milieu/hoe-een-van-de-droogste-zomers-ooit-nog-maanden-doorettert</a:t>
            </a:r>
          </a:p>
          <a:p>
            <a:pPr marL="171450" indent="-171450">
              <a:buFontTx/>
              <a:buChar char="-"/>
            </a:pPr>
            <a:r>
              <a:rPr lang="nl-NL" dirty="0"/>
              <a:t>https://www.l1nieuws.nl/nieuws/3215955/al-100-hectare-bos-verwoest-door-natuurbrand</a:t>
            </a:r>
          </a:p>
          <a:p>
            <a:pPr marL="171450" indent="-171450">
              <a:buFontTx/>
              <a:buChar char="-"/>
            </a:pPr>
            <a:r>
              <a:rPr lang="nl-NL" dirty="0"/>
              <a:t>https://112nederland.nl/2026/08/09/video/update-drie-natuurbranden-tegelijk-mogelijk-pyromaan-actief/</a:t>
            </a:r>
          </a:p>
          <a:p>
            <a:endParaRPr lang="nl-NL" dirty="0"/>
          </a:p>
        </p:txBody>
      </p:sp>
      <p:sp>
        <p:nvSpPr>
          <p:cNvPr id="4" name="Tijdelijke aanduiding voor dianummer 3"/>
          <p:cNvSpPr>
            <a:spLocks noGrp="1"/>
          </p:cNvSpPr>
          <p:nvPr>
            <p:ph type="sldNum" sz="quarter" idx="5"/>
          </p:nvPr>
        </p:nvSpPr>
        <p:spPr/>
        <p:txBody>
          <a:bodyPr/>
          <a:lstStyle/>
          <a:p>
            <a:fld id="{F026FC60-B83B-487F-8A25-1A20051ABDB4}" type="slidenum">
              <a:rPr lang="nl-NL" smtClean="0"/>
              <a:t>12</a:t>
            </a:fld>
            <a:endParaRPr lang="nl-NL"/>
          </a:p>
        </p:txBody>
      </p:sp>
    </p:spTree>
    <p:extLst>
      <p:ext uri="{BB962C8B-B14F-4D97-AF65-F5344CB8AC3E}">
        <p14:creationId xmlns:p14="http://schemas.microsoft.com/office/powerpoint/2010/main" val="16073146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Tx/>
              <a:buNone/>
            </a:pPr>
            <a:r>
              <a:rPr lang="nl-NL" dirty="0"/>
              <a:t>Nota van toelichting op artikel 3.7, lid a van de Regeling</a:t>
            </a:r>
          </a:p>
          <a:p>
            <a:pPr marL="171450" indent="-171450">
              <a:buFontTx/>
              <a:buChar char="-"/>
            </a:pPr>
            <a:r>
              <a:rPr lang="nl-NL" dirty="0"/>
              <a:t>Bij de plaatselijke brandweer kan worden nagegaan of er sprake is van extreme droogte.</a:t>
            </a:r>
          </a:p>
          <a:p>
            <a:pPr marL="171450" indent="-171450">
              <a:buFontTx/>
              <a:buChar char="-"/>
            </a:pPr>
            <a:r>
              <a:rPr lang="nl-NL" dirty="0"/>
              <a:t>Gedeputeerde staten bepalen in het kader van handhaving uiteindelijk of er sprake is van extreme droogte. Zij baseren dit op informatie van: deskundigen, zoals brandweer of een meteorologische dienstverlener en wordt aansluiting gezocht bij de algemeen gehanteerde systematiek voor weeralarmen.</a:t>
            </a:r>
          </a:p>
        </p:txBody>
      </p:sp>
      <p:sp>
        <p:nvSpPr>
          <p:cNvPr id="4" name="Tijdelijke aanduiding voor dianummer 3"/>
          <p:cNvSpPr>
            <a:spLocks noGrp="1"/>
          </p:cNvSpPr>
          <p:nvPr>
            <p:ph type="sldNum" sz="quarter" idx="5"/>
          </p:nvPr>
        </p:nvSpPr>
        <p:spPr/>
        <p:txBody>
          <a:bodyPr/>
          <a:lstStyle/>
          <a:p>
            <a:fld id="{F026FC60-B83B-487F-8A25-1A20051ABDB4}" type="slidenum">
              <a:rPr lang="nl-NL" smtClean="0"/>
              <a:t>13</a:t>
            </a:fld>
            <a:endParaRPr lang="nl-NL"/>
          </a:p>
        </p:txBody>
      </p:sp>
    </p:spTree>
    <p:extLst>
      <p:ext uri="{BB962C8B-B14F-4D97-AF65-F5344CB8AC3E}">
        <p14:creationId xmlns:p14="http://schemas.microsoft.com/office/powerpoint/2010/main" val="33976055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a:t>Klik om stijl te bewerken</a:t>
            </a:r>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Klikken om de ondertitelstijl van het model te bewerken</a:t>
            </a:r>
          </a:p>
        </p:txBody>
      </p:sp>
      <p:sp>
        <p:nvSpPr>
          <p:cNvPr id="4" name="Tijdelijke aanduiding voor datum 3"/>
          <p:cNvSpPr>
            <a:spLocks noGrp="1"/>
          </p:cNvSpPr>
          <p:nvPr>
            <p:ph type="dt" sz="half" idx="10"/>
          </p:nvPr>
        </p:nvSpPr>
        <p:spPr/>
        <p:txBody>
          <a:bodyPr/>
          <a:lstStyle/>
          <a:p>
            <a:fld id="{77D81355-A67A-4E25-A4E9-FE332CB0A013}" type="datetimeFigureOut">
              <a:rPr lang="nl-NL" smtClean="0"/>
              <a:t>4-10-2026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D3D08450-157B-421F-AB4A-8201ACB0146C}" type="slidenum">
              <a:rPr lang="nl-NL" smtClean="0"/>
              <a:t>‹nr.›</a:t>
            </a:fld>
            <a:endParaRPr lang="nl-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77D81355-A67A-4E25-A4E9-FE332CB0A013}" type="datetimeFigureOut">
              <a:rPr lang="nl-NL" smtClean="0"/>
              <a:t>4-10-2026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D3D08450-157B-421F-AB4A-8201ACB0146C}" type="slidenum">
              <a:rPr lang="nl-NL" smtClean="0"/>
              <a:t>‹nr.›</a:t>
            </a:fld>
            <a:endParaRPr lang="nl-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stijl te bewerken</a:t>
            </a:r>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Tijdelijke aanduiding voor datum 3"/>
          <p:cNvSpPr>
            <a:spLocks noGrp="1"/>
          </p:cNvSpPr>
          <p:nvPr>
            <p:ph type="dt" sz="half" idx="10"/>
          </p:nvPr>
        </p:nvSpPr>
        <p:spPr/>
        <p:txBody>
          <a:bodyPr/>
          <a:lstStyle/>
          <a:p>
            <a:fld id="{77D81355-A67A-4E25-A4E9-FE332CB0A013}" type="datetimeFigureOut">
              <a:rPr lang="nl-NL" smtClean="0"/>
              <a:t>4-10-2026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D3D08450-157B-421F-AB4A-8201ACB0146C}" type="slidenum">
              <a:rPr lang="nl-NL" smtClean="0"/>
              <a:t>‹nr.›</a:t>
            </a:fld>
            <a:endParaRPr lang="nl-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77D81355-A67A-4E25-A4E9-FE332CB0A013}" type="datetimeFigureOut">
              <a:rPr lang="nl-NL" smtClean="0"/>
              <a:t>4-10-2026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D3D08450-157B-421F-AB4A-8201ACB0146C}" type="slidenum">
              <a:rPr lang="nl-NL" smtClean="0"/>
              <a:t>‹nr.›</a:t>
            </a:fld>
            <a:endParaRPr lang="nl-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stijl te bewerken</a:t>
            </a:r>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77D81355-A67A-4E25-A4E9-FE332CB0A013}" type="datetimeFigureOut">
              <a:rPr lang="nl-NL" smtClean="0"/>
              <a:t>4-10-2026</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D3D08450-157B-421F-AB4A-8201ACB0146C}" type="slidenum">
              <a:rPr lang="nl-NL" smtClean="0"/>
              <a:t>‹nr.›</a:t>
            </a:fld>
            <a:endParaRPr lang="nl-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datum 2"/>
          <p:cNvSpPr>
            <a:spLocks noGrp="1"/>
          </p:cNvSpPr>
          <p:nvPr>
            <p:ph type="dt" sz="half" idx="10"/>
          </p:nvPr>
        </p:nvSpPr>
        <p:spPr/>
        <p:txBody>
          <a:bodyPr/>
          <a:lstStyle/>
          <a:p>
            <a:fld id="{77D81355-A67A-4E25-A4E9-FE332CB0A013}" type="datetimeFigureOut">
              <a:rPr lang="nl-NL" smtClean="0"/>
              <a:t>4-10-2026</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D3D08450-157B-421F-AB4A-8201ACB0146C}" type="slidenum">
              <a:rPr lang="nl-NL" smtClean="0"/>
              <a:t>‹nr.›</a:t>
            </a:fld>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77D81355-A67A-4E25-A4E9-FE332CB0A013}" type="datetimeFigureOut">
              <a:rPr lang="nl-NL" smtClean="0"/>
              <a:t>4-10-2026</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D3D08450-157B-421F-AB4A-8201ACB0146C}" type="slidenum">
              <a:rPr lang="nl-NL" smtClean="0"/>
              <a:t>‹nr.›</a:t>
            </a:fld>
            <a:endParaRPr lang="nl-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stijl te bewerken</a:t>
            </a:r>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Tijdelijke aanduiding voor datum 4"/>
          <p:cNvSpPr>
            <a:spLocks noGrp="1"/>
          </p:cNvSpPr>
          <p:nvPr>
            <p:ph type="dt" sz="half" idx="10"/>
          </p:nvPr>
        </p:nvSpPr>
        <p:spPr/>
        <p:txBody>
          <a:bodyPr/>
          <a:lstStyle/>
          <a:p>
            <a:fld id="{77D81355-A67A-4E25-A4E9-FE332CB0A013}" type="datetimeFigureOut">
              <a:rPr lang="nl-NL" smtClean="0"/>
              <a:t>4-10-2026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D3D08450-157B-421F-AB4A-8201ACB0146C}" type="slidenum">
              <a:rPr lang="nl-NL" smtClean="0"/>
              <a:t>‹nr.›</a:t>
            </a:fld>
            <a:endParaRPr lang="nl-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stijl te bewerken</a:t>
            </a:r>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Tijdelijke aanduiding voor datum 4"/>
          <p:cNvSpPr>
            <a:spLocks noGrp="1"/>
          </p:cNvSpPr>
          <p:nvPr>
            <p:ph type="dt" sz="half" idx="10"/>
          </p:nvPr>
        </p:nvSpPr>
        <p:spPr/>
        <p:txBody>
          <a:bodyPr/>
          <a:lstStyle/>
          <a:p>
            <a:fld id="{77D81355-A67A-4E25-A4E9-FE332CB0A013}" type="datetimeFigureOut">
              <a:rPr lang="nl-NL" smtClean="0"/>
              <a:t>4-10-2026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D3D08450-157B-421F-AB4A-8201ACB0146C}" type="slidenum">
              <a:rPr lang="nl-NL" smtClean="0"/>
              <a:t>‹nr.›</a:t>
            </a:fld>
            <a:endParaRPr lang="nl-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verticale tekst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77D81355-A67A-4E25-A4E9-FE332CB0A013}" type="datetimeFigureOut">
              <a:rPr lang="nl-NL" smtClean="0"/>
              <a:t>4-10-2026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D3D08450-157B-421F-AB4A-8201ACB0146C}" type="slidenum">
              <a:rPr lang="nl-NL" smtClean="0"/>
              <a:t>‹nr.›</a:t>
            </a:fld>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a:t>Klik om stijl te bewerken</a:t>
            </a:r>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77D81355-A67A-4E25-A4E9-FE332CB0A013}" type="datetimeFigureOut">
              <a:rPr lang="nl-NL" smtClean="0"/>
              <a:t>4-10-2026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D3D08450-157B-421F-AB4A-8201ACB0146C}" type="slidenum">
              <a:rPr lang="nl-NL" smtClean="0"/>
              <a:t>‹nr.›</a:t>
            </a:fld>
            <a:endParaRPr lang="nl-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D81355-A67A-4E25-A4E9-FE332CB0A013}" type="datetimeFigureOut">
              <a:rPr lang="nl-NL" smtClean="0"/>
              <a:t>4-10-2026</a:t>
            </a:fld>
            <a:endParaRPr lang="nl-NL"/>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D08450-157B-421F-AB4A-8201ACB0146C}" type="slidenum">
              <a:rPr lang="nl-NL" smtClean="0"/>
              <a:t>‹nr.›</a:t>
            </a:fld>
            <a:endParaRPr lang="nl-N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932770" y="2492896"/>
            <a:ext cx="7772400" cy="1470025"/>
          </a:xfrm>
        </p:spPr>
        <p:txBody>
          <a:bodyPr>
            <a:normAutofit fontScale="90000"/>
          </a:bodyPr>
          <a:lstStyle/>
          <a:p>
            <a:r>
              <a:rPr lang="nl-NL" b="1" dirty="0"/>
              <a:t>Van aanvraag tot ontsteking: </a:t>
            </a:r>
            <a:br>
              <a:rPr lang="nl-NL" b="1" dirty="0"/>
            </a:br>
            <a:r>
              <a:rPr lang="nl-NL" b="1" dirty="0"/>
              <a:t>hoe adviseert de brandweer bij vuurwerkevenementen?</a:t>
            </a:r>
          </a:p>
        </p:txBody>
      </p:sp>
      <p:sp>
        <p:nvSpPr>
          <p:cNvPr id="4" name="Ondertitel 2">
            <a:extLst>
              <a:ext uri="{FF2B5EF4-FFF2-40B4-BE49-F238E27FC236}">
                <a16:creationId xmlns:a16="http://schemas.microsoft.com/office/drawing/2014/main" id="{D0A73E3C-83B3-F3F4-7316-9A4D446F72A7}"/>
              </a:ext>
            </a:extLst>
          </p:cNvPr>
          <p:cNvSpPr txBox="1">
            <a:spLocks/>
          </p:cNvSpPr>
          <p:nvPr/>
        </p:nvSpPr>
        <p:spPr>
          <a:xfrm>
            <a:off x="4997266" y="5157192"/>
            <a:ext cx="3707904" cy="115212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r>
              <a:rPr lang="nl-NL" sz="2000" dirty="0">
                <a:solidFill>
                  <a:schemeClr val="tx1"/>
                </a:solidFill>
              </a:rPr>
              <a:t>Jamie Mutsaerts</a:t>
            </a:r>
          </a:p>
          <a:p>
            <a:pPr algn="r"/>
            <a:r>
              <a:rPr lang="nl-NL" sz="2000" dirty="0">
                <a:solidFill>
                  <a:schemeClr val="tx1"/>
                </a:solidFill>
              </a:rPr>
              <a:t>Specialist Industriële Veiligheid</a:t>
            </a:r>
          </a:p>
          <a:p>
            <a:pPr algn="r"/>
            <a:r>
              <a:rPr lang="nl-NL" sz="2000" dirty="0">
                <a:solidFill>
                  <a:schemeClr val="tx1"/>
                </a:solidFill>
              </a:rPr>
              <a:t>5 oktober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979398-356A-B3E6-714A-346F059786AE}"/>
              </a:ext>
            </a:extLst>
          </p:cNvPr>
          <p:cNvSpPr>
            <a:spLocks noGrp="1"/>
          </p:cNvSpPr>
          <p:nvPr>
            <p:ph type="title"/>
          </p:nvPr>
        </p:nvSpPr>
        <p:spPr/>
        <p:txBody>
          <a:bodyPr/>
          <a:lstStyle/>
          <a:p>
            <a:pPr algn="l"/>
            <a:r>
              <a:rPr lang="nl-NL" dirty="0"/>
              <a:t>Agenda</a:t>
            </a:r>
          </a:p>
        </p:txBody>
      </p:sp>
      <p:sp>
        <p:nvSpPr>
          <p:cNvPr id="3" name="Tijdelijke aanduiding voor inhoud 2">
            <a:extLst>
              <a:ext uri="{FF2B5EF4-FFF2-40B4-BE49-F238E27FC236}">
                <a16:creationId xmlns:a16="http://schemas.microsoft.com/office/drawing/2014/main" id="{47CD0D98-0CAC-CD7C-5949-A93EC7BBBC73}"/>
              </a:ext>
            </a:extLst>
          </p:cNvPr>
          <p:cNvSpPr>
            <a:spLocks noGrp="1"/>
          </p:cNvSpPr>
          <p:nvPr>
            <p:ph idx="1"/>
          </p:nvPr>
        </p:nvSpPr>
        <p:spPr/>
        <p:txBody>
          <a:bodyPr>
            <a:normAutofit/>
          </a:bodyPr>
          <a:lstStyle/>
          <a:p>
            <a:r>
              <a:rPr lang="nl-NL" sz="2600" dirty="0"/>
              <a:t>Introductie</a:t>
            </a:r>
          </a:p>
          <a:p>
            <a:endParaRPr lang="nl-NL" sz="2600" dirty="0"/>
          </a:p>
          <a:p>
            <a:r>
              <a:rPr lang="nl-NL" sz="2600" dirty="0"/>
              <a:t>Adviesrol van de veiligheidsregio</a:t>
            </a:r>
          </a:p>
          <a:p>
            <a:endParaRPr lang="nl-NL" sz="2600" dirty="0"/>
          </a:p>
          <a:p>
            <a:r>
              <a:rPr lang="nl-NL" sz="2600" dirty="0"/>
              <a:t>Netwerkpositie</a:t>
            </a:r>
          </a:p>
          <a:p>
            <a:endParaRPr lang="nl-NL" sz="2600" dirty="0"/>
          </a:p>
          <a:p>
            <a:r>
              <a:rPr lang="nl-NL" sz="2600" dirty="0"/>
              <a:t>Dilemma’s (extreme droogte)</a:t>
            </a:r>
          </a:p>
        </p:txBody>
      </p:sp>
    </p:spTree>
    <p:extLst>
      <p:ext uri="{BB962C8B-B14F-4D97-AF65-F5344CB8AC3E}">
        <p14:creationId xmlns:p14="http://schemas.microsoft.com/office/powerpoint/2010/main" val="2071645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124744"/>
            <a:ext cx="8229600" cy="1084982"/>
          </a:xfrm>
        </p:spPr>
        <p:txBody>
          <a:bodyPr>
            <a:normAutofit/>
          </a:bodyPr>
          <a:lstStyle/>
          <a:p>
            <a:pPr algn="l"/>
            <a:r>
              <a:rPr lang="nl-NL" sz="4000" dirty="0"/>
              <a:t>Introductie</a:t>
            </a:r>
          </a:p>
        </p:txBody>
      </p:sp>
      <p:sp>
        <p:nvSpPr>
          <p:cNvPr id="3" name="Tijdelijke aanduiding voor inhoud 2"/>
          <p:cNvSpPr>
            <a:spLocks noGrp="1"/>
          </p:cNvSpPr>
          <p:nvPr>
            <p:ph idx="1"/>
          </p:nvPr>
        </p:nvSpPr>
        <p:spPr>
          <a:xfrm>
            <a:off x="457200" y="2348880"/>
            <a:ext cx="8229600" cy="3777283"/>
          </a:xfrm>
        </p:spPr>
        <p:txBody>
          <a:bodyPr>
            <a:noAutofit/>
          </a:bodyPr>
          <a:lstStyle/>
          <a:p>
            <a:pPr marL="0" indent="0">
              <a:lnSpc>
                <a:spcPct val="107000"/>
              </a:lnSpc>
              <a:buNone/>
            </a:pPr>
            <a:r>
              <a:rPr lang="nl-NL" sz="2600" dirty="0"/>
              <a:t>Wie ben ik? </a:t>
            </a:r>
          </a:p>
          <a:p>
            <a:pPr>
              <a:lnSpc>
                <a:spcPct val="107000"/>
              </a:lnSpc>
            </a:pPr>
            <a:endParaRPr lang="nl-NL" sz="2600" dirty="0"/>
          </a:p>
          <a:p>
            <a:pPr marL="0" indent="0">
              <a:lnSpc>
                <a:spcPct val="107000"/>
              </a:lnSpc>
              <a:buNone/>
            </a:pPr>
            <a:r>
              <a:rPr lang="nl-NL" sz="2600" dirty="0"/>
              <a:t>Wie zijn jullie?</a:t>
            </a:r>
          </a:p>
          <a:p>
            <a:pPr>
              <a:lnSpc>
                <a:spcPct val="107000"/>
              </a:lnSpc>
            </a:pPr>
            <a:endParaRPr lang="nl-NL" sz="2400" dirty="0"/>
          </a:p>
          <a:p>
            <a:pPr>
              <a:lnSpc>
                <a:spcPct val="107000"/>
              </a:lnSpc>
            </a:pPr>
            <a:endParaRPr lang="nl-NL" sz="2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1FF7E7-505C-866A-A831-56350477D336}"/>
              </a:ext>
            </a:extLst>
          </p:cNvPr>
          <p:cNvSpPr>
            <a:spLocks noGrp="1"/>
          </p:cNvSpPr>
          <p:nvPr>
            <p:ph type="title"/>
          </p:nvPr>
        </p:nvSpPr>
        <p:spPr/>
        <p:txBody>
          <a:bodyPr/>
          <a:lstStyle/>
          <a:p>
            <a:pPr algn="l"/>
            <a:r>
              <a:rPr lang="nl-NL" dirty="0"/>
              <a:t>Leerdoelen</a:t>
            </a:r>
          </a:p>
        </p:txBody>
      </p:sp>
      <p:sp>
        <p:nvSpPr>
          <p:cNvPr id="3" name="Tijdelijke aanduiding voor inhoud 2">
            <a:extLst>
              <a:ext uri="{FF2B5EF4-FFF2-40B4-BE49-F238E27FC236}">
                <a16:creationId xmlns:a16="http://schemas.microsoft.com/office/drawing/2014/main" id="{6080CC08-DC5E-CC57-B80C-DFE32BE098CC}"/>
              </a:ext>
            </a:extLst>
          </p:cNvPr>
          <p:cNvSpPr>
            <a:spLocks noGrp="1"/>
          </p:cNvSpPr>
          <p:nvPr>
            <p:ph idx="1"/>
          </p:nvPr>
        </p:nvSpPr>
        <p:spPr/>
        <p:txBody>
          <a:bodyPr/>
          <a:lstStyle/>
          <a:p>
            <a:r>
              <a:rPr lang="nl-NL" sz="2600" dirty="0"/>
              <a:t>Wat u leert tijdens deze sessie?</a:t>
            </a:r>
          </a:p>
          <a:p>
            <a:pPr lvl="1"/>
            <a:r>
              <a:rPr lang="nl-NL" sz="2600" dirty="0"/>
              <a:t>U krijgt inzicht in de afwegingskaders van de brandweer met betrekking tot de advisering.</a:t>
            </a:r>
          </a:p>
          <a:p>
            <a:pPr lvl="1"/>
            <a:r>
              <a:rPr lang="nl-NL" sz="2600" dirty="0"/>
              <a:t>U krijgt inzicht in de dilemma’s.</a:t>
            </a:r>
          </a:p>
          <a:p>
            <a:pPr lvl="1"/>
            <a:r>
              <a:rPr lang="nl-NL" sz="2600" dirty="0"/>
              <a:t>U draagt bij aan een dialoog tussen de brandweer als adviseur en de vergunningverlener. </a:t>
            </a:r>
          </a:p>
          <a:p>
            <a:pPr marL="0" indent="0">
              <a:buNone/>
            </a:pPr>
            <a:endParaRPr lang="nl-NL" dirty="0"/>
          </a:p>
          <a:p>
            <a:pPr marL="0" indent="0">
              <a:buNone/>
            </a:pPr>
            <a:endParaRPr lang="nl-NL" dirty="0"/>
          </a:p>
        </p:txBody>
      </p:sp>
    </p:spTree>
    <p:extLst>
      <p:ext uri="{BB962C8B-B14F-4D97-AF65-F5344CB8AC3E}">
        <p14:creationId xmlns:p14="http://schemas.microsoft.com/office/powerpoint/2010/main" val="27196808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4C2F7E-4938-A0DF-89C1-6785AEF4B08C}"/>
              </a:ext>
            </a:extLst>
          </p:cNvPr>
          <p:cNvSpPr>
            <a:spLocks noGrp="1"/>
          </p:cNvSpPr>
          <p:nvPr>
            <p:ph type="title"/>
          </p:nvPr>
        </p:nvSpPr>
        <p:spPr/>
        <p:txBody>
          <a:bodyPr/>
          <a:lstStyle/>
          <a:p>
            <a:pPr algn="l"/>
            <a:r>
              <a:rPr lang="nl-NL" dirty="0"/>
              <a:t>Adviesrol</a:t>
            </a:r>
          </a:p>
        </p:txBody>
      </p:sp>
      <p:sp>
        <p:nvSpPr>
          <p:cNvPr id="3" name="Tijdelijke aanduiding voor inhoud 2">
            <a:extLst>
              <a:ext uri="{FF2B5EF4-FFF2-40B4-BE49-F238E27FC236}">
                <a16:creationId xmlns:a16="http://schemas.microsoft.com/office/drawing/2014/main" id="{F8FA344B-1508-AC6F-3E9D-6CCF0C31D6E9}"/>
              </a:ext>
            </a:extLst>
          </p:cNvPr>
          <p:cNvSpPr>
            <a:spLocks noGrp="1"/>
          </p:cNvSpPr>
          <p:nvPr>
            <p:ph idx="1"/>
          </p:nvPr>
        </p:nvSpPr>
        <p:spPr/>
        <p:txBody>
          <a:bodyPr>
            <a:normAutofit/>
          </a:bodyPr>
          <a:lstStyle/>
          <a:p>
            <a:r>
              <a:rPr lang="nl-NL" sz="2600" dirty="0"/>
              <a:t>Vuurwerkbesluit</a:t>
            </a:r>
          </a:p>
          <a:p>
            <a:r>
              <a:rPr lang="nl-NL" sz="2600" dirty="0"/>
              <a:t>Melding (artikel 3B.4)</a:t>
            </a:r>
          </a:p>
          <a:p>
            <a:pPr lvl="1"/>
            <a:r>
              <a:rPr lang="nl-NL" sz="2600" dirty="0"/>
              <a:t>Lid 3: Afschrift naar het “bestuur van de regionale brandweer”.</a:t>
            </a:r>
          </a:p>
          <a:p>
            <a:r>
              <a:rPr lang="nl-NL" sz="2600" dirty="0"/>
              <a:t>Ontbrandingstoestemming (OT) (artikel 3B.3a)</a:t>
            </a:r>
          </a:p>
          <a:p>
            <a:pPr lvl="1"/>
            <a:r>
              <a:rPr lang="nl-NL" sz="2600" dirty="0"/>
              <a:t>Voor vuurwerk en pyrotechnische artikelen voor theatergebruik.</a:t>
            </a:r>
          </a:p>
          <a:p>
            <a:pPr lvl="1"/>
            <a:r>
              <a:rPr lang="nl-NL" sz="2600" dirty="0"/>
              <a:t>Adviesverzoek “bestuur veiligheidsregio”</a:t>
            </a:r>
            <a:br>
              <a:rPr lang="nl-NL" sz="2600" dirty="0"/>
            </a:br>
            <a:r>
              <a:rPr lang="nl-NL" sz="2600" dirty="0"/>
              <a:t>(lid 7, onder b). </a:t>
            </a:r>
          </a:p>
        </p:txBody>
      </p:sp>
    </p:spTree>
    <p:extLst>
      <p:ext uri="{BB962C8B-B14F-4D97-AF65-F5344CB8AC3E}">
        <p14:creationId xmlns:p14="http://schemas.microsoft.com/office/powerpoint/2010/main" val="4247746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ABDC7-EE24-E75A-9054-3F64EDAFFE5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A473B71-1358-1E50-8E55-59D933079505}"/>
              </a:ext>
            </a:extLst>
          </p:cNvPr>
          <p:cNvSpPr>
            <a:spLocks noGrp="1"/>
          </p:cNvSpPr>
          <p:nvPr>
            <p:ph type="title"/>
          </p:nvPr>
        </p:nvSpPr>
        <p:spPr/>
        <p:txBody>
          <a:bodyPr/>
          <a:lstStyle/>
          <a:p>
            <a:pPr algn="l"/>
            <a:r>
              <a:rPr lang="nl-NL" dirty="0"/>
              <a:t>Beoordeling</a:t>
            </a:r>
          </a:p>
        </p:txBody>
      </p:sp>
      <p:sp>
        <p:nvSpPr>
          <p:cNvPr id="3" name="Tijdelijke aanduiding voor inhoud 2">
            <a:extLst>
              <a:ext uri="{FF2B5EF4-FFF2-40B4-BE49-F238E27FC236}">
                <a16:creationId xmlns:a16="http://schemas.microsoft.com/office/drawing/2014/main" id="{8F692C46-893C-D51E-AD2D-E87D6E889AB7}"/>
              </a:ext>
            </a:extLst>
          </p:cNvPr>
          <p:cNvSpPr>
            <a:spLocks noGrp="1"/>
          </p:cNvSpPr>
          <p:nvPr>
            <p:ph idx="1"/>
          </p:nvPr>
        </p:nvSpPr>
        <p:spPr/>
        <p:txBody>
          <a:bodyPr>
            <a:noAutofit/>
          </a:bodyPr>
          <a:lstStyle/>
          <a:p>
            <a:r>
              <a:rPr lang="nl-NL" sz="2200" dirty="0"/>
              <a:t>Artikel 3B.3A, lid 2 onder e vraagt een actuele situatietekening, waarop is aangegeven:</a:t>
            </a:r>
          </a:p>
          <a:p>
            <a:pPr lvl="1"/>
            <a:r>
              <a:rPr lang="nl-NL" sz="2200" dirty="0"/>
              <a:t>de opbouwlocatie,</a:t>
            </a:r>
          </a:p>
          <a:p>
            <a:pPr lvl="1"/>
            <a:r>
              <a:rPr lang="nl-NL" sz="2200" dirty="0"/>
              <a:t>de afsteeklocatie met opstelling van de af te steken artikelen,</a:t>
            </a:r>
          </a:p>
          <a:p>
            <a:pPr lvl="1"/>
            <a:r>
              <a:rPr lang="nl-NL" sz="2200" dirty="0"/>
              <a:t>de omliggende bebouwing,</a:t>
            </a:r>
          </a:p>
          <a:p>
            <a:pPr lvl="1"/>
            <a:r>
              <a:rPr lang="nl-NL" sz="2200" dirty="0"/>
              <a:t>de veiligheidsafstanden,</a:t>
            </a:r>
          </a:p>
          <a:p>
            <a:pPr lvl="1"/>
            <a:r>
              <a:rPr lang="nl-NL" sz="2200" dirty="0"/>
              <a:t>de afzettingen van de gevarenzone tijdens opbouw en ontbranding,</a:t>
            </a:r>
          </a:p>
          <a:p>
            <a:pPr lvl="1"/>
            <a:r>
              <a:rPr lang="nl-NL" sz="2200" dirty="0"/>
              <a:t>de opstelplaats van het publiek, en</a:t>
            </a:r>
          </a:p>
          <a:p>
            <a:pPr lvl="1"/>
            <a:r>
              <a:rPr lang="nl-NL" sz="2200" dirty="0"/>
              <a:t>de vluchtwegen.</a:t>
            </a:r>
          </a:p>
          <a:p>
            <a:r>
              <a:rPr lang="nl-NL" sz="2200" dirty="0"/>
              <a:t>Onder g: een omschrijving van bijzondere omstandigheden. </a:t>
            </a:r>
          </a:p>
        </p:txBody>
      </p:sp>
    </p:spTree>
    <p:extLst>
      <p:ext uri="{BB962C8B-B14F-4D97-AF65-F5344CB8AC3E}">
        <p14:creationId xmlns:p14="http://schemas.microsoft.com/office/powerpoint/2010/main" val="15496578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B84F07-2BC5-EEDF-FEBF-9958E645000D}"/>
              </a:ext>
            </a:extLst>
          </p:cNvPr>
          <p:cNvSpPr>
            <a:spLocks noGrp="1"/>
          </p:cNvSpPr>
          <p:nvPr>
            <p:ph type="title"/>
          </p:nvPr>
        </p:nvSpPr>
        <p:spPr/>
        <p:txBody>
          <a:bodyPr/>
          <a:lstStyle/>
          <a:p>
            <a:pPr algn="l"/>
            <a:r>
              <a:rPr lang="nl-NL" dirty="0"/>
              <a:t>Beoordeling</a:t>
            </a:r>
          </a:p>
        </p:txBody>
      </p:sp>
      <p:sp>
        <p:nvSpPr>
          <p:cNvPr id="3" name="Tijdelijke aanduiding voor inhoud 2">
            <a:extLst>
              <a:ext uri="{FF2B5EF4-FFF2-40B4-BE49-F238E27FC236}">
                <a16:creationId xmlns:a16="http://schemas.microsoft.com/office/drawing/2014/main" id="{868AE71E-1EDC-1ADA-5FA0-EF1CC18E87A4}"/>
              </a:ext>
            </a:extLst>
          </p:cNvPr>
          <p:cNvSpPr>
            <a:spLocks noGrp="1"/>
          </p:cNvSpPr>
          <p:nvPr>
            <p:ph idx="1"/>
          </p:nvPr>
        </p:nvSpPr>
        <p:spPr/>
        <p:txBody>
          <a:bodyPr>
            <a:normAutofit/>
          </a:bodyPr>
          <a:lstStyle/>
          <a:p>
            <a:r>
              <a:rPr lang="nl-NL" sz="2600" dirty="0"/>
              <a:t>Waar zitten de belangrijkste aandachtspunten voor de brandweer?</a:t>
            </a:r>
          </a:p>
          <a:p>
            <a:endParaRPr lang="nl-NL" sz="2600" dirty="0"/>
          </a:p>
          <a:p>
            <a:r>
              <a:rPr lang="nl-NL" sz="2600" dirty="0"/>
              <a:t>Wat voor dilemma’s levert dit op in de advisering?</a:t>
            </a:r>
          </a:p>
          <a:p>
            <a:endParaRPr lang="nl-NL" sz="2600" dirty="0"/>
          </a:p>
          <a:p>
            <a:r>
              <a:rPr lang="nl-NL" sz="2600" dirty="0"/>
              <a:t>Hoe ga je hier mee om?</a:t>
            </a:r>
          </a:p>
        </p:txBody>
      </p:sp>
    </p:spTree>
    <p:extLst>
      <p:ext uri="{BB962C8B-B14F-4D97-AF65-F5344CB8AC3E}">
        <p14:creationId xmlns:p14="http://schemas.microsoft.com/office/powerpoint/2010/main" val="2188683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4F57D6-5E9D-1954-D551-7DB5A4960385}"/>
              </a:ext>
            </a:extLst>
          </p:cNvPr>
          <p:cNvSpPr>
            <a:spLocks noGrp="1"/>
          </p:cNvSpPr>
          <p:nvPr>
            <p:ph type="title"/>
          </p:nvPr>
        </p:nvSpPr>
        <p:spPr/>
        <p:txBody>
          <a:bodyPr/>
          <a:lstStyle/>
          <a:p>
            <a:pPr algn="l"/>
            <a:r>
              <a:rPr lang="nl-NL" dirty="0"/>
              <a:t>Beoordeling</a:t>
            </a:r>
          </a:p>
        </p:txBody>
      </p:sp>
      <p:sp>
        <p:nvSpPr>
          <p:cNvPr id="3" name="Tijdelijke aanduiding voor inhoud 2">
            <a:extLst>
              <a:ext uri="{FF2B5EF4-FFF2-40B4-BE49-F238E27FC236}">
                <a16:creationId xmlns:a16="http://schemas.microsoft.com/office/drawing/2014/main" id="{A149E62E-5994-5F3E-F2B8-6B325A2C154D}"/>
              </a:ext>
            </a:extLst>
          </p:cNvPr>
          <p:cNvSpPr>
            <a:spLocks noGrp="1"/>
          </p:cNvSpPr>
          <p:nvPr>
            <p:ph idx="1"/>
          </p:nvPr>
        </p:nvSpPr>
        <p:spPr/>
        <p:txBody>
          <a:bodyPr>
            <a:normAutofit/>
          </a:bodyPr>
          <a:lstStyle/>
          <a:p>
            <a:r>
              <a:rPr lang="nl-NL" sz="2600" dirty="0"/>
              <a:t>Gevolgen van de OT voor de omgeving en mogelijke gevolgen voor het </a:t>
            </a:r>
            <a:r>
              <a:rPr lang="nl-NL" sz="2600" b="1" dirty="0"/>
              <a:t>repressieve optreden </a:t>
            </a:r>
            <a:r>
              <a:rPr lang="nl-NL" sz="2600" dirty="0"/>
              <a:t>van de  brandweer: </a:t>
            </a:r>
          </a:p>
          <a:p>
            <a:pPr lvl="1"/>
            <a:r>
              <a:rPr lang="nl-NL" sz="2600" dirty="0"/>
              <a:t>Bluswater en bereikbaarheid.</a:t>
            </a:r>
          </a:p>
          <a:p>
            <a:pPr lvl="1"/>
            <a:r>
              <a:rPr lang="nl-NL" sz="2600" dirty="0"/>
              <a:t>Kwetsbare of bijzondere objecten.</a:t>
            </a:r>
          </a:p>
          <a:p>
            <a:pPr lvl="1"/>
            <a:r>
              <a:rPr lang="nl-NL" sz="2600" dirty="0"/>
              <a:t>Koppeling met locatie, (groot) evenement.</a:t>
            </a:r>
          </a:p>
          <a:p>
            <a:r>
              <a:rPr lang="nl-NL" sz="2600" dirty="0"/>
              <a:t>Het advies varieert per regio </a:t>
            </a:r>
          </a:p>
        </p:txBody>
      </p:sp>
      <p:pic>
        <p:nvPicPr>
          <p:cNvPr id="7" name="Afbeelding 6">
            <a:extLst>
              <a:ext uri="{FF2B5EF4-FFF2-40B4-BE49-F238E27FC236}">
                <a16:creationId xmlns:a16="http://schemas.microsoft.com/office/drawing/2014/main" id="{F8A7D170-2DEE-D74E-70AF-C560C8C0A662}"/>
              </a:ext>
            </a:extLst>
          </p:cNvPr>
          <p:cNvPicPr>
            <a:picLocks noChangeAspect="1"/>
          </p:cNvPicPr>
          <p:nvPr/>
        </p:nvPicPr>
        <p:blipFill>
          <a:blip r:embed="rId3"/>
          <a:stretch>
            <a:fillRect/>
          </a:stretch>
        </p:blipFill>
        <p:spPr>
          <a:xfrm>
            <a:off x="5724128" y="4228239"/>
            <a:ext cx="3263273" cy="2334147"/>
          </a:xfrm>
          <a:prstGeom prst="rect">
            <a:avLst/>
          </a:prstGeom>
        </p:spPr>
      </p:pic>
    </p:spTree>
    <p:extLst>
      <p:ext uri="{BB962C8B-B14F-4D97-AF65-F5344CB8AC3E}">
        <p14:creationId xmlns:p14="http://schemas.microsoft.com/office/powerpoint/2010/main" val="174387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8F7CE9-C445-D55E-A045-AAE7D1F31636}"/>
              </a:ext>
            </a:extLst>
          </p:cNvPr>
          <p:cNvSpPr>
            <a:spLocks noGrp="1"/>
          </p:cNvSpPr>
          <p:nvPr>
            <p:ph type="title"/>
          </p:nvPr>
        </p:nvSpPr>
        <p:spPr/>
        <p:txBody>
          <a:bodyPr/>
          <a:lstStyle/>
          <a:p>
            <a:pPr algn="l"/>
            <a:r>
              <a:rPr lang="nl-NL" dirty="0"/>
              <a:t>Ontbranding</a:t>
            </a:r>
          </a:p>
        </p:txBody>
      </p:sp>
      <p:sp>
        <p:nvSpPr>
          <p:cNvPr id="3" name="Tijdelijke aanduiding voor inhoud 2">
            <a:extLst>
              <a:ext uri="{FF2B5EF4-FFF2-40B4-BE49-F238E27FC236}">
                <a16:creationId xmlns:a16="http://schemas.microsoft.com/office/drawing/2014/main" id="{876611FE-9935-E787-B36D-88FF8B8CDF4E}"/>
              </a:ext>
            </a:extLst>
          </p:cNvPr>
          <p:cNvSpPr>
            <a:spLocks noGrp="1"/>
          </p:cNvSpPr>
          <p:nvPr>
            <p:ph idx="1"/>
          </p:nvPr>
        </p:nvSpPr>
        <p:spPr/>
        <p:txBody>
          <a:bodyPr/>
          <a:lstStyle/>
          <a:p>
            <a:r>
              <a:rPr lang="nl-NL" sz="2600" dirty="0"/>
              <a:t>Toezicht ligt primair bij de OD</a:t>
            </a:r>
          </a:p>
          <a:p>
            <a:endParaRPr lang="nl-NL" sz="2600" dirty="0"/>
          </a:p>
          <a:p>
            <a:r>
              <a:rPr lang="nl-NL" sz="2600" dirty="0"/>
              <a:t>Samen optrekken met de OD (adviseur)</a:t>
            </a:r>
          </a:p>
          <a:p>
            <a:pPr lvl="1"/>
            <a:r>
              <a:rPr lang="nl-NL" sz="2600" dirty="0"/>
              <a:t>Zicht op elkaars rol en netwerk</a:t>
            </a:r>
          </a:p>
          <a:p>
            <a:pPr lvl="1"/>
            <a:r>
              <a:rPr lang="nl-NL" sz="2600" dirty="0"/>
              <a:t>Adviseren als het nodig is</a:t>
            </a:r>
          </a:p>
          <a:p>
            <a:r>
              <a:rPr lang="nl-NL" sz="2600" dirty="0"/>
              <a:t>Afspraken waar het gewenst is?</a:t>
            </a:r>
          </a:p>
        </p:txBody>
      </p:sp>
      <p:pic>
        <p:nvPicPr>
          <p:cNvPr id="4" name="Afbeelding 3">
            <a:extLst>
              <a:ext uri="{FF2B5EF4-FFF2-40B4-BE49-F238E27FC236}">
                <a16:creationId xmlns:a16="http://schemas.microsoft.com/office/drawing/2014/main" id="{C22D0929-17EE-0A14-0BAB-012C22D6D493}"/>
              </a:ext>
            </a:extLst>
          </p:cNvPr>
          <p:cNvPicPr>
            <a:picLocks noChangeAspect="1"/>
          </p:cNvPicPr>
          <p:nvPr/>
        </p:nvPicPr>
        <p:blipFill>
          <a:blip r:embed="rId3"/>
          <a:stretch>
            <a:fillRect/>
          </a:stretch>
        </p:blipFill>
        <p:spPr>
          <a:xfrm>
            <a:off x="4012945" y="4698202"/>
            <a:ext cx="4703207" cy="1441305"/>
          </a:xfrm>
          <a:prstGeom prst="rect">
            <a:avLst/>
          </a:prstGeom>
        </p:spPr>
      </p:pic>
    </p:spTree>
    <p:extLst>
      <p:ext uri="{BB962C8B-B14F-4D97-AF65-F5344CB8AC3E}">
        <p14:creationId xmlns:p14="http://schemas.microsoft.com/office/powerpoint/2010/main" val="1533478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6EEE92-1039-F1F7-BA8D-08A62A4C6F60}"/>
              </a:ext>
            </a:extLst>
          </p:cNvPr>
          <p:cNvSpPr>
            <a:spLocks noGrp="1"/>
          </p:cNvSpPr>
          <p:nvPr>
            <p:ph type="title"/>
          </p:nvPr>
        </p:nvSpPr>
        <p:spPr/>
        <p:txBody>
          <a:bodyPr/>
          <a:lstStyle/>
          <a:p>
            <a:pPr algn="l"/>
            <a:r>
              <a:rPr lang="nl-NL" dirty="0"/>
              <a:t>Netwerkpositie</a:t>
            </a:r>
          </a:p>
        </p:txBody>
      </p:sp>
      <p:sp>
        <p:nvSpPr>
          <p:cNvPr id="3" name="Tijdelijke aanduiding voor inhoud 2">
            <a:extLst>
              <a:ext uri="{FF2B5EF4-FFF2-40B4-BE49-F238E27FC236}">
                <a16:creationId xmlns:a16="http://schemas.microsoft.com/office/drawing/2014/main" id="{C8AD6031-D9BF-6821-E8DA-E19C9882EF10}"/>
              </a:ext>
            </a:extLst>
          </p:cNvPr>
          <p:cNvSpPr>
            <a:spLocks noGrp="1"/>
          </p:cNvSpPr>
          <p:nvPr>
            <p:ph idx="1"/>
          </p:nvPr>
        </p:nvSpPr>
        <p:spPr/>
        <p:txBody>
          <a:bodyPr/>
          <a:lstStyle/>
          <a:p>
            <a:r>
              <a:rPr lang="nl-NL" sz="2600" dirty="0"/>
              <a:t>Veiligheidsregio (intern)</a:t>
            </a:r>
          </a:p>
          <a:p>
            <a:pPr lvl="1"/>
            <a:r>
              <a:rPr lang="nl-NL" sz="2600" dirty="0"/>
              <a:t>Koppeling met evenementenadviseurs</a:t>
            </a:r>
          </a:p>
          <a:p>
            <a:r>
              <a:rPr lang="nl-NL" sz="2600" dirty="0"/>
              <a:t>Samenwerking met OD</a:t>
            </a:r>
            <a:br>
              <a:rPr lang="nl-NL" sz="2600" dirty="0"/>
            </a:br>
            <a:endParaRPr lang="nl-NL" sz="2600" dirty="0"/>
          </a:p>
          <a:p>
            <a:r>
              <a:rPr lang="nl-NL" sz="2600" dirty="0"/>
              <a:t>Netwerk Brandweer NL </a:t>
            </a:r>
          </a:p>
          <a:p>
            <a:pPr lvl="1"/>
            <a:r>
              <a:rPr lang="nl-NL" sz="2600" dirty="0"/>
              <a:t>Koppeling met LWVC</a:t>
            </a:r>
          </a:p>
          <a:p>
            <a:pPr lvl="1"/>
            <a:endParaRPr lang="nl-NL" sz="2600" dirty="0"/>
          </a:p>
          <a:p>
            <a:r>
              <a:rPr lang="nl-NL" sz="2600" dirty="0"/>
              <a:t>Wat kan er beter?</a:t>
            </a:r>
          </a:p>
          <a:p>
            <a:pPr lvl="1"/>
            <a:endParaRPr lang="nl-NL" dirty="0"/>
          </a:p>
        </p:txBody>
      </p:sp>
    </p:spTree>
    <p:extLst>
      <p:ext uri="{BB962C8B-B14F-4D97-AF65-F5344CB8AC3E}">
        <p14:creationId xmlns:p14="http://schemas.microsoft.com/office/powerpoint/2010/main" val="3257878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450A5A-C108-48AF-3896-B6D03B623672}"/>
              </a:ext>
            </a:extLst>
          </p:cNvPr>
          <p:cNvSpPr>
            <a:spLocks noGrp="1"/>
          </p:cNvSpPr>
          <p:nvPr>
            <p:ph type="title"/>
          </p:nvPr>
        </p:nvSpPr>
        <p:spPr/>
        <p:txBody>
          <a:bodyPr/>
          <a:lstStyle/>
          <a:p>
            <a:pPr algn="l"/>
            <a:r>
              <a:rPr lang="nl-NL" dirty="0"/>
              <a:t>Dilemma’s</a:t>
            </a:r>
          </a:p>
        </p:txBody>
      </p:sp>
      <p:sp>
        <p:nvSpPr>
          <p:cNvPr id="3" name="Tijdelijke aanduiding voor inhoud 2">
            <a:extLst>
              <a:ext uri="{FF2B5EF4-FFF2-40B4-BE49-F238E27FC236}">
                <a16:creationId xmlns:a16="http://schemas.microsoft.com/office/drawing/2014/main" id="{393FD026-2B97-5E29-9412-0787BE94858A}"/>
              </a:ext>
            </a:extLst>
          </p:cNvPr>
          <p:cNvSpPr>
            <a:spLocks noGrp="1"/>
          </p:cNvSpPr>
          <p:nvPr>
            <p:ph idx="1"/>
          </p:nvPr>
        </p:nvSpPr>
        <p:spPr/>
        <p:txBody>
          <a:bodyPr/>
          <a:lstStyle/>
          <a:p>
            <a:pPr marL="0" indent="0">
              <a:buNone/>
            </a:pPr>
            <a:r>
              <a:rPr lang="nl-NL" sz="2600" dirty="0"/>
              <a:t>We kunnen niet alle risico's wegnemen. </a:t>
            </a:r>
          </a:p>
          <a:p>
            <a:endParaRPr lang="nl-NL" sz="2600" dirty="0"/>
          </a:p>
          <a:p>
            <a:r>
              <a:rPr lang="nl-NL" sz="2600" dirty="0"/>
              <a:t>Wanneer is een risico acceptabel?</a:t>
            </a:r>
            <a:br>
              <a:rPr lang="nl-NL" sz="2600" dirty="0"/>
            </a:br>
            <a:endParaRPr lang="nl-NL" sz="2600" dirty="0"/>
          </a:p>
          <a:p>
            <a:r>
              <a:rPr lang="nl-NL" sz="2600" dirty="0"/>
              <a:t>Wat is daar voor nodig?</a:t>
            </a:r>
          </a:p>
          <a:p>
            <a:pPr lvl="1"/>
            <a:endParaRPr lang="nl-NL" dirty="0"/>
          </a:p>
          <a:p>
            <a:endParaRPr lang="nl-NL" dirty="0"/>
          </a:p>
          <a:p>
            <a:endParaRPr lang="nl-NL" dirty="0"/>
          </a:p>
        </p:txBody>
      </p:sp>
    </p:spTree>
    <p:extLst>
      <p:ext uri="{BB962C8B-B14F-4D97-AF65-F5344CB8AC3E}">
        <p14:creationId xmlns:p14="http://schemas.microsoft.com/office/powerpoint/2010/main" val="20826295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FEA416-E1B2-15C5-0605-D36C69FA2356}"/>
              </a:ext>
            </a:extLst>
          </p:cNvPr>
          <p:cNvSpPr>
            <a:spLocks noGrp="1"/>
          </p:cNvSpPr>
          <p:nvPr>
            <p:ph type="title"/>
          </p:nvPr>
        </p:nvSpPr>
        <p:spPr/>
        <p:txBody>
          <a:bodyPr/>
          <a:lstStyle/>
          <a:p>
            <a:pPr algn="l"/>
            <a:r>
              <a:rPr lang="nl-NL" dirty="0"/>
              <a:t>Extreme droogte</a:t>
            </a:r>
          </a:p>
        </p:txBody>
      </p:sp>
      <p:sp>
        <p:nvSpPr>
          <p:cNvPr id="3" name="Tijdelijke aanduiding voor inhoud 2">
            <a:extLst>
              <a:ext uri="{FF2B5EF4-FFF2-40B4-BE49-F238E27FC236}">
                <a16:creationId xmlns:a16="http://schemas.microsoft.com/office/drawing/2014/main" id="{FD458CE2-6C37-83CB-BF83-79F627EBA82D}"/>
              </a:ext>
            </a:extLst>
          </p:cNvPr>
          <p:cNvSpPr>
            <a:spLocks noGrp="1"/>
          </p:cNvSpPr>
          <p:nvPr>
            <p:ph idx="1"/>
          </p:nvPr>
        </p:nvSpPr>
        <p:spPr/>
        <p:txBody>
          <a:bodyPr/>
          <a:lstStyle/>
          <a:p>
            <a:endParaRPr lang="nl-NL" dirty="0"/>
          </a:p>
        </p:txBody>
      </p:sp>
      <p:pic>
        <p:nvPicPr>
          <p:cNvPr id="4" name="Afbeelding 3">
            <a:extLst>
              <a:ext uri="{FF2B5EF4-FFF2-40B4-BE49-F238E27FC236}">
                <a16:creationId xmlns:a16="http://schemas.microsoft.com/office/drawing/2014/main" id="{0E9F9BA1-E4BB-229C-0206-AFBE52C90460}"/>
              </a:ext>
            </a:extLst>
          </p:cNvPr>
          <p:cNvPicPr>
            <a:picLocks noChangeAspect="1"/>
          </p:cNvPicPr>
          <p:nvPr/>
        </p:nvPicPr>
        <p:blipFill>
          <a:blip r:embed="rId3"/>
          <a:stretch>
            <a:fillRect/>
          </a:stretch>
        </p:blipFill>
        <p:spPr>
          <a:xfrm>
            <a:off x="108557" y="4677335"/>
            <a:ext cx="2926080" cy="1946148"/>
          </a:xfrm>
          <a:prstGeom prst="rect">
            <a:avLst/>
          </a:prstGeom>
        </p:spPr>
      </p:pic>
      <p:pic>
        <p:nvPicPr>
          <p:cNvPr id="6" name="Afbeelding 5">
            <a:extLst>
              <a:ext uri="{FF2B5EF4-FFF2-40B4-BE49-F238E27FC236}">
                <a16:creationId xmlns:a16="http://schemas.microsoft.com/office/drawing/2014/main" id="{CE492CB2-F51E-CD10-29BD-073B9E3F7F46}"/>
              </a:ext>
            </a:extLst>
          </p:cNvPr>
          <p:cNvPicPr>
            <a:picLocks noChangeAspect="1"/>
          </p:cNvPicPr>
          <p:nvPr/>
        </p:nvPicPr>
        <p:blipFill>
          <a:blip r:embed="rId4"/>
          <a:stretch>
            <a:fillRect/>
          </a:stretch>
        </p:blipFill>
        <p:spPr>
          <a:xfrm>
            <a:off x="193689" y="1207591"/>
            <a:ext cx="3591426" cy="2753109"/>
          </a:xfrm>
          <a:prstGeom prst="rect">
            <a:avLst/>
          </a:prstGeom>
        </p:spPr>
      </p:pic>
      <p:pic>
        <p:nvPicPr>
          <p:cNvPr id="10" name="Afbeelding 9">
            <a:extLst>
              <a:ext uri="{FF2B5EF4-FFF2-40B4-BE49-F238E27FC236}">
                <a16:creationId xmlns:a16="http://schemas.microsoft.com/office/drawing/2014/main" id="{50E4D94A-A037-C4F4-61FD-4E2181EBE70E}"/>
              </a:ext>
            </a:extLst>
          </p:cNvPr>
          <p:cNvPicPr>
            <a:picLocks noChangeAspect="1"/>
          </p:cNvPicPr>
          <p:nvPr/>
        </p:nvPicPr>
        <p:blipFill>
          <a:blip r:embed="rId5"/>
          <a:stretch>
            <a:fillRect/>
          </a:stretch>
        </p:blipFill>
        <p:spPr>
          <a:xfrm>
            <a:off x="2617826" y="5438586"/>
            <a:ext cx="6299317" cy="1375154"/>
          </a:xfrm>
          <a:prstGeom prst="rect">
            <a:avLst/>
          </a:prstGeom>
        </p:spPr>
      </p:pic>
      <p:pic>
        <p:nvPicPr>
          <p:cNvPr id="12" name="Afbeelding 11">
            <a:extLst>
              <a:ext uri="{FF2B5EF4-FFF2-40B4-BE49-F238E27FC236}">
                <a16:creationId xmlns:a16="http://schemas.microsoft.com/office/drawing/2014/main" id="{B99EE41F-2DFD-9C1C-FB59-70744B9802F0}"/>
              </a:ext>
            </a:extLst>
          </p:cNvPr>
          <p:cNvPicPr>
            <a:picLocks noChangeAspect="1"/>
          </p:cNvPicPr>
          <p:nvPr/>
        </p:nvPicPr>
        <p:blipFill>
          <a:blip r:embed="rId6"/>
          <a:stretch>
            <a:fillRect/>
          </a:stretch>
        </p:blipFill>
        <p:spPr>
          <a:xfrm>
            <a:off x="2368282" y="2986800"/>
            <a:ext cx="3130961" cy="2221408"/>
          </a:xfrm>
          <a:prstGeom prst="rect">
            <a:avLst/>
          </a:prstGeom>
        </p:spPr>
      </p:pic>
      <p:pic>
        <p:nvPicPr>
          <p:cNvPr id="8" name="Afbeelding 7">
            <a:extLst>
              <a:ext uri="{FF2B5EF4-FFF2-40B4-BE49-F238E27FC236}">
                <a16:creationId xmlns:a16="http://schemas.microsoft.com/office/drawing/2014/main" id="{81B87130-2D6F-C058-EC7A-B108D1C7BE73}"/>
              </a:ext>
            </a:extLst>
          </p:cNvPr>
          <p:cNvPicPr>
            <a:picLocks noChangeAspect="1"/>
          </p:cNvPicPr>
          <p:nvPr/>
        </p:nvPicPr>
        <p:blipFill>
          <a:blip r:embed="rId7"/>
          <a:stretch>
            <a:fillRect/>
          </a:stretch>
        </p:blipFill>
        <p:spPr>
          <a:xfrm>
            <a:off x="5210238" y="1143001"/>
            <a:ext cx="3458250" cy="3789040"/>
          </a:xfrm>
          <a:prstGeom prst="rect">
            <a:avLst/>
          </a:prstGeom>
        </p:spPr>
      </p:pic>
    </p:spTree>
    <p:extLst>
      <p:ext uri="{BB962C8B-B14F-4D97-AF65-F5344CB8AC3E}">
        <p14:creationId xmlns:p14="http://schemas.microsoft.com/office/powerpoint/2010/main" val="3559845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1B2445-64DA-419A-9201-ECCCDF781A37}"/>
              </a:ext>
            </a:extLst>
          </p:cNvPr>
          <p:cNvSpPr>
            <a:spLocks noGrp="1"/>
          </p:cNvSpPr>
          <p:nvPr>
            <p:ph type="title"/>
          </p:nvPr>
        </p:nvSpPr>
        <p:spPr/>
        <p:txBody>
          <a:bodyPr/>
          <a:lstStyle/>
          <a:p>
            <a:pPr algn="l"/>
            <a:r>
              <a:rPr lang="nl-NL" dirty="0"/>
              <a:t>Extreme droogte</a:t>
            </a:r>
          </a:p>
        </p:txBody>
      </p:sp>
      <p:sp>
        <p:nvSpPr>
          <p:cNvPr id="3" name="Tijdelijke aanduiding voor inhoud 2">
            <a:extLst>
              <a:ext uri="{FF2B5EF4-FFF2-40B4-BE49-F238E27FC236}">
                <a16:creationId xmlns:a16="http://schemas.microsoft.com/office/drawing/2014/main" id="{A96D105B-5CA0-17C4-BD0F-AC08BDB9B4CE}"/>
              </a:ext>
            </a:extLst>
          </p:cNvPr>
          <p:cNvSpPr>
            <a:spLocks noGrp="1"/>
          </p:cNvSpPr>
          <p:nvPr>
            <p:ph idx="1"/>
          </p:nvPr>
        </p:nvSpPr>
        <p:spPr/>
        <p:txBody>
          <a:bodyPr>
            <a:normAutofit/>
          </a:bodyPr>
          <a:lstStyle/>
          <a:p>
            <a:r>
              <a:rPr lang="nl-NL" sz="2600" dirty="0"/>
              <a:t>Wettelijke kader</a:t>
            </a:r>
          </a:p>
          <a:p>
            <a:pPr lvl="1"/>
            <a:r>
              <a:rPr lang="nl-NL" sz="2600" dirty="0"/>
              <a:t>Regeling bedrijfsmatig tot ontbranding brengen van vuurwerk </a:t>
            </a:r>
          </a:p>
          <a:p>
            <a:pPr lvl="2"/>
            <a:r>
              <a:rPr lang="nl-NL" sz="2600" dirty="0"/>
              <a:t>Artikel 3.7 Het tot ontbranding brengen van vuurwerk is verboden indien sprake is van: </a:t>
            </a:r>
            <a:br>
              <a:rPr lang="nl-NL" sz="2600" dirty="0"/>
            </a:br>
            <a:r>
              <a:rPr lang="nl-NL" sz="2600" dirty="0">
                <a:solidFill>
                  <a:srgbClr val="0070C0"/>
                </a:solidFill>
              </a:rPr>
              <a:t>a. extreme droogte;</a:t>
            </a:r>
          </a:p>
          <a:p>
            <a:pPr lvl="1"/>
            <a:r>
              <a:rPr lang="nl-NL" sz="2600" dirty="0"/>
              <a:t>De Nota van toelichting geeft ook geen duidelijk kader, op basis van informatie plaatselijke brandweer (of andere deskundigen) volgt een besluit door Gedeputeerde Staten</a:t>
            </a:r>
          </a:p>
        </p:txBody>
      </p:sp>
    </p:spTree>
    <p:extLst>
      <p:ext uri="{BB962C8B-B14F-4D97-AF65-F5344CB8AC3E}">
        <p14:creationId xmlns:p14="http://schemas.microsoft.com/office/powerpoint/2010/main" val="11600079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A4EA4F-FA56-2A63-61CB-3DFE38F3B87D}"/>
              </a:ext>
            </a:extLst>
          </p:cNvPr>
          <p:cNvSpPr>
            <a:spLocks noGrp="1"/>
          </p:cNvSpPr>
          <p:nvPr>
            <p:ph type="title"/>
          </p:nvPr>
        </p:nvSpPr>
        <p:spPr/>
        <p:txBody>
          <a:bodyPr/>
          <a:lstStyle/>
          <a:p>
            <a:pPr algn="l"/>
            <a:r>
              <a:rPr lang="nl-NL" dirty="0"/>
              <a:t>Extreme droogte</a:t>
            </a:r>
          </a:p>
        </p:txBody>
      </p:sp>
      <p:sp>
        <p:nvSpPr>
          <p:cNvPr id="3" name="Tijdelijke aanduiding voor inhoud 2">
            <a:extLst>
              <a:ext uri="{FF2B5EF4-FFF2-40B4-BE49-F238E27FC236}">
                <a16:creationId xmlns:a16="http://schemas.microsoft.com/office/drawing/2014/main" id="{B9C388DE-9692-8ECF-3F43-479049F4349C}"/>
              </a:ext>
            </a:extLst>
          </p:cNvPr>
          <p:cNvSpPr>
            <a:spLocks noGrp="1"/>
          </p:cNvSpPr>
          <p:nvPr>
            <p:ph idx="1"/>
          </p:nvPr>
        </p:nvSpPr>
        <p:spPr/>
        <p:txBody>
          <a:bodyPr>
            <a:normAutofit fontScale="25000" lnSpcReduction="20000"/>
          </a:bodyPr>
          <a:lstStyle/>
          <a:p>
            <a:r>
              <a:rPr lang="nl-NL" sz="8400" dirty="0"/>
              <a:t>Beoordeling aan de hand van de “handreiking extreme droogte bij Vuurwerkevenementen”.</a:t>
            </a:r>
          </a:p>
          <a:p>
            <a:pPr lvl="1"/>
            <a:r>
              <a:rPr lang="nl-NL" sz="8400" i="1" dirty="0"/>
              <a:t>Doel: Een uniforme beoordeling of op een locatie sprake is van extreme droogte.</a:t>
            </a:r>
          </a:p>
          <a:p>
            <a:r>
              <a:rPr lang="nl-NL" sz="8400" i="1" dirty="0"/>
              <a:t>Stappen handreiking:</a:t>
            </a:r>
          </a:p>
          <a:p>
            <a:pPr marL="457200" indent="-457200">
              <a:buFont typeface="+mj-lt"/>
              <a:buAutoNum type="arabicPeriod"/>
            </a:pPr>
            <a:r>
              <a:rPr lang="nl-NL" sz="8400" dirty="0"/>
              <a:t>Afstemming met veiligheidsregio (brandweer) </a:t>
            </a:r>
          </a:p>
          <a:p>
            <a:pPr marL="457200" indent="-457200">
              <a:buFont typeface="+mj-lt"/>
              <a:buAutoNum type="arabicPeriod"/>
            </a:pPr>
            <a:r>
              <a:rPr lang="nl-NL" sz="8400" dirty="0"/>
              <a:t>Locatiebezoek samen met veiligheidsregio </a:t>
            </a:r>
          </a:p>
          <a:p>
            <a:pPr marL="457200" indent="-457200">
              <a:buFont typeface="+mj-lt"/>
              <a:buAutoNum type="arabicPeriod"/>
            </a:pPr>
            <a:r>
              <a:rPr lang="nl-NL" sz="8400" dirty="0"/>
              <a:t>Veiligheidsregio geeft advies: </a:t>
            </a:r>
            <a:br>
              <a:rPr lang="nl-NL" sz="8400" dirty="0"/>
            </a:br>
            <a:r>
              <a:rPr lang="nl-NL" sz="8400" dirty="0"/>
              <a:t>&gt; Optie 1: droogte maar doorgaan </a:t>
            </a:r>
            <a:br>
              <a:rPr lang="nl-NL" sz="8400" dirty="0"/>
            </a:br>
            <a:r>
              <a:rPr lang="nl-NL" sz="8400" dirty="0"/>
              <a:t>&gt; Optie 2: droogte maar doorgaan onder voorwaarden</a:t>
            </a:r>
            <a:br>
              <a:rPr lang="nl-NL" sz="8400" dirty="0"/>
            </a:br>
            <a:r>
              <a:rPr lang="nl-NL" sz="8400" dirty="0"/>
              <a:t>&gt; Optie 3: extreme droogte dus niet doorgaan. </a:t>
            </a:r>
          </a:p>
          <a:p>
            <a:pPr marL="457200" indent="-457200">
              <a:buFont typeface="+mj-lt"/>
              <a:buAutoNum type="arabicPeriod"/>
            </a:pPr>
            <a:r>
              <a:rPr lang="nl-NL" sz="8400" dirty="0"/>
              <a:t>Definitieve beoordeling door Gedeputeerde staten op basis advies veiligheidsregio + beoordeling provincie/omgevingsdienst</a:t>
            </a:r>
          </a:p>
          <a:p>
            <a:pPr marL="457200" indent="-457200">
              <a:buFont typeface="+mj-lt"/>
              <a:buAutoNum type="arabicPeriod"/>
            </a:pPr>
            <a:r>
              <a:rPr lang="nl-NL" sz="8400" dirty="0"/>
              <a:t>Communicatie naar </a:t>
            </a:r>
            <a:r>
              <a:rPr lang="nl-NL" sz="8400" dirty="0" err="1"/>
              <a:t>ontbrander</a:t>
            </a:r>
            <a:endParaRPr lang="nl-NL" sz="8400" dirty="0"/>
          </a:p>
          <a:p>
            <a:pPr marL="457200" indent="-457200">
              <a:buFont typeface="+mj-lt"/>
              <a:buAutoNum type="arabicPeriod"/>
            </a:pPr>
            <a:r>
              <a:rPr lang="nl-NL" sz="8400" dirty="0"/>
              <a:t>Communicatie naar </a:t>
            </a:r>
            <a:r>
              <a:rPr lang="nl-NL" sz="8400" dirty="0" err="1"/>
              <a:t>ILenT</a:t>
            </a:r>
            <a:r>
              <a:rPr lang="nl-NL" sz="8400" dirty="0"/>
              <a:t>, luchtverkeersleiding, burgemeester </a:t>
            </a:r>
            <a:endParaRPr lang="nl-NL" sz="8400" i="1" dirty="0"/>
          </a:p>
          <a:p>
            <a:endParaRPr lang="nl-NL" dirty="0"/>
          </a:p>
        </p:txBody>
      </p:sp>
    </p:spTree>
    <p:extLst>
      <p:ext uri="{BB962C8B-B14F-4D97-AF65-F5344CB8AC3E}">
        <p14:creationId xmlns:p14="http://schemas.microsoft.com/office/powerpoint/2010/main" val="23977921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8F55C5-7D7C-405A-DA2C-5847CB25B119}"/>
              </a:ext>
            </a:extLst>
          </p:cNvPr>
          <p:cNvSpPr>
            <a:spLocks noGrp="1"/>
          </p:cNvSpPr>
          <p:nvPr>
            <p:ph type="title"/>
          </p:nvPr>
        </p:nvSpPr>
        <p:spPr/>
        <p:txBody>
          <a:bodyPr/>
          <a:lstStyle/>
          <a:p>
            <a:pPr algn="l"/>
            <a:r>
              <a:rPr lang="nl-NL" dirty="0"/>
              <a:t>Extreme droogte</a:t>
            </a:r>
          </a:p>
        </p:txBody>
      </p:sp>
      <p:sp>
        <p:nvSpPr>
          <p:cNvPr id="3" name="Tijdelijke aanduiding voor inhoud 2">
            <a:extLst>
              <a:ext uri="{FF2B5EF4-FFF2-40B4-BE49-F238E27FC236}">
                <a16:creationId xmlns:a16="http://schemas.microsoft.com/office/drawing/2014/main" id="{7376CC34-77B1-8852-26C1-E11D4000248B}"/>
              </a:ext>
            </a:extLst>
          </p:cNvPr>
          <p:cNvSpPr>
            <a:spLocks noGrp="1"/>
          </p:cNvSpPr>
          <p:nvPr>
            <p:ph idx="1"/>
          </p:nvPr>
        </p:nvSpPr>
        <p:spPr/>
        <p:txBody>
          <a:bodyPr>
            <a:normAutofit/>
          </a:bodyPr>
          <a:lstStyle/>
          <a:p>
            <a:r>
              <a:rPr lang="nl-NL" sz="2600" dirty="0"/>
              <a:t>Locatiebezoek: wat is mogelijk, welke aanvullende voorwaarden?</a:t>
            </a:r>
          </a:p>
          <a:p>
            <a:r>
              <a:rPr lang="nl-NL" sz="2600" dirty="0"/>
              <a:t>Gaat het alleen om droogte in de natuur?</a:t>
            </a:r>
          </a:p>
          <a:p>
            <a:r>
              <a:rPr lang="nl-NL" sz="2600" dirty="0"/>
              <a:t>Wat speelt er binnen de omgeving?</a:t>
            </a:r>
          </a:p>
          <a:p>
            <a:endParaRPr lang="nl-NL" sz="2600" dirty="0"/>
          </a:p>
          <a:p>
            <a:r>
              <a:rPr lang="nl-NL" sz="2600" dirty="0"/>
              <a:t>Afstemming tussen brandweer en OD en eventueel met beziger zijn essentieel</a:t>
            </a:r>
          </a:p>
        </p:txBody>
      </p:sp>
      <p:pic>
        <p:nvPicPr>
          <p:cNvPr id="10" name="Afbeelding 9" descr="Droog grasveld Foto's - Download gratis foto's van hoge kwaliteit |  Magnific (voorheen Freepik)">
            <a:extLst>
              <a:ext uri="{FF2B5EF4-FFF2-40B4-BE49-F238E27FC236}">
                <a16:creationId xmlns:a16="http://schemas.microsoft.com/office/drawing/2014/main" id="{ADFD553A-C6F6-9335-FD92-14F7FC681834}"/>
              </a:ext>
            </a:extLst>
          </p:cNvPr>
          <p:cNvPicPr>
            <a:picLocks noChangeAspect="1"/>
          </p:cNvPicPr>
          <p:nvPr/>
        </p:nvPicPr>
        <p:blipFill>
          <a:blip r:embed="rId2"/>
          <a:stretch>
            <a:fillRect/>
          </a:stretch>
        </p:blipFill>
        <p:spPr>
          <a:xfrm>
            <a:off x="3055240" y="5224703"/>
            <a:ext cx="1944216" cy="1295268"/>
          </a:xfrm>
          <a:prstGeom prst="rect">
            <a:avLst/>
          </a:prstGeom>
        </p:spPr>
      </p:pic>
      <p:pic>
        <p:nvPicPr>
          <p:cNvPr id="11" name="Afbeelding 10" descr="Hoe overleven bomen droge en hete zomers? Levensduur van blad en  groeiherstel zijn cruciaal | WUR">
            <a:extLst>
              <a:ext uri="{FF2B5EF4-FFF2-40B4-BE49-F238E27FC236}">
                <a16:creationId xmlns:a16="http://schemas.microsoft.com/office/drawing/2014/main" id="{70A0082F-DBB0-F88D-828C-FDC425752DD3}"/>
              </a:ext>
            </a:extLst>
          </p:cNvPr>
          <p:cNvPicPr>
            <a:picLocks noChangeAspect="1"/>
          </p:cNvPicPr>
          <p:nvPr/>
        </p:nvPicPr>
        <p:blipFill>
          <a:blip r:embed="rId3"/>
          <a:stretch>
            <a:fillRect/>
          </a:stretch>
        </p:blipFill>
        <p:spPr>
          <a:xfrm>
            <a:off x="1043608" y="5224702"/>
            <a:ext cx="1944216" cy="1295195"/>
          </a:xfrm>
          <a:prstGeom prst="rect">
            <a:avLst/>
          </a:prstGeom>
        </p:spPr>
      </p:pic>
      <p:pic>
        <p:nvPicPr>
          <p:cNvPr id="12" name="Afbeelding 11" descr="Huisjes met rieten daken en vakwerkhout - VVV-kantoor van Honfleur">
            <a:extLst>
              <a:ext uri="{FF2B5EF4-FFF2-40B4-BE49-F238E27FC236}">
                <a16:creationId xmlns:a16="http://schemas.microsoft.com/office/drawing/2014/main" id="{C0DDC731-820F-82DE-8A38-003846CA3EB6}"/>
              </a:ext>
            </a:extLst>
          </p:cNvPr>
          <p:cNvPicPr>
            <a:picLocks noChangeAspect="1"/>
          </p:cNvPicPr>
          <p:nvPr/>
        </p:nvPicPr>
        <p:blipFill>
          <a:blip r:embed="rId4"/>
          <a:stretch>
            <a:fillRect/>
          </a:stretch>
        </p:blipFill>
        <p:spPr>
          <a:xfrm>
            <a:off x="5129778" y="5224629"/>
            <a:ext cx="1711425" cy="1295268"/>
          </a:xfrm>
          <a:prstGeom prst="rect">
            <a:avLst/>
          </a:prstGeom>
        </p:spPr>
      </p:pic>
      <p:pic>
        <p:nvPicPr>
          <p:cNvPr id="13" name="Afbeelding 12" descr="126.800+ Vraagteken Stockillustraties, royalty-free vector illustraties en  clipart - iStock">
            <a:extLst>
              <a:ext uri="{FF2B5EF4-FFF2-40B4-BE49-F238E27FC236}">
                <a16:creationId xmlns:a16="http://schemas.microsoft.com/office/drawing/2014/main" id="{3C697660-88E2-12CC-7E49-D75ED6256BC3}"/>
              </a:ext>
            </a:extLst>
          </p:cNvPr>
          <p:cNvPicPr>
            <a:picLocks noChangeAspect="1"/>
          </p:cNvPicPr>
          <p:nvPr/>
        </p:nvPicPr>
        <p:blipFill>
          <a:blip r:embed="rId5"/>
          <a:stretch>
            <a:fillRect/>
          </a:stretch>
        </p:blipFill>
        <p:spPr>
          <a:xfrm>
            <a:off x="6943693" y="5224629"/>
            <a:ext cx="1300715" cy="1300715"/>
          </a:xfrm>
          <a:prstGeom prst="rect">
            <a:avLst/>
          </a:prstGeom>
        </p:spPr>
      </p:pic>
    </p:spTree>
    <p:extLst>
      <p:ext uri="{BB962C8B-B14F-4D97-AF65-F5344CB8AC3E}">
        <p14:creationId xmlns:p14="http://schemas.microsoft.com/office/powerpoint/2010/main" val="37721367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64978B-988F-4802-4690-718ACBE0BA14}"/>
              </a:ext>
            </a:extLst>
          </p:cNvPr>
          <p:cNvSpPr>
            <a:spLocks noGrp="1"/>
          </p:cNvSpPr>
          <p:nvPr>
            <p:ph type="title"/>
          </p:nvPr>
        </p:nvSpPr>
        <p:spPr/>
        <p:txBody>
          <a:bodyPr/>
          <a:lstStyle/>
          <a:p>
            <a:pPr algn="l"/>
            <a:r>
              <a:rPr lang="nl-NL" dirty="0"/>
              <a:t>Afsluiting</a:t>
            </a:r>
          </a:p>
        </p:txBody>
      </p:sp>
      <p:sp>
        <p:nvSpPr>
          <p:cNvPr id="3" name="Tijdelijke aanduiding voor inhoud 2">
            <a:extLst>
              <a:ext uri="{FF2B5EF4-FFF2-40B4-BE49-F238E27FC236}">
                <a16:creationId xmlns:a16="http://schemas.microsoft.com/office/drawing/2014/main" id="{380F3942-9BE2-4C42-6407-1F295D906DBE}"/>
              </a:ext>
            </a:extLst>
          </p:cNvPr>
          <p:cNvSpPr>
            <a:spLocks noGrp="1"/>
          </p:cNvSpPr>
          <p:nvPr>
            <p:ph idx="1"/>
          </p:nvPr>
        </p:nvSpPr>
        <p:spPr/>
        <p:txBody>
          <a:bodyPr/>
          <a:lstStyle/>
          <a:p>
            <a:r>
              <a:rPr lang="nl-NL" dirty="0"/>
              <a:t>Wat neemt u morgen mee naar uw eigen organisatie?</a:t>
            </a:r>
          </a:p>
          <a:p>
            <a:endParaRPr lang="nl-NL" dirty="0"/>
          </a:p>
          <a:p>
            <a:r>
              <a:rPr lang="nl-NL" dirty="0"/>
              <a:t>Wat neem ik mee?</a:t>
            </a:r>
          </a:p>
        </p:txBody>
      </p:sp>
      <p:pic>
        <p:nvPicPr>
          <p:cNvPr id="7" name="Afbeelding 6">
            <a:extLst>
              <a:ext uri="{FF2B5EF4-FFF2-40B4-BE49-F238E27FC236}">
                <a16:creationId xmlns:a16="http://schemas.microsoft.com/office/drawing/2014/main" id="{11D7D851-7AE9-A1FC-C56F-497BFA57FB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0944" y="4293096"/>
            <a:ext cx="3275856" cy="2183904"/>
          </a:xfrm>
          <a:prstGeom prst="rect">
            <a:avLst/>
          </a:prstGeom>
        </p:spPr>
      </p:pic>
    </p:spTree>
    <p:extLst>
      <p:ext uri="{BB962C8B-B14F-4D97-AF65-F5344CB8AC3E}">
        <p14:creationId xmlns:p14="http://schemas.microsoft.com/office/powerpoint/2010/main" val="4098186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E5992F-DE59-CFEF-C9AE-E3D1ABA177EF}"/>
              </a:ext>
            </a:extLst>
          </p:cNvPr>
          <p:cNvSpPr>
            <a:spLocks noGrp="1"/>
          </p:cNvSpPr>
          <p:nvPr>
            <p:ph type="title"/>
          </p:nvPr>
        </p:nvSpPr>
        <p:spPr>
          <a:xfrm>
            <a:off x="457200" y="759947"/>
            <a:ext cx="8229600" cy="1143000"/>
          </a:xfrm>
        </p:spPr>
        <p:txBody>
          <a:bodyPr>
            <a:normAutofit/>
          </a:bodyPr>
          <a:lstStyle/>
          <a:p>
            <a:endParaRPr lang="nl-NL" dirty="0"/>
          </a:p>
        </p:txBody>
      </p:sp>
      <p:pic>
        <p:nvPicPr>
          <p:cNvPr id="1026" name="Picture 2" descr="Sparkler Firework Light Question Punctuation Mark Stock Photo - Download  Image Now - Asking, Question Mark, Abstract - iStock">
            <a:extLst>
              <a:ext uri="{FF2B5EF4-FFF2-40B4-BE49-F238E27FC236}">
                <a16:creationId xmlns:a16="http://schemas.microsoft.com/office/drawing/2014/main" id="{9EEC3A17-8B70-7B44-6753-CAEF5488E6D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656466" y="2852936"/>
            <a:ext cx="1831068" cy="2566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8576787"/>
      </p:ext>
    </p:extLst>
  </p:cSld>
  <p:clrMapOvr>
    <a:masterClrMapping/>
  </p:clrMapOvr>
</p:sld>
</file>

<file path=ppt/theme/theme1.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ValidSignStatus xmlns="db0ca096-11ef-4780-95ff-ee0b9dd2c535" xsi:nil="true"/>
    <ValidSignTransactionId xmlns="db0ca096-11ef-4780-95ff-ee0b9dd2c535" xsi:nil="true"/>
    <TaxCatchAll xmlns="30349767-6315-4642-9c0a-7915b834ff30" xsi:nil="true"/>
    <lcf76f155ced4ddcb4097134ff3c332f xmlns="db0ca096-11ef-4780-95ff-ee0b9dd2c535">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C0CB22542E74045A87CBFB996D70597" ma:contentTypeVersion="15" ma:contentTypeDescription="Create a new document." ma:contentTypeScope="" ma:versionID="b7e326952557df9a76bcca4153bb0154">
  <xsd:schema xmlns:xsd="http://www.w3.org/2001/XMLSchema" xmlns:xs="http://www.w3.org/2001/XMLSchema" xmlns:p="http://schemas.microsoft.com/office/2006/metadata/properties" xmlns:ns2="db0ca096-11ef-4780-95ff-ee0b9dd2c535" xmlns:ns3="30349767-6315-4642-9c0a-7915b834ff30" targetNamespace="http://schemas.microsoft.com/office/2006/metadata/properties" ma:root="true" ma:fieldsID="644f3e3fdf0e00de3b97137ff9d5386c" ns2:_="" ns3:_="">
    <xsd:import namespace="db0ca096-11ef-4780-95ff-ee0b9dd2c535"/>
    <xsd:import namespace="30349767-6315-4642-9c0a-7915b834ff30"/>
    <xsd:element name="properties">
      <xsd:complexType>
        <xsd:sequence>
          <xsd:element name="documentManagement">
            <xsd:complexType>
              <xsd:all>
                <xsd:element ref="ns2:ValidSignStatus" minOccurs="0"/>
                <xsd:element ref="ns2:ValidSignTransactionId" minOccurs="0"/>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MediaServiceLoca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0ca096-11ef-4780-95ff-ee0b9dd2c535" elementFormDefault="qualified">
    <xsd:import namespace="http://schemas.microsoft.com/office/2006/documentManagement/types"/>
    <xsd:import namespace="http://schemas.microsoft.com/office/infopath/2007/PartnerControls"/>
    <xsd:element name="ValidSignStatus" ma:index="8" nillable="true" ma:displayName="ValidSignStatus" ma:indexed="true" ma:internalName="ValidSignStatus">
      <xsd:simpleType>
        <xsd:restriction base="dms:Text">
          <xsd:maxLength value="255"/>
        </xsd:restriction>
      </xsd:simpleType>
    </xsd:element>
    <xsd:element name="ValidSignTransactionId" ma:index="9" nillable="true" ma:displayName="ValidSignTransactionId" ma:indexed="true" ma:internalName="ValidSignTransactionId">
      <xsd:simpleType>
        <xsd:restriction base="dms:Text">
          <xsd:maxLength value="255"/>
        </xsd:restriction>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BillingMetadata" ma:index="17" nillable="true" ma:displayName="MediaServiceBillingMetadata" ma:hidden="true" ma:internalName="MediaServiceBillingMetadata" ma:readOnly="true">
      <xsd:simpleType>
        <xsd:restriction base="dms:Note"/>
      </xsd:simpleType>
    </xsd:element>
    <xsd:element name="MediaServiceLocation" ma:index="18" nillable="true" ma:displayName="Location" ma:description="" ma:indexed="true"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dabd7f58-aa15-42bc-b8c2-ea5458afeab5"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0349767-6315-4642-9c0a-7915b834ff30"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196b47d3-a330-4424-b567-9a5fb23e3110}" ma:internalName="TaxCatchAll" ma:showField="CatchAllData" ma:web="30349767-6315-4642-9c0a-7915b834ff3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48BA0CC-9694-4D80-8698-8426A13676CA}">
  <ds:schemaRefs>
    <ds:schemaRef ds:uri="http://schemas.microsoft.com/office/2006/metadata/properties"/>
    <ds:schemaRef ds:uri="http://schemas.microsoft.com/office/infopath/2007/PartnerControls"/>
    <ds:schemaRef ds:uri="db0ca096-11ef-4780-95ff-ee0b9dd2c535"/>
    <ds:schemaRef ds:uri="30349767-6315-4642-9c0a-7915b834ff30"/>
  </ds:schemaRefs>
</ds:datastoreItem>
</file>

<file path=customXml/itemProps2.xml><?xml version="1.0" encoding="utf-8"?>
<ds:datastoreItem xmlns:ds="http://schemas.openxmlformats.org/officeDocument/2006/customXml" ds:itemID="{DE33FA55-B666-431A-9919-2821D8CC9F6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b0ca096-11ef-4780-95ff-ee0b9dd2c535"/>
    <ds:schemaRef ds:uri="30349767-6315-4642-9c0a-7915b834ff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2151CB6-389F-4FB2-B350-202706DADC7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Presentatie Brandweer Nederland</Template>
  <TotalTime>794</TotalTime>
  <Words>1202</Words>
  <Application>Microsoft Office PowerPoint</Application>
  <PresentationFormat>Diavoorstelling (4:3)</PresentationFormat>
  <Paragraphs>143</Paragraphs>
  <Slides>17</Slides>
  <Notes>9</Notes>
  <HiddenSlides>0</HiddenSlides>
  <MMClips>0</MMClips>
  <ScaleCrop>false</ScaleCrop>
  <HeadingPairs>
    <vt:vector size="6" baseType="variant">
      <vt:variant>
        <vt:lpstr>Gebruikte lettertypen</vt:lpstr>
      </vt:variant>
      <vt:variant>
        <vt:i4>2</vt:i4>
      </vt:variant>
      <vt:variant>
        <vt:lpstr>Thema</vt:lpstr>
      </vt:variant>
      <vt:variant>
        <vt:i4>1</vt:i4>
      </vt:variant>
      <vt:variant>
        <vt:lpstr>Diatitels</vt:lpstr>
      </vt:variant>
      <vt:variant>
        <vt:i4>17</vt:i4>
      </vt:variant>
    </vt:vector>
  </HeadingPairs>
  <TitlesOfParts>
    <vt:vector size="20" baseType="lpstr">
      <vt:lpstr>Arial</vt:lpstr>
      <vt:lpstr>Calibri</vt:lpstr>
      <vt:lpstr>Office-thema</vt:lpstr>
      <vt:lpstr>Van aanvraag tot ontsteking:  hoe adviseert de brandweer bij vuurwerkevenementen?</vt:lpstr>
      <vt:lpstr>Agenda</vt:lpstr>
      <vt:lpstr>Introductie</vt:lpstr>
      <vt:lpstr>Leerdoelen</vt:lpstr>
      <vt:lpstr>Adviesrol</vt:lpstr>
      <vt:lpstr>Beoordeling</vt:lpstr>
      <vt:lpstr>Beoordeling</vt:lpstr>
      <vt:lpstr>Beoordeling</vt:lpstr>
      <vt:lpstr>Ontbranding</vt:lpstr>
      <vt:lpstr>Netwerkpositie</vt:lpstr>
      <vt:lpstr>Dilemma’s</vt:lpstr>
      <vt:lpstr>Extreme droogte</vt:lpstr>
      <vt:lpstr>Extreme droogte</vt:lpstr>
      <vt:lpstr>Extreme droogte</vt:lpstr>
      <vt:lpstr>Extreme droogte</vt:lpstr>
      <vt:lpstr>Afsluiting</vt:lpstr>
      <vt:lpstr>PowerPoint-presentatie</vt:lpstr>
    </vt:vector>
  </TitlesOfParts>
  <Company>Nederlands Instituut Publieke Veiligheid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Martine van der Plas [NIPV]</dc:creator>
  <cp:lastModifiedBy>Jamie Mutsaerts</cp:lastModifiedBy>
  <cp:revision>6</cp:revision>
  <dcterms:created xsi:type="dcterms:W3CDTF">2022-04-19T08:09:38Z</dcterms:created>
  <dcterms:modified xsi:type="dcterms:W3CDTF">2026-10-04T19:41:15Z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0x010100BC0CB22542E74045A87CBFB996D70597</vt:lpwstr>
  </property>
  <property fmtid="{D5CDD505-2E9C-101B-9397-08002B2CF9AE}" pid="3" name="Order">
    <vt:r8>3731700</vt:r8>
  </property>
  <property fmtid="{D5CDD505-2E9C-101B-9397-08002B2CF9AE}" pid="4" name="xd_Signature">
    <vt:bool>false</vt:bool>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MediaServiceImageTags">
    <vt:lpwstr/>
  </property>
</Properties>
</file>