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8"/>
  </p:notesMasterIdLst>
  <p:handoutMasterIdLst>
    <p:handoutMasterId r:id="rId29"/>
  </p:handoutMasterIdLst>
  <p:sldIdLst>
    <p:sldId id="963" r:id="rId2"/>
    <p:sldId id="263" r:id="rId3"/>
    <p:sldId id="257" r:id="rId4"/>
    <p:sldId id="258" r:id="rId5"/>
    <p:sldId id="317" r:id="rId6"/>
    <p:sldId id="954" r:id="rId7"/>
    <p:sldId id="955" r:id="rId8"/>
    <p:sldId id="259" r:id="rId9"/>
    <p:sldId id="956" r:id="rId10"/>
    <p:sldId id="967" r:id="rId11"/>
    <p:sldId id="958" r:id="rId12"/>
    <p:sldId id="260" r:id="rId13"/>
    <p:sldId id="959" r:id="rId14"/>
    <p:sldId id="262" r:id="rId15"/>
    <p:sldId id="960" r:id="rId16"/>
    <p:sldId id="264" r:id="rId17"/>
    <p:sldId id="961" r:id="rId18"/>
    <p:sldId id="265" r:id="rId19"/>
    <p:sldId id="266" r:id="rId20"/>
    <p:sldId id="962" r:id="rId21"/>
    <p:sldId id="267" r:id="rId22"/>
    <p:sldId id="964" r:id="rId23"/>
    <p:sldId id="965" r:id="rId24"/>
    <p:sldId id="966" r:id="rId25"/>
    <p:sldId id="314" r:id="rId26"/>
    <p:sldId id="315" r:id="rId27"/>
  </p:sldIdLst>
  <p:sldSz cx="12192000" cy="6858000"/>
  <p:notesSz cx="6858000" cy="9144000"/>
  <p:embeddedFontLst>
    <p:embeddedFont>
      <p:font typeface="RijksoverheidSerif" panose="020B0604020202020204" charset="0"/>
      <p:regular r:id="rId30"/>
      <p:bold r:id="rId31"/>
      <p:italic r:id="rId32"/>
      <p:boldItalic r:id="rId33"/>
    </p:embeddedFont>
    <p:embeddedFont>
      <p:font typeface="RijksSansTT ExtraBold" panose="020B0604020202020204" charset="0"/>
      <p:bold r:id="rId34"/>
      <p:boldItalic r:id="rId35"/>
    </p:embeddedFont>
    <p:embeddedFont>
      <p:font typeface="RijksSansTT Light" panose="020B0604020202020204" charset="0"/>
      <p:regular r:id="rId36"/>
      <p:italic r:id="rId37"/>
    </p:embeddedFont>
    <p:embeddedFont>
      <p:font typeface="RijksSansTT SemiBold" panose="020B0604020202020204" charset="0"/>
      <p:bold r:id="rId38"/>
      <p:boldItalic r:id="rId39"/>
    </p:embeddedFont>
    <p:embeddedFont>
      <p:font typeface="Trebuchet MS" panose="020B0603020202020204" pitchFamily="34" charset="0"/>
      <p:regular r:id="rId40"/>
      <p:bold r:id="rId41"/>
      <p:italic r:id="rId42"/>
      <p:boldItalic r:id="rId43"/>
    </p:embeddedFont>
  </p:embeddedFontLst>
  <p:defaultTextStyle>
    <a:defPPr lvl="0">
      <a:defRPr lang="nl-NL"/>
    </a:defPPr>
    <a:lvl1pPr marL="0" lvl="1" algn="l" defTabSz="914400" rtl="0" eaLnBrk="1" latinLnBrk="0" hangingPunct="1">
      <a:defRPr sz="18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421E3BE3-0FEA-4E9F-A4C9-9C145CDE4499}">
  <a:tblStyle styleId="{421E3BE3-0FEA-4E9F-A4C9-9C145CDE4499}" styleName="Tabelstijl Rijksoverheid">
    <a:wholeTbl>
      <a:tcTxStyle b="off" i="off">
        <a:font>
          <a:latin typeface="RijksSansTT Light"/>
          <a:ea typeface="RijksSansTT Light"/>
          <a:cs typeface="RijksSansTT Light"/>
        </a:font>
        <a:srgbClr val="154273"/>
      </a:tcTxStyle>
      <a:tcStyle>
        <a:tcBdr>
          <a:left>
            <a:ln>
              <a:noFill/>
            </a:ln>
          </a:left>
          <a:right>
            <a:ln>
              <a:noFill/>
            </a:ln>
          </a:right>
          <a:top>
            <a:ln>
              <a:noFill/>
            </a:ln>
          </a:top>
          <a:bottom>
            <a:ln>
              <a:noFill/>
            </a:ln>
          </a:bottom>
          <a:insideH>
            <a:ln w="9525" cmpd="sng">
              <a:solidFill>
                <a:srgbClr val="FFFFFF"/>
              </a:solidFill>
            </a:ln>
          </a:insideH>
          <a:insideV>
            <a:ln w="9525" cmpd="sng">
              <a:solidFill>
                <a:srgbClr val="FFFFFF"/>
              </a:solidFill>
            </a:ln>
          </a:insideV>
        </a:tcBdr>
        <a:fill>
          <a:solidFill>
            <a:schemeClr val="accent6"/>
          </a:solidFill>
        </a:fill>
      </a:tcStyle>
    </a:wholeTbl>
    <a:firstRow>
      <a:tcTxStyle b="off" i="off">
        <a:font>
          <a:latin typeface="RijksSansTT SemiBold"/>
          <a:ea typeface="RijksSansTT SemiBold"/>
          <a:cs typeface="RijksSansTT SemiBold"/>
        </a:font>
        <a:schemeClr val="lt2"/>
      </a:tcTxStyle>
      <a:tcStyle>
        <a:tcBdr>
          <a:insideV>
            <a:ln w="9525" cmpd="sng">
              <a:solidFill>
                <a:srgbClr val="FFFFFF"/>
              </a:solidFill>
            </a:ln>
          </a:insideV>
        </a:tcBdr>
        <a:fill>
          <a:solidFill>
            <a:schemeClr val="accent1"/>
          </a:solidFill>
        </a:fill>
      </a:tcStyle>
    </a:firstRow>
    <a:extLst>
      <a:ext uri="http://www.joulesunlimited.com/pptTableStyle"/>
    </a:extLst>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120" d="100"/>
          <a:sy n="120" d="100"/>
        </p:scale>
        <p:origin x="114" y="96"/>
      </p:cViewPr>
      <p:guideLst/>
    </p:cSldViewPr>
  </p:slideViewPr>
  <p:notesTextViewPr>
    <p:cViewPr>
      <p:scale>
        <a:sx n="1" d="1"/>
        <a:sy n="1" d="1"/>
      </p:scale>
      <p:origin x="0" y="0"/>
    </p:cViewPr>
  </p:notesTextViewPr>
  <p:notesViewPr>
    <p:cSldViewPr snapToGrid="0">
      <p:cViewPr varScale="1">
        <p:scale>
          <a:sx n="79" d="100"/>
          <a:sy n="79" d="100"/>
        </p:scale>
        <p:origin x="394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19B8B2-E502-4346-A2C4-B5D7B3866A47}" type="datetimeFigureOut">
              <a:rPr lang="nl-NL" smtClean="0"/>
              <a:t>7-10-2026</a:t>
            </a:fld>
            <a:endParaRPr lang="nl-NL"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9DEE86-6240-4C91-9195-1DD56CA6AE1F}" type="slidenum">
              <a:rPr lang="nl-NL" smtClean="0"/>
              <a:t>‹nr.›</a:t>
            </a:fld>
            <a:endParaRPr lang="nl-NL" dirty="0"/>
          </a:p>
        </p:txBody>
      </p:sp>
    </p:spTree>
    <p:extLst>
      <p:ext uri="{BB962C8B-B14F-4D97-AF65-F5344CB8AC3E}">
        <p14:creationId xmlns:p14="http://schemas.microsoft.com/office/powerpoint/2010/main" val="2629038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23DA9-8EEA-4442-AD04-D20FEB943E53}" type="datetimeFigureOut">
              <a:rPr lang="nl-NL" smtClean="0"/>
              <a:t>7-10-2026</a:t>
            </a:fld>
            <a:endParaRPr lang="nl-NL"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FFFD2D-E339-48D0-8E51-8C7BC4E3C46A}" type="slidenum">
              <a:rPr lang="nl-NL" smtClean="0"/>
              <a:t>‹nr.›</a:t>
            </a:fld>
            <a:endParaRPr lang="nl-NL" dirty="0"/>
          </a:p>
        </p:txBody>
      </p:sp>
    </p:spTree>
    <p:extLst>
      <p:ext uri="{BB962C8B-B14F-4D97-AF65-F5344CB8AC3E}">
        <p14:creationId xmlns:p14="http://schemas.microsoft.com/office/powerpoint/2010/main" val="1228492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2</a:t>
            </a:fld>
            <a:endParaRPr lang="nl-NL" dirty="0"/>
          </a:p>
        </p:txBody>
      </p:sp>
    </p:spTree>
    <p:extLst>
      <p:ext uri="{BB962C8B-B14F-4D97-AF65-F5344CB8AC3E}">
        <p14:creationId xmlns:p14="http://schemas.microsoft.com/office/powerpoint/2010/main" val="1775753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5345A-8726-4DAF-2833-E3221E9E99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BEEF39-546B-A538-9069-86A4F70A39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FD8C3E-1142-234E-DB75-B9A86FFD16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D72FDC-151A-6ABD-5631-7C307EDB9194}"/>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4196960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jdelijke aanduiding voor dia-afbeelding 1">
            <a:extLst>
              <a:ext uri="{FF2B5EF4-FFF2-40B4-BE49-F238E27FC236}">
                <a16:creationId xmlns:a16="http://schemas.microsoft.com/office/drawing/2014/main" id="{EB30FE30-0C34-2A9A-D225-7E84937BFEDE}"/>
              </a:ext>
            </a:extLst>
          </p:cNvPr>
          <p:cNvSpPr>
            <a:spLocks noGrp="1" noRot="1" noChangeAspect="1" noChangeArrowheads="1" noTextEdit="1"/>
          </p:cNvSpPr>
          <p:nvPr>
            <p:ph type="sldImg"/>
          </p:nvPr>
        </p:nvSpPr>
        <p:spPr>
          <a:xfrm>
            <a:off x="90488" y="744538"/>
            <a:ext cx="6616700" cy="3722687"/>
          </a:xfrm>
          <a:ln/>
        </p:spPr>
      </p:sp>
      <p:sp>
        <p:nvSpPr>
          <p:cNvPr id="106499" name="Tijdelijke aanduiding voor notities 2">
            <a:extLst>
              <a:ext uri="{FF2B5EF4-FFF2-40B4-BE49-F238E27FC236}">
                <a16:creationId xmlns:a16="http://schemas.microsoft.com/office/drawing/2014/main" id="{2E85F8D2-9151-3FF1-3F3E-C6DAB86F8D4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nl-NL" altLang="nl-NL" b="1"/>
              <a:t>Proactie </a:t>
            </a:r>
          </a:p>
          <a:p>
            <a:pPr eaLnBrk="1" hangingPunct="1">
              <a:lnSpc>
                <a:spcPct val="90000"/>
              </a:lnSpc>
            </a:pPr>
            <a:r>
              <a:rPr lang="nl-NL" altLang="nl-NL"/>
              <a:t>Bij de eerste stap in de veiligheidsketen richt de brandweer zich op het voorkomen van risicovolle situaties. Al in de planningsfase van grote projecten geeft de brandweer adviezen. Hierbij valt te denken aan projecten als de aanleg van een nieuwe woonwijk of een nieuwe vestiging van Ikea. Zo geeft de brandweer tijdens het overleg over het bestemmingsplan aan welke gevolgen bepaalde keuzes hebben voor de veiligheid. Hierbij wordt antwoord gegeven op vragen als ‘Wat is een veilige locatie voor het bouwen van opslag met gevaarlijke stoffen? En wat niet?’ Bij proactie gaat het om veiligheid als onderdeel van de besluitvorming en niet om gedetailleerde voorschriften. (Proactie, z.d.) </a:t>
            </a:r>
          </a:p>
          <a:p>
            <a:pPr eaLnBrk="1" hangingPunct="1">
              <a:lnSpc>
                <a:spcPct val="90000"/>
              </a:lnSpc>
            </a:pPr>
            <a:endParaRPr lang="nl-NL" altLang="nl-NL"/>
          </a:p>
          <a:p>
            <a:pPr eaLnBrk="1" hangingPunct="1">
              <a:lnSpc>
                <a:spcPct val="90000"/>
              </a:lnSpc>
            </a:pPr>
            <a:r>
              <a:rPr lang="nl-NL" altLang="nl-NL" b="1"/>
              <a:t>Preventie </a:t>
            </a:r>
          </a:p>
          <a:p>
            <a:pPr eaLnBrk="1" hangingPunct="1">
              <a:lnSpc>
                <a:spcPct val="90000"/>
              </a:lnSpc>
            </a:pPr>
            <a:r>
              <a:rPr lang="nl-NL" altLang="nl-NL"/>
              <a:t>Bij preventie gaat het om concrete maatregelen om de veiligheid te verbeteren. De brandweer voert taken uit om brand te voorkomen en de kans op brand te verkleinen. Hulpmiddelen bij het uitvoeren van deze taak zijn bouwvoorschriften en brandbeveiligingsverordeningen die gelden in Nederland. Hierbij valt te denken aan veilige vluchtwegen, brandblussers, het gebruik van brandveilige materialen, rookmelders en het duidelijk aangeven van nooduitgangen. De brandweer controleert of de regels voor deze voorschriften en verordeningen worden nageleefd en geeft advies over onder andere gebruiksvergunningen. (Preventie, z.d.) </a:t>
            </a:r>
          </a:p>
          <a:p>
            <a:pPr eaLnBrk="1" hangingPunct="1">
              <a:lnSpc>
                <a:spcPct val="90000"/>
              </a:lnSpc>
            </a:pPr>
            <a:endParaRPr lang="nl-NL" altLang="nl-NL"/>
          </a:p>
          <a:p>
            <a:pPr eaLnBrk="1" hangingPunct="1">
              <a:lnSpc>
                <a:spcPct val="90000"/>
              </a:lnSpc>
            </a:pPr>
            <a:r>
              <a:rPr lang="nl-NL" altLang="nl-NL" b="1"/>
              <a:t>Preparatie</a:t>
            </a:r>
          </a:p>
          <a:p>
            <a:pPr eaLnBrk="1" hangingPunct="1">
              <a:lnSpc>
                <a:spcPct val="90000"/>
              </a:lnSpc>
            </a:pPr>
            <a:r>
              <a:rPr lang="nl-NL" altLang="nl-NL"/>
              <a:t>Bij deze taak gaat het om goed voorbereid te zijn op incidenten. De brandweer moet snel kunnen reageren wanneer ze worden opgeroepen. Om deze taak naar tevredenheid uit te kunnen voeren moet het personeel goed getraind en opgeleid zijn en het materieel gebruiksklaar. Onder deze taak valt ook het maken van rampbestrijdingsplannen, het houden van oefeningen en het geven van publieksvoorlichting. (Taken, z.d.) </a:t>
            </a:r>
          </a:p>
          <a:p>
            <a:pPr eaLnBrk="1" hangingPunct="1">
              <a:lnSpc>
                <a:spcPct val="90000"/>
              </a:lnSpc>
            </a:pPr>
            <a:endParaRPr lang="nl-NL" altLang="nl-NL"/>
          </a:p>
          <a:p>
            <a:pPr eaLnBrk="1" hangingPunct="1">
              <a:lnSpc>
                <a:spcPct val="90000"/>
              </a:lnSpc>
            </a:pPr>
            <a:r>
              <a:rPr lang="nl-NL" altLang="nl-NL" b="1"/>
              <a:t>Repressie</a:t>
            </a:r>
            <a:r>
              <a:rPr lang="nl-NL" altLang="nl-NL"/>
              <a:t> </a:t>
            </a:r>
          </a:p>
          <a:p>
            <a:pPr eaLnBrk="1" hangingPunct="1">
              <a:lnSpc>
                <a:spcPct val="90000"/>
              </a:lnSpc>
            </a:pPr>
            <a:r>
              <a:rPr lang="nl-NL" altLang="nl-NL"/>
              <a:t>Dit is de meest zichtbare taak van de brandweer. Onder repressie valt het redden van mens en dier. Taken zijn bijvoorbeeld: het blussen van branden/uitbreiding van brand voorkomen, hulp bij storm- en waterschade, het opsporen van gaslekkages en het bevrijden van dieren in nood. (Repressie, z.d.) </a:t>
            </a:r>
          </a:p>
          <a:p>
            <a:pPr eaLnBrk="1" hangingPunct="1">
              <a:lnSpc>
                <a:spcPct val="90000"/>
              </a:lnSpc>
            </a:pPr>
            <a:endParaRPr lang="nl-NL" altLang="nl-NL"/>
          </a:p>
          <a:p>
            <a:pPr eaLnBrk="1" hangingPunct="1">
              <a:lnSpc>
                <a:spcPct val="90000"/>
              </a:lnSpc>
            </a:pPr>
            <a:r>
              <a:rPr lang="nl-NL" altLang="nl-NL" b="1"/>
              <a:t>Nazorg </a:t>
            </a:r>
          </a:p>
          <a:p>
            <a:pPr eaLnBrk="1" hangingPunct="1">
              <a:lnSpc>
                <a:spcPct val="90000"/>
              </a:lnSpc>
            </a:pPr>
            <a:r>
              <a:rPr lang="nl-NL" altLang="nl-NL"/>
              <a:t>De eerste vier taken van de veiligheidsketen richten zich direct op de doelgroepen (bedrijven en burgers) van de brandweer. De nazorg taak doet dat indirect. Deze taak omvat alles wat nodig is om na een activiteit, zo snel mogelijk weer terug te keren tot de normale, dagelijkse situatie. Zo worden er binnen deze taak bijvoorbeeld werkzaamheden als het schoonmaken van het gebruikte materiaal en het ‘uitrukgereed’ maken van voertuigen. Verder wordt na terugkomst van een uitruk geëvalueerd om van elkaar te leren voor een volgende inzet. Daarnaast kunnen brandweermensen in de nazorgfase rekenen op psychologische hulp om schokkende ervaringen op een goede manier te verwerken. Voor slachtoffers door brand wordt nazorg verzorgd door de stichting Salvage. (Nazorg, z.d.)</a:t>
            </a:r>
            <a:endParaRPr lang="en-US" alt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7 functionele eisen vormen de ruggengraat van de brandveiligheidsvoorschriften in het Bbl. Per functionele eis zijn prestatie-eisen, bepalingsmethodes en geaccepteerde oplossingen uitgewerkt — in veel detail.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AF6B1-CCCA-9BCB-45AA-E8E93C85F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6AD2B3-9091-1B94-45F9-8FEE10BFAD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EF462-CF9D-E4BB-A543-D5E2155F8A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6D181D-86AB-62E3-335B-251E3D15DC71}"/>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245415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CE5D2-5C7E-02DD-59A5-FEA93CA37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02AA7-D5C4-2103-4C01-3AF6737216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3E4FF-FE95-22A8-E807-FBF49FB539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4EC8BA-480C-D5EC-3D71-1BEAA98D148D}"/>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764697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EFAA8-0D5E-A686-7666-51E2B06E6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D4EB3-CD8E-456C-8A47-181EAE2B70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6775EC-5C95-A594-BAD3-9E67A61132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77C03A-1010-2764-D6AC-173F20B2F618}"/>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208019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BDEDC-0B8C-152B-3867-2764AB37E7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772FE-07A7-707C-FA10-D028F9EE9E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6CCD36-A164-89E9-0C10-A78166DFDE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889004-1820-7251-50B0-60C15E8FC3BA}"/>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697599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2591F-1A19-18EB-BFBB-5AE57BD26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623E3-1784-3891-FA76-D9098CF719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E42D14-7D40-906A-97CE-850BEEB5D7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5177660-382D-7B6E-99DF-A4DB7D574D4F}"/>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414235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38807-4967-FE0C-445E-7886C2A831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44FE7-75C1-86FD-C857-873BF78E7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D575E-CDA4-A887-83B4-27671F0224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C89E61-BFD4-1E0D-0869-8DC81FBA2269}"/>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065513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8D4F1-54BF-1E71-1343-A47F4B7BD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3917E-FFEE-BAE8-4D6A-4627E1F72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41B7E-8F6D-DD98-183C-FD43F55594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5F47B-97C2-9027-B4A6-035779CDD6A2}"/>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098877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 (H1)]">
    <p:spTree>
      <p:nvGrpSpPr>
        <p:cNvPr id="1" name=""/>
        <p:cNvGrpSpPr/>
        <p:nvPr/>
      </p:nvGrpSpPr>
      <p:grpSpPr>
        <a:xfrm>
          <a:off x="0" y="0"/>
          <a:ext cx="0" cy="0"/>
          <a:chOff x="0" y="0"/>
          <a:chExt cx="0" cy="0"/>
        </a:xfrm>
      </p:grpSpPr>
      <p:sp>
        <p:nvSpPr>
          <p:cNvPr id="10" name="Frame 1">
            <a:extLst>
              <a:ext uri="{FF2B5EF4-FFF2-40B4-BE49-F238E27FC236}">
                <a16:creationId xmlns:a16="http://schemas.microsoft.com/office/drawing/2014/main" id="{60F59B4D-C4E1-F937-B99F-17BF181C23D9}"/>
              </a:ext>
            </a:extLst>
          </p:cNvPr>
          <p:cNvSpPr>
            <a:spLocks noSelect="1"/>
          </p:cNvSpPr>
          <p:nvPr userDrawn="1"/>
        </p:nvSpPr>
        <p:spPr bwMode="auto">
          <a:xfrm>
            <a:off x="228600" y="1136650"/>
            <a:ext cx="11734800" cy="5264148"/>
          </a:xfrm>
          <a:custGeom>
            <a:avLst/>
            <a:gdLst>
              <a:gd name="connsiteX0" fmla="*/ 1365885 w 11734800"/>
              <a:gd name="connsiteY0" fmla="*/ 0 h 5264148"/>
              <a:gd name="connsiteX1" fmla="*/ 11734800 w 11734800"/>
              <a:gd name="connsiteY1" fmla="*/ 0 h 5264148"/>
              <a:gd name="connsiteX2" fmla="*/ 11734800 w 11734800"/>
              <a:gd name="connsiteY2" fmla="*/ 5233223 h 5264148"/>
              <a:gd name="connsiteX3" fmla="*/ 11734800 w 11734800"/>
              <a:gd name="connsiteY3" fmla="*/ 5264148 h 5264148"/>
              <a:gd name="connsiteX4" fmla="*/ 0 w 11734800"/>
              <a:gd name="connsiteY4" fmla="*/ 5264148 h 5264148"/>
              <a:gd name="connsiteX5" fmla="*/ 0 w 11734800"/>
              <a:gd name="connsiteY5" fmla="*/ 5210132 h 5264148"/>
              <a:gd name="connsiteX6" fmla="*/ 0 w 11734800"/>
              <a:gd name="connsiteY6" fmla="*/ 1365885 h 5264148"/>
              <a:gd name="connsiteX7" fmla="*/ 1365885 w 11734800"/>
              <a:gd name="connsiteY7" fmla="*/ 0 h 526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34800" h="5264148">
                <a:moveTo>
                  <a:pt x="1365885" y="0"/>
                </a:moveTo>
                <a:cubicBezTo>
                  <a:pt x="1365885" y="0"/>
                  <a:pt x="1365885" y="0"/>
                  <a:pt x="11734800" y="0"/>
                </a:cubicBezTo>
                <a:cubicBezTo>
                  <a:pt x="11734800" y="0"/>
                  <a:pt x="11734800" y="0"/>
                  <a:pt x="11734800" y="5233223"/>
                </a:cubicBezTo>
                <a:lnTo>
                  <a:pt x="11734800" y="5264148"/>
                </a:lnTo>
                <a:lnTo>
                  <a:pt x="0" y="5264148"/>
                </a:lnTo>
                <a:lnTo>
                  <a:pt x="0" y="5210132"/>
                </a:lnTo>
                <a:cubicBezTo>
                  <a:pt x="0" y="4806354"/>
                  <a:pt x="0" y="3812441"/>
                  <a:pt x="0" y="1365885"/>
                </a:cubicBezTo>
                <a:cubicBezTo>
                  <a:pt x="0" y="611505"/>
                  <a:pt x="611505" y="0"/>
                  <a:pt x="1365885" y="0"/>
                </a:cubicBezTo>
                <a:close/>
              </a:path>
            </a:pathLst>
          </a:custGeom>
          <a:solidFill>
            <a:srgbClr val="154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dirty="0"/>
          </a:p>
        </p:txBody>
      </p:sp>
      <p:sp>
        <p:nvSpPr>
          <p:cNvPr id="3" name="01_Rectangle 2{PHJU} (JU-Free)" descr="Logo Ministerie van Binnenlandse Zaken en Koninkrijksrelaties">
            <a:extLst>
              <a:ext uri="{FF2B5EF4-FFF2-40B4-BE49-F238E27FC236}">
                <a16:creationId xmlns:a16="http://schemas.microsoft.com/office/drawing/2014/main" id="{A5C21561-FD23-CA98-A31B-59A865BC57DB}"/>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8" name="02_Title 3 (JU-Free)">
            <a:extLst>
              <a:ext uri="{FF2B5EF4-FFF2-40B4-BE49-F238E27FC236}">
                <a16:creationId xmlns:a16="http://schemas.microsoft.com/office/drawing/2014/main" id="{3937CE1C-F9BC-3196-4535-3E38A55AC5DD}"/>
              </a:ext>
            </a:extLst>
          </p:cNvPr>
          <p:cNvSpPr>
            <a:spLocks noGrp="1"/>
          </p:cNvSpPr>
          <p:nvPr>
            <p:ph type="title" hasCustomPrompt="1"/>
          </p:nvPr>
        </p:nvSpPr>
        <p:spPr>
          <a:xfrm>
            <a:off x="685800" y="1752600"/>
            <a:ext cx="10820400" cy="1435100"/>
          </a:xfrm>
        </p:spPr>
        <p:txBody>
          <a:bodyPr/>
          <a:lstStyle>
            <a:lvl1pPr algn="l">
              <a:defRPr kumimoji="0" sz="5400" b="0" i="0" u="none" baseline="0">
                <a:solidFill>
                  <a:schemeClr val="bg2">
                    <a:lumMod val="100000"/>
                  </a:schemeClr>
                </a:solidFill>
                <a:latin typeface="RijksSansTT SemiBold" panose="020B0704010101010104" pitchFamily="34" charset="0"/>
              </a:defRPr>
            </a:lvl1pPr>
          </a:lstStyle>
          <a:p>
            <a:r>
              <a:rPr lang="nl-NL" dirty="0"/>
              <a:t>[Titel]</a:t>
            </a:r>
          </a:p>
        </p:txBody>
      </p:sp>
      <p:sp>
        <p:nvSpPr>
          <p:cNvPr id="9" name="03_Subtitle 4[PHJU] (JU-Free)"/>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11" name="04_Placeholder 5[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10820400" cy="2921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2" name="Rectangle 5 {PHJU} (JU-Free)" descr="Werken aan de basis. Van Nederland en ons Koninkrijk">
            <a:extLst>
              <a:ext uri="{FF2B5EF4-FFF2-40B4-BE49-F238E27FC236}">
                <a16:creationId xmlns:a16="http://schemas.microsoft.com/office/drawing/2014/main" id="{C18FBF70-A229-7438-02B2-3445FD756D2B}"/>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48602275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 hemelblauw (H1)]">
    <p:spTree>
      <p:nvGrpSpPr>
        <p:cNvPr id="1" name=""/>
        <p:cNvGrpSpPr/>
        <p:nvPr/>
      </p:nvGrpSpPr>
      <p:grpSpPr>
        <a:xfrm>
          <a:off x="0" y="0"/>
          <a:ext cx="0" cy="0"/>
          <a:chOff x="0" y="0"/>
          <a:chExt cx="0" cy="0"/>
        </a:xfrm>
      </p:grpSpPr>
      <p:sp>
        <p:nvSpPr>
          <p:cNvPr id="10" name="Frame 1">
            <a:extLst>
              <a:ext uri="{FF2B5EF4-FFF2-40B4-BE49-F238E27FC236}">
                <a16:creationId xmlns:a16="http://schemas.microsoft.com/office/drawing/2014/main" id="{60F59B4D-C4E1-F937-B99F-17BF181C23D9}"/>
              </a:ext>
            </a:extLst>
          </p:cNvPr>
          <p:cNvSpPr>
            <a:spLocks noSelect="1"/>
          </p:cNvSpPr>
          <p:nvPr userDrawn="1"/>
        </p:nvSpPr>
        <p:spPr bwMode="auto">
          <a:xfrm>
            <a:off x="228600" y="1136650"/>
            <a:ext cx="11734800" cy="5264148"/>
          </a:xfrm>
          <a:custGeom>
            <a:avLst/>
            <a:gdLst>
              <a:gd name="connsiteX0" fmla="*/ 1365885 w 11734800"/>
              <a:gd name="connsiteY0" fmla="*/ 0 h 5264148"/>
              <a:gd name="connsiteX1" fmla="*/ 11734800 w 11734800"/>
              <a:gd name="connsiteY1" fmla="*/ 0 h 5264148"/>
              <a:gd name="connsiteX2" fmla="*/ 11734800 w 11734800"/>
              <a:gd name="connsiteY2" fmla="*/ 5233223 h 5264148"/>
              <a:gd name="connsiteX3" fmla="*/ 11734800 w 11734800"/>
              <a:gd name="connsiteY3" fmla="*/ 5264148 h 5264148"/>
              <a:gd name="connsiteX4" fmla="*/ 0 w 11734800"/>
              <a:gd name="connsiteY4" fmla="*/ 5264148 h 5264148"/>
              <a:gd name="connsiteX5" fmla="*/ 0 w 11734800"/>
              <a:gd name="connsiteY5" fmla="*/ 5210132 h 5264148"/>
              <a:gd name="connsiteX6" fmla="*/ 0 w 11734800"/>
              <a:gd name="connsiteY6" fmla="*/ 1365885 h 5264148"/>
              <a:gd name="connsiteX7" fmla="*/ 1365885 w 11734800"/>
              <a:gd name="connsiteY7" fmla="*/ 0 h 526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34800" h="5264148">
                <a:moveTo>
                  <a:pt x="1365885" y="0"/>
                </a:moveTo>
                <a:cubicBezTo>
                  <a:pt x="1365885" y="0"/>
                  <a:pt x="1365885" y="0"/>
                  <a:pt x="11734800" y="0"/>
                </a:cubicBezTo>
                <a:cubicBezTo>
                  <a:pt x="11734800" y="0"/>
                  <a:pt x="11734800" y="0"/>
                  <a:pt x="11734800" y="5233223"/>
                </a:cubicBezTo>
                <a:lnTo>
                  <a:pt x="11734800" y="5264148"/>
                </a:lnTo>
                <a:lnTo>
                  <a:pt x="0" y="5264148"/>
                </a:lnTo>
                <a:lnTo>
                  <a:pt x="0" y="5210132"/>
                </a:lnTo>
                <a:cubicBezTo>
                  <a:pt x="0" y="4806354"/>
                  <a:pt x="0" y="3812441"/>
                  <a:pt x="0" y="1365885"/>
                </a:cubicBezTo>
                <a:cubicBezTo>
                  <a:pt x="0" y="611505"/>
                  <a:pt x="611505" y="0"/>
                  <a:pt x="1365885" y="0"/>
                </a:cubicBezTo>
                <a:close/>
              </a:path>
            </a:pathLst>
          </a:custGeom>
          <a:solidFill>
            <a:srgbClr val="007BC7"/>
          </a:solidFill>
          <a:ln>
            <a:noFill/>
          </a:ln>
        </p:spPr>
        <p:txBody>
          <a:bodyPr vert="horz" wrap="square" lIns="91440" tIns="45720" rIns="91440" bIns="45720" numCol="1" anchor="t" anchorCtr="0" compatLnSpc="1">
            <a:prstTxWarp prst="textNoShape">
              <a:avLst/>
            </a:prstTxWarp>
            <a:noAutofit/>
          </a:bodyPr>
          <a:lstStyle/>
          <a:p>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A5C21561-FD23-CA98-A31B-59A865BC57DB}"/>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Title 3 (JU-Free)">
            <a:extLst>
              <a:ext uri="{FF2B5EF4-FFF2-40B4-BE49-F238E27FC236}">
                <a16:creationId xmlns:a16="http://schemas.microsoft.com/office/drawing/2014/main" id="{35B84D4E-1B6D-AF38-B4E6-1388C65A2462}"/>
              </a:ext>
            </a:extLst>
          </p:cNvPr>
          <p:cNvSpPr>
            <a:spLocks noGrp="1"/>
          </p:cNvSpPr>
          <p:nvPr>
            <p:ph type="title" hasCustomPrompt="1"/>
          </p:nvPr>
        </p:nvSpPr>
        <p:spPr>
          <a:xfrm>
            <a:off x="685800" y="1752600"/>
            <a:ext cx="10820400" cy="1435100"/>
          </a:xfrm>
        </p:spPr>
        <p:txBody>
          <a:bodyPr/>
          <a:lstStyle>
            <a:lvl1pPr algn="l">
              <a:defRPr kumimoji="0" sz="5400" b="0" i="0" u="none" baseline="0">
                <a:solidFill>
                  <a:schemeClr val="bg2">
                    <a:lumMod val="100000"/>
                  </a:schemeClr>
                </a:solidFill>
                <a:latin typeface="RijksSansTT SemiBold" panose="020B0704010101010104" pitchFamily="34" charset="0"/>
              </a:defRPr>
            </a:lvl1pPr>
          </a:lstStyle>
          <a:p>
            <a:r>
              <a:rPr lang="nl-NL" dirty="0"/>
              <a:t>[Titel]</a:t>
            </a:r>
          </a:p>
        </p:txBody>
      </p:sp>
      <p:sp>
        <p:nvSpPr>
          <p:cNvPr id="8" name="03_Subtitle 4[PHJU] (JU-Free)"/>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[Spreker: Naam Achternaam]</a:t>
            </a:r>
            <a:endParaRPr lang="nl-NL" dirty="0"/>
          </a:p>
        </p:txBody>
      </p:sp>
      <p:sp>
        <p:nvSpPr>
          <p:cNvPr id="9" name="04_Placeholder 5[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10820400" cy="2921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1" name="Rectangle 5 {PHJU} (JU-Free)" descr="Werken aan de basis. Van Nederland en ons Koninkrijk">
            <a:extLst>
              <a:ext uri="{FF2B5EF4-FFF2-40B4-BE49-F238E27FC236}">
                <a16:creationId xmlns:a16="http://schemas.microsoft.com/office/drawing/2014/main" id="{9E54E055-DC12-51F1-13E4-8E4502FE54DF}"/>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94923012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 groen (H1)]">
    <p:spTree>
      <p:nvGrpSpPr>
        <p:cNvPr id="1" name=""/>
        <p:cNvGrpSpPr/>
        <p:nvPr/>
      </p:nvGrpSpPr>
      <p:grpSpPr>
        <a:xfrm>
          <a:off x="0" y="0"/>
          <a:ext cx="0" cy="0"/>
          <a:chOff x="0" y="0"/>
          <a:chExt cx="0" cy="0"/>
        </a:xfrm>
      </p:grpSpPr>
      <p:sp>
        <p:nvSpPr>
          <p:cNvPr id="10" name="Frame 1">
            <a:extLst>
              <a:ext uri="{FF2B5EF4-FFF2-40B4-BE49-F238E27FC236}">
                <a16:creationId xmlns:a16="http://schemas.microsoft.com/office/drawing/2014/main" id="{60F59B4D-C4E1-F937-B99F-17BF181C23D9}"/>
              </a:ext>
            </a:extLst>
          </p:cNvPr>
          <p:cNvSpPr>
            <a:spLocks noSelect="1"/>
          </p:cNvSpPr>
          <p:nvPr userDrawn="1"/>
        </p:nvSpPr>
        <p:spPr bwMode="auto">
          <a:xfrm>
            <a:off x="228600" y="1136650"/>
            <a:ext cx="11734800" cy="5264148"/>
          </a:xfrm>
          <a:custGeom>
            <a:avLst/>
            <a:gdLst>
              <a:gd name="connsiteX0" fmla="*/ 1365885 w 11734800"/>
              <a:gd name="connsiteY0" fmla="*/ 0 h 5264148"/>
              <a:gd name="connsiteX1" fmla="*/ 11734800 w 11734800"/>
              <a:gd name="connsiteY1" fmla="*/ 0 h 5264148"/>
              <a:gd name="connsiteX2" fmla="*/ 11734800 w 11734800"/>
              <a:gd name="connsiteY2" fmla="*/ 5233223 h 5264148"/>
              <a:gd name="connsiteX3" fmla="*/ 11734800 w 11734800"/>
              <a:gd name="connsiteY3" fmla="*/ 5264148 h 5264148"/>
              <a:gd name="connsiteX4" fmla="*/ 0 w 11734800"/>
              <a:gd name="connsiteY4" fmla="*/ 5264148 h 5264148"/>
              <a:gd name="connsiteX5" fmla="*/ 0 w 11734800"/>
              <a:gd name="connsiteY5" fmla="*/ 5210132 h 5264148"/>
              <a:gd name="connsiteX6" fmla="*/ 0 w 11734800"/>
              <a:gd name="connsiteY6" fmla="*/ 1365885 h 5264148"/>
              <a:gd name="connsiteX7" fmla="*/ 1365885 w 11734800"/>
              <a:gd name="connsiteY7" fmla="*/ 0 h 526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34800" h="5264148">
                <a:moveTo>
                  <a:pt x="1365885" y="0"/>
                </a:moveTo>
                <a:cubicBezTo>
                  <a:pt x="1365885" y="0"/>
                  <a:pt x="1365885" y="0"/>
                  <a:pt x="11734800" y="0"/>
                </a:cubicBezTo>
                <a:cubicBezTo>
                  <a:pt x="11734800" y="0"/>
                  <a:pt x="11734800" y="0"/>
                  <a:pt x="11734800" y="5233223"/>
                </a:cubicBezTo>
                <a:lnTo>
                  <a:pt x="11734800" y="5264148"/>
                </a:lnTo>
                <a:lnTo>
                  <a:pt x="0" y="5264148"/>
                </a:lnTo>
                <a:lnTo>
                  <a:pt x="0" y="5210132"/>
                </a:lnTo>
                <a:cubicBezTo>
                  <a:pt x="0" y="4806354"/>
                  <a:pt x="0" y="3812441"/>
                  <a:pt x="0" y="1365885"/>
                </a:cubicBezTo>
                <a:cubicBezTo>
                  <a:pt x="0" y="611505"/>
                  <a:pt x="611505" y="0"/>
                  <a:pt x="1365885" y="0"/>
                </a:cubicBezTo>
                <a:close/>
              </a:path>
            </a:pathLst>
          </a:custGeom>
          <a:solidFill>
            <a:srgbClr val="39870C"/>
          </a:solidFill>
          <a:ln>
            <a:noFill/>
          </a:ln>
        </p:spPr>
        <p:txBody>
          <a:bodyPr vert="horz" wrap="square" lIns="91440" tIns="45720" rIns="91440" bIns="45720" numCol="1" anchor="t" anchorCtr="0" compatLnSpc="1">
            <a:prstTxWarp prst="textNoShape">
              <a:avLst/>
            </a:prstTxWarp>
            <a:noAutofit/>
          </a:bodyPr>
          <a:lstStyle/>
          <a:p>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A5C21561-FD23-CA98-A31B-59A865BC57DB}"/>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Title 3 (JU-Free)">
            <a:extLst>
              <a:ext uri="{FF2B5EF4-FFF2-40B4-BE49-F238E27FC236}">
                <a16:creationId xmlns:a16="http://schemas.microsoft.com/office/drawing/2014/main" id="{96580958-2CCE-E8E4-859B-1C61EA6777B6}"/>
              </a:ext>
            </a:extLst>
          </p:cNvPr>
          <p:cNvSpPr>
            <a:spLocks noGrp="1"/>
          </p:cNvSpPr>
          <p:nvPr>
            <p:ph type="title" hasCustomPrompt="1"/>
          </p:nvPr>
        </p:nvSpPr>
        <p:spPr>
          <a:xfrm>
            <a:off x="685800" y="1752600"/>
            <a:ext cx="10820400" cy="1435100"/>
          </a:xfrm>
        </p:spPr>
        <p:txBody>
          <a:bodyPr/>
          <a:lstStyle>
            <a:lvl1pPr algn="l">
              <a:defRPr kumimoji="0" sz="5400" b="0" i="0" u="none" baseline="0">
                <a:solidFill>
                  <a:schemeClr val="bg2">
                    <a:lumMod val="100000"/>
                  </a:schemeClr>
                </a:solidFill>
                <a:latin typeface="RijksSansTT SemiBold" panose="020B0704010101010104" pitchFamily="34" charset="0"/>
              </a:defRPr>
            </a:lvl1pPr>
          </a:lstStyle>
          <a:p>
            <a:r>
              <a:rPr lang="nl-NL"/>
              <a:t>[Titel]</a:t>
            </a:r>
          </a:p>
        </p:txBody>
      </p:sp>
      <p:sp>
        <p:nvSpPr>
          <p:cNvPr id="8" name="03_Subtitle 4[PHJU] (JU-Free)"/>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[Spreker: Naam Achternaam]</a:t>
            </a:r>
            <a:endParaRPr lang="nl-NL" dirty="0"/>
          </a:p>
        </p:txBody>
      </p:sp>
      <p:sp>
        <p:nvSpPr>
          <p:cNvPr id="9" name="04_Placeholder 5[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10820400" cy="2921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dirty="0"/>
              <a:t>[00 maand </a:t>
            </a:r>
            <a:r>
              <a:rPr lang="nl-NL" dirty="0" err="1"/>
              <a:t>jjjj</a:t>
            </a:r>
            <a:r>
              <a:rPr lang="nl-NL" dirty="0"/>
              <a:t>]</a:t>
            </a:r>
          </a:p>
        </p:txBody>
      </p:sp>
      <p:sp>
        <p:nvSpPr>
          <p:cNvPr id="11" name="Rectangle 5 {PHJU} (JU-Free)" descr="Werken aan de basis. Van Nederland en ons Koninkrijk">
            <a:extLst>
              <a:ext uri="{FF2B5EF4-FFF2-40B4-BE49-F238E27FC236}">
                <a16:creationId xmlns:a16="http://schemas.microsoft.com/office/drawing/2014/main" id="{3181CD29-FE0B-0F5E-B0B0-FE26105121F2}"/>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358423005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 oranje (H1)]">
    <p:spTree>
      <p:nvGrpSpPr>
        <p:cNvPr id="1" name=""/>
        <p:cNvGrpSpPr/>
        <p:nvPr/>
      </p:nvGrpSpPr>
      <p:grpSpPr>
        <a:xfrm>
          <a:off x="0" y="0"/>
          <a:ext cx="0" cy="0"/>
          <a:chOff x="0" y="0"/>
          <a:chExt cx="0" cy="0"/>
        </a:xfrm>
      </p:grpSpPr>
      <p:sp>
        <p:nvSpPr>
          <p:cNvPr id="10" name="Frame 1">
            <a:extLst>
              <a:ext uri="{FF2B5EF4-FFF2-40B4-BE49-F238E27FC236}">
                <a16:creationId xmlns:a16="http://schemas.microsoft.com/office/drawing/2014/main" id="{60F59B4D-C4E1-F937-B99F-17BF181C23D9}"/>
              </a:ext>
            </a:extLst>
          </p:cNvPr>
          <p:cNvSpPr>
            <a:spLocks noSelect="1"/>
          </p:cNvSpPr>
          <p:nvPr userDrawn="1"/>
        </p:nvSpPr>
        <p:spPr bwMode="auto">
          <a:xfrm>
            <a:off x="228600" y="1136650"/>
            <a:ext cx="11734800" cy="5264148"/>
          </a:xfrm>
          <a:custGeom>
            <a:avLst/>
            <a:gdLst>
              <a:gd name="connsiteX0" fmla="*/ 1365885 w 11734800"/>
              <a:gd name="connsiteY0" fmla="*/ 0 h 5264148"/>
              <a:gd name="connsiteX1" fmla="*/ 11734800 w 11734800"/>
              <a:gd name="connsiteY1" fmla="*/ 0 h 5264148"/>
              <a:gd name="connsiteX2" fmla="*/ 11734800 w 11734800"/>
              <a:gd name="connsiteY2" fmla="*/ 5233223 h 5264148"/>
              <a:gd name="connsiteX3" fmla="*/ 11734800 w 11734800"/>
              <a:gd name="connsiteY3" fmla="*/ 5264148 h 5264148"/>
              <a:gd name="connsiteX4" fmla="*/ 0 w 11734800"/>
              <a:gd name="connsiteY4" fmla="*/ 5264148 h 5264148"/>
              <a:gd name="connsiteX5" fmla="*/ 0 w 11734800"/>
              <a:gd name="connsiteY5" fmla="*/ 5210132 h 5264148"/>
              <a:gd name="connsiteX6" fmla="*/ 0 w 11734800"/>
              <a:gd name="connsiteY6" fmla="*/ 1365885 h 5264148"/>
              <a:gd name="connsiteX7" fmla="*/ 1365885 w 11734800"/>
              <a:gd name="connsiteY7" fmla="*/ 0 h 526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34800" h="5264148">
                <a:moveTo>
                  <a:pt x="1365885" y="0"/>
                </a:moveTo>
                <a:cubicBezTo>
                  <a:pt x="1365885" y="0"/>
                  <a:pt x="1365885" y="0"/>
                  <a:pt x="11734800" y="0"/>
                </a:cubicBezTo>
                <a:cubicBezTo>
                  <a:pt x="11734800" y="0"/>
                  <a:pt x="11734800" y="0"/>
                  <a:pt x="11734800" y="5233223"/>
                </a:cubicBezTo>
                <a:lnTo>
                  <a:pt x="11734800" y="5264148"/>
                </a:lnTo>
                <a:lnTo>
                  <a:pt x="0" y="5264148"/>
                </a:lnTo>
                <a:lnTo>
                  <a:pt x="0" y="5210132"/>
                </a:lnTo>
                <a:cubicBezTo>
                  <a:pt x="0" y="4806354"/>
                  <a:pt x="0" y="3812441"/>
                  <a:pt x="0" y="1365885"/>
                </a:cubicBezTo>
                <a:cubicBezTo>
                  <a:pt x="0" y="611505"/>
                  <a:pt x="611505" y="0"/>
                  <a:pt x="1365885" y="0"/>
                </a:cubicBezTo>
                <a:close/>
              </a:path>
            </a:pathLst>
          </a:custGeom>
          <a:solidFill>
            <a:srgbClr val="E17000"/>
          </a:solidFill>
          <a:ln>
            <a:noFill/>
          </a:ln>
        </p:spPr>
        <p:txBody>
          <a:bodyPr vert="horz" wrap="square" lIns="91440" tIns="45720" rIns="91440" bIns="45720" numCol="1" anchor="t" anchorCtr="0" compatLnSpc="1">
            <a:prstTxWarp prst="textNoShape">
              <a:avLst/>
            </a:prstTxWarp>
            <a:noAutofit/>
          </a:bodyPr>
          <a:lstStyle/>
          <a:p>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A5C21561-FD23-CA98-A31B-59A865BC57DB}"/>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Title 3 (JU-Free)">
            <a:extLst>
              <a:ext uri="{FF2B5EF4-FFF2-40B4-BE49-F238E27FC236}">
                <a16:creationId xmlns:a16="http://schemas.microsoft.com/office/drawing/2014/main" id="{5A42903F-8C39-F19C-C845-DAEB8097228A}"/>
              </a:ext>
            </a:extLst>
          </p:cNvPr>
          <p:cNvSpPr>
            <a:spLocks noGrp="1"/>
          </p:cNvSpPr>
          <p:nvPr>
            <p:ph type="title" hasCustomPrompt="1"/>
          </p:nvPr>
        </p:nvSpPr>
        <p:spPr>
          <a:xfrm>
            <a:off x="685800" y="1752600"/>
            <a:ext cx="10820400" cy="1435100"/>
          </a:xfrm>
        </p:spPr>
        <p:txBody>
          <a:bodyPr/>
          <a:lstStyle>
            <a:lvl1pPr algn="l">
              <a:defRPr kumimoji="0" sz="5400" b="0" i="0" u="none" baseline="0">
                <a:solidFill>
                  <a:schemeClr val="bg2">
                    <a:lumMod val="100000"/>
                  </a:schemeClr>
                </a:solidFill>
                <a:latin typeface="RijksSansTT SemiBold" panose="020B0704010101010104" pitchFamily="34" charset="0"/>
              </a:defRPr>
            </a:lvl1pPr>
          </a:lstStyle>
          <a:p>
            <a:r>
              <a:rPr lang="nl-NL"/>
              <a:t>[Titel]</a:t>
            </a:r>
          </a:p>
        </p:txBody>
      </p:sp>
      <p:sp>
        <p:nvSpPr>
          <p:cNvPr id="4" name="03_Subtitle 4[PHJU] (JU-Free)"/>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5" name="04_Placeholder 5[PHJU] (JU-Free)">
            <a:extLst>
              <a:ext uri="{FF2B5EF4-FFF2-40B4-BE49-F238E27FC236}">
                <a16:creationId xmlns:a16="http://schemas.microsoft.com/office/drawing/2014/main" id="{9230F380-5DF0-94D8-DDF3-C46D5717F789}"/>
              </a:ext>
            </a:extLst>
          </p:cNvPr>
          <p:cNvSpPr>
            <a:spLocks noGrp="1"/>
          </p:cNvSpPr>
          <p:nvPr>
            <p:ph type="body" sz="quarter" idx="1002" hasCustomPrompt="1"/>
          </p:nvPr>
        </p:nvSpPr>
        <p:spPr>
          <a:xfrm>
            <a:off x="685800" y="3594100"/>
            <a:ext cx="10820400" cy="292100"/>
          </a:xfrm>
        </p:spPr>
        <p:txBody>
          <a:bodyPr/>
          <a:lstStyle>
            <a:lvl1pPr marL="0" indent="0">
              <a:lnSpc>
                <a:spcPct val="100000"/>
              </a:lnSpc>
              <a:spcBef>
                <a:spcPts val="0"/>
              </a:spcBef>
              <a:buNone/>
              <a:defRPr sz="1600">
                <a:solidFill>
                  <a:srgbClr val="000000"/>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dirty="0"/>
              <a:t>[00 maand </a:t>
            </a:r>
            <a:r>
              <a:rPr lang="nl-NL" dirty="0" err="1"/>
              <a:t>jjjj</a:t>
            </a:r>
            <a:r>
              <a:rPr lang="nl-NL" dirty="0"/>
              <a:t>]</a:t>
            </a:r>
          </a:p>
        </p:txBody>
      </p:sp>
      <p:sp>
        <p:nvSpPr>
          <p:cNvPr id="9" name="Rectangle 5 {PHJU} (JU-Free)" descr="Werken aan de basis. Van Nederland en ons Koninkrijk">
            <a:extLst>
              <a:ext uri="{FF2B5EF4-FFF2-40B4-BE49-F238E27FC236}">
                <a16:creationId xmlns:a16="http://schemas.microsoft.com/office/drawing/2014/main" id="{CB7F6C9D-1511-588A-61DD-246A87C993E2}"/>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417664357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eldia+rand (H1)]">
    <p:spTree>
      <p:nvGrpSpPr>
        <p:cNvPr id="1" name=""/>
        <p:cNvGrpSpPr/>
        <p:nvPr/>
      </p:nvGrpSpPr>
      <p:grpSpPr>
        <a:xfrm>
          <a:off x="0" y="0"/>
          <a:ext cx="0" cy="0"/>
          <a:chOff x="0" y="0"/>
          <a:chExt cx="0" cy="0"/>
        </a:xfrm>
      </p:grpSpPr>
      <p:sp>
        <p:nvSpPr>
          <p:cNvPr id="11" name="Frame 1">
            <a:extLst>
              <a:ext uri="{FF2B5EF4-FFF2-40B4-BE49-F238E27FC236}">
                <a16:creationId xmlns:a16="http://schemas.microsoft.com/office/drawing/2014/main" id="{57684805-4A70-6425-9A5D-CC38E806D036}"/>
              </a:ext>
            </a:extLst>
          </p:cNvPr>
          <p:cNvSpPr>
            <a:spLocks noSelect="1"/>
          </p:cNvSpPr>
          <p:nvPr userDrawn="1"/>
        </p:nvSpPr>
        <p:spPr bwMode="auto">
          <a:xfrm flipH="1" flipV="1">
            <a:off x="228600" y="1137600"/>
            <a:ext cx="11741150" cy="5263196"/>
          </a:xfrm>
          <a:custGeom>
            <a:avLst/>
            <a:gdLst>
              <a:gd name="connsiteX0" fmla="*/ 10369232 w 11741150"/>
              <a:gd name="connsiteY0" fmla="*/ 5263196 h 5263196"/>
              <a:gd name="connsiteX1" fmla="*/ 0 w 11741150"/>
              <a:gd name="connsiteY1" fmla="*/ 5263196 h 5263196"/>
              <a:gd name="connsiteX2" fmla="*/ 0 w 11741150"/>
              <a:gd name="connsiteY2" fmla="*/ 5250496 h 5263196"/>
              <a:gd name="connsiteX3" fmla="*/ 10369232 w 11741150"/>
              <a:gd name="connsiteY3" fmla="*/ 5250496 h 5263196"/>
              <a:gd name="connsiteX4" fmla="*/ 11330305 w 11741150"/>
              <a:gd name="connsiteY4" fmla="*/ 4852351 h 5263196"/>
              <a:gd name="connsiteX5" fmla="*/ 11728450 w 11741150"/>
              <a:gd name="connsiteY5" fmla="*/ 3891278 h 5263196"/>
              <a:gd name="connsiteX6" fmla="*/ 11728450 w 11741150"/>
              <a:gd name="connsiteY6" fmla="*/ 85351 h 5263196"/>
              <a:gd name="connsiteX7" fmla="*/ 11728450 w 11741150"/>
              <a:gd name="connsiteY7" fmla="*/ 0 h 5263196"/>
              <a:gd name="connsiteX8" fmla="*/ 11741150 w 11741150"/>
              <a:gd name="connsiteY8" fmla="*/ 0 h 5263196"/>
              <a:gd name="connsiteX9" fmla="*/ 11741150 w 11741150"/>
              <a:gd name="connsiteY9" fmla="*/ 143589 h 5263196"/>
              <a:gd name="connsiteX10" fmla="*/ 11741150 w 11741150"/>
              <a:gd name="connsiteY10" fmla="*/ 3891278 h 5263196"/>
              <a:gd name="connsiteX11" fmla="*/ 11339195 w 11741150"/>
              <a:gd name="connsiteY11" fmla="*/ 4861241 h 5263196"/>
              <a:gd name="connsiteX12" fmla="*/ 10369232 w 11741150"/>
              <a:gd name="connsiteY12" fmla="*/ 5263196 h 526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41150" h="5263196">
                <a:moveTo>
                  <a:pt x="10369232" y="5263196"/>
                </a:moveTo>
                <a:cubicBezTo>
                  <a:pt x="0" y="5263196"/>
                  <a:pt x="0" y="5263196"/>
                  <a:pt x="0" y="5263196"/>
                </a:cubicBezTo>
                <a:cubicBezTo>
                  <a:pt x="0" y="5250496"/>
                  <a:pt x="0" y="5250496"/>
                  <a:pt x="0" y="5250496"/>
                </a:cubicBezTo>
                <a:cubicBezTo>
                  <a:pt x="10369232" y="5250496"/>
                  <a:pt x="10369232" y="5250496"/>
                  <a:pt x="10369232" y="5250496"/>
                </a:cubicBezTo>
                <a:cubicBezTo>
                  <a:pt x="10732135" y="5250496"/>
                  <a:pt x="11073448" y="5109208"/>
                  <a:pt x="11330305" y="4852351"/>
                </a:cubicBezTo>
                <a:cubicBezTo>
                  <a:pt x="11587162" y="4595493"/>
                  <a:pt x="11728450" y="4254181"/>
                  <a:pt x="11728450" y="3891278"/>
                </a:cubicBezTo>
                <a:cubicBezTo>
                  <a:pt x="11728450" y="2003066"/>
                  <a:pt x="11728450" y="822934"/>
                  <a:pt x="11728450" y="85351"/>
                </a:cubicBezTo>
                <a:lnTo>
                  <a:pt x="11728450" y="0"/>
                </a:lnTo>
                <a:lnTo>
                  <a:pt x="11741150" y="0"/>
                </a:lnTo>
                <a:lnTo>
                  <a:pt x="11741150" y="143589"/>
                </a:lnTo>
                <a:cubicBezTo>
                  <a:pt x="11741150" y="3891278"/>
                  <a:pt x="11741150" y="3891278"/>
                  <a:pt x="11741150" y="3891278"/>
                </a:cubicBezTo>
                <a:cubicBezTo>
                  <a:pt x="11741150" y="4257673"/>
                  <a:pt x="11598592" y="4602161"/>
                  <a:pt x="11339195" y="4861241"/>
                </a:cubicBezTo>
                <a:cubicBezTo>
                  <a:pt x="11080115" y="5120638"/>
                  <a:pt x="10735628" y="5263196"/>
                  <a:pt x="10369232" y="5263196"/>
                </a:cubicBezTo>
                <a:close/>
              </a:path>
            </a:pathLst>
          </a:custGeom>
          <a:solidFill>
            <a:srgbClr val="154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E7B5B97B-DF41-5D58-2B3B-A0E53F8210C1}"/>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Title 3 (JU-Free)">
            <a:extLst>
              <a:ext uri="{FF2B5EF4-FFF2-40B4-BE49-F238E27FC236}">
                <a16:creationId xmlns:a16="http://schemas.microsoft.com/office/drawing/2014/main" id="{FD92F8C3-742C-D932-C0A4-675E8E119191}"/>
              </a:ext>
            </a:extLst>
          </p:cNvPr>
          <p:cNvSpPr>
            <a:spLocks noGrp="1"/>
          </p:cNvSpPr>
          <p:nvPr>
            <p:ph type="title" hasCustomPrompt="1"/>
          </p:nvPr>
        </p:nvSpPr>
        <p:spPr>
          <a:xfrm>
            <a:off x="685800" y="1752600"/>
            <a:ext cx="10820400" cy="1435100"/>
          </a:xfrm>
        </p:spPr>
        <p:txBody>
          <a:bodyPr/>
          <a:lstStyle>
            <a:lvl1pPr algn="l">
              <a:defRPr kumimoji="0" sz="5400" b="0" i="0" u="none" baseline="0">
                <a:solidFill>
                  <a:schemeClr val="tx2">
                    <a:lumMod val="100000"/>
                  </a:schemeClr>
                </a:solidFill>
                <a:latin typeface="RijksSansTT SemiBold" panose="020B0704010101010104" pitchFamily="34" charset="0"/>
              </a:defRPr>
            </a:lvl1pPr>
          </a:lstStyle>
          <a:p>
            <a:r>
              <a:rPr lang="nl-NL"/>
              <a:t>[Titel]</a:t>
            </a:r>
          </a:p>
        </p:txBody>
      </p:sp>
      <p:sp>
        <p:nvSpPr>
          <p:cNvPr id="8" name="03_Subtitle 4[PHJU] (JU-Free)"/>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[Spreker: Naam Achternaam]</a:t>
            </a:r>
            <a:endParaRPr lang="nl-NL" dirty="0"/>
          </a:p>
        </p:txBody>
      </p:sp>
      <p:sp>
        <p:nvSpPr>
          <p:cNvPr id="9" name="04_Placeholder 5[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10820400"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0" name="Rectangle 5 {PHJU} (JU-Free)" descr="Werken aan de basis. Van Nederland en ons Koninkrijk">
            <a:extLst>
              <a:ext uri="{FF2B5EF4-FFF2-40B4-BE49-F238E27FC236}">
                <a16:creationId xmlns:a16="http://schemas.microsoft.com/office/drawing/2014/main" id="{10BDDADB-184D-1A4C-8D23-2C6762B1638A}"/>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269720167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eldia+rand hemelblauw (H1)]">
    <p:spTree>
      <p:nvGrpSpPr>
        <p:cNvPr id="1" name=""/>
        <p:cNvGrpSpPr/>
        <p:nvPr/>
      </p:nvGrpSpPr>
      <p:grpSpPr>
        <a:xfrm>
          <a:off x="0" y="0"/>
          <a:ext cx="0" cy="0"/>
          <a:chOff x="0" y="0"/>
          <a:chExt cx="0" cy="0"/>
        </a:xfrm>
      </p:grpSpPr>
      <p:sp>
        <p:nvSpPr>
          <p:cNvPr id="11" name="Frame 1">
            <a:extLst>
              <a:ext uri="{FF2B5EF4-FFF2-40B4-BE49-F238E27FC236}">
                <a16:creationId xmlns:a16="http://schemas.microsoft.com/office/drawing/2014/main" id="{57684805-4A70-6425-9A5D-CC38E806D036}"/>
              </a:ext>
            </a:extLst>
          </p:cNvPr>
          <p:cNvSpPr>
            <a:spLocks noSelect="1"/>
          </p:cNvSpPr>
          <p:nvPr userDrawn="1"/>
        </p:nvSpPr>
        <p:spPr bwMode="auto">
          <a:xfrm flipH="1" flipV="1">
            <a:off x="228600" y="1137600"/>
            <a:ext cx="11741150" cy="5263196"/>
          </a:xfrm>
          <a:custGeom>
            <a:avLst/>
            <a:gdLst>
              <a:gd name="connsiteX0" fmla="*/ 10369232 w 11741150"/>
              <a:gd name="connsiteY0" fmla="*/ 5263196 h 5263196"/>
              <a:gd name="connsiteX1" fmla="*/ 0 w 11741150"/>
              <a:gd name="connsiteY1" fmla="*/ 5263196 h 5263196"/>
              <a:gd name="connsiteX2" fmla="*/ 0 w 11741150"/>
              <a:gd name="connsiteY2" fmla="*/ 5250496 h 5263196"/>
              <a:gd name="connsiteX3" fmla="*/ 10369232 w 11741150"/>
              <a:gd name="connsiteY3" fmla="*/ 5250496 h 5263196"/>
              <a:gd name="connsiteX4" fmla="*/ 11330305 w 11741150"/>
              <a:gd name="connsiteY4" fmla="*/ 4852351 h 5263196"/>
              <a:gd name="connsiteX5" fmla="*/ 11728450 w 11741150"/>
              <a:gd name="connsiteY5" fmla="*/ 3891278 h 5263196"/>
              <a:gd name="connsiteX6" fmla="*/ 11728450 w 11741150"/>
              <a:gd name="connsiteY6" fmla="*/ 85351 h 5263196"/>
              <a:gd name="connsiteX7" fmla="*/ 11728450 w 11741150"/>
              <a:gd name="connsiteY7" fmla="*/ 0 h 5263196"/>
              <a:gd name="connsiteX8" fmla="*/ 11741150 w 11741150"/>
              <a:gd name="connsiteY8" fmla="*/ 0 h 5263196"/>
              <a:gd name="connsiteX9" fmla="*/ 11741150 w 11741150"/>
              <a:gd name="connsiteY9" fmla="*/ 143589 h 5263196"/>
              <a:gd name="connsiteX10" fmla="*/ 11741150 w 11741150"/>
              <a:gd name="connsiteY10" fmla="*/ 3891278 h 5263196"/>
              <a:gd name="connsiteX11" fmla="*/ 11339195 w 11741150"/>
              <a:gd name="connsiteY11" fmla="*/ 4861241 h 5263196"/>
              <a:gd name="connsiteX12" fmla="*/ 10369232 w 11741150"/>
              <a:gd name="connsiteY12" fmla="*/ 5263196 h 526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41150" h="5263196">
                <a:moveTo>
                  <a:pt x="10369232" y="5263196"/>
                </a:moveTo>
                <a:cubicBezTo>
                  <a:pt x="0" y="5263196"/>
                  <a:pt x="0" y="5263196"/>
                  <a:pt x="0" y="5263196"/>
                </a:cubicBezTo>
                <a:cubicBezTo>
                  <a:pt x="0" y="5250496"/>
                  <a:pt x="0" y="5250496"/>
                  <a:pt x="0" y="5250496"/>
                </a:cubicBezTo>
                <a:cubicBezTo>
                  <a:pt x="10369232" y="5250496"/>
                  <a:pt x="10369232" y="5250496"/>
                  <a:pt x="10369232" y="5250496"/>
                </a:cubicBezTo>
                <a:cubicBezTo>
                  <a:pt x="10732135" y="5250496"/>
                  <a:pt x="11073448" y="5109208"/>
                  <a:pt x="11330305" y="4852351"/>
                </a:cubicBezTo>
                <a:cubicBezTo>
                  <a:pt x="11587162" y="4595493"/>
                  <a:pt x="11728450" y="4254181"/>
                  <a:pt x="11728450" y="3891278"/>
                </a:cubicBezTo>
                <a:cubicBezTo>
                  <a:pt x="11728450" y="2003066"/>
                  <a:pt x="11728450" y="822934"/>
                  <a:pt x="11728450" y="85351"/>
                </a:cubicBezTo>
                <a:lnTo>
                  <a:pt x="11728450" y="0"/>
                </a:lnTo>
                <a:lnTo>
                  <a:pt x="11741150" y="0"/>
                </a:lnTo>
                <a:lnTo>
                  <a:pt x="11741150" y="143589"/>
                </a:lnTo>
                <a:cubicBezTo>
                  <a:pt x="11741150" y="3891278"/>
                  <a:pt x="11741150" y="3891278"/>
                  <a:pt x="11741150" y="3891278"/>
                </a:cubicBezTo>
                <a:cubicBezTo>
                  <a:pt x="11741150" y="4257673"/>
                  <a:pt x="11598592" y="4602161"/>
                  <a:pt x="11339195" y="4861241"/>
                </a:cubicBezTo>
                <a:cubicBezTo>
                  <a:pt x="11080115" y="5120638"/>
                  <a:pt x="10735628" y="5263196"/>
                  <a:pt x="10369232" y="5263196"/>
                </a:cubicBezTo>
                <a:close/>
              </a:path>
            </a:pathLst>
          </a:custGeom>
          <a:solidFill>
            <a:srgbClr val="007BC7"/>
          </a:solidFill>
          <a:ln>
            <a:noFill/>
          </a:ln>
        </p:spPr>
        <p:txBody>
          <a:bodyPr vert="horz" wrap="square" lIns="91440" tIns="45720" rIns="91440" bIns="45720" numCol="1" anchor="t" anchorCtr="0" compatLnSpc="1">
            <a:prstTxWarp prst="textNoShape">
              <a:avLst/>
            </a:prstTxWarp>
            <a:noAutofit/>
          </a:bodyPr>
          <a:lstStyle/>
          <a:p>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E7B5B97B-DF41-5D58-2B3B-A0E53F8210C1}"/>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Title 3 (JU-Free)">
            <a:extLst>
              <a:ext uri="{FF2B5EF4-FFF2-40B4-BE49-F238E27FC236}">
                <a16:creationId xmlns:a16="http://schemas.microsoft.com/office/drawing/2014/main" id="{8430B0BB-5075-E1DE-5103-B9E2C254648E}"/>
              </a:ext>
            </a:extLst>
          </p:cNvPr>
          <p:cNvSpPr>
            <a:spLocks noGrp="1"/>
          </p:cNvSpPr>
          <p:nvPr>
            <p:ph type="title" hasCustomPrompt="1"/>
          </p:nvPr>
        </p:nvSpPr>
        <p:spPr>
          <a:xfrm>
            <a:off x="685800" y="1752600"/>
            <a:ext cx="10820400" cy="1435100"/>
          </a:xfrm>
        </p:spPr>
        <p:txBody>
          <a:bodyPr/>
          <a:lstStyle>
            <a:lvl1pPr algn="l">
              <a:defRPr kumimoji="0" sz="5400" b="0" i="0" u="none" baseline="0">
                <a:solidFill>
                  <a:srgbClr val="007BC7">
                    <a:lumMod val="100000"/>
                  </a:srgbClr>
                </a:solidFill>
                <a:latin typeface="RijksSansTT SemiBold" panose="020B0704010101010104" pitchFamily="34" charset="0"/>
              </a:defRPr>
            </a:lvl1pPr>
          </a:lstStyle>
          <a:p>
            <a:r>
              <a:rPr lang="nl-NL"/>
              <a:t>[Titel]</a:t>
            </a:r>
          </a:p>
        </p:txBody>
      </p:sp>
      <p:sp>
        <p:nvSpPr>
          <p:cNvPr id="8" name="03_Subtitle 4[PHJU] (JU-Free)"/>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[Spreker: Naam Achternaam]</a:t>
            </a:r>
            <a:endParaRPr lang="nl-NL" dirty="0"/>
          </a:p>
        </p:txBody>
      </p:sp>
      <p:sp>
        <p:nvSpPr>
          <p:cNvPr id="9" name="04_Placeholder 5[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10820400"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0" name="Rectangle 5 {PHJU} (JU-Free)" descr="Werken aan de basis. Van Nederland en ons Koninkrijk">
            <a:extLst>
              <a:ext uri="{FF2B5EF4-FFF2-40B4-BE49-F238E27FC236}">
                <a16:creationId xmlns:a16="http://schemas.microsoft.com/office/drawing/2014/main" id="{BAC89F27-C36C-CB7B-770F-C6F383D4C70D}"/>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128133960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eldia+rand groen (H1)]">
    <p:spTree>
      <p:nvGrpSpPr>
        <p:cNvPr id="1" name=""/>
        <p:cNvGrpSpPr/>
        <p:nvPr/>
      </p:nvGrpSpPr>
      <p:grpSpPr>
        <a:xfrm>
          <a:off x="0" y="0"/>
          <a:ext cx="0" cy="0"/>
          <a:chOff x="0" y="0"/>
          <a:chExt cx="0" cy="0"/>
        </a:xfrm>
      </p:grpSpPr>
      <p:sp>
        <p:nvSpPr>
          <p:cNvPr id="11" name="Frame 1">
            <a:extLst>
              <a:ext uri="{FF2B5EF4-FFF2-40B4-BE49-F238E27FC236}">
                <a16:creationId xmlns:a16="http://schemas.microsoft.com/office/drawing/2014/main" id="{57684805-4A70-6425-9A5D-CC38E806D036}"/>
              </a:ext>
            </a:extLst>
          </p:cNvPr>
          <p:cNvSpPr>
            <a:spLocks noSelect="1"/>
          </p:cNvSpPr>
          <p:nvPr userDrawn="1"/>
        </p:nvSpPr>
        <p:spPr bwMode="auto">
          <a:xfrm flipH="1" flipV="1">
            <a:off x="228600" y="1137600"/>
            <a:ext cx="11741150" cy="5263196"/>
          </a:xfrm>
          <a:custGeom>
            <a:avLst/>
            <a:gdLst>
              <a:gd name="connsiteX0" fmla="*/ 10369232 w 11741150"/>
              <a:gd name="connsiteY0" fmla="*/ 5263196 h 5263196"/>
              <a:gd name="connsiteX1" fmla="*/ 0 w 11741150"/>
              <a:gd name="connsiteY1" fmla="*/ 5263196 h 5263196"/>
              <a:gd name="connsiteX2" fmla="*/ 0 w 11741150"/>
              <a:gd name="connsiteY2" fmla="*/ 5250496 h 5263196"/>
              <a:gd name="connsiteX3" fmla="*/ 10369232 w 11741150"/>
              <a:gd name="connsiteY3" fmla="*/ 5250496 h 5263196"/>
              <a:gd name="connsiteX4" fmla="*/ 11330305 w 11741150"/>
              <a:gd name="connsiteY4" fmla="*/ 4852351 h 5263196"/>
              <a:gd name="connsiteX5" fmla="*/ 11728450 w 11741150"/>
              <a:gd name="connsiteY5" fmla="*/ 3891278 h 5263196"/>
              <a:gd name="connsiteX6" fmla="*/ 11728450 w 11741150"/>
              <a:gd name="connsiteY6" fmla="*/ 85351 h 5263196"/>
              <a:gd name="connsiteX7" fmla="*/ 11728450 w 11741150"/>
              <a:gd name="connsiteY7" fmla="*/ 0 h 5263196"/>
              <a:gd name="connsiteX8" fmla="*/ 11741150 w 11741150"/>
              <a:gd name="connsiteY8" fmla="*/ 0 h 5263196"/>
              <a:gd name="connsiteX9" fmla="*/ 11741150 w 11741150"/>
              <a:gd name="connsiteY9" fmla="*/ 143589 h 5263196"/>
              <a:gd name="connsiteX10" fmla="*/ 11741150 w 11741150"/>
              <a:gd name="connsiteY10" fmla="*/ 3891278 h 5263196"/>
              <a:gd name="connsiteX11" fmla="*/ 11339195 w 11741150"/>
              <a:gd name="connsiteY11" fmla="*/ 4861241 h 5263196"/>
              <a:gd name="connsiteX12" fmla="*/ 10369232 w 11741150"/>
              <a:gd name="connsiteY12" fmla="*/ 5263196 h 526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41150" h="5263196">
                <a:moveTo>
                  <a:pt x="10369232" y="5263196"/>
                </a:moveTo>
                <a:cubicBezTo>
                  <a:pt x="0" y="5263196"/>
                  <a:pt x="0" y="5263196"/>
                  <a:pt x="0" y="5263196"/>
                </a:cubicBezTo>
                <a:cubicBezTo>
                  <a:pt x="0" y="5250496"/>
                  <a:pt x="0" y="5250496"/>
                  <a:pt x="0" y="5250496"/>
                </a:cubicBezTo>
                <a:cubicBezTo>
                  <a:pt x="10369232" y="5250496"/>
                  <a:pt x="10369232" y="5250496"/>
                  <a:pt x="10369232" y="5250496"/>
                </a:cubicBezTo>
                <a:cubicBezTo>
                  <a:pt x="10732135" y="5250496"/>
                  <a:pt x="11073448" y="5109208"/>
                  <a:pt x="11330305" y="4852351"/>
                </a:cubicBezTo>
                <a:cubicBezTo>
                  <a:pt x="11587162" y="4595493"/>
                  <a:pt x="11728450" y="4254181"/>
                  <a:pt x="11728450" y="3891278"/>
                </a:cubicBezTo>
                <a:cubicBezTo>
                  <a:pt x="11728450" y="2003066"/>
                  <a:pt x="11728450" y="822934"/>
                  <a:pt x="11728450" y="85351"/>
                </a:cubicBezTo>
                <a:lnTo>
                  <a:pt x="11728450" y="0"/>
                </a:lnTo>
                <a:lnTo>
                  <a:pt x="11741150" y="0"/>
                </a:lnTo>
                <a:lnTo>
                  <a:pt x="11741150" y="143589"/>
                </a:lnTo>
                <a:cubicBezTo>
                  <a:pt x="11741150" y="3891278"/>
                  <a:pt x="11741150" y="3891278"/>
                  <a:pt x="11741150" y="3891278"/>
                </a:cubicBezTo>
                <a:cubicBezTo>
                  <a:pt x="11741150" y="4257673"/>
                  <a:pt x="11598592" y="4602161"/>
                  <a:pt x="11339195" y="4861241"/>
                </a:cubicBezTo>
                <a:cubicBezTo>
                  <a:pt x="11080115" y="5120638"/>
                  <a:pt x="10735628" y="5263196"/>
                  <a:pt x="10369232" y="5263196"/>
                </a:cubicBezTo>
                <a:close/>
              </a:path>
            </a:pathLst>
          </a:custGeom>
          <a:solidFill>
            <a:srgbClr val="39870C"/>
          </a:solidFill>
          <a:ln>
            <a:noFill/>
          </a:ln>
        </p:spPr>
        <p:txBody>
          <a:bodyPr vert="horz" wrap="square" lIns="91440" tIns="45720" rIns="91440" bIns="45720" numCol="1" anchor="t" anchorCtr="0" compatLnSpc="1">
            <a:prstTxWarp prst="textNoShape">
              <a:avLst/>
            </a:prstTxWarp>
            <a:noAutofit/>
          </a:bodyPr>
          <a:lstStyle/>
          <a:p>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E7B5B97B-DF41-5D58-2B3B-A0E53F8210C1}"/>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Title 3 (JU-Free)">
            <a:extLst>
              <a:ext uri="{FF2B5EF4-FFF2-40B4-BE49-F238E27FC236}">
                <a16:creationId xmlns:a16="http://schemas.microsoft.com/office/drawing/2014/main" id="{60554BB6-0E34-69F6-9518-85350C6CD4EC}"/>
              </a:ext>
            </a:extLst>
          </p:cNvPr>
          <p:cNvSpPr>
            <a:spLocks noGrp="1"/>
          </p:cNvSpPr>
          <p:nvPr>
            <p:ph type="title" hasCustomPrompt="1"/>
          </p:nvPr>
        </p:nvSpPr>
        <p:spPr>
          <a:xfrm>
            <a:off x="685800" y="1752600"/>
            <a:ext cx="10820400" cy="1435100"/>
          </a:xfrm>
        </p:spPr>
        <p:txBody>
          <a:bodyPr/>
          <a:lstStyle>
            <a:lvl1pPr algn="l">
              <a:defRPr kumimoji="0" sz="5400" b="0" i="0" u="none" baseline="0">
                <a:solidFill>
                  <a:srgbClr val="39870C">
                    <a:lumMod val="100000"/>
                  </a:srgbClr>
                </a:solidFill>
                <a:latin typeface="RijksSansTT SemiBold" panose="020B0704010101010104" pitchFamily="34" charset="0"/>
              </a:defRPr>
            </a:lvl1pPr>
          </a:lstStyle>
          <a:p>
            <a:r>
              <a:rPr lang="nl-NL"/>
              <a:t>[Titel]</a:t>
            </a:r>
          </a:p>
        </p:txBody>
      </p:sp>
      <p:sp>
        <p:nvSpPr>
          <p:cNvPr id="8" name="03_Subtitle 4[PHJU] (JU-Free)"/>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[Spreker: Naam Achternaam]</a:t>
            </a:r>
            <a:endParaRPr lang="nl-NL" dirty="0"/>
          </a:p>
        </p:txBody>
      </p:sp>
      <p:sp>
        <p:nvSpPr>
          <p:cNvPr id="9" name="04_Placeholder 5[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10820400"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0" name="Rectangle 5 {PHJU} (JU-Free)" descr="Werken aan de basis. Van Nederland en ons Koninkrijk">
            <a:extLst>
              <a:ext uri="{FF2B5EF4-FFF2-40B4-BE49-F238E27FC236}">
                <a16:creationId xmlns:a16="http://schemas.microsoft.com/office/drawing/2014/main" id="{1D778810-6EF5-C9CE-7117-597872CCF270}"/>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216282531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eldia+rand oranje (H1)]">
    <p:spTree>
      <p:nvGrpSpPr>
        <p:cNvPr id="1" name=""/>
        <p:cNvGrpSpPr/>
        <p:nvPr/>
      </p:nvGrpSpPr>
      <p:grpSpPr>
        <a:xfrm>
          <a:off x="0" y="0"/>
          <a:ext cx="0" cy="0"/>
          <a:chOff x="0" y="0"/>
          <a:chExt cx="0" cy="0"/>
        </a:xfrm>
      </p:grpSpPr>
      <p:sp>
        <p:nvSpPr>
          <p:cNvPr id="11" name="Frame 1">
            <a:extLst>
              <a:ext uri="{FF2B5EF4-FFF2-40B4-BE49-F238E27FC236}">
                <a16:creationId xmlns:a16="http://schemas.microsoft.com/office/drawing/2014/main" id="{57684805-4A70-6425-9A5D-CC38E806D036}"/>
              </a:ext>
            </a:extLst>
          </p:cNvPr>
          <p:cNvSpPr>
            <a:spLocks noSelect="1"/>
          </p:cNvSpPr>
          <p:nvPr userDrawn="1"/>
        </p:nvSpPr>
        <p:spPr bwMode="auto">
          <a:xfrm flipH="1" flipV="1">
            <a:off x="228600" y="1137600"/>
            <a:ext cx="11741150" cy="5263196"/>
          </a:xfrm>
          <a:custGeom>
            <a:avLst/>
            <a:gdLst>
              <a:gd name="connsiteX0" fmla="*/ 10369232 w 11741150"/>
              <a:gd name="connsiteY0" fmla="*/ 5263196 h 5263196"/>
              <a:gd name="connsiteX1" fmla="*/ 0 w 11741150"/>
              <a:gd name="connsiteY1" fmla="*/ 5263196 h 5263196"/>
              <a:gd name="connsiteX2" fmla="*/ 0 w 11741150"/>
              <a:gd name="connsiteY2" fmla="*/ 5250496 h 5263196"/>
              <a:gd name="connsiteX3" fmla="*/ 10369232 w 11741150"/>
              <a:gd name="connsiteY3" fmla="*/ 5250496 h 5263196"/>
              <a:gd name="connsiteX4" fmla="*/ 11330305 w 11741150"/>
              <a:gd name="connsiteY4" fmla="*/ 4852351 h 5263196"/>
              <a:gd name="connsiteX5" fmla="*/ 11728450 w 11741150"/>
              <a:gd name="connsiteY5" fmla="*/ 3891278 h 5263196"/>
              <a:gd name="connsiteX6" fmla="*/ 11728450 w 11741150"/>
              <a:gd name="connsiteY6" fmla="*/ 85351 h 5263196"/>
              <a:gd name="connsiteX7" fmla="*/ 11728450 w 11741150"/>
              <a:gd name="connsiteY7" fmla="*/ 0 h 5263196"/>
              <a:gd name="connsiteX8" fmla="*/ 11741150 w 11741150"/>
              <a:gd name="connsiteY8" fmla="*/ 0 h 5263196"/>
              <a:gd name="connsiteX9" fmla="*/ 11741150 w 11741150"/>
              <a:gd name="connsiteY9" fmla="*/ 143589 h 5263196"/>
              <a:gd name="connsiteX10" fmla="*/ 11741150 w 11741150"/>
              <a:gd name="connsiteY10" fmla="*/ 3891278 h 5263196"/>
              <a:gd name="connsiteX11" fmla="*/ 11339195 w 11741150"/>
              <a:gd name="connsiteY11" fmla="*/ 4861241 h 5263196"/>
              <a:gd name="connsiteX12" fmla="*/ 10369232 w 11741150"/>
              <a:gd name="connsiteY12" fmla="*/ 5263196 h 526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41150" h="5263196">
                <a:moveTo>
                  <a:pt x="10369232" y="5263196"/>
                </a:moveTo>
                <a:cubicBezTo>
                  <a:pt x="0" y="5263196"/>
                  <a:pt x="0" y="5263196"/>
                  <a:pt x="0" y="5263196"/>
                </a:cubicBezTo>
                <a:cubicBezTo>
                  <a:pt x="0" y="5250496"/>
                  <a:pt x="0" y="5250496"/>
                  <a:pt x="0" y="5250496"/>
                </a:cubicBezTo>
                <a:cubicBezTo>
                  <a:pt x="10369232" y="5250496"/>
                  <a:pt x="10369232" y="5250496"/>
                  <a:pt x="10369232" y="5250496"/>
                </a:cubicBezTo>
                <a:cubicBezTo>
                  <a:pt x="10732135" y="5250496"/>
                  <a:pt x="11073448" y="5109208"/>
                  <a:pt x="11330305" y="4852351"/>
                </a:cubicBezTo>
                <a:cubicBezTo>
                  <a:pt x="11587162" y="4595493"/>
                  <a:pt x="11728450" y="4254181"/>
                  <a:pt x="11728450" y="3891278"/>
                </a:cubicBezTo>
                <a:cubicBezTo>
                  <a:pt x="11728450" y="2003066"/>
                  <a:pt x="11728450" y="822934"/>
                  <a:pt x="11728450" y="85351"/>
                </a:cubicBezTo>
                <a:lnTo>
                  <a:pt x="11728450" y="0"/>
                </a:lnTo>
                <a:lnTo>
                  <a:pt x="11741150" y="0"/>
                </a:lnTo>
                <a:lnTo>
                  <a:pt x="11741150" y="143589"/>
                </a:lnTo>
                <a:cubicBezTo>
                  <a:pt x="11741150" y="3891278"/>
                  <a:pt x="11741150" y="3891278"/>
                  <a:pt x="11741150" y="3891278"/>
                </a:cubicBezTo>
                <a:cubicBezTo>
                  <a:pt x="11741150" y="4257673"/>
                  <a:pt x="11598592" y="4602161"/>
                  <a:pt x="11339195" y="4861241"/>
                </a:cubicBezTo>
                <a:cubicBezTo>
                  <a:pt x="11080115" y="5120638"/>
                  <a:pt x="10735628" y="5263196"/>
                  <a:pt x="10369232" y="5263196"/>
                </a:cubicBezTo>
                <a:close/>
              </a:path>
            </a:pathLst>
          </a:custGeom>
          <a:solidFill>
            <a:srgbClr val="E17000"/>
          </a:solidFill>
          <a:ln>
            <a:noFill/>
          </a:ln>
        </p:spPr>
        <p:txBody>
          <a:bodyPr vert="horz" wrap="square" lIns="91440" tIns="45720" rIns="91440" bIns="45720" numCol="1" anchor="t" anchorCtr="0" compatLnSpc="1">
            <a:prstTxWarp prst="textNoShape">
              <a:avLst/>
            </a:prstTxWarp>
            <a:noAutofit/>
          </a:bodyPr>
          <a:lstStyle/>
          <a:p>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E7B5B97B-DF41-5D58-2B3B-A0E53F8210C1}"/>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Title 3 (JU-Free)">
            <a:extLst>
              <a:ext uri="{FF2B5EF4-FFF2-40B4-BE49-F238E27FC236}">
                <a16:creationId xmlns:a16="http://schemas.microsoft.com/office/drawing/2014/main" id="{490A2DD4-D62C-FFA3-8114-01B87E6B67A6}"/>
              </a:ext>
            </a:extLst>
          </p:cNvPr>
          <p:cNvSpPr>
            <a:spLocks noGrp="1"/>
          </p:cNvSpPr>
          <p:nvPr>
            <p:ph type="title" hasCustomPrompt="1"/>
          </p:nvPr>
        </p:nvSpPr>
        <p:spPr>
          <a:xfrm>
            <a:off x="685800" y="1752600"/>
            <a:ext cx="10820400" cy="1435100"/>
          </a:xfrm>
        </p:spPr>
        <p:txBody>
          <a:bodyPr/>
          <a:lstStyle>
            <a:lvl1pPr algn="l">
              <a:defRPr kumimoji="0" sz="5400" b="0" i="0" u="none" baseline="0">
                <a:solidFill>
                  <a:srgbClr val="E17000">
                    <a:lumMod val="100000"/>
                  </a:srgbClr>
                </a:solidFill>
                <a:latin typeface="RijksSansTT SemiBold" panose="020B0704010101010104" pitchFamily="34" charset="0"/>
              </a:defRPr>
            </a:lvl1pPr>
          </a:lstStyle>
          <a:p>
            <a:r>
              <a:rPr lang="nl-NL"/>
              <a:t>[Titel]</a:t>
            </a:r>
          </a:p>
        </p:txBody>
      </p:sp>
      <p:sp>
        <p:nvSpPr>
          <p:cNvPr id="5" name="03_Subtitle 4[PHJU] (JU-Free)"/>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[Spreker: Naam Achternaam]</a:t>
            </a:r>
            <a:endParaRPr lang="nl-NL" dirty="0"/>
          </a:p>
        </p:txBody>
      </p:sp>
      <p:sp>
        <p:nvSpPr>
          <p:cNvPr id="9" name="04_Placeholder 5[PHJU] (JU-Free)">
            <a:extLst>
              <a:ext uri="{FF2B5EF4-FFF2-40B4-BE49-F238E27FC236}">
                <a16:creationId xmlns:a16="http://schemas.microsoft.com/office/drawing/2014/main" id="{0F09BFF0-0E60-E38B-4BE2-F35390F02AC7}"/>
              </a:ext>
            </a:extLst>
          </p:cNvPr>
          <p:cNvSpPr>
            <a:spLocks noGrp="1"/>
          </p:cNvSpPr>
          <p:nvPr>
            <p:ph type="body" sz="quarter" idx="1002" hasCustomPrompt="1"/>
          </p:nvPr>
        </p:nvSpPr>
        <p:spPr>
          <a:xfrm>
            <a:off x="685800" y="3594100"/>
            <a:ext cx="10820400" cy="266700"/>
          </a:xfrm>
        </p:spPr>
        <p:txBody>
          <a:bodyPr/>
          <a:lstStyle>
            <a:lvl1pPr marL="0" indent="0">
              <a:lnSpc>
                <a:spcPct val="100000"/>
              </a:lnSpc>
              <a:spcBef>
                <a:spcPts val="0"/>
              </a:spcBef>
              <a:buNone/>
              <a:defRPr sz="1600">
                <a:solidFill>
                  <a:srgbClr val="000000"/>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0" name="Rectangle 5 {PHJU} (JU-Free)" descr="Werken aan de basis. Van Nederland en ons Koninkrijk">
            <a:extLst>
              <a:ext uri="{FF2B5EF4-FFF2-40B4-BE49-F238E27FC236}">
                <a16:creationId xmlns:a16="http://schemas.microsoft.com/office/drawing/2014/main" id="{B4C82BE4-26AD-57EA-2135-AF7B93243052}"/>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7709068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eldia+foto(1/2)+vlak (H1)]">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8D06AFFD-4C13-8C30-47E3-69B4B9F83099}"/>
              </a:ext>
            </a:extLst>
          </p:cNvPr>
          <p:cNvSpPr>
            <a:spLocks noSelect="1"/>
          </p:cNvSpPr>
          <p:nvPr userDrawn="1"/>
        </p:nvSpPr>
        <p:spPr bwMode="auto">
          <a:xfrm>
            <a:off x="228600" y="1136650"/>
            <a:ext cx="11734800" cy="5264148"/>
          </a:xfrm>
          <a:custGeom>
            <a:avLst/>
            <a:gdLst>
              <a:gd name="connsiteX0" fmla="*/ 1365885 w 11734800"/>
              <a:gd name="connsiteY0" fmla="*/ 0 h 5264148"/>
              <a:gd name="connsiteX1" fmla="*/ 11734800 w 11734800"/>
              <a:gd name="connsiteY1" fmla="*/ 0 h 5264148"/>
              <a:gd name="connsiteX2" fmla="*/ 11734800 w 11734800"/>
              <a:gd name="connsiteY2" fmla="*/ 5233223 h 5264148"/>
              <a:gd name="connsiteX3" fmla="*/ 11734800 w 11734800"/>
              <a:gd name="connsiteY3" fmla="*/ 5264148 h 5264148"/>
              <a:gd name="connsiteX4" fmla="*/ 0 w 11734800"/>
              <a:gd name="connsiteY4" fmla="*/ 5264148 h 5264148"/>
              <a:gd name="connsiteX5" fmla="*/ 0 w 11734800"/>
              <a:gd name="connsiteY5" fmla="*/ 5210132 h 5264148"/>
              <a:gd name="connsiteX6" fmla="*/ 0 w 11734800"/>
              <a:gd name="connsiteY6" fmla="*/ 1365885 h 5264148"/>
              <a:gd name="connsiteX7" fmla="*/ 1365885 w 11734800"/>
              <a:gd name="connsiteY7" fmla="*/ 0 h 526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34800" h="5264148">
                <a:moveTo>
                  <a:pt x="1365885" y="0"/>
                </a:moveTo>
                <a:cubicBezTo>
                  <a:pt x="1365885" y="0"/>
                  <a:pt x="1365885" y="0"/>
                  <a:pt x="11734800" y="0"/>
                </a:cubicBezTo>
                <a:cubicBezTo>
                  <a:pt x="11734800" y="0"/>
                  <a:pt x="11734800" y="0"/>
                  <a:pt x="11734800" y="5233223"/>
                </a:cubicBezTo>
                <a:lnTo>
                  <a:pt x="11734800" y="5264148"/>
                </a:lnTo>
                <a:lnTo>
                  <a:pt x="0" y="5264148"/>
                </a:lnTo>
                <a:lnTo>
                  <a:pt x="0" y="5210132"/>
                </a:lnTo>
                <a:cubicBezTo>
                  <a:pt x="0" y="4806354"/>
                  <a:pt x="0" y="3812441"/>
                  <a:pt x="0" y="1365885"/>
                </a:cubicBezTo>
                <a:cubicBezTo>
                  <a:pt x="0" y="611505"/>
                  <a:pt x="611505" y="0"/>
                  <a:pt x="1365885" y="0"/>
                </a:cubicBezTo>
                <a:close/>
              </a:path>
            </a:pathLst>
          </a:custGeom>
          <a:solidFill>
            <a:srgbClr val="DCE3EA"/>
          </a:solidFill>
          <a:ln>
            <a:noFill/>
          </a:ln>
        </p:spPr>
        <p:txBody>
          <a:bodyPr vert="horz" wrap="square" lIns="91440" tIns="45720" rIns="91440" bIns="45720" numCol="1" anchor="t" anchorCtr="0" compatLnSpc="1">
            <a:prstTxWarp prst="textNoShape">
              <a:avLst/>
            </a:prstTxWarp>
            <a:noAutofit/>
          </a:bodyPr>
          <a:lstStyle/>
          <a:p>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59E92847-9F43-4547-68AD-143048475E99}"/>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4" name="02_Title 3 (JU-Free)">
            <a:extLst>
              <a:ext uri="{FF2B5EF4-FFF2-40B4-BE49-F238E27FC236}">
                <a16:creationId xmlns:a16="http://schemas.microsoft.com/office/drawing/2014/main" id="{BAE95AA0-1378-0CEE-B68B-8FA2CE204A62}"/>
              </a:ext>
            </a:extLst>
          </p:cNvPr>
          <p:cNvSpPr>
            <a:spLocks noGrp="1"/>
          </p:cNvSpPr>
          <p:nvPr>
            <p:ph type="title" hasCustomPrompt="1"/>
          </p:nvPr>
        </p:nvSpPr>
        <p:spPr>
          <a:xfrm>
            <a:off x="685800" y="1752600"/>
            <a:ext cx="4902200" cy="1181100"/>
          </a:xfrm>
        </p:spPr>
        <p:txBody>
          <a:bodyPr/>
          <a:lstStyle>
            <a:lvl1pPr algn="l">
              <a:defRPr kumimoji="0" sz="5400" b="0" i="0" u="none" baseline="0">
                <a:solidFill>
                  <a:schemeClr val="tx2">
                    <a:lumMod val="100000"/>
                  </a:schemeClr>
                </a:solidFill>
                <a:latin typeface="RijksSansTT SemiBold" panose="020B0704010101010104" pitchFamily="34" charset="0"/>
              </a:defRPr>
            </a:lvl1pPr>
          </a:lstStyle>
          <a:p>
            <a:r>
              <a:rPr lang="nl-NL" dirty="0"/>
              <a:t>[Titel]</a:t>
            </a:r>
          </a:p>
        </p:txBody>
      </p:sp>
      <p:sp>
        <p:nvSpPr>
          <p:cNvPr id="10" name="03_Subtitle 4[PHJU] (JU-Free)"/>
          <p:cNvSpPr>
            <a:spLocks noGrp="1"/>
          </p:cNvSpPr>
          <p:nvPr>
            <p:ph type="subTitle" idx="1" hasCustomPrompt="1"/>
          </p:nvPr>
        </p:nvSpPr>
        <p:spPr>
          <a:xfrm>
            <a:off x="685800" y="3314700"/>
            <a:ext cx="4864100"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11" name="04_Placeholder 5[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4864100"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dirty="0"/>
              <a:t>[00 maand </a:t>
            </a:r>
            <a:r>
              <a:rPr lang="nl-NL" dirty="0" err="1"/>
              <a:t>jjjj</a:t>
            </a:r>
            <a:r>
              <a:rPr lang="nl-NL" dirty="0"/>
              <a:t>]</a:t>
            </a:r>
          </a:p>
        </p:txBody>
      </p:sp>
      <p:sp>
        <p:nvSpPr>
          <p:cNvPr id="12" name="05_Picture Placeholder 6[PHJU] (JU-Free)">
            <a:extLst>
              <a:ext uri="{FF2B5EF4-FFF2-40B4-BE49-F238E27FC236}">
                <a16:creationId xmlns:a16="http://schemas.microsoft.com/office/drawing/2014/main" id="{A9321F13-98D1-098F-253E-DCAA00519E65}"/>
              </a:ext>
            </a:extLst>
          </p:cNvPr>
          <p:cNvSpPr>
            <a:spLocks noGrp="1" noChangeArrowheads="1"/>
          </p:cNvSpPr>
          <p:nvPr>
            <p:ph type="pic" idx="1000" hasCustomPrompt="1"/>
          </p:nvPr>
        </p:nvSpPr>
        <p:spPr bwMode="auto">
          <a:xfrm>
            <a:off x="6134100" y="1143000"/>
            <a:ext cx="5827713" cy="5259598"/>
          </a:xfrm>
          <a:custGeom>
            <a:avLst/>
            <a:gdLst>
              <a:gd name="connsiteX0" fmla="*/ 0 w 5827713"/>
              <a:gd name="connsiteY0" fmla="*/ 0 h 5259598"/>
              <a:gd name="connsiteX1" fmla="*/ 5827713 w 5827713"/>
              <a:gd name="connsiteY1" fmla="*/ 0 h 5259598"/>
              <a:gd name="connsiteX2" fmla="*/ 5827713 w 5827713"/>
              <a:gd name="connsiteY2" fmla="*/ 5259598 h 5259598"/>
              <a:gd name="connsiteX3" fmla="*/ 0 w 5827713"/>
              <a:gd name="connsiteY3" fmla="*/ 5259598 h 5259598"/>
            </a:gdLst>
            <a:ahLst/>
            <a:cxnLst>
              <a:cxn ang="0">
                <a:pos x="connsiteX0" y="connsiteY0"/>
              </a:cxn>
              <a:cxn ang="0">
                <a:pos x="connsiteX1" y="connsiteY1"/>
              </a:cxn>
              <a:cxn ang="0">
                <a:pos x="connsiteX2" y="connsiteY2"/>
              </a:cxn>
              <a:cxn ang="0">
                <a:pos x="connsiteX3" y="connsiteY3"/>
              </a:cxn>
            </a:cxnLst>
            <a:rect l="l" t="t" r="r" b="b"/>
            <a:pathLst>
              <a:path w="5827713" h="5259598">
                <a:moveTo>
                  <a:pt x="0" y="0"/>
                </a:moveTo>
                <a:lnTo>
                  <a:pt x="5827713" y="0"/>
                </a:lnTo>
                <a:lnTo>
                  <a:pt x="5827713" y="5259598"/>
                </a:lnTo>
                <a:lnTo>
                  <a:pt x="0" y="5259598"/>
                </a:lnTo>
                <a:close/>
              </a:path>
            </a:pathLst>
          </a:custGeom>
          <a:noFill/>
          <a:ln>
            <a:noFill/>
          </a:ln>
        </p:spPr>
        <p:txBody>
          <a:bodyPr vert="horz" wrap="square" lIns="0" tIns="0" rIns="0" bIns="0" numCol="1" anchor="t" anchorCtr="0" compatLnSpc="1">
            <a:prstTxWarp prst="textNoShape">
              <a:avLst/>
            </a:prstTxWarp>
            <a:noAutofit/>
          </a:bodyPr>
          <a:lstStyle>
            <a:lvl1pPr marL="0" indent="0" algn="l" defTabSz="914400" rtl="0" eaLnBrk="1" latinLnBrk="0" hangingPunct="1">
              <a:lnSpc>
                <a:spcPct val="90000"/>
              </a:lnSpc>
              <a:spcBef>
                <a:spcPts val="1000"/>
              </a:spcBef>
              <a:buFontTx/>
              <a:buNone/>
              <a:defRPr/>
            </a:lvl1pPr>
          </a:lstStyle>
          <a:p>
            <a:r>
              <a:rPr lang="nl-NL" dirty="0"/>
              <a:t>[Afbeelding]</a:t>
            </a:r>
          </a:p>
        </p:txBody>
      </p:sp>
      <p:sp>
        <p:nvSpPr>
          <p:cNvPr id="13" name="Rectangle 5 {PHJU} (JU-Free)" descr="Werken aan de basis. Van Nederland en ons Koninkrijk">
            <a:extLst>
              <a:ext uri="{FF2B5EF4-FFF2-40B4-BE49-F238E27FC236}">
                <a16:creationId xmlns:a16="http://schemas.microsoft.com/office/drawing/2014/main" id="{F2C44051-D283-1581-472A-2C4C00E6FB82}"/>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204197647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eldia+foto+kleurvlak (H1)]">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A2CE6637-684A-5A57-2EF5-386CAF88F992}"/>
              </a:ext>
            </a:extLst>
          </p:cNvPr>
          <p:cNvSpPr txBox="1">
            <a:spLocks noSelect="1"/>
          </p:cNvSpPr>
          <p:nvPr userDrawn="1"/>
        </p:nvSpPr>
        <p:spPr bwMode="auto">
          <a:xfrm>
            <a:off x="6087745" y="3644900"/>
            <a:ext cx="5872163" cy="2744788"/>
          </a:xfrm>
          <a:custGeom>
            <a:avLst/>
            <a:gdLst>
              <a:gd name="T0" fmla="*/ 0 w 18495"/>
              <a:gd name="T1" fmla="*/ 8646 h 8646"/>
              <a:gd name="T2" fmla="*/ 18495 w 18495"/>
              <a:gd name="T3" fmla="*/ 8646 h 8646"/>
              <a:gd name="T4" fmla="*/ 18495 w 18495"/>
              <a:gd name="T5" fmla="*/ 0 h 8646"/>
              <a:gd name="T6" fmla="*/ 4301 w 18495"/>
              <a:gd name="T7" fmla="*/ 0 h 8646"/>
              <a:gd name="T8" fmla="*/ 0 w 18495"/>
              <a:gd name="T9" fmla="*/ 4301 h 8646"/>
              <a:gd name="T10" fmla="*/ 0 w 18495"/>
              <a:gd name="T11" fmla="*/ 8646 h 8646"/>
            </a:gdLst>
            <a:ahLst/>
            <a:cxnLst>
              <a:cxn ang="0">
                <a:pos x="T0" y="T1"/>
              </a:cxn>
              <a:cxn ang="0">
                <a:pos x="T2" y="T3"/>
              </a:cxn>
              <a:cxn ang="0">
                <a:pos x="T4" y="T5"/>
              </a:cxn>
              <a:cxn ang="0">
                <a:pos x="T6" y="T7"/>
              </a:cxn>
              <a:cxn ang="0">
                <a:pos x="T8" y="T9"/>
              </a:cxn>
              <a:cxn ang="0">
                <a:pos x="T10" y="T11"/>
              </a:cxn>
            </a:cxnLst>
            <a:rect l="0" t="0" r="r" b="b"/>
            <a:pathLst>
              <a:path w="18495" h="8646">
                <a:moveTo>
                  <a:pt x="0" y="8646"/>
                </a:moveTo>
                <a:cubicBezTo>
                  <a:pt x="18495" y="8646"/>
                  <a:pt x="18495" y="8646"/>
                  <a:pt x="18495" y="8646"/>
                </a:cubicBezTo>
                <a:cubicBezTo>
                  <a:pt x="18495" y="0"/>
                  <a:pt x="18495" y="0"/>
                  <a:pt x="18495" y="0"/>
                </a:cubicBezTo>
                <a:cubicBezTo>
                  <a:pt x="4301" y="0"/>
                  <a:pt x="4301" y="0"/>
                  <a:pt x="4301" y="0"/>
                </a:cubicBezTo>
                <a:cubicBezTo>
                  <a:pt x="1926" y="0"/>
                  <a:pt x="0" y="1926"/>
                  <a:pt x="0" y="4301"/>
                </a:cubicBezTo>
                <a:lnTo>
                  <a:pt x="0" y="8646"/>
                </a:lnTo>
                <a:close/>
              </a:path>
            </a:pathLst>
          </a:custGeom>
          <a:solidFill>
            <a:srgbClr val="154273"/>
          </a:solidFill>
          <a:ln w="0" cap="flat" cmpd="sng" algn="ctr">
            <a:solidFill>
              <a:srgbClr val="154273">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5000"/>
              </a:lnSpc>
              <a:spcBef>
                <a:spcPts val="9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19EAC34F-D2C0-7745-90B7-83499056D82E}"/>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Freeform: vorm 3 [PHJU] (JU-Free)">
            <a:extLst>
              <a:ext uri="{FF2B5EF4-FFF2-40B4-BE49-F238E27FC236}">
                <a16:creationId xmlns:a16="http://schemas.microsoft.com/office/drawing/2014/main" id="{332963A3-EED5-2BD0-17BA-48124EAA3855}"/>
              </a:ext>
            </a:extLst>
          </p:cNvPr>
          <p:cNvSpPr>
            <a:spLocks noGrp="1"/>
          </p:cNvSpPr>
          <p:nvPr>
            <p:ph type="pic" idx="1000" hasCustomPrompt="1"/>
          </p:nvPr>
        </p:nvSpPr>
        <p:spPr bwMode="auto">
          <a:xfrm>
            <a:off x="228600" y="1136651"/>
            <a:ext cx="11734800" cy="5264145"/>
          </a:xfrm>
          <a:custGeom>
            <a:avLst/>
            <a:gdLst>
              <a:gd name="connsiteX0" fmla="*/ 1365885 w 11734800"/>
              <a:gd name="connsiteY0" fmla="*/ 0 h 5264145"/>
              <a:gd name="connsiteX1" fmla="*/ 11734800 w 11734800"/>
              <a:gd name="connsiteY1" fmla="*/ 0 h 5264145"/>
              <a:gd name="connsiteX2" fmla="*/ 11734800 w 11734800"/>
              <a:gd name="connsiteY2" fmla="*/ 2495395 h 5264145"/>
              <a:gd name="connsiteX3" fmla="*/ 11734800 w 11734800"/>
              <a:gd name="connsiteY3" fmla="*/ 2519357 h 5264145"/>
              <a:gd name="connsiteX4" fmla="*/ 11733213 w 11734800"/>
              <a:gd name="connsiteY4" fmla="*/ 2519357 h 5264145"/>
              <a:gd name="connsiteX5" fmla="*/ 11325372 w 11734800"/>
              <a:gd name="connsiteY5" fmla="*/ 2519357 h 5264145"/>
              <a:gd name="connsiteX6" fmla="*/ 11323785 w 11734800"/>
              <a:gd name="connsiteY6" fmla="*/ 2519357 h 5264145"/>
              <a:gd name="connsiteX7" fmla="*/ 10941525 w 11734800"/>
              <a:gd name="connsiteY7" fmla="*/ 2519357 h 5264145"/>
              <a:gd name="connsiteX8" fmla="*/ 10939938 w 11734800"/>
              <a:gd name="connsiteY8" fmla="*/ 2519357 h 5264145"/>
              <a:gd name="connsiteX9" fmla="*/ 10582433 w 11734800"/>
              <a:gd name="connsiteY9" fmla="*/ 2519357 h 5264145"/>
              <a:gd name="connsiteX10" fmla="*/ 10580846 w 11734800"/>
              <a:gd name="connsiteY10" fmla="*/ 2519357 h 5264145"/>
              <a:gd name="connsiteX11" fmla="*/ 10247271 w 11734800"/>
              <a:gd name="connsiteY11" fmla="*/ 2519357 h 5264145"/>
              <a:gd name="connsiteX12" fmla="*/ 10245685 w 11734800"/>
              <a:gd name="connsiteY12" fmla="*/ 2519357 h 5264145"/>
              <a:gd name="connsiteX13" fmla="*/ 9935215 w 11734800"/>
              <a:gd name="connsiteY13" fmla="*/ 2519357 h 5264145"/>
              <a:gd name="connsiteX14" fmla="*/ 9933628 w 11734800"/>
              <a:gd name="connsiteY14" fmla="*/ 2519357 h 5264145"/>
              <a:gd name="connsiteX15" fmla="*/ 9645439 w 11734800"/>
              <a:gd name="connsiteY15" fmla="*/ 2519357 h 5264145"/>
              <a:gd name="connsiteX16" fmla="*/ 9643852 w 11734800"/>
              <a:gd name="connsiteY16" fmla="*/ 2519357 h 5264145"/>
              <a:gd name="connsiteX17" fmla="*/ 9377117 w 11734800"/>
              <a:gd name="connsiteY17" fmla="*/ 2519357 h 5264145"/>
              <a:gd name="connsiteX18" fmla="*/ 9375530 w 11734800"/>
              <a:gd name="connsiteY18" fmla="*/ 2519357 h 5264145"/>
              <a:gd name="connsiteX19" fmla="*/ 9129425 w 11734800"/>
              <a:gd name="connsiteY19" fmla="*/ 2519357 h 5264145"/>
              <a:gd name="connsiteX20" fmla="*/ 9127838 w 11734800"/>
              <a:gd name="connsiteY20" fmla="*/ 2519357 h 5264145"/>
              <a:gd name="connsiteX21" fmla="*/ 8901537 w 11734800"/>
              <a:gd name="connsiteY21" fmla="*/ 2519357 h 5264145"/>
              <a:gd name="connsiteX22" fmla="*/ 8899950 w 11734800"/>
              <a:gd name="connsiteY22" fmla="*/ 2519357 h 5264145"/>
              <a:gd name="connsiteX23" fmla="*/ 8692628 w 11734800"/>
              <a:gd name="connsiteY23" fmla="*/ 2519357 h 5264145"/>
              <a:gd name="connsiteX24" fmla="*/ 8691041 w 11734800"/>
              <a:gd name="connsiteY24" fmla="*/ 2519357 h 5264145"/>
              <a:gd name="connsiteX25" fmla="*/ 8501873 w 11734800"/>
              <a:gd name="connsiteY25" fmla="*/ 2519357 h 5264145"/>
              <a:gd name="connsiteX26" fmla="*/ 8500287 w 11734800"/>
              <a:gd name="connsiteY26" fmla="*/ 2519357 h 5264145"/>
              <a:gd name="connsiteX27" fmla="*/ 8328448 w 11734800"/>
              <a:gd name="connsiteY27" fmla="*/ 2519357 h 5264145"/>
              <a:gd name="connsiteX28" fmla="*/ 8326861 w 11734800"/>
              <a:gd name="connsiteY28" fmla="*/ 2519357 h 5264145"/>
              <a:gd name="connsiteX29" fmla="*/ 8030282 w 11734800"/>
              <a:gd name="connsiteY29" fmla="*/ 2519357 h 5264145"/>
              <a:gd name="connsiteX30" fmla="*/ 8028695 w 11734800"/>
              <a:gd name="connsiteY30" fmla="*/ 2519357 h 5264145"/>
              <a:gd name="connsiteX31" fmla="*/ 7791529 w 11734800"/>
              <a:gd name="connsiteY31" fmla="*/ 2519357 h 5264145"/>
              <a:gd name="connsiteX32" fmla="*/ 7789943 w 11734800"/>
              <a:gd name="connsiteY32" fmla="*/ 2519357 h 5264145"/>
              <a:gd name="connsiteX33" fmla="*/ 7605588 w 11734800"/>
              <a:gd name="connsiteY33" fmla="*/ 2519357 h 5264145"/>
              <a:gd name="connsiteX34" fmla="*/ 7604002 w 11734800"/>
              <a:gd name="connsiteY34" fmla="*/ 2519357 h 5264145"/>
              <a:gd name="connsiteX35" fmla="*/ 7465857 w 11734800"/>
              <a:gd name="connsiteY35" fmla="*/ 2519357 h 5264145"/>
              <a:gd name="connsiteX36" fmla="*/ 7464271 w 11734800"/>
              <a:gd name="connsiteY36" fmla="*/ 2519357 h 5264145"/>
              <a:gd name="connsiteX37" fmla="*/ 7365735 w 11734800"/>
              <a:gd name="connsiteY37" fmla="*/ 2519357 h 5264145"/>
              <a:gd name="connsiteX38" fmla="*/ 7364149 w 11734800"/>
              <a:gd name="connsiteY38" fmla="*/ 2519357 h 5264145"/>
              <a:gd name="connsiteX39" fmla="*/ 7298620 w 11734800"/>
              <a:gd name="connsiteY39" fmla="*/ 2519357 h 5264145"/>
              <a:gd name="connsiteX40" fmla="*/ 7297034 w 11734800"/>
              <a:gd name="connsiteY40" fmla="*/ 2519357 h 5264145"/>
              <a:gd name="connsiteX41" fmla="*/ 7257911 w 11734800"/>
              <a:gd name="connsiteY41" fmla="*/ 2519357 h 5264145"/>
              <a:gd name="connsiteX42" fmla="*/ 7256325 w 11734800"/>
              <a:gd name="connsiteY42" fmla="*/ 2519357 h 5264145"/>
              <a:gd name="connsiteX43" fmla="*/ 7237007 w 11734800"/>
              <a:gd name="connsiteY43" fmla="*/ 2519357 h 5264145"/>
              <a:gd name="connsiteX44" fmla="*/ 7235420 w 11734800"/>
              <a:gd name="connsiteY44" fmla="*/ 2519357 h 5264145"/>
              <a:gd name="connsiteX45" fmla="*/ 7228205 w 11734800"/>
              <a:gd name="connsiteY45" fmla="*/ 2519357 h 5264145"/>
              <a:gd name="connsiteX46" fmla="*/ 7226618 w 11734800"/>
              <a:gd name="connsiteY46" fmla="*/ 2519357 h 5264145"/>
              <a:gd name="connsiteX47" fmla="*/ 5861050 w 11734800"/>
              <a:gd name="connsiteY47" fmla="*/ 3884767 h 5264145"/>
              <a:gd name="connsiteX48" fmla="*/ 5861050 w 11734800"/>
              <a:gd name="connsiteY48" fmla="*/ 5264145 h 5264145"/>
              <a:gd name="connsiteX49" fmla="*/ 0 w 11734800"/>
              <a:gd name="connsiteY49" fmla="*/ 5264145 h 5264145"/>
              <a:gd name="connsiteX50" fmla="*/ 0 w 11734800"/>
              <a:gd name="connsiteY50" fmla="*/ 5210132 h 5264145"/>
              <a:gd name="connsiteX51" fmla="*/ 0 w 11734800"/>
              <a:gd name="connsiteY51" fmla="*/ 1365885 h 5264145"/>
              <a:gd name="connsiteX52" fmla="*/ 1365885 w 11734800"/>
              <a:gd name="connsiteY52" fmla="*/ 0 h 526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734800" h="5264145">
                <a:moveTo>
                  <a:pt x="1365885" y="0"/>
                </a:moveTo>
                <a:cubicBezTo>
                  <a:pt x="1365885" y="0"/>
                  <a:pt x="1365885" y="0"/>
                  <a:pt x="11734800" y="0"/>
                </a:cubicBezTo>
                <a:cubicBezTo>
                  <a:pt x="11734800" y="0"/>
                  <a:pt x="11734800" y="0"/>
                  <a:pt x="11734800" y="2495395"/>
                </a:cubicBezTo>
                <a:lnTo>
                  <a:pt x="11734800" y="2519357"/>
                </a:lnTo>
                <a:lnTo>
                  <a:pt x="11733213" y="2519357"/>
                </a:lnTo>
                <a:lnTo>
                  <a:pt x="11325372" y="2519357"/>
                </a:lnTo>
                <a:lnTo>
                  <a:pt x="11323785" y="2519357"/>
                </a:lnTo>
                <a:lnTo>
                  <a:pt x="10941525" y="2519357"/>
                </a:lnTo>
                <a:lnTo>
                  <a:pt x="10939938" y="2519357"/>
                </a:lnTo>
                <a:lnTo>
                  <a:pt x="10582433" y="2519357"/>
                </a:lnTo>
                <a:lnTo>
                  <a:pt x="10580846" y="2519357"/>
                </a:lnTo>
                <a:lnTo>
                  <a:pt x="10247271" y="2519357"/>
                </a:lnTo>
                <a:lnTo>
                  <a:pt x="10245685" y="2519357"/>
                </a:lnTo>
                <a:lnTo>
                  <a:pt x="9935215" y="2519357"/>
                </a:lnTo>
                <a:lnTo>
                  <a:pt x="9933628" y="2519357"/>
                </a:lnTo>
                <a:lnTo>
                  <a:pt x="9645439" y="2519357"/>
                </a:lnTo>
                <a:lnTo>
                  <a:pt x="9643852" y="2519357"/>
                </a:lnTo>
                <a:lnTo>
                  <a:pt x="9377117" y="2519357"/>
                </a:lnTo>
                <a:lnTo>
                  <a:pt x="9375530" y="2519357"/>
                </a:lnTo>
                <a:lnTo>
                  <a:pt x="9129425" y="2519357"/>
                </a:lnTo>
                <a:lnTo>
                  <a:pt x="9127838" y="2519357"/>
                </a:lnTo>
                <a:lnTo>
                  <a:pt x="8901537" y="2519357"/>
                </a:lnTo>
                <a:lnTo>
                  <a:pt x="8899950" y="2519357"/>
                </a:lnTo>
                <a:lnTo>
                  <a:pt x="8692628" y="2519357"/>
                </a:lnTo>
                <a:lnTo>
                  <a:pt x="8691041" y="2519357"/>
                </a:lnTo>
                <a:lnTo>
                  <a:pt x="8501873" y="2519357"/>
                </a:lnTo>
                <a:lnTo>
                  <a:pt x="8500287" y="2519357"/>
                </a:lnTo>
                <a:lnTo>
                  <a:pt x="8328448" y="2519357"/>
                </a:lnTo>
                <a:lnTo>
                  <a:pt x="8326861" y="2519357"/>
                </a:lnTo>
                <a:lnTo>
                  <a:pt x="8030282" y="2519357"/>
                </a:lnTo>
                <a:lnTo>
                  <a:pt x="8028695" y="2519357"/>
                </a:lnTo>
                <a:lnTo>
                  <a:pt x="7791529" y="2519357"/>
                </a:lnTo>
                <a:lnTo>
                  <a:pt x="7789943" y="2519357"/>
                </a:lnTo>
                <a:lnTo>
                  <a:pt x="7605588" y="2519357"/>
                </a:lnTo>
                <a:lnTo>
                  <a:pt x="7604002" y="2519357"/>
                </a:lnTo>
                <a:lnTo>
                  <a:pt x="7465857" y="2519357"/>
                </a:lnTo>
                <a:lnTo>
                  <a:pt x="7464271" y="2519357"/>
                </a:lnTo>
                <a:lnTo>
                  <a:pt x="7365735" y="2519357"/>
                </a:lnTo>
                <a:lnTo>
                  <a:pt x="7364149" y="2519357"/>
                </a:lnTo>
                <a:lnTo>
                  <a:pt x="7298620" y="2519357"/>
                </a:lnTo>
                <a:lnTo>
                  <a:pt x="7297034" y="2519357"/>
                </a:lnTo>
                <a:lnTo>
                  <a:pt x="7257911" y="2519357"/>
                </a:lnTo>
                <a:lnTo>
                  <a:pt x="7256325" y="2519357"/>
                </a:lnTo>
                <a:lnTo>
                  <a:pt x="7237007" y="2519357"/>
                </a:lnTo>
                <a:lnTo>
                  <a:pt x="7235420" y="2519357"/>
                </a:lnTo>
                <a:lnTo>
                  <a:pt x="7228205" y="2519357"/>
                </a:lnTo>
                <a:lnTo>
                  <a:pt x="7226618" y="2519357"/>
                </a:lnTo>
                <a:cubicBezTo>
                  <a:pt x="6472555" y="2519357"/>
                  <a:pt x="5861050" y="3130792"/>
                  <a:pt x="5861050" y="3884767"/>
                </a:cubicBezTo>
                <a:lnTo>
                  <a:pt x="5861050" y="5264145"/>
                </a:lnTo>
                <a:lnTo>
                  <a:pt x="0" y="5264145"/>
                </a:lnTo>
                <a:lnTo>
                  <a:pt x="0" y="5210132"/>
                </a:lnTo>
                <a:cubicBezTo>
                  <a:pt x="0" y="4806354"/>
                  <a:pt x="0" y="3812441"/>
                  <a:pt x="0" y="1365885"/>
                </a:cubicBezTo>
                <a:cubicBezTo>
                  <a:pt x="0" y="611505"/>
                  <a:pt x="611505" y="0"/>
                  <a:pt x="1365885"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a:t>[Afbeelding]</a:t>
            </a:r>
            <a:endParaRPr lang="nl-NL" dirty="0"/>
          </a:p>
        </p:txBody>
      </p:sp>
      <p:sp>
        <p:nvSpPr>
          <p:cNvPr id="4" name="03_Title 4 (JU-Free)">
            <a:extLst>
              <a:ext uri="{FF2B5EF4-FFF2-40B4-BE49-F238E27FC236}">
                <a16:creationId xmlns:a16="http://schemas.microsoft.com/office/drawing/2014/main" id="{968F3995-BAF7-B7B9-BAA8-D0EA663DF8F6}"/>
              </a:ext>
            </a:extLst>
          </p:cNvPr>
          <p:cNvSpPr>
            <a:spLocks noGrp="1"/>
          </p:cNvSpPr>
          <p:nvPr>
            <p:ph type="title" hasCustomPrompt="1"/>
          </p:nvPr>
        </p:nvSpPr>
        <p:spPr>
          <a:xfrm>
            <a:off x="6699600" y="4229100"/>
            <a:ext cx="4864100" cy="1181100"/>
          </a:xfrm>
        </p:spPr>
        <p:txBody>
          <a:bodyPr/>
          <a:lstStyle>
            <a:lvl1pPr algn="l">
              <a:defRPr kumimoji="0" sz="3600" b="0" i="0" u="none" baseline="0">
                <a:solidFill>
                  <a:schemeClr val="bg2">
                    <a:lumMod val="100000"/>
                  </a:schemeClr>
                </a:solidFill>
                <a:latin typeface="RijksSansTT SemiBold" panose="020B0704010101010104" pitchFamily="34" charset="0"/>
              </a:defRPr>
            </a:lvl1pPr>
          </a:lstStyle>
          <a:p>
            <a:r>
              <a:rPr lang="nl-NL"/>
              <a:t>[Titel]</a:t>
            </a:r>
          </a:p>
        </p:txBody>
      </p:sp>
      <p:sp>
        <p:nvSpPr>
          <p:cNvPr id="11" name="04_Subtitle 5[PHJU] (JU-Free)"/>
          <p:cNvSpPr>
            <a:spLocks noGrp="1"/>
          </p:cNvSpPr>
          <p:nvPr>
            <p:ph type="subTitle" idx="1" hasCustomPrompt="1"/>
          </p:nvPr>
        </p:nvSpPr>
        <p:spPr>
          <a:xfrm>
            <a:off x="6699600" y="5473704"/>
            <a:ext cx="48641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12" name="05_Placeholder 6[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699600" y="5753104"/>
            <a:ext cx="4864100" cy="2667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3" name="Rectangle 5 {PHJU} (JU-Free)" descr="Werken aan de basis. Van Nederland en ons Koninkrijk">
            <a:extLst>
              <a:ext uri="{FF2B5EF4-FFF2-40B4-BE49-F238E27FC236}">
                <a16:creationId xmlns:a16="http://schemas.microsoft.com/office/drawing/2014/main" id="{DF08F698-114D-EDE5-EB44-D1615F9E7825}"/>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359139886"/>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eldia+foto+wit vlak (H1)]">
    <p:spTree>
      <p:nvGrpSpPr>
        <p:cNvPr id="1" name=""/>
        <p:cNvGrpSpPr/>
        <p:nvPr/>
      </p:nvGrpSpPr>
      <p:grpSpPr>
        <a:xfrm>
          <a:off x="0" y="0"/>
          <a:ext cx="0" cy="0"/>
          <a:chOff x="0" y="0"/>
          <a:chExt cx="0" cy="0"/>
        </a:xfrm>
      </p:grpSpPr>
      <p:sp>
        <p:nvSpPr>
          <p:cNvPr id="2" name="01_Rectangle 1{PHJU} (JU-Free)" descr="Logo Ministerie van Binnenlandse Zaken en Koninkrijksrelaties">
            <a:extLst>
              <a:ext uri="{FF2B5EF4-FFF2-40B4-BE49-F238E27FC236}">
                <a16:creationId xmlns:a16="http://schemas.microsoft.com/office/drawing/2014/main" id="{52BDDF42-9A12-66C5-C4BF-3B87E3E026DF}"/>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Freeform: vorm 2 [PHJU] (JU-Free)">
            <a:extLst>
              <a:ext uri="{FF2B5EF4-FFF2-40B4-BE49-F238E27FC236}">
                <a16:creationId xmlns:a16="http://schemas.microsoft.com/office/drawing/2014/main" id="{4DAEC902-259C-5867-48A4-25D1DDD4E4D0}"/>
              </a:ext>
            </a:extLst>
          </p:cNvPr>
          <p:cNvSpPr>
            <a:spLocks noGrp="1"/>
          </p:cNvSpPr>
          <p:nvPr>
            <p:ph type="pic" idx="1000" hasCustomPrompt="1"/>
          </p:nvPr>
        </p:nvSpPr>
        <p:spPr bwMode="auto">
          <a:xfrm>
            <a:off x="228600" y="1136651"/>
            <a:ext cx="11734800" cy="5264145"/>
          </a:xfrm>
          <a:custGeom>
            <a:avLst/>
            <a:gdLst>
              <a:gd name="connsiteX0" fmla="*/ 1365885 w 11734800"/>
              <a:gd name="connsiteY0" fmla="*/ 0 h 5264145"/>
              <a:gd name="connsiteX1" fmla="*/ 11734800 w 11734800"/>
              <a:gd name="connsiteY1" fmla="*/ 0 h 5264145"/>
              <a:gd name="connsiteX2" fmla="*/ 11734800 w 11734800"/>
              <a:gd name="connsiteY2" fmla="*/ 2495395 h 5264145"/>
              <a:gd name="connsiteX3" fmla="*/ 11734800 w 11734800"/>
              <a:gd name="connsiteY3" fmla="*/ 2519357 h 5264145"/>
              <a:gd name="connsiteX4" fmla="*/ 11733213 w 11734800"/>
              <a:gd name="connsiteY4" fmla="*/ 2519357 h 5264145"/>
              <a:gd name="connsiteX5" fmla="*/ 11325372 w 11734800"/>
              <a:gd name="connsiteY5" fmla="*/ 2519357 h 5264145"/>
              <a:gd name="connsiteX6" fmla="*/ 11323785 w 11734800"/>
              <a:gd name="connsiteY6" fmla="*/ 2519357 h 5264145"/>
              <a:gd name="connsiteX7" fmla="*/ 10941525 w 11734800"/>
              <a:gd name="connsiteY7" fmla="*/ 2519357 h 5264145"/>
              <a:gd name="connsiteX8" fmla="*/ 10939938 w 11734800"/>
              <a:gd name="connsiteY8" fmla="*/ 2519357 h 5264145"/>
              <a:gd name="connsiteX9" fmla="*/ 10582433 w 11734800"/>
              <a:gd name="connsiteY9" fmla="*/ 2519357 h 5264145"/>
              <a:gd name="connsiteX10" fmla="*/ 10580846 w 11734800"/>
              <a:gd name="connsiteY10" fmla="*/ 2519357 h 5264145"/>
              <a:gd name="connsiteX11" fmla="*/ 10247271 w 11734800"/>
              <a:gd name="connsiteY11" fmla="*/ 2519357 h 5264145"/>
              <a:gd name="connsiteX12" fmla="*/ 10245685 w 11734800"/>
              <a:gd name="connsiteY12" fmla="*/ 2519357 h 5264145"/>
              <a:gd name="connsiteX13" fmla="*/ 9935215 w 11734800"/>
              <a:gd name="connsiteY13" fmla="*/ 2519357 h 5264145"/>
              <a:gd name="connsiteX14" fmla="*/ 9933628 w 11734800"/>
              <a:gd name="connsiteY14" fmla="*/ 2519357 h 5264145"/>
              <a:gd name="connsiteX15" fmla="*/ 9645439 w 11734800"/>
              <a:gd name="connsiteY15" fmla="*/ 2519357 h 5264145"/>
              <a:gd name="connsiteX16" fmla="*/ 9643852 w 11734800"/>
              <a:gd name="connsiteY16" fmla="*/ 2519357 h 5264145"/>
              <a:gd name="connsiteX17" fmla="*/ 9377117 w 11734800"/>
              <a:gd name="connsiteY17" fmla="*/ 2519357 h 5264145"/>
              <a:gd name="connsiteX18" fmla="*/ 9375530 w 11734800"/>
              <a:gd name="connsiteY18" fmla="*/ 2519357 h 5264145"/>
              <a:gd name="connsiteX19" fmla="*/ 9129425 w 11734800"/>
              <a:gd name="connsiteY19" fmla="*/ 2519357 h 5264145"/>
              <a:gd name="connsiteX20" fmla="*/ 9127838 w 11734800"/>
              <a:gd name="connsiteY20" fmla="*/ 2519357 h 5264145"/>
              <a:gd name="connsiteX21" fmla="*/ 8901537 w 11734800"/>
              <a:gd name="connsiteY21" fmla="*/ 2519357 h 5264145"/>
              <a:gd name="connsiteX22" fmla="*/ 8899950 w 11734800"/>
              <a:gd name="connsiteY22" fmla="*/ 2519357 h 5264145"/>
              <a:gd name="connsiteX23" fmla="*/ 8692628 w 11734800"/>
              <a:gd name="connsiteY23" fmla="*/ 2519357 h 5264145"/>
              <a:gd name="connsiteX24" fmla="*/ 8691041 w 11734800"/>
              <a:gd name="connsiteY24" fmla="*/ 2519357 h 5264145"/>
              <a:gd name="connsiteX25" fmla="*/ 8501873 w 11734800"/>
              <a:gd name="connsiteY25" fmla="*/ 2519357 h 5264145"/>
              <a:gd name="connsiteX26" fmla="*/ 8500287 w 11734800"/>
              <a:gd name="connsiteY26" fmla="*/ 2519357 h 5264145"/>
              <a:gd name="connsiteX27" fmla="*/ 8328448 w 11734800"/>
              <a:gd name="connsiteY27" fmla="*/ 2519357 h 5264145"/>
              <a:gd name="connsiteX28" fmla="*/ 8326861 w 11734800"/>
              <a:gd name="connsiteY28" fmla="*/ 2519357 h 5264145"/>
              <a:gd name="connsiteX29" fmla="*/ 8030282 w 11734800"/>
              <a:gd name="connsiteY29" fmla="*/ 2519357 h 5264145"/>
              <a:gd name="connsiteX30" fmla="*/ 8028695 w 11734800"/>
              <a:gd name="connsiteY30" fmla="*/ 2519357 h 5264145"/>
              <a:gd name="connsiteX31" fmla="*/ 7791529 w 11734800"/>
              <a:gd name="connsiteY31" fmla="*/ 2519357 h 5264145"/>
              <a:gd name="connsiteX32" fmla="*/ 7789943 w 11734800"/>
              <a:gd name="connsiteY32" fmla="*/ 2519357 h 5264145"/>
              <a:gd name="connsiteX33" fmla="*/ 7605588 w 11734800"/>
              <a:gd name="connsiteY33" fmla="*/ 2519357 h 5264145"/>
              <a:gd name="connsiteX34" fmla="*/ 7604002 w 11734800"/>
              <a:gd name="connsiteY34" fmla="*/ 2519357 h 5264145"/>
              <a:gd name="connsiteX35" fmla="*/ 7465857 w 11734800"/>
              <a:gd name="connsiteY35" fmla="*/ 2519357 h 5264145"/>
              <a:gd name="connsiteX36" fmla="*/ 7464271 w 11734800"/>
              <a:gd name="connsiteY36" fmla="*/ 2519357 h 5264145"/>
              <a:gd name="connsiteX37" fmla="*/ 7365735 w 11734800"/>
              <a:gd name="connsiteY37" fmla="*/ 2519357 h 5264145"/>
              <a:gd name="connsiteX38" fmla="*/ 7364149 w 11734800"/>
              <a:gd name="connsiteY38" fmla="*/ 2519357 h 5264145"/>
              <a:gd name="connsiteX39" fmla="*/ 7298620 w 11734800"/>
              <a:gd name="connsiteY39" fmla="*/ 2519357 h 5264145"/>
              <a:gd name="connsiteX40" fmla="*/ 7297034 w 11734800"/>
              <a:gd name="connsiteY40" fmla="*/ 2519357 h 5264145"/>
              <a:gd name="connsiteX41" fmla="*/ 7257911 w 11734800"/>
              <a:gd name="connsiteY41" fmla="*/ 2519357 h 5264145"/>
              <a:gd name="connsiteX42" fmla="*/ 7256325 w 11734800"/>
              <a:gd name="connsiteY42" fmla="*/ 2519357 h 5264145"/>
              <a:gd name="connsiteX43" fmla="*/ 7237007 w 11734800"/>
              <a:gd name="connsiteY43" fmla="*/ 2519357 h 5264145"/>
              <a:gd name="connsiteX44" fmla="*/ 7235420 w 11734800"/>
              <a:gd name="connsiteY44" fmla="*/ 2519357 h 5264145"/>
              <a:gd name="connsiteX45" fmla="*/ 7228205 w 11734800"/>
              <a:gd name="connsiteY45" fmla="*/ 2519357 h 5264145"/>
              <a:gd name="connsiteX46" fmla="*/ 7226618 w 11734800"/>
              <a:gd name="connsiteY46" fmla="*/ 2519357 h 5264145"/>
              <a:gd name="connsiteX47" fmla="*/ 5861050 w 11734800"/>
              <a:gd name="connsiteY47" fmla="*/ 3884767 h 5264145"/>
              <a:gd name="connsiteX48" fmla="*/ 5861050 w 11734800"/>
              <a:gd name="connsiteY48" fmla="*/ 5264145 h 5264145"/>
              <a:gd name="connsiteX49" fmla="*/ 0 w 11734800"/>
              <a:gd name="connsiteY49" fmla="*/ 5264145 h 5264145"/>
              <a:gd name="connsiteX50" fmla="*/ 0 w 11734800"/>
              <a:gd name="connsiteY50" fmla="*/ 5210132 h 5264145"/>
              <a:gd name="connsiteX51" fmla="*/ 0 w 11734800"/>
              <a:gd name="connsiteY51" fmla="*/ 1365885 h 5264145"/>
              <a:gd name="connsiteX52" fmla="*/ 1365885 w 11734800"/>
              <a:gd name="connsiteY52" fmla="*/ 0 h 526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734800" h="5264145">
                <a:moveTo>
                  <a:pt x="1365885" y="0"/>
                </a:moveTo>
                <a:cubicBezTo>
                  <a:pt x="1365885" y="0"/>
                  <a:pt x="1365885" y="0"/>
                  <a:pt x="11734800" y="0"/>
                </a:cubicBezTo>
                <a:cubicBezTo>
                  <a:pt x="11734800" y="0"/>
                  <a:pt x="11734800" y="0"/>
                  <a:pt x="11734800" y="2495395"/>
                </a:cubicBezTo>
                <a:lnTo>
                  <a:pt x="11734800" y="2519357"/>
                </a:lnTo>
                <a:lnTo>
                  <a:pt x="11733213" y="2519357"/>
                </a:lnTo>
                <a:lnTo>
                  <a:pt x="11325372" y="2519357"/>
                </a:lnTo>
                <a:lnTo>
                  <a:pt x="11323785" y="2519357"/>
                </a:lnTo>
                <a:lnTo>
                  <a:pt x="10941525" y="2519357"/>
                </a:lnTo>
                <a:lnTo>
                  <a:pt x="10939938" y="2519357"/>
                </a:lnTo>
                <a:lnTo>
                  <a:pt x="10582433" y="2519357"/>
                </a:lnTo>
                <a:lnTo>
                  <a:pt x="10580846" y="2519357"/>
                </a:lnTo>
                <a:lnTo>
                  <a:pt x="10247271" y="2519357"/>
                </a:lnTo>
                <a:lnTo>
                  <a:pt x="10245685" y="2519357"/>
                </a:lnTo>
                <a:lnTo>
                  <a:pt x="9935215" y="2519357"/>
                </a:lnTo>
                <a:lnTo>
                  <a:pt x="9933628" y="2519357"/>
                </a:lnTo>
                <a:lnTo>
                  <a:pt x="9645439" y="2519357"/>
                </a:lnTo>
                <a:lnTo>
                  <a:pt x="9643852" y="2519357"/>
                </a:lnTo>
                <a:lnTo>
                  <a:pt x="9377117" y="2519357"/>
                </a:lnTo>
                <a:lnTo>
                  <a:pt x="9375530" y="2519357"/>
                </a:lnTo>
                <a:lnTo>
                  <a:pt x="9129425" y="2519357"/>
                </a:lnTo>
                <a:lnTo>
                  <a:pt x="9127838" y="2519357"/>
                </a:lnTo>
                <a:lnTo>
                  <a:pt x="8901537" y="2519357"/>
                </a:lnTo>
                <a:lnTo>
                  <a:pt x="8899950" y="2519357"/>
                </a:lnTo>
                <a:lnTo>
                  <a:pt x="8692628" y="2519357"/>
                </a:lnTo>
                <a:lnTo>
                  <a:pt x="8691041" y="2519357"/>
                </a:lnTo>
                <a:lnTo>
                  <a:pt x="8501873" y="2519357"/>
                </a:lnTo>
                <a:lnTo>
                  <a:pt x="8500287" y="2519357"/>
                </a:lnTo>
                <a:lnTo>
                  <a:pt x="8328448" y="2519357"/>
                </a:lnTo>
                <a:lnTo>
                  <a:pt x="8326861" y="2519357"/>
                </a:lnTo>
                <a:lnTo>
                  <a:pt x="8030282" y="2519357"/>
                </a:lnTo>
                <a:lnTo>
                  <a:pt x="8028695" y="2519357"/>
                </a:lnTo>
                <a:lnTo>
                  <a:pt x="7791529" y="2519357"/>
                </a:lnTo>
                <a:lnTo>
                  <a:pt x="7789943" y="2519357"/>
                </a:lnTo>
                <a:lnTo>
                  <a:pt x="7605588" y="2519357"/>
                </a:lnTo>
                <a:lnTo>
                  <a:pt x="7604002" y="2519357"/>
                </a:lnTo>
                <a:lnTo>
                  <a:pt x="7465857" y="2519357"/>
                </a:lnTo>
                <a:lnTo>
                  <a:pt x="7464271" y="2519357"/>
                </a:lnTo>
                <a:lnTo>
                  <a:pt x="7365735" y="2519357"/>
                </a:lnTo>
                <a:lnTo>
                  <a:pt x="7364149" y="2519357"/>
                </a:lnTo>
                <a:lnTo>
                  <a:pt x="7298620" y="2519357"/>
                </a:lnTo>
                <a:lnTo>
                  <a:pt x="7297034" y="2519357"/>
                </a:lnTo>
                <a:lnTo>
                  <a:pt x="7257911" y="2519357"/>
                </a:lnTo>
                <a:lnTo>
                  <a:pt x="7256325" y="2519357"/>
                </a:lnTo>
                <a:lnTo>
                  <a:pt x="7237007" y="2519357"/>
                </a:lnTo>
                <a:lnTo>
                  <a:pt x="7235420" y="2519357"/>
                </a:lnTo>
                <a:lnTo>
                  <a:pt x="7228205" y="2519357"/>
                </a:lnTo>
                <a:lnTo>
                  <a:pt x="7226618" y="2519357"/>
                </a:lnTo>
                <a:cubicBezTo>
                  <a:pt x="6472555" y="2519357"/>
                  <a:pt x="5861050" y="3130792"/>
                  <a:pt x="5861050" y="3884767"/>
                </a:cubicBezTo>
                <a:lnTo>
                  <a:pt x="5861050" y="5264145"/>
                </a:lnTo>
                <a:lnTo>
                  <a:pt x="0" y="5264145"/>
                </a:lnTo>
                <a:lnTo>
                  <a:pt x="0" y="5210132"/>
                </a:lnTo>
                <a:cubicBezTo>
                  <a:pt x="0" y="4806354"/>
                  <a:pt x="0" y="3812441"/>
                  <a:pt x="0" y="1365885"/>
                </a:cubicBezTo>
                <a:cubicBezTo>
                  <a:pt x="0" y="611505"/>
                  <a:pt x="611505" y="0"/>
                  <a:pt x="1365885"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a:t>[Afbeelding]</a:t>
            </a:r>
            <a:endParaRPr lang="nl-NL" dirty="0"/>
          </a:p>
        </p:txBody>
      </p:sp>
      <p:sp>
        <p:nvSpPr>
          <p:cNvPr id="4" name="03_Title 3 (JU-Free)">
            <a:extLst>
              <a:ext uri="{FF2B5EF4-FFF2-40B4-BE49-F238E27FC236}">
                <a16:creationId xmlns:a16="http://schemas.microsoft.com/office/drawing/2014/main" id="{22622852-DB5B-A303-D6C2-6EF9FB6FEC8B}"/>
              </a:ext>
            </a:extLst>
          </p:cNvPr>
          <p:cNvSpPr>
            <a:spLocks noGrp="1"/>
          </p:cNvSpPr>
          <p:nvPr>
            <p:ph type="title" hasCustomPrompt="1"/>
          </p:nvPr>
        </p:nvSpPr>
        <p:spPr>
          <a:xfrm>
            <a:off x="6699600" y="4229100"/>
            <a:ext cx="4864100" cy="11811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a:t>[Titel]</a:t>
            </a:r>
          </a:p>
        </p:txBody>
      </p:sp>
      <p:sp>
        <p:nvSpPr>
          <p:cNvPr id="10" name="04_Subtitle 5[PHJU] (JU-Free)">
            <a:extLst>
              <a:ext uri="{FF2B5EF4-FFF2-40B4-BE49-F238E27FC236}">
                <a16:creationId xmlns:a16="http://schemas.microsoft.com/office/drawing/2014/main" id="{E8512ECF-48E9-B1A6-6E60-5B62607CF974}"/>
              </a:ext>
            </a:extLst>
          </p:cNvPr>
          <p:cNvSpPr>
            <a:spLocks noGrp="1"/>
          </p:cNvSpPr>
          <p:nvPr>
            <p:ph type="subTitle" idx="1" hasCustomPrompt="1"/>
          </p:nvPr>
        </p:nvSpPr>
        <p:spPr>
          <a:xfrm>
            <a:off x="6699600" y="5473704"/>
            <a:ext cx="4864100"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11" name="05_Placeholder 5[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699600" y="5753104"/>
            <a:ext cx="4864100"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2" name="Rectangle 5 {PHJU} (JU-Free)" descr="Werken aan de basis. Van Nederland en ons Koninkrijk">
            <a:extLst>
              <a:ext uri="{FF2B5EF4-FFF2-40B4-BE49-F238E27FC236}">
                <a16:creationId xmlns:a16="http://schemas.microsoft.com/office/drawing/2014/main" id="{261EFE01-9033-3C43-0784-13C7DE101CAB}"/>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406966503"/>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dia+foto hemelblauw (H1)]">
    <p:spTree>
      <p:nvGrpSpPr>
        <p:cNvPr id="1" name=""/>
        <p:cNvGrpSpPr/>
        <p:nvPr/>
      </p:nvGrpSpPr>
      <p:grpSpPr>
        <a:xfrm>
          <a:off x="0" y="0"/>
          <a:ext cx="0" cy="0"/>
          <a:chOff x="0" y="0"/>
          <a:chExt cx="0" cy="0"/>
        </a:xfrm>
      </p:grpSpPr>
      <p:sp>
        <p:nvSpPr>
          <p:cNvPr id="5" name="Frame 1">
            <a:extLst>
              <a:ext uri="{FF2B5EF4-FFF2-40B4-BE49-F238E27FC236}">
                <a16:creationId xmlns:a16="http://schemas.microsoft.com/office/drawing/2014/main" id="{D07CD6BA-6EFB-3D8C-BA60-BF1475BB5588}"/>
              </a:ext>
            </a:extLst>
          </p:cNvPr>
          <p:cNvSpPr txBox="1">
            <a:spLocks noSelect="1"/>
          </p:cNvSpPr>
          <p:nvPr userDrawn="1"/>
        </p:nvSpPr>
        <p:spPr bwMode="auto">
          <a:xfrm>
            <a:off x="6087745" y="3644900"/>
            <a:ext cx="5872163" cy="2744788"/>
          </a:xfrm>
          <a:custGeom>
            <a:avLst/>
            <a:gdLst>
              <a:gd name="T0" fmla="*/ 0 w 18495"/>
              <a:gd name="T1" fmla="*/ 8646 h 8646"/>
              <a:gd name="T2" fmla="*/ 18495 w 18495"/>
              <a:gd name="T3" fmla="*/ 8646 h 8646"/>
              <a:gd name="T4" fmla="*/ 18495 w 18495"/>
              <a:gd name="T5" fmla="*/ 0 h 8646"/>
              <a:gd name="T6" fmla="*/ 4301 w 18495"/>
              <a:gd name="T7" fmla="*/ 0 h 8646"/>
              <a:gd name="T8" fmla="*/ 0 w 18495"/>
              <a:gd name="T9" fmla="*/ 4301 h 8646"/>
              <a:gd name="T10" fmla="*/ 0 w 18495"/>
              <a:gd name="T11" fmla="*/ 8646 h 8646"/>
            </a:gdLst>
            <a:ahLst/>
            <a:cxnLst>
              <a:cxn ang="0">
                <a:pos x="T0" y="T1"/>
              </a:cxn>
              <a:cxn ang="0">
                <a:pos x="T2" y="T3"/>
              </a:cxn>
              <a:cxn ang="0">
                <a:pos x="T4" y="T5"/>
              </a:cxn>
              <a:cxn ang="0">
                <a:pos x="T6" y="T7"/>
              </a:cxn>
              <a:cxn ang="0">
                <a:pos x="T8" y="T9"/>
              </a:cxn>
              <a:cxn ang="0">
                <a:pos x="T10" y="T11"/>
              </a:cxn>
            </a:cxnLst>
            <a:rect l="0" t="0" r="r" b="b"/>
            <a:pathLst>
              <a:path w="18495" h="8646">
                <a:moveTo>
                  <a:pt x="0" y="8646"/>
                </a:moveTo>
                <a:cubicBezTo>
                  <a:pt x="18495" y="8646"/>
                  <a:pt x="18495" y="8646"/>
                  <a:pt x="18495" y="8646"/>
                </a:cubicBezTo>
                <a:cubicBezTo>
                  <a:pt x="18495" y="0"/>
                  <a:pt x="18495" y="0"/>
                  <a:pt x="18495" y="0"/>
                </a:cubicBezTo>
                <a:cubicBezTo>
                  <a:pt x="4301" y="0"/>
                  <a:pt x="4301" y="0"/>
                  <a:pt x="4301" y="0"/>
                </a:cubicBezTo>
                <a:cubicBezTo>
                  <a:pt x="1926" y="0"/>
                  <a:pt x="0" y="1926"/>
                  <a:pt x="0" y="4301"/>
                </a:cubicBezTo>
                <a:lnTo>
                  <a:pt x="0" y="8646"/>
                </a:lnTo>
                <a:close/>
              </a:path>
            </a:pathLst>
          </a:custGeom>
          <a:solidFill>
            <a:srgbClr val="007BC7"/>
          </a:solidFill>
          <a:ln w="0" cap="flat" cmpd="sng" algn="ctr">
            <a:solidFill>
              <a:srgbClr val="154273">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5000"/>
              </a:lnSpc>
              <a:spcBef>
                <a:spcPts val="9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19EAC34F-D2C0-7745-90B7-83499056D82E}"/>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Freeform: vorm 3 [PHJU] (JU-Free)">
            <a:extLst>
              <a:ext uri="{FF2B5EF4-FFF2-40B4-BE49-F238E27FC236}">
                <a16:creationId xmlns:a16="http://schemas.microsoft.com/office/drawing/2014/main" id="{92D2EBC5-1603-2D0B-16B9-09E3F5464AEA}"/>
              </a:ext>
            </a:extLst>
          </p:cNvPr>
          <p:cNvSpPr>
            <a:spLocks noGrp="1"/>
          </p:cNvSpPr>
          <p:nvPr>
            <p:ph type="pic" idx="1000" hasCustomPrompt="1"/>
          </p:nvPr>
        </p:nvSpPr>
        <p:spPr bwMode="auto">
          <a:xfrm>
            <a:off x="228600" y="1136651"/>
            <a:ext cx="11734800" cy="5264145"/>
          </a:xfrm>
          <a:custGeom>
            <a:avLst/>
            <a:gdLst>
              <a:gd name="connsiteX0" fmla="*/ 1365885 w 11734800"/>
              <a:gd name="connsiteY0" fmla="*/ 0 h 5264145"/>
              <a:gd name="connsiteX1" fmla="*/ 11734800 w 11734800"/>
              <a:gd name="connsiteY1" fmla="*/ 0 h 5264145"/>
              <a:gd name="connsiteX2" fmla="*/ 11734800 w 11734800"/>
              <a:gd name="connsiteY2" fmla="*/ 2495395 h 5264145"/>
              <a:gd name="connsiteX3" fmla="*/ 11734800 w 11734800"/>
              <a:gd name="connsiteY3" fmla="*/ 2519357 h 5264145"/>
              <a:gd name="connsiteX4" fmla="*/ 11733213 w 11734800"/>
              <a:gd name="connsiteY4" fmla="*/ 2519357 h 5264145"/>
              <a:gd name="connsiteX5" fmla="*/ 11325372 w 11734800"/>
              <a:gd name="connsiteY5" fmla="*/ 2519357 h 5264145"/>
              <a:gd name="connsiteX6" fmla="*/ 11323785 w 11734800"/>
              <a:gd name="connsiteY6" fmla="*/ 2519357 h 5264145"/>
              <a:gd name="connsiteX7" fmla="*/ 10941525 w 11734800"/>
              <a:gd name="connsiteY7" fmla="*/ 2519357 h 5264145"/>
              <a:gd name="connsiteX8" fmla="*/ 10939938 w 11734800"/>
              <a:gd name="connsiteY8" fmla="*/ 2519357 h 5264145"/>
              <a:gd name="connsiteX9" fmla="*/ 10582433 w 11734800"/>
              <a:gd name="connsiteY9" fmla="*/ 2519357 h 5264145"/>
              <a:gd name="connsiteX10" fmla="*/ 10580846 w 11734800"/>
              <a:gd name="connsiteY10" fmla="*/ 2519357 h 5264145"/>
              <a:gd name="connsiteX11" fmla="*/ 10247271 w 11734800"/>
              <a:gd name="connsiteY11" fmla="*/ 2519357 h 5264145"/>
              <a:gd name="connsiteX12" fmla="*/ 10245685 w 11734800"/>
              <a:gd name="connsiteY12" fmla="*/ 2519357 h 5264145"/>
              <a:gd name="connsiteX13" fmla="*/ 9935215 w 11734800"/>
              <a:gd name="connsiteY13" fmla="*/ 2519357 h 5264145"/>
              <a:gd name="connsiteX14" fmla="*/ 9933628 w 11734800"/>
              <a:gd name="connsiteY14" fmla="*/ 2519357 h 5264145"/>
              <a:gd name="connsiteX15" fmla="*/ 9645439 w 11734800"/>
              <a:gd name="connsiteY15" fmla="*/ 2519357 h 5264145"/>
              <a:gd name="connsiteX16" fmla="*/ 9643852 w 11734800"/>
              <a:gd name="connsiteY16" fmla="*/ 2519357 h 5264145"/>
              <a:gd name="connsiteX17" fmla="*/ 9377117 w 11734800"/>
              <a:gd name="connsiteY17" fmla="*/ 2519357 h 5264145"/>
              <a:gd name="connsiteX18" fmla="*/ 9375530 w 11734800"/>
              <a:gd name="connsiteY18" fmla="*/ 2519357 h 5264145"/>
              <a:gd name="connsiteX19" fmla="*/ 9129425 w 11734800"/>
              <a:gd name="connsiteY19" fmla="*/ 2519357 h 5264145"/>
              <a:gd name="connsiteX20" fmla="*/ 9127838 w 11734800"/>
              <a:gd name="connsiteY20" fmla="*/ 2519357 h 5264145"/>
              <a:gd name="connsiteX21" fmla="*/ 8901537 w 11734800"/>
              <a:gd name="connsiteY21" fmla="*/ 2519357 h 5264145"/>
              <a:gd name="connsiteX22" fmla="*/ 8899950 w 11734800"/>
              <a:gd name="connsiteY22" fmla="*/ 2519357 h 5264145"/>
              <a:gd name="connsiteX23" fmla="*/ 8692628 w 11734800"/>
              <a:gd name="connsiteY23" fmla="*/ 2519357 h 5264145"/>
              <a:gd name="connsiteX24" fmla="*/ 8691041 w 11734800"/>
              <a:gd name="connsiteY24" fmla="*/ 2519357 h 5264145"/>
              <a:gd name="connsiteX25" fmla="*/ 8501873 w 11734800"/>
              <a:gd name="connsiteY25" fmla="*/ 2519357 h 5264145"/>
              <a:gd name="connsiteX26" fmla="*/ 8500287 w 11734800"/>
              <a:gd name="connsiteY26" fmla="*/ 2519357 h 5264145"/>
              <a:gd name="connsiteX27" fmla="*/ 8328448 w 11734800"/>
              <a:gd name="connsiteY27" fmla="*/ 2519357 h 5264145"/>
              <a:gd name="connsiteX28" fmla="*/ 8326861 w 11734800"/>
              <a:gd name="connsiteY28" fmla="*/ 2519357 h 5264145"/>
              <a:gd name="connsiteX29" fmla="*/ 8030282 w 11734800"/>
              <a:gd name="connsiteY29" fmla="*/ 2519357 h 5264145"/>
              <a:gd name="connsiteX30" fmla="*/ 8028695 w 11734800"/>
              <a:gd name="connsiteY30" fmla="*/ 2519357 h 5264145"/>
              <a:gd name="connsiteX31" fmla="*/ 7791529 w 11734800"/>
              <a:gd name="connsiteY31" fmla="*/ 2519357 h 5264145"/>
              <a:gd name="connsiteX32" fmla="*/ 7789943 w 11734800"/>
              <a:gd name="connsiteY32" fmla="*/ 2519357 h 5264145"/>
              <a:gd name="connsiteX33" fmla="*/ 7605588 w 11734800"/>
              <a:gd name="connsiteY33" fmla="*/ 2519357 h 5264145"/>
              <a:gd name="connsiteX34" fmla="*/ 7604002 w 11734800"/>
              <a:gd name="connsiteY34" fmla="*/ 2519357 h 5264145"/>
              <a:gd name="connsiteX35" fmla="*/ 7465857 w 11734800"/>
              <a:gd name="connsiteY35" fmla="*/ 2519357 h 5264145"/>
              <a:gd name="connsiteX36" fmla="*/ 7464271 w 11734800"/>
              <a:gd name="connsiteY36" fmla="*/ 2519357 h 5264145"/>
              <a:gd name="connsiteX37" fmla="*/ 7365735 w 11734800"/>
              <a:gd name="connsiteY37" fmla="*/ 2519357 h 5264145"/>
              <a:gd name="connsiteX38" fmla="*/ 7364149 w 11734800"/>
              <a:gd name="connsiteY38" fmla="*/ 2519357 h 5264145"/>
              <a:gd name="connsiteX39" fmla="*/ 7298620 w 11734800"/>
              <a:gd name="connsiteY39" fmla="*/ 2519357 h 5264145"/>
              <a:gd name="connsiteX40" fmla="*/ 7297034 w 11734800"/>
              <a:gd name="connsiteY40" fmla="*/ 2519357 h 5264145"/>
              <a:gd name="connsiteX41" fmla="*/ 7257911 w 11734800"/>
              <a:gd name="connsiteY41" fmla="*/ 2519357 h 5264145"/>
              <a:gd name="connsiteX42" fmla="*/ 7256325 w 11734800"/>
              <a:gd name="connsiteY42" fmla="*/ 2519357 h 5264145"/>
              <a:gd name="connsiteX43" fmla="*/ 7237007 w 11734800"/>
              <a:gd name="connsiteY43" fmla="*/ 2519357 h 5264145"/>
              <a:gd name="connsiteX44" fmla="*/ 7235420 w 11734800"/>
              <a:gd name="connsiteY44" fmla="*/ 2519357 h 5264145"/>
              <a:gd name="connsiteX45" fmla="*/ 7228205 w 11734800"/>
              <a:gd name="connsiteY45" fmla="*/ 2519357 h 5264145"/>
              <a:gd name="connsiteX46" fmla="*/ 7226618 w 11734800"/>
              <a:gd name="connsiteY46" fmla="*/ 2519357 h 5264145"/>
              <a:gd name="connsiteX47" fmla="*/ 5861050 w 11734800"/>
              <a:gd name="connsiteY47" fmla="*/ 3884767 h 5264145"/>
              <a:gd name="connsiteX48" fmla="*/ 5861050 w 11734800"/>
              <a:gd name="connsiteY48" fmla="*/ 5264145 h 5264145"/>
              <a:gd name="connsiteX49" fmla="*/ 0 w 11734800"/>
              <a:gd name="connsiteY49" fmla="*/ 5264145 h 5264145"/>
              <a:gd name="connsiteX50" fmla="*/ 0 w 11734800"/>
              <a:gd name="connsiteY50" fmla="*/ 5210132 h 5264145"/>
              <a:gd name="connsiteX51" fmla="*/ 0 w 11734800"/>
              <a:gd name="connsiteY51" fmla="*/ 1365885 h 5264145"/>
              <a:gd name="connsiteX52" fmla="*/ 1365885 w 11734800"/>
              <a:gd name="connsiteY52" fmla="*/ 0 h 526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734800" h="5264145">
                <a:moveTo>
                  <a:pt x="1365885" y="0"/>
                </a:moveTo>
                <a:cubicBezTo>
                  <a:pt x="1365885" y="0"/>
                  <a:pt x="1365885" y="0"/>
                  <a:pt x="11734800" y="0"/>
                </a:cubicBezTo>
                <a:cubicBezTo>
                  <a:pt x="11734800" y="0"/>
                  <a:pt x="11734800" y="0"/>
                  <a:pt x="11734800" y="2495395"/>
                </a:cubicBezTo>
                <a:lnTo>
                  <a:pt x="11734800" y="2519357"/>
                </a:lnTo>
                <a:lnTo>
                  <a:pt x="11733213" y="2519357"/>
                </a:lnTo>
                <a:lnTo>
                  <a:pt x="11325372" y="2519357"/>
                </a:lnTo>
                <a:lnTo>
                  <a:pt x="11323785" y="2519357"/>
                </a:lnTo>
                <a:lnTo>
                  <a:pt x="10941525" y="2519357"/>
                </a:lnTo>
                <a:lnTo>
                  <a:pt x="10939938" y="2519357"/>
                </a:lnTo>
                <a:lnTo>
                  <a:pt x="10582433" y="2519357"/>
                </a:lnTo>
                <a:lnTo>
                  <a:pt x="10580846" y="2519357"/>
                </a:lnTo>
                <a:lnTo>
                  <a:pt x="10247271" y="2519357"/>
                </a:lnTo>
                <a:lnTo>
                  <a:pt x="10245685" y="2519357"/>
                </a:lnTo>
                <a:lnTo>
                  <a:pt x="9935215" y="2519357"/>
                </a:lnTo>
                <a:lnTo>
                  <a:pt x="9933628" y="2519357"/>
                </a:lnTo>
                <a:lnTo>
                  <a:pt x="9645439" y="2519357"/>
                </a:lnTo>
                <a:lnTo>
                  <a:pt x="9643852" y="2519357"/>
                </a:lnTo>
                <a:lnTo>
                  <a:pt x="9377117" y="2519357"/>
                </a:lnTo>
                <a:lnTo>
                  <a:pt x="9375530" y="2519357"/>
                </a:lnTo>
                <a:lnTo>
                  <a:pt x="9129425" y="2519357"/>
                </a:lnTo>
                <a:lnTo>
                  <a:pt x="9127838" y="2519357"/>
                </a:lnTo>
                <a:lnTo>
                  <a:pt x="8901537" y="2519357"/>
                </a:lnTo>
                <a:lnTo>
                  <a:pt x="8899950" y="2519357"/>
                </a:lnTo>
                <a:lnTo>
                  <a:pt x="8692628" y="2519357"/>
                </a:lnTo>
                <a:lnTo>
                  <a:pt x="8691041" y="2519357"/>
                </a:lnTo>
                <a:lnTo>
                  <a:pt x="8501873" y="2519357"/>
                </a:lnTo>
                <a:lnTo>
                  <a:pt x="8500287" y="2519357"/>
                </a:lnTo>
                <a:lnTo>
                  <a:pt x="8328448" y="2519357"/>
                </a:lnTo>
                <a:lnTo>
                  <a:pt x="8326861" y="2519357"/>
                </a:lnTo>
                <a:lnTo>
                  <a:pt x="8030282" y="2519357"/>
                </a:lnTo>
                <a:lnTo>
                  <a:pt x="8028695" y="2519357"/>
                </a:lnTo>
                <a:lnTo>
                  <a:pt x="7791529" y="2519357"/>
                </a:lnTo>
                <a:lnTo>
                  <a:pt x="7789943" y="2519357"/>
                </a:lnTo>
                <a:lnTo>
                  <a:pt x="7605588" y="2519357"/>
                </a:lnTo>
                <a:lnTo>
                  <a:pt x="7604002" y="2519357"/>
                </a:lnTo>
                <a:lnTo>
                  <a:pt x="7465857" y="2519357"/>
                </a:lnTo>
                <a:lnTo>
                  <a:pt x="7464271" y="2519357"/>
                </a:lnTo>
                <a:lnTo>
                  <a:pt x="7365735" y="2519357"/>
                </a:lnTo>
                <a:lnTo>
                  <a:pt x="7364149" y="2519357"/>
                </a:lnTo>
                <a:lnTo>
                  <a:pt x="7298620" y="2519357"/>
                </a:lnTo>
                <a:lnTo>
                  <a:pt x="7297034" y="2519357"/>
                </a:lnTo>
                <a:lnTo>
                  <a:pt x="7257911" y="2519357"/>
                </a:lnTo>
                <a:lnTo>
                  <a:pt x="7256325" y="2519357"/>
                </a:lnTo>
                <a:lnTo>
                  <a:pt x="7237007" y="2519357"/>
                </a:lnTo>
                <a:lnTo>
                  <a:pt x="7235420" y="2519357"/>
                </a:lnTo>
                <a:lnTo>
                  <a:pt x="7228205" y="2519357"/>
                </a:lnTo>
                <a:lnTo>
                  <a:pt x="7226618" y="2519357"/>
                </a:lnTo>
                <a:cubicBezTo>
                  <a:pt x="6472555" y="2519357"/>
                  <a:pt x="5861050" y="3130792"/>
                  <a:pt x="5861050" y="3884767"/>
                </a:cubicBezTo>
                <a:lnTo>
                  <a:pt x="5861050" y="5264145"/>
                </a:lnTo>
                <a:lnTo>
                  <a:pt x="0" y="5264145"/>
                </a:lnTo>
                <a:lnTo>
                  <a:pt x="0" y="5210132"/>
                </a:lnTo>
                <a:cubicBezTo>
                  <a:pt x="0" y="4806354"/>
                  <a:pt x="0" y="3812441"/>
                  <a:pt x="0" y="1365885"/>
                </a:cubicBezTo>
                <a:cubicBezTo>
                  <a:pt x="0" y="611505"/>
                  <a:pt x="611505" y="0"/>
                  <a:pt x="1365885"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a:t>[Afbeelding]</a:t>
            </a:r>
            <a:endParaRPr lang="nl-NL" dirty="0"/>
          </a:p>
        </p:txBody>
      </p:sp>
      <p:sp>
        <p:nvSpPr>
          <p:cNvPr id="4" name="03_Title 4 (JU-Free)">
            <a:extLst>
              <a:ext uri="{FF2B5EF4-FFF2-40B4-BE49-F238E27FC236}">
                <a16:creationId xmlns:a16="http://schemas.microsoft.com/office/drawing/2014/main" id="{0BC6D6B1-A0AB-AF00-E508-5C338AD9D514}"/>
              </a:ext>
            </a:extLst>
          </p:cNvPr>
          <p:cNvSpPr>
            <a:spLocks noGrp="1"/>
          </p:cNvSpPr>
          <p:nvPr>
            <p:ph type="title" hasCustomPrompt="1"/>
          </p:nvPr>
        </p:nvSpPr>
        <p:spPr>
          <a:xfrm>
            <a:off x="6699600" y="4229100"/>
            <a:ext cx="4864100" cy="1181100"/>
          </a:xfrm>
        </p:spPr>
        <p:txBody>
          <a:bodyPr/>
          <a:lstStyle>
            <a:lvl1pPr algn="l">
              <a:defRPr kumimoji="0" sz="3600" b="0" i="0" u="none" baseline="0">
                <a:solidFill>
                  <a:schemeClr val="bg2">
                    <a:lumMod val="100000"/>
                  </a:schemeClr>
                </a:solidFill>
                <a:latin typeface="RijksSansTT SemiBold" panose="020B0704010101010104" pitchFamily="34" charset="0"/>
              </a:defRPr>
            </a:lvl1pPr>
          </a:lstStyle>
          <a:p>
            <a:r>
              <a:rPr lang="nl-NL"/>
              <a:t>[Titel]</a:t>
            </a:r>
          </a:p>
        </p:txBody>
      </p:sp>
      <p:sp>
        <p:nvSpPr>
          <p:cNvPr id="11" name="04_Subtitle 5[PHJU] (JU-Free)"/>
          <p:cNvSpPr>
            <a:spLocks noGrp="1"/>
          </p:cNvSpPr>
          <p:nvPr>
            <p:ph type="subTitle" idx="1" hasCustomPrompt="1"/>
          </p:nvPr>
        </p:nvSpPr>
        <p:spPr>
          <a:xfrm>
            <a:off x="6699600" y="5473704"/>
            <a:ext cx="48641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[Spreker: Naam Achternaam]</a:t>
            </a:r>
            <a:endParaRPr lang="nl-NL" dirty="0"/>
          </a:p>
        </p:txBody>
      </p:sp>
      <p:sp>
        <p:nvSpPr>
          <p:cNvPr id="12" name="05_Placeholder 6[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699600" y="5753104"/>
            <a:ext cx="4864100" cy="2667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3" name="Rectangle 5 {PHJU} (JU-Free)" descr="Werken aan de basis. Van Nederland en ons Koninkrijk">
            <a:extLst>
              <a:ext uri="{FF2B5EF4-FFF2-40B4-BE49-F238E27FC236}">
                <a16:creationId xmlns:a16="http://schemas.microsoft.com/office/drawing/2014/main" id="{135E07D6-43E6-B003-2508-155E6E308326}"/>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142865373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eldia+foto groen (H1)]">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CD78BA39-FF9E-079A-68AA-1490751B426A}"/>
              </a:ext>
            </a:extLst>
          </p:cNvPr>
          <p:cNvSpPr txBox="1">
            <a:spLocks noSelect="1"/>
          </p:cNvSpPr>
          <p:nvPr userDrawn="1"/>
        </p:nvSpPr>
        <p:spPr bwMode="auto">
          <a:xfrm>
            <a:off x="6087745" y="3644900"/>
            <a:ext cx="5872163" cy="2744788"/>
          </a:xfrm>
          <a:custGeom>
            <a:avLst/>
            <a:gdLst>
              <a:gd name="T0" fmla="*/ 0 w 18495"/>
              <a:gd name="T1" fmla="*/ 8646 h 8646"/>
              <a:gd name="T2" fmla="*/ 18495 w 18495"/>
              <a:gd name="T3" fmla="*/ 8646 h 8646"/>
              <a:gd name="T4" fmla="*/ 18495 w 18495"/>
              <a:gd name="T5" fmla="*/ 0 h 8646"/>
              <a:gd name="T6" fmla="*/ 4301 w 18495"/>
              <a:gd name="T7" fmla="*/ 0 h 8646"/>
              <a:gd name="T8" fmla="*/ 0 w 18495"/>
              <a:gd name="T9" fmla="*/ 4301 h 8646"/>
              <a:gd name="T10" fmla="*/ 0 w 18495"/>
              <a:gd name="T11" fmla="*/ 8646 h 8646"/>
            </a:gdLst>
            <a:ahLst/>
            <a:cxnLst>
              <a:cxn ang="0">
                <a:pos x="T0" y="T1"/>
              </a:cxn>
              <a:cxn ang="0">
                <a:pos x="T2" y="T3"/>
              </a:cxn>
              <a:cxn ang="0">
                <a:pos x="T4" y="T5"/>
              </a:cxn>
              <a:cxn ang="0">
                <a:pos x="T6" y="T7"/>
              </a:cxn>
              <a:cxn ang="0">
                <a:pos x="T8" y="T9"/>
              </a:cxn>
              <a:cxn ang="0">
                <a:pos x="T10" y="T11"/>
              </a:cxn>
            </a:cxnLst>
            <a:rect l="0" t="0" r="r" b="b"/>
            <a:pathLst>
              <a:path w="18495" h="8646">
                <a:moveTo>
                  <a:pt x="0" y="8646"/>
                </a:moveTo>
                <a:cubicBezTo>
                  <a:pt x="18495" y="8646"/>
                  <a:pt x="18495" y="8646"/>
                  <a:pt x="18495" y="8646"/>
                </a:cubicBezTo>
                <a:cubicBezTo>
                  <a:pt x="18495" y="0"/>
                  <a:pt x="18495" y="0"/>
                  <a:pt x="18495" y="0"/>
                </a:cubicBezTo>
                <a:cubicBezTo>
                  <a:pt x="4301" y="0"/>
                  <a:pt x="4301" y="0"/>
                  <a:pt x="4301" y="0"/>
                </a:cubicBezTo>
                <a:cubicBezTo>
                  <a:pt x="1926" y="0"/>
                  <a:pt x="0" y="1926"/>
                  <a:pt x="0" y="4301"/>
                </a:cubicBezTo>
                <a:lnTo>
                  <a:pt x="0" y="8646"/>
                </a:lnTo>
                <a:close/>
              </a:path>
            </a:pathLst>
          </a:custGeom>
          <a:solidFill>
            <a:srgbClr val="39870C"/>
          </a:solidFill>
          <a:ln w="0" cap="flat" cmpd="sng" algn="ctr">
            <a:solidFill>
              <a:srgbClr val="154273">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5000"/>
              </a:lnSpc>
              <a:spcBef>
                <a:spcPts val="9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nl-NL" dirty="0"/>
          </a:p>
        </p:txBody>
      </p:sp>
      <p:sp>
        <p:nvSpPr>
          <p:cNvPr id="2" name="01_Rectangle 2{PHJU} (JU-Free)" descr="Logo Ministerie van Binnenlandse Zaken en Koninkrijksrelaties">
            <a:extLst>
              <a:ext uri="{FF2B5EF4-FFF2-40B4-BE49-F238E27FC236}">
                <a16:creationId xmlns:a16="http://schemas.microsoft.com/office/drawing/2014/main" id="{19EAC34F-D2C0-7745-90B7-83499056D82E}"/>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3" name="02_Freeform: vorm 3 [PHJU] (JU-Free)">
            <a:extLst>
              <a:ext uri="{FF2B5EF4-FFF2-40B4-BE49-F238E27FC236}">
                <a16:creationId xmlns:a16="http://schemas.microsoft.com/office/drawing/2014/main" id="{3A4C81D6-0F6D-CCA1-F4D9-4609F0CF7D07}"/>
              </a:ext>
            </a:extLst>
          </p:cNvPr>
          <p:cNvSpPr>
            <a:spLocks noGrp="1"/>
          </p:cNvSpPr>
          <p:nvPr>
            <p:ph type="pic" idx="1000" hasCustomPrompt="1"/>
          </p:nvPr>
        </p:nvSpPr>
        <p:spPr bwMode="auto">
          <a:xfrm>
            <a:off x="228600" y="1136651"/>
            <a:ext cx="11734800" cy="5264145"/>
          </a:xfrm>
          <a:custGeom>
            <a:avLst/>
            <a:gdLst>
              <a:gd name="connsiteX0" fmla="*/ 1365885 w 11734800"/>
              <a:gd name="connsiteY0" fmla="*/ 0 h 5264145"/>
              <a:gd name="connsiteX1" fmla="*/ 11734800 w 11734800"/>
              <a:gd name="connsiteY1" fmla="*/ 0 h 5264145"/>
              <a:gd name="connsiteX2" fmla="*/ 11734800 w 11734800"/>
              <a:gd name="connsiteY2" fmla="*/ 2495395 h 5264145"/>
              <a:gd name="connsiteX3" fmla="*/ 11734800 w 11734800"/>
              <a:gd name="connsiteY3" fmla="*/ 2519357 h 5264145"/>
              <a:gd name="connsiteX4" fmla="*/ 11733213 w 11734800"/>
              <a:gd name="connsiteY4" fmla="*/ 2519357 h 5264145"/>
              <a:gd name="connsiteX5" fmla="*/ 11325372 w 11734800"/>
              <a:gd name="connsiteY5" fmla="*/ 2519357 h 5264145"/>
              <a:gd name="connsiteX6" fmla="*/ 11323785 w 11734800"/>
              <a:gd name="connsiteY6" fmla="*/ 2519357 h 5264145"/>
              <a:gd name="connsiteX7" fmla="*/ 10941525 w 11734800"/>
              <a:gd name="connsiteY7" fmla="*/ 2519357 h 5264145"/>
              <a:gd name="connsiteX8" fmla="*/ 10939938 w 11734800"/>
              <a:gd name="connsiteY8" fmla="*/ 2519357 h 5264145"/>
              <a:gd name="connsiteX9" fmla="*/ 10582433 w 11734800"/>
              <a:gd name="connsiteY9" fmla="*/ 2519357 h 5264145"/>
              <a:gd name="connsiteX10" fmla="*/ 10580846 w 11734800"/>
              <a:gd name="connsiteY10" fmla="*/ 2519357 h 5264145"/>
              <a:gd name="connsiteX11" fmla="*/ 10247271 w 11734800"/>
              <a:gd name="connsiteY11" fmla="*/ 2519357 h 5264145"/>
              <a:gd name="connsiteX12" fmla="*/ 10245685 w 11734800"/>
              <a:gd name="connsiteY12" fmla="*/ 2519357 h 5264145"/>
              <a:gd name="connsiteX13" fmla="*/ 9935215 w 11734800"/>
              <a:gd name="connsiteY13" fmla="*/ 2519357 h 5264145"/>
              <a:gd name="connsiteX14" fmla="*/ 9933628 w 11734800"/>
              <a:gd name="connsiteY14" fmla="*/ 2519357 h 5264145"/>
              <a:gd name="connsiteX15" fmla="*/ 9645439 w 11734800"/>
              <a:gd name="connsiteY15" fmla="*/ 2519357 h 5264145"/>
              <a:gd name="connsiteX16" fmla="*/ 9643852 w 11734800"/>
              <a:gd name="connsiteY16" fmla="*/ 2519357 h 5264145"/>
              <a:gd name="connsiteX17" fmla="*/ 9377117 w 11734800"/>
              <a:gd name="connsiteY17" fmla="*/ 2519357 h 5264145"/>
              <a:gd name="connsiteX18" fmla="*/ 9375530 w 11734800"/>
              <a:gd name="connsiteY18" fmla="*/ 2519357 h 5264145"/>
              <a:gd name="connsiteX19" fmla="*/ 9129425 w 11734800"/>
              <a:gd name="connsiteY19" fmla="*/ 2519357 h 5264145"/>
              <a:gd name="connsiteX20" fmla="*/ 9127838 w 11734800"/>
              <a:gd name="connsiteY20" fmla="*/ 2519357 h 5264145"/>
              <a:gd name="connsiteX21" fmla="*/ 8901537 w 11734800"/>
              <a:gd name="connsiteY21" fmla="*/ 2519357 h 5264145"/>
              <a:gd name="connsiteX22" fmla="*/ 8899950 w 11734800"/>
              <a:gd name="connsiteY22" fmla="*/ 2519357 h 5264145"/>
              <a:gd name="connsiteX23" fmla="*/ 8692628 w 11734800"/>
              <a:gd name="connsiteY23" fmla="*/ 2519357 h 5264145"/>
              <a:gd name="connsiteX24" fmla="*/ 8691041 w 11734800"/>
              <a:gd name="connsiteY24" fmla="*/ 2519357 h 5264145"/>
              <a:gd name="connsiteX25" fmla="*/ 8501873 w 11734800"/>
              <a:gd name="connsiteY25" fmla="*/ 2519357 h 5264145"/>
              <a:gd name="connsiteX26" fmla="*/ 8500287 w 11734800"/>
              <a:gd name="connsiteY26" fmla="*/ 2519357 h 5264145"/>
              <a:gd name="connsiteX27" fmla="*/ 8328448 w 11734800"/>
              <a:gd name="connsiteY27" fmla="*/ 2519357 h 5264145"/>
              <a:gd name="connsiteX28" fmla="*/ 8326861 w 11734800"/>
              <a:gd name="connsiteY28" fmla="*/ 2519357 h 5264145"/>
              <a:gd name="connsiteX29" fmla="*/ 8030282 w 11734800"/>
              <a:gd name="connsiteY29" fmla="*/ 2519357 h 5264145"/>
              <a:gd name="connsiteX30" fmla="*/ 8028695 w 11734800"/>
              <a:gd name="connsiteY30" fmla="*/ 2519357 h 5264145"/>
              <a:gd name="connsiteX31" fmla="*/ 7791529 w 11734800"/>
              <a:gd name="connsiteY31" fmla="*/ 2519357 h 5264145"/>
              <a:gd name="connsiteX32" fmla="*/ 7789943 w 11734800"/>
              <a:gd name="connsiteY32" fmla="*/ 2519357 h 5264145"/>
              <a:gd name="connsiteX33" fmla="*/ 7605588 w 11734800"/>
              <a:gd name="connsiteY33" fmla="*/ 2519357 h 5264145"/>
              <a:gd name="connsiteX34" fmla="*/ 7604002 w 11734800"/>
              <a:gd name="connsiteY34" fmla="*/ 2519357 h 5264145"/>
              <a:gd name="connsiteX35" fmla="*/ 7465857 w 11734800"/>
              <a:gd name="connsiteY35" fmla="*/ 2519357 h 5264145"/>
              <a:gd name="connsiteX36" fmla="*/ 7464271 w 11734800"/>
              <a:gd name="connsiteY36" fmla="*/ 2519357 h 5264145"/>
              <a:gd name="connsiteX37" fmla="*/ 7365735 w 11734800"/>
              <a:gd name="connsiteY37" fmla="*/ 2519357 h 5264145"/>
              <a:gd name="connsiteX38" fmla="*/ 7364149 w 11734800"/>
              <a:gd name="connsiteY38" fmla="*/ 2519357 h 5264145"/>
              <a:gd name="connsiteX39" fmla="*/ 7298620 w 11734800"/>
              <a:gd name="connsiteY39" fmla="*/ 2519357 h 5264145"/>
              <a:gd name="connsiteX40" fmla="*/ 7297034 w 11734800"/>
              <a:gd name="connsiteY40" fmla="*/ 2519357 h 5264145"/>
              <a:gd name="connsiteX41" fmla="*/ 7257911 w 11734800"/>
              <a:gd name="connsiteY41" fmla="*/ 2519357 h 5264145"/>
              <a:gd name="connsiteX42" fmla="*/ 7256325 w 11734800"/>
              <a:gd name="connsiteY42" fmla="*/ 2519357 h 5264145"/>
              <a:gd name="connsiteX43" fmla="*/ 7237007 w 11734800"/>
              <a:gd name="connsiteY43" fmla="*/ 2519357 h 5264145"/>
              <a:gd name="connsiteX44" fmla="*/ 7235420 w 11734800"/>
              <a:gd name="connsiteY44" fmla="*/ 2519357 h 5264145"/>
              <a:gd name="connsiteX45" fmla="*/ 7228205 w 11734800"/>
              <a:gd name="connsiteY45" fmla="*/ 2519357 h 5264145"/>
              <a:gd name="connsiteX46" fmla="*/ 7226618 w 11734800"/>
              <a:gd name="connsiteY46" fmla="*/ 2519357 h 5264145"/>
              <a:gd name="connsiteX47" fmla="*/ 5861050 w 11734800"/>
              <a:gd name="connsiteY47" fmla="*/ 3884767 h 5264145"/>
              <a:gd name="connsiteX48" fmla="*/ 5861050 w 11734800"/>
              <a:gd name="connsiteY48" fmla="*/ 5264145 h 5264145"/>
              <a:gd name="connsiteX49" fmla="*/ 0 w 11734800"/>
              <a:gd name="connsiteY49" fmla="*/ 5264145 h 5264145"/>
              <a:gd name="connsiteX50" fmla="*/ 0 w 11734800"/>
              <a:gd name="connsiteY50" fmla="*/ 5210132 h 5264145"/>
              <a:gd name="connsiteX51" fmla="*/ 0 w 11734800"/>
              <a:gd name="connsiteY51" fmla="*/ 1365885 h 5264145"/>
              <a:gd name="connsiteX52" fmla="*/ 1365885 w 11734800"/>
              <a:gd name="connsiteY52" fmla="*/ 0 h 526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734800" h="5264145">
                <a:moveTo>
                  <a:pt x="1365885" y="0"/>
                </a:moveTo>
                <a:cubicBezTo>
                  <a:pt x="1365885" y="0"/>
                  <a:pt x="1365885" y="0"/>
                  <a:pt x="11734800" y="0"/>
                </a:cubicBezTo>
                <a:cubicBezTo>
                  <a:pt x="11734800" y="0"/>
                  <a:pt x="11734800" y="0"/>
                  <a:pt x="11734800" y="2495395"/>
                </a:cubicBezTo>
                <a:lnTo>
                  <a:pt x="11734800" y="2519357"/>
                </a:lnTo>
                <a:lnTo>
                  <a:pt x="11733213" y="2519357"/>
                </a:lnTo>
                <a:lnTo>
                  <a:pt x="11325372" y="2519357"/>
                </a:lnTo>
                <a:lnTo>
                  <a:pt x="11323785" y="2519357"/>
                </a:lnTo>
                <a:lnTo>
                  <a:pt x="10941525" y="2519357"/>
                </a:lnTo>
                <a:lnTo>
                  <a:pt x="10939938" y="2519357"/>
                </a:lnTo>
                <a:lnTo>
                  <a:pt x="10582433" y="2519357"/>
                </a:lnTo>
                <a:lnTo>
                  <a:pt x="10580846" y="2519357"/>
                </a:lnTo>
                <a:lnTo>
                  <a:pt x="10247271" y="2519357"/>
                </a:lnTo>
                <a:lnTo>
                  <a:pt x="10245685" y="2519357"/>
                </a:lnTo>
                <a:lnTo>
                  <a:pt x="9935215" y="2519357"/>
                </a:lnTo>
                <a:lnTo>
                  <a:pt x="9933628" y="2519357"/>
                </a:lnTo>
                <a:lnTo>
                  <a:pt x="9645439" y="2519357"/>
                </a:lnTo>
                <a:lnTo>
                  <a:pt x="9643852" y="2519357"/>
                </a:lnTo>
                <a:lnTo>
                  <a:pt x="9377117" y="2519357"/>
                </a:lnTo>
                <a:lnTo>
                  <a:pt x="9375530" y="2519357"/>
                </a:lnTo>
                <a:lnTo>
                  <a:pt x="9129425" y="2519357"/>
                </a:lnTo>
                <a:lnTo>
                  <a:pt x="9127838" y="2519357"/>
                </a:lnTo>
                <a:lnTo>
                  <a:pt x="8901537" y="2519357"/>
                </a:lnTo>
                <a:lnTo>
                  <a:pt x="8899950" y="2519357"/>
                </a:lnTo>
                <a:lnTo>
                  <a:pt x="8692628" y="2519357"/>
                </a:lnTo>
                <a:lnTo>
                  <a:pt x="8691041" y="2519357"/>
                </a:lnTo>
                <a:lnTo>
                  <a:pt x="8501873" y="2519357"/>
                </a:lnTo>
                <a:lnTo>
                  <a:pt x="8500287" y="2519357"/>
                </a:lnTo>
                <a:lnTo>
                  <a:pt x="8328448" y="2519357"/>
                </a:lnTo>
                <a:lnTo>
                  <a:pt x="8326861" y="2519357"/>
                </a:lnTo>
                <a:lnTo>
                  <a:pt x="8030282" y="2519357"/>
                </a:lnTo>
                <a:lnTo>
                  <a:pt x="8028695" y="2519357"/>
                </a:lnTo>
                <a:lnTo>
                  <a:pt x="7791529" y="2519357"/>
                </a:lnTo>
                <a:lnTo>
                  <a:pt x="7789943" y="2519357"/>
                </a:lnTo>
                <a:lnTo>
                  <a:pt x="7605588" y="2519357"/>
                </a:lnTo>
                <a:lnTo>
                  <a:pt x="7604002" y="2519357"/>
                </a:lnTo>
                <a:lnTo>
                  <a:pt x="7465857" y="2519357"/>
                </a:lnTo>
                <a:lnTo>
                  <a:pt x="7464271" y="2519357"/>
                </a:lnTo>
                <a:lnTo>
                  <a:pt x="7365735" y="2519357"/>
                </a:lnTo>
                <a:lnTo>
                  <a:pt x="7364149" y="2519357"/>
                </a:lnTo>
                <a:lnTo>
                  <a:pt x="7298620" y="2519357"/>
                </a:lnTo>
                <a:lnTo>
                  <a:pt x="7297034" y="2519357"/>
                </a:lnTo>
                <a:lnTo>
                  <a:pt x="7257911" y="2519357"/>
                </a:lnTo>
                <a:lnTo>
                  <a:pt x="7256325" y="2519357"/>
                </a:lnTo>
                <a:lnTo>
                  <a:pt x="7237007" y="2519357"/>
                </a:lnTo>
                <a:lnTo>
                  <a:pt x="7235420" y="2519357"/>
                </a:lnTo>
                <a:lnTo>
                  <a:pt x="7228205" y="2519357"/>
                </a:lnTo>
                <a:lnTo>
                  <a:pt x="7226618" y="2519357"/>
                </a:lnTo>
                <a:cubicBezTo>
                  <a:pt x="6472555" y="2519357"/>
                  <a:pt x="5861050" y="3130792"/>
                  <a:pt x="5861050" y="3884767"/>
                </a:cubicBezTo>
                <a:lnTo>
                  <a:pt x="5861050" y="5264145"/>
                </a:lnTo>
                <a:lnTo>
                  <a:pt x="0" y="5264145"/>
                </a:lnTo>
                <a:lnTo>
                  <a:pt x="0" y="5210132"/>
                </a:lnTo>
                <a:cubicBezTo>
                  <a:pt x="0" y="4806354"/>
                  <a:pt x="0" y="3812441"/>
                  <a:pt x="0" y="1365885"/>
                </a:cubicBezTo>
                <a:cubicBezTo>
                  <a:pt x="0" y="611505"/>
                  <a:pt x="611505" y="0"/>
                  <a:pt x="1365885"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a:t>[Afbeelding]</a:t>
            </a:r>
            <a:endParaRPr lang="nl-NL" dirty="0"/>
          </a:p>
        </p:txBody>
      </p:sp>
      <p:sp>
        <p:nvSpPr>
          <p:cNvPr id="4" name="03_Title 4 (JU-Free)">
            <a:extLst>
              <a:ext uri="{FF2B5EF4-FFF2-40B4-BE49-F238E27FC236}">
                <a16:creationId xmlns:a16="http://schemas.microsoft.com/office/drawing/2014/main" id="{646A6C4B-2D35-BD68-5E54-DB0C4640CC14}"/>
              </a:ext>
            </a:extLst>
          </p:cNvPr>
          <p:cNvSpPr>
            <a:spLocks noGrp="1"/>
          </p:cNvSpPr>
          <p:nvPr>
            <p:ph type="title" hasCustomPrompt="1"/>
          </p:nvPr>
        </p:nvSpPr>
        <p:spPr>
          <a:xfrm>
            <a:off x="6699600" y="4229100"/>
            <a:ext cx="4864100" cy="1181100"/>
          </a:xfrm>
        </p:spPr>
        <p:txBody>
          <a:bodyPr/>
          <a:lstStyle>
            <a:lvl1pPr algn="l">
              <a:defRPr kumimoji="0" sz="3600" b="0" i="0" u="none" baseline="0">
                <a:solidFill>
                  <a:schemeClr val="bg2">
                    <a:lumMod val="100000"/>
                  </a:schemeClr>
                </a:solidFill>
                <a:latin typeface="RijksSansTT SemiBold" panose="020B0704010101010104" pitchFamily="34" charset="0"/>
              </a:defRPr>
            </a:lvl1pPr>
          </a:lstStyle>
          <a:p>
            <a:r>
              <a:rPr lang="nl-NL"/>
              <a:t>[Titel]</a:t>
            </a:r>
          </a:p>
        </p:txBody>
      </p:sp>
      <p:sp>
        <p:nvSpPr>
          <p:cNvPr id="10" name="04_Subtitle 5[PHJU] (JU-Free)"/>
          <p:cNvSpPr>
            <a:spLocks noGrp="1"/>
          </p:cNvSpPr>
          <p:nvPr>
            <p:ph type="subTitle" idx="1" hasCustomPrompt="1"/>
          </p:nvPr>
        </p:nvSpPr>
        <p:spPr>
          <a:xfrm>
            <a:off x="6699600" y="5473704"/>
            <a:ext cx="4864100" cy="266700"/>
          </a:xfrm>
        </p:spPr>
        <p:txBody>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[Spreker: Naam Achternaam]</a:t>
            </a:r>
            <a:endParaRPr lang="nl-NL" dirty="0"/>
          </a:p>
        </p:txBody>
      </p:sp>
      <p:sp>
        <p:nvSpPr>
          <p:cNvPr id="11" name="05_Placeholder 6[PHJU] (JU-Free)">
            <a:extLst>
              <a:ext uri="{FF2B5EF4-FFF2-40B4-BE49-F238E27FC236}">
                <a16:creationId xmlns:a16="http://schemas.microsoft.com/office/drawing/2014/main" id="{BFB52412-67D6-11F1-B0F3-DE2FF2A5DFDA}"/>
              </a:ext>
            </a:extLst>
          </p:cNvPr>
          <p:cNvSpPr>
            <a:spLocks noGrp="1"/>
          </p:cNvSpPr>
          <p:nvPr>
            <p:ph type="body" sz="quarter" idx="1002" hasCustomPrompt="1"/>
          </p:nvPr>
        </p:nvSpPr>
        <p:spPr>
          <a:xfrm>
            <a:off x="6699600" y="5753104"/>
            <a:ext cx="4864100" cy="266700"/>
          </a:xfrm>
        </p:spPr>
        <p:txBody>
          <a:bodyPr/>
          <a:lstStyle>
            <a:lvl1pPr marL="0" indent="0">
              <a:lnSpc>
                <a:spcPct val="100000"/>
              </a:lnSpc>
              <a:spcBef>
                <a:spcPts val="0"/>
              </a:spcBef>
              <a:buNone/>
              <a:defRPr sz="1600">
                <a:solidFill>
                  <a:schemeClr val="bg2"/>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3" name="Rectangle 5 {PHJU} (JU-Free)" descr="Werken aan de basis. Van Nederland en ons Koninkrijk">
            <a:extLst>
              <a:ext uri="{FF2B5EF4-FFF2-40B4-BE49-F238E27FC236}">
                <a16:creationId xmlns:a16="http://schemas.microsoft.com/office/drawing/2014/main" id="{A99A6384-2081-F51E-F2B4-6871025DC6BA}"/>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2417033930"/>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eldia+foto oranje (H1)]">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2FBB4587-1C56-AE8C-5800-182D0B3FD500}"/>
              </a:ext>
            </a:extLst>
          </p:cNvPr>
          <p:cNvSpPr txBox="1">
            <a:spLocks noSelect="1"/>
          </p:cNvSpPr>
          <p:nvPr userDrawn="1"/>
        </p:nvSpPr>
        <p:spPr bwMode="auto">
          <a:xfrm>
            <a:off x="6087745" y="3644900"/>
            <a:ext cx="5872163" cy="2744788"/>
          </a:xfrm>
          <a:custGeom>
            <a:avLst/>
            <a:gdLst>
              <a:gd name="T0" fmla="*/ 0 w 18495"/>
              <a:gd name="T1" fmla="*/ 8646 h 8646"/>
              <a:gd name="T2" fmla="*/ 18495 w 18495"/>
              <a:gd name="T3" fmla="*/ 8646 h 8646"/>
              <a:gd name="T4" fmla="*/ 18495 w 18495"/>
              <a:gd name="T5" fmla="*/ 0 h 8646"/>
              <a:gd name="T6" fmla="*/ 4301 w 18495"/>
              <a:gd name="T7" fmla="*/ 0 h 8646"/>
              <a:gd name="T8" fmla="*/ 0 w 18495"/>
              <a:gd name="T9" fmla="*/ 4301 h 8646"/>
              <a:gd name="T10" fmla="*/ 0 w 18495"/>
              <a:gd name="T11" fmla="*/ 8646 h 8646"/>
            </a:gdLst>
            <a:ahLst/>
            <a:cxnLst>
              <a:cxn ang="0">
                <a:pos x="T0" y="T1"/>
              </a:cxn>
              <a:cxn ang="0">
                <a:pos x="T2" y="T3"/>
              </a:cxn>
              <a:cxn ang="0">
                <a:pos x="T4" y="T5"/>
              </a:cxn>
              <a:cxn ang="0">
                <a:pos x="T6" y="T7"/>
              </a:cxn>
              <a:cxn ang="0">
                <a:pos x="T8" y="T9"/>
              </a:cxn>
              <a:cxn ang="0">
                <a:pos x="T10" y="T11"/>
              </a:cxn>
            </a:cxnLst>
            <a:rect l="0" t="0" r="r" b="b"/>
            <a:pathLst>
              <a:path w="18495" h="8646">
                <a:moveTo>
                  <a:pt x="0" y="8646"/>
                </a:moveTo>
                <a:cubicBezTo>
                  <a:pt x="18495" y="8646"/>
                  <a:pt x="18495" y="8646"/>
                  <a:pt x="18495" y="8646"/>
                </a:cubicBezTo>
                <a:cubicBezTo>
                  <a:pt x="18495" y="0"/>
                  <a:pt x="18495" y="0"/>
                  <a:pt x="18495" y="0"/>
                </a:cubicBezTo>
                <a:cubicBezTo>
                  <a:pt x="4301" y="0"/>
                  <a:pt x="4301" y="0"/>
                  <a:pt x="4301" y="0"/>
                </a:cubicBezTo>
                <a:cubicBezTo>
                  <a:pt x="1926" y="0"/>
                  <a:pt x="0" y="1926"/>
                  <a:pt x="0" y="4301"/>
                </a:cubicBezTo>
                <a:lnTo>
                  <a:pt x="0" y="8646"/>
                </a:lnTo>
                <a:close/>
              </a:path>
            </a:pathLst>
          </a:custGeom>
          <a:solidFill>
            <a:srgbClr val="E17000"/>
          </a:solidFill>
          <a:ln w="0" cap="flat" cmpd="sng" algn="ctr">
            <a:solidFill>
              <a:srgbClr val="154273">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5000"/>
              </a:lnSpc>
              <a:spcBef>
                <a:spcPts val="9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nl-NL" dirty="0"/>
          </a:p>
        </p:txBody>
      </p:sp>
      <p:sp>
        <p:nvSpPr>
          <p:cNvPr id="3" name="01_Rectangle 2{PHJU} 01_Rectangle 3{PHJU} (JU-Free)" descr="Logo Ministerie van Binnenlandse Zaken en Koninkrijksrelaties">
            <a:extLst>
              <a:ext uri="{FF2B5EF4-FFF2-40B4-BE49-F238E27FC236}">
                <a16:creationId xmlns:a16="http://schemas.microsoft.com/office/drawing/2014/main" id="{19EAC34F-D2C0-7745-90B7-83499056D82E}"/>
              </a:ext>
            </a:extLst>
          </p:cNvPr>
          <p:cNvSpPr>
            <a:spLocks noGrp="1"/>
          </p:cNvSpPr>
          <p:nvPr>
            <p:ph type="body" sz="quarter" idx="10" hasCustomPrompt="1"/>
          </p:nvPr>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ct val="0"/>
              </a:spcBef>
              <a:buFontTx/>
              <a:buNone/>
              <a:defRPr sz="330">
                <a:latin typeface="Arial" panose="020B0604020202020204" pitchFamily="34" charset="0"/>
              </a:defRPr>
            </a:lvl1pPr>
            <a:lvl2pPr marL="0" indent="0" algn="l" defTabSz="914400" rtl="0" eaLnBrk="1" latinLnBrk="0" hangingPunct="1">
              <a:lnSpc>
                <a:spcPct val="100000"/>
              </a:lnSpc>
              <a:spcBef>
                <a:spcPct val="0"/>
              </a:spcBef>
              <a:buFontTx/>
              <a:buNone/>
              <a:defRPr sz="2800"/>
            </a:lvl2pPr>
            <a:lvl3pPr marL="0" indent="0" algn="l" defTabSz="914400" rtl="0" eaLnBrk="1" latinLnBrk="0" hangingPunct="1">
              <a:lnSpc>
                <a:spcPct val="100000"/>
              </a:lnSpc>
              <a:spcBef>
                <a:spcPct val="0"/>
              </a:spcBef>
              <a:buFontTx/>
              <a:buNone/>
              <a:defRPr sz="2800"/>
            </a:lvl3pPr>
            <a:lvl4pPr marL="0" indent="0" algn="l" defTabSz="914400" rtl="0" eaLnBrk="1" latinLnBrk="0" hangingPunct="1">
              <a:lnSpc>
                <a:spcPct val="100000"/>
              </a:lnSpc>
              <a:spcBef>
                <a:spcPct val="0"/>
              </a:spcBef>
              <a:buFontTx/>
              <a:buNone/>
              <a:defRPr sz="2800"/>
            </a:lvl4pPr>
            <a:lvl5pPr marL="0" indent="0" algn="l" defTabSz="914400" rtl="0" eaLnBrk="1" latinLnBrk="0" hangingPunct="1">
              <a:lnSpc>
                <a:spcPct val="100000"/>
              </a:lnSpc>
              <a:spcBef>
                <a:spcPct val="0"/>
              </a:spcBef>
              <a:buFontTx/>
              <a:buNone/>
              <a:defRPr sz="2800"/>
            </a:lvl5pPr>
          </a:lstStyle>
          <a:p>
            <a:pPr lvl="0"/>
            <a:r>
              <a:rPr lang="nl-NL"/>
              <a:t> </a:t>
            </a:r>
            <a:endParaRPr lang="nl-NL" dirty="0"/>
          </a:p>
        </p:txBody>
      </p:sp>
      <p:sp>
        <p:nvSpPr>
          <p:cNvPr id="4" name="02_Freeform: vorm 3 [PHJU] (JU-Free)">
            <a:extLst>
              <a:ext uri="{FF2B5EF4-FFF2-40B4-BE49-F238E27FC236}">
                <a16:creationId xmlns:a16="http://schemas.microsoft.com/office/drawing/2014/main" id="{A13C6EA8-527D-FFF8-6141-226241619584}"/>
              </a:ext>
            </a:extLst>
          </p:cNvPr>
          <p:cNvSpPr>
            <a:spLocks noGrp="1"/>
          </p:cNvSpPr>
          <p:nvPr>
            <p:ph type="pic" idx="1000" hasCustomPrompt="1"/>
          </p:nvPr>
        </p:nvSpPr>
        <p:spPr bwMode="auto">
          <a:xfrm>
            <a:off x="228600" y="1136651"/>
            <a:ext cx="11734800" cy="5264145"/>
          </a:xfrm>
          <a:custGeom>
            <a:avLst/>
            <a:gdLst>
              <a:gd name="connsiteX0" fmla="*/ 1365885 w 11734800"/>
              <a:gd name="connsiteY0" fmla="*/ 0 h 5264145"/>
              <a:gd name="connsiteX1" fmla="*/ 11734800 w 11734800"/>
              <a:gd name="connsiteY1" fmla="*/ 0 h 5264145"/>
              <a:gd name="connsiteX2" fmla="*/ 11734800 w 11734800"/>
              <a:gd name="connsiteY2" fmla="*/ 2495395 h 5264145"/>
              <a:gd name="connsiteX3" fmla="*/ 11734800 w 11734800"/>
              <a:gd name="connsiteY3" fmla="*/ 2519357 h 5264145"/>
              <a:gd name="connsiteX4" fmla="*/ 11733213 w 11734800"/>
              <a:gd name="connsiteY4" fmla="*/ 2519357 h 5264145"/>
              <a:gd name="connsiteX5" fmla="*/ 11325372 w 11734800"/>
              <a:gd name="connsiteY5" fmla="*/ 2519357 h 5264145"/>
              <a:gd name="connsiteX6" fmla="*/ 11323785 w 11734800"/>
              <a:gd name="connsiteY6" fmla="*/ 2519357 h 5264145"/>
              <a:gd name="connsiteX7" fmla="*/ 10941525 w 11734800"/>
              <a:gd name="connsiteY7" fmla="*/ 2519357 h 5264145"/>
              <a:gd name="connsiteX8" fmla="*/ 10939938 w 11734800"/>
              <a:gd name="connsiteY8" fmla="*/ 2519357 h 5264145"/>
              <a:gd name="connsiteX9" fmla="*/ 10582433 w 11734800"/>
              <a:gd name="connsiteY9" fmla="*/ 2519357 h 5264145"/>
              <a:gd name="connsiteX10" fmla="*/ 10580846 w 11734800"/>
              <a:gd name="connsiteY10" fmla="*/ 2519357 h 5264145"/>
              <a:gd name="connsiteX11" fmla="*/ 10247271 w 11734800"/>
              <a:gd name="connsiteY11" fmla="*/ 2519357 h 5264145"/>
              <a:gd name="connsiteX12" fmla="*/ 10245685 w 11734800"/>
              <a:gd name="connsiteY12" fmla="*/ 2519357 h 5264145"/>
              <a:gd name="connsiteX13" fmla="*/ 9935215 w 11734800"/>
              <a:gd name="connsiteY13" fmla="*/ 2519357 h 5264145"/>
              <a:gd name="connsiteX14" fmla="*/ 9933628 w 11734800"/>
              <a:gd name="connsiteY14" fmla="*/ 2519357 h 5264145"/>
              <a:gd name="connsiteX15" fmla="*/ 9645439 w 11734800"/>
              <a:gd name="connsiteY15" fmla="*/ 2519357 h 5264145"/>
              <a:gd name="connsiteX16" fmla="*/ 9643852 w 11734800"/>
              <a:gd name="connsiteY16" fmla="*/ 2519357 h 5264145"/>
              <a:gd name="connsiteX17" fmla="*/ 9377117 w 11734800"/>
              <a:gd name="connsiteY17" fmla="*/ 2519357 h 5264145"/>
              <a:gd name="connsiteX18" fmla="*/ 9375530 w 11734800"/>
              <a:gd name="connsiteY18" fmla="*/ 2519357 h 5264145"/>
              <a:gd name="connsiteX19" fmla="*/ 9129425 w 11734800"/>
              <a:gd name="connsiteY19" fmla="*/ 2519357 h 5264145"/>
              <a:gd name="connsiteX20" fmla="*/ 9127838 w 11734800"/>
              <a:gd name="connsiteY20" fmla="*/ 2519357 h 5264145"/>
              <a:gd name="connsiteX21" fmla="*/ 8901537 w 11734800"/>
              <a:gd name="connsiteY21" fmla="*/ 2519357 h 5264145"/>
              <a:gd name="connsiteX22" fmla="*/ 8899950 w 11734800"/>
              <a:gd name="connsiteY22" fmla="*/ 2519357 h 5264145"/>
              <a:gd name="connsiteX23" fmla="*/ 8692628 w 11734800"/>
              <a:gd name="connsiteY23" fmla="*/ 2519357 h 5264145"/>
              <a:gd name="connsiteX24" fmla="*/ 8691041 w 11734800"/>
              <a:gd name="connsiteY24" fmla="*/ 2519357 h 5264145"/>
              <a:gd name="connsiteX25" fmla="*/ 8501873 w 11734800"/>
              <a:gd name="connsiteY25" fmla="*/ 2519357 h 5264145"/>
              <a:gd name="connsiteX26" fmla="*/ 8500287 w 11734800"/>
              <a:gd name="connsiteY26" fmla="*/ 2519357 h 5264145"/>
              <a:gd name="connsiteX27" fmla="*/ 8328448 w 11734800"/>
              <a:gd name="connsiteY27" fmla="*/ 2519357 h 5264145"/>
              <a:gd name="connsiteX28" fmla="*/ 8326861 w 11734800"/>
              <a:gd name="connsiteY28" fmla="*/ 2519357 h 5264145"/>
              <a:gd name="connsiteX29" fmla="*/ 8030282 w 11734800"/>
              <a:gd name="connsiteY29" fmla="*/ 2519357 h 5264145"/>
              <a:gd name="connsiteX30" fmla="*/ 8028695 w 11734800"/>
              <a:gd name="connsiteY30" fmla="*/ 2519357 h 5264145"/>
              <a:gd name="connsiteX31" fmla="*/ 7791529 w 11734800"/>
              <a:gd name="connsiteY31" fmla="*/ 2519357 h 5264145"/>
              <a:gd name="connsiteX32" fmla="*/ 7789943 w 11734800"/>
              <a:gd name="connsiteY32" fmla="*/ 2519357 h 5264145"/>
              <a:gd name="connsiteX33" fmla="*/ 7605588 w 11734800"/>
              <a:gd name="connsiteY33" fmla="*/ 2519357 h 5264145"/>
              <a:gd name="connsiteX34" fmla="*/ 7604002 w 11734800"/>
              <a:gd name="connsiteY34" fmla="*/ 2519357 h 5264145"/>
              <a:gd name="connsiteX35" fmla="*/ 7465857 w 11734800"/>
              <a:gd name="connsiteY35" fmla="*/ 2519357 h 5264145"/>
              <a:gd name="connsiteX36" fmla="*/ 7464271 w 11734800"/>
              <a:gd name="connsiteY36" fmla="*/ 2519357 h 5264145"/>
              <a:gd name="connsiteX37" fmla="*/ 7365735 w 11734800"/>
              <a:gd name="connsiteY37" fmla="*/ 2519357 h 5264145"/>
              <a:gd name="connsiteX38" fmla="*/ 7364149 w 11734800"/>
              <a:gd name="connsiteY38" fmla="*/ 2519357 h 5264145"/>
              <a:gd name="connsiteX39" fmla="*/ 7298620 w 11734800"/>
              <a:gd name="connsiteY39" fmla="*/ 2519357 h 5264145"/>
              <a:gd name="connsiteX40" fmla="*/ 7297034 w 11734800"/>
              <a:gd name="connsiteY40" fmla="*/ 2519357 h 5264145"/>
              <a:gd name="connsiteX41" fmla="*/ 7257911 w 11734800"/>
              <a:gd name="connsiteY41" fmla="*/ 2519357 h 5264145"/>
              <a:gd name="connsiteX42" fmla="*/ 7256325 w 11734800"/>
              <a:gd name="connsiteY42" fmla="*/ 2519357 h 5264145"/>
              <a:gd name="connsiteX43" fmla="*/ 7237007 w 11734800"/>
              <a:gd name="connsiteY43" fmla="*/ 2519357 h 5264145"/>
              <a:gd name="connsiteX44" fmla="*/ 7235420 w 11734800"/>
              <a:gd name="connsiteY44" fmla="*/ 2519357 h 5264145"/>
              <a:gd name="connsiteX45" fmla="*/ 7228205 w 11734800"/>
              <a:gd name="connsiteY45" fmla="*/ 2519357 h 5264145"/>
              <a:gd name="connsiteX46" fmla="*/ 7226618 w 11734800"/>
              <a:gd name="connsiteY46" fmla="*/ 2519357 h 5264145"/>
              <a:gd name="connsiteX47" fmla="*/ 5861050 w 11734800"/>
              <a:gd name="connsiteY47" fmla="*/ 3884767 h 5264145"/>
              <a:gd name="connsiteX48" fmla="*/ 5861050 w 11734800"/>
              <a:gd name="connsiteY48" fmla="*/ 5264145 h 5264145"/>
              <a:gd name="connsiteX49" fmla="*/ 0 w 11734800"/>
              <a:gd name="connsiteY49" fmla="*/ 5264145 h 5264145"/>
              <a:gd name="connsiteX50" fmla="*/ 0 w 11734800"/>
              <a:gd name="connsiteY50" fmla="*/ 5210132 h 5264145"/>
              <a:gd name="connsiteX51" fmla="*/ 0 w 11734800"/>
              <a:gd name="connsiteY51" fmla="*/ 1365885 h 5264145"/>
              <a:gd name="connsiteX52" fmla="*/ 1365885 w 11734800"/>
              <a:gd name="connsiteY52" fmla="*/ 0 h 526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734800" h="5264145">
                <a:moveTo>
                  <a:pt x="1365885" y="0"/>
                </a:moveTo>
                <a:cubicBezTo>
                  <a:pt x="1365885" y="0"/>
                  <a:pt x="1365885" y="0"/>
                  <a:pt x="11734800" y="0"/>
                </a:cubicBezTo>
                <a:cubicBezTo>
                  <a:pt x="11734800" y="0"/>
                  <a:pt x="11734800" y="0"/>
                  <a:pt x="11734800" y="2495395"/>
                </a:cubicBezTo>
                <a:lnTo>
                  <a:pt x="11734800" y="2519357"/>
                </a:lnTo>
                <a:lnTo>
                  <a:pt x="11733213" y="2519357"/>
                </a:lnTo>
                <a:lnTo>
                  <a:pt x="11325372" y="2519357"/>
                </a:lnTo>
                <a:lnTo>
                  <a:pt x="11323785" y="2519357"/>
                </a:lnTo>
                <a:lnTo>
                  <a:pt x="10941525" y="2519357"/>
                </a:lnTo>
                <a:lnTo>
                  <a:pt x="10939938" y="2519357"/>
                </a:lnTo>
                <a:lnTo>
                  <a:pt x="10582433" y="2519357"/>
                </a:lnTo>
                <a:lnTo>
                  <a:pt x="10580846" y="2519357"/>
                </a:lnTo>
                <a:lnTo>
                  <a:pt x="10247271" y="2519357"/>
                </a:lnTo>
                <a:lnTo>
                  <a:pt x="10245685" y="2519357"/>
                </a:lnTo>
                <a:lnTo>
                  <a:pt x="9935215" y="2519357"/>
                </a:lnTo>
                <a:lnTo>
                  <a:pt x="9933628" y="2519357"/>
                </a:lnTo>
                <a:lnTo>
                  <a:pt x="9645439" y="2519357"/>
                </a:lnTo>
                <a:lnTo>
                  <a:pt x="9643852" y="2519357"/>
                </a:lnTo>
                <a:lnTo>
                  <a:pt x="9377117" y="2519357"/>
                </a:lnTo>
                <a:lnTo>
                  <a:pt x="9375530" y="2519357"/>
                </a:lnTo>
                <a:lnTo>
                  <a:pt x="9129425" y="2519357"/>
                </a:lnTo>
                <a:lnTo>
                  <a:pt x="9127838" y="2519357"/>
                </a:lnTo>
                <a:lnTo>
                  <a:pt x="8901537" y="2519357"/>
                </a:lnTo>
                <a:lnTo>
                  <a:pt x="8899950" y="2519357"/>
                </a:lnTo>
                <a:lnTo>
                  <a:pt x="8692628" y="2519357"/>
                </a:lnTo>
                <a:lnTo>
                  <a:pt x="8691041" y="2519357"/>
                </a:lnTo>
                <a:lnTo>
                  <a:pt x="8501873" y="2519357"/>
                </a:lnTo>
                <a:lnTo>
                  <a:pt x="8500287" y="2519357"/>
                </a:lnTo>
                <a:lnTo>
                  <a:pt x="8328448" y="2519357"/>
                </a:lnTo>
                <a:lnTo>
                  <a:pt x="8326861" y="2519357"/>
                </a:lnTo>
                <a:lnTo>
                  <a:pt x="8030282" y="2519357"/>
                </a:lnTo>
                <a:lnTo>
                  <a:pt x="8028695" y="2519357"/>
                </a:lnTo>
                <a:lnTo>
                  <a:pt x="7791529" y="2519357"/>
                </a:lnTo>
                <a:lnTo>
                  <a:pt x="7789943" y="2519357"/>
                </a:lnTo>
                <a:lnTo>
                  <a:pt x="7605588" y="2519357"/>
                </a:lnTo>
                <a:lnTo>
                  <a:pt x="7604002" y="2519357"/>
                </a:lnTo>
                <a:lnTo>
                  <a:pt x="7465857" y="2519357"/>
                </a:lnTo>
                <a:lnTo>
                  <a:pt x="7464271" y="2519357"/>
                </a:lnTo>
                <a:lnTo>
                  <a:pt x="7365735" y="2519357"/>
                </a:lnTo>
                <a:lnTo>
                  <a:pt x="7364149" y="2519357"/>
                </a:lnTo>
                <a:lnTo>
                  <a:pt x="7298620" y="2519357"/>
                </a:lnTo>
                <a:lnTo>
                  <a:pt x="7297034" y="2519357"/>
                </a:lnTo>
                <a:lnTo>
                  <a:pt x="7257911" y="2519357"/>
                </a:lnTo>
                <a:lnTo>
                  <a:pt x="7256325" y="2519357"/>
                </a:lnTo>
                <a:lnTo>
                  <a:pt x="7237007" y="2519357"/>
                </a:lnTo>
                <a:lnTo>
                  <a:pt x="7235420" y="2519357"/>
                </a:lnTo>
                <a:lnTo>
                  <a:pt x="7228205" y="2519357"/>
                </a:lnTo>
                <a:lnTo>
                  <a:pt x="7226618" y="2519357"/>
                </a:lnTo>
                <a:cubicBezTo>
                  <a:pt x="6472555" y="2519357"/>
                  <a:pt x="5861050" y="3130792"/>
                  <a:pt x="5861050" y="3884767"/>
                </a:cubicBezTo>
                <a:lnTo>
                  <a:pt x="5861050" y="5264145"/>
                </a:lnTo>
                <a:lnTo>
                  <a:pt x="0" y="5264145"/>
                </a:lnTo>
                <a:lnTo>
                  <a:pt x="0" y="5210132"/>
                </a:lnTo>
                <a:cubicBezTo>
                  <a:pt x="0" y="4806354"/>
                  <a:pt x="0" y="3812441"/>
                  <a:pt x="0" y="1365885"/>
                </a:cubicBezTo>
                <a:cubicBezTo>
                  <a:pt x="0" y="611505"/>
                  <a:pt x="611505" y="0"/>
                  <a:pt x="1365885"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a:t>[Afbeelding]</a:t>
            </a:r>
            <a:endParaRPr lang="nl-NL" dirty="0"/>
          </a:p>
        </p:txBody>
      </p:sp>
      <p:sp>
        <p:nvSpPr>
          <p:cNvPr id="5" name="03_Title 4 (JU-Free)">
            <a:extLst>
              <a:ext uri="{FF2B5EF4-FFF2-40B4-BE49-F238E27FC236}">
                <a16:creationId xmlns:a16="http://schemas.microsoft.com/office/drawing/2014/main" id="{FADA7B07-5A7C-1E46-C3EA-B77EF8A46C93}"/>
              </a:ext>
            </a:extLst>
          </p:cNvPr>
          <p:cNvSpPr>
            <a:spLocks noGrp="1"/>
          </p:cNvSpPr>
          <p:nvPr>
            <p:ph type="title" hasCustomPrompt="1"/>
          </p:nvPr>
        </p:nvSpPr>
        <p:spPr>
          <a:xfrm>
            <a:off x="6699600" y="4229100"/>
            <a:ext cx="4864100" cy="1181100"/>
          </a:xfrm>
        </p:spPr>
        <p:txBody>
          <a:bodyPr/>
          <a:lstStyle>
            <a:lvl1pPr algn="l">
              <a:defRPr kumimoji="0" sz="3600" b="0" i="0" u="none" baseline="0">
                <a:solidFill>
                  <a:schemeClr val="bg2">
                    <a:lumMod val="100000"/>
                  </a:schemeClr>
                </a:solidFill>
                <a:latin typeface="RijksSansTT SemiBold" panose="020B0704010101010104" pitchFamily="34" charset="0"/>
              </a:defRPr>
            </a:lvl1pPr>
          </a:lstStyle>
          <a:p>
            <a:r>
              <a:rPr lang="nl-NL"/>
              <a:t>[Titel]</a:t>
            </a:r>
          </a:p>
        </p:txBody>
      </p:sp>
      <p:sp>
        <p:nvSpPr>
          <p:cNvPr id="11" name="04_Subtitle 5[PHJU] (JU-Free)"/>
          <p:cNvSpPr>
            <a:spLocks noGrp="1"/>
          </p:cNvSpPr>
          <p:nvPr>
            <p:ph type="subTitle" idx="1" hasCustomPrompt="1"/>
          </p:nvPr>
        </p:nvSpPr>
        <p:spPr>
          <a:xfrm>
            <a:off x="6699600" y="5473704"/>
            <a:ext cx="4864100" cy="266700"/>
          </a:xfrm>
        </p:spPr>
        <p:txBody>
          <a:bodyPr/>
          <a:lstStyle>
            <a:lvl1pPr marL="0" indent="0" algn="l">
              <a:lnSpc>
                <a:spcPct val="100000"/>
              </a:lnSpc>
              <a:spcBef>
                <a:spcPts val="0"/>
              </a:spcBef>
              <a:buFont typeface="Arial" panose="020B0604020202020204" pitchFamily="34" charset="0"/>
              <a:buNone/>
              <a:defRPr sz="16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[Spreker: Naam Achternaam]</a:t>
            </a:r>
            <a:endParaRPr lang="nl-NL" dirty="0"/>
          </a:p>
        </p:txBody>
      </p:sp>
      <p:sp>
        <p:nvSpPr>
          <p:cNvPr id="12" name="05_Placeholder 6[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699600" y="5753104"/>
            <a:ext cx="4864100" cy="266700"/>
          </a:xfrm>
        </p:spPr>
        <p:txBody>
          <a:bodyPr/>
          <a:lstStyle>
            <a:lvl1pPr marL="0" indent="0">
              <a:lnSpc>
                <a:spcPct val="100000"/>
              </a:lnSpc>
              <a:spcBef>
                <a:spcPts val="0"/>
              </a:spcBef>
              <a:buNone/>
              <a:defRPr sz="1600">
                <a:solidFill>
                  <a:srgbClr val="000000"/>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a:t>[00 maand jjjj]</a:t>
            </a:r>
            <a:endParaRPr lang="nl-NL" dirty="0"/>
          </a:p>
        </p:txBody>
      </p:sp>
      <p:sp>
        <p:nvSpPr>
          <p:cNvPr id="13" name="Rectangle 5 {PHJU} (JU-Free)" descr="Werken aan de basis. Van Nederland en ons Koninkrijk">
            <a:extLst>
              <a:ext uri="{FF2B5EF4-FFF2-40B4-BE49-F238E27FC236}">
                <a16:creationId xmlns:a16="http://schemas.microsoft.com/office/drawing/2014/main" id="{E5F83665-A91B-C23A-F279-613C3A4EC3AC}"/>
              </a:ext>
            </a:extLst>
          </p:cNvPr>
          <p:cNvSpPr>
            <a:spLocks noGrp="1"/>
          </p:cNvSpPr>
          <p:nvPr>
            <p:ph type="body" sz="quarter" idx="1003" hasCustomPrompt="1"/>
          </p:nvPr>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1700"/>
            </a:lvl2pPr>
            <a:lvl3pPr marL="0" indent="0" algn="l" defTabSz="914400" rtl="0" eaLnBrk="1" latinLnBrk="0" hangingPunct="1">
              <a:lnSpc>
                <a:spcPct val="100000"/>
              </a:lnSpc>
              <a:spcBef>
                <a:spcPts val="0"/>
              </a:spcBef>
              <a:buFontTx/>
              <a:buNone/>
              <a:defRPr sz="1700"/>
            </a:lvl3pPr>
            <a:lvl4pPr marL="0" indent="0" algn="l" defTabSz="914400" rtl="0" eaLnBrk="1" latinLnBrk="0" hangingPunct="1">
              <a:lnSpc>
                <a:spcPct val="100000"/>
              </a:lnSpc>
              <a:spcBef>
                <a:spcPts val="0"/>
              </a:spcBef>
              <a:buFontTx/>
              <a:buNone/>
              <a:defRPr sz="1700"/>
            </a:lvl4pPr>
            <a:lvl5pPr marL="0" indent="0" algn="l" defTabSz="914400" rtl="0" eaLnBrk="1" latinLnBrk="0" hangingPunct="1">
              <a:lnSpc>
                <a:spcPct val="100000"/>
              </a:lnSpc>
              <a:spcBef>
                <a:spcPts val="0"/>
              </a:spcBef>
              <a:buFontTx/>
              <a:buNone/>
              <a:defRPr sz="1700"/>
            </a:lvl5pPr>
          </a:lstStyle>
          <a:p>
            <a:pPr lvl="0"/>
            <a:r>
              <a:rPr lang="nl-NL"/>
              <a:t> </a:t>
            </a:r>
            <a:endParaRPr lang="en-GB"/>
          </a:p>
        </p:txBody>
      </p:sp>
    </p:spTree>
    <p:extLst>
      <p:ext uri="{BB962C8B-B14F-4D97-AF65-F5344CB8AC3E}">
        <p14:creationId xmlns:p14="http://schemas.microsoft.com/office/powerpoint/2010/main" val="235092692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oud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1113DF01-304B-A0A4-B195-D82042D076AF}"/>
              </a:ext>
            </a:extLst>
          </p:cNvPr>
          <p:cNvSpPr>
            <a:spLocks noSelect="1"/>
          </p:cNvSpPr>
          <p:nvPr userDrawn="1"/>
        </p:nvSpPr>
        <p:spPr bwMode="auto">
          <a:xfrm>
            <a:off x="228600" y="228600"/>
            <a:ext cx="11734800" cy="6172200"/>
          </a:xfrm>
          <a:custGeom>
            <a:avLst/>
            <a:gdLst>
              <a:gd name="T0" fmla="*/ 0 w 36960"/>
              <a:gd name="T1" fmla="*/ 19440 h 19440"/>
              <a:gd name="T2" fmla="*/ 36960 w 36960"/>
              <a:gd name="T3" fmla="*/ 19440 h 19440"/>
              <a:gd name="T4" fmla="*/ 36960 w 36960"/>
              <a:gd name="T5" fmla="*/ 0 h 19440"/>
              <a:gd name="T6" fmla="*/ 4301 w 36960"/>
              <a:gd name="T7" fmla="*/ 0 h 19440"/>
              <a:gd name="T8" fmla="*/ 0 w 36960"/>
              <a:gd name="T9" fmla="*/ 4301 h 19440"/>
              <a:gd name="T10" fmla="*/ 0 w 36960"/>
              <a:gd name="T11" fmla="*/ 19440 h 19440"/>
            </a:gdLst>
            <a:ahLst/>
            <a:cxnLst>
              <a:cxn ang="0">
                <a:pos x="T0" y="T1"/>
              </a:cxn>
              <a:cxn ang="0">
                <a:pos x="T2" y="T3"/>
              </a:cxn>
              <a:cxn ang="0">
                <a:pos x="T4" y="T5"/>
              </a:cxn>
              <a:cxn ang="0">
                <a:pos x="T6" y="T7"/>
              </a:cxn>
              <a:cxn ang="0">
                <a:pos x="T8" y="T9"/>
              </a:cxn>
              <a:cxn ang="0">
                <a:pos x="T10" y="T11"/>
              </a:cxn>
            </a:cxnLst>
            <a:rect l="0" t="0" r="r" b="b"/>
            <a:pathLst>
              <a:path w="36960" h="19440">
                <a:moveTo>
                  <a:pt x="0" y="19440"/>
                </a:moveTo>
                <a:cubicBezTo>
                  <a:pt x="36960" y="19440"/>
                  <a:pt x="36960" y="19440"/>
                  <a:pt x="36960" y="19440"/>
                </a:cubicBezTo>
                <a:cubicBezTo>
                  <a:pt x="36960" y="0"/>
                  <a:pt x="36960" y="0"/>
                  <a:pt x="36960" y="0"/>
                </a:cubicBezTo>
                <a:cubicBezTo>
                  <a:pt x="4301" y="0"/>
                  <a:pt x="4301" y="0"/>
                  <a:pt x="4301" y="0"/>
                </a:cubicBezTo>
                <a:cubicBezTo>
                  <a:pt x="1926" y="0"/>
                  <a:pt x="0" y="1926"/>
                  <a:pt x="0" y="4301"/>
                </a:cubicBezTo>
                <a:lnTo>
                  <a:pt x="0" y="19440"/>
                </a:lnTo>
                <a:close/>
              </a:path>
            </a:pathLst>
          </a:custGeom>
          <a:solidFill>
            <a:srgbClr val="DCE3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28D710AC-BA15-6E10-2EF3-865B26FC8354}"/>
              </a:ext>
            </a:extLst>
          </p:cNvPr>
          <p:cNvSpPr>
            <a:spLocks noGrp="1"/>
          </p:cNvSpPr>
          <p:nvPr>
            <p:ph type="title" hasCustomPrompt="1"/>
          </p:nvPr>
        </p:nvSpPr>
        <p:spPr>
          <a:xfrm>
            <a:off x="685800" y="1397000"/>
            <a:ext cx="50419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dirty="0"/>
              <a:t>[Inhoud]</a:t>
            </a:r>
          </a:p>
        </p:txBody>
      </p:sp>
      <p:sp>
        <p:nvSpPr>
          <p:cNvPr id="4" name="02_Content Placeholder 3[PHJU] (JU-Free)">
            <a:extLst>
              <a:ext uri="{FF2B5EF4-FFF2-40B4-BE49-F238E27FC236}">
                <a16:creationId xmlns:a16="http://schemas.microsoft.com/office/drawing/2014/main" id="{401A4770-17B9-F540-57FC-3E584D2F6F2A}"/>
              </a:ext>
            </a:extLst>
          </p:cNvPr>
          <p:cNvSpPr>
            <a:spLocks noGrp="1"/>
          </p:cNvSpPr>
          <p:nvPr>
            <p:ph type="body" sz="quarter" idx="1004" hasCustomPrompt="1"/>
          </p:nvPr>
        </p:nvSpPr>
        <p:spPr>
          <a:xfrm>
            <a:off x="685800" y="2265553"/>
            <a:ext cx="5041900" cy="4013200"/>
          </a:xfrm>
        </p:spPr>
        <p:txBody>
          <a:bodyPr/>
          <a:lstStyle>
            <a:lvl1pPr marL="324000" indent="-324000">
              <a:spcBef>
                <a:spcPts val="1900"/>
              </a:spcBef>
              <a:buFont typeface="+mj-lt"/>
              <a:buAutoNum type="arabicPeriod"/>
              <a:defRPr/>
            </a:lvl1pPr>
            <a:lvl2pPr marL="324000" indent="-324000">
              <a:spcBef>
                <a:spcPts val="1900"/>
              </a:spcBef>
              <a:buFont typeface="+mj-lt"/>
              <a:buAutoNum type="arabicPeriod"/>
              <a:defRPr/>
            </a:lvl2pPr>
            <a:lvl3pPr marL="324000" indent="-324000">
              <a:spcBef>
                <a:spcPts val="1900"/>
              </a:spcBef>
              <a:buFont typeface="+mj-lt"/>
              <a:buAutoNum type="arabicPeriod"/>
              <a:defRPr/>
            </a:lvl3pPr>
            <a:lvl4pPr marL="324000" indent="-324000">
              <a:spcBef>
                <a:spcPts val="1900"/>
              </a:spcBef>
              <a:buFont typeface="+mj-lt"/>
              <a:buAutoNum type="arabicPeriod"/>
              <a:defRPr/>
            </a:lvl4pPr>
            <a:lvl5pPr marL="324000" indent="-324000">
              <a:spcBef>
                <a:spcPts val="1900"/>
              </a:spcBef>
              <a:buFont typeface="+mj-lt"/>
              <a:buAutoNum type="arabicPeriod"/>
              <a:defRPr/>
            </a:lvl5pPr>
            <a:lvl6pPr marL="324000" indent="-324000">
              <a:spcBef>
                <a:spcPts val="1900"/>
              </a:spcBef>
              <a:buFont typeface="+mj-lt"/>
              <a:buAutoNum type="arabicPeriod"/>
              <a:defRPr/>
            </a:lvl6pPr>
            <a:lvl7pPr marL="324000" indent="-324000">
              <a:spcBef>
                <a:spcPts val="1900"/>
              </a:spcBef>
              <a:buFont typeface="+mj-lt"/>
              <a:buAutoNum type="arabicPeriod"/>
              <a:defRPr/>
            </a:lvl7pPr>
            <a:lvl8pPr marL="324000" indent="-324000">
              <a:spcBef>
                <a:spcPts val="1900"/>
              </a:spcBef>
              <a:buFont typeface="+mj-lt"/>
              <a:buAutoNum type="arabicPeriod"/>
              <a:defRPr/>
            </a:lvl8pPr>
            <a:lvl9pPr marL="324000" indent="-324000">
              <a:spcBef>
                <a:spcPts val="1900"/>
              </a:spcBef>
              <a:buFont typeface="+mj-lt"/>
              <a:buAutoNum type="arabicPeriod"/>
              <a:defRPr/>
            </a:lvl9pPr>
          </a:lstStyle>
          <a:p>
            <a:pPr lvl="0"/>
            <a:r>
              <a:rPr lang="nl-NL" dirty="0"/>
              <a:t>[Tekst]</a:t>
            </a:r>
            <a:endParaRPr lang="en-GB" dirty="0"/>
          </a:p>
        </p:txBody>
      </p:sp>
      <p:sp>
        <p:nvSpPr>
          <p:cNvPr id="5" name="03_Frame 4[PHJU] (JU-Free)">
            <a:extLst>
              <a:ext uri="{FF2B5EF4-FFF2-40B4-BE49-F238E27FC236}">
                <a16:creationId xmlns:a16="http://schemas.microsoft.com/office/drawing/2014/main" id="{A6947E66-27D1-8824-D118-23B72943DF00}"/>
              </a:ext>
            </a:extLst>
          </p:cNvPr>
          <p:cNvSpPr>
            <a:spLocks noGrp="1"/>
          </p:cNvSpPr>
          <p:nvPr>
            <p:ph type="pic" idx="1000" hasCustomPrompt="1"/>
          </p:nvPr>
        </p:nvSpPr>
        <p:spPr bwMode="auto">
          <a:xfrm>
            <a:off x="6096000" y="228600"/>
            <a:ext cx="5867400" cy="6174000"/>
          </a:xfrm>
          <a:prstGeom prst="rect">
            <a:avLst/>
          </a:prstGeom>
          <a:noFill/>
          <a:ln>
            <a:noFill/>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FontTx/>
              <a:buNone/>
              <a:defRPr/>
            </a:lvl1pPr>
          </a:lstStyle>
          <a:p>
            <a:r>
              <a:rPr lang="nl-NL" dirty="0"/>
              <a:t>[Afbeelding]</a:t>
            </a:r>
          </a:p>
        </p:txBody>
      </p:sp>
      <p:sp>
        <p:nvSpPr>
          <p:cNvPr id="9" name="Date Placeholder 5 (JU-Free)">
            <a:extLst>
              <a:ext uri="{FF2B5EF4-FFF2-40B4-BE49-F238E27FC236}">
                <a16:creationId xmlns:a16="http://schemas.microsoft.com/office/drawing/2014/main" id="{E375BD1F-AE37-BE19-89A5-7B4265669D22}"/>
              </a:ext>
            </a:extLst>
          </p:cNvPr>
          <p:cNvSpPr>
            <a:spLocks noGrp="1"/>
          </p:cNvSpPr>
          <p:nvPr>
            <p:ph type="dt" sz="half" idx="1005"/>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10" name="Footer Placeholder 6 (JU-Free)">
            <a:extLst>
              <a:ext uri="{FF2B5EF4-FFF2-40B4-BE49-F238E27FC236}">
                <a16:creationId xmlns:a16="http://schemas.microsoft.com/office/drawing/2014/main" id="{485E8C67-37ED-3AA9-B6F5-7434A58F4269}"/>
              </a:ext>
            </a:extLst>
          </p:cNvPr>
          <p:cNvSpPr>
            <a:spLocks noGrp="1"/>
          </p:cNvSpPr>
          <p:nvPr>
            <p:ph type="ftr" sz="quarter" idx="1006"/>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1" name="Slide Number Placeholder 7 (JU-Free)">
            <a:extLst>
              <a:ext uri="{FF2B5EF4-FFF2-40B4-BE49-F238E27FC236}">
                <a16:creationId xmlns:a16="http://schemas.microsoft.com/office/drawing/2014/main" id="{B645DBDF-764C-E5D7-92AC-D0E2FBADF169}"/>
              </a:ext>
            </a:extLst>
          </p:cNvPr>
          <p:cNvSpPr>
            <a:spLocks noGrp="1"/>
          </p:cNvSpPr>
          <p:nvPr>
            <p:ph type="sldNum" sz="quarter" idx="1007"/>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52131244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Hoofdstuktitel (H1)]">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7C252870-B69F-29E8-40E2-F08B10206E30}"/>
              </a:ext>
            </a:extLst>
          </p:cNvPr>
          <p:cNvSpPr>
            <a:spLocks noSelect="1"/>
          </p:cNvSpPr>
          <p:nvPr userDrawn="1"/>
        </p:nvSpPr>
        <p:spPr bwMode="auto">
          <a:xfrm>
            <a:off x="228600" y="228600"/>
            <a:ext cx="11734800" cy="6172200"/>
          </a:xfrm>
          <a:custGeom>
            <a:avLst/>
            <a:gdLst>
              <a:gd name="T0" fmla="*/ 0 w 36960"/>
              <a:gd name="T1" fmla="*/ 19440 h 19440"/>
              <a:gd name="T2" fmla="*/ 36960 w 36960"/>
              <a:gd name="T3" fmla="*/ 19440 h 19440"/>
              <a:gd name="T4" fmla="*/ 36960 w 36960"/>
              <a:gd name="T5" fmla="*/ 0 h 19440"/>
              <a:gd name="T6" fmla="*/ 4301 w 36960"/>
              <a:gd name="T7" fmla="*/ 0 h 19440"/>
              <a:gd name="T8" fmla="*/ 0 w 36960"/>
              <a:gd name="T9" fmla="*/ 4301 h 19440"/>
              <a:gd name="T10" fmla="*/ 0 w 36960"/>
              <a:gd name="T11" fmla="*/ 19440 h 19440"/>
            </a:gdLst>
            <a:ahLst/>
            <a:cxnLst>
              <a:cxn ang="0">
                <a:pos x="T0" y="T1"/>
              </a:cxn>
              <a:cxn ang="0">
                <a:pos x="T2" y="T3"/>
              </a:cxn>
              <a:cxn ang="0">
                <a:pos x="T4" y="T5"/>
              </a:cxn>
              <a:cxn ang="0">
                <a:pos x="T6" y="T7"/>
              </a:cxn>
              <a:cxn ang="0">
                <a:pos x="T8" y="T9"/>
              </a:cxn>
              <a:cxn ang="0">
                <a:pos x="T10" y="T11"/>
              </a:cxn>
            </a:cxnLst>
            <a:rect l="0" t="0" r="r" b="b"/>
            <a:pathLst>
              <a:path w="36960" h="19440">
                <a:moveTo>
                  <a:pt x="0" y="19440"/>
                </a:moveTo>
                <a:cubicBezTo>
                  <a:pt x="36960" y="19440"/>
                  <a:pt x="36960" y="19440"/>
                  <a:pt x="36960" y="19440"/>
                </a:cubicBezTo>
                <a:cubicBezTo>
                  <a:pt x="36960" y="0"/>
                  <a:pt x="36960" y="0"/>
                  <a:pt x="36960" y="0"/>
                </a:cubicBezTo>
                <a:cubicBezTo>
                  <a:pt x="4301" y="0"/>
                  <a:pt x="4301" y="0"/>
                  <a:pt x="4301" y="0"/>
                </a:cubicBezTo>
                <a:cubicBezTo>
                  <a:pt x="1926" y="0"/>
                  <a:pt x="0" y="1926"/>
                  <a:pt x="0" y="4301"/>
                </a:cubicBezTo>
                <a:lnTo>
                  <a:pt x="0" y="19440"/>
                </a:lnTo>
                <a:close/>
              </a:path>
            </a:pathLst>
          </a:custGeom>
          <a:solidFill>
            <a:srgbClr val="164273"/>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4" name="01_***Title 2 (JU-Free)">
            <a:extLst>
              <a:ext uri="{FF2B5EF4-FFF2-40B4-BE49-F238E27FC236}">
                <a16:creationId xmlns:a16="http://schemas.microsoft.com/office/drawing/2014/main" id="{CCFFCFB7-C67D-D5A7-1563-4FA5FF036EBF}"/>
              </a:ext>
            </a:extLst>
          </p:cNvPr>
          <p:cNvSpPr>
            <a:spLocks noGrp="1"/>
          </p:cNvSpPr>
          <p:nvPr>
            <p:ph type="title" hasCustomPrompt="1"/>
          </p:nvPr>
        </p:nvSpPr>
        <p:spPr>
          <a:xfrm>
            <a:off x="685800" y="4196882"/>
            <a:ext cx="10820400" cy="1574800"/>
          </a:xfrm>
        </p:spPr>
        <p:txBody>
          <a:bodyPr/>
          <a:lstStyle>
            <a:lvl1pPr algn="l">
              <a:defRPr kumimoji="0" sz="5400" b="0" i="0" u="none" baseline="0">
                <a:solidFill>
                  <a:schemeClr val="bg2">
                    <a:lumMod val="100000"/>
                  </a:schemeClr>
                </a:solidFill>
                <a:latin typeface="RijksSansTT SemiBold" panose="020B0704010101010104" pitchFamily="34" charset="0"/>
              </a:defRPr>
            </a:lvl1pPr>
          </a:lstStyle>
          <a:p>
            <a:r>
              <a:rPr lang="nl-NL"/>
              <a:t>[Hoofdstuk titel]</a:t>
            </a:r>
          </a:p>
        </p:txBody>
      </p:sp>
      <p:sp>
        <p:nvSpPr>
          <p:cNvPr id="5" name="Date Placeholder 3 (JU-Free)">
            <a:extLst>
              <a:ext uri="{FF2B5EF4-FFF2-40B4-BE49-F238E27FC236}">
                <a16:creationId xmlns:a16="http://schemas.microsoft.com/office/drawing/2014/main" id="{E38AF3AA-DC6D-644F-53BC-39BFA3E1A649}"/>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6" name="Footer Placeholder 4 (JU-Free)">
            <a:extLst>
              <a:ext uri="{FF2B5EF4-FFF2-40B4-BE49-F238E27FC236}">
                <a16:creationId xmlns:a16="http://schemas.microsoft.com/office/drawing/2014/main" id="{C75890A6-21E7-B2A5-CF05-2A7236917068}"/>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7" name="Slide Number Placeholder 5 (JU-Free)">
            <a:extLst>
              <a:ext uri="{FF2B5EF4-FFF2-40B4-BE49-F238E27FC236}">
                <a16:creationId xmlns:a16="http://schemas.microsoft.com/office/drawing/2014/main" id="{362E0194-D0F8-65CC-E2B5-93541244DE76}"/>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53186444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Hoofdstuktitel hemelblauw (H1)]">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7C252870-B69F-29E8-40E2-F08B10206E30}"/>
              </a:ext>
            </a:extLst>
          </p:cNvPr>
          <p:cNvSpPr>
            <a:spLocks noSelect="1"/>
          </p:cNvSpPr>
          <p:nvPr userDrawn="1"/>
        </p:nvSpPr>
        <p:spPr bwMode="auto">
          <a:xfrm>
            <a:off x="228600" y="228600"/>
            <a:ext cx="11734800" cy="6172200"/>
          </a:xfrm>
          <a:custGeom>
            <a:avLst/>
            <a:gdLst>
              <a:gd name="T0" fmla="*/ 0 w 36960"/>
              <a:gd name="T1" fmla="*/ 19440 h 19440"/>
              <a:gd name="T2" fmla="*/ 36960 w 36960"/>
              <a:gd name="T3" fmla="*/ 19440 h 19440"/>
              <a:gd name="T4" fmla="*/ 36960 w 36960"/>
              <a:gd name="T5" fmla="*/ 0 h 19440"/>
              <a:gd name="T6" fmla="*/ 4301 w 36960"/>
              <a:gd name="T7" fmla="*/ 0 h 19440"/>
              <a:gd name="T8" fmla="*/ 0 w 36960"/>
              <a:gd name="T9" fmla="*/ 4301 h 19440"/>
              <a:gd name="T10" fmla="*/ 0 w 36960"/>
              <a:gd name="T11" fmla="*/ 19440 h 19440"/>
            </a:gdLst>
            <a:ahLst/>
            <a:cxnLst>
              <a:cxn ang="0">
                <a:pos x="T0" y="T1"/>
              </a:cxn>
              <a:cxn ang="0">
                <a:pos x="T2" y="T3"/>
              </a:cxn>
              <a:cxn ang="0">
                <a:pos x="T4" y="T5"/>
              </a:cxn>
              <a:cxn ang="0">
                <a:pos x="T6" y="T7"/>
              </a:cxn>
              <a:cxn ang="0">
                <a:pos x="T8" y="T9"/>
              </a:cxn>
              <a:cxn ang="0">
                <a:pos x="T10" y="T11"/>
              </a:cxn>
            </a:cxnLst>
            <a:rect l="0" t="0" r="r" b="b"/>
            <a:pathLst>
              <a:path w="36960" h="19440">
                <a:moveTo>
                  <a:pt x="0" y="19440"/>
                </a:moveTo>
                <a:cubicBezTo>
                  <a:pt x="36960" y="19440"/>
                  <a:pt x="36960" y="19440"/>
                  <a:pt x="36960" y="19440"/>
                </a:cubicBezTo>
                <a:cubicBezTo>
                  <a:pt x="36960" y="0"/>
                  <a:pt x="36960" y="0"/>
                  <a:pt x="36960" y="0"/>
                </a:cubicBezTo>
                <a:cubicBezTo>
                  <a:pt x="4301" y="0"/>
                  <a:pt x="4301" y="0"/>
                  <a:pt x="4301" y="0"/>
                </a:cubicBezTo>
                <a:cubicBezTo>
                  <a:pt x="1926" y="0"/>
                  <a:pt x="0" y="1926"/>
                  <a:pt x="0" y="4301"/>
                </a:cubicBezTo>
                <a:lnTo>
                  <a:pt x="0" y="19440"/>
                </a:lnTo>
                <a:close/>
              </a:path>
            </a:pathLst>
          </a:custGeom>
          <a:solidFill>
            <a:srgbClr val="007BC7"/>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406ABCFC-4B09-9E6F-1948-AC75120FDD7C}"/>
              </a:ext>
            </a:extLst>
          </p:cNvPr>
          <p:cNvSpPr>
            <a:spLocks noGrp="1"/>
          </p:cNvSpPr>
          <p:nvPr>
            <p:ph type="title" hasCustomPrompt="1"/>
          </p:nvPr>
        </p:nvSpPr>
        <p:spPr>
          <a:xfrm>
            <a:off x="685800" y="4196882"/>
            <a:ext cx="10820400" cy="1574800"/>
          </a:xfrm>
        </p:spPr>
        <p:txBody>
          <a:bodyPr/>
          <a:lstStyle>
            <a:lvl1pPr algn="l">
              <a:defRPr kumimoji="0" sz="5400" b="0" i="0" u="none" baseline="0">
                <a:solidFill>
                  <a:schemeClr val="bg2">
                    <a:lumMod val="100000"/>
                  </a:schemeClr>
                </a:solidFill>
                <a:latin typeface="RijksSansTT SemiBold" panose="020B0704010101010104" pitchFamily="34" charset="0"/>
              </a:defRPr>
            </a:lvl1pPr>
          </a:lstStyle>
          <a:p>
            <a:r>
              <a:rPr lang="nl-NL"/>
              <a:t>[Hoofdstuk titel]</a:t>
            </a:r>
          </a:p>
        </p:txBody>
      </p:sp>
      <p:sp>
        <p:nvSpPr>
          <p:cNvPr id="4" name="Date Placeholder 3 (JU-Free)">
            <a:extLst>
              <a:ext uri="{FF2B5EF4-FFF2-40B4-BE49-F238E27FC236}">
                <a16:creationId xmlns:a16="http://schemas.microsoft.com/office/drawing/2014/main" id="{749D0A7B-C6A9-3786-15C5-BB53C4769A8E}"/>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5" name="Footer Placeholder 4 (JU-Free)">
            <a:extLst>
              <a:ext uri="{FF2B5EF4-FFF2-40B4-BE49-F238E27FC236}">
                <a16:creationId xmlns:a16="http://schemas.microsoft.com/office/drawing/2014/main" id="{226CB964-32C6-B6AA-22CB-CAE3C8C8F93F}"/>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7" name="Slide Number Placeholder 5 (JU-Free)">
            <a:extLst>
              <a:ext uri="{FF2B5EF4-FFF2-40B4-BE49-F238E27FC236}">
                <a16:creationId xmlns:a16="http://schemas.microsoft.com/office/drawing/2014/main" id="{E9C03B6C-CE2B-A408-3CE3-9724DC0C0883}"/>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876860180"/>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Hoofdstuktitel groen (H1)]">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7C252870-B69F-29E8-40E2-F08B10206E30}"/>
              </a:ext>
            </a:extLst>
          </p:cNvPr>
          <p:cNvSpPr>
            <a:spLocks noSelect="1"/>
          </p:cNvSpPr>
          <p:nvPr userDrawn="1"/>
        </p:nvSpPr>
        <p:spPr bwMode="auto">
          <a:xfrm>
            <a:off x="228600" y="228600"/>
            <a:ext cx="11734800" cy="6172200"/>
          </a:xfrm>
          <a:custGeom>
            <a:avLst/>
            <a:gdLst>
              <a:gd name="T0" fmla="*/ 0 w 36960"/>
              <a:gd name="T1" fmla="*/ 19440 h 19440"/>
              <a:gd name="T2" fmla="*/ 36960 w 36960"/>
              <a:gd name="T3" fmla="*/ 19440 h 19440"/>
              <a:gd name="T4" fmla="*/ 36960 w 36960"/>
              <a:gd name="T5" fmla="*/ 0 h 19440"/>
              <a:gd name="T6" fmla="*/ 4301 w 36960"/>
              <a:gd name="T7" fmla="*/ 0 h 19440"/>
              <a:gd name="T8" fmla="*/ 0 w 36960"/>
              <a:gd name="T9" fmla="*/ 4301 h 19440"/>
              <a:gd name="T10" fmla="*/ 0 w 36960"/>
              <a:gd name="T11" fmla="*/ 19440 h 19440"/>
            </a:gdLst>
            <a:ahLst/>
            <a:cxnLst>
              <a:cxn ang="0">
                <a:pos x="T0" y="T1"/>
              </a:cxn>
              <a:cxn ang="0">
                <a:pos x="T2" y="T3"/>
              </a:cxn>
              <a:cxn ang="0">
                <a:pos x="T4" y="T5"/>
              </a:cxn>
              <a:cxn ang="0">
                <a:pos x="T6" y="T7"/>
              </a:cxn>
              <a:cxn ang="0">
                <a:pos x="T8" y="T9"/>
              </a:cxn>
              <a:cxn ang="0">
                <a:pos x="T10" y="T11"/>
              </a:cxn>
            </a:cxnLst>
            <a:rect l="0" t="0" r="r" b="b"/>
            <a:pathLst>
              <a:path w="36960" h="19440">
                <a:moveTo>
                  <a:pt x="0" y="19440"/>
                </a:moveTo>
                <a:cubicBezTo>
                  <a:pt x="36960" y="19440"/>
                  <a:pt x="36960" y="19440"/>
                  <a:pt x="36960" y="19440"/>
                </a:cubicBezTo>
                <a:cubicBezTo>
                  <a:pt x="36960" y="0"/>
                  <a:pt x="36960" y="0"/>
                  <a:pt x="36960" y="0"/>
                </a:cubicBezTo>
                <a:cubicBezTo>
                  <a:pt x="4301" y="0"/>
                  <a:pt x="4301" y="0"/>
                  <a:pt x="4301" y="0"/>
                </a:cubicBezTo>
                <a:cubicBezTo>
                  <a:pt x="1926" y="0"/>
                  <a:pt x="0" y="1926"/>
                  <a:pt x="0" y="4301"/>
                </a:cubicBezTo>
                <a:lnTo>
                  <a:pt x="0" y="19440"/>
                </a:lnTo>
                <a:close/>
              </a:path>
            </a:pathLst>
          </a:custGeom>
          <a:solidFill>
            <a:srgbClr val="39870C"/>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727D0978-72A5-0189-EEB6-A822CAD97D11}"/>
              </a:ext>
            </a:extLst>
          </p:cNvPr>
          <p:cNvSpPr>
            <a:spLocks noGrp="1"/>
          </p:cNvSpPr>
          <p:nvPr>
            <p:ph type="title" hasCustomPrompt="1"/>
          </p:nvPr>
        </p:nvSpPr>
        <p:spPr>
          <a:xfrm>
            <a:off x="685800" y="4196882"/>
            <a:ext cx="10820400" cy="1574800"/>
          </a:xfrm>
        </p:spPr>
        <p:txBody>
          <a:bodyPr/>
          <a:lstStyle>
            <a:lvl1pPr algn="l">
              <a:defRPr kumimoji="0" sz="5400" b="0" i="0" u="none" baseline="0">
                <a:solidFill>
                  <a:schemeClr val="bg2">
                    <a:lumMod val="100000"/>
                  </a:schemeClr>
                </a:solidFill>
                <a:latin typeface="RijksSansTT SemiBold" panose="020B0704010101010104" pitchFamily="34" charset="0"/>
              </a:defRPr>
            </a:lvl1pPr>
          </a:lstStyle>
          <a:p>
            <a:r>
              <a:rPr lang="nl-NL"/>
              <a:t>[Hoofdstuk titel]</a:t>
            </a:r>
          </a:p>
        </p:txBody>
      </p:sp>
      <p:sp>
        <p:nvSpPr>
          <p:cNvPr id="4" name="Date Placeholder 3 (JU-Free)">
            <a:extLst>
              <a:ext uri="{FF2B5EF4-FFF2-40B4-BE49-F238E27FC236}">
                <a16:creationId xmlns:a16="http://schemas.microsoft.com/office/drawing/2014/main" id="{C98D6A2B-A56A-C0A9-123F-2130D0751BEE}"/>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5" name="Footer Placeholder 4 (JU-Free)">
            <a:extLst>
              <a:ext uri="{FF2B5EF4-FFF2-40B4-BE49-F238E27FC236}">
                <a16:creationId xmlns:a16="http://schemas.microsoft.com/office/drawing/2014/main" id="{3179B59D-429E-63A5-FB57-ECD92E8FED1B}"/>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7" name="Slide Number Placeholder 5 (JU-Free)">
            <a:extLst>
              <a:ext uri="{FF2B5EF4-FFF2-40B4-BE49-F238E27FC236}">
                <a16:creationId xmlns:a16="http://schemas.microsoft.com/office/drawing/2014/main" id="{B0980A2F-E538-8402-0809-0190618FA8CB}"/>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92694119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Hoofdstuktitel oranje (H1)]">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7C252870-B69F-29E8-40E2-F08B10206E30}"/>
              </a:ext>
            </a:extLst>
          </p:cNvPr>
          <p:cNvSpPr>
            <a:spLocks noSelect="1"/>
          </p:cNvSpPr>
          <p:nvPr userDrawn="1"/>
        </p:nvSpPr>
        <p:spPr bwMode="auto">
          <a:xfrm>
            <a:off x="228600" y="228600"/>
            <a:ext cx="11734800" cy="6172200"/>
          </a:xfrm>
          <a:custGeom>
            <a:avLst/>
            <a:gdLst>
              <a:gd name="T0" fmla="*/ 0 w 36960"/>
              <a:gd name="T1" fmla="*/ 19440 h 19440"/>
              <a:gd name="T2" fmla="*/ 36960 w 36960"/>
              <a:gd name="T3" fmla="*/ 19440 h 19440"/>
              <a:gd name="T4" fmla="*/ 36960 w 36960"/>
              <a:gd name="T5" fmla="*/ 0 h 19440"/>
              <a:gd name="T6" fmla="*/ 4301 w 36960"/>
              <a:gd name="T7" fmla="*/ 0 h 19440"/>
              <a:gd name="T8" fmla="*/ 0 w 36960"/>
              <a:gd name="T9" fmla="*/ 4301 h 19440"/>
              <a:gd name="T10" fmla="*/ 0 w 36960"/>
              <a:gd name="T11" fmla="*/ 19440 h 19440"/>
            </a:gdLst>
            <a:ahLst/>
            <a:cxnLst>
              <a:cxn ang="0">
                <a:pos x="T0" y="T1"/>
              </a:cxn>
              <a:cxn ang="0">
                <a:pos x="T2" y="T3"/>
              </a:cxn>
              <a:cxn ang="0">
                <a:pos x="T4" y="T5"/>
              </a:cxn>
              <a:cxn ang="0">
                <a:pos x="T6" y="T7"/>
              </a:cxn>
              <a:cxn ang="0">
                <a:pos x="T8" y="T9"/>
              </a:cxn>
              <a:cxn ang="0">
                <a:pos x="T10" y="T11"/>
              </a:cxn>
            </a:cxnLst>
            <a:rect l="0" t="0" r="r" b="b"/>
            <a:pathLst>
              <a:path w="36960" h="19440">
                <a:moveTo>
                  <a:pt x="0" y="19440"/>
                </a:moveTo>
                <a:cubicBezTo>
                  <a:pt x="36960" y="19440"/>
                  <a:pt x="36960" y="19440"/>
                  <a:pt x="36960" y="19440"/>
                </a:cubicBezTo>
                <a:cubicBezTo>
                  <a:pt x="36960" y="0"/>
                  <a:pt x="36960" y="0"/>
                  <a:pt x="36960" y="0"/>
                </a:cubicBezTo>
                <a:cubicBezTo>
                  <a:pt x="4301" y="0"/>
                  <a:pt x="4301" y="0"/>
                  <a:pt x="4301" y="0"/>
                </a:cubicBezTo>
                <a:cubicBezTo>
                  <a:pt x="1926" y="0"/>
                  <a:pt x="0" y="1926"/>
                  <a:pt x="0" y="4301"/>
                </a:cubicBezTo>
                <a:lnTo>
                  <a:pt x="0" y="19440"/>
                </a:lnTo>
                <a:close/>
              </a:path>
            </a:pathLst>
          </a:custGeom>
          <a:solidFill>
            <a:srgbClr val="E170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6E7633B9-378E-DFB9-7B62-FD60883AAAEE}"/>
              </a:ext>
            </a:extLst>
          </p:cNvPr>
          <p:cNvSpPr>
            <a:spLocks noGrp="1"/>
          </p:cNvSpPr>
          <p:nvPr>
            <p:ph type="title" hasCustomPrompt="1"/>
          </p:nvPr>
        </p:nvSpPr>
        <p:spPr>
          <a:xfrm>
            <a:off x="685800" y="4196882"/>
            <a:ext cx="10820400" cy="1574800"/>
          </a:xfrm>
        </p:spPr>
        <p:txBody>
          <a:bodyPr/>
          <a:lstStyle>
            <a:lvl1pPr algn="l">
              <a:defRPr kumimoji="0" sz="5400" b="0" i="0" u="none" baseline="0">
                <a:solidFill>
                  <a:schemeClr val="bg2">
                    <a:lumMod val="100000"/>
                  </a:schemeClr>
                </a:solidFill>
                <a:latin typeface="RijksSansTT SemiBold" panose="020B0704010101010104" pitchFamily="34" charset="0"/>
              </a:defRPr>
            </a:lvl1pPr>
          </a:lstStyle>
          <a:p>
            <a:r>
              <a:rPr lang="nl-NL"/>
              <a:t>[Hoofdstuk titel]</a:t>
            </a:r>
          </a:p>
        </p:txBody>
      </p:sp>
      <p:sp>
        <p:nvSpPr>
          <p:cNvPr id="4" name="Date Placeholder 3 (JU-Free)">
            <a:extLst>
              <a:ext uri="{FF2B5EF4-FFF2-40B4-BE49-F238E27FC236}">
                <a16:creationId xmlns:a16="http://schemas.microsoft.com/office/drawing/2014/main" id="{61633ACE-6AB6-1B69-45B7-F279D588DD2E}"/>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5" name="Footer Placeholder 4 (JU-Free)">
            <a:extLst>
              <a:ext uri="{FF2B5EF4-FFF2-40B4-BE49-F238E27FC236}">
                <a16:creationId xmlns:a16="http://schemas.microsoft.com/office/drawing/2014/main" id="{44D1C160-5E34-EA39-0382-7787E1A243CF}"/>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7" name="Slide Number Placeholder 5 (JU-Free)">
            <a:extLst>
              <a:ext uri="{FF2B5EF4-FFF2-40B4-BE49-F238E27FC236}">
                <a16:creationId xmlns:a16="http://schemas.microsoft.com/office/drawing/2014/main" id="{7AB6D291-3377-36B6-9E8D-0B76C5CFFEEB}"/>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412065026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object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29A9B9C4-87F6-3193-22BB-1A25C83F1FDA}"/>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154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 name="01_Title 2 (JU-Free)">
            <a:extLst>
              <a:ext uri="{FF2B5EF4-FFF2-40B4-BE49-F238E27FC236}">
                <a16:creationId xmlns:a16="http://schemas.microsoft.com/office/drawing/2014/main" id="{B38ADD12-EF5D-22F5-86F5-FC00346980A0}"/>
              </a:ext>
            </a:extLst>
          </p:cNvPr>
          <p:cNvSpPr>
            <a:spLocks noGrp="1"/>
          </p:cNvSpPr>
          <p:nvPr>
            <p:ph type="title" hasCustomPrompt="1"/>
          </p:nvPr>
        </p:nvSpPr>
        <p:spPr>
          <a:xfrm>
            <a:off x="685800" y="673100"/>
            <a:ext cx="108204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a:t>[Titel]</a:t>
            </a:r>
          </a:p>
        </p:txBody>
      </p:sp>
      <p:sp>
        <p:nvSpPr>
          <p:cNvPr id="4" name="02_Content Placeholder 3[PHJU] (JU-Free)"/>
          <p:cNvSpPr>
            <a:spLocks noGrp="1"/>
          </p:cNvSpPr>
          <p:nvPr>
            <p:ph idx="1" hasCustomPrompt="1"/>
          </p:nvPr>
        </p:nvSpPr>
        <p:spPr>
          <a:xfrm>
            <a:off x="685800" y="1752600"/>
            <a:ext cx="10820400" cy="4013200"/>
          </a:xfrm>
        </p:spPr>
        <p:txBody>
          <a:bodyPr/>
          <a:lstStyle>
            <a:lvl1pPr>
              <a:defRPr baseline="0"/>
            </a:lvl1pPr>
          </a:lstStyle>
          <a:p>
            <a:pPr lvl="0"/>
            <a:r>
              <a:rPr lang="nl-NL" dirty="0"/>
              <a:t>[Typ tekst of klik op een pictogram om een object in te voegen]</a:t>
            </a:r>
          </a:p>
        </p:txBody>
      </p:sp>
      <p:sp>
        <p:nvSpPr>
          <p:cNvPr id="5" name="Date Placeholder 4 (JU-Free)">
            <a:extLst>
              <a:ext uri="{FF2B5EF4-FFF2-40B4-BE49-F238E27FC236}">
                <a16:creationId xmlns:a16="http://schemas.microsoft.com/office/drawing/2014/main" id="{D6BEC478-F8E9-B819-B391-7BEEE2E20D41}"/>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6" name="Footer Placeholder 5 (JU-Free)">
            <a:extLst>
              <a:ext uri="{FF2B5EF4-FFF2-40B4-BE49-F238E27FC236}">
                <a16:creationId xmlns:a16="http://schemas.microsoft.com/office/drawing/2014/main" id="{585A746D-DBD4-F8B4-849C-26F9392346AF}"/>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0" name="Slide Number Placeholder 6 (JU-Free)">
            <a:extLst>
              <a:ext uri="{FF2B5EF4-FFF2-40B4-BE49-F238E27FC236}">
                <a16:creationId xmlns:a16="http://schemas.microsoft.com/office/drawing/2014/main" id="{2F0A4AF0-630D-B55F-A090-E0BB80197F93}"/>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1399338665"/>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en object  hemelblauw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29A9B9C4-87F6-3193-22BB-1A25C83F1FDA}"/>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007BC7"/>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3" name="01_Title 2 (JU-Free)">
            <a:extLst>
              <a:ext uri="{FF2B5EF4-FFF2-40B4-BE49-F238E27FC236}">
                <a16:creationId xmlns:a16="http://schemas.microsoft.com/office/drawing/2014/main" id="{69B8066D-5693-D8C9-F63A-53F169D89A76}"/>
              </a:ext>
            </a:extLst>
          </p:cNvPr>
          <p:cNvSpPr>
            <a:spLocks noGrp="1"/>
          </p:cNvSpPr>
          <p:nvPr>
            <p:ph type="title" hasCustomPrompt="1"/>
          </p:nvPr>
        </p:nvSpPr>
        <p:spPr>
          <a:xfrm>
            <a:off x="685800" y="673100"/>
            <a:ext cx="108204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a:t>[Titel]</a:t>
            </a:r>
          </a:p>
        </p:txBody>
      </p:sp>
      <p:sp>
        <p:nvSpPr>
          <p:cNvPr id="4" name="02_Content Placeholder 3[PHJU] (JU-Free)">
            <a:extLst>
              <a:ext uri="{FF2B5EF4-FFF2-40B4-BE49-F238E27FC236}">
                <a16:creationId xmlns:a16="http://schemas.microsoft.com/office/drawing/2014/main" id="{C0B72309-E647-7B5D-4681-BEAD11C3CC5A}"/>
              </a:ext>
            </a:extLst>
          </p:cNvPr>
          <p:cNvSpPr>
            <a:spLocks noGrp="1"/>
          </p:cNvSpPr>
          <p:nvPr>
            <p:ph idx="1" hasCustomPrompt="1"/>
          </p:nvPr>
        </p:nvSpPr>
        <p:spPr>
          <a:xfrm>
            <a:off x="685800" y="1752600"/>
            <a:ext cx="10820400" cy="4013200"/>
          </a:xfrm>
        </p:spPr>
        <p:txBody>
          <a:bodyPr/>
          <a:lstStyle>
            <a:lvl1pPr>
              <a:defRPr baseline="0"/>
            </a:lvl1pPr>
          </a:lstStyle>
          <a:p>
            <a:pPr lvl="0"/>
            <a:r>
              <a:rPr lang="nl-NL" dirty="0"/>
              <a:t>[Typ tekst of klik op een pictogram om een object in te voegen]</a:t>
            </a:r>
          </a:p>
        </p:txBody>
      </p:sp>
      <p:sp>
        <p:nvSpPr>
          <p:cNvPr id="5" name="Date Placeholder 4 (JU-Free)">
            <a:extLst>
              <a:ext uri="{FF2B5EF4-FFF2-40B4-BE49-F238E27FC236}">
                <a16:creationId xmlns:a16="http://schemas.microsoft.com/office/drawing/2014/main" id="{C3B0409B-0986-6E2E-6816-7ADCD475B47F}"/>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6" name="Footer Placeholder 5 (JU-Free)">
            <a:extLst>
              <a:ext uri="{FF2B5EF4-FFF2-40B4-BE49-F238E27FC236}">
                <a16:creationId xmlns:a16="http://schemas.microsoft.com/office/drawing/2014/main" id="{47F7679F-A769-2A0F-5950-B357D86794D7}"/>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0" name="Slide Number Placeholder 6 (JU-Free)">
            <a:extLst>
              <a:ext uri="{FF2B5EF4-FFF2-40B4-BE49-F238E27FC236}">
                <a16:creationId xmlns:a16="http://schemas.microsoft.com/office/drawing/2014/main" id="{9E94FA47-291D-7C88-ED0A-3B2BC13E27BA}"/>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138089785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object groen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29A9B9C4-87F6-3193-22BB-1A25C83F1FDA}"/>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39870C"/>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3" name="01_Title 2 (JU-Free)">
            <a:extLst>
              <a:ext uri="{FF2B5EF4-FFF2-40B4-BE49-F238E27FC236}">
                <a16:creationId xmlns:a16="http://schemas.microsoft.com/office/drawing/2014/main" id="{0AB29B2F-7898-1792-7797-05F1ABA9274C}"/>
              </a:ext>
            </a:extLst>
          </p:cNvPr>
          <p:cNvSpPr>
            <a:spLocks noGrp="1"/>
          </p:cNvSpPr>
          <p:nvPr>
            <p:ph type="title" hasCustomPrompt="1"/>
          </p:nvPr>
        </p:nvSpPr>
        <p:spPr>
          <a:xfrm>
            <a:off x="685800" y="673100"/>
            <a:ext cx="108204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a:t>[Titel]</a:t>
            </a:r>
          </a:p>
        </p:txBody>
      </p:sp>
      <p:sp>
        <p:nvSpPr>
          <p:cNvPr id="4" name="02_Content Placeholder 3[PHJU] (JU-Free)">
            <a:extLst>
              <a:ext uri="{FF2B5EF4-FFF2-40B4-BE49-F238E27FC236}">
                <a16:creationId xmlns:a16="http://schemas.microsoft.com/office/drawing/2014/main" id="{D73FE24D-ECD8-3C0F-BFF7-EFDDAD361DFD}"/>
              </a:ext>
            </a:extLst>
          </p:cNvPr>
          <p:cNvSpPr>
            <a:spLocks noGrp="1"/>
          </p:cNvSpPr>
          <p:nvPr>
            <p:ph idx="1" hasCustomPrompt="1"/>
          </p:nvPr>
        </p:nvSpPr>
        <p:spPr>
          <a:xfrm>
            <a:off x="685800" y="1752600"/>
            <a:ext cx="10820400" cy="4013200"/>
          </a:xfrm>
        </p:spPr>
        <p:txBody>
          <a:bodyPr/>
          <a:lstStyle>
            <a:lvl1pPr>
              <a:defRPr baseline="0"/>
            </a:lvl1pPr>
          </a:lstStyle>
          <a:p>
            <a:pPr lvl="0"/>
            <a:r>
              <a:rPr lang="nl-NL" dirty="0"/>
              <a:t>[Typ tekst of klik op een pictogram om een object in te voegen]</a:t>
            </a:r>
          </a:p>
        </p:txBody>
      </p:sp>
      <p:sp>
        <p:nvSpPr>
          <p:cNvPr id="5" name="Date Placeholder 4 (JU-Free)">
            <a:extLst>
              <a:ext uri="{FF2B5EF4-FFF2-40B4-BE49-F238E27FC236}">
                <a16:creationId xmlns:a16="http://schemas.microsoft.com/office/drawing/2014/main" id="{584F1DCD-ACCE-6F0E-B2C3-DF31B646FDD5}"/>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6" name="Footer Placeholder 5 (JU-Free)">
            <a:extLst>
              <a:ext uri="{FF2B5EF4-FFF2-40B4-BE49-F238E27FC236}">
                <a16:creationId xmlns:a16="http://schemas.microsoft.com/office/drawing/2014/main" id="{B7F3FB6D-94E7-7713-858C-5C0C8A51114C}"/>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2" name="Slide Number Placeholder 6 (JU-Free)">
            <a:extLst>
              <a:ext uri="{FF2B5EF4-FFF2-40B4-BE49-F238E27FC236}">
                <a16:creationId xmlns:a16="http://schemas.microsoft.com/office/drawing/2014/main" id="{A364C267-BC36-A4BC-E5D1-EEACF1C0540F}"/>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2483740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en object oranje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29A9B9C4-87F6-3193-22BB-1A25C83F1FDA}"/>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E170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3" name="01_Title 2 (JU-Free)">
            <a:extLst>
              <a:ext uri="{FF2B5EF4-FFF2-40B4-BE49-F238E27FC236}">
                <a16:creationId xmlns:a16="http://schemas.microsoft.com/office/drawing/2014/main" id="{D06F1E10-C610-8435-8437-EC64781796FC}"/>
              </a:ext>
            </a:extLst>
          </p:cNvPr>
          <p:cNvSpPr>
            <a:spLocks noGrp="1"/>
          </p:cNvSpPr>
          <p:nvPr>
            <p:ph type="title" hasCustomPrompt="1"/>
          </p:nvPr>
        </p:nvSpPr>
        <p:spPr>
          <a:xfrm>
            <a:off x="685800" y="673100"/>
            <a:ext cx="108204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a:t>[Titel]</a:t>
            </a:r>
          </a:p>
        </p:txBody>
      </p:sp>
      <p:sp>
        <p:nvSpPr>
          <p:cNvPr id="4" name="02_Content Placeholder 3[PHJU] (JU-Free)"/>
          <p:cNvSpPr>
            <a:spLocks noGrp="1"/>
          </p:cNvSpPr>
          <p:nvPr>
            <p:ph idx="1" hasCustomPrompt="1"/>
          </p:nvPr>
        </p:nvSpPr>
        <p:spPr>
          <a:xfrm>
            <a:off x="685800" y="1752600"/>
            <a:ext cx="10820400" cy="4013200"/>
          </a:xfrm>
        </p:spPr>
        <p:txBody>
          <a:bodyPr/>
          <a:lstStyle>
            <a:lvl1pPr>
              <a:defRPr baseline="0"/>
            </a:lvl1pPr>
          </a:lstStyle>
          <a:p>
            <a:pPr lvl="0"/>
            <a:r>
              <a:rPr lang="nl-NL" dirty="0"/>
              <a:t>[Typ tekst of klik op een pictogram om een object in te voegen]</a:t>
            </a:r>
          </a:p>
        </p:txBody>
      </p:sp>
      <p:sp>
        <p:nvSpPr>
          <p:cNvPr id="5" name="Date Placeholder 4 (JU-Free)">
            <a:extLst>
              <a:ext uri="{FF2B5EF4-FFF2-40B4-BE49-F238E27FC236}">
                <a16:creationId xmlns:a16="http://schemas.microsoft.com/office/drawing/2014/main" id="{BE207115-681B-8D54-3445-AABFCDA5844D}"/>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6" name="Footer Placeholder 5 (JU-Free)">
            <a:extLst>
              <a:ext uri="{FF2B5EF4-FFF2-40B4-BE49-F238E27FC236}">
                <a16:creationId xmlns:a16="http://schemas.microsoft.com/office/drawing/2014/main" id="{1430F5D4-3BDB-F8E8-F252-56BB485ABECB}"/>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0" name="Slide Number Placeholder 6 (JU-Free)">
            <a:extLst>
              <a:ext uri="{FF2B5EF4-FFF2-40B4-BE49-F238E27FC236}">
                <a16:creationId xmlns:a16="http://schemas.microsoft.com/office/drawing/2014/main" id="{62C8393E-E41D-0326-F86F-6CE156DDC516}"/>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93711655"/>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tekst+foto (R) (H2)]">
    <p:spTree>
      <p:nvGrpSpPr>
        <p:cNvPr id="1" name=""/>
        <p:cNvGrpSpPr/>
        <p:nvPr/>
      </p:nvGrpSpPr>
      <p:grpSpPr>
        <a:xfrm>
          <a:off x="0" y="0"/>
          <a:ext cx="0" cy="0"/>
          <a:chOff x="0" y="0"/>
          <a:chExt cx="0" cy="0"/>
        </a:xfrm>
      </p:grpSpPr>
      <p:sp>
        <p:nvSpPr>
          <p:cNvPr id="2" name="01_Title 1 (JU-Free)">
            <a:extLst>
              <a:ext uri="{FF2B5EF4-FFF2-40B4-BE49-F238E27FC236}">
                <a16:creationId xmlns:a16="http://schemas.microsoft.com/office/drawing/2014/main" id="{43669EAF-169D-9663-644B-C9C6BE2AB8F7}"/>
              </a:ext>
            </a:extLst>
          </p:cNvPr>
          <p:cNvSpPr>
            <a:spLocks noGrp="1"/>
          </p:cNvSpPr>
          <p:nvPr>
            <p:ph type="title" hasCustomPrompt="1"/>
          </p:nvPr>
        </p:nvSpPr>
        <p:spPr>
          <a:xfrm>
            <a:off x="685800" y="673100"/>
            <a:ext cx="108204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a:t>[Titel]</a:t>
            </a:r>
          </a:p>
        </p:txBody>
      </p:sp>
      <p:sp>
        <p:nvSpPr>
          <p:cNvPr id="3" name="02_Placeholder 2[PHJU] (JU-Free)">
            <a:extLst>
              <a:ext uri="{FF2B5EF4-FFF2-40B4-BE49-F238E27FC236}">
                <a16:creationId xmlns:a16="http://schemas.microsoft.com/office/drawing/2014/main" id="{1312B15C-D287-972C-EA43-AC1A12B3C1E5}"/>
              </a:ext>
            </a:extLst>
          </p:cNvPr>
          <p:cNvSpPr>
            <a:spLocks noGrp="1"/>
          </p:cNvSpPr>
          <p:nvPr>
            <p:ph type="body" sz="quarter" idx="23" hasCustomPrompt="1"/>
          </p:nvPr>
        </p:nvSpPr>
        <p:spPr>
          <a:xfrm>
            <a:off x="685800" y="1752600"/>
            <a:ext cx="4965700" cy="4013200"/>
          </a:xfrm>
        </p:spPr>
        <p:txBody>
          <a:bodyPr/>
          <a:lstStyle/>
          <a:p>
            <a:pPr lvl="0"/>
            <a:r>
              <a:rPr lang="nl-NL" dirty="0"/>
              <a:t>[Tekst]</a:t>
            </a:r>
          </a:p>
        </p:txBody>
      </p:sp>
      <p:sp>
        <p:nvSpPr>
          <p:cNvPr id="4" name="03_Frame 3[PHJU] (JU-Free)">
            <a:extLst>
              <a:ext uri="{FF2B5EF4-FFF2-40B4-BE49-F238E27FC236}">
                <a16:creationId xmlns:a16="http://schemas.microsoft.com/office/drawing/2014/main" id="{4DCB6D08-AAA1-B3BA-0E28-7A6FBC5D50BD}"/>
              </a:ext>
            </a:extLst>
          </p:cNvPr>
          <p:cNvSpPr>
            <a:spLocks noGrp="1"/>
          </p:cNvSpPr>
          <p:nvPr>
            <p:ph type="pic" idx="1000" hasCustomPrompt="1"/>
          </p:nvPr>
        </p:nvSpPr>
        <p:spPr bwMode="auto">
          <a:xfrm>
            <a:off x="6051551" y="1828800"/>
            <a:ext cx="5453063" cy="4572000"/>
          </a:xfrm>
          <a:custGeom>
            <a:avLst/>
            <a:gdLst>
              <a:gd name="T0" fmla="*/ 5726 w 5726"/>
              <a:gd name="T1" fmla="*/ 0 h 4800"/>
              <a:gd name="T2" fmla="*/ 478 w 5726"/>
              <a:gd name="T3" fmla="*/ 0 h 4800"/>
              <a:gd name="T4" fmla="*/ 0 w 5726"/>
              <a:gd name="T5" fmla="*/ 478 h 4800"/>
              <a:gd name="T6" fmla="*/ 0 w 5726"/>
              <a:gd name="T7" fmla="*/ 4800 h 4800"/>
              <a:gd name="T8" fmla="*/ 5726 w 5726"/>
              <a:gd name="T9" fmla="*/ 4800 h 4800"/>
              <a:gd name="T10" fmla="*/ 5726 w 5726"/>
              <a:gd name="T11" fmla="*/ 0 h 4800"/>
            </a:gdLst>
            <a:ahLst/>
            <a:cxnLst>
              <a:cxn ang="0">
                <a:pos x="T0" y="T1"/>
              </a:cxn>
              <a:cxn ang="0">
                <a:pos x="T2" y="T3"/>
              </a:cxn>
              <a:cxn ang="0">
                <a:pos x="T4" y="T5"/>
              </a:cxn>
              <a:cxn ang="0">
                <a:pos x="T6" y="T7"/>
              </a:cxn>
              <a:cxn ang="0">
                <a:pos x="T8" y="T9"/>
              </a:cxn>
              <a:cxn ang="0">
                <a:pos x="T10" y="T11"/>
              </a:cxn>
            </a:cxnLst>
            <a:rect l="0" t="0" r="r" b="b"/>
            <a:pathLst>
              <a:path w="5726" h="4800">
                <a:moveTo>
                  <a:pt x="5726" y="0"/>
                </a:moveTo>
                <a:cubicBezTo>
                  <a:pt x="478" y="0"/>
                  <a:pt x="478" y="0"/>
                  <a:pt x="478" y="0"/>
                </a:cubicBezTo>
                <a:cubicBezTo>
                  <a:pt x="214" y="0"/>
                  <a:pt x="0" y="214"/>
                  <a:pt x="0" y="478"/>
                </a:cubicBezTo>
                <a:cubicBezTo>
                  <a:pt x="0" y="4800"/>
                  <a:pt x="0" y="4800"/>
                  <a:pt x="0" y="4800"/>
                </a:cubicBezTo>
                <a:cubicBezTo>
                  <a:pt x="5726" y="4800"/>
                  <a:pt x="5726" y="4800"/>
                  <a:pt x="5726" y="4800"/>
                </a:cubicBezTo>
                <a:lnTo>
                  <a:pt x="5726" y="0"/>
                </a:lnTo>
                <a:close/>
              </a:path>
            </a:pathLst>
          </a:custGeom>
          <a:noFill/>
          <a:ln>
            <a:noFill/>
          </a:ln>
        </p:spPr>
        <p:txBody>
          <a:bodyPr vert="horz" wrap="square" lIns="0" tIns="0" rIns="0" bIns="0" numCol="1" anchor="t" anchorCtr="0" compatLnSpc="1">
            <a:prstTxWarp prst="textNoShape">
              <a:avLst/>
            </a:prstTxWarp>
          </a:bodyPr>
          <a:lstStyle>
            <a:lvl1pPr marL="0" indent="0" algn="ctr" defTabSz="914400" rtl="0" eaLnBrk="1" latinLnBrk="0" hangingPunct="1">
              <a:lnSpc>
                <a:spcPct val="90000"/>
              </a:lnSpc>
              <a:spcBef>
                <a:spcPts val="1000"/>
              </a:spcBef>
              <a:buFontTx/>
              <a:buNone/>
              <a:defRPr/>
            </a:lvl1pPr>
          </a:lstStyle>
          <a:p>
            <a:r>
              <a:rPr lang="nl-NL" dirty="0"/>
              <a:t>[Afbeelding]</a:t>
            </a:r>
          </a:p>
        </p:txBody>
      </p:sp>
      <p:sp>
        <p:nvSpPr>
          <p:cNvPr id="5" name="Date Placeholder 4 (JU-Free)">
            <a:extLst>
              <a:ext uri="{FF2B5EF4-FFF2-40B4-BE49-F238E27FC236}">
                <a16:creationId xmlns:a16="http://schemas.microsoft.com/office/drawing/2014/main" id="{A7E50366-2B12-1097-A184-FA9124BAE63E}"/>
              </a:ext>
            </a:extLst>
          </p:cNvPr>
          <p:cNvSpPr>
            <a:spLocks noGrp="1"/>
          </p:cNvSpPr>
          <p:nvPr>
            <p:ph type="dt" sz="half" idx="1001"/>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6" name="Footer Placeholder 5 (JU-Free)">
            <a:extLst>
              <a:ext uri="{FF2B5EF4-FFF2-40B4-BE49-F238E27FC236}">
                <a16:creationId xmlns:a16="http://schemas.microsoft.com/office/drawing/2014/main" id="{9AA32E2E-C498-C9CB-4B00-A5979C3A5A1B}"/>
              </a:ext>
            </a:extLst>
          </p:cNvPr>
          <p:cNvSpPr>
            <a:spLocks noGrp="1"/>
          </p:cNvSpPr>
          <p:nvPr>
            <p:ph type="ftr" sz="quarter" idx="1002"/>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7" name="Slide Number Placeholder 6 (JU-Free)">
            <a:extLst>
              <a:ext uri="{FF2B5EF4-FFF2-40B4-BE49-F238E27FC236}">
                <a16:creationId xmlns:a16="http://schemas.microsoft.com/office/drawing/2014/main" id="{DCBC206F-BB4D-DD80-F507-43FEADA447C9}"/>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16864616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tekst+foto (L)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A0715A98-2668-D8E1-8CF8-2AC53B912BC2}"/>
              </a:ext>
            </a:extLst>
          </p:cNvPr>
          <p:cNvSpPr>
            <a:spLocks noSelect="1"/>
          </p:cNvSpPr>
          <p:nvPr userDrawn="1"/>
        </p:nvSpPr>
        <p:spPr bwMode="auto">
          <a:xfrm>
            <a:off x="228600" y="228600"/>
            <a:ext cx="11734800" cy="6172200"/>
          </a:xfrm>
          <a:custGeom>
            <a:avLst/>
            <a:gdLst>
              <a:gd name="T0" fmla="*/ 0 w 36960"/>
              <a:gd name="T1" fmla="*/ 19440 h 19440"/>
              <a:gd name="T2" fmla="*/ 36960 w 36960"/>
              <a:gd name="T3" fmla="*/ 19440 h 19440"/>
              <a:gd name="T4" fmla="*/ 36960 w 36960"/>
              <a:gd name="T5" fmla="*/ 0 h 19440"/>
              <a:gd name="T6" fmla="*/ 4301 w 36960"/>
              <a:gd name="T7" fmla="*/ 0 h 19440"/>
              <a:gd name="T8" fmla="*/ 0 w 36960"/>
              <a:gd name="T9" fmla="*/ 4301 h 19440"/>
              <a:gd name="T10" fmla="*/ 0 w 36960"/>
              <a:gd name="T11" fmla="*/ 19440 h 19440"/>
            </a:gdLst>
            <a:ahLst/>
            <a:cxnLst>
              <a:cxn ang="0">
                <a:pos x="T0" y="T1"/>
              </a:cxn>
              <a:cxn ang="0">
                <a:pos x="T2" y="T3"/>
              </a:cxn>
              <a:cxn ang="0">
                <a:pos x="T4" y="T5"/>
              </a:cxn>
              <a:cxn ang="0">
                <a:pos x="T6" y="T7"/>
              </a:cxn>
              <a:cxn ang="0">
                <a:pos x="T8" y="T9"/>
              </a:cxn>
              <a:cxn ang="0">
                <a:pos x="T10" y="T11"/>
              </a:cxn>
            </a:cxnLst>
            <a:rect l="0" t="0" r="r" b="b"/>
            <a:pathLst>
              <a:path w="36960" h="19440">
                <a:moveTo>
                  <a:pt x="0" y="19440"/>
                </a:moveTo>
                <a:cubicBezTo>
                  <a:pt x="36960" y="19440"/>
                  <a:pt x="36960" y="19440"/>
                  <a:pt x="36960" y="19440"/>
                </a:cubicBezTo>
                <a:cubicBezTo>
                  <a:pt x="36960" y="0"/>
                  <a:pt x="36960" y="0"/>
                  <a:pt x="36960" y="0"/>
                </a:cubicBezTo>
                <a:cubicBezTo>
                  <a:pt x="4301" y="0"/>
                  <a:pt x="4301" y="0"/>
                  <a:pt x="4301" y="0"/>
                </a:cubicBezTo>
                <a:cubicBezTo>
                  <a:pt x="1926" y="0"/>
                  <a:pt x="0" y="1926"/>
                  <a:pt x="0" y="4301"/>
                </a:cubicBezTo>
                <a:lnTo>
                  <a:pt x="0" y="19440"/>
                </a:lnTo>
                <a:close/>
              </a:path>
            </a:pathLst>
          </a:custGeom>
          <a:solidFill>
            <a:srgbClr val="DCE3EA"/>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3" name="01_***Title 2 (JU-Free)">
            <a:extLst>
              <a:ext uri="{FF2B5EF4-FFF2-40B4-BE49-F238E27FC236}">
                <a16:creationId xmlns:a16="http://schemas.microsoft.com/office/drawing/2014/main" id="{386928CF-D987-AF11-8D7B-3A1DD3CBA133}"/>
              </a:ext>
            </a:extLst>
          </p:cNvPr>
          <p:cNvSpPr>
            <a:spLocks noGrp="1"/>
          </p:cNvSpPr>
          <p:nvPr>
            <p:ph type="title" hasCustomPrompt="1"/>
          </p:nvPr>
        </p:nvSpPr>
        <p:spPr>
          <a:xfrm>
            <a:off x="6553200" y="673100"/>
            <a:ext cx="49530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a:t>[Titel]</a:t>
            </a:r>
          </a:p>
        </p:txBody>
      </p:sp>
      <p:sp>
        <p:nvSpPr>
          <p:cNvPr id="4" name="02_Placeholder 3[PHJU] (JU-Free)">
            <a:extLst>
              <a:ext uri="{FF2B5EF4-FFF2-40B4-BE49-F238E27FC236}">
                <a16:creationId xmlns:a16="http://schemas.microsoft.com/office/drawing/2014/main" id="{1312B15C-D287-972C-EA43-AC1A12B3C1E5}"/>
              </a:ext>
            </a:extLst>
          </p:cNvPr>
          <p:cNvSpPr>
            <a:spLocks noGrp="1"/>
          </p:cNvSpPr>
          <p:nvPr>
            <p:ph type="body" sz="quarter" idx="23" hasCustomPrompt="1"/>
          </p:nvPr>
        </p:nvSpPr>
        <p:spPr>
          <a:xfrm>
            <a:off x="6553200" y="2209800"/>
            <a:ext cx="4953000" cy="3556000"/>
          </a:xfrm>
        </p:spPr>
        <p:txBody>
          <a:bodyPr/>
          <a:lstStyle/>
          <a:p>
            <a:pPr lvl="0"/>
            <a:r>
              <a:rPr lang="nl-NL" dirty="0"/>
              <a:t>[Tekst]</a:t>
            </a:r>
          </a:p>
        </p:txBody>
      </p:sp>
      <p:sp>
        <p:nvSpPr>
          <p:cNvPr id="5" name="03_Frame 4[PHJU] (JU-Free)">
            <a:extLst>
              <a:ext uri="{FF2B5EF4-FFF2-40B4-BE49-F238E27FC236}">
                <a16:creationId xmlns:a16="http://schemas.microsoft.com/office/drawing/2014/main" id="{2EFE5E09-5C4F-A19D-5E53-20CB0F6FEFFB}"/>
              </a:ext>
            </a:extLst>
          </p:cNvPr>
          <p:cNvSpPr>
            <a:spLocks noGrp="1"/>
          </p:cNvSpPr>
          <p:nvPr>
            <p:ph type="pic" idx="1007" hasCustomPrompt="1"/>
          </p:nvPr>
        </p:nvSpPr>
        <p:spPr bwMode="auto">
          <a:xfrm>
            <a:off x="230400" y="230400"/>
            <a:ext cx="5746654" cy="6172200"/>
          </a:xfrm>
          <a:custGeom>
            <a:avLst/>
            <a:gdLst>
              <a:gd name="connsiteX0" fmla="*/ 1365568 w 5746654"/>
              <a:gd name="connsiteY0" fmla="*/ 0 h 6172200"/>
              <a:gd name="connsiteX1" fmla="*/ 5740088 w 5746654"/>
              <a:gd name="connsiteY1" fmla="*/ 0 h 6172200"/>
              <a:gd name="connsiteX2" fmla="*/ 5746654 w 5746654"/>
              <a:gd name="connsiteY2" fmla="*/ 0 h 6172200"/>
              <a:gd name="connsiteX3" fmla="*/ 5746654 w 5746654"/>
              <a:gd name="connsiteY3" fmla="*/ 6172200 h 6172200"/>
              <a:gd name="connsiteX4" fmla="*/ 5210829 w 5746654"/>
              <a:gd name="connsiteY4" fmla="*/ 6172200 h 6172200"/>
              <a:gd name="connsiteX5" fmla="*/ 0 w 5746654"/>
              <a:gd name="connsiteY5" fmla="*/ 6172200 h 6172200"/>
              <a:gd name="connsiteX6" fmla="*/ 0 w 5746654"/>
              <a:gd name="connsiteY6" fmla="*/ 1365568 h 6172200"/>
              <a:gd name="connsiteX7" fmla="*/ 1365568 w 5746654"/>
              <a:gd name="connsiteY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6654" h="6172200">
                <a:moveTo>
                  <a:pt x="1365568" y="0"/>
                </a:moveTo>
                <a:cubicBezTo>
                  <a:pt x="1365568" y="0"/>
                  <a:pt x="1365568" y="0"/>
                  <a:pt x="5740088" y="0"/>
                </a:cubicBezTo>
                <a:lnTo>
                  <a:pt x="5746654" y="0"/>
                </a:lnTo>
                <a:lnTo>
                  <a:pt x="5746654" y="6172200"/>
                </a:lnTo>
                <a:lnTo>
                  <a:pt x="5210829" y="6172200"/>
                </a:lnTo>
                <a:cubicBezTo>
                  <a:pt x="3800659" y="6172200"/>
                  <a:pt x="2085677" y="6172200"/>
                  <a:pt x="0" y="6172200"/>
                </a:cubicBezTo>
                <a:lnTo>
                  <a:pt x="0" y="1365568"/>
                </a:lnTo>
                <a:cubicBezTo>
                  <a:pt x="0" y="611505"/>
                  <a:pt x="611505" y="0"/>
                  <a:pt x="1365568"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dirty="0"/>
              <a:t>[Afbeelding]</a:t>
            </a:r>
          </a:p>
        </p:txBody>
      </p:sp>
      <p:sp>
        <p:nvSpPr>
          <p:cNvPr id="6" name="Date Placeholder 5 (JU-Free)">
            <a:extLst>
              <a:ext uri="{FF2B5EF4-FFF2-40B4-BE49-F238E27FC236}">
                <a16:creationId xmlns:a16="http://schemas.microsoft.com/office/drawing/2014/main" id="{36AC0D1B-CC78-52CF-A4EA-459D98CE0279}"/>
              </a:ext>
            </a:extLst>
          </p:cNvPr>
          <p:cNvSpPr>
            <a:spLocks noGrp="1"/>
          </p:cNvSpPr>
          <p:nvPr>
            <p:ph type="dt" sz="half" idx="1008"/>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7" name="Footer Placeholder 6 (JU-Free)">
            <a:extLst>
              <a:ext uri="{FF2B5EF4-FFF2-40B4-BE49-F238E27FC236}">
                <a16:creationId xmlns:a16="http://schemas.microsoft.com/office/drawing/2014/main" id="{275F8E85-530A-7D22-13CB-46EB62793166}"/>
              </a:ext>
            </a:extLst>
          </p:cNvPr>
          <p:cNvSpPr>
            <a:spLocks noGrp="1"/>
          </p:cNvSpPr>
          <p:nvPr>
            <p:ph type="ftr" sz="quarter" idx="1009"/>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0" name="Slide Number Placeholder 7 (JU-Free)">
            <a:extLst>
              <a:ext uri="{FF2B5EF4-FFF2-40B4-BE49-F238E27FC236}">
                <a16:creationId xmlns:a16="http://schemas.microsoft.com/office/drawing/2014/main" id="{6760F0B1-25FD-C8F2-4651-451AF042C53A}"/>
              </a:ext>
            </a:extLst>
          </p:cNvPr>
          <p:cNvSpPr>
            <a:spLocks noGrp="1"/>
          </p:cNvSpPr>
          <p:nvPr>
            <p:ph type="sldNum" sz="quarter" idx="1010"/>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88684625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foto+blauw vlak (H2)]">
    <p:spTree>
      <p:nvGrpSpPr>
        <p:cNvPr id="1" name=""/>
        <p:cNvGrpSpPr/>
        <p:nvPr/>
      </p:nvGrpSpPr>
      <p:grpSpPr>
        <a:xfrm>
          <a:off x="0" y="0"/>
          <a:ext cx="0" cy="0"/>
          <a:chOff x="0" y="0"/>
          <a:chExt cx="0" cy="0"/>
        </a:xfrm>
      </p:grpSpPr>
      <p:sp>
        <p:nvSpPr>
          <p:cNvPr id="4" name="Frame 1">
            <a:extLst>
              <a:ext uri="{FF2B5EF4-FFF2-40B4-BE49-F238E27FC236}">
                <a16:creationId xmlns:a16="http://schemas.microsoft.com/office/drawing/2014/main" id="{3E78DA32-6807-407D-57B3-26241B6C6CDD}"/>
              </a:ext>
            </a:extLst>
          </p:cNvPr>
          <p:cNvSpPr txBox="1">
            <a:spLocks noSelect="1"/>
          </p:cNvSpPr>
          <p:nvPr userDrawn="1"/>
        </p:nvSpPr>
        <p:spPr bwMode="auto">
          <a:xfrm>
            <a:off x="8039100" y="228600"/>
            <a:ext cx="3924300" cy="3225800"/>
          </a:xfrm>
          <a:custGeom>
            <a:avLst/>
            <a:gdLst>
              <a:gd name="T0" fmla="*/ 4301 w 12320"/>
              <a:gd name="T1" fmla="*/ 10080 h 10080"/>
              <a:gd name="T2" fmla="*/ 12320 w 12320"/>
              <a:gd name="T3" fmla="*/ 10080 h 10080"/>
              <a:gd name="T4" fmla="*/ 12320 w 12320"/>
              <a:gd name="T5" fmla="*/ 0 h 10080"/>
              <a:gd name="T6" fmla="*/ 0 w 12320"/>
              <a:gd name="T7" fmla="*/ 0 h 10080"/>
              <a:gd name="T8" fmla="*/ 0 w 12320"/>
              <a:gd name="T9" fmla="*/ 5779 h 10080"/>
              <a:gd name="T10" fmla="*/ 4301 w 12320"/>
              <a:gd name="T11" fmla="*/ 10080 h 10080"/>
            </a:gdLst>
            <a:ahLst/>
            <a:cxnLst>
              <a:cxn ang="0">
                <a:pos x="T0" y="T1"/>
              </a:cxn>
              <a:cxn ang="0">
                <a:pos x="T2" y="T3"/>
              </a:cxn>
              <a:cxn ang="0">
                <a:pos x="T4" y="T5"/>
              </a:cxn>
              <a:cxn ang="0">
                <a:pos x="T6" y="T7"/>
              </a:cxn>
              <a:cxn ang="0">
                <a:pos x="T8" y="T9"/>
              </a:cxn>
              <a:cxn ang="0">
                <a:pos x="T10" y="T11"/>
              </a:cxn>
            </a:cxnLst>
            <a:rect l="0" t="0" r="r" b="b"/>
            <a:pathLst>
              <a:path w="12320" h="10080">
                <a:moveTo>
                  <a:pt x="4301" y="10080"/>
                </a:moveTo>
                <a:cubicBezTo>
                  <a:pt x="12320" y="10080"/>
                  <a:pt x="12320" y="10080"/>
                  <a:pt x="12320" y="10080"/>
                </a:cubicBezTo>
                <a:cubicBezTo>
                  <a:pt x="12320" y="0"/>
                  <a:pt x="12320" y="0"/>
                  <a:pt x="12320" y="0"/>
                </a:cubicBezTo>
                <a:cubicBezTo>
                  <a:pt x="0" y="0"/>
                  <a:pt x="0" y="0"/>
                  <a:pt x="0" y="0"/>
                </a:cubicBezTo>
                <a:cubicBezTo>
                  <a:pt x="0" y="5779"/>
                  <a:pt x="0" y="5779"/>
                  <a:pt x="0" y="5779"/>
                </a:cubicBezTo>
                <a:cubicBezTo>
                  <a:pt x="0" y="8154"/>
                  <a:pt x="1926" y="10080"/>
                  <a:pt x="4301" y="10080"/>
                </a:cubicBezTo>
                <a:close/>
              </a:path>
            </a:pathLst>
          </a:custGeom>
          <a:solidFill>
            <a:srgbClr val="154273"/>
          </a:solidFill>
          <a:ln w="0" cap="flat" cmpd="sng" algn="ctr">
            <a:solidFill>
              <a:srgbClr val="154273">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nl-NL" dirty="0"/>
          </a:p>
        </p:txBody>
      </p:sp>
      <p:sp>
        <p:nvSpPr>
          <p:cNvPr id="3" name="01_Frame 2 [PHJU] (JU-Free)">
            <a:extLst>
              <a:ext uri="{FF2B5EF4-FFF2-40B4-BE49-F238E27FC236}">
                <a16:creationId xmlns:a16="http://schemas.microsoft.com/office/drawing/2014/main" id="{37E58473-C8FD-E373-0822-7FFA09043B03}"/>
              </a:ext>
            </a:extLst>
          </p:cNvPr>
          <p:cNvSpPr>
            <a:spLocks noGrp="1"/>
          </p:cNvSpPr>
          <p:nvPr>
            <p:ph type="pic" idx="1000" hasCustomPrompt="1"/>
          </p:nvPr>
        </p:nvSpPr>
        <p:spPr bwMode="auto">
          <a:xfrm>
            <a:off x="228600" y="228600"/>
            <a:ext cx="11734800" cy="6172200"/>
          </a:xfrm>
          <a:custGeom>
            <a:avLst/>
            <a:gdLst>
              <a:gd name="connsiteX0" fmla="*/ 1365568 w 11734800"/>
              <a:gd name="connsiteY0" fmla="*/ 0 h 6172200"/>
              <a:gd name="connsiteX1" fmla="*/ 7594132 w 11734800"/>
              <a:gd name="connsiteY1" fmla="*/ 0 h 6172200"/>
              <a:gd name="connsiteX2" fmla="*/ 7815262 w 11734800"/>
              <a:gd name="connsiteY2" fmla="*/ 0 h 6172200"/>
              <a:gd name="connsiteX3" fmla="*/ 7815262 w 11734800"/>
              <a:gd name="connsiteY3" fmla="*/ 1849395 h 6172200"/>
              <a:gd name="connsiteX4" fmla="*/ 9183601 w 11734800"/>
              <a:gd name="connsiteY4" fmla="*/ 3225800 h 6172200"/>
              <a:gd name="connsiteX5" fmla="*/ 11734800 w 11734800"/>
              <a:gd name="connsiteY5" fmla="*/ 3225800 h 6172200"/>
              <a:gd name="connsiteX6" fmla="*/ 11734800 w 11734800"/>
              <a:gd name="connsiteY6" fmla="*/ 3310626 h 6172200"/>
              <a:gd name="connsiteX7" fmla="*/ 11734800 w 11734800"/>
              <a:gd name="connsiteY7" fmla="*/ 6172200 h 6172200"/>
              <a:gd name="connsiteX8" fmla="*/ 0 w 11734800"/>
              <a:gd name="connsiteY8" fmla="*/ 6172200 h 6172200"/>
              <a:gd name="connsiteX9" fmla="*/ 0 w 11734800"/>
              <a:gd name="connsiteY9" fmla="*/ 1365568 h 6172200"/>
              <a:gd name="connsiteX10" fmla="*/ 1365568 w 11734800"/>
              <a:gd name="connsiteY10"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34800" h="6172200">
                <a:moveTo>
                  <a:pt x="1365568" y="0"/>
                </a:moveTo>
                <a:cubicBezTo>
                  <a:pt x="1365568" y="0"/>
                  <a:pt x="1365568" y="0"/>
                  <a:pt x="7594132" y="0"/>
                </a:cubicBezTo>
                <a:lnTo>
                  <a:pt x="7815262" y="0"/>
                </a:lnTo>
                <a:cubicBezTo>
                  <a:pt x="7815262" y="1849395"/>
                  <a:pt x="7815262" y="1849395"/>
                  <a:pt x="7815262" y="1849395"/>
                </a:cubicBezTo>
                <a:cubicBezTo>
                  <a:pt x="7815262" y="2609442"/>
                  <a:pt x="8428008" y="3225800"/>
                  <a:pt x="9183601" y="3225800"/>
                </a:cubicBezTo>
                <a:cubicBezTo>
                  <a:pt x="11734800" y="3225800"/>
                  <a:pt x="11734800" y="3225800"/>
                  <a:pt x="11734800" y="3225800"/>
                </a:cubicBezTo>
                <a:lnTo>
                  <a:pt x="11734800" y="3310626"/>
                </a:lnTo>
                <a:cubicBezTo>
                  <a:pt x="11734800" y="4074617"/>
                  <a:pt x="11734800" y="5014913"/>
                  <a:pt x="11734800" y="6172200"/>
                </a:cubicBezTo>
                <a:cubicBezTo>
                  <a:pt x="11734800" y="6172200"/>
                  <a:pt x="11734800" y="6172200"/>
                  <a:pt x="0" y="6172200"/>
                </a:cubicBezTo>
                <a:lnTo>
                  <a:pt x="0" y="1365568"/>
                </a:lnTo>
                <a:cubicBezTo>
                  <a:pt x="0" y="611505"/>
                  <a:pt x="611505" y="0"/>
                  <a:pt x="1365568"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ctr" defTabSz="914400" rtl="0" eaLnBrk="1" latinLnBrk="0" hangingPunct="1">
              <a:lnSpc>
                <a:spcPct val="105000"/>
              </a:lnSpc>
              <a:spcBef>
                <a:spcPts val="900"/>
              </a:spcBef>
              <a:buFontTx/>
              <a:buNone/>
              <a:defRPr/>
            </a:lvl1pPr>
          </a:lstStyle>
          <a:p>
            <a:r>
              <a:rPr lang="nl-NL"/>
              <a:t>[Afbeelding]</a:t>
            </a:r>
            <a:endParaRPr lang="nl-NL" dirty="0"/>
          </a:p>
        </p:txBody>
      </p:sp>
      <p:sp>
        <p:nvSpPr>
          <p:cNvPr id="5" name="02_***Title 3 (JU-Free)">
            <a:extLst>
              <a:ext uri="{FF2B5EF4-FFF2-40B4-BE49-F238E27FC236}">
                <a16:creationId xmlns:a16="http://schemas.microsoft.com/office/drawing/2014/main" id="{EB7FC2AC-286C-F6F8-91A1-0F149633DBAF}"/>
              </a:ext>
            </a:extLst>
          </p:cNvPr>
          <p:cNvSpPr>
            <a:spLocks noGrp="1"/>
          </p:cNvSpPr>
          <p:nvPr>
            <p:ph type="title" hasCustomPrompt="1"/>
          </p:nvPr>
        </p:nvSpPr>
        <p:spPr>
          <a:xfrm>
            <a:off x="8506803" y="673100"/>
            <a:ext cx="3179191" cy="419100"/>
          </a:xfrm>
        </p:spPr>
        <p:txBody>
          <a:bodyPr/>
          <a:lstStyle>
            <a:lvl1pPr algn="l">
              <a:defRPr kumimoji="0" sz="2700" b="0" i="0" u="none" baseline="0">
                <a:solidFill>
                  <a:schemeClr val="bg1">
                    <a:lumMod val="100000"/>
                  </a:schemeClr>
                </a:solidFill>
                <a:latin typeface="RijksSansTT SemiBold" panose="020B0704010101010104" pitchFamily="34" charset="0"/>
              </a:defRPr>
            </a:lvl1pPr>
          </a:lstStyle>
          <a:p>
            <a:r>
              <a:rPr lang="nl-NL"/>
              <a:t>[Titel]</a:t>
            </a:r>
          </a:p>
        </p:txBody>
      </p:sp>
      <p:sp>
        <p:nvSpPr>
          <p:cNvPr id="6" name="03_Placeholder 4[PHJU] (JU-Free)">
            <a:extLst>
              <a:ext uri="{FF2B5EF4-FFF2-40B4-BE49-F238E27FC236}">
                <a16:creationId xmlns:a16="http://schemas.microsoft.com/office/drawing/2014/main" id="{6C3D7563-D5B2-C730-1BDA-C26BAC23A614}"/>
              </a:ext>
            </a:extLst>
          </p:cNvPr>
          <p:cNvSpPr>
            <a:spLocks noGrp="1"/>
          </p:cNvSpPr>
          <p:nvPr>
            <p:ph type="body" sz="quarter" idx="21" hasCustomPrompt="1"/>
          </p:nvPr>
        </p:nvSpPr>
        <p:spPr>
          <a:xfrm>
            <a:off x="8506800" y="1244600"/>
            <a:ext cx="3175000" cy="1803400"/>
          </a:xfrm>
        </p:spPr>
        <p:txBody>
          <a:bodyPr/>
          <a:lstStyle>
            <a:lvl1pPr marL="0" indent="0">
              <a:spcBef>
                <a:spcPts val="0"/>
              </a:spcBef>
              <a:buNone/>
              <a:defRPr>
                <a:solidFill>
                  <a:schemeClr val="bg1"/>
                </a:solidFill>
              </a:defRPr>
            </a:lvl1pPr>
            <a:lvl2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2pPr>
            <a:lvl3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3pPr>
            <a:lvl4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4pPr>
            <a:lvl5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5pPr>
            <a:lvl6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6pPr>
            <a:lvl7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7pPr>
            <a:lvl8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8pPr>
            <a:lvl9pPr marL="0" marR="0" indent="0" algn="l" fontAlgn="auto">
              <a:lnSpc>
                <a:spcPct val="105000"/>
              </a:lnSpc>
              <a:spcBef>
                <a:spcPts val="0"/>
              </a:spcBef>
              <a:spcAft>
                <a:spcPts val="0"/>
              </a:spcAft>
              <a:buFontTx/>
              <a:buNone/>
              <a:defRPr kumimoji="0" sz="1700" b="0" i="0" u="none" baseline="0">
                <a:solidFill>
                  <a:schemeClr val="bg1">
                    <a:lumMod val="100000"/>
                  </a:schemeClr>
                </a:solidFill>
                <a:latin typeface="RijksSansTT Light" panose="020B0404010101010104" pitchFamily="34" charset="0"/>
              </a:defRPr>
            </a:lvl9pPr>
          </a:lstStyle>
          <a:p>
            <a:pPr lvl="0"/>
            <a:r>
              <a:rPr lang="nl-NL" dirty="0"/>
              <a:t>[Tekst]</a:t>
            </a:r>
          </a:p>
        </p:txBody>
      </p:sp>
      <p:sp>
        <p:nvSpPr>
          <p:cNvPr id="7" name="Date Placeholder 5 (JU-Free)">
            <a:extLst>
              <a:ext uri="{FF2B5EF4-FFF2-40B4-BE49-F238E27FC236}">
                <a16:creationId xmlns:a16="http://schemas.microsoft.com/office/drawing/2014/main" id="{A38537F5-0C9C-D17D-CCA4-BD638D37CE16}"/>
              </a:ext>
            </a:extLst>
          </p:cNvPr>
          <p:cNvSpPr>
            <a:spLocks noGrp="1"/>
          </p:cNvSpPr>
          <p:nvPr>
            <p:ph type="dt" sz="half" idx="1001"/>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9" name="Footer Placeholder 6 (JU-Free)">
            <a:extLst>
              <a:ext uri="{FF2B5EF4-FFF2-40B4-BE49-F238E27FC236}">
                <a16:creationId xmlns:a16="http://schemas.microsoft.com/office/drawing/2014/main" id="{480798EF-8952-A5FB-5180-BE765064E478}"/>
              </a:ext>
            </a:extLst>
          </p:cNvPr>
          <p:cNvSpPr>
            <a:spLocks noGrp="1"/>
          </p:cNvSpPr>
          <p:nvPr>
            <p:ph type="ftr" sz="quarter" idx="1002"/>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1" name="Slide Number Placeholder 7 (JU-Free)">
            <a:extLst>
              <a:ext uri="{FF2B5EF4-FFF2-40B4-BE49-F238E27FC236}">
                <a16:creationId xmlns:a16="http://schemas.microsoft.com/office/drawing/2014/main" id="{D1558F54-0752-82DE-ED6C-7EB1D580BEF9}"/>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98629441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to's (3)]">
    <p:spTree>
      <p:nvGrpSpPr>
        <p:cNvPr id="1" name=""/>
        <p:cNvGrpSpPr/>
        <p:nvPr/>
      </p:nvGrpSpPr>
      <p:grpSpPr>
        <a:xfrm>
          <a:off x="0" y="0"/>
          <a:ext cx="0" cy="0"/>
          <a:chOff x="0" y="0"/>
          <a:chExt cx="0" cy="0"/>
        </a:xfrm>
      </p:grpSpPr>
      <p:sp>
        <p:nvSpPr>
          <p:cNvPr id="2" name="01_Frame 1[PHJU] (JU-Free)">
            <a:extLst>
              <a:ext uri="{FF2B5EF4-FFF2-40B4-BE49-F238E27FC236}">
                <a16:creationId xmlns:a16="http://schemas.microsoft.com/office/drawing/2014/main" id="{28F5092F-70F0-E184-7A12-667B5E1E7AC4}"/>
              </a:ext>
            </a:extLst>
          </p:cNvPr>
          <p:cNvSpPr>
            <a:spLocks noGrp="1"/>
          </p:cNvSpPr>
          <p:nvPr>
            <p:ph type="pic" idx="1007" hasCustomPrompt="1"/>
          </p:nvPr>
        </p:nvSpPr>
        <p:spPr bwMode="auto">
          <a:xfrm>
            <a:off x="230400" y="230400"/>
            <a:ext cx="5746654" cy="6172200"/>
          </a:xfrm>
          <a:custGeom>
            <a:avLst/>
            <a:gdLst>
              <a:gd name="connsiteX0" fmla="*/ 1365568 w 5746654"/>
              <a:gd name="connsiteY0" fmla="*/ 0 h 6172200"/>
              <a:gd name="connsiteX1" fmla="*/ 5740088 w 5746654"/>
              <a:gd name="connsiteY1" fmla="*/ 0 h 6172200"/>
              <a:gd name="connsiteX2" fmla="*/ 5746654 w 5746654"/>
              <a:gd name="connsiteY2" fmla="*/ 0 h 6172200"/>
              <a:gd name="connsiteX3" fmla="*/ 5746654 w 5746654"/>
              <a:gd name="connsiteY3" fmla="*/ 6172200 h 6172200"/>
              <a:gd name="connsiteX4" fmla="*/ 5210829 w 5746654"/>
              <a:gd name="connsiteY4" fmla="*/ 6172200 h 6172200"/>
              <a:gd name="connsiteX5" fmla="*/ 0 w 5746654"/>
              <a:gd name="connsiteY5" fmla="*/ 6172200 h 6172200"/>
              <a:gd name="connsiteX6" fmla="*/ 0 w 5746654"/>
              <a:gd name="connsiteY6" fmla="*/ 1365568 h 6172200"/>
              <a:gd name="connsiteX7" fmla="*/ 1365568 w 5746654"/>
              <a:gd name="connsiteY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6654" h="6172200">
                <a:moveTo>
                  <a:pt x="1365568" y="0"/>
                </a:moveTo>
                <a:cubicBezTo>
                  <a:pt x="1365568" y="0"/>
                  <a:pt x="1365568" y="0"/>
                  <a:pt x="5740088" y="0"/>
                </a:cubicBezTo>
                <a:lnTo>
                  <a:pt x="5746654" y="0"/>
                </a:lnTo>
                <a:lnTo>
                  <a:pt x="5746654" y="6172200"/>
                </a:lnTo>
                <a:lnTo>
                  <a:pt x="5210829" y="6172200"/>
                </a:lnTo>
                <a:cubicBezTo>
                  <a:pt x="3800659" y="6172200"/>
                  <a:pt x="2085677" y="6172200"/>
                  <a:pt x="0" y="6172200"/>
                </a:cubicBezTo>
                <a:lnTo>
                  <a:pt x="0" y="1365568"/>
                </a:lnTo>
                <a:cubicBezTo>
                  <a:pt x="0" y="611505"/>
                  <a:pt x="611505" y="0"/>
                  <a:pt x="1365568"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0"/>
              </a:spcBef>
              <a:buFontTx/>
              <a:buNone/>
              <a:defRPr/>
            </a:lvl1pPr>
          </a:lstStyle>
          <a:p>
            <a:r>
              <a:rPr lang="nl-NL" dirty="0"/>
              <a:t>[Afbeelding]</a:t>
            </a:r>
          </a:p>
        </p:txBody>
      </p:sp>
      <p:sp>
        <p:nvSpPr>
          <p:cNvPr id="3" name="02_Rectangle 2[PHJU] (JU-Free)">
            <a:extLst>
              <a:ext uri="{FF2B5EF4-FFF2-40B4-BE49-F238E27FC236}">
                <a16:creationId xmlns:a16="http://schemas.microsoft.com/office/drawing/2014/main" id="{2ACE5B40-6FF5-3532-A825-12C3775F11B1}"/>
              </a:ext>
            </a:extLst>
          </p:cNvPr>
          <p:cNvSpPr>
            <a:spLocks noGrp="1" noChangeArrowheads="1"/>
          </p:cNvSpPr>
          <p:nvPr>
            <p:ph type="pic" idx="1000" hasCustomPrompt="1"/>
          </p:nvPr>
        </p:nvSpPr>
        <p:spPr bwMode="auto">
          <a:xfrm>
            <a:off x="6162172" y="228600"/>
            <a:ext cx="5801228" cy="3009900"/>
          </a:xfrm>
          <a:prstGeom prst="rect">
            <a:avLst/>
          </a:prstGeom>
          <a:noFill/>
          <a:ln>
            <a:noFill/>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5000"/>
              </a:lnSpc>
              <a:spcBef>
                <a:spcPts val="0"/>
              </a:spcBef>
              <a:buFontTx/>
              <a:buNone/>
              <a:defRPr/>
            </a:lvl1pPr>
          </a:lstStyle>
          <a:p>
            <a:r>
              <a:rPr lang="nl-NL" dirty="0"/>
              <a:t>[Afbeelding]</a:t>
            </a:r>
          </a:p>
        </p:txBody>
      </p:sp>
      <p:sp>
        <p:nvSpPr>
          <p:cNvPr id="4" name="03_Rectangle 3[PHJU] (JU-Free)">
            <a:extLst>
              <a:ext uri="{FF2B5EF4-FFF2-40B4-BE49-F238E27FC236}">
                <a16:creationId xmlns:a16="http://schemas.microsoft.com/office/drawing/2014/main" id="{E8612FA3-F04C-426C-60D7-B9E537B0F9E6}"/>
              </a:ext>
            </a:extLst>
          </p:cNvPr>
          <p:cNvSpPr>
            <a:spLocks noGrp="1" noChangeArrowheads="1"/>
          </p:cNvSpPr>
          <p:nvPr>
            <p:ph type="pic" idx="1001" hasCustomPrompt="1"/>
          </p:nvPr>
        </p:nvSpPr>
        <p:spPr bwMode="auto">
          <a:xfrm>
            <a:off x="6162172" y="3390900"/>
            <a:ext cx="5801228" cy="3009900"/>
          </a:xfrm>
          <a:prstGeom prst="rect">
            <a:avLst/>
          </a:prstGeom>
          <a:noFill/>
          <a:ln>
            <a:noFill/>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5000"/>
              </a:lnSpc>
              <a:spcBef>
                <a:spcPts val="0"/>
              </a:spcBef>
              <a:buFontTx/>
              <a:buNone/>
              <a:defRPr/>
            </a:lvl1pPr>
          </a:lstStyle>
          <a:p>
            <a:r>
              <a:rPr lang="nl-NL" dirty="0"/>
              <a:t>[Afbeelding]</a:t>
            </a:r>
          </a:p>
        </p:txBody>
      </p:sp>
      <p:sp>
        <p:nvSpPr>
          <p:cNvPr id="5" name="Date Placeholder 4 (JU-Free)">
            <a:extLst>
              <a:ext uri="{FF2B5EF4-FFF2-40B4-BE49-F238E27FC236}">
                <a16:creationId xmlns:a16="http://schemas.microsoft.com/office/drawing/2014/main" id="{0BC1BD46-F4FB-9208-289B-D334E7A45788}"/>
              </a:ext>
            </a:extLst>
          </p:cNvPr>
          <p:cNvSpPr>
            <a:spLocks noGrp="1"/>
          </p:cNvSpPr>
          <p:nvPr>
            <p:ph type="dt" sz="half" idx="1008"/>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6" name="Footer Placeholder 5 (JU-Free)">
            <a:extLst>
              <a:ext uri="{FF2B5EF4-FFF2-40B4-BE49-F238E27FC236}">
                <a16:creationId xmlns:a16="http://schemas.microsoft.com/office/drawing/2014/main" id="{068186EF-B6E1-BEC4-D7FD-50D956EEDBFC}"/>
              </a:ext>
            </a:extLst>
          </p:cNvPr>
          <p:cNvSpPr>
            <a:spLocks noGrp="1"/>
          </p:cNvSpPr>
          <p:nvPr>
            <p:ph type="ftr" sz="quarter" idx="1009"/>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7" name="Slide Number Placeholder 6 (JU-Free)">
            <a:extLst>
              <a:ext uri="{FF2B5EF4-FFF2-40B4-BE49-F238E27FC236}">
                <a16:creationId xmlns:a16="http://schemas.microsoft.com/office/drawing/2014/main" id="{2A3D147A-70A4-00C5-FC89-CCA63BAA5950}"/>
              </a:ext>
            </a:extLst>
          </p:cNvPr>
          <p:cNvSpPr>
            <a:spLocks noGrp="1"/>
          </p:cNvSpPr>
          <p:nvPr>
            <p:ph type="sldNum" sz="quarter" idx="1010"/>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295748522"/>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foto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18F8B803-2302-E3CF-A879-83FA1CB3EFD4}"/>
              </a:ext>
              <a:ext uri="{C183D7F6-B498-43B3-948B-1728B52AA6E4}">
                <adec:decorative xmlns:adec="http://schemas.microsoft.com/office/drawing/2017/decorative" val="1"/>
              </a:ext>
            </a:extLst>
          </p:cNvPr>
          <p:cNvSpPr>
            <a:spLocks noSelect="1"/>
          </p:cNvSpPr>
          <p:nvPr userDrawn="1"/>
        </p:nvSpPr>
        <p:spPr bwMode="auto">
          <a:xfrm>
            <a:off x="6343650" y="3200400"/>
            <a:ext cx="5619750" cy="1828800"/>
          </a:xfrm>
          <a:custGeom>
            <a:avLst/>
            <a:gdLst>
              <a:gd name="T0" fmla="*/ 17700 w 17700"/>
              <a:gd name="T1" fmla="*/ 5760 h 5760"/>
              <a:gd name="T2" fmla="*/ 740 w 17700"/>
              <a:gd name="T3" fmla="*/ 5760 h 5760"/>
              <a:gd name="T4" fmla="*/ 0 w 17700"/>
              <a:gd name="T5" fmla="*/ 5020 h 5760"/>
              <a:gd name="T6" fmla="*/ 0 w 17700"/>
              <a:gd name="T7" fmla="*/ 0 h 5760"/>
              <a:gd name="T8" fmla="*/ 40 w 17700"/>
              <a:gd name="T9" fmla="*/ 0 h 5760"/>
              <a:gd name="T10" fmla="*/ 40 w 17700"/>
              <a:gd name="T11" fmla="*/ 5020 h 5760"/>
              <a:gd name="T12" fmla="*/ 740 w 17700"/>
              <a:gd name="T13" fmla="*/ 5720 h 5760"/>
              <a:gd name="T14" fmla="*/ 17700 w 17700"/>
              <a:gd name="T15" fmla="*/ 5720 h 5760"/>
              <a:gd name="T16" fmla="*/ 17700 w 17700"/>
              <a:gd name="T17" fmla="*/ 5760 h 5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00" h="5760">
                <a:moveTo>
                  <a:pt x="17700" y="5760"/>
                </a:moveTo>
                <a:cubicBezTo>
                  <a:pt x="740" y="5760"/>
                  <a:pt x="740" y="5760"/>
                  <a:pt x="740" y="5760"/>
                </a:cubicBezTo>
                <a:cubicBezTo>
                  <a:pt x="332" y="5760"/>
                  <a:pt x="0" y="5428"/>
                  <a:pt x="0" y="5020"/>
                </a:cubicBezTo>
                <a:cubicBezTo>
                  <a:pt x="0" y="0"/>
                  <a:pt x="0" y="0"/>
                  <a:pt x="0" y="0"/>
                </a:cubicBezTo>
                <a:cubicBezTo>
                  <a:pt x="40" y="0"/>
                  <a:pt x="40" y="0"/>
                  <a:pt x="40" y="0"/>
                </a:cubicBezTo>
                <a:cubicBezTo>
                  <a:pt x="40" y="5020"/>
                  <a:pt x="40" y="5020"/>
                  <a:pt x="40" y="5020"/>
                </a:cubicBezTo>
                <a:cubicBezTo>
                  <a:pt x="40" y="5406"/>
                  <a:pt x="354" y="5720"/>
                  <a:pt x="740" y="5720"/>
                </a:cubicBezTo>
                <a:cubicBezTo>
                  <a:pt x="17700" y="5720"/>
                  <a:pt x="17700" y="5720"/>
                  <a:pt x="17700" y="5720"/>
                </a:cubicBezTo>
                <a:lnTo>
                  <a:pt x="17700" y="576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667B58E0-246F-F1D6-B1C0-6E583E4B2AAA}"/>
              </a:ext>
            </a:extLst>
          </p:cNvPr>
          <p:cNvSpPr>
            <a:spLocks noGrp="1"/>
          </p:cNvSpPr>
          <p:nvPr>
            <p:ph type="title" hasCustomPrompt="1"/>
          </p:nvPr>
        </p:nvSpPr>
        <p:spPr>
          <a:xfrm>
            <a:off x="6692400" y="3136900"/>
            <a:ext cx="4889500" cy="1689100"/>
          </a:xfrm>
        </p:spPr>
        <p:txBody>
          <a:bodyPr/>
          <a:lstStyle>
            <a:lvl1pPr algn="l">
              <a:defRPr kumimoji="0" sz="2700" b="0" i="0" u="none" baseline="0">
                <a:solidFill>
                  <a:schemeClr val="tx2">
                    <a:lumMod val="100000"/>
                  </a:schemeClr>
                </a:solidFill>
                <a:latin typeface="RijksoverheidSerif" panose="02000506060000020004" pitchFamily="2" charset="0"/>
              </a:defRPr>
            </a:lvl1pPr>
          </a:lstStyle>
          <a:p>
            <a:r>
              <a:rPr lang="nl-NL"/>
              <a:t>[“Quote”]</a:t>
            </a:r>
          </a:p>
        </p:txBody>
      </p:sp>
      <p:sp>
        <p:nvSpPr>
          <p:cNvPr id="4" name="02_Frame 3[PHJU] (JU-Free)">
            <a:extLst>
              <a:ext uri="{FF2B5EF4-FFF2-40B4-BE49-F238E27FC236}">
                <a16:creationId xmlns:a16="http://schemas.microsoft.com/office/drawing/2014/main" id="{C3A23422-12F0-474B-0542-A982C0F1DAEF}"/>
              </a:ext>
            </a:extLst>
          </p:cNvPr>
          <p:cNvSpPr>
            <a:spLocks noGrp="1"/>
          </p:cNvSpPr>
          <p:nvPr>
            <p:ph type="pic" idx="1007" hasCustomPrompt="1"/>
          </p:nvPr>
        </p:nvSpPr>
        <p:spPr bwMode="auto">
          <a:xfrm>
            <a:off x="230400" y="230400"/>
            <a:ext cx="5746654" cy="6172200"/>
          </a:xfrm>
          <a:custGeom>
            <a:avLst/>
            <a:gdLst>
              <a:gd name="connsiteX0" fmla="*/ 1365568 w 5746654"/>
              <a:gd name="connsiteY0" fmla="*/ 0 h 6172200"/>
              <a:gd name="connsiteX1" fmla="*/ 5740088 w 5746654"/>
              <a:gd name="connsiteY1" fmla="*/ 0 h 6172200"/>
              <a:gd name="connsiteX2" fmla="*/ 5746654 w 5746654"/>
              <a:gd name="connsiteY2" fmla="*/ 0 h 6172200"/>
              <a:gd name="connsiteX3" fmla="*/ 5746654 w 5746654"/>
              <a:gd name="connsiteY3" fmla="*/ 6172200 h 6172200"/>
              <a:gd name="connsiteX4" fmla="*/ 5210829 w 5746654"/>
              <a:gd name="connsiteY4" fmla="*/ 6172200 h 6172200"/>
              <a:gd name="connsiteX5" fmla="*/ 0 w 5746654"/>
              <a:gd name="connsiteY5" fmla="*/ 6172200 h 6172200"/>
              <a:gd name="connsiteX6" fmla="*/ 0 w 5746654"/>
              <a:gd name="connsiteY6" fmla="*/ 1365568 h 6172200"/>
              <a:gd name="connsiteX7" fmla="*/ 1365568 w 5746654"/>
              <a:gd name="connsiteY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6654" h="6172200">
                <a:moveTo>
                  <a:pt x="1365568" y="0"/>
                </a:moveTo>
                <a:cubicBezTo>
                  <a:pt x="1365568" y="0"/>
                  <a:pt x="1365568" y="0"/>
                  <a:pt x="5740088" y="0"/>
                </a:cubicBezTo>
                <a:lnTo>
                  <a:pt x="5746654" y="0"/>
                </a:lnTo>
                <a:lnTo>
                  <a:pt x="5746654" y="6172200"/>
                </a:lnTo>
                <a:lnTo>
                  <a:pt x="5210829" y="6172200"/>
                </a:lnTo>
                <a:cubicBezTo>
                  <a:pt x="3800659" y="6172200"/>
                  <a:pt x="2085677" y="6172200"/>
                  <a:pt x="0" y="6172200"/>
                </a:cubicBezTo>
                <a:lnTo>
                  <a:pt x="0" y="1365568"/>
                </a:lnTo>
                <a:cubicBezTo>
                  <a:pt x="0" y="611505"/>
                  <a:pt x="611505" y="0"/>
                  <a:pt x="1365568"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dirty="0"/>
              <a:t>[Afbeelding]</a:t>
            </a:r>
          </a:p>
        </p:txBody>
      </p:sp>
      <p:sp>
        <p:nvSpPr>
          <p:cNvPr id="5" name="Date Placeholder 4 (JU-Free)">
            <a:extLst>
              <a:ext uri="{FF2B5EF4-FFF2-40B4-BE49-F238E27FC236}">
                <a16:creationId xmlns:a16="http://schemas.microsoft.com/office/drawing/2014/main" id="{E9C3B363-BA37-3AC9-4359-D2399FC6EB63}"/>
              </a:ext>
            </a:extLst>
          </p:cNvPr>
          <p:cNvSpPr>
            <a:spLocks noGrp="1"/>
          </p:cNvSpPr>
          <p:nvPr>
            <p:ph type="dt" sz="half" idx="1008"/>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6" name="Footer Placeholder 5 (JU-Free)">
            <a:extLst>
              <a:ext uri="{FF2B5EF4-FFF2-40B4-BE49-F238E27FC236}">
                <a16:creationId xmlns:a16="http://schemas.microsoft.com/office/drawing/2014/main" id="{E1619AD8-9024-6061-D4A7-634EF0A84037}"/>
              </a:ext>
            </a:extLst>
          </p:cNvPr>
          <p:cNvSpPr>
            <a:spLocks noGrp="1"/>
          </p:cNvSpPr>
          <p:nvPr>
            <p:ph type="ftr" sz="quarter" idx="1009"/>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8" name="Slide Number Placeholder 6 (JU-Free)">
            <a:extLst>
              <a:ext uri="{FF2B5EF4-FFF2-40B4-BE49-F238E27FC236}">
                <a16:creationId xmlns:a16="http://schemas.microsoft.com/office/drawing/2014/main" id="{70E18FAB-47E3-0BB4-6977-BAEFA6D4C049}"/>
              </a:ext>
            </a:extLst>
          </p:cNvPr>
          <p:cNvSpPr>
            <a:spLocks noGrp="1"/>
          </p:cNvSpPr>
          <p:nvPr>
            <p:ph type="sldNum" sz="quarter" idx="1010"/>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195308940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foto hemelblauw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18F8B803-2302-E3CF-A879-83FA1CB3EFD4}"/>
              </a:ext>
              <a:ext uri="{C183D7F6-B498-43B3-948B-1728B52AA6E4}">
                <adec:decorative xmlns:adec="http://schemas.microsoft.com/office/drawing/2017/decorative" val="1"/>
              </a:ext>
            </a:extLst>
          </p:cNvPr>
          <p:cNvSpPr>
            <a:spLocks noSelect="1"/>
          </p:cNvSpPr>
          <p:nvPr userDrawn="1"/>
        </p:nvSpPr>
        <p:spPr bwMode="auto">
          <a:xfrm>
            <a:off x="6343650" y="3200400"/>
            <a:ext cx="5619750" cy="1828800"/>
          </a:xfrm>
          <a:custGeom>
            <a:avLst/>
            <a:gdLst>
              <a:gd name="T0" fmla="*/ 17700 w 17700"/>
              <a:gd name="T1" fmla="*/ 5760 h 5760"/>
              <a:gd name="T2" fmla="*/ 740 w 17700"/>
              <a:gd name="T3" fmla="*/ 5760 h 5760"/>
              <a:gd name="T4" fmla="*/ 0 w 17700"/>
              <a:gd name="T5" fmla="*/ 5020 h 5760"/>
              <a:gd name="T6" fmla="*/ 0 w 17700"/>
              <a:gd name="T7" fmla="*/ 0 h 5760"/>
              <a:gd name="T8" fmla="*/ 40 w 17700"/>
              <a:gd name="T9" fmla="*/ 0 h 5760"/>
              <a:gd name="T10" fmla="*/ 40 w 17700"/>
              <a:gd name="T11" fmla="*/ 5020 h 5760"/>
              <a:gd name="T12" fmla="*/ 740 w 17700"/>
              <a:gd name="T13" fmla="*/ 5720 h 5760"/>
              <a:gd name="T14" fmla="*/ 17700 w 17700"/>
              <a:gd name="T15" fmla="*/ 5720 h 5760"/>
              <a:gd name="T16" fmla="*/ 17700 w 17700"/>
              <a:gd name="T17" fmla="*/ 5760 h 5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00" h="5760">
                <a:moveTo>
                  <a:pt x="17700" y="5760"/>
                </a:moveTo>
                <a:cubicBezTo>
                  <a:pt x="740" y="5760"/>
                  <a:pt x="740" y="5760"/>
                  <a:pt x="740" y="5760"/>
                </a:cubicBezTo>
                <a:cubicBezTo>
                  <a:pt x="332" y="5760"/>
                  <a:pt x="0" y="5428"/>
                  <a:pt x="0" y="5020"/>
                </a:cubicBezTo>
                <a:cubicBezTo>
                  <a:pt x="0" y="0"/>
                  <a:pt x="0" y="0"/>
                  <a:pt x="0" y="0"/>
                </a:cubicBezTo>
                <a:cubicBezTo>
                  <a:pt x="40" y="0"/>
                  <a:pt x="40" y="0"/>
                  <a:pt x="40" y="0"/>
                </a:cubicBezTo>
                <a:cubicBezTo>
                  <a:pt x="40" y="5020"/>
                  <a:pt x="40" y="5020"/>
                  <a:pt x="40" y="5020"/>
                </a:cubicBezTo>
                <a:cubicBezTo>
                  <a:pt x="40" y="5406"/>
                  <a:pt x="354" y="5720"/>
                  <a:pt x="740" y="5720"/>
                </a:cubicBezTo>
                <a:cubicBezTo>
                  <a:pt x="17700" y="5720"/>
                  <a:pt x="17700" y="5720"/>
                  <a:pt x="17700" y="5720"/>
                </a:cubicBezTo>
                <a:lnTo>
                  <a:pt x="17700" y="5760"/>
                </a:lnTo>
                <a:close/>
              </a:path>
            </a:pathLst>
          </a:custGeom>
          <a:solidFill>
            <a:srgbClr val="007BC7"/>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49877BE3-5031-1B7D-E668-04B8C18483A5}"/>
              </a:ext>
            </a:extLst>
          </p:cNvPr>
          <p:cNvSpPr>
            <a:spLocks noGrp="1"/>
          </p:cNvSpPr>
          <p:nvPr>
            <p:ph type="title" hasCustomPrompt="1"/>
          </p:nvPr>
        </p:nvSpPr>
        <p:spPr>
          <a:xfrm>
            <a:off x="6692400" y="3136900"/>
            <a:ext cx="4889500" cy="1689100"/>
          </a:xfrm>
        </p:spPr>
        <p:txBody>
          <a:bodyPr/>
          <a:lstStyle>
            <a:lvl1pPr algn="l">
              <a:defRPr kumimoji="0" sz="2700" b="0" i="0" u="none" baseline="0">
                <a:solidFill>
                  <a:srgbClr val="007BC7">
                    <a:lumMod val="100000"/>
                  </a:srgbClr>
                </a:solidFill>
                <a:latin typeface="RijksoverheidSerif" panose="02000506060000020004" pitchFamily="2" charset="0"/>
              </a:defRPr>
            </a:lvl1pPr>
          </a:lstStyle>
          <a:p>
            <a:r>
              <a:rPr lang="nl-NL"/>
              <a:t>[“Quote”]</a:t>
            </a:r>
          </a:p>
        </p:txBody>
      </p:sp>
      <p:sp>
        <p:nvSpPr>
          <p:cNvPr id="4" name="02_Frame 3[PHJU] (JU-Free)">
            <a:extLst>
              <a:ext uri="{FF2B5EF4-FFF2-40B4-BE49-F238E27FC236}">
                <a16:creationId xmlns:a16="http://schemas.microsoft.com/office/drawing/2014/main" id="{C3A23422-12F0-474B-0542-A982C0F1DAEF}"/>
              </a:ext>
            </a:extLst>
          </p:cNvPr>
          <p:cNvSpPr>
            <a:spLocks noGrp="1"/>
          </p:cNvSpPr>
          <p:nvPr>
            <p:ph type="pic" idx="1007" hasCustomPrompt="1"/>
          </p:nvPr>
        </p:nvSpPr>
        <p:spPr bwMode="auto">
          <a:xfrm>
            <a:off x="230400" y="230400"/>
            <a:ext cx="5746654" cy="6172200"/>
          </a:xfrm>
          <a:custGeom>
            <a:avLst/>
            <a:gdLst>
              <a:gd name="connsiteX0" fmla="*/ 1365568 w 5746654"/>
              <a:gd name="connsiteY0" fmla="*/ 0 h 6172200"/>
              <a:gd name="connsiteX1" fmla="*/ 5740088 w 5746654"/>
              <a:gd name="connsiteY1" fmla="*/ 0 h 6172200"/>
              <a:gd name="connsiteX2" fmla="*/ 5746654 w 5746654"/>
              <a:gd name="connsiteY2" fmla="*/ 0 h 6172200"/>
              <a:gd name="connsiteX3" fmla="*/ 5746654 w 5746654"/>
              <a:gd name="connsiteY3" fmla="*/ 6172200 h 6172200"/>
              <a:gd name="connsiteX4" fmla="*/ 5210829 w 5746654"/>
              <a:gd name="connsiteY4" fmla="*/ 6172200 h 6172200"/>
              <a:gd name="connsiteX5" fmla="*/ 0 w 5746654"/>
              <a:gd name="connsiteY5" fmla="*/ 6172200 h 6172200"/>
              <a:gd name="connsiteX6" fmla="*/ 0 w 5746654"/>
              <a:gd name="connsiteY6" fmla="*/ 1365568 h 6172200"/>
              <a:gd name="connsiteX7" fmla="*/ 1365568 w 5746654"/>
              <a:gd name="connsiteY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6654" h="6172200">
                <a:moveTo>
                  <a:pt x="1365568" y="0"/>
                </a:moveTo>
                <a:cubicBezTo>
                  <a:pt x="1365568" y="0"/>
                  <a:pt x="1365568" y="0"/>
                  <a:pt x="5740088" y="0"/>
                </a:cubicBezTo>
                <a:lnTo>
                  <a:pt x="5746654" y="0"/>
                </a:lnTo>
                <a:lnTo>
                  <a:pt x="5746654" y="6172200"/>
                </a:lnTo>
                <a:lnTo>
                  <a:pt x="5210829" y="6172200"/>
                </a:lnTo>
                <a:cubicBezTo>
                  <a:pt x="3800659" y="6172200"/>
                  <a:pt x="2085677" y="6172200"/>
                  <a:pt x="0" y="6172200"/>
                </a:cubicBezTo>
                <a:lnTo>
                  <a:pt x="0" y="1365568"/>
                </a:lnTo>
                <a:cubicBezTo>
                  <a:pt x="0" y="611505"/>
                  <a:pt x="611505" y="0"/>
                  <a:pt x="1365568"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dirty="0"/>
              <a:t>[Afbeelding]</a:t>
            </a:r>
          </a:p>
        </p:txBody>
      </p:sp>
      <p:sp>
        <p:nvSpPr>
          <p:cNvPr id="5" name="Date Placeholder 4 (JU-Free)">
            <a:extLst>
              <a:ext uri="{FF2B5EF4-FFF2-40B4-BE49-F238E27FC236}">
                <a16:creationId xmlns:a16="http://schemas.microsoft.com/office/drawing/2014/main" id="{0B54BC87-A229-36A7-FB1B-3745F60471BF}"/>
              </a:ext>
            </a:extLst>
          </p:cNvPr>
          <p:cNvSpPr>
            <a:spLocks noGrp="1"/>
          </p:cNvSpPr>
          <p:nvPr>
            <p:ph type="dt" sz="half" idx="1008"/>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9" name="Footer Placeholder 5 (JU-Free)">
            <a:extLst>
              <a:ext uri="{FF2B5EF4-FFF2-40B4-BE49-F238E27FC236}">
                <a16:creationId xmlns:a16="http://schemas.microsoft.com/office/drawing/2014/main" id="{92740F5C-8058-5FD4-1C8E-A4E4521F0DD8}"/>
              </a:ext>
            </a:extLst>
          </p:cNvPr>
          <p:cNvSpPr>
            <a:spLocks noGrp="1"/>
          </p:cNvSpPr>
          <p:nvPr>
            <p:ph type="ftr" sz="quarter" idx="1009"/>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0" name="Slide Number Placeholder 6 (JU-Free)">
            <a:extLst>
              <a:ext uri="{FF2B5EF4-FFF2-40B4-BE49-F238E27FC236}">
                <a16:creationId xmlns:a16="http://schemas.microsoft.com/office/drawing/2014/main" id="{DFD907AE-46AE-3549-21C1-CEE03ADE975E}"/>
              </a:ext>
            </a:extLst>
          </p:cNvPr>
          <p:cNvSpPr>
            <a:spLocks noGrp="1"/>
          </p:cNvSpPr>
          <p:nvPr>
            <p:ph type="sldNum" sz="quarter" idx="1010"/>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101918950"/>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foto groen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18F8B803-2302-E3CF-A879-83FA1CB3EFD4}"/>
              </a:ext>
              <a:ext uri="{C183D7F6-B498-43B3-948B-1728B52AA6E4}">
                <adec:decorative xmlns:adec="http://schemas.microsoft.com/office/drawing/2017/decorative" val="1"/>
              </a:ext>
            </a:extLst>
          </p:cNvPr>
          <p:cNvSpPr>
            <a:spLocks noSelect="1"/>
          </p:cNvSpPr>
          <p:nvPr userDrawn="1"/>
        </p:nvSpPr>
        <p:spPr bwMode="auto">
          <a:xfrm>
            <a:off x="6343650" y="3200400"/>
            <a:ext cx="5619750" cy="1828800"/>
          </a:xfrm>
          <a:custGeom>
            <a:avLst/>
            <a:gdLst>
              <a:gd name="T0" fmla="*/ 17700 w 17700"/>
              <a:gd name="T1" fmla="*/ 5760 h 5760"/>
              <a:gd name="T2" fmla="*/ 740 w 17700"/>
              <a:gd name="T3" fmla="*/ 5760 h 5760"/>
              <a:gd name="T4" fmla="*/ 0 w 17700"/>
              <a:gd name="T5" fmla="*/ 5020 h 5760"/>
              <a:gd name="T6" fmla="*/ 0 w 17700"/>
              <a:gd name="T7" fmla="*/ 0 h 5760"/>
              <a:gd name="T8" fmla="*/ 40 w 17700"/>
              <a:gd name="T9" fmla="*/ 0 h 5760"/>
              <a:gd name="T10" fmla="*/ 40 w 17700"/>
              <a:gd name="T11" fmla="*/ 5020 h 5760"/>
              <a:gd name="T12" fmla="*/ 740 w 17700"/>
              <a:gd name="T13" fmla="*/ 5720 h 5760"/>
              <a:gd name="T14" fmla="*/ 17700 w 17700"/>
              <a:gd name="T15" fmla="*/ 5720 h 5760"/>
              <a:gd name="T16" fmla="*/ 17700 w 17700"/>
              <a:gd name="T17" fmla="*/ 5760 h 5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00" h="5760">
                <a:moveTo>
                  <a:pt x="17700" y="5760"/>
                </a:moveTo>
                <a:cubicBezTo>
                  <a:pt x="740" y="5760"/>
                  <a:pt x="740" y="5760"/>
                  <a:pt x="740" y="5760"/>
                </a:cubicBezTo>
                <a:cubicBezTo>
                  <a:pt x="332" y="5760"/>
                  <a:pt x="0" y="5428"/>
                  <a:pt x="0" y="5020"/>
                </a:cubicBezTo>
                <a:cubicBezTo>
                  <a:pt x="0" y="0"/>
                  <a:pt x="0" y="0"/>
                  <a:pt x="0" y="0"/>
                </a:cubicBezTo>
                <a:cubicBezTo>
                  <a:pt x="40" y="0"/>
                  <a:pt x="40" y="0"/>
                  <a:pt x="40" y="0"/>
                </a:cubicBezTo>
                <a:cubicBezTo>
                  <a:pt x="40" y="5020"/>
                  <a:pt x="40" y="5020"/>
                  <a:pt x="40" y="5020"/>
                </a:cubicBezTo>
                <a:cubicBezTo>
                  <a:pt x="40" y="5406"/>
                  <a:pt x="354" y="5720"/>
                  <a:pt x="740" y="5720"/>
                </a:cubicBezTo>
                <a:cubicBezTo>
                  <a:pt x="17700" y="5720"/>
                  <a:pt x="17700" y="5720"/>
                  <a:pt x="17700" y="5720"/>
                </a:cubicBezTo>
                <a:lnTo>
                  <a:pt x="17700" y="5760"/>
                </a:lnTo>
                <a:close/>
              </a:path>
            </a:pathLst>
          </a:custGeom>
          <a:solidFill>
            <a:srgbClr val="39870C"/>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67A48867-78BC-1E7E-AE10-BB4B5B2EE96B}"/>
              </a:ext>
            </a:extLst>
          </p:cNvPr>
          <p:cNvSpPr>
            <a:spLocks noGrp="1"/>
          </p:cNvSpPr>
          <p:nvPr>
            <p:ph type="title" hasCustomPrompt="1"/>
          </p:nvPr>
        </p:nvSpPr>
        <p:spPr>
          <a:xfrm>
            <a:off x="6692400" y="3136900"/>
            <a:ext cx="4889500" cy="1689100"/>
          </a:xfrm>
        </p:spPr>
        <p:txBody>
          <a:bodyPr/>
          <a:lstStyle>
            <a:lvl1pPr algn="l">
              <a:defRPr kumimoji="0" sz="2700" b="0" i="0" u="none" baseline="0">
                <a:solidFill>
                  <a:srgbClr val="39870C">
                    <a:lumMod val="100000"/>
                  </a:srgbClr>
                </a:solidFill>
                <a:latin typeface="RijksoverheidSerif" panose="02000506060000020004" pitchFamily="2" charset="0"/>
              </a:defRPr>
            </a:lvl1pPr>
          </a:lstStyle>
          <a:p>
            <a:r>
              <a:rPr lang="nl-NL"/>
              <a:t>[“Quote”]</a:t>
            </a:r>
          </a:p>
        </p:txBody>
      </p:sp>
      <p:sp>
        <p:nvSpPr>
          <p:cNvPr id="4" name="02_Frame 3[PHJU] (JU-Free)">
            <a:extLst>
              <a:ext uri="{FF2B5EF4-FFF2-40B4-BE49-F238E27FC236}">
                <a16:creationId xmlns:a16="http://schemas.microsoft.com/office/drawing/2014/main" id="{C3A23422-12F0-474B-0542-A982C0F1DAEF}"/>
              </a:ext>
            </a:extLst>
          </p:cNvPr>
          <p:cNvSpPr>
            <a:spLocks noGrp="1"/>
          </p:cNvSpPr>
          <p:nvPr>
            <p:ph type="pic" idx="1007" hasCustomPrompt="1"/>
          </p:nvPr>
        </p:nvSpPr>
        <p:spPr bwMode="auto">
          <a:xfrm>
            <a:off x="230400" y="230400"/>
            <a:ext cx="5746654" cy="6172200"/>
          </a:xfrm>
          <a:custGeom>
            <a:avLst/>
            <a:gdLst>
              <a:gd name="connsiteX0" fmla="*/ 1365568 w 5746654"/>
              <a:gd name="connsiteY0" fmla="*/ 0 h 6172200"/>
              <a:gd name="connsiteX1" fmla="*/ 5740088 w 5746654"/>
              <a:gd name="connsiteY1" fmla="*/ 0 h 6172200"/>
              <a:gd name="connsiteX2" fmla="*/ 5746654 w 5746654"/>
              <a:gd name="connsiteY2" fmla="*/ 0 h 6172200"/>
              <a:gd name="connsiteX3" fmla="*/ 5746654 w 5746654"/>
              <a:gd name="connsiteY3" fmla="*/ 6172200 h 6172200"/>
              <a:gd name="connsiteX4" fmla="*/ 5210829 w 5746654"/>
              <a:gd name="connsiteY4" fmla="*/ 6172200 h 6172200"/>
              <a:gd name="connsiteX5" fmla="*/ 0 w 5746654"/>
              <a:gd name="connsiteY5" fmla="*/ 6172200 h 6172200"/>
              <a:gd name="connsiteX6" fmla="*/ 0 w 5746654"/>
              <a:gd name="connsiteY6" fmla="*/ 1365568 h 6172200"/>
              <a:gd name="connsiteX7" fmla="*/ 1365568 w 5746654"/>
              <a:gd name="connsiteY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6654" h="6172200">
                <a:moveTo>
                  <a:pt x="1365568" y="0"/>
                </a:moveTo>
                <a:cubicBezTo>
                  <a:pt x="1365568" y="0"/>
                  <a:pt x="1365568" y="0"/>
                  <a:pt x="5740088" y="0"/>
                </a:cubicBezTo>
                <a:lnTo>
                  <a:pt x="5746654" y="0"/>
                </a:lnTo>
                <a:lnTo>
                  <a:pt x="5746654" y="6172200"/>
                </a:lnTo>
                <a:lnTo>
                  <a:pt x="5210829" y="6172200"/>
                </a:lnTo>
                <a:cubicBezTo>
                  <a:pt x="3800659" y="6172200"/>
                  <a:pt x="2085677" y="6172200"/>
                  <a:pt x="0" y="6172200"/>
                </a:cubicBezTo>
                <a:lnTo>
                  <a:pt x="0" y="1365568"/>
                </a:lnTo>
                <a:cubicBezTo>
                  <a:pt x="0" y="611505"/>
                  <a:pt x="611505" y="0"/>
                  <a:pt x="1365568"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dirty="0"/>
              <a:t>[Afbeelding]</a:t>
            </a:r>
          </a:p>
        </p:txBody>
      </p:sp>
      <p:sp>
        <p:nvSpPr>
          <p:cNvPr id="5" name="Date Placeholder 4 (JU-Free)">
            <a:extLst>
              <a:ext uri="{FF2B5EF4-FFF2-40B4-BE49-F238E27FC236}">
                <a16:creationId xmlns:a16="http://schemas.microsoft.com/office/drawing/2014/main" id="{C651B426-F320-3E71-36BD-14F9F8273CAC}"/>
              </a:ext>
            </a:extLst>
          </p:cNvPr>
          <p:cNvSpPr>
            <a:spLocks noGrp="1"/>
          </p:cNvSpPr>
          <p:nvPr>
            <p:ph type="dt" sz="half" idx="1008"/>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6" name="Footer Placeholder 5 (JU-Free)">
            <a:extLst>
              <a:ext uri="{FF2B5EF4-FFF2-40B4-BE49-F238E27FC236}">
                <a16:creationId xmlns:a16="http://schemas.microsoft.com/office/drawing/2014/main" id="{EEE3E614-6BAF-7269-5505-04D5F3C6B0D2}"/>
              </a:ext>
            </a:extLst>
          </p:cNvPr>
          <p:cNvSpPr>
            <a:spLocks noGrp="1"/>
          </p:cNvSpPr>
          <p:nvPr>
            <p:ph type="ftr" sz="quarter" idx="1009"/>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8" name="Slide Number Placeholder 6 (JU-Free)">
            <a:extLst>
              <a:ext uri="{FF2B5EF4-FFF2-40B4-BE49-F238E27FC236}">
                <a16:creationId xmlns:a16="http://schemas.microsoft.com/office/drawing/2014/main" id="{54D9AA93-D3A8-4877-0E53-C4D9BBB8058A}"/>
              </a:ext>
            </a:extLst>
          </p:cNvPr>
          <p:cNvSpPr>
            <a:spLocks noGrp="1"/>
          </p:cNvSpPr>
          <p:nvPr>
            <p:ph type="sldNum" sz="quarter" idx="1010"/>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766210121"/>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foto (H2) oranje]">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18F8B803-2302-E3CF-A879-83FA1CB3EFD4}"/>
              </a:ext>
              <a:ext uri="{C183D7F6-B498-43B3-948B-1728B52AA6E4}">
                <adec:decorative xmlns:adec="http://schemas.microsoft.com/office/drawing/2017/decorative" val="1"/>
              </a:ext>
            </a:extLst>
          </p:cNvPr>
          <p:cNvSpPr>
            <a:spLocks noSelect="1"/>
          </p:cNvSpPr>
          <p:nvPr userDrawn="1"/>
        </p:nvSpPr>
        <p:spPr bwMode="auto">
          <a:xfrm>
            <a:off x="6343650" y="3200400"/>
            <a:ext cx="5619750" cy="1828800"/>
          </a:xfrm>
          <a:custGeom>
            <a:avLst/>
            <a:gdLst>
              <a:gd name="T0" fmla="*/ 17700 w 17700"/>
              <a:gd name="T1" fmla="*/ 5760 h 5760"/>
              <a:gd name="T2" fmla="*/ 740 w 17700"/>
              <a:gd name="T3" fmla="*/ 5760 h 5760"/>
              <a:gd name="T4" fmla="*/ 0 w 17700"/>
              <a:gd name="T5" fmla="*/ 5020 h 5760"/>
              <a:gd name="T6" fmla="*/ 0 w 17700"/>
              <a:gd name="T7" fmla="*/ 0 h 5760"/>
              <a:gd name="T8" fmla="*/ 40 w 17700"/>
              <a:gd name="T9" fmla="*/ 0 h 5760"/>
              <a:gd name="T10" fmla="*/ 40 w 17700"/>
              <a:gd name="T11" fmla="*/ 5020 h 5760"/>
              <a:gd name="T12" fmla="*/ 740 w 17700"/>
              <a:gd name="T13" fmla="*/ 5720 h 5760"/>
              <a:gd name="T14" fmla="*/ 17700 w 17700"/>
              <a:gd name="T15" fmla="*/ 5720 h 5760"/>
              <a:gd name="T16" fmla="*/ 17700 w 17700"/>
              <a:gd name="T17" fmla="*/ 5760 h 5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00" h="5760">
                <a:moveTo>
                  <a:pt x="17700" y="5760"/>
                </a:moveTo>
                <a:cubicBezTo>
                  <a:pt x="740" y="5760"/>
                  <a:pt x="740" y="5760"/>
                  <a:pt x="740" y="5760"/>
                </a:cubicBezTo>
                <a:cubicBezTo>
                  <a:pt x="332" y="5760"/>
                  <a:pt x="0" y="5428"/>
                  <a:pt x="0" y="5020"/>
                </a:cubicBezTo>
                <a:cubicBezTo>
                  <a:pt x="0" y="0"/>
                  <a:pt x="0" y="0"/>
                  <a:pt x="0" y="0"/>
                </a:cubicBezTo>
                <a:cubicBezTo>
                  <a:pt x="40" y="0"/>
                  <a:pt x="40" y="0"/>
                  <a:pt x="40" y="0"/>
                </a:cubicBezTo>
                <a:cubicBezTo>
                  <a:pt x="40" y="5020"/>
                  <a:pt x="40" y="5020"/>
                  <a:pt x="40" y="5020"/>
                </a:cubicBezTo>
                <a:cubicBezTo>
                  <a:pt x="40" y="5406"/>
                  <a:pt x="354" y="5720"/>
                  <a:pt x="740" y="5720"/>
                </a:cubicBezTo>
                <a:cubicBezTo>
                  <a:pt x="17700" y="5720"/>
                  <a:pt x="17700" y="5720"/>
                  <a:pt x="17700" y="5720"/>
                </a:cubicBezTo>
                <a:lnTo>
                  <a:pt x="17700" y="5760"/>
                </a:lnTo>
                <a:close/>
              </a:path>
            </a:pathLst>
          </a:custGeom>
          <a:solidFill>
            <a:srgbClr val="E170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C0FC25CB-D750-B64E-EB8D-25EC88C3CFF4}"/>
              </a:ext>
            </a:extLst>
          </p:cNvPr>
          <p:cNvSpPr>
            <a:spLocks noGrp="1"/>
          </p:cNvSpPr>
          <p:nvPr>
            <p:ph type="title" hasCustomPrompt="1"/>
          </p:nvPr>
        </p:nvSpPr>
        <p:spPr>
          <a:xfrm>
            <a:off x="6692400" y="3136900"/>
            <a:ext cx="4889500" cy="1689100"/>
          </a:xfrm>
        </p:spPr>
        <p:txBody>
          <a:bodyPr/>
          <a:lstStyle>
            <a:lvl1pPr algn="l">
              <a:defRPr kumimoji="0" sz="2700" b="0" i="0" u="none" baseline="0">
                <a:solidFill>
                  <a:srgbClr val="E17000">
                    <a:lumMod val="100000"/>
                  </a:srgbClr>
                </a:solidFill>
                <a:latin typeface="RijksoverheidSerif" panose="02000506060000020004" pitchFamily="2" charset="0"/>
              </a:defRPr>
            </a:lvl1pPr>
          </a:lstStyle>
          <a:p>
            <a:r>
              <a:rPr lang="nl-NL"/>
              <a:t>[“Quote”]</a:t>
            </a:r>
          </a:p>
        </p:txBody>
      </p:sp>
      <p:sp>
        <p:nvSpPr>
          <p:cNvPr id="4" name="02_Frame 3[PHJU] (JU-Free)">
            <a:extLst>
              <a:ext uri="{FF2B5EF4-FFF2-40B4-BE49-F238E27FC236}">
                <a16:creationId xmlns:a16="http://schemas.microsoft.com/office/drawing/2014/main" id="{C3A23422-12F0-474B-0542-A982C0F1DAEF}"/>
              </a:ext>
            </a:extLst>
          </p:cNvPr>
          <p:cNvSpPr>
            <a:spLocks noGrp="1"/>
          </p:cNvSpPr>
          <p:nvPr>
            <p:ph type="pic" idx="1007" hasCustomPrompt="1"/>
          </p:nvPr>
        </p:nvSpPr>
        <p:spPr bwMode="auto">
          <a:xfrm>
            <a:off x="230400" y="230400"/>
            <a:ext cx="5746654" cy="6172200"/>
          </a:xfrm>
          <a:custGeom>
            <a:avLst/>
            <a:gdLst>
              <a:gd name="connsiteX0" fmla="*/ 1365568 w 5746654"/>
              <a:gd name="connsiteY0" fmla="*/ 0 h 6172200"/>
              <a:gd name="connsiteX1" fmla="*/ 5740088 w 5746654"/>
              <a:gd name="connsiteY1" fmla="*/ 0 h 6172200"/>
              <a:gd name="connsiteX2" fmla="*/ 5746654 w 5746654"/>
              <a:gd name="connsiteY2" fmla="*/ 0 h 6172200"/>
              <a:gd name="connsiteX3" fmla="*/ 5746654 w 5746654"/>
              <a:gd name="connsiteY3" fmla="*/ 6172200 h 6172200"/>
              <a:gd name="connsiteX4" fmla="*/ 5210829 w 5746654"/>
              <a:gd name="connsiteY4" fmla="*/ 6172200 h 6172200"/>
              <a:gd name="connsiteX5" fmla="*/ 0 w 5746654"/>
              <a:gd name="connsiteY5" fmla="*/ 6172200 h 6172200"/>
              <a:gd name="connsiteX6" fmla="*/ 0 w 5746654"/>
              <a:gd name="connsiteY6" fmla="*/ 1365568 h 6172200"/>
              <a:gd name="connsiteX7" fmla="*/ 1365568 w 5746654"/>
              <a:gd name="connsiteY7"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6654" h="6172200">
                <a:moveTo>
                  <a:pt x="1365568" y="0"/>
                </a:moveTo>
                <a:cubicBezTo>
                  <a:pt x="1365568" y="0"/>
                  <a:pt x="1365568" y="0"/>
                  <a:pt x="5740088" y="0"/>
                </a:cubicBezTo>
                <a:lnTo>
                  <a:pt x="5746654" y="0"/>
                </a:lnTo>
                <a:lnTo>
                  <a:pt x="5746654" y="6172200"/>
                </a:lnTo>
                <a:lnTo>
                  <a:pt x="5210829" y="6172200"/>
                </a:lnTo>
                <a:cubicBezTo>
                  <a:pt x="3800659" y="6172200"/>
                  <a:pt x="2085677" y="6172200"/>
                  <a:pt x="0" y="6172200"/>
                </a:cubicBezTo>
                <a:lnTo>
                  <a:pt x="0" y="1365568"/>
                </a:lnTo>
                <a:cubicBezTo>
                  <a:pt x="0" y="611505"/>
                  <a:pt x="611505" y="0"/>
                  <a:pt x="1365568"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dirty="0"/>
              <a:t>[Afbeelding]</a:t>
            </a:r>
          </a:p>
        </p:txBody>
      </p:sp>
      <p:sp>
        <p:nvSpPr>
          <p:cNvPr id="5" name="Date Placeholder 4 (JU-Free)">
            <a:extLst>
              <a:ext uri="{FF2B5EF4-FFF2-40B4-BE49-F238E27FC236}">
                <a16:creationId xmlns:a16="http://schemas.microsoft.com/office/drawing/2014/main" id="{FB982FF9-C735-DA23-6A6F-C1ED66D1DD2B}"/>
              </a:ext>
            </a:extLst>
          </p:cNvPr>
          <p:cNvSpPr>
            <a:spLocks noGrp="1"/>
          </p:cNvSpPr>
          <p:nvPr>
            <p:ph type="dt" sz="half" idx="1008"/>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9" name="Footer Placeholder 5 (JU-Free)">
            <a:extLst>
              <a:ext uri="{FF2B5EF4-FFF2-40B4-BE49-F238E27FC236}">
                <a16:creationId xmlns:a16="http://schemas.microsoft.com/office/drawing/2014/main" id="{604F08E0-8F20-AF75-4EAF-7633773133DD}"/>
              </a:ext>
            </a:extLst>
          </p:cNvPr>
          <p:cNvSpPr>
            <a:spLocks noGrp="1"/>
          </p:cNvSpPr>
          <p:nvPr>
            <p:ph type="ftr" sz="quarter" idx="1009"/>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0" name="Slide Number Placeholder 6 (JU-Free)">
            <a:extLst>
              <a:ext uri="{FF2B5EF4-FFF2-40B4-BE49-F238E27FC236}">
                <a16:creationId xmlns:a16="http://schemas.microsoft.com/office/drawing/2014/main" id="{8857CF29-10ED-FBF8-9466-F1BF4042A589}"/>
              </a:ext>
            </a:extLst>
          </p:cNvPr>
          <p:cNvSpPr>
            <a:spLocks noGrp="1"/>
          </p:cNvSpPr>
          <p:nvPr>
            <p:ph type="sldNum" sz="quarter" idx="1010"/>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854393644"/>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0319D275-925B-D29D-BDB3-3866601E8BD3}"/>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154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D4C66EA0-619E-E494-6C8D-53E18C0E148B}"/>
              </a:ext>
            </a:extLst>
          </p:cNvPr>
          <p:cNvSpPr>
            <a:spLocks noGrp="1"/>
          </p:cNvSpPr>
          <p:nvPr>
            <p:ph type="title" hasCustomPrompt="1"/>
          </p:nvPr>
        </p:nvSpPr>
        <p:spPr>
          <a:xfrm>
            <a:off x="685800" y="1828800"/>
            <a:ext cx="10820400" cy="3238500"/>
          </a:xfrm>
        </p:spPr>
        <p:txBody>
          <a:bodyPr/>
          <a:lstStyle>
            <a:lvl1pPr algn="ctr">
              <a:defRPr kumimoji="0" sz="6800" b="0" i="0" u="none" baseline="0">
                <a:solidFill>
                  <a:schemeClr val="tx2">
                    <a:lumMod val="100000"/>
                  </a:schemeClr>
                </a:solidFill>
                <a:latin typeface="RijksoverheidSerif" panose="02000506060000020004" pitchFamily="2" charset="0"/>
              </a:defRPr>
            </a:lvl1pPr>
          </a:lstStyle>
          <a:p>
            <a:r>
              <a:rPr lang="nl-NL"/>
              <a:t>[“Quote”]</a:t>
            </a:r>
          </a:p>
        </p:txBody>
      </p:sp>
      <p:sp>
        <p:nvSpPr>
          <p:cNvPr id="4" name="Date Placeholder 3 (JU-Free)">
            <a:extLst>
              <a:ext uri="{FF2B5EF4-FFF2-40B4-BE49-F238E27FC236}">
                <a16:creationId xmlns:a16="http://schemas.microsoft.com/office/drawing/2014/main" id="{730873AD-D40C-A776-283C-B84BFFA80975}"/>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7" name="Footer Placeholder 4 (JU-Free)">
            <a:extLst>
              <a:ext uri="{FF2B5EF4-FFF2-40B4-BE49-F238E27FC236}">
                <a16:creationId xmlns:a16="http://schemas.microsoft.com/office/drawing/2014/main" id="{257DB4A5-6AD1-E5BF-3386-7C8E3E88EC7C}"/>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8" name="Slide Number Placeholder 5 (JU-Free)">
            <a:extLst>
              <a:ext uri="{FF2B5EF4-FFF2-40B4-BE49-F238E27FC236}">
                <a16:creationId xmlns:a16="http://schemas.microsoft.com/office/drawing/2014/main" id="{2826B601-5033-EBD3-0442-880B2B6EA9FA}"/>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596058148"/>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hemelblauw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0319D275-925B-D29D-BDB3-3866601E8BD3}"/>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007BC7"/>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BFF02DA6-470D-BAC6-6DF1-1F37ED4F22B9}"/>
              </a:ext>
            </a:extLst>
          </p:cNvPr>
          <p:cNvSpPr>
            <a:spLocks noGrp="1"/>
          </p:cNvSpPr>
          <p:nvPr>
            <p:ph type="title" hasCustomPrompt="1"/>
          </p:nvPr>
        </p:nvSpPr>
        <p:spPr>
          <a:xfrm>
            <a:off x="685800" y="1828800"/>
            <a:ext cx="10820400" cy="3238500"/>
          </a:xfrm>
        </p:spPr>
        <p:txBody>
          <a:bodyPr/>
          <a:lstStyle>
            <a:lvl1pPr algn="ctr">
              <a:defRPr kumimoji="0" sz="6800" b="0" i="0" u="none" baseline="0">
                <a:solidFill>
                  <a:srgbClr val="007BC7">
                    <a:lumMod val="100000"/>
                  </a:srgbClr>
                </a:solidFill>
                <a:latin typeface="RijksoverheidSerif" panose="02000506060000020004" pitchFamily="2" charset="0"/>
              </a:defRPr>
            </a:lvl1pPr>
          </a:lstStyle>
          <a:p>
            <a:r>
              <a:rPr lang="nl-NL"/>
              <a:t>[“Quote”]</a:t>
            </a:r>
          </a:p>
        </p:txBody>
      </p:sp>
      <p:sp>
        <p:nvSpPr>
          <p:cNvPr id="4" name="Date Placeholder 3 (JU-Free)">
            <a:extLst>
              <a:ext uri="{FF2B5EF4-FFF2-40B4-BE49-F238E27FC236}">
                <a16:creationId xmlns:a16="http://schemas.microsoft.com/office/drawing/2014/main" id="{7AF3CA5C-ECFB-8621-8B6A-64CAE7B00520}"/>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7" name="Footer Placeholder 4 (JU-Free)">
            <a:extLst>
              <a:ext uri="{FF2B5EF4-FFF2-40B4-BE49-F238E27FC236}">
                <a16:creationId xmlns:a16="http://schemas.microsoft.com/office/drawing/2014/main" id="{CB8F2C26-A6E8-208C-CBB1-EA97A5C18DB6}"/>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8" name="Slide Number Placeholder 5 (JU-Free)">
            <a:extLst>
              <a:ext uri="{FF2B5EF4-FFF2-40B4-BE49-F238E27FC236}">
                <a16:creationId xmlns:a16="http://schemas.microsoft.com/office/drawing/2014/main" id="{5F9A7A83-C2A2-5B76-5A4E-0158FEADF8C4}"/>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193431011"/>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groen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0319D275-925B-D29D-BDB3-3866601E8BD3}"/>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39870C"/>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4DA02332-8BC1-D6BB-4F06-4D73FDCB6589}"/>
              </a:ext>
            </a:extLst>
          </p:cNvPr>
          <p:cNvSpPr>
            <a:spLocks noGrp="1"/>
          </p:cNvSpPr>
          <p:nvPr>
            <p:ph type="title" hasCustomPrompt="1"/>
          </p:nvPr>
        </p:nvSpPr>
        <p:spPr>
          <a:xfrm>
            <a:off x="685800" y="1828800"/>
            <a:ext cx="10820400" cy="3238500"/>
          </a:xfrm>
        </p:spPr>
        <p:txBody>
          <a:bodyPr/>
          <a:lstStyle>
            <a:lvl1pPr algn="ctr">
              <a:defRPr kumimoji="0" sz="6800" b="0" i="0" u="none" baseline="0">
                <a:solidFill>
                  <a:srgbClr val="39870C">
                    <a:lumMod val="100000"/>
                  </a:srgbClr>
                </a:solidFill>
                <a:latin typeface="RijksoverheidSerif" panose="02000506060000020004" pitchFamily="2" charset="0"/>
              </a:defRPr>
            </a:lvl1pPr>
          </a:lstStyle>
          <a:p>
            <a:r>
              <a:rPr lang="nl-NL"/>
              <a:t>[“Quote”]</a:t>
            </a:r>
          </a:p>
        </p:txBody>
      </p:sp>
      <p:sp>
        <p:nvSpPr>
          <p:cNvPr id="4" name="Date Placeholder 3 (JU-Free)">
            <a:extLst>
              <a:ext uri="{FF2B5EF4-FFF2-40B4-BE49-F238E27FC236}">
                <a16:creationId xmlns:a16="http://schemas.microsoft.com/office/drawing/2014/main" id="{D06329BD-23C7-809A-DB3B-B482439A28C2}"/>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7" name="Footer Placeholder 4 (JU-Free)">
            <a:extLst>
              <a:ext uri="{FF2B5EF4-FFF2-40B4-BE49-F238E27FC236}">
                <a16:creationId xmlns:a16="http://schemas.microsoft.com/office/drawing/2014/main" id="{96884DD9-6B92-BE60-521B-42A573D7AC71}"/>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8" name="Slide Number Placeholder 5 (JU-Free)">
            <a:extLst>
              <a:ext uri="{FF2B5EF4-FFF2-40B4-BE49-F238E27FC236}">
                <a16:creationId xmlns:a16="http://schemas.microsoft.com/office/drawing/2014/main" id="{0540DA9E-819A-73E6-7956-848D8E4DBA12}"/>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36907985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oranje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0319D275-925B-D29D-BDB3-3866601E8BD3}"/>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E170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0E834F0C-3FAB-D347-5899-5F0A9FF554C8}"/>
              </a:ext>
            </a:extLst>
          </p:cNvPr>
          <p:cNvSpPr>
            <a:spLocks noGrp="1"/>
          </p:cNvSpPr>
          <p:nvPr>
            <p:ph type="title" hasCustomPrompt="1"/>
          </p:nvPr>
        </p:nvSpPr>
        <p:spPr>
          <a:xfrm>
            <a:off x="685800" y="1828800"/>
            <a:ext cx="10820400" cy="3238500"/>
          </a:xfrm>
        </p:spPr>
        <p:txBody>
          <a:bodyPr/>
          <a:lstStyle>
            <a:lvl1pPr algn="ctr">
              <a:defRPr kumimoji="0" sz="6800" b="0" i="0" u="none" baseline="0">
                <a:solidFill>
                  <a:srgbClr val="E17000">
                    <a:lumMod val="100000"/>
                  </a:srgbClr>
                </a:solidFill>
                <a:latin typeface="RijksoverheidSerif" panose="02000506060000020004" pitchFamily="2" charset="0"/>
              </a:defRPr>
            </a:lvl1pPr>
          </a:lstStyle>
          <a:p>
            <a:r>
              <a:rPr lang="nl-NL"/>
              <a:t>[“Quote”]</a:t>
            </a:r>
          </a:p>
        </p:txBody>
      </p:sp>
      <p:sp>
        <p:nvSpPr>
          <p:cNvPr id="4" name="Date Placeholder 3 (JU-Free)">
            <a:extLst>
              <a:ext uri="{FF2B5EF4-FFF2-40B4-BE49-F238E27FC236}">
                <a16:creationId xmlns:a16="http://schemas.microsoft.com/office/drawing/2014/main" id="{18FE6EEE-45B0-6EA8-2AC6-50152A2303BF}"/>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7" name="Footer Placeholder 4 (JU-Free)">
            <a:extLst>
              <a:ext uri="{FF2B5EF4-FFF2-40B4-BE49-F238E27FC236}">
                <a16:creationId xmlns:a16="http://schemas.microsoft.com/office/drawing/2014/main" id="{DA302A1D-D03C-664E-B2CA-DA5FB55E4B2D}"/>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8" name="Slide Number Placeholder 5 (JU-Free)">
            <a:extLst>
              <a:ext uri="{FF2B5EF4-FFF2-40B4-BE49-F238E27FC236}">
                <a16:creationId xmlns:a16="http://schemas.microsoft.com/office/drawing/2014/main" id="{ABA8BADF-0987-C3F4-C0A2-985C1DEBD8F1}"/>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1245538968"/>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kleurvlak (H2)]">
    <p:spTree>
      <p:nvGrpSpPr>
        <p:cNvPr id="1" name=""/>
        <p:cNvGrpSpPr/>
        <p:nvPr/>
      </p:nvGrpSpPr>
      <p:grpSpPr>
        <a:xfrm>
          <a:off x="0" y="0"/>
          <a:ext cx="0" cy="0"/>
          <a:chOff x="0" y="0"/>
          <a:chExt cx="0" cy="0"/>
        </a:xfrm>
      </p:grpSpPr>
      <p:sp>
        <p:nvSpPr>
          <p:cNvPr id="3" name="Frame 1">
            <a:extLst>
              <a:ext uri="{FF2B5EF4-FFF2-40B4-BE49-F238E27FC236}">
                <a16:creationId xmlns:a16="http://schemas.microsoft.com/office/drawing/2014/main" id="{4CB2A775-E2E8-57E8-1F25-FDA40F41998A}"/>
              </a:ext>
            </a:extLst>
          </p:cNvPr>
          <p:cNvSpPr>
            <a:spLocks noSelect="1"/>
          </p:cNvSpPr>
          <p:nvPr userDrawn="1"/>
        </p:nvSpPr>
        <p:spPr bwMode="auto">
          <a:xfrm>
            <a:off x="228600" y="228600"/>
            <a:ext cx="11734800" cy="6172200"/>
          </a:xfrm>
          <a:custGeom>
            <a:avLst/>
            <a:gdLst>
              <a:gd name="T0" fmla="*/ 0 w 36960"/>
              <a:gd name="T1" fmla="*/ 19440 h 19440"/>
              <a:gd name="T2" fmla="*/ 36960 w 36960"/>
              <a:gd name="T3" fmla="*/ 19440 h 19440"/>
              <a:gd name="T4" fmla="*/ 36960 w 36960"/>
              <a:gd name="T5" fmla="*/ 0 h 19440"/>
              <a:gd name="T6" fmla="*/ 4301 w 36960"/>
              <a:gd name="T7" fmla="*/ 0 h 19440"/>
              <a:gd name="T8" fmla="*/ 0 w 36960"/>
              <a:gd name="T9" fmla="*/ 4301 h 19440"/>
              <a:gd name="T10" fmla="*/ 0 w 36960"/>
              <a:gd name="T11" fmla="*/ 19440 h 19440"/>
            </a:gdLst>
            <a:ahLst/>
            <a:cxnLst>
              <a:cxn ang="0">
                <a:pos x="T0" y="T1"/>
              </a:cxn>
              <a:cxn ang="0">
                <a:pos x="T2" y="T3"/>
              </a:cxn>
              <a:cxn ang="0">
                <a:pos x="T4" y="T5"/>
              </a:cxn>
              <a:cxn ang="0">
                <a:pos x="T6" y="T7"/>
              </a:cxn>
              <a:cxn ang="0">
                <a:pos x="T8" y="T9"/>
              </a:cxn>
              <a:cxn ang="0">
                <a:pos x="T10" y="T11"/>
              </a:cxn>
            </a:cxnLst>
            <a:rect l="0" t="0" r="r" b="b"/>
            <a:pathLst>
              <a:path w="36960" h="19440">
                <a:moveTo>
                  <a:pt x="0" y="19440"/>
                </a:moveTo>
                <a:cubicBezTo>
                  <a:pt x="36960" y="19440"/>
                  <a:pt x="36960" y="19440"/>
                  <a:pt x="36960" y="19440"/>
                </a:cubicBezTo>
                <a:cubicBezTo>
                  <a:pt x="36960" y="0"/>
                  <a:pt x="36960" y="0"/>
                  <a:pt x="36960" y="0"/>
                </a:cubicBezTo>
                <a:cubicBezTo>
                  <a:pt x="4301" y="0"/>
                  <a:pt x="4301" y="0"/>
                  <a:pt x="4301" y="0"/>
                </a:cubicBezTo>
                <a:cubicBezTo>
                  <a:pt x="1926" y="0"/>
                  <a:pt x="0" y="1926"/>
                  <a:pt x="0" y="4301"/>
                </a:cubicBezTo>
                <a:lnTo>
                  <a:pt x="0" y="19440"/>
                </a:lnTo>
                <a:close/>
              </a:path>
            </a:pathLst>
          </a:custGeom>
          <a:solidFill>
            <a:srgbClr val="164273"/>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4" name="01_***Title 2 (JU-Free)">
            <a:extLst>
              <a:ext uri="{FF2B5EF4-FFF2-40B4-BE49-F238E27FC236}">
                <a16:creationId xmlns:a16="http://schemas.microsoft.com/office/drawing/2014/main" id="{50F4B969-C651-94E2-118F-A6246538341A}"/>
              </a:ext>
            </a:extLst>
          </p:cNvPr>
          <p:cNvSpPr>
            <a:spLocks noGrp="1"/>
          </p:cNvSpPr>
          <p:nvPr>
            <p:ph type="title" hasCustomPrompt="1"/>
          </p:nvPr>
        </p:nvSpPr>
        <p:spPr>
          <a:xfrm>
            <a:off x="685800" y="1828800"/>
            <a:ext cx="10820400" cy="3238500"/>
          </a:xfrm>
        </p:spPr>
        <p:txBody>
          <a:bodyPr/>
          <a:lstStyle>
            <a:lvl1pPr algn="ctr">
              <a:defRPr kumimoji="0" sz="6800" b="0" i="0" u="none" baseline="0">
                <a:solidFill>
                  <a:schemeClr val="bg1">
                    <a:lumMod val="100000"/>
                  </a:schemeClr>
                </a:solidFill>
                <a:latin typeface="RijksoverheidSerif" panose="02000506060000020004" pitchFamily="2" charset="0"/>
              </a:defRPr>
            </a:lvl1pPr>
          </a:lstStyle>
          <a:p>
            <a:r>
              <a:rPr lang="nl-NL"/>
              <a:t>[“Quote”]</a:t>
            </a:r>
          </a:p>
        </p:txBody>
      </p:sp>
      <p:sp>
        <p:nvSpPr>
          <p:cNvPr id="8" name="Date Placeholder 3 (JU-Free)">
            <a:extLst>
              <a:ext uri="{FF2B5EF4-FFF2-40B4-BE49-F238E27FC236}">
                <a16:creationId xmlns:a16="http://schemas.microsoft.com/office/drawing/2014/main" id="{751CC31C-DA16-8583-A27D-4C4CD24E64CD}"/>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9" name="Footer Placeholder 4 (JU-Free)">
            <a:extLst>
              <a:ext uri="{FF2B5EF4-FFF2-40B4-BE49-F238E27FC236}">
                <a16:creationId xmlns:a16="http://schemas.microsoft.com/office/drawing/2014/main" id="{F469166D-0B33-ECC6-C988-9F13476E6FD0}"/>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0" name="Slide Number Placeholder 5 (JU-Free)">
            <a:extLst>
              <a:ext uri="{FF2B5EF4-FFF2-40B4-BE49-F238E27FC236}">
                <a16:creationId xmlns:a16="http://schemas.microsoft.com/office/drawing/2014/main" id="{E2E41D47-792E-6B4D-B1F1-112FB6F950AA}"/>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827412634"/>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houd van twee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BC4D0856-F01A-54B3-EC0E-068CB9574539}"/>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154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 name="01_Title 2 (JU-Free)">
            <a:extLst>
              <a:ext uri="{FF2B5EF4-FFF2-40B4-BE49-F238E27FC236}">
                <a16:creationId xmlns:a16="http://schemas.microsoft.com/office/drawing/2014/main" id="{183DB3CA-A6D7-A407-23FF-648B8A92E071}"/>
              </a:ext>
            </a:extLst>
          </p:cNvPr>
          <p:cNvSpPr>
            <a:spLocks noGrp="1"/>
          </p:cNvSpPr>
          <p:nvPr>
            <p:ph type="title" hasCustomPrompt="1"/>
          </p:nvPr>
        </p:nvSpPr>
        <p:spPr>
          <a:xfrm>
            <a:off x="685800" y="673100"/>
            <a:ext cx="108204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a:t>[Titel]</a:t>
            </a:r>
          </a:p>
        </p:txBody>
      </p:sp>
      <p:sp>
        <p:nvSpPr>
          <p:cNvPr id="5" name="02_Frame content 3[PHJU] (JU-Free)"/>
          <p:cNvSpPr>
            <a:spLocks noGrp="1"/>
          </p:cNvSpPr>
          <p:nvPr>
            <p:ph sz="half" idx="1" hasCustomPrompt="1"/>
          </p:nvPr>
        </p:nvSpPr>
        <p:spPr>
          <a:xfrm>
            <a:off x="685800" y="1752600"/>
            <a:ext cx="4965700" cy="4013200"/>
          </a:xfrm>
        </p:spPr>
        <p:txBody>
          <a:bodyPr/>
          <a:lstStyle/>
          <a:p>
            <a:pPr lvl="0"/>
            <a:r>
              <a:rPr lang="nl-NL" dirty="0"/>
              <a:t>[Typ tekst of klik op een pictogram om een object in te voegen]</a:t>
            </a:r>
          </a:p>
        </p:txBody>
      </p:sp>
      <p:sp>
        <p:nvSpPr>
          <p:cNvPr id="6" name="03_Frame content 4[PHJU] (JU-Free)">
            <a:extLst>
              <a:ext uri="{FF2B5EF4-FFF2-40B4-BE49-F238E27FC236}">
                <a16:creationId xmlns:a16="http://schemas.microsoft.com/office/drawing/2014/main" id="{5D80E0D0-67CC-6BE0-9258-7BD5F34E5F82}"/>
              </a:ext>
            </a:extLst>
          </p:cNvPr>
          <p:cNvSpPr>
            <a:spLocks noGrp="1"/>
          </p:cNvSpPr>
          <p:nvPr>
            <p:ph sz="half" idx="2" hasCustomPrompt="1"/>
          </p:nvPr>
        </p:nvSpPr>
        <p:spPr>
          <a:xfrm>
            <a:off x="6540500" y="1752600"/>
            <a:ext cx="4965700" cy="4013200"/>
          </a:xfrm>
        </p:spPr>
        <p:txBody>
          <a:bodyPr/>
          <a:lstStyle/>
          <a:p>
            <a:pPr lvl="0"/>
            <a:r>
              <a:rPr lang="nl-NL" dirty="0"/>
              <a:t>[Typ tekst of klik op een pictogram om een object in te voegen]</a:t>
            </a:r>
          </a:p>
        </p:txBody>
      </p:sp>
      <p:sp>
        <p:nvSpPr>
          <p:cNvPr id="12" name="Date Placeholder 5 (JU-Free)">
            <a:extLst>
              <a:ext uri="{FF2B5EF4-FFF2-40B4-BE49-F238E27FC236}">
                <a16:creationId xmlns:a16="http://schemas.microsoft.com/office/drawing/2014/main" id="{8C1A2908-3482-9C04-2016-120DA0080E07}"/>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13" name="Footer Placeholder 6 (JU-Free)">
            <a:extLst>
              <a:ext uri="{FF2B5EF4-FFF2-40B4-BE49-F238E27FC236}">
                <a16:creationId xmlns:a16="http://schemas.microsoft.com/office/drawing/2014/main" id="{CAA9CE9E-DFE4-4002-E856-879AB9662F3F}"/>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4" name="Slide Number Placeholder 7 (JU-Free)">
            <a:extLst>
              <a:ext uri="{FF2B5EF4-FFF2-40B4-BE49-F238E27FC236}">
                <a16:creationId xmlns:a16="http://schemas.microsoft.com/office/drawing/2014/main" id="{80C47B66-9B04-17EC-DFC9-C42F9F9782E6}"/>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1100208278"/>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houd van twee hemelblauw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BC4D0856-F01A-54B3-EC0E-068CB9574539}"/>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007BC7"/>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5" name="01_Title 2 (JU-Free)">
            <a:extLst>
              <a:ext uri="{FF2B5EF4-FFF2-40B4-BE49-F238E27FC236}">
                <a16:creationId xmlns:a16="http://schemas.microsoft.com/office/drawing/2014/main" id="{B11FB404-F498-5A0C-10C6-4F8AA50C7DB4}"/>
              </a:ext>
            </a:extLst>
          </p:cNvPr>
          <p:cNvSpPr>
            <a:spLocks noGrp="1"/>
          </p:cNvSpPr>
          <p:nvPr>
            <p:ph type="title" hasCustomPrompt="1"/>
          </p:nvPr>
        </p:nvSpPr>
        <p:spPr>
          <a:xfrm>
            <a:off x="685800" y="673100"/>
            <a:ext cx="10820400" cy="901700"/>
          </a:xfrm>
        </p:spPr>
        <p:txBody>
          <a:bodyPr/>
          <a:lstStyle>
            <a:lvl1pPr algn="l">
              <a:defRPr kumimoji="0" sz="3600" b="0" i="0" u="none" baseline="0">
                <a:solidFill>
                  <a:srgbClr val="007BC7">
                    <a:lumMod val="100000"/>
                  </a:srgbClr>
                </a:solidFill>
                <a:latin typeface="RijksSansTT SemiBold" panose="020B0704010101010104" pitchFamily="34" charset="0"/>
              </a:defRPr>
            </a:lvl1pPr>
          </a:lstStyle>
          <a:p>
            <a:r>
              <a:rPr lang="nl-NL"/>
              <a:t>[Titel]</a:t>
            </a:r>
          </a:p>
        </p:txBody>
      </p:sp>
      <p:sp>
        <p:nvSpPr>
          <p:cNvPr id="6" name="02_Frame content 3[PHJU] (JU-Free)"/>
          <p:cNvSpPr>
            <a:spLocks noGrp="1"/>
          </p:cNvSpPr>
          <p:nvPr>
            <p:ph sz="half" idx="1" hasCustomPrompt="1"/>
          </p:nvPr>
        </p:nvSpPr>
        <p:spPr>
          <a:xfrm>
            <a:off x="685800" y="1752600"/>
            <a:ext cx="4965700" cy="4013200"/>
          </a:xfrm>
        </p:spPr>
        <p:txBody>
          <a:bodyPr/>
          <a:lstStyle/>
          <a:p>
            <a:pPr lvl="0"/>
            <a:r>
              <a:rPr lang="nl-NL" dirty="0"/>
              <a:t>[Typ tekst of klik op een pictogram om een object in te voegen]</a:t>
            </a:r>
          </a:p>
        </p:txBody>
      </p:sp>
      <p:sp>
        <p:nvSpPr>
          <p:cNvPr id="7" name="03_Frame content 4[PHJU] (JU-Free)"/>
          <p:cNvSpPr>
            <a:spLocks noGrp="1"/>
          </p:cNvSpPr>
          <p:nvPr>
            <p:ph sz="half" idx="2" hasCustomPrompt="1"/>
          </p:nvPr>
        </p:nvSpPr>
        <p:spPr>
          <a:xfrm>
            <a:off x="6540500" y="1752600"/>
            <a:ext cx="4965700" cy="4013200"/>
          </a:xfrm>
        </p:spPr>
        <p:txBody>
          <a:bodyPr/>
          <a:lstStyle/>
          <a:p>
            <a:pPr lvl="0"/>
            <a:r>
              <a:rPr lang="nl-NL"/>
              <a:t>[Typ tekst of klik op een pictogram om een object in te voegen]</a:t>
            </a:r>
            <a:endParaRPr lang="nl-NL" dirty="0"/>
          </a:p>
        </p:txBody>
      </p:sp>
      <p:sp>
        <p:nvSpPr>
          <p:cNvPr id="12" name="Date Placeholder 5 (JU-Free)">
            <a:extLst>
              <a:ext uri="{FF2B5EF4-FFF2-40B4-BE49-F238E27FC236}">
                <a16:creationId xmlns:a16="http://schemas.microsoft.com/office/drawing/2014/main" id="{3D15A21F-EB8D-C1D4-52B8-81B90AADF657}"/>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13" name="Footer Placeholder 6 (JU-Free)">
            <a:extLst>
              <a:ext uri="{FF2B5EF4-FFF2-40B4-BE49-F238E27FC236}">
                <a16:creationId xmlns:a16="http://schemas.microsoft.com/office/drawing/2014/main" id="{46084BB8-F47B-9D21-5074-1CE01F5FC9A3}"/>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4" name="Slide Number Placeholder 7 (JU-Free)">
            <a:extLst>
              <a:ext uri="{FF2B5EF4-FFF2-40B4-BE49-F238E27FC236}">
                <a16:creationId xmlns:a16="http://schemas.microsoft.com/office/drawing/2014/main" id="{74649801-88D9-E5FE-B6EA-454D573BF28A}"/>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581597912"/>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houd van twee groen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BC4D0856-F01A-54B3-EC0E-068CB9574539}"/>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39870C"/>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4" name="01_Title 2 (JU-Free)">
            <a:extLst>
              <a:ext uri="{FF2B5EF4-FFF2-40B4-BE49-F238E27FC236}">
                <a16:creationId xmlns:a16="http://schemas.microsoft.com/office/drawing/2014/main" id="{0B58D772-15BD-8DC3-1060-82258C8E1B8D}"/>
              </a:ext>
            </a:extLst>
          </p:cNvPr>
          <p:cNvSpPr>
            <a:spLocks noGrp="1"/>
          </p:cNvSpPr>
          <p:nvPr>
            <p:ph type="title" hasCustomPrompt="1"/>
          </p:nvPr>
        </p:nvSpPr>
        <p:spPr>
          <a:xfrm>
            <a:off x="685800" y="673100"/>
            <a:ext cx="10820400" cy="901700"/>
          </a:xfrm>
        </p:spPr>
        <p:txBody>
          <a:bodyPr/>
          <a:lstStyle>
            <a:lvl1pPr algn="l">
              <a:defRPr kumimoji="0" sz="3600" b="0" i="0" u="none" baseline="0">
                <a:solidFill>
                  <a:srgbClr val="39870C">
                    <a:lumMod val="100000"/>
                  </a:srgbClr>
                </a:solidFill>
                <a:latin typeface="RijksSansTT SemiBold" panose="020B0704010101010104" pitchFamily="34" charset="0"/>
              </a:defRPr>
            </a:lvl1pPr>
          </a:lstStyle>
          <a:p>
            <a:r>
              <a:rPr lang="nl-NL"/>
              <a:t>[Titel]</a:t>
            </a:r>
          </a:p>
        </p:txBody>
      </p:sp>
      <p:sp>
        <p:nvSpPr>
          <p:cNvPr id="5" name="02_Frame content 3[PHJU] (JU-Free)"/>
          <p:cNvSpPr>
            <a:spLocks noGrp="1"/>
          </p:cNvSpPr>
          <p:nvPr>
            <p:ph sz="half" idx="1" hasCustomPrompt="1"/>
          </p:nvPr>
        </p:nvSpPr>
        <p:spPr>
          <a:xfrm>
            <a:off x="685800" y="1752600"/>
            <a:ext cx="4965700" cy="4013200"/>
          </a:xfrm>
        </p:spPr>
        <p:txBody>
          <a:bodyPr/>
          <a:lstStyle/>
          <a:p>
            <a:pPr lvl="0"/>
            <a:r>
              <a:rPr lang="nl-NL" dirty="0"/>
              <a:t>[Typ tekst of klik op een pictogram om een object in te voegen]</a:t>
            </a:r>
          </a:p>
        </p:txBody>
      </p:sp>
      <p:sp>
        <p:nvSpPr>
          <p:cNvPr id="6" name="03_Frame content 4[PHJU] (JU-Free)"/>
          <p:cNvSpPr>
            <a:spLocks noGrp="1"/>
          </p:cNvSpPr>
          <p:nvPr>
            <p:ph sz="half" idx="2" hasCustomPrompt="1"/>
          </p:nvPr>
        </p:nvSpPr>
        <p:spPr>
          <a:xfrm>
            <a:off x="6540500" y="1752600"/>
            <a:ext cx="4965700" cy="4013200"/>
          </a:xfrm>
        </p:spPr>
        <p:txBody>
          <a:bodyPr/>
          <a:lstStyle/>
          <a:p>
            <a:pPr lvl="0"/>
            <a:r>
              <a:rPr lang="nl-NL" dirty="0"/>
              <a:t>[Typ tekst of klik op een pictogram om een object in te voegen]</a:t>
            </a:r>
          </a:p>
        </p:txBody>
      </p:sp>
      <p:sp>
        <p:nvSpPr>
          <p:cNvPr id="7" name="Date Placeholder 5 (JU-Free)">
            <a:extLst>
              <a:ext uri="{FF2B5EF4-FFF2-40B4-BE49-F238E27FC236}">
                <a16:creationId xmlns:a16="http://schemas.microsoft.com/office/drawing/2014/main" id="{1A59AC1A-7EC0-5177-6178-E88BCBC6A537}"/>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10" name="Footer Placeholder 6 (JU-Free)">
            <a:extLst>
              <a:ext uri="{FF2B5EF4-FFF2-40B4-BE49-F238E27FC236}">
                <a16:creationId xmlns:a16="http://schemas.microsoft.com/office/drawing/2014/main" id="{2B26F153-20F6-B1F5-6F67-BB419719D35F}"/>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1" name="Slide Number Placeholder 7 (JU-Free)">
            <a:extLst>
              <a:ext uri="{FF2B5EF4-FFF2-40B4-BE49-F238E27FC236}">
                <a16:creationId xmlns:a16="http://schemas.microsoft.com/office/drawing/2014/main" id="{87683179-2760-5170-ABD7-90100D57396B}"/>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2259960973"/>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houd van twee oranje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BC4D0856-F01A-54B3-EC0E-068CB9574539}"/>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E17000"/>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3" name="01_Title 2 (JU-Free)">
            <a:extLst>
              <a:ext uri="{FF2B5EF4-FFF2-40B4-BE49-F238E27FC236}">
                <a16:creationId xmlns:a16="http://schemas.microsoft.com/office/drawing/2014/main" id="{6831EB73-FBDA-4151-128C-A0FB5E85E636}"/>
              </a:ext>
            </a:extLst>
          </p:cNvPr>
          <p:cNvSpPr>
            <a:spLocks noGrp="1"/>
          </p:cNvSpPr>
          <p:nvPr>
            <p:ph type="title" hasCustomPrompt="1"/>
          </p:nvPr>
        </p:nvSpPr>
        <p:spPr>
          <a:xfrm>
            <a:off x="685800" y="673100"/>
            <a:ext cx="10820400" cy="901700"/>
          </a:xfrm>
        </p:spPr>
        <p:txBody>
          <a:bodyPr/>
          <a:lstStyle>
            <a:lvl1pPr algn="l">
              <a:defRPr kumimoji="0" sz="3600" b="0" i="0" u="none" baseline="0">
                <a:solidFill>
                  <a:srgbClr val="E17000">
                    <a:lumMod val="100000"/>
                  </a:srgbClr>
                </a:solidFill>
                <a:latin typeface="RijksSansTT SemiBold" panose="020B0704010101010104" pitchFamily="34" charset="0"/>
              </a:defRPr>
            </a:lvl1pPr>
          </a:lstStyle>
          <a:p>
            <a:r>
              <a:rPr lang="nl-NL" dirty="0"/>
              <a:t>[Titel]</a:t>
            </a:r>
          </a:p>
        </p:txBody>
      </p:sp>
      <p:sp>
        <p:nvSpPr>
          <p:cNvPr id="4" name="02_Frame content 3[PHJU] (JU-Free)">
            <a:extLst>
              <a:ext uri="{FF2B5EF4-FFF2-40B4-BE49-F238E27FC236}">
                <a16:creationId xmlns:a16="http://schemas.microsoft.com/office/drawing/2014/main" id="{0F8F068F-CD05-39B0-CEE8-958473CBBAF7}"/>
              </a:ext>
            </a:extLst>
          </p:cNvPr>
          <p:cNvSpPr>
            <a:spLocks noGrp="1"/>
          </p:cNvSpPr>
          <p:nvPr>
            <p:ph sz="half" idx="1" hasCustomPrompt="1"/>
          </p:nvPr>
        </p:nvSpPr>
        <p:spPr>
          <a:xfrm>
            <a:off x="685800" y="1752600"/>
            <a:ext cx="4965700" cy="4013200"/>
          </a:xfrm>
        </p:spPr>
        <p:txBody>
          <a:bodyPr/>
          <a:lstStyle/>
          <a:p>
            <a:pPr lvl="0"/>
            <a:r>
              <a:rPr lang="nl-NL" dirty="0"/>
              <a:t>[Typ tekst of klik op een pictogram om een object in te voegen]</a:t>
            </a:r>
          </a:p>
        </p:txBody>
      </p:sp>
      <p:sp>
        <p:nvSpPr>
          <p:cNvPr id="5" name="03_Frame content 4[PHJU] (JU-Free)"/>
          <p:cNvSpPr>
            <a:spLocks noGrp="1"/>
          </p:cNvSpPr>
          <p:nvPr>
            <p:ph sz="half" idx="2" hasCustomPrompt="1"/>
          </p:nvPr>
        </p:nvSpPr>
        <p:spPr>
          <a:xfrm>
            <a:off x="6540500" y="1752600"/>
            <a:ext cx="4965700" cy="4013200"/>
          </a:xfrm>
        </p:spPr>
        <p:txBody>
          <a:bodyPr/>
          <a:lstStyle/>
          <a:p>
            <a:pPr lvl="0"/>
            <a:r>
              <a:rPr lang="nl-NL"/>
              <a:t>[Typ tekst of klik op een pictogram om een object in te voegen]</a:t>
            </a:r>
            <a:endParaRPr lang="nl-NL" dirty="0"/>
          </a:p>
        </p:txBody>
      </p:sp>
      <p:sp>
        <p:nvSpPr>
          <p:cNvPr id="6" name="Date Placeholder 5 (JU-Free)">
            <a:extLst>
              <a:ext uri="{FF2B5EF4-FFF2-40B4-BE49-F238E27FC236}">
                <a16:creationId xmlns:a16="http://schemas.microsoft.com/office/drawing/2014/main" id="{54435C06-212F-F38F-0CD2-A1D727052408}"/>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7" name="Footer Placeholder 6 (JU-Free)">
            <a:extLst>
              <a:ext uri="{FF2B5EF4-FFF2-40B4-BE49-F238E27FC236}">
                <a16:creationId xmlns:a16="http://schemas.microsoft.com/office/drawing/2014/main" id="{A68BBDEA-D351-B42A-1232-35C344F251C6}"/>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10" name="Slide Number Placeholder 7 (JU-Free)">
            <a:extLst>
              <a:ext uri="{FF2B5EF4-FFF2-40B4-BE49-F238E27FC236}">
                <a16:creationId xmlns:a16="http://schemas.microsoft.com/office/drawing/2014/main" id="{D31234C2-7748-E359-230B-679FB2E89382}"/>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432840463"/>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lleen titel (H2)]">
    <p:spTree>
      <p:nvGrpSpPr>
        <p:cNvPr id="1" name=""/>
        <p:cNvGrpSpPr/>
        <p:nvPr/>
      </p:nvGrpSpPr>
      <p:grpSpPr>
        <a:xfrm>
          <a:off x="0" y="0"/>
          <a:ext cx="0" cy="0"/>
          <a:chOff x="0" y="0"/>
          <a:chExt cx="0" cy="0"/>
        </a:xfrm>
      </p:grpSpPr>
      <p:sp>
        <p:nvSpPr>
          <p:cNvPr id="4" name="Frame 1">
            <a:extLst>
              <a:ext uri="{FF2B5EF4-FFF2-40B4-BE49-F238E27FC236}">
                <a16:creationId xmlns:a16="http://schemas.microsoft.com/office/drawing/2014/main" id="{3D18E7DE-09D8-7226-4AA2-185D3FBFECEC}"/>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154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 name="01_Title 2 (JU-Free)">
            <a:extLst>
              <a:ext uri="{FF2B5EF4-FFF2-40B4-BE49-F238E27FC236}">
                <a16:creationId xmlns:a16="http://schemas.microsoft.com/office/drawing/2014/main" id="{21C26498-AED2-17F6-5561-93C7730B4081}"/>
              </a:ext>
            </a:extLst>
          </p:cNvPr>
          <p:cNvSpPr>
            <a:spLocks noGrp="1"/>
          </p:cNvSpPr>
          <p:nvPr>
            <p:ph type="title" hasCustomPrompt="1"/>
          </p:nvPr>
        </p:nvSpPr>
        <p:spPr>
          <a:xfrm>
            <a:off x="685800" y="673100"/>
            <a:ext cx="108204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dirty="0"/>
              <a:t>[Titel]</a:t>
            </a:r>
          </a:p>
        </p:txBody>
      </p:sp>
      <p:sp>
        <p:nvSpPr>
          <p:cNvPr id="3" name="Date Placeholder 3 (JU-Free)">
            <a:extLst>
              <a:ext uri="{FF2B5EF4-FFF2-40B4-BE49-F238E27FC236}">
                <a16:creationId xmlns:a16="http://schemas.microsoft.com/office/drawing/2014/main" id="{F50E2C7F-61A4-0D9C-4520-1FF4493B6F79}"/>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5" name="Footer Placeholder 4 (JU-Free)">
            <a:extLst>
              <a:ext uri="{FF2B5EF4-FFF2-40B4-BE49-F238E27FC236}">
                <a16:creationId xmlns:a16="http://schemas.microsoft.com/office/drawing/2014/main" id="{41CB4607-10C7-1BB1-220E-B8C3880D6E23}"/>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9" name="Slide Number Placeholder 5 (JU-Free)">
            <a:extLst>
              <a:ext uri="{FF2B5EF4-FFF2-40B4-BE49-F238E27FC236}">
                <a16:creationId xmlns:a16="http://schemas.microsoft.com/office/drawing/2014/main" id="{16AAAFA5-D1CE-B707-8DA1-8E3FF21C8ACE}"/>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535834222"/>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6" name="Frame 1">
            <a:extLst>
              <a:ext uri="{FF2B5EF4-FFF2-40B4-BE49-F238E27FC236}">
                <a16:creationId xmlns:a16="http://schemas.microsoft.com/office/drawing/2014/main" id="{65783620-E2BA-20B6-7100-700F64E5687F}"/>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154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 name="Date Placeholder 2 (JU-Free)">
            <a:extLst>
              <a:ext uri="{FF2B5EF4-FFF2-40B4-BE49-F238E27FC236}">
                <a16:creationId xmlns:a16="http://schemas.microsoft.com/office/drawing/2014/main" id="{30C291EB-6248-10DF-0AD9-8C682D2D462D}"/>
              </a:ext>
            </a:extLst>
          </p:cNvPr>
          <p:cNvSpPr>
            <a:spLocks noGrp="1"/>
          </p:cNvSpPr>
          <p:nvPr>
            <p:ph type="dt" sz="half" idx="10"/>
          </p:nvPr>
        </p:nvSpPr>
        <p:spPr>
          <a:xfrm>
            <a:off x="10744200" y="6553200"/>
            <a:ext cx="762000" cy="254000"/>
          </a:xfrm>
        </p:spPr>
        <p:txBody>
          <a:bodyPr/>
          <a:lstStyle/>
          <a:p>
            <a:fld id="{EDEF7E55-9B73-4B27-9FBE-ED7021E098B0}" type="datetime4">
              <a:rPr lang="nl-NL" smtClean="0"/>
              <a:pPr/>
              <a:t>7 oktober 2026</a:t>
            </a:fld>
            <a:endParaRPr lang="nl-NL" dirty="0"/>
          </a:p>
        </p:txBody>
      </p:sp>
      <p:sp>
        <p:nvSpPr>
          <p:cNvPr id="4" name="Footer Placeholder 3 (JU-Free)">
            <a:extLst>
              <a:ext uri="{FF2B5EF4-FFF2-40B4-BE49-F238E27FC236}">
                <a16:creationId xmlns:a16="http://schemas.microsoft.com/office/drawing/2014/main" id="{11638AEC-58F4-7D37-205C-112B0E142646}"/>
              </a:ext>
            </a:extLst>
          </p:cNvPr>
          <p:cNvSpPr>
            <a:spLocks noGrp="1"/>
          </p:cNvSpPr>
          <p:nvPr>
            <p:ph type="ftr" sz="quarter" idx="11"/>
          </p:nvPr>
        </p:nvSpPr>
        <p:spPr>
          <a:xfrm>
            <a:off x="3073400" y="6553200"/>
            <a:ext cx="6045200" cy="254000"/>
          </a:xfrm>
        </p:spPr>
        <p:txBody>
          <a:bodyPr/>
          <a:lstStyle/>
          <a:p>
            <a:r>
              <a:rPr lang="nl-NL"/>
              <a:t>Typ hier bijvoorbeeld de titel van de presentatie, via Invoegen Kop &amp; voettekst</a:t>
            </a:r>
            <a:endParaRPr lang="nl-NL" dirty="0"/>
          </a:p>
        </p:txBody>
      </p:sp>
      <p:sp>
        <p:nvSpPr>
          <p:cNvPr id="5" name="Slide Number Placeholder 4 (JU-Free)">
            <a:extLst>
              <a:ext uri="{FF2B5EF4-FFF2-40B4-BE49-F238E27FC236}">
                <a16:creationId xmlns:a16="http://schemas.microsoft.com/office/drawing/2014/main" id="{341D4803-2154-0000-5C60-A93428935C97}"/>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136158803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inddia+foto]">
    <p:spTree>
      <p:nvGrpSpPr>
        <p:cNvPr id="1" name=""/>
        <p:cNvGrpSpPr/>
        <p:nvPr/>
      </p:nvGrpSpPr>
      <p:grpSpPr>
        <a:xfrm>
          <a:off x="0" y="0"/>
          <a:ext cx="0" cy="0"/>
          <a:chOff x="0" y="0"/>
          <a:chExt cx="0" cy="0"/>
        </a:xfrm>
      </p:grpSpPr>
      <p:sp>
        <p:nvSpPr>
          <p:cNvPr id="4" name="Frame 1">
            <a:extLst>
              <a:ext uri="{FF2B5EF4-FFF2-40B4-BE49-F238E27FC236}">
                <a16:creationId xmlns:a16="http://schemas.microsoft.com/office/drawing/2014/main" id="{F2D7149E-CB0C-9263-AC3C-E6C5E58EB3DB}"/>
              </a:ext>
            </a:extLst>
          </p:cNvPr>
          <p:cNvSpPr txBox="1">
            <a:spLocks noSelect="1"/>
          </p:cNvSpPr>
          <p:nvPr userDrawn="1"/>
        </p:nvSpPr>
        <p:spPr bwMode="auto">
          <a:xfrm>
            <a:off x="228600" y="3746500"/>
            <a:ext cx="3937000" cy="2654300"/>
          </a:xfrm>
          <a:custGeom>
            <a:avLst/>
            <a:gdLst>
              <a:gd name="T0" fmla="*/ 0 w 12360"/>
              <a:gd name="T1" fmla="*/ 8320 h 8320"/>
              <a:gd name="T2" fmla="*/ 12360 w 12360"/>
              <a:gd name="T3" fmla="*/ 8320 h 8320"/>
              <a:gd name="T4" fmla="*/ 12360 w 12360"/>
              <a:gd name="T5" fmla="*/ 4301 h 8320"/>
              <a:gd name="T6" fmla="*/ 8059 w 12360"/>
              <a:gd name="T7" fmla="*/ 0 h 8320"/>
              <a:gd name="T8" fmla="*/ 0 w 12360"/>
              <a:gd name="T9" fmla="*/ 0 h 8320"/>
              <a:gd name="T10" fmla="*/ 0 w 12360"/>
              <a:gd name="T11" fmla="*/ 8320 h 8320"/>
            </a:gdLst>
            <a:ahLst/>
            <a:cxnLst>
              <a:cxn ang="0">
                <a:pos x="T0" y="T1"/>
              </a:cxn>
              <a:cxn ang="0">
                <a:pos x="T2" y="T3"/>
              </a:cxn>
              <a:cxn ang="0">
                <a:pos x="T4" y="T5"/>
              </a:cxn>
              <a:cxn ang="0">
                <a:pos x="T6" y="T7"/>
              </a:cxn>
              <a:cxn ang="0">
                <a:pos x="T8" y="T9"/>
              </a:cxn>
              <a:cxn ang="0">
                <a:pos x="T10" y="T11"/>
              </a:cxn>
            </a:cxnLst>
            <a:rect l="0" t="0" r="r" b="b"/>
            <a:pathLst>
              <a:path w="12360" h="8320">
                <a:moveTo>
                  <a:pt x="0" y="8320"/>
                </a:moveTo>
                <a:cubicBezTo>
                  <a:pt x="12360" y="8320"/>
                  <a:pt x="12360" y="8320"/>
                  <a:pt x="12360" y="8320"/>
                </a:cubicBezTo>
                <a:cubicBezTo>
                  <a:pt x="12360" y="4301"/>
                  <a:pt x="12360" y="4301"/>
                  <a:pt x="12360" y="4301"/>
                </a:cubicBezTo>
                <a:cubicBezTo>
                  <a:pt x="12360" y="1926"/>
                  <a:pt x="10434" y="0"/>
                  <a:pt x="8059" y="0"/>
                </a:cubicBezTo>
                <a:cubicBezTo>
                  <a:pt x="0" y="0"/>
                  <a:pt x="0" y="0"/>
                  <a:pt x="0" y="0"/>
                </a:cubicBezTo>
                <a:lnTo>
                  <a:pt x="0" y="8320"/>
                </a:lnTo>
                <a:close/>
              </a:path>
            </a:pathLst>
          </a:custGeom>
          <a:solidFill>
            <a:srgbClr val="154273"/>
          </a:solidFill>
          <a:ln w="3175" cap="flat" cmpd="sng" algn="ctr">
            <a:solidFill>
              <a:srgbClr val="154273"/>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5000"/>
              </a:lnSpc>
              <a:spcBef>
                <a:spcPts val="9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7" name="Rectangle 5" descr="Logo Ministerie van Binnenlandse Zaken en Koninkrijksrelaties">
            <a:extLst>
              <a:ext uri="{FF2B5EF4-FFF2-40B4-BE49-F238E27FC236}">
                <a16:creationId xmlns:a16="http://schemas.microsoft.com/office/drawing/2014/main" id="{0B9B20EE-3329-1937-C074-F80B8F7E34BA}"/>
              </a:ext>
            </a:extLst>
          </p:cNvPr>
          <p:cNvSpPr txBox="1">
            <a:spLocks noSelect="1"/>
          </p:cNvSpPr>
          <p:nvPr userDrawn="1"/>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ct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ct val="0"/>
              </a:spcBef>
              <a:buFontTx/>
              <a:buNone/>
              <a:defRPr sz="2800" kern="1200" baseline="0">
                <a:solidFill>
                  <a:schemeClr val="tx1"/>
                </a:solidFill>
                <a:latin typeface="+mn-lt"/>
                <a:ea typeface="+mn-ea"/>
                <a:cs typeface="+mn-cs"/>
              </a:defRPr>
            </a:lvl2pPr>
            <a:lvl3pPr marL="0" indent="0" algn="l" defTabSz="914400" rtl="0" eaLnBrk="1" latinLnBrk="0" hangingPunct="1">
              <a:lnSpc>
                <a:spcPct val="100000"/>
              </a:lnSpc>
              <a:spcBef>
                <a:spcPct val="0"/>
              </a:spcBef>
              <a:buFontTx/>
              <a:buNone/>
              <a:defRPr sz="2800" kern="1200">
                <a:solidFill>
                  <a:schemeClr val="tx1"/>
                </a:solidFill>
                <a:latin typeface="+mn-lt"/>
                <a:ea typeface="+mn-ea"/>
                <a:cs typeface="+mn-cs"/>
              </a:defRPr>
            </a:lvl3pPr>
            <a:lvl4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4pPr>
            <a:lvl5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3" name="Rectangle 5" descr="Werken aan de basis. Van Nederland en ons Koninkrijk">
            <a:extLst>
              <a:ext uri="{FF2B5EF4-FFF2-40B4-BE49-F238E27FC236}">
                <a16:creationId xmlns:a16="http://schemas.microsoft.com/office/drawing/2014/main" id="{CF37211E-B80A-BB5B-852C-4EE548976179}"/>
              </a:ext>
            </a:extLst>
          </p:cNvPr>
          <p:cNvSpPr txBox="1">
            <a:spLocks noSelect="1"/>
          </p:cNvSpPr>
          <p:nvPr userDrawn="1"/>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ts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ts val="0"/>
              </a:spcBef>
              <a:buFontTx/>
              <a:buNone/>
              <a:defRPr sz="1700" kern="1200" baseline="0">
                <a:solidFill>
                  <a:schemeClr val="tx1"/>
                </a:solidFill>
                <a:latin typeface="+mn-lt"/>
                <a:ea typeface="+mn-ea"/>
                <a:cs typeface="+mn-cs"/>
              </a:defRPr>
            </a:lvl2pPr>
            <a:lvl3pPr marL="0" indent="0" algn="l" defTabSz="914400"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4pPr>
            <a:lvl5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en-GB"/>
          </a:p>
        </p:txBody>
      </p:sp>
      <p:sp>
        <p:nvSpPr>
          <p:cNvPr id="5" name="01_Picture_placeholder(a) JU 2[PHJU] (JU-Free)">
            <a:extLst>
              <a:ext uri="{FF2B5EF4-FFF2-40B4-BE49-F238E27FC236}">
                <a16:creationId xmlns:a16="http://schemas.microsoft.com/office/drawing/2014/main" id="{E5B9CF07-5DAF-65C1-FE95-62AC20068C98}"/>
              </a:ext>
            </a:extLst>
          </p:cNvPr>
          <p:cNvSpPr>
            <a:spLocks noGrp="1"/>
          </p:cNvSpPr>
          <p:nvPr>
            <p:ph type="pic" idx="1002" hasCustomPrompt="1"/>
          </p:nvPr>
        </p:nvSpPr>
        <p:spPr bwMode="auto">
          <a:xfrm>
            <a:off x="228600" y="1136651"/>
            <a:ext cx="11734804" cy="5264149"/>
          </a:xfrm>
          <a:custGeom>
            <a:avLst/>
            <a:gdLst>
              <a:gd name="connsiteX0" fmla="*/ 11734800 w 11734804"/>
              <a:gd name="connsiteY0" fmla="*/ 5264145 h 5264149"/>
              <a:gd name="connsiteX1" fmla="*/ 11734804 w 11734804"/>
              <a:gd name="connsiteY1" fmla="*/ 5264145 h 5264149"/>
              <a:gd name="connsiteX2" fmla="*/ 11734804 w 11734804"/>
              <a:gd name="connsiteY2" fmla="*/ 5264149 h 5264149"/>
              <a:gd name="connsiteX3" fmla="*/ 11734800 w 11734804"/>
              <a:gd name="connsiteY3" fmla="*/ 5264149 h 5264149"/>
              <a:gd name="connsiteX4" fmla="*/ 1365885 w 11734804"/>
              <a:gd name="connsiteY4" fmla="*/ 0 h 5264149"/>
              <a:gd name="connsiteX5" fmla="*/ 11734800 w 11734804"/>
              <a:gd name="connsiteY5" fmla="*/ 0 h 5264149"/>
              <a:gd name="connsiteX6" fmla="*/ 11734800 w 11734804"/>
              <a:gd name="connsiteY6" fmla="*/ 5233223 h 5264149"/>
              <a:gd name="connsiteX7" fmla="*/ 11734800 w 11734804"/>
              <a:gd name="connsiteY7" fmla="*/ 5264145 h 5264149"/>
              <a:gd name="connsiteX8" fmla="*/ 3924300 w 11734804"/>
              <a:gd name="connsiteY8" fmla="*/ 5264145 h 5264149"/>
              <a:gd name="connsiteX9" fmla="*/ 3924300 w 11734804"/>
              <a:gd name="connsiteY9" fmla="*/ 5039535 h 5264149"/>
              <a:gd name="connsiteX10" fmla="*/ 3924300 w 11734804"/>
              <a:gd name="connsiteY10" fmla="*/ 3988117 h 5264149"/>
              <a:gd name="connsiteX11" fmla="*/ 2558733 w 11734804"/>
              <a:gd name="connsiteY11" fmla="*/ 2622549 h 5264149"/>
              <a:gd name="connsiteX12" fmla="*/ 0 w 11734804"/>
              <a:gd name="connsiteY12" fmla="*/ 2622549 h 5264149"/>
              <a:gd name="connsiteX13" fmla="*/ 0 w 11734804"/>
              <a:gd name="connsiteY13" fmla="*/ 2594550 h 5264149"/>
              <a:gd name="connsiteX14" fmla="*/ 0 w 11734804"/>
              <a:gd name="connsiteY14" fmla="*/ 1365885 h 5264149"/>
              <a:gd name="connsiteX15" fmla="*/ 1365885 w 11734804"/>
              <a:gd name="connsiteY15" fmla="*/ 0 h 526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734804" h="5264149">
                <a:moveTo>
                  <a:pt x="11734800" y="5264145"/>
                </a:moveTo>
                <a:lnTo>
                  <a:pt x="11734804" y="5264145"/>
                </a:lnTo>
                <a:lnTo>
                  <a:pt x="11734804" y="5264149"/>
                </a:lnTo>
                <a:lnTo>
                  <a:pt x="11734800" y="5264149"/>
                </a:lnTo>
                <a:close/>
                <a:moveTo>
                  <a:pt x="1365885" y="0"/>
                </a:moveTo>
                <a:cubicBezTo>
                  <a:pt x="1365885" y="0"/>
                  <a:pt x="1365885" y="0"/>
                  <a:pt x="11734800" y="0"/>
                </a:cubicBezTo>
                <a:cubicBezTo>
                  <a:pt x="11734800" y="0"/>
                  <a:pt x="11734800" y="0"/>
                  <a:pt x="11734800" y="5233223"/>
                </a:cubicBezTo>
                <a:lnTo>
                  <a:pt x="11734800" y="5264145"/>
                </a:lnTo>
                <a:lnTo>
                  <a:pt x="3924300" y="5264145"/>
                </a:lnTo>
                <a:lnTo>
                  <a:pt x="3924300" y="5039535"/>
                </a:lnTo>
                <a:cubicBezTo>
                  <a:pt x="3924300" y="3988117"/>
                  <a:pt x="3924300" y="3988117"/>
                  <a:pt x="3924300" y="3988117"/>
                </a:cubicBezTo>
                <a:cubicBezTo>
                  <a:pt x="3924300" y="3234054"/>
                  <a:pt x="3312795" y="2622549"/>
                  <a:pt x="2558733" y="2622549"/>
                </a:cubicBezTo>
                <a:cubicBezTo>
                  <a:pt x="0" y="2622549"/>
                  <a:pt x="0" y="2622549"/>
                  <a:pt x="0" y="2622549"/>
                </a:cubicBezTo>
                <a:lnTo>
                  <a:pt x="0" y="2594550"/>
                </a:lnTo>
                <a:cubicBezTo>
                  <a:pt x="0" y="2232274"/>
                  <a:pt x="0" y="1824614"/>
                  <a:pt x="0" y="1365885"/>
                </a:cubicBezTo>
                <a:cubicBezTo>
                  <a:pt x="0" y="611505"/>
                  <a:pt x="611505" y="0"/>
                  <a:pt x="1365885"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dirty="0"/>
              <a:t>[Afbeelding]</a:t>
            </a:r>
          </a:p>
        </p:txBody>
      </p:sp>
      <p:sp>
        <p:nvSpPr>
          <p:cNvPr id="9" name="02_Title 3 (JU-Free)">
            <a:extLst>
              <a:ext uri="{FF2B5EF4-FFF2-40B4-BE49-F238E27FC236}">
                <a16:creationId xmlns:a16="http://schemas.microsoft.com/office/drawing/2014/main" id="{09DD25C7-CD09-640D-5D76-47EF93EBCA3F}"/>
              </a:ext>
            </a:extLst>
          </p:cNvPr>
          <p:cNvSpPr>
            <a:spLocks noGrp="1"/>
          </p:cNvSpPr>
          <p:nvPr>
            <p:ph type="title" hasCustomPrompt="1"/>
          </p:nvPr>
        </p:nvSpPr>
        <p:spPr>
          <a:xfrm>
            <a:off x="685800" y="4279900"/>
            <a:ext cx="2882900" cy="711200"/>
          </a:xfrm>
        </p:spPr>
        <p:txBody>
          <a:bodyPr/>
          <a:lstStyle>
            <a:lvl1pPr algn="l">
              <a:defRPr kumimoji="0" sz="5400" b="0" i="0" u="none" baseline="0">
                <a:solidFill>
                  <a:schemeClr val="bg1">
                    <a:lumMod val="100000"/>
                  </a:schemeClr>
                </a:solidFill>
                <a:latin typeface="+mj-lt"/>
              </a:defRPr>
            </a:lvl1pPr>
          </a:lstStyle>
          <a:p>
            <a:r>
              <a:rPr lang="nl-NL" dirty="0"/>
              <a:t>[Bedankt]</a:t>
            </a:r>
          </a:p>
        </p:txBody>
      </p:sp>
      <p:sp>
        <p:nvSpPr>
          <p:cNvPr id="10" name="03_Subtitle 4[PHJU] (JU-Free)"/>
          <p:cNvSpPr>
            <a:spLocks noGrp="1"/>
          </p:cNvSpPr>
          <p:nvPr>
            <p:ph type="subTitle" idx="1" hasCustomPrompt="1"/>
          </p:nvPr>
        </p:nvSpPr>
        <p:spPr>
          <a:xfrm>
            <a:off x="685800" y="5130800"/>
            <a:ext cx="2882900" cy="1092200"/>
          </a:xfrm>
        </p:spPr>
        <p:txBody>
          <a:bodyPr/>
          <a:lstStyle>
            <a:lvl1pPr marL="0" indent="0" algn="l">
              <a:lnSpc>
                <a:spcPct val="105000"/>
              </a:lnSpc>
              <a:spcBef>
                <a:spcPts val="0"/>
              </a:spcBef>
              <a:buFont typeface="Arial" panose="020B0604020202020204" pitchFamily="34" charset="0"/>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[Tekst]</a:t>
            </a:r>
            <a:endParaRPr lang="nl-NL" dirty="0"/>
          </a:p>
        </p:txBody>
      </p:sp>
    </p:spTree>
    <p:extLst>
      <p:ext uri="{BB962C8B-B14F-4D97-AF65-F5344CB8AC3E}">
        <p14:creationId xmlns:p14="http://schemas.microsoft.com/office/powerpoint/2010/main" val="3600119225"/>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inddia+foto hemelblauw]">
    <p:spTree>
      <p:nvGrpSpPr>
        <p:cNvPr id="1" name=""/>
        <p:cNvGrpSpPr/>
        <p:nvPr/>
      </p:nvGrpSpPr>
      <p:grpSpPr>
        <a:xfrm>
          <a:off x="0" y="0"/>
          <a:ext cx="0" cy="0"/>
          <a:chOff x="0" y="0"/>
          <a:chExt cx="0" cy="0"/>
        </a:xfrm>
      </p:grpSpPr>
      <p:sp>
        <p:nvSpPr>
          <p:cNvPr id="5" name="Frame 1">
            <a:extLst>
              <a:ext uri="{FF2B5EF4-FFF2-40B4-BE49-F238E27FC236}">
                <a16:creationId xmlns:a16="http://schemas.microsoft.com/office/drawing/2014/main" id="{76241800-6675-8E8F-E7CB-2E6AE4E3F005}"/>
              </a:ext>
            </a:extLst>
          </p:cNvPr>
          <p:cNvSpPr txBox="1">
            <a:spLocks noSelect="1"/>
          </p:cNvSpPr>
          <p:nvPr userDrawn="1"/>
        </p:nvSpPr>
        <p:spPr bwMode="auto">
          <a:xfrm>
            <a:off x="228600" y="3746500"/>
            <a:ext cx="3937000" cy="2654300"/>
          </a:xfrm>
          <a:custGeom>
            <a:avLst/>
            <a:gdLst>
              <a:gd name="T0" fmla="*/ 0 w 12360"/>
              <a:gd name="T1" fmla="*/ 8320 h 8320"/>
              <a:gd name="T2" fmla="*/ 12360 w 12360"/>
              <a:gd name="T3" fmla="*/ 8320 h 8320"/>
              <a:gd name="T4" fmla="*/ 12360 w 12360"/>
              <a:gd name="T5" fmla="*/ 4301 h 8320"/>
              <a:gd name="T6" fmla="*/ 8059 w 12360"/>
              <a:gd name="T7" fmla="*/ 0 h 8320"/>
              <a:gd name="T8" fmla="*/ 0 w 12360"/>
              <a:gd name="T9" fmla="*/ 0 h 8320"/>
              <a:gd name="T10" fmla="*/ 0 w 12360"/>
              <a:gd name="T11" fmla="*/ 8320 h 8320"/>
            </a:gdLst>
            <a:ahLst/>
            <a:cxnLst>
              <a:cxn ang="0">
                <a:pos x="T0" y="T1"/>
              </a:cxn>
              <a:cxn ang="0">
                <a:pos x="T2" y="T3"/>
              </a:cxn>
              <a:cxn ang="0">
                <a:pos x="T4" y="T5"/>
              </a:cxn>
              <a:cxn ang="0">
                <a:pos x="T6" y="T7"/>
              </a:cxn>
              <a:cxn ang="0">
                <a:pos x="T8" y="T9"/>
              </a:cxn>
              <a:cxn ang="0">
                <a:pos x="T10" y="T11"/>
              </a:cxn>
            </a:cxnLst>
            <a:rect l="0" t="0" r="r" b="b"/>
            <a:pathLst>
              <a:path w="12360" h="8320">
                <a:moveTo>
                  <a:pt x="0" y="8320"/>
                </a:moveTo>
                <a:cubicBezTo>
                  <a:pt x="12360" y="8320"/>
                  <a:pt x="12360" y="8320"/>
                  <a:pt x="12360" y="8320"/>
                </a:cubicBezTo>
                <a:cubicBezTo>
                  <a:pt x="12360" y="4301"/>
                  <a:pt x="12360" y="4301"/>
                  <a:pt x="12360" y="4301"/>
                </a:cubicBezTo>
                <a:cubicBezTo>
                  <a:pt x="12360" y="1926"/>
                  <a:pt x="10434" y="0"/>
                  <a:pt x="8059" y="0"/>
                </a:cubicBezTo>
                <a:cubicBezTo>
                  <a:pt x="0" y="0"/>
                  <a:pt x="0" y="0"/>
                  <a:pt x="0" y="0"/>
                </a:cubicBezTo>
                <a:lnTo>
                  <a:pt x="0" y="8320"/>
                </a:lnTo>
                <a:close/>
              </a:path>
            </a:pathLst>
          </a:custGeom>
          <a:solidFill>
            <a:srgbClr val="007BC7"/>
          </a:solidFill>
          <a:ln w="3175" cap="flat" cmpd="sng" algn="ctr">
            <a:solidFill>
              <a:srgbClr val="007BC7"/>
            </a:solidFill>
            <a:prstDash val="solid"/>
            <a:round/>
            <a:headEnd type="none" w="med" len="med"/>
            <a:tailEnd type="none" w="med" len="med"/>
          </a:ln>
        </p:spPr>
        <p:txBody>
          <a:bodyPr vert="horz" wrap="square" lIns="0" tIns="0" rIns="0" bIns="0" numCol="1" anchor="t" anchorCtr="0" compatLnSpc="1">
            <a:prstTxWarp prst="textNoShape">
              <a:avLst/>
            </a:prstTxWarp>
          </a:bodyPr>
          <a:lstStyle>
            <a:defPPr lvl="0">
              <a:defRPr lang="nl-NL"/>
            </a:defPPr>
            <a:lvl1pPr marL="0" lvl="1" indent="0" algn="l" defTabSz="914400" rtl="0" eaLnBrk="1" latinLnBrk="0" hangingPunct="1">
              <a:lnSpc>
                <a:spcPct val="105000"/>
              </a:lnSpc>
              <a:spcBef>
                <a:spcPts val="900"/>
              </a:spcBef>
              <a:buFontTx/>
              <a:buNone/>
              <a:defRPr sz="330" kern="1200">
                <a:solidFill>
                  <a:schemeClr val="tx1"/>
                </a:solidFill>
                <a:latin typeface="Arial" panose="020B0604020202020204" pitchFamily="34" charset="0"/>
                <a:ea typeface="+mn-ea"/>
                <a:cs typeface="+mn-cs"/>
              </a:defRPr>
            </a:lvl1pPr>
            <a:lvl2pPr marL="324000" lvl="2"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lvl="3"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lvl="4"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7" name="Rectangle 5" descr="Logo Ministerie van Binnenlandse Zaken en Koninkrijksrelaties">
            <a:extLst>
              <a:ext uri="{FF2B5EF4-FFF2-40B4-BE49-F238E27FC236}">
                <a16:creationId xmlns:a16="http://schemas.microsoft.com/office/drawing/2014/main" id="{0B9B20EE-3329-1937-C074-F80B8F7E34BA}"/>
              </a:ext>
            </a:extLst>
          </p:cNvPr>
          <p:cNvSpPr txBox="1">
            <a:spLocks noSelect="1"/>
          </p:cNvSpPr>
          <p:nvPr userDrawn="1"/>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ct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ct val="0"/>
              </a:spcBef>
              <a:buFontTx/>
              <a:buNone/>
              <a:defRPr sz="2800" kern="1200" baseline="0">
                <a:solidFill>
                  <a:schemeClr val="tx1"/>
                </a:solidFill>
                <a:latin typeface="+mn-lt"/>
                <a:ea typeface="+mn-ea"/>
                <a:cs typeface="+mn-cs"/>
              </a:defRPr>
            </a:lvl2pPr>
            <a:lvl3pPr marL="0" indent="0" algn="l" defTabSz="914400" rtl="0" eaLnBrk="1" latinLnBrk="0" hangingPunct="1">
              <a:lnSpc>
                <a:spcPct val="100000"/>
              </a:lnSpc>
              <a:spcBef>
                <a:spcPct val="0"/>
              </a:spcBef>
              <a:buFontTx/>
              <a:buNone/>
              <a:defRPr sz="2800" kern="1200">
                <a:solidFill>
                  <a:schemeClr val="tx1"/>
                </a:solidFill>
                <a:latin typeface="+mn-lt"/>
                <a:ea typeface="+mn-ea"/>
                <a:cs typeface="+mn-cs"/>
              </a:defRPr>
            </a:lvl3pPr>
            <a:lvl4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4pPr>
            <a:lvl5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3" name="Rectangle 5" descr="Werken aan de basis. Van Nederland en ons Koninkrijk">
            <a:extLst>
              <a:ext uri="{FF2B5EF4-FFF2-40B4-BE49-F238E27FC236}">
                <a16:creationId xmlns:a16="http://schemas.microsoft.com/office/drawing/2014/main" id="{ABE3F427-B5EE-9339-F460-FAE93F81DA65}"/>
              </a:ext>
            </a:extLst>
          </p:cNvPr>
          <p:cNvSpPr txBox="1">
            <a:spLocks noSelect="1"/>
          </p:cNvSpPr>
          <p:nvPr userDrawn="1"/>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ts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ts val="0"/>
              </a:spcBef>
              <a:buFontTx/>
              <a:buNone/>
              <a:defRPr sz="1700" kern="1200" baseline="0">
                <a:solidFill>
                  <a:schemeClr val="tx1"/>
                </a:solidFill>
                <a:latin typeface="+mn-lt"/>
                <a:ea typeface="+mn-ea"/>
                <a:cs typeface="+mn-cs"/>
              </a:defRPr>
            </a:lvl2pPr>
            <a:lvl3pPr marL="0" indent="0" algn="l" defTabSz="914400"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4pPr>
            <a:lvl5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en-GB"/>
          </a:p>
        </p:txBody>
      </p:sp>
      <p:sp>
        <p:nvSpPr>
          <p:cNvPr id="4" name="01_Picture_placeholder(a) JU 2[PHJU] (JU-Free)">
            <a:extLst>
              <a:ext uri="{FF2B5EF4-FFF2-40B4-BE49-F238E27FC236}">
                <a16:creationId xmlns:a16="http://schemas.microsoft.com/office/drawing/2014/main" id="{9FF87259-E5E9-9220-F678-1CBCCCFC4C67}"/>
              </a:ext>
            </a:extLst>
          </p:cNvPr>
          <p:cNvSpPr>
            <a:spLocks noGrp="1"/>
          </p:cNvSpPr>
          <p:nvPr>
            <p:ph type="pic" idx="1002" hasCustomPrompt="1"/>
          </p:nvPr>
        </p:nvSpPr>
        <p:spPr bwMode="auto">
          <a:xfrm>
            <a:off x="228600" y="1136651"/>
            <a:ext cx="11734804" cy="5264149"/>
          </a:xfrm>
          <a:custGeom>
            <a:avLst/>
            <a:gdLst>
              <a:gd name="connsiteX0" fmla="*/ 11734800 w 11734804"/>
              <a:gd name="connsiteY0" fmla="*/ 5264145 h 5264149"/>
              <a:gd name="connsiteX1" fmla="*/ 11734804 w 11734804"/>
              <a:gd name="connsiteY1" fmla="*/ 5264145 h 5264149"/>
              <a:gd name="connsiteX2" fmla="*/ 11734804 w 11734804"/>
              <a:gd name="connsiteY2" fmla="*/ 5264149 h 5264149"/>
              <a:gd name="connsiteX3" fmla="*/ 11734800 w 11734804"/>
              <a:gd name="connsiteY3" fmla="*/ 5264149 h 5264149"/>
              <a:gd name="connsiteX4" fmla="*/ 1365885 w 11734804"/>
              <a:gd name="connsiteY4" fmla="*/ 0 h 5264149"/>
              <a:gd name="connsiteX5" fmla="*/ 11734800 w 11734804"/>
              <a:gd name="connsiteY5" fmla="*/ 0 h 5264149"/>
              <a:gd name="connsiteX6" fmla="*/ 11734800 w 11734804"/>
              <a:gd name="connsiteY6" fmla="*/ 5233223 h 5264149"/>
              <a:gd name="connsiteX7" fmla="*/ 11734800 w 11734804"/>
              <a:gd name="connsiteY7" fmla="*/ 5264145 h 5264149"/>
              <a:gd name="connsiteX8" fmla="*/ 3924300 w 11734804"/>
              <a:gd name="connsiteY8" fmla="*/ 5264145 h 5264149"/>
              <a:gd name="connsiteX9" fmla="*/ 3924300 w 11734804"/>
              <a:gd name="connsiteY9" fmla="*/ 5039535 h 5264149"/>
              <a:gd name="connsiteX10" fmla="*/ 3924300 w 11734804"/>
              <a:gd name="connsiteY10" fmla="*/ 3988117 h 5264149"/>
              <a:gd name="connsiteX11" fmla="*/ 2558733 w 11734804"/>
              <a:gd name="connsiteY11" fmla="*/ 2622549 h 5264149"/>
              <a:gd name="connsiteX12" fmla="*/ 0 w 11734804"/>
              <a:gd name="connsiteY12" fmla="*/ 2622549 h 5264149"/>
              <a:gd name="connsiteX13" fmla="*/ 0 w 11734804"/>
              <a:gd name="connsiteY13" fmla="*/ 2594550 h 5264149"/>
              <a:gd name="connsiteX14" fmla="*/ 0 w 11734804"/>
              <a:gd name="connsiteY14" fmla="*/ 1365885 h 5264149"/>
              <a:gd name="connsiteX15" fmla="*/ 1365885 w 11734804"/>
              <a:gd name="connsiteY15" fmla="*/ 0 h 526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734804" h="5264149">
                <a:moveTo>
                  <a:pt x="11734800" y="5264145"/>
                </a:moveTo>
                <a:lnTo>
                  <a:pt x="11734804" y="5264145"/>
                </a:lnTo>
                <a:lnTo>
                  <a:pt x="11734804" y="5264149"/>
                </a:lnTo>
                <a:lnTo>
                  <a:pt x="11734800" y="5264149"/>
                </a:lnTo>
                <a:close/>
                <a:moveTo>
                  <a:pt x="1365885" y="0"/>
                </a:moveTo>
                <a:cubicBezTo>
                  <a:pt x="1365885" y="0"/>
                  <a:pt x="1365885" y="0"/>
                  <a:pt x="11734800" y="0"/>
                </a:cubicBezTo>
                <a:cubicBezTo>
                  <a:pt x="11734800" y="0"/>
                  <a:pt x="11734800" y="0"/>
                  <a:pt x="11734800" y="5233223"/>
                </a:cubicBezTo>
                <a:lnTo>
                  <a:pt x="11734800" y="5264145"/>
                </a:lnTo>
                <a:lnTo>
                  <a:pt x="3924300" y="5264145"/>
                </a:lnTo>
                <a:lnTo>
                  <a:pt x="3924300" y="5039535"/>
                </a:lnTo>
                <a:cubicBezTo>
                  <a:pt x="3924300" y="3988117"/>
                  <a:pt x="3924300" y="3988117"/>
                  <a:pt x="3924300" y="3988117"/>
                </a:cubicBezTo>
                <a:cubicBezTo>
                  <a:pt x="3924300" y="3234054"/>
                  <a:pt x="3312795" y="2622549"/>
                  <a:pt x="2558733" y="2622549"/>
                </a:cubicBezTo>
                <a:cubicBezTo>
                  <a:pt x="0" y="2622549"/>
                  <a:pt x="0" y="2622549"/>
                  <a:pt x="0" y="2622549"/>
                </a:cubicBezTo>
                <a:lnTo>
                  <a:pt x="0" y="2594550"/>
                </a:lnTo>
                <a:cubicBezTo>
                  <a:pt x="0" y="2232274"/>
                  <a:pt x="0" y="1824614"/>
                  <a:pt x="0" y="1365885"/>
                </a:cubicBezTo>
                <a:cubicBezTo>
                  <a:pt x="0" y="611505"/>
                  <a:pt x="611505" y="0"/>
                  <a:pt x="1365885"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dirty="0"/>
              <a:t>[Afbeelding]</a:t>
            </a:r>
          </a:p>
        </p:txBody>
      </p:sp>
      <p:sp>
        <p:nvSpPr>
          <p:cNvPr id="9" name="02_Title 3 (JU-Free)">
            <a:extLst>
              <a:ext uri="{FF2B5EF4-FFF2-40B4-BE49-F238E27FC236}">
                <a16:creationId xmlns:a16="http://schemas.microsoft.com/office/drawing/2014/main" id="{1EE22BC3-4D5B-8E42-A82F-78BC1A5D3ED4}"/>
              </a:ext>
            </a:extLst>
          </p:cNvPr>
          <p:cNvSpPr>
            <a:spLocks noGrp="1"/>
          </p:cNvSpPr>
          <p:nvPr>
            <p:ph type="title" hasCustomPrompt="1"/>
          </p:nvPr>
        </p:nvSpPr>
        <p:spPr>
          <a:xfrm>
            <a:off x="685800" y="4279900"/>
            <a:ext cx="2882900" cy="711200"/>
          </a:xfrm>
        </p:spPr>
        <p:txBody>
          <a:bodyPr/>
          <a:lstStyle>
            <a:lvl1pPr algn="l">
              <a:defRPr kumimoji="0" sz="5400" b="0" i="0" u="none" baseline="0">
                <a:solidFill>
                  <a:schemeClr val="bg1">
                    <a:lumMod val="100000"/>
                  </a:schemeClr>
                </a:solidFill>
                <a:latin typeface="+mj-lt"/>
              </a:defRPr>
            </a:lvl1pPr>
          </a:lstStyle>
          <a:p>
            <a:r>
              <a:rPr lang="nl-NL" dirty="0"/>
              <a:t>[Bedankt]</a:t>
            </a:r>
          </a:p>
        </p:txBody>
      </p:sp>
      <p:sp>
        <p:nvSpPr>
          <p:cNvPr id="10" name="03_Subtitle 4[PHJU] (JU-Free)"/>
          <p:cNvSpPr>
            <a:spLocks noGrp="1"/>
          </p:cNvSpPr>
          <p:nvPr>
            <p:ph type="subTitle" idx="1" hasCustomPrompt="1"/>
          </p:nvPr>
        </p:nvSpPr>
        <p:spPr>
          <a:xfrm>
            <a:off x="685800" y="5130800"/>
            <a:ext cx="2882900" cy="1092200"/>
          </a:xfrm>
        </p:spPr>
        <p:txBody>
          <a:bodyPr/>
          <a:lstStyle>
            <a:lvl1pPr marL="0" indent="0" algn="l">
              <a:lnSpc>
                <a:spcPct val="105000"/>
              </a:lnSpc>
              <a:spcBef>
                <a:spcPts val="0"/>
              </a:spcBef>
              <a:buFont typeface="Arial" panose="020B0604020202020204" pitchFamily="34" charset="0"/>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[Tekst]</a:t>
            </a:r>
            <a:endParaRPr lang="nl-NL" dirty="0"/>
          </a:p>
        </p:txBody>
      </p:sp>
    </p:spTree>
    <p:extLst>
      <p:ext uri="{BB962C8B-B14F-4D97-AF65-F5344CB8AC3E}">
        <p14:creationId xmlns:p14="http://schemas.microsoft.com/office/powerpoint/2010/main" val="136178888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Einddia+foto groen]">
    <p:spTree>
      <p:nvGrpSpPr>
        <p:cNvPr id="1" name=""/>
        <p:cNvGrpSpPr/>
        <p:nvPr/>
      </p:nvGrpSpPr>
      <p:grpSpPr>
        <a:xfrm>
          <a:off x="0" y="0"/>
          <a:ext cx="0" cy="0"/>
          <a:chOff x="0" y="0"/>
          <a:chExt cx="0" cy="0"/>
        </a:xfrm>
      </p:grpSpPr>
      <p:sp>
        <p:nvSpPr>
          <p:cNvPr id="5" name="Frame 1">
            <a:extLst>
              <a:ext uri="{FF2B5EF4-FFF2-40B4-BE49-F238E27FC236}">
                <a16:creationId xmlns:a16="http://schemas.microsoft.com/office/drawing/2014/main" id="{8E1E534F-18CA-73AD-91F3-72F8D136E12E}"/>
              </a:ext>
            </a:extLst>
          </p:cNvPr>
          <p:cNvSpPr txBox="1">
            <a:spLocks noSelect="1"/>
          </p:cNvSpPr>
          <p:nvPr userDrawn="1"/>
        </p:nvSpPr>
        <p:spPr bwMode="auto">
          <a:xfrm>
            <a:off x="228600" y="3746500"/>
            <a:ext cx="3937000" cy="2654300"/>
          </a:xfrm>
          <a:custGeom>
            <a:avLst/>
            <a:gdLst>
              <a:gd name="T0" fmla="*/ 0 w 12360"/>
              <a:gd name="T1" fmla="*/ 8320 h 8320"/>
              <a:gd name="T2" fmla="*/ 12360 w 12360"/>
              <a:gd name="T3" fmla="*/ 8320 h 8320"/>
              <a:gd name="T4" fmla="*/ 12360 w 12360"/>
              <a:gd name="T5" fmla="*/ 4301 h 8320"/>
              <a:gd name="T6" fmla="*/ 8059 w 12360"/>
              <a:gd name="T7" fmla="*/ 0 h 8320"/>
              <a:gd name="T8" fmla="*/ 0 w 12360"/>
              <a:gd name="T9" fmla="*/ 0 h 8320"/>
              <a:gd name="T10" fmla="*/ 0 w 12360"/>
              <a:gd name="T11" fmla="*/ 8320 h 8320"/>
            </a:gdLst>
            <a:ahLst/>
            <a:cxnLst>
              <a:cxn ang="0">
                <a:pos x="T0" y="T1"/>
              </a:cxn>
              <a:cxn ang="0">
                <a:pos x="T2" y="T3"/>
              </a:cxn>
              <a:cxn ang="0">
                <a:pos x="T4" y="T5"/>
              </a:cxn>
              <a:cxn ang="0">
                <a:pos x="T6" y="T7"/>
              </a:cxn>
              <a:cxn ang="0">
                <a:pos x="T8" y="T9"/>
              </a:cxn>
              <a:cxn ang="0">
                <a:pos x="T10" y="T11"/>
              </a:cxn>
            </a:cxnLst>
            <a:rect l="0" t="0" r="r" b="b"/>
            <a:pathLst>
              <a:path w="12360" h="8320">
                <a:moveTo>
                  <a:pt x="0" y="8320"/>
                </a:moveTo>
                <a:cubicBezTo>
                  <a:pt x="12360" y="8320"/>
                  <a:pt x="12360" y="8320"/>
                  <a:pt x="12360" y="8320"/>
                </a:cubicBezTo>
                <a:cubicBezTo>
                  <a:pt x="12360" y="4301"/>
                  <a:pt x="12360" y="4301"/>
                  <a:pt x="12360" y="4301"/>
                </a:cubicBezTo>
                <a:cubicBezTo>
                  <a:pt x="12360" y="1926"/>
                  <a:pt x="10434" y="0"/>
                  <a:pt x="8059" y="0"/>
                </a:cubicBezTo>
                <a:cubicBezTo>
                  <a:pt x="0" y="0"/>
                  <a:pt x="0" y="0"/>
                  <a:pt x="0" y="0"/>
                </a:cubicBezTo>
                <a:lnTo>
                  <a:pt x="0" y="8320"/>
                </a:lnTo>
                <a:close/>
              </a:path>
            </a:pathLst>
          </a:custGeom>
          <a:solidFill>
            <a:srgbClr val="39870C"/>
          </a:solidFill>
          <a:ln w="3175" cap="flat" cmpd="sng" algn="ctr">
            <a:solidFill>
              <a:srgbClr val="39870C"/>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5000"/>
              </a:lnSpc>
              <a:spcBef>
                <a:spcPts val="9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7" name="Rectangle 5" descr="Logo Ministerie van Binnenlandse Zaken en Koninkrijksrelaties">
            <a:extLst>
              <a:ext uri="{FF2B5EF4-FFF2-40B4-BE49-F238E27FC236}">
                <a16:creationId xmlns:a16="http://schemas.microsoft.com/office/drawing/2014/main" id="{0B9B20EE-3329-1937-C074-F80B8F7E34BA}"/>
              </a:ext>
            </a:extLst>
          </p:cNvPr>
          <p:cNvSpPr txBox="1">
            <a:spLocks noSelect="1"/>
          </p:cNvSpPr>
          <p:nvPr userDrawn="1"/>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ct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ct val="0"/>
              </a:spcBef>
              <a:buFontTx/>
              <a:buNone/>
              <a:defRPr sz="2800" kern="1200" baseline="0">
                <a:solidFill>
                  <a:schemeClr val="tx1"/>
                </a:solidFill>
                <a:latin typeface="+mn-lt"/>
                <a:ea typeface="+mn-ea"/>
                <a:cs typeface="+mn-cs"/>
              </a:defRPr>
            </a:lvl2pPr>
            <a:lvl3pPr marL="0" indent="0" algn="l" defTabSz="914400" rtl="0" eaLnBrk="1" latinLnBrk="0" hangingPunct="1">
              <a:lnSpc>
                <a:spcPct val="100000"/>
              </a:lnSpc>
              <a:spcBef>
                <a:spcPct val="0"/>
              </a:spcBef>
              <a:buFontTx/>
              <a:buNone/>
              <a:defRPr sz="2800" kern="1200">
                <a:solidFill>
                  <a:schemeClr val="tx1"/>
                </a:solidFill>
                <a:latin typeface="+mn-lt"/>
                <a:ea typeface="+mn-ea"/>
                <a:cs typeface="+mn-cs"/>
              </a:defRPr>
            </a:lvl3pPr>
            <a:lvl4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4pPr>
            <a:lvl5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3" name="Rectangle 5" descr="Werken aan de basis. Van Nederland en ons Koninkrijk">
            <a:extLst>
              <a:ext uri="{FF2B5EF4-FFF2-40B4-BE49-F238E27FC236}">
                <a16:creationId xmlns:a16="http://schemas.microsoft.com/office/drawing/2014/main" id="{AFCC4B8B-6E22-47C8-6A9B-5E6B6CB47902}"/>
              </a:ext>
            </a:extLst>
          </p:cNvPr>
          <p:cNvSpPr txBox="1">
            <a:spLocks noSelect="1"/>
          </p:cNvSpPr>
          <p:nvPr userDrawn="1"/>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ts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ts val="0"/>
              </a:spcBef>
              <a:buFontTx/>
              <a:buNone/>
              <a:defRPr sz="1700" kern="1200" baseline="0">
                <a:solidFill>
                  <a:schemeClr val="tx1"/>
                </a:solidFill>
                <a:latin typeface="+mn-lt"/>
                <a:ea typeface="+mn-ea"/>
                <a:cs typeface="+mn-cs"/>
              </a:defRPr>
            </a:lvl2pPr>
            <a:lvl3pPr marL="0" indent="0" algn="l" defTabSz="914400"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4pPr>
            <a:lvl5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en-GB"/>
          </a:p>
        </p:txBody>
      </p:sp>
      <p:sp>
        <p:nvSpPr>
          <p:cNvPr id="4" name="01_Picture_placeholder(a) JU 2[PHJU] (JU-Free)">
            <a:extLst>
              <a:ext uri="{FF2B5EF4-FFF2-40B4-BE49-F238E27FC236}">
                <a16:creationId xmlns:a16="http://schemas.microsoft.com/office/drawing/2014/main" id="{3C25E7FC-D967-B440-A5B3-C5C9AD315A01}"/>
              </a:ext>
            </a:extLst>
          </p:cNvPr>
          <p:cNvSpPr>
            <a:spLocks noGrp="1"/>
          </p:cNvSpPr>
          <p:nvPr>
            <p:ph type="pic" idx="1002" hasCustomPrompt="1"/>
          </p:nvPr>
        </p:nvSpPr>
        <p:spPr bwMode="auto">
          <a:xfrm>
            <a:off x="228600" y="1136651"/>
            <a:ext cx="11734804" cy="5264149"/>
          </a:xfrm>
          <a:custGeom>
            <a:avLst/>
            <a:gdLst>
              <a:gd name="connsiteX0" fmla="*/ 11734800 w 11734804"/>
              <a:gd name="connsiteY0" fmla="*/ 5264145 h 5264149"/>
              <a:gd name="connsiteX1" fmla="*/ 11734804 w 11734804"/>
              <a:gd name="connsiteY1" fmla="*/ 5264145 h 5264149"/>
              <a:gd name="connsiteX2" fmla="*/ 11734804 w 11734804"/>
              <a:gd name="connsiteY2" fmla="*/ 5264149 h 5264149"/>
              <a:gd name="connsiteX3" fmla="*/ 11734800 w 11734804"/>
              <a:gd name="connsiteY3" fmla="*/ 5264149 h 5264149"/>
              <a:gd name="connsiteX4" fmla="*/ 1365885 w 11734804"/>
              <a:gd name="connsiteY4" fmla="*/ 0 h 5264149"/>
              <a:gd name="connsiteX5" fmla="*/ 11734800 w 11734804"/>
              <a:gd name="connsiteY5" fmla="*/ 0 h 5264149"/>
              <a:gd name="connsiteX6" fmla="*/ 11734800 w 11734804"/>
              <a:gd name="connsiteY6" fmla="*/ 5233223 h 5264149"/>
              <a:gd name="connsiteX7" fmla="*/ 11734800 w 11734804"/>
              <a:gd name="connsiteY7" fmla="*/ 5264145 h 5264149"/>
              <a:gd name="connsiteX8" fmla="*/ 3924300 w 11734804"/>
              <a:gd name="connsiteY8" fmla="*/ 5264145 h 5264149"/>
              <a:gd name="connsiteX9" fmla="*/ 3924300 w 11734804"/>
              <a:gd name="connsiteY9" fmla="*/ 5039535 h 5264149"/>
              <a:gd name="connsiteX10" fmla="*/ 3924300 w 11734804"/>
              <a:gd name="connsiteY10" fmla="*/ 3988117 h 5264149"/>
              <a:gd name="connsiteX11" fmla="*/ 2558733 w 11734804"/>
              <a:gd name="connsiteY11" fmla="*/ 2622549 h 5264149"/>
              <a:gd name="connsiteX12" fmla="*/ 0 w 11734804"/>
              <a:gd name="connsiteY12" fmla="*/ 2622549 h 5264149"/>
              <a:gd name="connsiteX13" fmla="*/ 0 w 11734804"/>
              <a:gd name="connsiteY13" fmla="*/ 2594550 h 5264149"/>
              <a:gd name="connsiteX14" fmla="*/ 0 w 11734804"/>
              <a:gd name="connsiteY14" fmla="*/ 1365885 h 5264149"/>
              <a:gd name="connsiteX15" fmla="*/ 1365885 w 11734804"/>
              <a:gd name="connsiteY15" fmla="*/ 0 h 526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734804" h="5264149">
                <a:moveTo>
                  <a:pt x="11734800" y="5264145"/>
                </a:moveTo>
                <a:lnTo>
                  <a:pt x="11734804" y="5264145"/>
                </a:lnTo>
                <a:lnTo>
                  <a:pt x="11734804" y="5264149"/>
                </a:lnTo>
                <a:lnTo>
                  <a:pt x="11734800" y="5264149"/>
                </a:lnTo>
                <a:close/>
                <a:moveTo>
                  <a:pt x="1365885" y="0"/>
                </a:moveTo>
                <a:cubicBezTo>
                  <a:pt x="1365885" y="0"/>
                  <a:pt x="1365885" y="0"/>
                  <a:pt x="11734800" y="0"/>
                </a:cubicBezTo>
                <a:cubicBezTo>
                  <a:pt x="11734800" y="0"/>
                  <a:pt x="11734800" y="0"/>
                  <a:pt x="11734800" y="5233223"/>
                </a:cubicBezTo>
                <a:lnTo>
                  <a:pt x="11734800" y="5264145"/>
                </a:lnTo>
                <a:lnTo>
                  <a:pt x="3924300" y="5264145"/>
                </a:lnTo>
                <a:lnTo>
                  <a:pt x="3924300" y="5039535"/>
                </a:lnTo>
                <a:cubicBezTo>
                  <a:pt x="3924300" y="3988117"/>
                  <a:pt x="3924300" y="3988117"/>
                  <a:pt x="3924300" y="3988117"/>
                </a:cubicBezTo>
                <a:cubicBezTo>
                  <a:pt x="3924300" y="3234054"/>
                  <a:pt x="3312795" y="2622549"/>
                  <a:pt x="2558733" y="2622549"/>
                </a:cubicBezTo>
                <a:cubicBezTo>
                  <a:pt x="0" y="2622549"/>
                  <a:pt x="0" y="2622549"/>
                  <a:pt x="0" y="2622549"/>
                </a:cubicBezTo>
                <a:lnTo>
                  <a:pt x="0" y="2594550"/>
                </a:lnTo>
                <a:cubicBezTo>
                  <a:pt x="0" y="2232274"/>
                  <a:pt x="0" y="1824614"/>
                  <a:pt x="0" y="1365885"/>
                </a:cubicBezTo>
                <a:cubicBezTo>
                  <a:pt x="0" y="611505"/>
                  <a:pt x="611505" y="0"/>
                  <a:pt x="1365885"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dirty="0"/>
              <a:t>[Afbeelding]</a:t>
            </a:r>
          </a:p>
        </p:txBody>
      </p:sp>
      <p:sp>
        <p:nvSpPr>
          <p:cNvPr id="9" name="02_Title 3 (JU-Free)">
            <a:extLst>
              <a:ext uri="{FF2B5EF4-FFF2-40B4-BE49-F238E27FC236}">
                <a16:creationId xmlns:a16="http://schemas.microsoft.com/office/drawing/2014/main" id="{4BFE826E-47EE-634D-5307-9350273036D7}"/>
              </a:ext>
            </a:extLst>
          </p:cNvPr>
          <p:cNvSpPr>
            <a:spLocks noGrp="1"/>
          </p:cNvSpPr>
          <p:nvPr>
            <p:ph type="title" hasCustomPrompt="1"/>
          </p:nvPr>
        </p:nvSpPr>
        <p:spPr>
          <a:xfrm>
            <a:off x="685800" y="4279900"/>
            <a:ext cx="2882900" cy="711200"/>
          </a:xfrm>
        </p:spPr>
        <p:txBody>
          <a:bodyPr/>
          <a:lstStyle>
            <a:lvl1pPr algn="l">
              <a:defRPr kumimoji="0" sz="5400" b="0" i="0" u="none" baseline="0">
                <a:solidFill>
                  <a:schemeClr val="bg1">
                    <a:lumMod val="100000"/>
                  </a:schemeClr>
                </a:solidFill>
                <a:latin typeface="+mj-lt"/>
              </a:defRPr>
            </a:lvl1pPr>
          </a:lstStyle>
          <a:p>
            <a:r>
              <a:rPr lang="nl-NL" dirty="0"/>
              <a:t>[Bedankt]</a:t>
            </a:r>
          </a:p>
        </p:txBody>
      </p:sp>
      <p:sp>
        <p:nvSpPr>
          <p:cNvPr id="10" name="03_Subtitle 4[PHJU] (JU-Free)"/>
          <p:cNvSpPr>
            <a:spLocks noGrp="1"/>
          </p:cNvSpPr>
          <p:nvPr>
            <p:ph type="subTitle" idx="1" hasCustomPrompt="1"/>
          </p:nvPr>
        </p:nvSpPr>
        <p:spPr>
          <a:xfrm>
            <a:off x="685800" y="5130800"/>
            <a:ext cx="2882900" cy="1092200"/>
          </a:xfrm>
        </p:spPr>
        <p:txBody>
          <a:bodyPr/>
          <a:lstStyle>
            <a:lvl1pPr marL="0" indent="0" algn="l">
              <a:lnSpc>
                <a:spcPct val="105000"/>
              </a:lnSpc>
              <a:spcBef>
                <a:spcPts val="0"/>
              </a:spcBef>
              <a:buFont typeface="Arial" panose="020B0604020202020204" pitchFamily="34" charset="0"/>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[Tekst]</a:t>
            </a:r>
            <a:endParaRPr lang="nl-NL" dirty="0"/>
          </a:p>
        </p:txBody>
      </p:sp>
    </p:spTree>
    <p:extLst>
      <p:ext uri="{BB962C8B-B14F-4D97-AF65-F5344CB8AC3E}">
        <p14:creationId xmlns:p14="http://schemas.microsoft.com/office/powerpoint/2010/main" val="1501068022"/>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Einddia+foto oranje]">
    <p:spTree>
      <p:nvGrpSpPr>
        <p:cNvPr id="1" name=""/>
        <p:cNvGrpSpPr/>
        <p:nvPr/>
      </p:nvGrpSpPr>
      <p:grpSpPr>
        <a:xfrm>
          <a:off x="0" y="0"/>
          <a:ext cx="0" cy="0"/>
          <a:chOff x="0" y="0"/>
          <a:chExt cx="0" cy="0"/>
        </a:xfrm>
      </p:grpSpPr>
      <p:sp>
        <p:nvSpPr>
          <p:cNvPr id="5" name="Frame 1">
            <a:extLst>
              <a:ext uri="{FF2B5EF4-FFF2-40B4-BE49-F238E27FC236}">
                <a16:creationId xmlns:a16="http://schemas.microsoft.com/office/drawing/2014/main" id="{2D3ADAF7-7AC8-E00E-4CC6-B4E1C0A44BC2}"/>
              </a:ext>
            </a:extLst>
          </p:cNvPr>
          <p:cNvSpPr txBox="1">
            <a:spLocks noSelect="1"/>
          </p:cNvSpPr>
          <p:nvPr userDrawn="1"/>
        </p:nvSpPr>
        <p:spPr bwMode="auto">
          <a:xfrm>
            <a:off x="228600" y="3746500"/>
            <a:ext cx="3937000" cy="2654300"/>
          </a:xfrm>
          <a:custGeom>
            <a:avLst/>
            <a:gdLst>
              <a:gd name="T0" fmla="*/ 0 w 12360"/>
              <a:gd name="T1" fmla="*/ 8320 h 8320"/>
              <a:gd name="T2" fmla="*/ 12360 w 12360"/>
              <a:gd name="T3" fmla="*/ 8320 h 8320"/>
              <a:gd name="T4" fmla="*/ 12360 w 12360"/>
              <a:gd name="T5" fmla="*/ 4301 h 8320"/>
              <a:gd name="T6" fmla="*/ 8059 w 12360"/>
              <a:gd name="T7" fmla="*/ 0 h 8320"/>
              <a:gd name="T8" fmla="*/ 0 w 12360"/>
              <a:gd name="T9" fmla="*/ 0 h 8320"/>
              <a:gd name="T10" fmla="*/ 0 w 12360"/>
              <a:gd name="T11" fmla="*/ 8320 h 8320"/>
            </a:gdLst>
            <a:ahLst/>
            <a:cxnLst>
              <a:cxn ang="0">
                <a:pos x="T0" y="T1"/>
              </a:cxn>
              <a:cxn ang="0">
                <a:pos x="T2" y="T3"/>
              </a:cxn>
              <a:cxn ang="0">
                <a:pos x="T4" y="T5"/>
              </a:cxn>
              <a:cxn ang="0">
                <a:pos x="T6" y="T7"/>
              </a:cxn>
              <a:cxn ang="0">
                <a:pos x="T8" y="T9"/>
              </a:cxn>
              <a:cxn ang="0">
                <a:pos x="T10" y="T11"/>
              </a:cxn>
            </a:cxnLst>
            <a:rect l="0" t="0" r="r" b="b"/>
            <a:pathLst>
              <a:path w="12360" h="8320">
                <a:moveTo>
                  <a:pt x="0" y="8320"/>
                </a:moveTo>
                <a:cubicBezTo>
                  <a:pt x="12360" y="8320"/>
                  <a:pt x="12360" y="8320"/>
                  <a:pt x="12360" y="8320"/>
                </a:cubicBezTo>
                <a:cubicBezTo>
                  <a:pt x="12360" y="4301"/>
                  <a:pt x="12360" y="4301"/>
                  <a:pt x="12360" y="4301"/>
                </a:cubicBezTo>
                <a:cubicBezTo>
                  <a:pt x="12360" y="1926"/>
                  <a:pt x="10434" y="0"/>
                  <a:pt x="8059" y="0"/>
                </a:cubicBezTo>
                <a:cubicBezTo>
                  <a:pt x="0" y="0"/>
                  <a:pt x="0" y="0"/>
                  <a:pt x="0" y="0"/>
                </a:cubicBezTo>
                <a:lnTo>
                  <a:pt x="0" y="8320"/>
                </a:lnTo>
                <a:close/>
              </a:path>
            </a:pathLst>
          </a:custGeom>
          <a:solidFill>
            <a:srgbClr val="E17000"/>
          </a:solidFill>
          <a:ln w="3175" cap="flat" cmpd="sng" algn="ctr">
            <a:solidFill>
              <a:srgbClr val="E17000"/>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5000"/>
              </a:lnSpc>
              <a:spcBef>
                <a:spcPts val="900"/>
              </a:spcBef>
              <a:buFontTx/>
              <a:buNone/>
              <a:defRPr sz="330" kern="1200">
                <a:solidFill>
                  <a:schemeClr val="tx1"/>
                </a:solidFill>
                <a:latin typeface="Arial" panose="020B0604020202020204" pitchFamily="34" charset="0"/>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7" name="Rectangle 5" descr="Logo Ministerie van Binnenlandse Zaken en Koninkrijksrelaties">
            <a:extLst>
              <a:ext uri="{FF2B5EF4-FFF2-40B4-BE49-F238E27FC236}">
                <a16:creationId xmlns:a16="http://schemas.microsoft.com/office/drawing/2014/main" id="{0B9B20EE-3329-1937-C074-F80B8F7E34BA}"/>
              </a:ext>
            </a:extLst>
          </p:cNvPr>
          <p:cNvSpPr txBox="1">
            <a:spLocks noSelect="1"/>
          </p:cNvSpPr>
          <p:nvPr userDrawn="1"/>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ct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ct val="0"/>
              </a:spcBef>
              <a:buFontTx/>
              <a:buNone/>
              <a:defRPr sz="2800" kern="1200" baseline="0">
                <a:solidFill>
                  <a:schemeClr val="tx1"/>
                </a:solidFill>
                <a:latin typeface="+mn-lt"/>
                <a:ea typeface="+mn-ea"/>
                <a:cs typeface="+mn-cs"/>
              </a:defRPr>
            </a:lvl2pPr>
            <a:lvl3pPr marL="0" indent="0" algn="l" defTabSz="914400" rtl="0" eaLnBrk="1" latinLnBrk="0" hangingPunct="1">
              <a:lnSpc>
                <a:spcPct val="100000"/>
              </a:lnSpc>
              <a:spcBef>
                <a:spcPct val="0"/>
              </a:spcBef>
              <a:buFontTx/>
              <a:buNone/>
              <a:defRPr sz="2800" kern="1200">
                <a:solidFill>
                  <a:schemeClr val="tx1"/>
                </a:solidFill>
                <a:latin typeface="+mn-lt"/>
                <a:ea typeface="+mn-ea"/>
                <a:cs typeface="+mn-cs"/>
              </a:defRPr>
            </a:lvl3pPr>
            <a:lvl4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4pPr>
            <a:lvl5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3" name="Rectangle 5" descr="Werken aan de basis. Van Nederland en ons Koninkrijk">
            <a:extLst>
              <a:ext uri="{FF2B5EF4-FFF2-40B4-BE49-F238E27FC236}">
                <a16:creationId xmlns:a16="http://schemas.microsoft.com/office/drawing/2014/main" id="{7D640A87-211A-BBD0-8FC5-4671A0855DDC}"/>
              </a:ext>
            </a:extLst>
          </p:cNvPr>
          <p:cNvSpPr txBox="1">
            <a:spLocks noSelect="1"/>
          </p:cNvSpPr>
          <p:nvPr userDrawn="1"/>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ts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ts val="0"/>
              </a:spcBef>
              <a:buFontTx/>
              <a:buNone/>
              <a:defRPr sz="1700" kern="1200" baseline="0">
                <a:solidFill>
                  <a:schemeClr val="tx1"/>
                </a:solidFill>
                <a:latin typeface="+mn-lt"/>
                <a:ea typeface="+mn-ea"/>
                <a:cs typeface="+mn-cs"/>
              </a:defRPr>
            </a:lvl2pPr>
            <a:lvl3pPr marL="0" indent="0" algn="l" defTabSz="914400"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4pPr>
            <a:lvl5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en-GB"/>
          </a:p>
        </p:txBody>
      </p:sp>
      <p:sp>
        <p:nvSpPr>
          <p:cNvPr id="4" name="01_Picture_placeholder(a) JU 2[PHJU] (JU-Free)">
            <a:extLst>
              <a:ext uri="{FF2B5EF4-FFF2-40B4-BE49-F238E27FC236}">
                <a16:creationId xmlns:a16="http://schemas.microsoft.com/office/drawing/2014/main" id="{9B5E9788-176E-0C14-7118-DA39B22161EC}"/>
              </a:ext>
            </a:extLst>
          </p:cNvPr>
          <p:cNvSpPr>
            <a:spLocks noGrp="1"/>
          </p:cNvSpPr>
          <p:nvPr>
            <p:ph type="pic" idx="1002" hasCustomPrompt="1"/>
          </p:nvPr>
        </p:nvSpPr>
        <p:spPr bwMode="auto">
          <a:xfrm>
            <a:off x="228600" y="1136651"/>
            <a:ext cx="11734804" cy="5264149"/>
          </a:xfrm>
          <a:custGeom>
            <a:avLst/>
            <a:gdLst>
              <a:gd name="connsiteX0" fmla="*/ 11734800 w 11734804"/>
              <a:gd name="connsiteY0" fmla="*/ 5264145 h 5264149"/>
              <a:gd name="connsiteX1" fmla="*/ 11734804 w 11734804"/>
              <a:gd name="connsiteY1" fmla="*/ 5264145 h 5264149"/>
              <a:gd name="connsiteX2" fmla="*/ 11734804 w 11734804"/>
              <a:gd name="connsiteY2" fmla="*/ 5264149 h 5264149"/>
              <a:gd name="connsiteX3" fmla="*/ 11734800 w 11734804"/>
              <a:gd name="connsiteY3" fmla="*/ 5264149 h 5264149"/>
              <a:gd name="connsiteX4" fmla="*/ 1365885 w 11734804"/>
              <a:gd name="connsiteY4" fmla="*/ 0 h 5264149"/>
              <a:gd name="connsiteX5" fmla="*/ 11734800 w 11734804"/>
              <a:gd name="connsiteY5" fmla="*/ 0 h 5264149"/>
              <a:gd name="connsiteX6" fmla="*/ 11734800 w 11734804"/>
              <a:gd name="connsiteY6" fmla="*/ 5233223 h 5264149"/>
              <a:gd name="connsiteX7" fmla="*/ 11734800 w 11734804"/>
              <a:gd name="connsiteY7" fmla="*/ 5264145 h 5264149"/>
              <a:gd name="connsiteX8" fmla="*/ 3924300 w 11734804"/>
              <a:gd name="connsiteY8" fmla="*/ 5264145 h 5264149"/>
              <a:gd name="connsiteX9" fmla="*/ 3924300 w 11734804"/>
              <a:gd name="connsiteY9" fmla="*/ 5039535 h 5264149"/>
              <a:gd name="connsiteX10" fmla="*/ 3924300 w 11734804"/>
              <a:gd name="connsiteY10" fmla="*/ 3988117 h 5264149"/>
              <a:gd name="connsiteX11" fmla="*/ 2558733 w 11734804"/>
              <a:gd name="connsiteY11" fmla="*/ 2622549 h 5264149"/>
              <a:gd name="connsiteX12" fmla="*/ 0 w 11734804"/>
              <a:gd name="connsiteY12" fmla="*/ 2622549 h 5264149"/>
              <a:gd name="connsiteX13" fmla="*/ 0 w 11734804"/>
              <a:gd name="connsiteY13" fmla="*/ 2594550 h 5264149"/>
              <a:gd name="connsiteX14" fmla="*/ 0 w 11734804"/>
              <a:gd name="connsiteY14" fmla="*/ 1365885 h 5264149"/>
              <a:gd name="connsiteX15" fmla="*/ 1365885 w 11734804"/>
              <a:gd name="connsiteY15" fmla="*/ 0 h 526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734804" h="5264149">
                <a:moveTo>
                  <a:pt x="11734800" y="5264145"/>
                </a:moveTo>
                <a:lnTo>
                  <a:pt x="11734804" y="5264145"/>
                </a:lnTo>
                <a:lnTo>
                  <a:pt x="11734804" y="5264149"/>
                </a:lnTo>
                <a:lnTo>
                  <a:pt x="11734800" y="5264149"/>
                </a:lnTo>
                <a:close/>
                <a:moveTo>
                  <a:pt x="1365885" y="0"/>
                </a:moveTo>
                <a:cubicBezTo>
                  <a:pt x="1365885" y="0"/>
                  <a:pt x="1365885" y="0"/>
                  <a:pt x="11734800" y="0"/>
                </a:cubicBezTo>
                <a:cubicBezTo>
                  <a:pt x="11734800" y="0"/>
                  <a:pt x="11734800" y="0"/>
                  <a:pt x="11734800" y="5233223"/>
                </a:cubicBezTo>
                <a:lnTo>
                  <a:pt x="11734800" y="5264145"/>
                </a:lnTo>
                <a:lnTo>
                  <a:pt x="3924300" y="5264145"/>
                </a:lnTo>
                <a:lnTo>
                  <a:pt x="3924300" y="5039535"/>
                </a:lnTo>
                <a:cubicBezTo>
                  <a:pt x="3924300" y="3988117"/>
                  <a:pt x="3924300" y="3988117"/>
                  <a:pt x="3924300" y="3988117"/>
                </a:cubicBezTo>
                <a:cubicBezTo>
                  <a:pt x="3924300" y="3234054"/>
                  <a:pt x="3312795" y="2622549"/>
                  <a:pt x="2558733" y="2622549"/>
                </a:cubicBezTo>
                <a:cubicBezTo>
                  <a:pt x="0" y="2622549"/>
                  <a:pt x="0" y="2622549"/>
                  <a:pt x="0" y="2622549"/>
                </a:cubicBezTo>
                <a:lnTo>
                  <a:pt x="0" y="2594550"/>
                </a:lnTo>
                <a:cubicBezTo>
                  <a:pt x="0" y="2232274"/>
                  <a:pt x="0" y="1824614"/>
                  <a:pt x="0" y="1365885"/>
                </a:cubicBezTo>
                <a:cubicBezTo>
                  <a:pt x="0" y="611505"/>
                  <a:pt x="611505" y="0"/>
                  <a:pt x="1365885"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r" defTabSz="914400" rtl="0" eaLnBrk="1" latinLnBrk="0" hangingPunct="1">
              <a:lnSpc>
                <a:spcPct val="105000"/>
              </a:lnSpc>
              <a:spcBef>
                <a:spcPts val="900"/>
              </a:spcBef>
              <a:buFontTx/>
              <a:buNone/>
              <a:defRPr/>
            </a:lvl1pPr>
          </a:lstStyle>
          <a:p>
            <a:r>
              <a:rPr lang="nl-NL" dirty="0"/>
              <a:t>[Afbeelding]</a:t>
            </a:r>
          </a:p>
        </p:txBody>
      </p:sp>
      <p:sp>
        <p:nvSpPr>
          <p:cNvPr id="9" name="02_Title 3 (JU-Free)">
            <a:extLst>
              <a:ext uri="{FF2B5EF4-FFF2-40B4-BE49-F238E27FC236}">
                <a16:creationId xmlns:a16="http://schemas.microsoft.com/office/drawing/2014/main" id="{22B0E0AE-5EE9-10AB-FFE7-A21E8B40E21A}"/>
              </a:ext>
            </a:extLst>
          </p:cNvPr>
          <p:cNvSpPr>
            <a:spLocks noGrp="1"/>
          </p:cNvSpPr>
          <p:nvPr>
            <p:ph type="title" hasCustomPrompt="1"/>
          </p:nvPr>
        </p:nvSpPr>
        <p:spPr>
          <a:xfrm>
            <a:off x="685800" y="4279900"/>
            <a:ext cx="2882900" cy="711200"/>
          </a:xfrm>
        </p:spPr>
        <p:txBody>
          <a:bodyPr/>
          <a:lstStyle>
            <a:lvl1pPr algn="l">
              <a:defRPr kumimoji="0" sz="5400" b="0" i="0" u="none" baseline="0">
                <a:solidFill>
                  <a:schemeClr val="bg1">
                    <a:lumMod val="100000"/>
                  </a:schemeClr>
                </a:solidFill>
                <a:latin typeface="+mj-lt"/>
              </a:defRPr>
            </a:lvl1pPr>
          </a:lstStyle>
          <a:p>
            <a:r>
              <a:rPr lang="nl-NL" dirty="0"/>
              <a:t>[Bedankt]</a:t>
            </a:r>
          </a:p>
        </p:txBody>
      </p:sp>
      <p:sp>
        <p:nvSpPr>
          <p:cNvPr id="10" name="03_Subtitle 4[PHJU] (JU-Free)"/>
          <p:cNvSpPr>
            <a:spLocks noGrp="1"/>
          </p:cNvSpPr>
          <p:nvPr>
            <p:ph type="subTitle" idx="1" hasCustomPrompt="1"/>
          </p:nvPr>
        </p:nvSpPr>
        <p:spPr>
          <a:xfrm>
            <a:off x="685800" y="5130800"/>
            <a:ext cx="2882900" cy="1092200"/>
          </a:xfrm>
        </p:spPr>
        <p:txBody>
          <a:bodyPr/>
          <a:lstStyle>
            <a:lvl1pPr marL="0" indent="0" algn="l">
              <a:lnSpc>
                <a:spcPct val="105000"/>
              </a:lnSpc>
              <a:spcBef>
                <a:spcPts val="0"/>
              </a:spcBef>
              <a:buFont typeface="Arial" panose="020B0604020202020204" pitchFamily="34" charset="0"/>
              <a:buNone/>
              <a:defRPr sz="17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[Tekst]</a:t>
            </a:r>
            <a:endParaRPr lang="nl-NL" dirty="0"/>
          </a:p>
        </p:txBody>
      </p:sp>
    </p:spTree>
    <p:extLst>
      <p:ext uri="{BB962C8B-B14F-4D97-AF65-F5344CB8AC3E}">
        <p14:creationId xmlns:p14="http://schemas.microsoft.com/office/powerpoint/2010/main" val="1646139325"/>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Einddia]">
    <p:spTree>
      <p:nvGrpSpPr>
        <p:cNvPr id="1" name=""/>
        <p:cNvGrpSpPr/>
        <p:nvPr/>
      </p:nvGrpSpPr>
      <p:grpSpPr>
        <a:xfrm>
          <a:off x="0" y="0"/>
          <a:ext cx="0" cy="0"/>
          <a:chOff x="0" y="0"/>
          <a:chExt cx="0" cy="0"/>
        </a:xfrm>
      </p:grpSpPr>
      <p:sp>
        <p:nvSpPr>
          <p:cNvPr id="6" name="Frame 1">
            <a:extLst>
              <a:ext uri="{FF2B5EF4-FFF2-40B4-BE49-F238E27FC236}">
                <a16:creationId xmlns:a16="http://schemas.microsoft.com/office/drawing/2014/main" id="{6EC0B1C4-4DD0-158C-3E44-CC153042E838}"/>
              </a:ext>
            </a:extLst>
          </p:cNvPr>
          <p:cNvSpPr>
            <a:spLocks noSelect="1"/>
          </p:cNvSpPr>
          <p:nvPr userDrawn="1"/>
        </p:nvSpPr>
        <p:spPr bwMode="auto">
          <a:xfrm>
            <a:off x="228600" y="1143000"/>
            <a:ext cx="11734800" cy="5257800"/>
          </a:xfrm>
          <a:custGeom>
            <a:avLst/>
            <a:gdLst>
              <a:gd name="connsiteX0" fmla="*/ 1365568 w 11734800"/>
              <a:gd name="connsiteY0" fmla="*/ 0 h 5257800"/>
              <a:gd name="connsiteX1" fmla="*/ 11734800 w 11734800"/>
              <a:gd name="connsiteY1" fmla="*/ 0 h 5257800"/>
              <a:gd name="connsiteX2" fmla="*/ 11734800 w 11734800"/>
              <a:gd name="connsiteY2" fmla="*/ 5233223 h 5257800"/>
              <a:gd name="connsiteX3" fmla="*/ 11734800 w 11734800"/>
              <a:gd name="connsiteY3" fmla="*/ 5257800 h 5257800"/>
              <a:gd name="connsiteX4" fmla="*/ 11548015 w 11734800"/>
              <a:gd name="connsiteY4" fmla="*/ 5257800 h 5257800"/>
              <a:gd name="connsiteX5" fmla="*/ 616303 w 11734800"/>
              <a:gd name="connsiteY5" fmla="*/ 5257800 h 5257800"/>
              <a:gd name="connsiteX6" fmla="*/ 0 w 11734800"/>
              <a:gd name="connsiteY6" fmla="*/ 5257800 h 5257800"/>
              <a:gd name="connsiteX7" fmla="*/ 0 w 11734800"/>
              <a:gd name="connsiteY7" fmla="*/ 1365568 h 5257800"/>
              <a:gd name="connsiteX8" fmla="*/ 1365568 w 11734800"/>
              <a:gd name="connsiteY8" fmla="*/ 0 h 525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34800" h="5257800">
                <a:moveTo>
                  <a:pt x="1365568" y="0"/>
                </a:moveTo>
                <a:cubicBezTo>
                  <a:pt x="1365568" y="0"/>
                  <a:pt x="1365568" y="0"/>
                  <a:pt x="11734800" y="0"/>
                </a:cubicBezTo>
                <a:cubicBezTo>
                  <a:pt x="11734800" y="0"/>
                  <a:pt x="11734800" y="0"/>
                  <a:pt x="11734800" y="5233223"/>
                </a:cubicBezTo>
                <a:lnTo>
                  <a:pt x="11734800" y="5257800"/>
                </a:lnTo>
                <a:lnTo>
                  <a:pt x="11548015" y="5257800"/>
                </a:lnTo>
                <a:cubicBezTo>
                  <a:pt x="10022896" y="5257800"/>
                  <a:pt x="6921822" y="5257800"/>
                  <a:pt x="616303" y="5257800"/>
                </a:cubicBezTo>
                <a:lnTo>
                  <a:pt x="0" y="5257800"/>
                </a:lnTo>
                <a:lnTo>
                  <a:pt x="0" y="1365568"/>
                </a:lnTo>
                <a:cubicBezTo>
                  <a:pt x="0" y="611505"/>
                  <a:pt x="611505" y="0"/>
                  <a:pt x="1365568" y="0"/>
                </a:cubicBez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nl-NL" dirty="0"/>
          </a:p>
        </p:txBody>
      </p:sp>
      <p:sp>
        <p:nvSpPr>
          <p:cNvPr id="2" name="Rectangle 4" descr="Logo Ministerie van Binnenlandse Zaken en Koninkrijksrelaties">
            <a:extLst>
              <a:ext uri="{FF2B5EF4-FFF2-40B4-BE49-F238E27FC236}">
                <a16:creationId xmlns:a16="http://schemas.microsoft.com/office/drawing/2014/main" id="{239A1837-528C-D96E-BCD7-7DDBC02F5E9D}"/>
              </a:ext>
            </a:extLst>
          </p:cNvPr>
          <p:cNvSpPr txBox="1">
            <a:spLocks noSelect="1"/>
          </p:cNvSpPr>
          <p:nvPr userDrawn="1"/>
        </p:nvSpPr>
        <p:spPr>
          <a:xfrm>
            <a:off x="5867400" y="-6350"/>
            <a:ext cx="2543175" cy="911225"/>
          </a:xfrm>
          <a:custGeom>
            <a:avLst/>
            <a:gdLst>
              <a:gd name="connsiteX0" fmla="*/ 0 w 2543175"/>
              <a:gd name="connsiteY0" fmla="*/ 0 h 911225"/>
              <a:gd name="connsiteX1" fmla="*/ 2543175 w 2543175"/>
              <a:gd name="connsiteY1" fmla="*/ 0 h 911225"/>
              <a:gd name="connsiteX2" fmla="*/ 2543175 w 2543175"/>
              <a:gd name="connsiteY2" fmla="*/ 911225 h 911225"/>
              <a:gd name="connsiteX3" fmla="*/ 0 w 2543175"/>
              <a:gd name="connsiteY3" fmla="*/ 911225 h 911225"/>
            </a:gdLst>
            <a:ahLst/>
            <a:cxnLst>
              <a:cxn ang="0">
                <a:pos x="connsiteX0" y="connsiteY0"/>
              </a:cxn>
              <a:cxn ang="0">
                <a:pos x="connsiteX1" y="connsiteY1"/>
              </a:cxn>
              <a:cxn ang="0">
                <a:pos x="connsiteX2" y="connsiteY2"/>
              </a:cxn>
              <a:cxn ang="0">
                <a:pos x="connsiteX3" y="connsiteY3"/>
              </a:cxn>
            </a:cxnLst>
            <a:rect l="l" t="t" r="r" b="b"/>
            <a:pathLst>
              <a:path w="2543175" h="911225">
                <a:moveTo>
                  <a:pt x="0" y="0"/>
                </a:moveTo>
                <a:lnTo>
                  <a:pt x="2543175" y="0"/>
                </a:lnTo>
                <a:lnTo>
                  <a:pt x="2543175" y="911225"/>
                </a:lnTo>
                <a:lnTo>
                  <a:pt x="0" y="911225"/>
                </a:lnTo>
                <a:close/>
              </a:path>
            </a:pathLst>
          </a:custGeom>
          <a:blipFill>
            <a:blip r:embed="rId2">
              <a:extLst>
                <a:ext uri="{96DAC541-7B7A-43D3-8B79-37D633B846F1}">
                  <asvg:svgBlip xmlns:asvg="http://schemas.microsoft.com/office/drawing/2016/SVG/main" r:embed="rId3"/>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ct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ct val="0"/>
              </a:spcBef>
              <a:buFontTx/>
              <a:buNone/>
              <a:defRPr sz="2800" kern="1200" baseline="0">
                <a:solidFill>
                  <a:schemeClr val="tx1"/>
                </a:solidFill>
                <a:latin typeface="+mn-lt"/>
                <a:ea typeface="+mn-ea"/>
                <a:cs typeface="+mn-cs"/>
              </a:defRPr>
            </a:lvl2pPr>
            <a:lvl3pPr marL="0" indent="0" algn="l" defTabSz="914400" rtl="0" eaLnBrk="1" latinLnBrk="0" hangingPunct="1">
              <a:lnSpc>
                <a:spcPct val="100000"/>
              </a:lnSpc>
              <a:spcBef>
                <a:spcPct val="0"/>
              </a:spcBef>
              <a:buFontTx/>
              <a:buNone/>
              <a:defRPr sz="2800" kern="1200">
                <a:solidFill>
                  <a:schemeClr val="tx1"/>
                </a:solidFill>
                <a:latin typeface="+mn-lt"/>
                <a:ea typeface="+mn-ea"/>
                <a:cs typeface="+mn-cs"/>
              </a:defRPr>
            </a:lvl3pPr>
            <a:lvl4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4pPr>
            <a:lvl5pPr marL="0" indent="0" algn="l" defTabSz="914400" rtl="0" eaLnBrk="1" latinLnBrk="0" hangingPunct="1">
              <a:lnSpc>
                <a:spcPct val="100000"/>
              </a:lnSpc>
              <a:spcBef>
                <a:spcPct val="0"/>
              </a:spcBef>
              <a:buFontTx/>
              <a:buNone/>
              <a:defRPr sz="28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dirty="0"/>
              <a:t> </a:t>
            </a:r>
          </a:p>
        </p:txBody>
      </p:sp>
      <p:sp>
        <p:nvSpPr>
          <p:cNvPr id="4" name="Rectangle 5" descr="Werken aan de basis. Van Nederland en ons Koninkrijk">
            <a:extLst>
              <a:ext uri="{FF2B5EF4-FFF2-40B4-BE49-F238E27FC236}">
                <a16:creationId xmlns:a16="http://schemas.microsoft.com/office/drawing/2014/main" id="{6F0805AB-1462-5880-EA35-2EB20BAF67BD}"/>
              </a:ext>
            </a:extLst>
          </p:cNvPr>
          <p:cNvSpPr txBox="1">
            <a:spLocks noSelect="1"/>
          </p:cNvSpPr>
          <p:nvPr userDrawn="1"/>
        </p:nvSpPr>
        <p:spPr>
          <a:xfrm>
            <a:off x="244475" y="6530975"/>
            <a:ext cx="2889250" cy="131763"/>
          </a:xfrm>
          <a:custGeom>
            <a:avLst/>
            <a:gdLst>
              <a:gd name="connsiteX0" fmla="*/ 0 w 2889250"/>
              <a:gd name="connsiteY0" fmla="*/ 0 h 131763"/>
              <a:gd name="connsiteX1" fmla="*/ 2889250 w 2889250"/>
              <a:gd name="connsiteY1" fmla="*/ 0 h 131763"/>
              <a:gd name="connsiteX2" fmla="*/ 2889250 w 2889250"/>
              <a:gd name="connsiteY2" fmla="*/ 131763 h 131763"/>
              <a:gd name="connsiteX3" fmla="*/ 0 w 2889250"/>
              <a:gd name="connsiteY3" fmla="*/ 131763 h 131763"/>
            </a:gdLst>
            <a:ahLst/>
            <a:cxnLst>
              <a:cxn ang="0">
                <a:pos x="connsiteX0" y="connsiteY0"/>
              </a:cxn>
              <a:cxn ang="0">
                <a:pos x="connsiteX1" y="connsiteY1"/>
              </a:cxn>
              <a:cxn ang="0">
                <a:pos x="connsiteX2" y="connsiteY2"/>
              </a:cxn>
              <a:cxn ang="0">
                <a:pos x="connsiteX3" y="connsiteY3"/>
              </a:cxn>
            </a:cxnLst>
            <a:rect l="l" t="t" r="r" b="b"/>
            <a:pathLst>
              <a:path w="2889250" h="131763">
                <a:moveTo>
                  <a:pt x="0" y="0"/>
                </a:moveTo>
                <a:lnTo>
                  <a:pt x="2889250" y="0"/>
                </a:lnTo>
                <a:lnTo>
                  <a:pt x="2889250" y="131763"/>
                </a:lnTo>
                <a:lnTo>
                  <a:pt x="0" y="131763"/>
                </a:lnTo>
                <a:close/>
              </a:path>
            </a:pathLst>
          </a:custGeom>
          <a:blipFill>
            <a:blip r:embed="rId4">
              <a:extLst>
                <a:ext uri="{96DAC541-7B7A-43D3-8B79-37D633B846F1}">
                  <asvg:svgBlip xmlns:asvg="http://schemas.microsoft.com/office/drawing/2016/SVG/main" r:embed="rId5"/>
                </a:ext>
              </a:extLst>
            </a:blip>
            <a:stretch>
              <a:fillRect/>
            </a:stretch>
          </a:blipFill>
          <a:ln w="0" cap="flat" cmpd="sng" algn="ctr">
            <a:solidFill>
              <a:srgbClr val="000000">
                <a:alpha val="0"/>
              </a:srgbClr>
            </a:solidFill>
            <a:prstDash val="solid"/>
            <a:round/>
            <a:headEnd type="none" w="med" len="med"/>
            <a:tailEnd type="none" w="med" len="med"/>
          </a:ln>
        </p:spPr>
        <p:txBody>
          <a:bodyPr vert="horz" wrap="square" lIns="0" tIns="0" rIns="0" bIns="0" rtlCol="0" anchor="t">
            <a:noAutofit/>
          </a:bodyPr>
          <a:lstStyle>
            <a:lvl1pPr marL="0" indent="0" algn="l" defTabSz="914400" rtl="0" eaLnBrk="1" latinLnBrk="0" hangingPunct="1">
              <a:lnSpc>
                <a:spcPct val="100000"/>
              </a:lnSpc>
              <a:spcBef>
                <a:spcPts val="0"/>
              </a:spcBef>
              <a:buFontTx/>
              <a:buNone/>
              <a:defRPr sz="330" kern="1200">
                <a:solidFill>
                  <a:schemeClr val="tx1"/>
                </a:solidFill>
                <a:latin typeface="Arial" panose="020B0604020202020204" pitchFamily="34" charset="0"/>
                <a:ea typeface="+mn-ea"/>
                <a:cs typeface="+mn-cs"/>
              </a:defRPr>
            </a:lvl1pPr>
            <a:lvl2pPr marL="0" indent="0" algn="l" defTabSz="914400" rtl="0" eaLnBrk="1" latinLnBrk="0" hangingPunct="1">
              <a:lnSpc>
                <a:spcPct val="100000"/>
              </a:lnSpc>
              <a:spcBef>
                <a:spcPts val="0"/>
              </a:spcBef>
              <a:buFontTx/>
              <a:buNone/>
              <a:defRPr sz="1700" kern="1200" baseline="0">
                <a:solidFill>
                  <a:schemeClr val="tx1"/>
                </a:solidFill>
                <a:latin typeface="+mn-lt"/>
                <a:ea typeface="+mn-ea"/>
                <a:cs typeface="+mn-cs"/>
              </a:defRPr>
            </a:lvl2pPr>
            <a:lvl3pPr marL="0" indent="0" algn="l" defTabSz="914400" rtl="0" eaLnBrk="1" latinLnBrk="0" hangingPunct="1">
              <a:lnSpc>
                <a:spcPct val="100000"/>
              </a:lnSpc>
              <a:spcBef>
                <a:spcPts val="0"/>
              </a:spcBef>
              <a:buFontTx/>
              <a:buNone/>
              <a:defRPr sz="1700" kern="1200">
                <a:solidFill>
                  <a:schemeClr val="tx1"/>
                </a:solidFill>
                <a:latin typeface="+mn-lt"/>
                <a:ea typeface="+mn-ea"/>
                <a:cs typeface="+mn-cs"/>
              </a:defRPr>
            </a:lvl3pPr>
            <a:lvl4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4pPr>
            <a:lvl5pPr marL="0" indent="0" algn="l" defTabSz="914400" rtl="0" eaLnBrk="1" latinLnBrk="0" hangingPunct="1">
              <a:lnSpc>
                <a:spcPct val="100000"/>
              </a:lnSpc>
              <a:spcBef>
                <a:spcPts val="0"/>
              </a:spcBef>
              <a:buFontTx/>
              <a:buNone/>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lvl="0"/>
            <a:r>
              <a:rPr lang="nl-NL"/>
              <a:t> </a:t>
            </a:r>
            <a:endParaRPr lang="en-GB"/>
          </a:p>
        </p:txBody>
      </p:sp>
      <p:sp>
        <p:nvSpPr>
          <p:cNvPr id="5" name="01_Title 2 (JU-Free)">
            <a:extLst>
              <a:ext uri="{FF2B5EF4-FFF2-40B4-BE49-F238E27FC236}">
                <a16:creationId xmlns:a16="http://schemas.microsoft.com/office/drawing/2014/main" id="{4647C64C-A3B8-4965-7778-EB91A53437C7}"/>
              </a:ext>
            </a:extLst>
          </p:cNvPr>
          <p:cNvSpPr>
            <a:spLocks noGrp="1"/>
          </p:cNvSpPr>
          <p:nvPr>
            <p:ph type="title" hasCustomPrompt="1"/>
          </p:nvPr>
        </p:nvSpPr>
        <p:spPr>
          <a:xfrm>
            <a:off x="685800" y="1752600"/>
            <a:ext cx="2882900" cy="711200"/>
          </a:xfrm>
        </p:spPr>
        <p:txBody>
          <a:bodyPr/>
          <a:lstStyle>
            <a:lvl1pPr algn="l">
              <a:defRPr kumimoji="0" sz="5400" b="0" i="0" u="none" baseline="0">
                <a:solidFill>
                  <a:schemeClr val="bg1">
                    <a:lumMod val="100000"/>
                  </a:schemeClr>
                </a:solidFill>
                <a:latin typeface="+mj-lt"/>
              </a:defRPr>
            </a:lvl1pPr>
          </a:lstStyle>
          <a:p>
            <a:r>
              <a:rPr lang="nl-NL" dirty="0"/>
              <a:t>[Bedankt]</a:t>
            </a:r>
          </a:p>
        </p:txBody>
      </p:sp>
      <p:sp>
        <p:nvSpPr>
          <p:cNvPr id="7" name="02_Subtitle 3[PHJU] (JU-Free)"/>
          <p:cNvSpPr>
            <a:spLocks noGrp="1"/>
          </p:cNvSpPr>
          <p:nvPr>
            <p:ph type="subTitle" idx="1" hasCustomPrompt="1"/>
          </p:nvPr>
        </p:nvSpPr>
        <p:spPr>
          <a:xfrm>
            <a:off x="685800" y="2590800"/>
            <a:ext cx="2882900" cy="1092200"/>
          </a:xfrm>
        </p:spPr>
        <p:txBody>
          <a:bodyPr/>
          <a:lstStyle>
            <a:lvl1pPr marL="0" indent="0" algn="l">
              <a:lnSpc>
                <a:spcPct val="105000"/>
              </a:lnSpc>
              <a:spcBef>
                <a:spcPts val="0"/>
              </a:spcBef>
              <a:buFont typeface="Arial" panose="020B0604020202020204" pitchFamily="34" charset="0"/>
              <a:buNone/>
              <a:defRPr sz="17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[Tekst]</a:t>
            </a:r>
            <a:endParaRPr lang="nl-NL" dirty="0"/>
          </a:p>
        </p:txBody>
      </p:sp>
    </p:spTree>
    <p:extLst>
      <p:ext uri="{BB962C8B-B14F-4D97-AF65-F5344CB8AC3E}">
        <p14:creationId xmlns:p14="http://schemas.microsoft.com/office/powerpoint/2010/main" val="2471908223"/>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68345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Avenir Book" panose="02000503020000020003" pitchFamily="2" charset="0"/>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a:defRPr>
                <a:latin typeface="Avenir Book" panose="02000503020000020003" pitchFamily="2" charset="0"/>
              </a:defRPr>
            </a:lvl1pPr>
            <a:lvl2pPr>
              <a:defRPr>
                <a:latin typeface="Avenir Book" panose="02000503020000020003" pitchFamily="2" charset="0"/>
              </a:defRPr>
            </a:lvl2pPr>
            <a:lvl3pPr>
              <a:defRPr>
                <a:latin typeface="Avenir Book" panose="02000503020000020003" pitchFamily="2" charset="0"/>
              </a:defRPr>
            </a:lvl3pPr>
            <a:lvl4pPr>
              <a:defRPr>
                <a:latin typeface="Avenir Book" panose="02000503020000020003" pitchFamily="2" charset="0"/>
              </a:defRPr>
            </a:lvl4pPr>
            <a:lvl5pPr>
              <a:defRPr>
                <a:latin typeface="Avenir Book" panose="02000503020000020003" pitchFamily="2" charset="0"/>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p:cNvSpPr>
            <a:spLocks noGrp="1"/>
          </p:cNvSpPr>
          <p:nvPr>
            <p:ph type="ftr" sz="quarter" idx="11"/>
          </p:nvPr>
        </p:nvSpPr>
        <p:spPr/>
        <p:txBody>
          <a:bodyPr/>
          <a:lstStyle/>
          <a:p>
            <a:r>
              <a:rPr lang="nl-NL" dirty="0">
                <a:latin typeface="Avenir Book" panose="02000503020000020003" pitchFamily="2" charset="0"/>
              </a:rPr>
              <a:t>Hier staat de titel van de presentatie  </a:t>
            </a:r>
            <a:r>
              <a:rPr lang="nl-NL" dirty="0"/>
              <a:t>•  </a:t>
            </a:r>
          </a:p>
        </p:txBody>
      </p:sp>
      <p:sp>
        <p:nvSpPr>
          <p:cNvPr id="6" name="Tijdelijke aanduiding voor dianummer 5"/>
          <p:cNvSpPr>
            <a:spLocks noGrp="1"/>
          </p:cNvSpPr>
          <p:nvPr>
            <p:ph type="sldNum" sz="quarter" idx="12"/>
          </p:nvPr>
        </p:nvSpPr>
        <p:spPr/>
        <p:txBody>
          <a:bodyPr/>
          <a:lstStyle/>
          <a:p>
            <a:fld id="{AD7E0F70-B9EE-DB48-AD3D-B2252B04AEC2}" type="slidenum">
              <a:rPr lang="nl-NL" smtClean="0"/>
              <a:t>‹nr.›</a:t>
            </a:fld>
            <a:endParaRPr lang="nl-NL" dirty="0"/>
          </a:p>
        </p:txBody>
      </p:sp>
      <p:sp>
        <p:nvSpPr>
          <p:cNvPr id="7" name="Text Placeholder 11">
            <a:extLst>
              <a:ext uri="{FF2B5EF4-FFF2-40B4-BE49-F238E27FC236}">
                <a16:creationId xmlns:a16="http://schemas.microsoft.com/office/drawing/2014/main" id="{7F8C9C7F-4CCF-4B29-827B-209754DE53EF}"/>
              </a:ext>
            </a:extLst>
          </p:cNvPr>
          <p:cNvSpPr>
            <a:spLocks noGrp="1"/>
          </p:cNvSpPr>
          <p:nvPr>
            <p:ph type="body" sz="quarter" idx="13"/>
          </p:nvPr>
        </p:nvSpPr>
        <p:spPr>
          <a:xfrm>
            <a:off x="11760000" y="6422825"/>
            <a:ext cx="432000" cy="432000"/>
          </a:xfrm>
          <a:solidFill>
            <a:srgbClr val="1A9FE0"/>
          </a:solidFill>
        </p:spPr>
        <p:txBody>
          <a:bodyPr anchor="ctr">
            <a:normAutofit/>
          </a:bodyPr>
          <a:lstStyle>
            <a:lvl1pPr marL="0" indent="0" algn="ctr">
              <a:buNone/>
              <a:defRPr sz="1400">
                <a:solidFill>
                  <a:schemeClr val="bg1"/>
                </a:solidFill>
                <a:latin typeface="Avenir Book" panose="02000503020000020003" pitchFamily="2" charset="0"/>
              </a:defRPr>
            </a:lvl1pPr>
          </a:lstStyle>
          <a:p>
            <a:pPr lvl="0"/>
            <a:r>
              <a:rPr lang="nl-NL"/>
              <a:t>Klikken om de tekststijl van het model te bewerken</a:t>
            </a:r>
          </a:p>
        </p:txBody>
      </p:sp>
      <p:pic>
        <p:nvPicPr>
          <p:cNvPr id="4" name="Afbeelding 3">
            <a:extLst>
              <a:ext uri="{FF2B5EF4-FFF2-40B4-BE49-F238E27FC236}">
                <a16:creationId xmlns:a16="http://schemas.microsoft.com/office/drawing/2014/main" id="{A9B83F24-1552-A6E1-CCD8-6FA74153C8EF}"/>
              </a:ext>
            </a:extLst>
          </p:cNvPr>
          <p:cNvPicPr>
            <a:picLocks noChangeAspect="1"/>
          </p:cNvPicPr>
          <p:nvPr userDrawn="1"/>
        </p:nvPicPr>
        <p:blipFill>
          <a:blip r:embed="rId2"/>
          <a:stretch>
            <a:fillRect/>
          </a:stretch>
        </p:blipFill>
        <p:spPr>
          <a:xfrm>
            <a:off x="10547927" y="661664"/>
            <a:ext cx="1526008" cy="366242"/>
          </a:xfrm>
          <a:prstGeom prst="rect">
            <a:avLst/>
          </a:prstGeom>
        </p:spPr>
      </p:pic>
    </p:spTree>
    <p:extLst>
      <p:ext uri="{BB962C8B-B14F-4D97-AF65-F5344CB8AC3E}">
        <p14:creationId xmlns:p14="http://schemas.microsoft.com/office/powerpoint/2010/main" val="9347354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3635400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JU-Free)"/>
          <p:cNvSpPr>
            <a:spLocks noGrp="1"/>
          </p:cNvSpPr>
          <p:nvPr>
            <p:ph type="title"/>
          </p:nvPr>
        </p:nvSpPr>
        <p:spPr>
          <a:xfrm>
            <a:off x="685800" y="673100"/>
            <a:ext cx="10820400" cy="901700"/>
          </a:xfrm>
          <a:prstGeom prst="rect">
            <a:avLst/>
          </a:prstGeom>
        </p:spPr>
        <p:txBody>
          <a:bodyPr vert="horz" lIns="0" tIns="0" rIns="0" bIns="0" rtlCol="0" anchor="t">
            <a:noAutofit/>
          </a:bodyPr>
          <a:lstStyle/>
          <a:p>
            <a:r>
              <a:rPr lang="nl-NL"/>
              <a:t>[Titel]</a:t>
            </a:r>
            <a:endParaRPr lang="nl-NL" dirty="0"/>
          </a:p>
        </p:txBody>
      </p:sp>
      <p:sp>
        <p:nvSpPr>
          <p:cNvPr id="3" name="Placeholder 2[PHJU] (JU-Free)"/>
          <p:cNvSpPr>
            <a:spLocks noGrp="1"/>
          </p:cNvSpPr>
          <p:nvPr>
            <p:ph type="body" idx="1"/>
          </p:nvPr>
        </p:nvSpPr>
        <p:spPr>
          <a:xfrm>
            <a:off x="685800" y="1752600"/>
            <a:ext cx="10820400" cy="4013200"/>
          </a:xfrm>
          <a:prstGeom prst="rect">
            <a:avLst/>
          </a:prstGeom>
        </p:spPr>
        <p:txBody>
          <a:bodyPr vert="horz" lIns="0" tIns="0" rIns="0" bIns="0" rtlCol="0">
            <a:noAutofit/>
          </a:bodyPr>
          <a:lstStyle/>
          <a:p>
            <a:pPr lvl="0"/>
            <a:r>
              <a:rPr lang="nl-NL"/>
              <a:t>[Tekst]</a:t>
            </a:r>
            <a:endParaRPr lang="nl-NL" dirty="0"/>
          </a:p>
        </p:txBody>
      </p:sp>
      <p:sp>
        <p:nvSpPr>
          <p:cNvPr id="4" name="Date Placeholder 3 (JU-Free)"/>
          <p:cNvSpPr>
            <a:spLocks noGrp="1"/>
          </p:cNvSpPr>
          <p:nvPr>
            <p:ph type="dt" sz="half" idx="2"/>
          </p:nvPr>
        </p:nvSpPr>
        <p:spPr>
          <a:xfrm>
            <a:off x="10744200" y="6553200"/>
            <a:ext cx="762000" cy="254000"/>
          </a:xfrm>
          <a:prstGeom prst="rect">
            <a:avLst/>
          </a:prstGeom>
        </p:spPr>
        <p:txBody>
          <a:bodyPr vert="horz" lIns="0" tIns="0" rIns="0" bIns="0" rtlCol="0" anchor="t">
            <a:noAutofit/>
          </a:bodyPr>
          <a:lstStyle>
            <a:lvl1pPr algn="r">
              <a:defRPr sz="700">
                <a:solidFill>
                  <a:schemeClr val="tx1"/>
                </a:solidFill>
              </a:defRPr>
            </a:lvl1pPr>
          </a:lstStyle>
          <a:p>
            <a:fld id="{EDEF7E55-9B73-4B27-9FBE-ED7021E098B0}" type="datetime4">
              <a:rPr lang="nl-NL" smtClean="0"/>
              <a:pPr/>
              <a:t>7 oktober 2026</a:t>
            </a:fld>
            <a:endParaRPr lang="nl-NL" dirty="0"/>
          </a:p>
        </p:txBody>
      </p:sp>
      <p:sp>
        <p:nvSpPr>
          <p:cNvPr id="5" name="Footer Placeholder 4 (JU-Free)"/>
          <p:cNvSpPr>
            <a:spLocks noGrp="1"/>
          </p:cNvSpPr>
          <p:nvPr>
            <p:ph type="ftr" sz="quarter" idx="3"/>
          </p:nvPr>
        </p:nvSpPr>
        <p:spPr>
          <a:xfrm>
            <a:off x="3073400" y="6553200"/>
            <a:ext cx="6045200" cy="254000"/>
          </a:xfrm>
          <a:prstGeom prst="rect">
            <a:avLst/>
          </a:prstGeom>
        </p:spPr>
        <p:txBody>
          <a:bodyPr vert="horz" lIns="0" tIns="0" rIns="0" bIns="0" rtlCol="0" anchor="t">
            <a:noAutofit/>
          </a:bodyPr>
          <a:lstStyle>
            <a:lvl1pPr algn="ctr">
              <a:defRPr sz="700">
                <a:solidFill>
                  <a:schemeClr val="tx1"/>
                </a:solidFill>
              </a:defRPr>
            </a:lvl1pPr>
          </a:lstStyle>
          <a:p>
            <a:r>
              <a:rPr lang="nl-NL"/>
              <a:t>Typ hier bijvoorbeeld de titel van de presentatie, via Invoegen Kop &amp; voettekst</a:t>
            </a:r>
            <a:endParaRPr lang="nl-NL" dirty="0"/>
          </a:p>
        </p:txBody>
      </p:sp>
      <p:sp>
        <p:nvSpPr>
          <p:cNvPr id="6" name="Slide Number Placeholder 5 (JU-Free)"/>
          <p:cNvSpPr>
            <a:spLocks noGrp="1"/>
          </p:cNvSpPr>
          <p:nvPr>
            <p:ph type="sldNum" sz="quarter" idx="4"/>
          </p:nvPr>
        </p:nvSpPr>
        <p:spPr>
          <a:xfrm>
            <a:off x="11569700" y="6553200"/>
            <a:ext cx="393700" cy="254000"/>
          </a:xfrm>
          <a:prstGeom prst="rect">
            <a:avLst/>
          </a:prstGeom>
        </p:spPr>
        <p:txBody>
          <a:bodyPr vert="horz" lIns="0" tIns="0" rIns="0" bIns="0" rtlCol="0" anchor="t">
            <a:noAutofit/>
          </a:bodyPr>
          <a:lstStyle>
            <a:lvl1pPr algn="r">
              <a:defRPr sz="700">
                <a:solidFill>
                  <a:schemeClr val="tx1"/>
                </a:solidFill>
              </a:defRPr>
            </a:lvl1pPr>
          </a:lstStyle>
          <a:p>
            <a:fld id="{8F18802B-E4C7-4B2D-B37A-6B7CC3C134EA}" type="slidenum">
              <a:rPr lang="nl-NL" smtClean="0"/>
              <a:pPr/>
              <a:t>‹nr.›</a:t>
            </a:fld>
            <a:endParaRPr lang="nl-NL" dirty="0"/>
          </a:p>
        </p:txBody>
      </p:sp>
      <p:sp>
        <p:nvSpPr>
          <p:cNvPr id="7" name="Rectangle 6 (JU-Free)">
            <a:extLst>
              <a:ext uri="{FF2B5EF4-FFF2-40B4-BE49-F238E27FC236}">
                <a16:creationId xmlns:a16="http://schemas.microsoft.com/office/drawing/2014/main" id="{CCC9528B-0FC2-BE8A-AE48-14B2AB32B0F2}"/>
              </a:ext>
            </a:extLst>
          </p:cNvPr>
          <p:cNvSpPr>
            <a:spLocks/>
          </p:cNvSpPr>
          <p:nvPr userDrawn="1"/>
        </p:nvSpPr>
        <p:spPr>
          <a:xfrm>
            <a:off x="228600" y="6553200"/>
            <a:ext cx="2921000" cy="254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700" b="1" noProof="1">
                <a:solidFill>
                  <a:schemeClr val="tx1"/>
                </a:solidFill>
                <a:latin typeface="+mj-lt"/>
              </a:rPr>
              <a:t>Ministerie van Binnenlandse Zaken en Koninkrijksrelaties</a:t>
            </a:r>
          </a:p>
        </p:txBody>
      </p:sp>
    </p:spTree>
    <p:extLst>
      <p:ext uri="{BB962C8B-B14F-4D97-AF65-F5344CB8AC3E}">
        <p14:creationId xmlns:p14="http://schemas.microsoft.com/office/powerpoint/2010/main" val="2155853019"/>
      </p:ext>
    </p:extLst>
  </p:cSld>
  <p:clrMap bg1="lt1" tx1="dk1" bg2="lt2" tx2="dk2" accent1="accent1" accent2="accent2" accent3="accent3" accent4="accent4" accent5="accent5" accent6="accent6" hlink="hlink" folHlink="folHlink"/>
  <p:sldLayoutIdLst>
    <p:sldLayoutId id="2147483946"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 id="2147483963" r:id="rId18"/>
    <p:sldLayoutId id="2147483964" r:id="rId19"/>
    <p:sldLayoutId id="2147483965" r:id="rId20"/>
    <p:sldLayoutId id="2147483966" r:id="rId21"/>
    <p:sldLayoutId id="2147483967" r:id="rId22"/>
    <p:sldLayoutId id="2147483968" r:id="rId23"/>
    <p:sldLayoutId id="2147483969" r:id="rId24"/>
    <p:sldLayoutId id="2147483970" r:id="rId25"/>
    <p:sldLayoutId id="2147483971" r:id="rId26"/>
    <p:sldLayoutId id="2147483972" r:id="rId27"/>
    <p:sldLayoutId id="2147483973" r:id="rId28"/>
    <p:sldLayoutId id="2147483974" r:id="rId29"/>
    <p:sldLayoutId id="2147483975" r:id="rId30"/>
    <p:sldLayoutId id="2147483976" r:id="rId31"/>
    <p:sldLayoutId id="2147483977" r:id="rId32"/>
    <p:sldLayoutId id="2147483978" r:id="rId33"/>
    <p:sldLayoutId id="2147483979" r:id="rId34"/>
    <p:sldLayoutId id="2147483980" r:id="rId35"/>
    <p:sldLayoutId id="2147483981" r:id="rId36"/>
    <p:sldLayoutId id="2147483982" r:id="rId37"/>
    <p:sldLayoutId id="2147483983" r:id="rId38"/>
    <p:sldLayoutId id="2147483984" r:id="rId39"/>
    <p:sldLayoutId id="2147483985" r:id="rId40"/>
    <p:sldLayoutId id="2147483986" r:id="rId41"/>
    <p:sldLayoutId id="2147483987" r:id="rId42"/>
    <p:sldLayoutId id="2147483988" r:id="rId43"/>
    <p:sldLayoutId id="2147483989" r:id="rId44"/>
    <p:sldLayoutId id="2147483990" r:id="rId45"/>
    <p:sldLayoutId id="2147483991" r:id="rId46"/>
    <p:sldLayoutId id="2147483992" r:id="rId47"/>
    <p:sldLayoutId id="2147483994" r:id="rId48"/>
    <p:sldLayoutId id="2147483995" r:id="rId49"/>
    <p:sldLayoutId id="2147483996" r:id="rId50"/>
  </p:sldLayoutIdLst>
  <p:hf hdr="0" ftr="0" dt="0"/>
  <p:txStyles>
    <p:titleStyle>
      <a:lvl1pPr algn="l" defTabSz="914400" rtl="0" eaLnBrk="1" latinLnBrk="0" hangingPunct="1">
        <a:lnSpc>
          <a:spcPct val="87000"/>
        </a:lnSpc>
        <a:spcBef>
          <a:spcPct val="0"/>
        </a:spcBef>
        <a:buNone/>
        <a:defRPr sz="3600" b="0" kern="1200">
          <a:solidFill>
            <a:schemeClr val="tx1"/>
          </a:solidFill>
          <a:latin typeface="+mj-lt"/>
          <a:ea typeface="+mj-ea"/>
          <a:cs typeface="+mj-cs"/>
        </a:defRPr>
      </a:lvl1pPr>
    </p:titleStyle>
    <p:bodyStyle>
      <a:lvl1pPr marL="162000" indent="-162000" algn="l" defTabSz="914400" rtl="0" eaLnBrk="1" latinLnBrk="0" hangingPunct="1">
        <a:lnSpc>
          <a:spcPct val="105000"/>
        </a:lnSpc>
        <a:spcBef>
          <a:spcPts val="900"/>
        </a:spcBef>
        <a:buFont typeface="RijksSansTT ExtraBold" panose="020B0904010101010104" pitchFamily="34" charset="0"/>
        <a:buChar char="•"/>
        <a:defRPr sz="1700" kern="1200">
          <a:solidFill>
            <a:schemeClr val="tx1"/>
          </a:solidFill>
          <a:latin typeface="+mn-lt"/>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p:bodyStyle>
    <p:otherStyle>
      <a:defPPr>
        <a:defRPr lang="nl-NL"/>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300" kern="1200">
          <a:solidFill>
            <a:schemeClr val="tx1"/>
          </a:solidFill>
          <a:latin typeface="+mn-lt"/>
          <a:ea typeface="+mn-ea"/>
          <a:cs typeface="+mn-cs"/>
        </a:defRPr>
      </a:lvl2pPr>
      <a:lvl3pPr marL="914400" algn="l" defTabSz="914400" rtl="0" eaLnBrk="1" latinLnBrk="0" hangingPunct="1">
        <a:defRPr sz="1300" kern="1200">
          <a:solidFill>
            <a:schemeClr val="tx1"/>
          </a:solidFill>
          <a:latin typeface="+mn-lt"/>
          <a:ea typeface="+mn-ea"/>
          <a:cs typeface="+mn-cs"/>
        </a:defRPr>
      </a:lvl3pPr>
      <a:lvl4pPr marL="1371600" algn="l" defTabSz="914400" rtl="0" eaLnBrk="1" latinLnBrk="0" hangingPunct="1">
        <a:defRPr sz="1300" kern="1200">
          <a:solidFill>
            <a:schemeClr val="tx1"/>
          </a:solidFill>
          <a:latin typeface="+mn-lt"/>
          <a:ea typeface="+mn-ea"/>
          <a:cs typeface="+mn-cs"/>
        </a:defRPr>
      </a:lvl4pPr>
      <a:lvl5pPr marL="1828800" algn="l" defTabSz="914400" rtl="0" eaLnBrk="1" latinLnBrk="0" hangingPunct="1">
        <a:defRPr sz="1300" kern="1200">
          <a:solidFill>
            <a:schemeClr val="tx1"/>
          </a:solidFill>
          <a:latin typeface="+mn-lt"/>
          <a:ea typeface="+mn-ea"/>
          <a:cs typeface="+mn-cs"/>
        </a:defRPr>
      </a:lvl5pPr>
      <a:lvl6pPr marL="2286000" algn="l" defTabSz="914400" rtl="0" eaLnBrk="1" latinLnBrk="0" hangingPunct="1">
        <a:defRPr sz="1300" kern="1200">
          <a:solidFill>
            <a:schemeClr val="tx1"/>
          </a:solidFill>
          <a:latin typeface="+mn-lt"/>
          <a:ea typeface="+mn-ea"/>
          <a:cs typeface="+mn-cs"/>
        </a:defRPr>
      </a:lvl6pPr>
      <a:lvl7pPr marL="2743200" algn="l" defTabSz="914400" rtl="0" eaLnBrk="1" latinLnBrk="0" hangingPunct="1">
        <a:defRPr sz="1300" kern="1200">
          <a:solidFill>
            <a:schemeClr val="tx1"/>
          </a:solidFill>
          <a:latin typeface="+mn-lt"/>
          <a:ea typeface="+mn-ea"/>
          <a:cs typeface="+mn-cs"/>
        </a:defRPr>
      </a:lvl7pPr>
      <a:lvl8pPr marL="3200400" algn="l" defTabSz="914400" rtl="0" eaLnBrk="1" latinLnBrk="0" hangingPunct="1">
        <a:defRPr sz="1300" kern="1200">
          <a:solidFill>
            <a:schemeClr val="tx1"/>
          </a:solidFill>
          <a:latin typeface="+mn-lt"/>
          <a:ea typeface="+mn-ea"/>
          <a:cs typeface="+mn-cs"/>
        </a:defRPr>
      </a:lvl8pPr>
      <a:lvl9pPr marL="3657600" algn="l" defTabSz="914400" rtl="0" eaLnBrk="1" latinLnBrk="0" hangingPunct="1">
        <a:defRPr sz="13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2" Type="http://schemas.openxmlformats.org/officeDocument/2006/relationships/hyperlink" Target="https://nipv.nl/nieuws/brandveiligheid-woongebouwen-tussen-regels-en-realiteit/" TargetMode="Externa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Tijdelijke aanduiding voor inhoud 32">
            <a:extLst>
              <a:ext uri="{FF2B5EF4-FFF2-40B4-BE49-F238E27FC236}">
                <a16:creationId xmlns:a16="http://schemas.microsoft.com/office/drawing/2014/main" id="{C5CC7592-2B9F-4D36-8129-1AC6309CF264}"/>
              </a:ext>
            </a:extLst>
          </p:cNvPr>
          <p:cNvPicPr>
            <a:picLocks noGrp="1" noChangeAspect="1"/>
          </p:cNvPicPr>
          <p:nvPr>
            <p:ph idx="1"/>
          </p:nvPr>
        </p:nvPicPr>
        <p:blipFill>
          <a:blip r:embed="rId2"/>
          <a:stretch>
            <a:fillRect/>
          </a:stretch>
        </p:blipFill>
        <p:spPr>
          <a:xfrm>
            <a:off x="346163" y="4806950"/>
            <a:ext cx="3036711" cy="1708150"/>
          </a:xfrm>
          <a:prstGeom prst="rect">
            <a:avLst/>
          </a:prstGeom>
        </p:spPr>
      </p:pic>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algn="ctr"/>
            <a:r>
              <a:rPr lang="nl-NL" sz="1050" dirty="0" err="1">
                <a:solidFill>
                  <a:srgbClr val="2C5881"/>
                </a:solidFill>
                <a:latin typeface="Asap" pitchFamily="2" charset="77"/>
              </a:rPr>
              <a:t>Waterschapsverordening</a:t>
            </a:r>
            <a:endParaRPr lang="nl-NL" sz="1050" dirty="0">
              <a:solidFill>
                <a:srgbClr val="2C5881"/>
              </a:solidFill>
              <a:latin typeface="Asap" pitchFamily="2" charset="77"/>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algn="ctr"/>
            <a:r>
              <a:rPr lang="nl-NL" sz="1050" dirty="0">
                <a:solidFill>
                  <a:srgbClr val="2C5881"/>
                </a:solidFill>
                <a:latin typeface="Asap" pitchFamily="2" charset="77"/>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5029204" y="3372000"/>
            <a:ext cx="833715" cy="253916"/>
          </a:xfrm>
          <a:prstGeom prst="rect">
            <a:avLst/>
          </a:prstGeom>
          <a:solidFill>
            <a:schemeClr val="bg1">
              <a:alpha val="40000"/>
            </a:schemeClr>
          </a:solidFill>
        </p:spPr>
        <p:txBody>
          <a:bodyPr wrap="square" rtlCol="0">
            <a:spAutoFit/>
          </a:bodyPr>
          <a:lstStyle/>
          <a:p>
            <a:pPr algn="ctr"/>
            <a:r>
              <a:rPr lang="nl-NL" sz="1050" dirty="0" err="1">
                <a:solidFill>
                  <a:srgbClr val="2C5881"/>
                </a:solidFill>
                <a:latin typeface="Asap" pitchFamily="2" charset="77"/>
              </a:rPr>
              <a:t>Bbl</a:t>
            </a:r>
            <a:r>
              <a:rPr lang="nl-NL" sz="1050" dirty="0">
                <a:solidFill>
                  <a:srgbClr val="2C5881"/>
                </a:solidFill>
                <a:latin typeface="Asap" pitchFamily="2" charset="77"/>
              </a:rPr>
              <a:t>* / Bal*</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r>
              <a:rPr lang="nl-NL" sz="1050" dirty="0">
                <a:solidFill>
                  <a:srgbClr val="DD7226"/>
                </a:solidFill>
                <a:latin typeface="Asap" pitchFamily="2" charset="77"/>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Aanvragen/melden</a:t>
            </a:r>
          </a:p>
        </p:txBody>
      </p:sp>
      <p:grpSp>
        <p:nvGrpSpPr>
          <p:cNvPr id="21" name="Groep 25">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Maatschappij</a:t>
              </a:r>
              <a:endParaRPr lang="nl-NL" sz="1050" dirty="0">
                <a:solidFill>
                  <a:schemeClr val="bg1"/>
                </a:solidFill>
              </a:endParaRPr>
            </a:p>
          </p:txBody>
        </p:sp>
      </p:grpSp>
      <p:grpSp>
        <p:nvGrpSpPr>
          <p:cNvPr id="24" name="Groep 26">
            <a:extLst>
              <a:ext uri="{FF2B5EF4-FFF2-40B4-BE49-F238E27FC236}">
                <a16:creationId xmlns:a16="http://schemas.microsoft.com/office/drawing/2014/main" id="{11374C2A-344A-FB4A-290A-5933FEEF36F5}"/>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Politiek</a:t>
              </a:r>
              <a:endParaRPr lang="nl-NL" sz="1050" dirty="0">
                <a:solidFill>
                  <a:schemeClr val="bg1"/>
                </a:solidFill>
              </a:endParaRPr>
            </a:p>
          </p:txBody>
        </p:sp>
      </p:grpSp>
      <p:grpSp>
        <p:nvGrpSpPr>
          <p:cNvPr id="27" name="Groep 29">
            <a:extLst>
              <a:ext uri="{FF2B5EF4-FFF2-40B4-BE49-F238E27FC236}">
                <a16:creationId xmlns:a16="http://schemas.microsoft.com/office/drawing/2014/main" id="{CF8BC400-B84A-FE30-1854-5F4CFF614120}"/>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Monitoring</a:t>
              </a:r>
              <a:endParaRPr lang="nl-NL" sz="1050" dirty="0">
                <a:solidFill>
                  <a:schemeClr val="bg1"/>
                </a:solidFill>
              </a:endParaRPr>
            </a:p>
          </p:txBody>
        </p:sp>
      </p:grpSp>
      <p:grpSp>
        <p:nvGrpSpPr>
          <p:cNvPr id="30" name="Groep 32">
            <a:extLst>
              <a:ext uri="{FF2B5EF4-FFF2-40B4-BE49-F238E27FC236}">
                <a16:creationId xmlns:a16="http://schemas.microsoft.com/office/drawing/2014/main" id="{14691CCC-3677-28B9-E852-65C9C07681E4}"/>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Evaluatie</a:t>
              </a:r>
              <a:endParaRPr lang="nl-NL" sz="1050" dirty="0">
                <a:solidFill>
                  <a:schemeClr val="bg1"/>
                </a:solidFill>
              </a:endParaRPr>
            </a:p>
          </p:txBody>
        </p:sp>
      </p:grpSp>
    </p:spTree>
    <p:extLst>
      <p:ext uri="{BB962C8B-B14F-4D97-AF65-F5344CB8AC3E}">
        <p14:creationId xmlns:p14="http://schemas.microsoft.com/office/powerpoint/2010/main" val="1194988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descr="Logo Ministerie van Binnenlandse Zaken en Koninkrijksrelaties">
            <a:extLst>
              <a:ext uri="{FF2B5EF4-FFF2-40B4-BE49-F238E27FC236}">
                <a16:creationId xmlns:a16="http://schemas.microsoft.com/office/drawing/2014/main" id="{A614195F-E6D0-0B2C-A27E-F0EDDC17B76B}"/>
              </a:ext>
            </a:extLst>
          </p:cNvPr>
          <p:cNvSpPr>
            <a:spLocks noGrp="1"/>
          </p:cNvSpPr>
          <p:nvPr>
            <p:ph type="body" sz="quarter" idx="10"/>
          </p:nvPr>
        </p:nvSpPr>
        <p:spPr/>
        <p:txBody>
          <a:bodyPr/>
          <a:lstStyle/>
          <a:p>
            <a:endParaRPr lang="nl-NL"/>
          </a:p>
        </p:txBody>
      </p:sp>
      <p:sp>
        <p:nvSpPr>
          <p:cNvPr id="7" name="Titel 6">
            <a:extLst>
              <a:ext uri="{FF2B5EF4-FFF2-40B4-BE49-F238E27FC236}">
                <a16:creationId xmlns:a16="http://schemas.microsoft.com/office/drawing/2014/main" id="{445A16F9-E996-4E18-CA0A-207D3E8A6549}"/>
              </a:ext>
            </a:extLst>
          </p:cNvPr>
          <p:cNvSpPr>
            <a:spLocks noGrp="1"/>
          </p:cNvSpPr>
          <p:nvPr>
            <p:ph type="title"/>
          </p:nvPr>
        </p:nvSpPr>
        <p:spPr/>
        <p:txBody>
          <a:bodyPr/>
          <a:lstStyle/>
          <a:p>
            <a:r>
              <a:rPr lang="nl-NL" dirty="0"/>
              <a:t>Brandveiligheid</a:t>
            </a:r>
            <a:br>
              <a:rPr lang="nl-NL" dirty="0"/>
            </a:br>
            <a:r>
              <a:rPr lang="nl-NL" sz="2000" dirty="0"/>
              <a:t> binnen het Besluit bouwwerken leefomgeving</a:t>
            </a:r>
            <a:br>
              <a:rPr lang="nl-NL" sz="2000" dirty="0"/>
            </a:br>
            <a:endParaRPr lang="nl-NL" sz="2000" dirty="0"/>
          </a:p>
        </p:txBody>
      </p:sp>
      <p:sp>
        <p:nvSpPr>
          <p:cNvPr id="8" name="Ondertitel 7">
            <a:extLst>
              <a:ext uri="{FF2B5EF4-FFF2-40B4-BE49-F238E27FC236}">
                <a16:creationId xmlns:a16="http://schemas.microsoft.com/office/drawing/2014/main" id="{704402AA-B582-9AB1-2332-BC6D128E153F}"/>
              </a:ext>
            </a:extLst>
          </p:cNvPr>
          <p:cNvSpPr>
            <a:spLocks noGrp="1"/>
          </p:cNvSpPr>
          <p:nvPr>
            <p:ph type="subTitle" idx="1"/>
          </p:nvPr>
        </p:nvSpPr>
        <p:spPr/>
        <p:txBody>
          <a:bodyPr/>
          <a:lstStyle/>
          <a:p>
            <a:r>
              <a:rPr lang="nl-NL" dirty="0"/>
              <a:t>Menno van den Broeke – Ministerie BZK – Team Bouwregelgeving &amp; Bouwkwaliteit</a:t>
            </a:r>
          </a:p>
        </p:txBody>
      </p:sp>
      <p:sp>
        <p:nvSpPr>
          <p:cNvPr id="6" name="Tijdelijke aanduiding voor tekst 5">
            <a:extLst>
              <a:ext uri="{FF2B5EF4-FFF2-40B4-BE49-F238E27FC236}">
                <a16:creationId xmlns:a16="http://schemas.microsoft.com/office/drawing/2014/main" id="{B635ADD3-C7EE-0547-62EB-1DC685BCC2B9}"/>
              </a:ext>
              <a:ext uri="{C183D7F6-B498-43B3-948B-1728B52AA6E4}">
                <adec:decorative xmlns:adec="http://schemas.microsoft.com/office/drawing/2017/decorative" val="0"/>
              </a:ext>
            </a:extLst>
          </p:cNvPr>
          <p:cNvSpPr>
            <a:spLocks noGrp="1"/>
          </p:cNvSpPr>
          <p:nvPr>
            <p:ph type="body" sz="quarter" idx="1002"/>
          </p:nvPr>
        </p:nvSpPr>
        <p:spPr/>
        <p:txBody>
          <a:bodyPr/>
          <a:lstStyle/>
          <a:p>
            <a:r>
              <a:rPr lang="nl-NL" dirty="0"/>
              <a:t>8 oktober 2026</a:t>
            </a:r>
          </a:p>
        </p:txBody>
      </p:sp>
      <p:sp>
        <p:nvSpPr>
          <p:cNvPr id="9" name="Tijdelijke aanduiding voor tekst 8" descr="Werken aan de basis. Van Nederland en ons Koninkrijk">
            <a:extLst>
              <a:ext uri="{FF2B5EF4-FFF2-40B4-BE49-F238E27FC236}">
                <a16:creationId xmlns:a16="http://schemas.microsoft.com/office/drawing/2014/main" id="{2370B856-B91B-FF82-6197-13A2541DB217}"/>
              </a:ext>
              <a:ext uri="{C183D7F6-B498-43B3-948B-1728B52AA6E4}">
                <adec:decorative xmlns:adec="http://schemas.microsoft.com/office/drawing/2017/decorative" val="0"/>
              </a:ext>
            </a:extLst>
          </p:cNvPr>
          <p:cNvSpPr>
            <a:spLocks noGrp="1"/>
          </p:cNvSpPr>
          <p:nvPr>
            <p:ph type="body" sz="quarter" idx="1003"/>
          </p:nvPr>
        </p:nvSpPr>
        <p:spPr/>
        <p:txBody>
          <a:bodyPr/>
          <a:lstStyle/>
          <a:p>
            <a:endParaRPr lang="nl-NL"/>
          </a:p>
        </p:txBody>
      </p:sp>
    </p:spTree>
    <p:extLst>
      <p:ext uri="{BB962C8B-B14F-4D97-AF65-F5344CB8AC3E}">
        <p14:creationId xmlns:p14="http://schemas.microsoft.com/office/powerpoint/2010/main" val="784666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09600" y="426720"/>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PROGRAMMA</a:t>
            </a:r>
            <a:endParaRPr lang="en-US" sz="1200" dirty="0"/>
          </a:p>
        </p:txBody>
      </p:sp>
      <p:sp>
        <p:nvSpPr>
          <p:cNvPr id="5" name="Shape 3"/>
          <p:cNvSpPr/>
          <p:nvPr/>
        </p:nvSpPr>
        <p:spPr>
          <a:xfrm>
            <a:off x="609600" y="1407907"/>
            <a:ext cx="10972800" cy="609600"/>
          </a:xfrm>
          <a:prstGeom prst="rect">
            <a:avLst/>
          </a:prstGeom>
          <a:solidFill>
            <a:srgbClr val="FFFFFF"/>
          </a:solidFill>
          <a:ln w="12700">
            <a:solidFill>
              <a:srgbClr val="D1D9E6"/>
            </a:solidFill>
            <a:prstDash val="solid"/>
          </a:ln>
        </p:spPr>
        <p:txBody>
          <a:bodyPr/>
          <a:lstStyle/>
          <a:p>
            <a:endParaRPr lang="nl-NL" sz="2400"/>
          </a:p>
        </p:txBody>
      </p:sp>
      <p:sp>
        <p:nvSpPr>
          <p:cNvPr id="6" name="Shape 4"/>
          <p:cNvSpPr/>
          <p:nvPr/>
        </p:nvSpPr>
        <p:spPr>
          <a:xfrm>
            <a:off x="609600" y="1407907"/>
            <a:ext cx="73152" cy="609600"/>
          </a:xfrm>
          <a:prstGeom prst="rect">
            <a:avLst/>
          </a:prstGeom>
          <a:solidFill>
            <a:schemeClr val="tx1"/>
          </a:solidFill>
          <a:ln w="12700">
            <a:solidFill>
              <a:schemeClr val="tx1"/>
            </a:solidFill>
            <a:prstDash val="solid"/>
          </a:ln>
        </p:spPr>
        <p:txBody>
          <a:bodyPr/>
          <a:lstStyle/>
          <a:p>
            <a:endParaRPr lang="nl-NL" sz="2400"/>
          </a:p>
        </p:txBody>
      </p:sp>
      <p:sp>
        <p:nvSpPr>
          <p:cNvPr id="8" name="Text 6"/>
          <p:cNvSpPr/>
          <p:nvPr/>
        </p:nvSpPr>
        <p:spPr>
          <a:xfrm>
            <a:off x="792480" y="1407907"/>
            <a:ext cx="8778240" cy="609600"/>
          </a:xfrm>
          <a:prstGeom prst="rect">
            <a:avLst/>
          </a:prstGeom>
          <a:noFill/>
          <a:ln/>
        </p:spPr>
        <p:txBody>
          <a:bodyPr wrap="square" rtlCol="0" anchor="ctr"/>
          <a:lstStyle/>
          <a:p>
            <a:r>
              <a:rPr lang="en-US" sz="1733" dirty="0">
                <a:solidFill>
                  <a:srgbClr val="1F2D3D"/>
                </a:solidFill>
                <a:latin typeface="Calibri" pitchFamily="34" charset="0"/>
                <a:ea typeface="Calibri" pitchFamily="34" charset="-122"/>
                <a:cs typeface="Calibri" pitchFamily="34" charset="-120"/>
              </a:rPr>
              <a:t>📘  Inleiding: het Bbl en de </a:t>
            </a:r>
            <a:r>
              <a:rPr lang="en-US" sz="1733" dirty="0" err="1">
                <a:solidFill>
                  <a:srgbClr val="1F2D3D"/>
                </a:solidFill>
                <a:latin typeface="Calibri" pitchFamily="34" charset="0"/>
                <a:ea typeface="Calibri" pitchFamily="34" charset="-122"/>
                <a:cs typeface="Calibri" pitchFamily="34" charset="-120"/>
              </a:rPr>
              <a:t>basisprincipes</a:t>
            </a:r>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brandveiligheid</a:t>
            </a:r>
            <a:endParaRPr lang="en-US" sz="1733" dirty="0"/>
          </a:p>
        </p:txBody>
      </p:sp>
      <p:sp>
        <p:nvSpPr>
          <p:cNvPr id="9" name="Shape 7"/>
          <p:cNvSpPr/>
          <p:nvPr/>
        </p:nvSpPr>
        <p:spPr>
          <a:xfrm>
            <a:off x="533400" y="2102851"/>
            <a:ext cx="11049000" cy="609600"/>
          </a:xfrm>
          <a:prstGeom prst="rect">
            <a:avLst/>
          </a:prstGeom>
          <a:solidFill>
            <a:srgbClr val="EDEEF2"/>
          </a:solidFill>
          <a:ln w="12700">
            <a:solidFill>
              <a:srgbClr val="D1D9E6"/>
            </a:solidFill>
            <a:prstDash val="solid"/>
          </a:ln>
        </p:spPr>
        <p:txBody>
          <a:bodyPr/>
          <a:lstStyle/>
          <a:p>
            <a:endParaRPr lang="nl-NL" sz="2400"/>
          </a:p>
        </p:txBody>
      </p:sp>
      <p:sp>
        <p:nvSpPr>
          <p:cNvPr id="10" name="Shape 8"/>
          <p:cNvSpPr/>
          <p:nvPr/>
        </p:nvSpPr>
        <p:spPr>
          <a:xfrm>
            <a:off x="609600" y="2102851"/>
            <a:ext cx="73152" cy="609600"/>
          </a:xfrm>
          <a:prstGeom prst="rect">
            <a:avLst/>
          </a:prstGeom>
          <a:solidFill>
            <a:schemeClr val="tx1"/>
          </a:solidFill>
          <a:ln w="12700">
            <a:solidFill>
              <a:schemeClr val="tx1"/>
            </a:solidFill>
            <a:prstDash val="solid"/>
          </a:ln>
        </p:spPr>
        <p:txBody>
          <a:bodyPr/>
          <a:lstStyle/>
          <a:p>
            <a:endParaRPr lang="nl-NL" sz="2400"/>
          </a:p>
        </p:txBody>
      </p:sp>
      <p:sp>
        <p:nvSpPr>
          <p:cNvPr id="12" name="Text 10"/>
          <p:cNvSpPr/>
          <p:nvPr/>
        </p:nvSpPr>
        <p:spPr>
          <a:xfrm>
            <a:off x="792480" y="2092960"/>
            <a:ext cx="8778240" cy="609600"/>
          </a:xfrm>
          <a:prstGeom prst="rect">
            <a:avLst/>
          </a:prstGeom>
          <a:noFill/>
          <a:ln/>
        </p:spPr>
        <p:txBody>
          <a:bodyPr wrap="square" rtlCol="0" anchor="ctr"/>
          <a:lstStyle/>
          <a:p>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Constructieve</a:t>
            </a:r>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veiligheid</a:t>
            </a:r>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bij</a:t>
            </a:r>
            <a:r>
              <a:rPr lang="en-US" sz="1733" dirty="0">
                <a:solidFill>
                  <a:srgbClr val="1F2D3D"/>
                </a:solidFill>
                <a:latin typeface="Calibri" pitchFamily="34" charset="0"/>
                <a:ea typeface="Calibri" pitchFamily="34" charset="-122"/>
                <a:cs typeface="Calibri" pitchFamily="34" charset="-120"/>
              </a:rPr>
              <a:t> brand</a:t>
            </a:r>
            <a:endParaRPr lang="en-US" sz="1733" dirty="0"/>
          </a:p>
        </p:txBody>
      </p:sp>
      <p:sp>
        <p:nvSpPr>
          <p:cNvPr id="13" name="Shape 11"/>
          <p:cNvSpPr/>
          <p:nvPr/>
        </p:nvSpPr>
        <p:spPr>
          <a:xfrm>
            <a:off x="609600" y="2797795"/>
            <a:ext cx="10972800" cy="609600"/>
          </a:xfrm>
          <a:prstGeom prst="rect">
            <a:avLst/>
          </a:prstGeom>
          <a:solidFill>
            <a:srgbClr val="FFFFFF"/>
          </a:solidFill>
          <a:ln w="12700">
            <a:solidFill>
              <a:srgbClr val="D1D9E6"/>
            </a:solidFill>
            <a:prstDash val="solid"/>
          </a:ln>
        </p:spPr>
        <p:txBody>
          <a:bodyPr/>
          <a:lstStyle/>
          <a:p>
            <a:endParaRPr lang="nl-NL" sz="2400"/>
          </a:p>
        </p:txBody>
      </p:sp>
      <p:sp>
        <p:nvSpPr>
          <p:cNvPr id="14" name="Shape 12"/>
          <p:cNvSpPr/>
          <p:nvPr/>
        </p:nvSpPr>
        <p:spPr>
          <a:xfrm>
            <a:off x="609600" y="2797795"/>
            <a:ext cx="73152" cy="609600"/>
          </a:xfrm>
          <a:prstGeom prst="rect">
            <a:avLst/>
          </a:prstGeom>
          <a:solidFill>
            <a:schemeClr val="tx1"/>
          </a:solidFill>
          <a:ln w="12700">
            <a:solidFill>
              <a:schemeClr val="tx1"/>
            </a:solidFill>
            <a:prstDash val="solid"/>
          </a:ln>
        </p:spPr>
        <p:txBody>
          <a:bodyPr/>
          <a:lstStyle/>
          <a:p>
            <a:endParaRPr lang="nl-NL" sz="2400"/>
          </a:p>
        </p:txBody>
      </p:sp>
      <p:sp>
        <p:nvSpPr>
          <p:cNvPr id="16" name="Text 14"/>
          <p:cNvSpPr/>
          <p:nvPr/>
        </p:nvSpPr>
        <p:spPr>
          <a:xfrm>
            <a:off x="792480" y="2787904"/>
            <a:ext cx="8778240" cy="609600"/>
          </a:xfrm>
          <a:prstGeom prst="rect">
            <a:avLst/>
          </a:prstGeom>
          <a:noFill/>
          <a:ln/>
        </p:spPr>
        <p:txBody>
          <a:bodyPr wrap="square" rtlCol="0" anchor="ctr"/>
          <a:lstStyle/>
          <a:p>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Brandgedrag</a:t>
            </a:r>
            <a:r>
              <a:rPr lang="en-US" sz="1733" dirty="0">
                <a:solidFill>
                  <a:srgbClr val="1F2D3D"/>
                </a:solidFill>
                <a:latin typeface="Calibri" pitchFamily="34" charset="0"/>
                <a:ea typeface="Calibri" pitchFamily="34" charset="-122"/>
                <a:cs typeface="Calibri" pitchFamily="34" charset="-120"/>
              </a:rPr>
              <a:t> en </a:t>
            </a:r>
            <a:r>
              <a:rPr lang="en-US" sz="1733" dirty="0" err="1">
                <a:solidFill>
                  <a:srgbClr val="1F2D3D"/>
                </a:solidFill>
                <a:latin typeface="Calibri" pitchFamily="34" charset="0"/>
                <a:ea typeface="Calibri" pitchFamily="34" charset="-122"/>
                <a:cs typeface="Calibri" pitchFamily="34" charset="-120"/>
              </a:rPr>
              <a:t>brandcompartimentering</a:t>
            </a:r>
            <a:endParaRPr lang="en-US" sz="1733" dirty="0"/>
          </a:p>
        </p:txBody>
      </p:sp>
      <p:sp>
        <p:nvSpPr>
          <p:cNvPr id="17" name="Shape 15"/>
          <p:cNvSpPr/>
          <p:nvPr/>
        </p:nvSpPr>
        <p:spPr>
          <a:xfrm>
            <a:off x="609600" y="3492739"/>
            <a:ext cx="10972800" cy="609600"/>
          </a:xfrm>
          <a:prstGeom prst="rect">
            <a:avLst/>
          </a:prstGeom>
          <a:solidFill>
            <a:srgbClr val="EDEEF2"/>
          </a:solidFill>
          <a:ln w="12700">
            <a:solidFill>
              <a:srgbClr val="D1D9E6"/>
            </a:solidFill>
            <a:prstDash val="solid"/>
          </a:ln>
        </p:spPr>
        <p:txBody>
          <a:bodyPr/>
          <a:lstStyle/>
          <a:p>
            <a:endParaRPr lang="nl-NL" sz="2400"/>
          </a:p>
        </p:txBody>
      </p:sp>
      <p:sp>
        <p:nvSpPr>
          <p:cNvPr id="18" name="Shape 16"/>
          <p:cNvSpPr/>
          <p:nvPr/>
        </p:nvSpPr>
        <p:spPr>
          <a:xfrm>
            <a:off x="609600" y="3492739"/>
            <a:ext cx="73152" cy="609600"/>
          </a:xfrm>
          <a:prstGeom prst="rect">
            <a:avLst/>
          </a:prstGeom>
          <a:solidFill>
            <a:schemeClr val="tx1"/>
          </a:solidFill>
          <a:ln w="12700">
            <a:solidFill>
              <a:schemeClr val="tx1"/>
            </a:solidFill>
            <a:prstDash val="solid"/>
          </a:ln>
        </p:spPr>
        <p:txBody>
          <a:bodyPr/>
          <a:lstStyle/>
          <a:p>
            <a:endParaRPr lang="nl-NL" sz="2400"/>
          </a:p>
        </p:txBody>
      </p:sp>
      <p:sp>
        <p:nvSpPr>
          <p:cNvPr id="20" name="Text 18"/>
          <p:cNvSpPr/>
          <p:nvPr/>
        </p:nvSpPr>
        <p:spPr>
          <a:xfrm>
            <a:off x="792480" y="3492739"/>
            <a:ext cx="8778240" cy="609600"/>
          </a:xfrm>
          <a:prstGeom prst="rect">
            <a:avLst/>
          </a:prstGeom>
          <a:noFill/>
          <a:ln/>
        </p:spPr>
        <p:txBody>
          <a:bodyPr wrap="square" rtlCol="0" anchor="ctr"/>
          <a:lstStyle/>
          <a:p>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Vluchtroutes</a:t>
            </a:r>
            <a:endParaRPr lang="en-US" sz="1733" dirty="0"/>
          </a:p>
        </p:txBody>
      </p:sp>
      <p:sp>
        <p:nvSpPr>
          <p:cNvPr id="21" name="Shape 19"/>
          <p:cNvSpPr/>
          <p:nvPr/>
        </p:nvSpPr>
        <p:spPr>
          <a:xfrm>
            <a:off x="609600" y="4187683"/>
            <a:ext cx="10972800" cy="609600"/>
          </a:xfrm>
          <a:prstGeom prst="rect">
            <a:avLst/>
          </a:prstGeom>
          <a:solidFill>
            <a:srgbClr val="FFFFFF"/>
          </a:solidFill>
          <a:ln w="12700">
            <a:solidFill>
              <a:srgbClr val="D1D9E6"/>
            </a:solidFill>
            <a:prstDash val="solid"/>
          </a:ln>
        </p:spPr>
        <p:txBody>
          <a:bodyPr/>
          <a:lstStyle/>
          <a:p>
            <a:endParaRPr lang="nl-NL" sz="2400"/>
          </a:p>
        </p:txBody>
      </p:sp>
      <p:sp>
        <p:nvSpPr>
          <p:cNvPr id="22" name="Shape 20"/>
          <p:cNvSpPr/>
          <p:nvPr/>
        </p:nvSpPr>
        <p:spPr>
          <a:xfrm>
            <a:off x="609600" y="4187683"/>
            <a:ext cx="73152" cy="609600"/>
          </a:xfrm>
          <a:prstGeom prst="rect">
            <a:avLst/>
          </a:prstGeom>
          <a:solidFill>
            <a:schemeClr val="tx1"/>
          </a:solidFill>
          <a:ln w="12700">
            <a:solidFill>
              <a:schemeClr val="tx1"/>
            </a:solidFill>
            <a:prstDash val="solid"/>
          </a:ln>
        </p:spPr>
        <p:txBody>
          <a:bodyPr/>
          <a:lstStyle/>
          <a:p>
            <a:endParaRPr lang="nl-NL" sz="2400"/>
          </a:p>
        </p:txBody>
      </p:sp>
      <p:sp>
        <p:nvSpPr>
          <p:cNvPr id="24" name="Text 22"/>
          <p:cNvSpPr/>
          <p:nvPr/>
        </p:nvSpPr>
        <p:spPr>
          <a:xfrm>
            <a:off x="822646" y="4187683"/>
            <a:ext cx="8778240" cy="609600"/>
          </a:xfrm>
          <a:prstGeom prst="rect">
            <a:avLst/>
          </a:prstGeom>
          <a:noFill/>
          <a:ln/>
        </p:spPr>
        <p:txBody>
          <a:bodyPr wrap="square" rtlCol="0" anchor="ctr"/>
          <a:lstStyle/>
          <a:p>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Brandveiligheidsinstallaties</a:t>
            </a:r>
            <a:endParaRPr lang="en-US" sz="1733" dirty="0"/>
          </a:p>
        </p:txBody>
      </p:sp>
      <p:sp>
        <p:nvSpPr>
          <p:cNvPr id="25" name="Shape 23"/>
          <p:cNvSpPr/>
          <p:nvPr/>
        </p:nvSpPr>
        <p:spPr>
          <a:xfrm>
            <a:off x="609600" y="4882627"/>
            <a:ext cx="10972800" cy="609600"/>
          </a:xfrm>
          <a:prstGeom prst="rect">
            <a:avLst/>
          </a:prstGeom>
          <a:solidFill>
            <a:srgbClr val="EDEEF2"/>
          </a:solidFill>
          <a:ln w="12700">
            <a:solidFill>
              <a:srgbClr val="D1D9E6"/>
            </a:solidFill>
            <a:prstDash val="solid"/>
          </a:ln>
        </p:spPr>
        <p:txBody>
          <a:bodyPr/>
          <a:lstStyle/>
          <a:p>
            <a:endParaRPr lang="nl-NL" sz="2400"/>
          </a:p>
        </p:txBody>
      </p:sp>
      <p:sp>
        <p:nvSpPr>
          <p:cNvPr id="26" name="Shape 24"/>
          <p:cNvSpPr/>
          <p:nvPr/>
        </p:nvSpPr>
        <p:spPr>
          <a:xfrm>
            <a:off x="609600" y="4882627"/>
            <a:ext cx="73152" cy="609600"/>
          </a:xfrm>
          <a:prstGeom prst="rect">
            <a:avLst/>
          </a:prstGeom>
          <a:solidFill>
            <a:schemeClr val="tx1"/>
          </a:solidFill>
          <a:ln w="12700">
            <a:solidFill>
              <a:schemeClr val="tx1"/>
            </a:solidFill>
            <a:prstDash val="solid"/>
          </a:ln>
        </p:spPr>
        <p:txBody>
          <a:bodyPr/>
          <a:lstStyle/>
          <a:p>
            <a:endParaRPr lang="nl-NL" sz="2400"/>
          </a:p>
        </p:txBody>
      </p:sp>
      <p:sp>
        <p:nvSpPr>
          <p:cNvPr id="28" name="Text 26"/>
          <p:cNvSpPr/>
          <p:nvPr/>
        </p:nvSpPr>
        <p:spPr>
          <a:xfrm>
            <a:off x="822646" y="4888454"/>
            <a:ext cx="8778240" cy="609600"/>
          </a:xfrm>
          <a:prstGeom prst="rect">
            <a:avLst/>
          </a:prstGeom>
          <a:noFill/>
          <a:ln/>
        </p:spPr>
        <p:txBody>
          <a:bodyPr wrap="square" rtlCol="0" anchor="ctr"/>
          <a:lstStyle/>
          <a:p>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Brandveilig</a:t>
            </a:r>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gebruik</a:t>
            </a:r>
            <a:endParaRPr lang="en-US" sz="1733" dirty="0"/>
          </a:p>
        </p:txBody>
      </p:sp>
      <p:sp>
        <p:nvSpPr>
          <p:cNvPr id="29" name="Shape 27"/>
          <p:cNvSpPr/>
          <p:nvPr/>
        </p:nvSpPr>
        <p:spPr>
          <a:xfrm>
            <a:off x="609600" y="5577571"/>
            <a:ext cx="10972800" cy="609600"/>
          </a:xfrm>
          <a:prstGeom prst="rect">
            <a:avLst/>
          </a:prstGeom>
          <a:solidFill>
            <a:srgbClr val="FFFFFF"/>
          </a:solidFill>
          <a:ln w="12700">
            <a:solidFill>
              <a:srgbClr val="D1D9E6"/>
            </a:solidFill>
            <a:prstDash val="solid"/>
          </a:ln>
        </p:spPr>
        <p:txBody>
          <a:bodyPr/>
          <a:lstStyle/>
          <a:p>
            <a:endParaRPr lang="nl-NL" sz="2400"/>
          </a:p>
        </p:txBody>
      </p:sp>
      <p:sp>
        <p:nvSpPr>
          <p:cNvPr id="30" name="Shape 28"/>
          <p:cNvSpPr/>
          <p:nvPr/>
        </p:nvSpPr>
        <p:spPr>
          <a:xfrm>
            <a:off x="609600" y="5577571"/>
            <a:ext cx="73152" cy="609600"/>
          </a:xfrm>
          <a:prstGeom prst="rect">
            <a:avLst/>
          </a:prstGeom>
          <a:solidFill>
            <a:schemeClr val="tx1"/>
          </a:solidFill>
          <a:ln w="12700">
            <a:solidFill>
              <a:schemeClr val="tx1"/>
            </a:solidFill>
            <a:prstDash val="solid"/>
          </a:ln>
        </p:spPr>
        <p:txBody>
          <a:bodyPr/>
          <a:lstStyle/>
          <a:p>
            <a:endParaRPr lang="nl-NL" sz="2400"/>
          </a:p>
        </p:txBody>
      </p:sp>
      <p:sp>
        <p:nvSpPr>
          <p:cNvPr id="32" name="Text 30"/>
          <p:cNvSpPr/>
          <p:nvPr/>
        </p:nvSpPr>
        <p:spPr>
          <a:xfrm>
            <a:off x="822646" y="5583398"/>
            <a:ext cx="8778240" cy="609600"/>
          </a:xfrm>
          <a:prstGeom prst="rect">
            <a:avLst/>
          </a:prstGeom>
          <a:noFill/>
          <a:ln/>
        </p:spPr>
        <p:txBody>
          <a:bodyPr wrap="square" rtlCol="0" anchor="ctr"/>
          <a:lstStyle/>
          <a:p>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Recente</a:t>
            </a:r>
            <a:r>
              <a:rPr lang="en-US" sz="1733" dirty="0">
                <a:solidFill>
                  <a:srgbClr val="1F2D3D"/>
                </a:solidFill>
                <a:latin typeface="Calibri" pitchFamily="34" charset="0"/>
                <a:ea typeface="Calibri" pitchFamily="34" charset="-122"/>
                <a:cs typeface="Calibri" pitchFamily="34" charset="-120"/>
              </a:rPr>
              <a:t> </a:t>
            </a:r>
            <a:r>
              <a:rPr lang="en-US" sz="1733" dirty="0" err="1">
                <a:solidFill>
                  <a:srgbClr val="1F2D3D"/>
                </a:solidFill>
                <a:latin typeface="Calibri" pitchFamily="34" charset="0"/>
                <a:ea typeface="Calibri" pitchFamily="34" charset="-122"/>
                <a:cs typeface="Calibri" pitchFamily="34" charset="-120"/>
              </a:rPr>
              <a:t>ontwikkelingen</a:t>
            </a:r>
            <a:endParaRPr lang="en-US" sz="1733" dirty="0"/>
          </a:p>
        </p:txBody>
      </p:sp>
      <p:sp>
        <p:nvSpPr>
          <p:cNvPr id="34" name="Titel 1">
            <a:extLst>
              <a:ext uri="{FF2B5EF4-FFF2-40B4-BE49-F238E27FC236}">
                <a16:creationId xmlns:a16="http://schemas.microsoft.com/office/drawing/2014/main" id="{AB48307A-9009-5EF0-EFDE-E6E68DA364AB}"/>
              </a:ext>
            </a:extLst>
          </p:cNvPr>
          <p:cNvSpPr txBox="1">
            <a:spLocks/>
          </p:cNvSpPr>
          <p:nvPr/>
        </p:nvSpPr>
        <p:spPr>
          <a:xfrm>
            <a:off x="685800" y="673100"/>
            <a:ext cx="10820400" cy="901700"/>
          </a:xfrm>
          <a:prstGeom prst="rect">
            <a:avLst/>
          </a:prstGeom>
        </p:spPr>
        <p:txBody>
          <a:bodyPr vert="horz" lIns="0" tIns="0" rIns="0" bIns="0" rtlCol="0" anchor="t">
            <a:noAutofit/>
          </a:bodyPr>
          <a:lstStyle>
            <a:lvl1pPr algn="l" defTabSz="914400" rtl="0" eaLnBrk="1" latinLnBrk="0" hangingPunct="1">
              <a:lnSpc>
                <a:spcPct val="87000"/>
              </a:lnSpc>
              <a:spcBef>
                <a:spcPct val="0"/>
              </a:spcBef>
              <a:buNone/>
              <a:defRPr kumimoji="0" sz="3600" b="0" i="0" u="none" kern="1200" baseline="0">
                <a:solidFill>
                  <a:schemeClr val="tx1">
                    <a:lumMod val="100000"/>
                  </a:schemeClr>
                </a:solidFill>
                <a:latin typeface="RijksSansTT SemiBold" panose="020B0704010101010104" pitchFamily="34" charset="0"/>
                <a:ea typeface="+mj-ea"/>
                <a:cs typeface="+mj-cs"/>
              </a:defRPr>
            </a:lvl1pPr>
          </a:lstStyle>
          <a:p>
            <a:pPr lvl="0"/>
            <a:r>
              <a:rPr lang="nl-NL"/>
              <a:t>Wat behandelen we vandaag?</a:t>
            </a:r>
            <a:endParaRPr lang="nl-NL" dirty="0"/>
          </a:p>
        </p:txBody>
      </p:sp>
      <p:sp>
        <p:nvSpPr>
          <p:cNvPr id="36" name="Shape 0">
            <a:extLst>
              <a:ext uri="{FF2B5EF4-FFF2-40B4-BE49-F238E27FC236}">
                <a16:creationId xmlns:a16="http://schemas.microsoft.com/office/drawing/2014/main" id="{1BAF7A1D-C6BA-9A9E-6A63-9D1985B2EC25}"/>
              </a:ext>
            </a:extLst>
          </p:cNvPr>
          <p:cNvSpPr/>
          <p:nvPr/>
        </p:nvSpPr>
        <p:spPr>
          <a:xfrm>
            <a:off x="9087439" y="472306"/>
            <a:ext cx="2494961" cy="390144"/>
          </a:xfrm>
          <a:prstGeom prst="roundRect">
            <a:avLst>
              <a:gd name="adj" fmla="val 15625"/>
            </a:avLst>
          </a:prstGeom>
          <a:solidFill>
            <a:schemeClr val="tx1"/>
          </a:solidFill>
          <a:ln w="12700">
            <a:solidFill>
              <a:schemeClr val="tx1"/>
            </a:solidFill>
            <a:prstDash val="solid"/>
          </a:ln>
        </p:spPr>
        <p:txBody>
          <a:bodyPr/>
          <a:lstStyle/>
          <a:p>
            <a:endParaRPr lang="nl-NL" dirty="0"/>
          </a:p>
        </p:txBody>
      </p:sp>
      <p:sp>
        <p:nvSpPr>
          <p:cNvPr id="37" name="Text 1">
            <a:extLst>
              <a:ext uri="{FF2B5EF4-FFF2-40B4-BE49-F238E27FC236}">
                <a16:creationId xmlns:a16="http://schemas.microsoft.com/office/drawing/2014/main" id="{200CB7A7-B54C-4342-9E46-56C4F3115D88}"/>
              </a:ext>
            </a:extLst>
          </p:cNvPr>
          <p:cNvSpPr/>
          <p:nvPr/>
        </p:nvSpPr>
        <p:spPr>
          <a:xfrm>
            <a:off x="9362941" y="500587"/>
            <a:ext cx="2011680"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PROGRAMMA</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022080" y="442086"/>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p:cNvSpPr/>
          <p:nvPr/>
        </p:nvSpPr>
        <p:spPr>
          <a:xfrm>
            <a:off x="9022080" y="442086"/>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INLEIDING</a:t>
            </a:r>
            <a:endParaRPr lang="en-US" sz="1200" dirty="0"/>
          </a:p>
        </p:txBody>
      </p:sp>
      <p:sp>
        <p:nvSpPr>
          <p:cNvPr id="5" name="Shape 3"/>
          <p:cNvSpPr/>
          <p:nvPr/>
        </p:nvSpPr>
        <p:spPr>
          <a:xfrm>
            <a:off x="487680" y="1706880"/>
            <a:ext cx="5364480" cy="463296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6" name="Shape 4"/>
          <p:cNvSpPr/>
          <p:nvPr/>
        </p:nvSpPr>
        <p:spPr>
          <a:xfrm>
            <a:off x="487680" y="1706880"/>
            <a:ext cx="73152" cy="4632960"/>
          </a:xfrm>
          <a:prstGeom prst="rect">
            <a:avLst/>
          </a:prstGeom>
          <a:solidFill>
            <a:schemeClr val="tx1"/>
          </a:solidFill>
          <a:ln w="12700">
            <a:solidFill>
              <a:schemeClr val="tx1"/>
            </a:solidFill>
            <a:prstDash val="solid"/>
          </a:ln>
        </p:spPr>
        <p:txBody>
          <a:bodyPr/>
          <a:lstStyle/>
          <a:p>
            <a:endParaRPr lang="nl-NL" sz="2400" dirty="0">
              <a:highlight>
                <a:srgbClr val="000080"/>
              </a:highlight>
            </a:endParaRPr>
          </a:p>
        </p:txBody>
      </p:sp>
      <p:sp>
        <p:nvSpPr>
          <p:cNvPr id="7" name="Text 5"/>
          <p:cNvSpPr/>
          <p:nvPr/>
        </p:nvSpPr>
        <p:spPr>
          <a:xfrm>
            <a:off x="707136" y="1926336"/>
            <a:ext cx="5023104" cy="463296"/>
          </a:xfrm>
          <a:prstGeom prst="rect">
            <a:avLst/>
          </a:prstGeom>
          <a:noFill/>
          <a:ln/>
        </p:spPr>
        <p:txBody>
          <a:bodyPr wrap="square" rtlCol="0" anchor="ctr"/>
          <a:lstStyle/>
          <a:p>
            <a:r>
              <a:rPr lang="en-US" sz="1600" b="1" dirty="0">
                <a:solidFill>
                  <a:srgbClr val="1F2D3D"/>
                </a:solidFill>
                <a:latin typeface="Trebuchet MS" pitchFamily="34" charset="0"/>
                <a:ea typeface="Trebuchet MS" pitchFamily="34" charset="-122"/>
                <a:cs typeface="Trebuchet MS" pitchFamily="34" charset="-120"/>
              </a:rPr>
              <a:t>Besluit Bouwwerken Leefomgeving</a:t>
            </a:r>
            <a:endParaRPr lang="en-US" sz="1600" dirty="0"/>
          </a:p>
        </p:txBody>
      </p:sp>
      <p:sp>
        <p:nvSpPr>
          <p:cNvPr id="8" name="Text 6"/>
          <p:cNvSpPr/>
          <p:nvPr/>
        </p:nvSpPr>
        <p:spPr>
          <a:xfrm>
            <a:off x="755904" y="2365248"/>
            <a:ext cx="4974336" cy="3877056"/>
          </a:xfrm>
          <a:prstGeom prst="rect">
            <a:avLst/>
          </a:prstGeom>
          <a:noFill/>
          <a:ln/>
        </p:spPr>
        <p:txBody>
          <a:bodyPr wrap="square" rtlCol="0" anchor="ctr"/>
          <a:lstStyle/>
          <a:p>
            <a:pPr marL="457189" indent="-457189">
              <a:buSzPct val="100000"/>
              <a:buChar char="•"/>
            </a:pPr>
            <a:endParaRPr lang="en-US" sz="1467" dirty="0"/>
          </a:p>
        </p:txBody>
      </p:sp>
      <p:sp>
        <p:nvSpPr>
          <p:cNvPr id="9" name="Shape 7"/>
          <p:cNvSpPr/>
          <p:nvPr/>
        </p:nvSpPr>
        <p:spPr>
          <a:xfrm>
            <a:off x="6217920" y="1706880"/>
            <a:ext cx="5486400" cy="4632960"/>
          </a:xfrm>
          <a:prstGeom prst="rect">
            <a:avLst/>
          </a:prstGeom>
          <a:solidFill>
            <a:srgbClr val="1A2744"/>
          </a:solidFill>
          <a:ln w="12700">
            <a:solidFill>
              <a:srgbClr val="1A2744"/>
            </a:solidFill>
            <a:prstDash val="solid"/>
          </a:ln>
        </p:spPr>
        <p:txBody>
          <a:bodyPr/>
          <a:lstStyle/>
          <a:p>
            <a:endParaRPr lang="nl-NL" sz="2400"/>
          </a:p>
        </p:txBody>
      </p:sp>
      <p:sp>
        <p:nvSpPr>
          <p:cNvPr id="10" name="Text 8"/>
          <p:cNvSpPr/>
          <p:nvPr/>
        </p:nvSpPr>
        <p:spPr>
          <a:xfrm>
            <a:off x="6400800" y="1889760"/>
            <a:ext cx="5120640" cy="487680"/>
          </a:xfrm>
          <a:prstGeom prst="rect">
            <a:avLst/>
          </a:prstGeom>
          <a:noFill/>
          <a:ln/>
        </p:spPr>
        <p:txBody>
          <a:bodyPr wrap="square" rtlCol="0" anchor="ctr"/>
          <a:lstStyle/>
          <a:p>
            <a:r>
              <a:rPr lang="en-US" sz="1867" b="1" dirty="0">
                <a:solidFill>
                  <a:srgbClr val="E8943A"/>
                </a:solidFill>
                <a:latin typeface="Trebuchet MS" pitchFamily="34" charset="0"/>
                <a:ea typeface="Trebuchet MS" pitchFamily="34" charset="-122"/>
                <a:cs typeface="Trebuchet MS" pitchFamily="34" charset="-120"/>
              </a:rPr>
              <a:t>Structuur van het Bbl</a:t>
            </a:r>
            <a:endParaRPr lang="en-US" sz="1867" dirty="0"/>
          </a:p>
        </p:txBody>
      </p:sp>
      <p:sp>
        <p:nvSpPr>
          <p:cNvPr id="11" name="Shape 9"/>
          <p:cNvSpPr/>
          <p:nvPr/>
        </p:nvSpPr>
        <p:spPr>
          <a:xfrm>
            <a:off x="6339840" y="2499360"/>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12" name="Text 10"/>
          <p:cNvSpPr/>
          <p:nvPr/>
        </p:nvSpPr>
        <p:spPr>
          <a:xfrm>
            <a:off x="6400800" y="2499360"/>
            <a:ext cx="1341120" cy="536448"/>
          </a:xfrm>
          <a:prstGeom prst="rect">
            <a:avLst/>
          </a:prstGeom>
          <a:noFill/>
          <a:ln/>
        </p:spPr>
        <p:txBody>
          <a:bodyPr wrap="square" lIns="0" tIns="0" rIns="0" bIns="0" rtlCol="0" anchor="ctr"/>
          <a:lstStyle/>
          <a:p>
            <a:r>
              <a:rPr lang="en-US" sz="1467" b="1" dirty="0">
                <a:solidFill>
                  <a:srgbClr val="E8943A"/>
                </a:solidFill>
                <a:latin typeface="Calibri" pitchFamily="34" charset="0"/>
                <a:ea typeface="Calibri" pitchFamily="34" charset="-122"/>
                <a:cs typeface="Calibri" pitchFamily="34" charset="-120"/>
              </a:rPr>
              <a:t>Hfst. 1</a:t>
            </a:r>
            <a:endParaRPr lang="en-US" sz="1467" dirty="0"/>
          </a:p>
        </p:txBody>
      </p:sp>
      <p:sp>
        <p:nvSpPr>
          <p:cNvPr id="13" name="Text 11"/>
          <p:cNvSpPr/>
          <p:nvPr/>
        </p:nvSpPr>
        <p:spPr>
          <a:xfrm>
            <a:off x="7741920" y="2499360"/>
            <a:ext cx="3779520" cy="536448"/>
          </a:xfrm>
          <a:prstGeom prst="rect">
            <a:avLst/>
          </a:prstGeom>
          <a:noFill/>
          <a:ln/>
        </p:spPr>
        <p:txBody>
          <a:bodyPr wrap="square" lIns="0" tIns="0" rIns="0" bIns="0" rtlCol="0" anchor="ctr"/>
          <a:lstStyle/>
          <a:p>
            <a:r>
              <a:rPr lang="en-US" sz="1467" dirty="0">
                <a:solidFill>
                  <a:srgbClr val="FFFFFF"/>
                </a:solidFill>
                <a:latin typeface="Calibri" pitchFamily="34" charset="0"/>
                <a:ea typeface="Calibri" pitchFamily="34" charset="-122"/>
                <a:cs typeface="Calibri" pitchFamily="34" charset="-120"/>
              </a:rPr>
              <a:t>Algemene bepalingen</a:t>
            </a:r>
            <a:endParaRPr lang="en-US" sz="1467" dirty="0"/>
          </a:p>
        </p:txBody>
      </p:sp>
      <p:sp>
        <p:nvSpPr>
          <p:cNvPr id="14" name="Shape 12"/>
          <p:cNvSpPr/>
          <p:nvPr/>
        </p:nvSpPr>
        <p:spPr>
          <a:xfrm>
            <a:off x="6339840" y="3133344"/>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15" name="Text 13"/>
          <p:cNvSpPr/>
          <p:nvPr/>
        </p:nvSpPr>
        <p:spPr>
          <a:xfrm>
            <a:off x="6400800" y="3133344"/>
            <a:ext cx="1341120" cy="536448"/>
          </a:xfrm>
          <a:prstGeom prst="rect">
            <a:avLst/>
          </a:prstGeom>
          <a:noFill/>
          <a:ln/>
        </p:spPr>
        <p:txBody>
          <a:bodyPr wrap="square" lIns="0" tIns="0" rIns="0" bIns="0" rtlCol="0" anchor="ctr"/>
          <a:lstStyle/>
          <a:p>
            <a:r>
              <a:rPr lang="en-US" sz="1467" b="1" dirty="0">
                <a:solidFill>
                  <a:srgbClr val="E8943A"/>
                </a:solidFill>
                <a:latin typeface="Calibri" pitchFamily="34" charset="0"/>
                <a:ea typeface="Calibri" pitchFamily="34" charset="-122"/>
                <a:cs typeface="Calibri" pitchFamily="34" charset="-120"/>
              </a:rPr>
              <a:t>Hfst. 2</a:t>
            </a:r>
            <a:endParaRPr lang="en-US" sz="1467" dirty="0"/>
          </a:p>
        </p:txBody>
      </p:sp>
      <p:sp>
        <p:nvSpPr>
          <p:cNvPr id="16" name="Text 14"/>
          <p:cNvSpPr/>
          <p:nvPr/>
        </p:nvSpPr>
        <p:spPr>
          <a:xfrm>
            <a:off x="7741920" y="3133344"/>
            <a:ext cx="3779520" cy="536448"/>
          </a:xfrm>
          <a:prstGeom prst="rect">
            <a:avLst/>
          </a:prstGeom>
          <a:noFill/>
          <a:ln/>
        </p:spPr>
        <p:txBody>
          <a:bodyPr wrap="square" lIns="0" tIns="0" rIns="0" bIns="0" rtlCol="0" anchor="ctr"/>
          <a:lstStyle/>
          <a:p>
            <a:r>
              <a:rPr lang="en-US" sz="1467" dirty="0">
                <a:solidFill>
                  <a:srgbClr val="FFFFFF"/>
                </a:solidFill>
                <a:latin typeface="Calibri" pitchFamily="34" charset="0"/>
                <a:ea typeface="Calibri" pitchFamily="34" charset="-122"/>
                <a:cs typeface="Calibri" pitchFamily="34" charset="-120"/>
              </a:rPr>
              <a:t>Algemene </a:t>
            </a:r>
            <a:r>
              <a:rPr lang="en-US" sz="1467" dirty="0" err="1">
                <a:solidFill>
                  <a:srgbClr val="FFFFFF"/>
                </a:solidFill>
                <a:latin typeface="Calibri" pitchFamily="34" charset="0"/>
                <a:ea typeface="Calibri" pitchFamily="34" charset="-122"/>
                <a:cs typeface="Calibri" pitchFamily="34" charset="-120"/>
              </a:rPr>
              <a:t>bepalingen</a:t>
            </a:r>
            <a:r>
              <a:rPr lang="en-US" sz="1467" dirty="0">
                <a:solidFill>
                  <a:srgbClr val="FFFFFF"/>
                </a:solidFill>
                <a:latin typeface="Calibri" pitchFamily="34" charset="0"/>
                <a:ea typeface="Calibri" pitchFamily="34" charset="-122"/>
                <a:cs typeface="Calibri" pitchFamily="34" charset="-120"/>
              </a:rPr>
              <a:t> </a:t>
            </a:r>
            <a:r>
              <a:rPr lang="en-US" sz="1467" dirty="0" err="1">
                <a:solidFill>
                  <a:srgbClr val="FFFFFF"/>
                </a:solidFill>
                <a:latin typeface="Calibri" pitchFamily="34" charset="0"/>
                <a:ea typeface="Calibri" pitchFamily="34" charset="-122"/>
                <a:cs typeface="Calibri" pitchFamily="34" charset="-120"/>
              </a:rPr>
              <a:t>voor</a:t>
            </a:r>
            <a:r>
              <a:rPr lang="en-US" sz="1467" dirty="0">
                <a:solidFill>
                  <a:srgbClr val="FFFFFF"/>
                </a:solidFill>
                <a:latin typeface="Calibri" pitchFamily="34" charset="0"/>
                <a:ea typeface="Calibri" pitchFamily="34" charset="-122"/>
                <a:cs typeface="Calibri" pitchFamily="34" charset="-120"/>
              </a:rPr>
              <a:t> </a:t>
            </a:r>
            <a:r>
              <a:rPr lang="en-US" sz="1467" dirty="0" err="1">
                <a:solidFill>
                  <a:srgbClr val="FFFFFF"/>
                </a:solidFill>
                <a:latin typeface="Calibri" pitchFamily="34" charset="0"/>
                <a:ea typeface="Calibri" pitchFamily="34" charset="-122"/>
                <a:cs typeface="Calibri" pitchFamily="34" charset="-120"/>
              </a:rPr>
              <a:t>bouwwerken</a:t>
            </a:r>
            <a:endParaRPr lang="en-US" sz="1467" dirty="0"/>
          </a:p>
        </p:txBody>
      </p:sp>
      <p:sp>
        <p:nvSpPr>
          <p:cNvPr id="17" name="Shape 15"/>
          <p:cNvSpPr/>
          <p:nvPr/>
        </p:nvSpPr>
        <p:spPr>
          <a:xfrm>
            <a:off x="6339840" y="3767328"/>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18" name="Text 16"/>
          <p:cNvSpPr/>
          <p:nvPr/>
        </p:nvSpPr>
        <p:spPr>
          <a:xfrm>
            <a:off x="6400800" y="3767328"/>
            <a:ext cx="1341120" cy="536448"/>
          </a:xfrm>
          <a:prstGeom prst="rect">
            <a:avLst/>
          </a:prstGeom>
          <a:noFill/>
          <a:ln/>
        </p:spPr>
        <p:txBody>
          <a:bodyPr wrap="square" lIns="0" tIns="0" rIns="0" bIns="0" rtlCol="0" anchor="ctr"/>
          <a:lstStyle/>
          <a:p>
            <a:r>
              <a:rPr lang="en-US" sz="1467" b="1" dirty="0">
                <a:solidFill>
                  <a:srgbClr val="E8943A"/>
                </a:solidFill>
                <a:latin typeface="Calibri" pitchFamily="34" charset="0"/>
                <a:ea typeface="Calibri" pitchFamily="34" charset="-122"/>
                <a:cs typeface="Calibri" pitchFamily="34" charset="-120"/>
              </a:rPr>
              <a:t>Hfst. 3</a:t>
            </a:r>
            <a:endParaRPr lang="en-US" sz="1467" dirty="0"/>
          </a:p>
        </p:txBody>
      </p:sp>
      <p:sp>
        <p:nvSpPr>
          <p:cNvPr id="19" name="Text 17"/>
          <p:cNvSpPr/>
          <p:nvPr/>
        </p:nvSpPr>
        <p:spPr>
          <a:xfrm>
            <a:off x="7741920" y="3767328"/>
            <a:ext cx="3779520" cy="536448"/>
          </a:xfrm>
          <a:prstGeom prst="rect">
            <a:avLst/>
          </a:prstGeom>
          <a:noFill/>
          <a:ln/>
        </p:spPr>
        <p:txBody>
          <a:bodyPr wrap="square" lIns="0" tIns="0" rIns="0" bIns="0" rtlCol="0" anchor="ctr"/>
          <a:lstStyle/>
          <a:p>
            <a:r>
              <a:rPr lang="en-US" sz="1467" dirty="0" err="1">
                <a:solidFill>
                  <a:srgbClr val="FFFFFF"/>
                </a:solidFill>
                <a:latin typeface="Calibri" pitchFamily="34" charset="0"/>
                <a:ea typeface="Calibri" pitchFamily="34" charset="-122"/>
                <a:cs typeface="Calibri" pitchFamily="34" charset="-120"/>
              </a:rPr>
              <a:t>Bestaande</a:t>
            </a:r>
            <a:r>
              <a:rPr lang="en-US" sz="1467" dirty="0">
                <a:solidFill>
                  <a:srgbClr val="FFFFFF"/>
                </a:solidFill>
                <a:latin typeface="Calibri" pitchFamily="34" charset="0"/>
                <a:ea typeface="Calibri" pitchFamily="34" charset="-122"/>
                <a:cs typeface="Calibri" pitchFamily="34" charset="-120"/>
              </a:rPr>
              <a:t> bouw</a:t>
            </a:r>
            <a:endParaRPr lang="en-US" sz="1467" dirty="0"/>
          </a:p>
        </p:txBody>
      </p:sp>
      <p:sp>
        <p:nvSpPr>
          <p:cNvPr id="20" name="Shape 18"/>
          <p:cNvSpPr/>
          <p:nvPr/>
        </p:nvSpPr>
        <p:spPr>
          <a:xfrm>
            <a:off x="6339840" y="4401312"/>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21" name="Text 19"/>
          <p:cNvSpPr/>
          <p:nvPr/>
        </p:nvSpPr>
        <p:spPr>
          <a:xfrm>
            <a:off x="6400800" y="4401312"/>
            <a:ext cx="1341120" cy="536448"/>
          </a:xfrm>
          <a:prstGeom prst="rect">
            <a:avLst/>
          </a:prstGeom>
          <a:noFill/>
          <a:ln/>
        </p:spPr>
        <p:txBody>
          <a:bodyPr wrap="square" lIns="0" tIns="0" rIns="0" bIns="0" rtlCol="0" anchor="ctr"/>
          <a:lstStyle/>
          <a:p>
            <a:r>
              <a:rPr lang="en-US" sz="1467" b="1" dirty="0">
                <a:solidFill>
                  <a:srgbClr val="E8943A"/>
                </a:solidFill>
                <a:latin typeface="Calibri" pitchFamily="34" charset="0"/>
                <a:ea typeface="Calibri" pitchFamily="34" charset="-122"/>
                <a:cs typeface="Calibri" pitchFamily="34" charset="-120"/>
              </a:rPr>
              <a:t>Hfst. 4</a:t>
            </a:r>
            <a:endParaRPr lang="en-US" sz="1467" dirty="0"/>
          </a:p>
        </p:txBody>
      </p:sp>
      <p:sp>
        <p:nvSpPr>
          <p:cNvPr id="22" name="Text 20"/>
          <p:cNvSpPr/>
          <p:nvPr/>
        </p:nvSpPr>
        <p:spPr>
          <a:xfrm>
            <a:off x="7741920" y="4401312"/>
            <a:ext cx="3779520" cy="536448"/>
          </a:xfrm>
          <a:prstGeom prst="rect">
            <a:avLst/>
          </a:prstGeom>
          <a:noFill/>
          <a:ln/>
        </p:spPr>
        <p:txBody>
          <a:bodyPr wrap="square" lIns="0" tIns="0" rIns="0" bIns="0" rtlCol="0" anchor="ctr"/>
          <a:lstStyle/>
          <a:p>
            <a:r>
              <a:rPr lang="en-US" sz="1467" dirty="0" err="1">
                <a:solidFill>
                  <a:srgbClr val="FFFFFF"/>
                </a:solidFill>
                <a:latin typeface="Calibri" pitchFamily="34" charset="0"/>
                <a:ea typeface="Calibri" pitchFamily="34" charset="-122"/>
                <a:cs typeface="Calibri" pitchFamily="34" charset="-120"/>
              </a:rPr>
              <a:t>Nieuwbouw</a:t>
            </a:r>
            <a:endParaRPr lang="en-US" sz="1467" dirty="0"/>
          </a:p>
        </p:txBody>
      </p:sp>
      <p:sp>
        <p:nvSpPr>
          <p:cNvPr id="23" name="Shape 21"/>
          <p:cNvSpPr/>
          <p:nvPr/>
        </p:nvSpPr>
        <p:spPr>
          <a:xfrm>
            <a:off x="6339840" y="5035296"/>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24" name="Text 22"/>
          <p:cNvSpPr/>
          <p:nvPr/>
        </p:nvSpPr>
        <p:spPr>
          <a:xfrm>
            <a:off x="6400800" y="5035296"/>
            <a:ext cx="1341120" cy="536448"/>
          </a:xfrm>
          <a:prstGeom prst="rect">
            <a:avLst/>
          </a:prstGeom>
          <a:noFill/>
          <a:ln/>
        </p:spPr>
        <p:txBody>
          <a:bodyPr wrap="square" lIns="0" tIns="0" rIns="0" bIns="0" rtlCol="0" anchor="ctr"/>
          <a:lstStyle/>
          <a:p>
            <a:r>
              <a:rPr lang="en-US" sz="1467" b="1" dirty="0">
                <a:solidFill>
                  <a:srgbClr val="E8943A"/>
                </a:solidFill>
                <a:latin typeface="Calibri" pitchFamily="34" charset="0"/>
                <a:ea typeface="Calibri" pitchFamily="34" charset="-122"/>
                <a:cs typeface="Calibri" pitchFamily="34" charset="-120"/>
              </a:rPr>
              <a:t>Hfst. 5</a:t>
            </a:r>
            <a:endParaRPr lang="en-US" sz="1467" dirty="0"/>
          </a:p>
        </p:txBody>
      </p:sp>
      <p:sp>
        <p:nvSpPr>
          <p:cNvPr id="25" name="Text 23"/>
          <p:cNvSpPr/>
          <p:nvPr/>
        </p:nvSpPr>
        <p:spPr>
          <a:xfrm>
            <a:off x="7741920" y="5035296"/>
            <a:ext cx="3779520" cy="536448"/>
          </a:xfrm>
          <a:prstGeom prst="rect">
            <a:avLst/>
          </a:prstGeom>
          <a:noFill/>
          <a:ln/>
        </p:spPr>
        <p:txBody>
          <a:bodyPr wrap="square" lIns="0" tIns="0" rIns="0" bIns="0" rtlCol="0" anchor="ctr"/>
          <a:lstStyle/>
          <a:p>
            <a:r>
              <a:rPr lang="en-US" sz="1467" dirty="0">
                <a:solidFill>
                  <a:srgbClr val="FFFFFF"/>
                </a:solidFill>
                <a:latin typeface="Calibri" pitchFamily="34" charset="0"/>
                <a:ea typeface="Calibri" pitchFamily="34" charset="-122"/>
                <a:cs typeface="Calibri" pitchFamily="34" charset="-120"/>
              </a:rPr>
              <a:t>Verbouw</a:t>
            </a:r>
            <a:endParaRPr lang="en-US" sz="1467" dirty="0"/>
          </a:p>
        </p:txBody>
      </p:sp>
      <p:sp>
        <p:nvSpPr>
          <p:cNvPr id="26" name="Shape 24"/>
          <p:cNvSpPr/>
          <p:nvPr/>
        </p:nvSpPr>
        <p:spPr>
          <a:xfrm>
            <a:off x="6339840" y="5669280"/>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27" name="Text 25"/>
          <p:cNvSpPr/>
          <p:nvPr/>
        </p:nvSpPr>
        <p:spPr>
          <a:xfrm>
            <a:off x="6400800" y="5669280"/>
            <a:ext cx="1341120" cy="536448"/>
          </a:xfrm>
          <a:prstGeom prst="rect">
            <a:avLst/>
          </a:prstGeom>
          <a:noFill/>
          <a:ln/>
        </p:spPr>
        <p:txBody>
          <a:bodyPr wrap="square" lIns="0" tIns="0" rIns="0" bIns="0" rtlCol="0" anchor="ctr"/>
          <a:lstStyle/>
          <a:p>
            <a:r>
              <a:rPr lang="en-US" sz="1467" b="1" dirty="0">
                <a:solidFill>
                  <a:srgbClr val="E8943A"/>
                </a:solidFill>
                <a:latin typeface="Calibri" pitchFamily="34" charset="0"/>
                <a:ea typeface="Calibri" pitchFamily="34" charset="-122"/>
                <a:cs typeface="Calibri" pitchFamily="34" charset="-120"/>
              </a:rPr>
              <a:t>Hfst. 6</a:t>
            </a:r>
            <a:endParaRPr lang="en-US" sz="1467" dirty="0"/>
          </a:p>
        </p:txBody>
      </p:sp>
      <p:sp>
        <p:nvSpPr>
          <p:cNvPr id="28" name="Text 26"/>
          <p:cNvSpPr/>
          <p:nvPr/>
        </p:nvSpPr>
        <p:spPr>
          <a:xfrm>
            <a:off x="7741920" y="5669280"/>
            <a:ext cx="3779520" cy="536448"/>
          </a:xfrm>
          <a:prstGeom prst="rect">
            <a:avLst/>
          </a:prstGeom>
          <a:noFill/>
          <a:ln/>
        </p:spPr>
        <p:txBody>
          <a:bodyPr wrap="square" lIns="0" tIns="0" rIns="0" bIns="0" rtlCol="0" anchor="ctr"/>
          <a:lstStyle/>
          <a:p>
            <a:r>
              <a:rPr lang="en-US" sz="1467" dirty="0">
                <a:solidFill>
                  <a:srgbClr val="FFFFFF"/>
                </a:solidFill>
                <a:latin typeface="Calibri" pitchFamily="34" charset="0"/>
                <a:ea typeface="Calibri" pitchFamily="34" charset="-122"/>
                <a:cs typeface="Calibri" pitchFamily="34" charset="-120"/>
              </a:rPr>
              <a:t>Gebruik van bouwwerken</a:t>
            </a:r>
            <a:endParaRPr lang="en-US" sz="1467" dirty="0"/>
          </a:p>
        </p:txBody>
      </p:sp>
      <p:sp>
        <p:nvSpPr>
          <p:cNvPr id="29" name="Text 27"/>
          <p:cNvSpPr/>
          <p:nvPr/>
        </p:nvSpPr>
        <p:spPr>
          <a:xfrm>
            <a:off x="487680" y="6339840"/>
            <a:ext cx="10972800" cy="365760"/>
          </a:xfrm>
          <a:prstGeom prst="rect">
            <a:avLst/>
          </a:prstGeom>
          <a:noFill/>
          <a:ln/>
        </p:spPr>
        <p:txBody>
          <a:bodyPr wrap="square" rtlCol="0" anchor="ctr"/>
          <a:lstStyle/>
          <a:p>
            <a:pPr algn="ctr"/>
            <a:r>
              <a:rPr lang="en-US" sz="1467" i="1" dirty="0">
                <a:solidFill>
                  <a:srgbClr val="C94B2B"/>
                </a:solidFill>
                <a:latin typeface="Calibri" pitchFamily="34" charset="0"/>
                <a:ea typeface="Calibri" pitchFamily="34" charset="-122"/>
                <a:cs typeface="Calibri" pitchFamily="34" charset="-120"/>
              </a:rPr>
              <a:t>Brandveiligheid zit verspreid door Hfst. 2, 3, 4 én 6</a:t>
            </a:r>
            <a:endParaRPr lang="en-US" sz="1467" dirty="0"/>
          </a:p>
        </p:txBody>
      </p:sp>
      <p:sp>
        <p:nvSpPr>
          <p:cNvPr id="30" name="Titel 29">
            <a:extLst>
              <a:ext uri="{FF2B5EF4-FFF2-40B4-BE49-F238E27FC236}">
                <a16:creationId xmlns:a16="http://schemas.microsoft.com/office/drawing/2014/main" id="{695F159F-ECC0-B9AA-562D-8F595CF44C92}"/>
              </a:ext>
            </a:extLst>
          </p:cNvPr>
          <p:cNvSpPr>
            <a:spLocks noGrp="1"/>
          </p:cNvSpPr>
          <p:nvPr>
            <p:ph type="title"/>
          </p:nvPr>
        </p:nvSpPr>
        <p:spPr>
          <a:xfrm>
            <a:off x="685800" y="704214"/>
            <a:ext cx="10820400" cy="901700"/>
          </a:xfrm>
        </p:spPr>
        <p:txBody>
          <a:bodyPr/>
          <a:lstStyle/>
          <a:p>
            <a:r>
              <a:rPr lang="nl-NL" dirty="0"/>
              <a:t>Wat is het </a:t>
            </a:r>
            <a:r>
              <a:rPr lang="nl-NL" dirty="0" err="1"/>
              <a:t>Bbl</a:t>
            </a:r>
            <a:r>
              <a:rPr lang="nl-NL" dirty="0"/>
              <a:t>?</a:t>
            </a:r>
            <a:br>
              <a:rPr lang="nl-NL" dirty="0"/>
            </a:br>
            <a:endParaRPr lang="nl-NL" dirty="0"/>
          </a:p>
        </p:txBody>
      </p:sp>
      <p:grpSp>
        <p:nvGrpSpPr>
          <p:cNvPr id="34" name="Groep 4">
            <a:extLst>
              <a:ext uri="{FF2B5EF4-FFF2-40B4-BE49-F238E27FC236}">
                <a16:creationId xmlns:a16="http://schemas.microsoft.com/office/drawing/2014/main" id="{68923808-6990-F28D-34E3-F3467D60F38C}"/>
              </a:ext>
            </a:extLst>
          </p:cNvPr>
          <p:cNvGrpSpPr>
            <a:grpSpLocks/>
          </p:cNvGrpSpPr>
          <p:nvPr/>
        </p:nvGrpSpPr>
        <p:grpSpPr bwMode="auto">
          <a:xfrm>
            <a:off x="609600" y="2929663"/>
            <a:ext cx="4974336" cy="2692598"/>
            <a:chOff x="6600056" y="1785938"/>
            <a:chExt cx="4067944" cy="1989649"/>
          </a:xfrm>
        </p:grpSpPr>
        <p:pic>
          <p:nvPicPr>
            <p:cNvPr id="35" name="Picture 2" descr="\\SSCDATA02.frd.shsdir.nl\IenM_User.R$\RGuijt\Mijn Documenten\Eenvoudig Beter\Projectsecretariaat uitvoeringsregelgeving\Leeswijzersessie\AMVBs.jpg">
              <a:extLst>
                <a:ext uri="{FF2B5EF4-FFF2-40B4-BE49-F238E27FC236}">
                  <a16:creationId xmlns:a16="http://schemas.microsoft.com/office/drawing/2014/main" id="{A9BBE745-6AB0-9111-ED08-DDB15F022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672" b="13113"/>
            <a:stretch>
              <a:fillRect/>
            </a:stretch>
          </p:blipFill>
          <p:spPr bwMode="auto">
            <a:xfrm>
              <a:off x="6600056" y="1785938"/>
              <a:ext cx="4067944" cy="198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Ovaal 6">
              <a:extLst>
                <a:ext uri="{FF2B5EF4-FFF2-40B4-BE49-F238E27FC236}">
                  <a16:creationId xmlns:a16="http://schemas.microsoft.com/office/drawing/2014/main" id="{C6816A8A-320B-BCC2-A928-1E91BA55C3C2}"/>
                </a:ext>
              </a:extLst>
            </p:cNvPr>
            <p:cNvSpPr>
              <a:spLocks noChangeArrowheads="1"/>
            </p:cNvSpPr>
            <p:nvPr/>
          </p:nvSpPr>
          <p:spPr bwMode="auto">
            <a:xfrm>
              <a:off x="8334266" y="2232015"/>
              <a:ext cx="1378613" cy="1097494"/>
            </a:xfrm>
            <a:prstGeom prst="ellipse">
              <a:avLst/>
            </a:prstGeom>
            <a:noFill/>
            <a:ln w="603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NL" altLang="en-NL" sz="240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6817C-1A28-79D5-4487-1E47DE3E879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8DC030-2B62-102C-E4EA-3269DFDEF835}"/>
              </a:ext>
            </a:extLst>
          </p:cNvPr>
          <p:cNvSpPr/>
          <p:nvPr/>
        </p:nvSpPr>
        <p:spPr>
          <a:xfrm>
            <a:off x="9022080" y="442086"/>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a:extLst>
              <a:ext uri="{FF2B5EF4-FFF2-40B4-BE49-F238E27FC236}">
                <a16:creationId xmlns:a16="http://schemas.microsoft.com/office/drawing/2014/main" id="{F6E0AE66-4A40-461D-FB42-58CE4C1FD3EC}"/>
              </a:ext>
            </a:extLst>
          </p:cNvPr>
          <p:cNvSpPr/>
          <p:nvPr/>
        </p:nvSpPr>
        <p:spPr>
          <a:xfrm>
            <a:off x="9022080" y="442086"/>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INLEIDING</a:t>
            </a:r>
            <a:endParaRPr lang="en-US" sz="1200" dirty="0"/>
          </a:p>
        </p:txBody>
      </p:sp>
      <p:sp>
        <p:nvSpPr>
          <p:cNvPr id="5" name="Shape 3">
            <a:extLst>
              <a:ext uri="{FF2B5EF4-FFF2-40B4-BE49-F238E27FC236}">
                <a16:creationId xmlns:a16="http://schemas.microsoft.com/office/drawing/2014/main" id="{AE2F6ADC-5F34-0F18-A2F3-F4E1B5674BB5}"/>
              </a:ext>
            </a:extLst>
          </p:cNvPr>
          <p:cNvSpPr/>
          <p:nvPr/>
        </p:nvSpPr>
        <p:spPr>
          <a:xfrm>
            <a:off x="487680" y="1706880"/>
            <a:ext cx="5364480" cy="463296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6" name="Shape 4">
            <a:extLst>
              <a:ext uri="{FF2B5EF4-FFF2-40B4-BE49-F238E27FC236}">
                <a16:creationId xmlns:a16="http://schemas.microsoft.com/office/drawing/2014/main" id="{7BF2D532-0539-3143-86B7-60A6E5A78B03}"/>
              </a:ext>
            </a:extLst>
          </p:cNvPr>
          <p:cNvSpPr/>
          <p:nvPr/>
        </p:nvSpPr>
        <p:spPr>
          <a:xfrm>
            <a:off x="487680" y="1706880"/>
            <a:ext cx="73152" cy="4632960"/>
          </a:xfrm>
          <a:prstGeom prst="rect">
            <a:avLst/>
          </a:prstGeom>
          <a:solidFill>
            <a:schemeClr val="tx1"/>
          </a:solidFill>
          <a:ln w="12700">
            <a:solidFill>
              <a:schemeClr val="tx1"/>
            </a:solidFill>
            <a:prstDash val="solid"/>
          </a:ln>
        </p:spPr>
        <p:txBody>
          <a:bodyPr/>
          <a:lstStyle/>
          <a:p>
            <a:endParaRPr lang="nl-NL" sz="2400" dirty="0">
              <a:highlight>
                <a:srgbClr val="000080"/>
              </a:highlight>
            </a:endParaRPr>
          </a:p>
        </p:txBody>
      </p:sp>
      <p:sp>
        <p:nvSpPr>
          <p:cNvPr id="7" name="Text 5">
            <a:extLst>
              <a:ext uri="{FF2B5EF4-FFF2-40B4-BE49-F238E27FC236}">
                <a16:creationId xmlns:a16="http://schemas.microsoft.com/office/drawing/2014/main" id="{DE4D52B3-AB97-F392-606F-45EA3E3F8493}"/>
              </a:ext>
            </a:extLst>
          </p:cNvPr>
          <p:cNvSpPr/>
          <p:nvPr/>
        </p:nvSpPr>
        <p:spPr>
          <a:xfrm>
            <a:off x="707136" y="1926336"/>
            <a:ext cx="5023104" cy="463296"/>
          </a:xfrm>
          <a:prstGeom prst="rect">
            <a:avLst/>
          </a:prstGeom>
          <a:noFill/>
          <a:ln/>
        </p:spPr>
        <p:txBody>
          <a:bodyPr wrap="square" rtlCol="0" anchor="ctr"/>
          <a:lstStyle/>
          <a:p>
            <a:r>
              <a:rPr lang="en-US" sz="1600" b="1" dirty="0">
                <a:solidFill>
                  <a:srgbClr val="1F2D3D"/>
                </a:solidFill>
                <a:latin typeface="Trebuchet MS" pitchFamily="34" charset="0"/>
                <a:ea typeface="Trebuchet MS" pitchFamily="34" charset="-122"/>
                <a:cs typeface="Trebuchet MS" pitchFamily="34" charset="-120"/>
              </a:rPr>
              <a:t>Besluit Bouwwerken Leefomgeving</a:t>
            </a:r>
            <a:endParaRPr lang="en-US" sz="1600" dirty="0"/>
          </a:p>
        </p:txBody>
      </p:sp>
      <p:sp>
        <p:nvSpPr>
          <p:cNvPr id="8" name="Text 6">
            <a:extLst>
              <a:ext uri="{FF2B5EF4-FFF2-40B4-BE49-F238E27FC236}">
                <a16:creationId xmlns:a16="http://schemas.microsoft.com/office/drawing/2014/main" id="{54FE89E5-A6A7-932A-270F-0FB443C5B12F}"/>
              </a:ext>
            </a:extLst>
          </p:cNvPr>
          <p:cNvSpPr/>
          <p:nvPr/>
        </p:nvSpPr>
        <p:spPr>
          <a:xfrm>
            <a:off x="755904" y="2365248"/>
            <a:ext cx="4974336" cy="3877056"/>
          </a:xfrm>
          <a:prstGeom prst="rect">
            <a:avLst/>
          </a:prstGeom>
          <a:noFill/>
          <a:ln/>
        </p:spPr>
        <p:txBody>
          <a:bodyPr wrap="square" rtlCol="0" anchor="ctr"/>
          <a:lstStyle/>
          <a:p>
            <a:pPr marL="457189" indent="-457189">
              <a:buSzPct val="100000"/>
              <a:buChar char="•"/>
            </a:pPr>
            <a:endParaRPr lang="en-US" sz="1467" dirty="0"/>
          </a:p>
        </p:txBody>
      </p:sp>
      <p:sp>
        <p:nvSpPr>
          <p:cNvPr id="9" name="Shape 7">
            <a:extLst>
              <a:ext uri="{FF2B5EF4-FFF2-40B4-BE49-F238E27FC236}">
                <a16:creationId xmlns:a16="http://schemas.microsoft.com/office/drawing/2014/main" id="{AEFD1A68-5522-DCC3-4245-35215425EF3B}"/>
              </a:ext>
            </a:extLst>
          </p:cNvPr>
          <p:cNvSpPr/>
          <p:nvPr/>
        </p:nvSpPr>
        <p:spPr>
          <a:xfrm>
            <a:off x="6217920" y="1706880"/>
            <a:ext cx="5486400" cy="4632960"/>
          </a:xfrm>
          <a:prstGeom prst="rect">
            <a:avLst/>
          </a:prstGeom>
          <a:solidFill>
            <a:srgbClr val="1A2744"/>
          </a:solidFill>
          <a:ln w="12700">
            <a:solidFill>
              <a:srgbClr val="1A2744"/>
            </a:solidFill>
            <a:prstDash val="solid"/>
          </a:ln>
        </p:spPr>
        <p:txBody>
          <a:bodyPr/>
          <a:lstStyle/>
          <a:p>
            <a:endParaRPr lang="nl-NL" sz="2400"/>
          </a:p>
        </p:txBody>
      </p:sp>
      <p:sp>
        <p:nvSpPr>
          <p:cNvPr id="10" name="Text 8">
            <a:extLst>
              <a:ext uri="{FF2B5EF4-FFF2-40B4-BE49-F238E27FC236}">
                <a16:creationId xmlns:a16="http://schemas.microsoft.com/office/drawing/2014/main" id="{33354B94-7088-F622-6E7B-F02E86055BBF}"/>
              </a:ext>
            </a:extLst>
          </p:cNvPr>
          <p:cNvSpPr/>
          <p:nvPr/>
        </p:nvSpPr>
        <p:spPr>
          <a:xfrm>
            <a:off x="6400800" y="1889760"/>
            <a:ext cx="5120640" cy="487680"/>
          </a:xfrm>
          <a:prstGeom prst="rect">
            <a:avLst/>
          </a:prstGeom>
          <a:noFill/>
          <a:ln/>
        </p:spPr>
        <p:txBody>
          <a:bodyPr wrap="square" rtlCol="0" anchor="ctr"/>
          <a:lstStyle/>
          <a:p>
            <a:r>
              <a:rPr lang="en-US" sz="1867" b="1" dirty="0">
                <a:solidFill>
                  <a:srgbClr val="E8943A"/>
                </a:solidFill>
                <a:latin typeface="Trebuchet MS" pitchFamily="34" charset="0"/>
                <a:ea typeface="Trebuchet MS" pitchFamily="34" charset="-122"/>
                <a:cs typeface="Trebuchet MS" pitchFamily="34" charset="-120"/>
              </a:rPr>
              <a:t>Structuur van het Bbl</a:t>
            </a:r>
            <a:endParaRPr lang="en-US" sz="1867" dirty="0"/>
          </a:p>
        </p:txBody>
      </p:sp>
      <p:sp>
        <p:nvSpPr>
          <p:cNvPr id="11" name="Shape 9">
            <a:extLst>
              <a:ext uri="{FF2B5EF4-FFF2-40B4-BE49-F238E27FC236}">
                <a16:creationId xmlns:a16="http://schemas.microsoft.com/office/drawing/2014/main" id="{045DAB21-D95B-8D37-275B-1755825556EA}"/>
              </a:ext>
            </a:extLst>
          </p:cNvPr>
          <p:cNvSpPr/>
          <p:nvPr/>
        </p:nvSpPr>
        <p:spPr>
          <a:xfrm>
            <a:off x="6339840" y="2499360"/>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12" name="Text 10">
            <a:extLst>
              <a:ext uri="{FF2B5EF4-FFF2-40B4-BE49-F238E27FC236}">
                <a16:creationId xmlns:a16="http://schemas.microsoft.com/office/drawing/2014/main" id="{77DA06F6-1FC0-6E33-B649-3FF3269503D1}"/>
              </a:ext>
            </a:extLst>
          </p:cNvPr>
          <p:cNvSpPr/>
          <p:nvPr/>
        </p:nvSpPr>
        <p:spPr>
          <a:xfrm>
            <a:off x="6400800" y="2499360"/>
            <a:ext cx="1341120" cy="536448"/>
          </a:xfrm>
          <a:prstGeom prst="rect">
            <a:avLst/>
          </a:prstGeom>
          <a:noFill/>
          <a:ln/>
        </p:spPr>
        <p:txBody>
          <a:bodyPr wrap="square" lIns="0" tIns="0" rIns="0" bIns="0" rtlCol="0" anchor="ctr"/>
          <a:lstStyle/>
          <a:p>
            <a:r>
              <a:rPr lang="en-US" sz="1467" b="1" dirty="0">
                <a:solidFill>
                  <a:srgbClr val="E8943A"/>
                </a:solidFill>
                <a:latin typeface="Calibri" pitchFamily="34" charset="0"/>
                <a:ea typeface="Calibri" pitchFamily="34" charset="-122"/>
                <a:cs typeface="Calibri" pitchFamily="34" charset="-120"/>
              </a:rPr>
              <a:t>Hfst. 7</a:t>
            </a:r>
            <a:endParaRPr lang="en-US" sz="1467" dirty="0"/>
          </a:p>
        </p:txBody>
      </p:sp>
      <p:sp>
        <p:nvSpPr>
          <p:cNvPr id="13" name="Text 11">
            <a:extLst>
              <a:ext uri="{FF2B5EF4-FFF2-40B4-BE49-F238E27FC236}">
                <a16:creationId xmlns:a16="http://schemas.microsoft.com/office/drawing/2014/main" id="{305F34CE-9885-0901-D81B-78879D0AC52C}"/>
              </a:ext>
            </a:extLst>
          </p:cNvPr>
          <p:cNvSpPr/>
          <p:nvPr/>
        </p:nvSpPr>
        <p:spPr>
          <a:xfrm>
            <a:off x="7741920" y="2499360"/>
            <a:ext cx="3779520" cy="536448"/>
          </a:xfrm>
          <a:prstGeom prst="rect">
            <a:avLst/>
          </a:prstGeom>
          <a:noFill/>
          <a:ln/>
        </p:spPr>
        <p:txBody>
          <a:bodyPr wrap="square" lIns="0" tIns="0" rIns="0" bIns="0" rtlCol="0" anchor="ctr"/>
          <a:lstStyle/>
          <a:p>
            <a:r>
              <a:rPr lang="en-US" sz="1467" dirty="0">
                <a:solidFill>
                  <a:srgbClr val="FFFFFF"/>
                </a:solidFill>
                <a:latin typeface="Calibri" pitchFamily="34" charset="0"/>
                <a:ea typeface="Calibri" pitchFamily="34" charset="-122"/>
                <a:cs typeface="Calibri" pitchFamily="34" charset="-120"/>
              </a:rPr>
              <a:t>Bouw- en </a:t>
            </a:r>
            <a:r>
              <a:rPr lang="en-US" sz="1467" dirty="0" err="1">
                <a:solidFill>
                  <a:srgbClr val="FFFFFF"/>
                </a:solidFill>
                <a:latin typeface="Calibri" pitchFamily="34" charset="0"/>
                <a:ea typeface="Calibri" pitchFamily="34" charset="-122"/>
                <a:cs typeface="Calibri" pitchFamily="34" charset="-120"/>
              </a:rPr>
              <a:t>sloopwerkzaamheden</a:t>
            </a:r>
            <a:endParaRPr lang="en-US" sz="1467" dirty="0"/>
          </a:p>
        </p:txBody>
      </p:sp>
      <p:sp>
        <p:nvSpPr>
          <p:cNvPr id="14" name="Shape 12">
            <a:extLst>
              <a:ext uri="{FF2B5EF4-FFF2-40B4-BE49-F238E27FC236}">
                <a16:creationId xmlns:a16="http://schemas.microsoft.com/office/drawing/2014/main" id="{EF079601-05CD-4875-A169-238AD3E918FF}"/>
              </a:ext>
            </a:extLst>
          </p:cNvPr>
          <p:cNvSpPr/>
          <p:nvPr/>
        </p:nvSpPr>
        <p:spPr>
          <a:xfrm>
            <a:off x="6339840" y="3133344"/>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15" name="Text 13">
            <a:extLst>
              <a:ext uri="{FF2B5EF4-FFF2-40B4-BE49-F238E27FC236}">
                <a16:creationId xmlns:a16="http://schemas.microsoft.com/office/drawing/2014/main" id="{BDBB98F9-ED9C-CC7D-F700-06D0C6729041}"/>
              </a:ext>
            </a:extLst>
          </p:cNvPr>
          <p:cNvSpPr/>
          <p:nvPr/>
        </p:nvSpPr>
        <p:spPr>
          <a:xfrm>
            <a:off x="6400800" y="3133344"/>
            <a:ext cx="1341120" cy="536448"/>
          </a:xfrm>
          <a:prstGeom prst="rect">
            <a:avLst/>
          </a:prstGeom>
          <a:noFill/>
          <a:ln/>
        </p:spPr>
        <p:txBody>
          <a:bodyPr wrap="square" lIns="0" tIns="0" rIns="0" bIns="0" rtlCol="0" anchor="ctr"/>
          <a:lstStyle/>
          <a:p>
            <a:r>
              <a:rPr lang="en-US" sz="1467" b="1" dirty="0">
                <a:solidFill>
                  <a:srgbClr val="E8943A"/>
                </a:solidFill>
                <a:latin typeface="Calibri" pitchFamily="34" charset="0"/>
                <a:ea typeface="Calibri" pitchFamily="34" charset="-122"/>
                <a:cs typeface="Calibri" pitchFamily="34" charset="-120"/>
              </a:rPr>
              <a:t>Hfst. 8</a:t>
            </a:r>
            <a:endParaRPr lang="en-US" sz="1467" dirty="0"/>
          </a:p>
        </p:txBody>
      </p:sp>
      <p:sp>
        <p:nvSpPr>
          <p:cNvPr id="16" name="Text 14">
            <a:extLst>
              <a:ext uri="{FF2B5EF4-FFF2-40B4-BE49-F238E27FC236}">
                <a16:creationId xmlns:a16="http://schemas.microsoft.com/office/drawing/2014/main" id="{2C8F4256-6C10-7A86-1DF2-6CABB966F652}"/>
              </a:ext>
            </a:extLst>
          </p:cNvPr>
          <p:cNvSpPr/>
          <p:nvPr/>
        </p:nvSpPr>
        <p:spPr>
          <a:xfrm>
            <a:off x="7741920" y="3133344"/>
            <a:ext cx="3779520" cy="536448"/>
          </a:xfrm>
          <a:prstGeom prst="rect">
            <a:avLst/>
          </a:prstGeom>
          <a:noFill/>
          <a:ln/>
        </p:spPr>
        <p:txBody>
          <a:bodyPr wrap="square" lIns="0" tIns="0" rIns="0" bIns="0" rtlCol="0" anchor="ctr"/>
          <a:lstStyle/>
          <a:p>
            <a:r>
              <a:rPr lang="en-US" sz="1467" dirty="0" err="1">
                <a:solidFill>
                  <a:srgbClr val="FFFFFF"/>
                </a:solidFill>
                <a:latin typeface="Calibri" pitchFamily="34" charset="0"/>
                <a:ea typeface="Calibri" pitchFamily="34" charset="-122"/>
                <a:cs typeface="Calibri" pitchFamily="34" charset="-120"/>
              </a:rPr>
              <a:t>Overgangsrecht</a:t>
            </a:r>
            <a:endParaRPr lang="en-US" sz="1467" dirty="0"/>
          </a:p>
        </p:txBody>
      </p:sp>
      <p:sp>
        <p:nvSpPr>
          <p:cNvPr id="17" name="Shape 15">
            <a:extLst>
              <a:ext uri="{FF2B5EF4-FFF2-40B4-BE49-F238E27FC236}">
                <a16:creationId xmlns:a16="http://schemas.microsoft.com/office/drawing/2014/main" id="{5A112C9F-FC01-89D7-D99B-1EE4C87E0959}"/>
              </a:ext>
            </a:extLst>
          </p:cNvPr>
          <p:cNvSpPr/>
          <p:nvPr/>
        </p:nvSpPr>
        <p:spPr>
          <a:xfrm>
            <a:off x="6339840" y="3767328"/>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18" name="Text 16">
            <a:extLst>
              <a:ext uri="{FF2B5EF4-FFF2-40B4-BE49-F238E27FC236}">
                <a16:creationId xmlns:a16="http://schemas.microsoft.com/office/drawing/2014/main" id="{DDE27859-E75F-8503-9F22-9B6511E5D045}"/>
              </a:ext>
            </a:extLst>
          </p:cNvPr>
          <p:cNvSpPr/>
          <p:nvPr/>
        </p:nvSpPr>
        <p:spPr>
          <a:xfrm>
            <a:off x="6400800" y="3767328"/>
            <a:ext cx="1341120" cy="536448"/>
          </a:xfrm>
          <a:prstGeom prst="rect">
            <a:avLst/>
          </a:prstGeom>
          <a:noFill/>
          <a:ln/>
        </p:spPr>
        <p:txBody>
          <a:bodyPr wrap="square" lIns="0" tIns="0" rIns="0" bIns="0" rtlCol="0" anchor="ctr"/>
          <a:lstStyle/>
          <a:p>
            <a:r>
              <a:rPr lang="en-US" sz="1467" b="1" dirty="0">
                <a:solidFill>
                  <a:srgbClr val="E8943A"/>
                </a:solidFill>
                <a:latin typeface="Calibri" pitchFamily="34" charset="0"/>
                <a:ea typeface="Calibri" pitchFamily="34" charset="-122"/>
                <a:cs typeface="Calibri" pitchFamily="34" charset="-120"/>
              </a:rPr>
              <a:t>Hfst. 9</a:t>
            </a:r>
            <a:endParaRPr lang="en-US" sz="1467" dirty="0"/>
          </a:p>
        </p:txBody>
      </p:sp>
      <p:sp>
        <p:nvSpPr>
          <p:cNvPr id="19" name="Text 17">
            <a:extLst>
              <a:ext uri="{FF2B5EF4-FFF2-40B4-BE49-F238E27FC236}">
                <a16:creationId xmlns:a16="http://schemas.microsoft.com/office/drawing/2014/main" id="{9A1F6588-575E-D527-2F39-9518C7991C47}"/>
              </a:ext>
            </a:extLst>
          </p:cNvPr>
          <p:cNvSpPr/>
          <p:nvPr/>
        </p:nvSpPr>
        <p:spPr>
          <a:xfrm>
            <a:off x="7741920" y="3767328"/>
            <a:ext cx="3779520" cy="536448"/>
          </a:xfrm>
          <a:prstGeom prst="rect">
            <a:avLst/>
          </a:prstGeom>
          <a:noFill/>
          <a:ln/>
        </p:spPr>
        <p:txBody>
          <a:bodyPr wrap="square" lIns="0" tIns="0" rIns="0" bIns="0" rtlCol="0" anchor="ctr"/>
          <a:lstStyle/>
          <a:p>
            <a:r>
              <a:rPr lang="en-US" sz="1467" dirty="0" err="1">
                <a:solidFill>
                  <a:srgbClr val="FFFFFF"/>
                </a:solidFill>
                <a:latin typeface="Calibri" pitchFamily="34" charset="0"/>
                <a:ea typeface="Calibri" pitchFamily="34" charset="-122"/>
                <a:cs typeface="Calibri" pitchFamily="34" charset="-120"/>
              </a:rPr>
              <a:t>Slotbepalingen</a:t>
            </a:r>
            <a:endParaRPr lang="en-US" sz="1467" dirty="0"/>
          </a:p>
        </p:txBody>
      </p:sp>
      <p:sp>
        <p:nvSpPr>
          <p:cNvPr id="20" name="Shape 18">
            <a:extLst>
              <a:ext uri="{FF2B5EF4-FFF2-40B4-BE49-F238E27FC236}">
                <a16:creationId xmlns:a16="http://schemas.microsoft.com/office/drawing/2014/main" id="{D0EBEDC2-1D2E-D936-C6FB-70D32F298E87}"/>
              </a:ext>
            </a:extLst>
          </p:cNvPr>
          <p:cNvSpPr/>
          <p:nvPr/>
        </p:nvSpPr>
        <p:spPr>
          <a:xfrm>
            <a:off x="6339840" y="4401312"/>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21" name="Text 19">
            <a:extLst>
              <a:ext uri="{FF2B5EF4-FFF2-40B4-BE49-F238E27FC236}">
                <a16:creationId xmlns:a16="http://schemas.microsoft.com/office/drawing/2014/main" id="{3C46FCC5-DF44-D499-0CDD-C9BC250EF718}"/>
              </a:ext>
            </a:extLst>
          </p:cNvPr>
          <p:cNvSpPr/>
          <p:nvPr/>
        </p:nvSpPr>
        <p:spPr>
          <a:xfrm>
            <a:off x="6400800" y="4401312"/>
            <a:ext cx="1341120" cy="536448"/>
          </a:xfrm>
          <a:prstGeom prst="rect">
            <a:avLst/>
          </a:prstGeom>
          <a:noFill/>
          <a:ln/>
        </p:spPr>
        <p:txBody>
          <a:bodyPr wrap="square" lIns="0" tIns="0" rIns="0" bIns="0" rtlCol="0" anchor="ctr"/>
          <a:lstStyle/>
          <a:p>
            <a:r>
              <a:rPr lang="en-US" sz="1467" b="1" dirty="0" err="1">
                <a:solidFill>
                  <a:srgbClr val="E8943A"/>
                </a:solidFill>
                <a:latin typeface="Calibri" pitchFamily="34" charset="0"/>
                <a:ea typeface="Calibri" pitchFamily="34" charset="-122"/>
                <a:cs typeface="Calibri" pitchFamily="34" charset="-120"/>
              </a:rPr>
              <a:t>Bijlage</a:t>
            </a:r>
            <a:r>
              <a:rPr lang="en-US" sz="1467" b="1" dirty="0">
                <a:solidFill>
                  <a:srgbClr val="E8943A"/>
                </a:solidFill>
                <a:latin typeface="Calibri" pitchFamily="34" charset="0"/>
                <a:ea typeface="Calibri" pitchFamily="34" charset="-122"/>
                <a:cs typeface="Calibri" pitchFamily="34" charset="-120"/>
              </a:rPr>
              <a:t> I</a:t>
            </a:r>
            <a:endParaRPr lang="en-US" sz="1467" dirty="0"/>
          </a:p>
        </p:txBody>
      </p:sp>
      <p:sp>
        <p:nvSpPr>
          <p:cNvPr id="22" name="Text 20">
            <a:extLst>
              <a:ext uri="{FF2B5EF4-FFF2-40B4-BE49-F238E27FC236}">
                <a16:creationId xmlns:a16="http://schemas.microsoft.com/office/drawing/2014/main" id="{361F3CCF-F67D-FD68-45ED-A034BDC2D3CD}"/>
              </a:ext>
            </a:extLst>
          </p:cNvPr>
          <p:cNvSpPr/>
          <p:nvPr/>
        </p:nvSpPr>
        <p:spPr>
          <a:xfrm>
            <a:off x="7741920" y="4401312"/>
            <a:ext cx="3779520" cy="536448"/>
          </a:xfrm>
          <a:prstGeom prst="rect">
            <a:avLst/>
          </a:prstGeom>
          <a:noFill/>
          <a:ln/>
        </p:spPr>
        <p:txBody>
          <a:bodyPr wrap="square" lIns="0" tIns="0" rIns="0" bIns="0" rtlCol="0" anchor="ctr"/>
          <a:lstStyle/>
          <a:p>
            <a:r>
              <a:rPr lang="en-US" sz="1467" dirty="0" err="1">
                <a:solidFill>
                  <a:srgbClr val="FFFFFF"/>
                </a:solidFill>
                <a:latin typeface="Calibri" pitchFamily="34" charset="0"/>
                <a:ea typeface="Calibri" pitchFamily="34" charset="-122"/>
                <a:cs typeface="Calibri" pitchFamily="34" charset="-120"/>
              </a:rPr>
              <a:t>Begrippen</a:t>
            </a:r>
            <a:endParaRPr lang="en-US" sz="1467" dirty="0"/>
          </a:p>
        </p:txBody>
      </p:sp>
      <p:sp>
        <p:nvSpPr>
          <p:cNvPr id="23" name="Shape 21">
            <a:extLst>
              <a:ext uri="{FF2B5EF4-FFF2-40B4-BE49-F238E27FC236}">
                <a16:creationId xmlns:a16="http://schemas.microsoft.com/office/drawing/2014/main" id="{9EACD321-498F-29BB-F206-11250A4DDBF3}"/>
              </a:ext>
            </a:extLst>
          </p:cNvPr>
          <p:cNvSpPr/>
          <p:nvPr/>
        </p:nvSpPr>
        <p:spPr>
          <a:xfrm>
            <a:off x="6339840" y="5035296"/>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24" name="Text 22">
            <a:extLst>
              <a:ext uri="{FF2B5EF4-FFF2-40B4-BE49-F238E27FC236}">
                <a16:creationId xmlns:a16="http://schemas.microsoft.com/office/drawing/2014/main" id="{7B196E76-3548-55C6-3370-EE6877F7560B}"/>
              </a:ext>
            </a:extLst>
          </p:cNvPr>
          <p:cNvSpPr/>
          <p:nvPr/>
        </p:nvSpPr>
        <p:spPr>
          <a:xfrm>
            <a:off x="6400800" y="5035296"/>
            <a:ext cx="1341120" cy="536448"/>
          </a:xfrm>
          <a:prstGeom prst="rect">
            <a:avLst/>
          </a:prstGeom>
          <a:noFill/>
          <a:ln/>
        </p:spPr>
        <p:txBody>
          <a:bodyPr wrap="square" lIns="0" tIns="0" rIns="0" bIns="0" rtlCol="0" anchor="ctr"/>
          <a:lstStyle/>
          <a:p>
            <a:r>
              <a:rPr lang="en-US" sz="1467" b="1" dirty="0" err="1">
                <a:solidFill>
                  <a:srgbClr val="E8943A"/>
                </a:solidFill>
                <a:latin typeface="Calibri" pitchFamily="34" charset="0"/>
                <a:ea typeface="Calibri" pitchFamily="34" charset="-122"/>
                <a:cs typeface="Calibri" pitchFamily="34" charset="-120"/>
              </a:rPr>
              <a:t>Bijlage</a:t>
            </a:r>
            <a:r>
              <a:rPr lang="en-US" sz="1467" b="1" dirty="0">
                <a:solidFill>
                  <a:srgbClr val="E8943A"/>
                </a:solidFill>
                <a:latin typeface="Calibri" pitchFamily="34" charset="0"/>
                <a:ea typeface="Calibri" pitchFamily="34" charset="-122"/>
                <a:cs typeface="Calibri" pitchFamily="34" charset="-120"/>
              </a:rPr>
              <a:t> II</a:t>
            </a:r>
            <a:endParaRPr lang="en-US" sz="1467" dirty="0"/>
          </a:p>
        </p:txBody>
      </p:sp>
      <p:sp>
        <p:nvSpPr>
          <p:cNvPr id="25" name="Text 23">
            <a:extLst>
              <a:ext uri="{FF2B5EF4-FFF2-40B4-BE49-F238E27FC236}">
                <a16:creationId xmlns:a16="http://schemas.microsoft.com/office/drawing/2014/main" id="{CF03BDC6-1DA6-E666-BB7A-1F4C8BD7C413}"/>
              </a:ext>
            </a:extLst>
          </p:cNvPr>
          <p:cNvSpPr/>
          <p:nvPr/>
        </p:nvSpPr>
        <p:spPr>
          <a:xfrm>
            <a:off x="7741920" y="5035296"/>
            <a:ext cx="3779520" cy="536448"/>
          </a:xfrm>
          <a:prstGeom prst="rect">
            <a:avLst/>
          </a:prstGeom>
          <a:noFill/>
          <a:ln/>
        </p:spPr>
        <p:txBody>
          <a:bodyPr wrap="square" lIns="0" tIns="0" rIns="0" bIns="0" rtlCol="0" anchor="ctr"/>
          <a:lstStyle/>
          <a:p>
            <a:r>
              <a:rPr lang="en-US" sz="1467" dirty="0">
                <a:solidFill>
                  <a:srgbClr val="FFFFFF"/>
                </a:solidFill>
                <a:latin typeface="Calibri" pitchFamily="34" charset="0"/>
                <a:ea typeface="Calibri" pitchFamily="34" charset="-122"/>
                <a:cs typeface="Calibri" pitchFamily="34" charset="-120"/>
              </a:rPr>
              <a:t>Tabel BMI (</a:t>
            </a:r>
            <a:r>
              <a:rPr lang="en-US" sz="1467" dirty="0" err="1">
                <a:solidFill>
                  <a:srgbClr val="FFFFFF"/>
                </a:solidFill>
                <a:latin typeface="Calibri" pitchFamily="34" charset="0"/>
                <a:ea typeface="Calibri" pitchFamily="34" charset="-122"/>
                <a:cs typeface="Calibri" pitchFamily="34" charset="-120"/>
              </a:rPr>
              <a:t>bij</a:t>
            </a:r>
            <a:r>
              <a:rPr lang="en-US" sz="1467" dirty="0">
                <a:solidFill>
                  <a:srgbClr val="FFFFFF"/>
                </a:solidFill>
                <a:latin typeface="Calibri" pitchFamily="34" charset="0"/>
                <a:ea typeface="Calibri" pitchFamily="34" charset="-122"/>
                <a:cs typeface="Calibri" pitchFamily="34" charset="-120"/>
              </a:rPr>
              <a:t> </a:t>
            </a:r>
            <a:r>
              <a:rPr lang="en-US" sz="1467" dirty="0" err="1">
                <a:solidFill>
                  <a:srgbClr val="FFFFFF"/>
                </a:solidFill>
                <a:latin typeface="Calibri" pitchFamily="34" charset="0"/>
                <a:ea typeface="Calibri" pitchFamily="34" charset="-122"/>
                <a:cs typeface="Calibri" pitchFamily="34" charset="-120"/>
              </a:rPr>
              <a:t>artikelen</a:t>
            </a:r>
            <a:r>
              <a:rPr lang="en-US" sz="1467" dirty="0">
                <a:solidFill>
                  <a:srgbClr val="FFFFFF"/>
                </a:solidFill>
                <a:latin typeface="Calibri" pitchFamily="34" charset="0"/>
                <a:ea typeface="Calibri" pitchFamily="34" charset="-122"/>
                <a:cs typeface="Calibri" pitchFamily="34" charset="-120"/>
              </a:rPr>
              <a:t> 3.115 en 4.208)</a:t>
            </a:r>
            <a:endParaRPr lang="en-US" sz="1467" dirty="0"/>
          </a:p>
        </p:txBody>
      </p:sp>
      <p:sp>
        <p:nvSpPr>
          <p:cNvPr id="26" name="Shape 24">
            <a:extLst>
              <a:ext uri="{FF2B5EF4-FFF2-40B4-BE49-F238E27FC236}">
                <a16:creationId xmlns:a16="http://schemas.microsoft.com/office/drawing/2014/main" id="{BB0EBFA7-7FE8-EC14-1965-22F61E1C40AE}"/>
              </a:ext>
            </a:extLst>
          </p:cNvPr>
          <p:cNvSpPr/>
          <p:nvPr/>
        </p:nvSpPr>
        <p:spPr>
          <a:xfrm>
            <a:off x="6385560" y="5669280"/>
            <a:ext cx="5120640" cy="536448"/>
          </a:xfrm>
          <a:prstGeom prst="rect">
            <a:avLst/>
          </a:prstGeom>
          <a:solidFill>
            <a:srgbClr val="243257"/>
          </a:solidFill>
          <a:ln w="12700">
            <a:solidFill>
              <a:srgbClr val="243257"/>
            </a:solidFill>
            <a:prstDash val="solid"/>
          </a:ln>
        </p:spPr>
        <p:txBody>
          <a:bodyPr/>
          <a:lstStyle/>
          <a:p>
            <a:endParaRPr lang="nl-NL" sz="2400"/>
          </a:p>
        </p:txBody>
      </p:sp>
      <p:sp>
        <p:nvSpPr>
          <p:cNvPr id="27" name="Text 25">
            <a:extLst>
              <a:ext uri="{FF2B5EF4-FFF2-40B4-BE49-F238E27FC236}">
                <a16:creationId xmlns:a16="http://schemas.microsoft.com/office/drawing/2014/main" id="{A70A57CE-F143-2BF0-C051-AA7B85E6C24B}"/>
              </a:ext>
            </a:extLst>
          </p:cNvPr>
          <p:cNvSpPr/>
          <p:nvPr/>
        </p:nvSpPr>
        <p:spPr>
          <a:xfrm>
            <a:off x="6400800" y="5669280"/>
            <a:ext cx="1341120" cy="536448"/>
          </a:xfrm>
          <a:prstGeom prst="rect">
            <a:avLst/>
          </a:prstGeom>
          <a:noFill/>
          <a:ln/>
        </p:spPr>
        <p:txBody>
          <a:bodyPr wrap="square" lIns="0" tIns="0" rIns="0" bIns="0" rtlCol="0" anchor="ctr"/>
          <a:lstStyle/>
          <a:p>
            <a:endParaRPr lang="en-US" sz="1467" dirty="0"/>
          </a:p>
        </p:txBody>
      </p:sp>
      <p:sp>
        <p:nvSpPr>
          <p:cNvPr id="28" name="Text 26">
            <a:extLst>
              <a:ext uri="{FF2B5EF4-FFF2-40B4-BE49-F238E27FC236}">
                <a16:creationId xmlns:a16="http://schemas.microsoft.com/office/drawing/2014/main" id="{1CF4A998-BBC6-680E-E4E4-022269E67D73}"/>
              </a:ext>
            </a:extLst>
          </p:cNvPr>
          <p:cNvSpPr/>
          <p:nvPr/>
        </p:nvSpPr>
        <p:spPr>
          <a:xfrm>
            <a:off x="7741920" y="5669280"/>
            <a:ext cx="3779520" cy="536448"/>
          </a:xfrm>
          <a:prstGeom prst="rect">
            <a:avLst/>
          </a:prstGeom>
          <a:noFill/>
          <a:ln/>
        </p:spPr>
        <p:txBody>
          <a:bodyPr wrap="square" lIns="0" tIns="0" rIns="0" bIns="0" rtlCol="0" anchor="ctr"/>
          <a:lstStyle/>
          <a:p>
            <a:endParaRPr lang="en-US" sz="1467" dirty="0"/>
          </a:p>
        </p:txBody>
      </p:sp>
      <p:sp>
        <p:nvSpPr>
          <p:cNvPr id="29" name="Text 27">
            <a:extLst>
              <a:ext uri="{FF2B5EF4-FFF2-40B4-BE49-F238E27FC236}">
                <a16:creationId xmlns:a16="http://schemas.microsoft.com/office/drawing/2014/main" id="{E389BF38-6D3A-5C33-14B0-72B18791D5DE}"/>
              </a:ext>
            </a:extLst>
          </p:cNvPr>
          <p:cNvSpPr/>
          <p:nvPr/>
        </p:nvSpPr>
        <p:spPr>
          <a:xfrm>
            <a:off x="487680" y="6339840"/>
            <a:ext cx="10972800" cy="365760"/>
          </a:xfrm>
          <a:prstGeom prst="rect">
            <a:avLst/>
          </a:prstGeom>
          <a:noFill/>
          <a:ln/>
        </p:spPr>
        <p:txBody>
          <a:bodyPr wrap="square" rtlCol="0" anchor="ctr"/>
          <a:lstStyle/>
          <a:p>
            <a:pPr algn="ctr"/>
            <a:r>
              <a:rPr lang="en-US" sz="1467" i="1" dirty="0">
                <a:solidFill>
                  <a:srgbClr val="C94B2B"/>
                </a:solidFill>
                <a:latin typeface="Calibri" pitchFamily="34" charset="0"/>
                <a:ea typeface="Calibri" pitchFamily="34" charset="-122"/>
                <a:cs typeface="Calibri" pitchFamily="34" charset="-120"/>
              </a:rPr>
              <a:t>Brandveiligheid zit verspreid door Hfst. 2, 3, 4 én 6</a:t>
            </a:r>
            <a:endParaRPr lang="en-US" sz="1467" dirty="0"/>
          </a:p>
        </p:txBody>
      </p:sp>
      <p:sp>
        <p:nvSpPr>
          <p:cNvPr id="30" name="Titel 29">
            <a:extLst>
              <a:ext uri="{FF2B5EF4-FFF2-40B4-BE49-F238E27FC236}">
                <a16:creationId xmlns:a16="http://schemas.microsoft.com/office/drawing/2014/main" id="{4D10C18F-C846-50E6-92CA-DA4D6541AD94}"/>
              </a:ext>
            </a:extLst>
          </p:cNvPr>
          <p:cNvSpPr>
            <a:spLocks noGrp="1"/>
          </p:cNvSpPr>
          <p:nvPr>
            <p:ph type="title"/>
          </p:nvPr>
        </p:nvSpPr>
        <p:spPr>
          <a:xfrm>
            <a:off x="685800" y="704214"/>
            <a:ext cx="10820400" cy="901700"/>
          </a:xfrm>
        </p:spPr>
        <p:txBody>
          <a:bodyPr/>
          <a:lstStyle/>
          <a:p>
            <a:r>
              <a:rPr lang="nl-NL" dirty="0"/>
              <a:t>Wat is het </a:t>
            </a:r>
            <a:r>
              <a:rPr lang="nl-NL" dirty="0" err="1"/>
              <a:t>Bbl</a:t>
            </a:r>
            <a:r>
              <a:rPr lang="nl-NL" dirty="0"/>
              <a:t>?</a:t>
            </a:r>
            <a:br>
              <a:rPr lang="nl-NL" dirty="0"/>
            </a:br>
            <a:endParaRPr lang="nl-NL" dirty="0"/>
          </a:p>
        </p:txBody>
      </p:sp>
      <p:grpSp>
        <p:nvGrpSpPr>
          <p:cNvPr id="4" name="Groep 4">
            <a:extLst>
              <a:ext uri="{FF2B5EF4-FFF2-40B4-BE49-F238E27FC236}">
                <a16:creationId xmlns:a16="http://schemas.microsoft.com/office/drawing/2014/main" id="{EBCDCF61-2AD6-FA48-5EE4-C105BD238AC8}"/>
              </a:ext>
            </a:extLst>
          </p:cNvPr>
          <p:cNvGrpSpPr>
            <a:grpSpLocks/>
          </p:cNvGrpSpPr>
          <p:nvPr/>
        </p:nvGrpSpPr>
        <p:grpSpPr bwMode="auto">
          <a:xfrm>
            <a:off x="755904" y="2828544"/>
            <a:ext cx="4974336" cy="2692598"/>
            <a:chOff x="6600056" y="1785938"/>
            <a:chExt cx="4067944" cy="1989649"/>
          </a:xfrm>
        </p:grpSpPr>
        <p:pic>
          <p:nvPicPr>
            <p:cNvPr id="31" name="Picture 2" descr="\\SSCDATA02.frd.shsdir.nl\IenM_User.R$\RGuijt\Mijn Documenten\Eenvoudig Beter\Projectsecretariaat uitvoeringsregelgeving\Leeswijzersessie\AMVBs.jpg">
              <a:extLst>
                <a:ext uri="{FF2B5EF4-FFF2-40B4-BE49-F238E27FC236}">
                  <a16:creationId xmlns:a16="http://schemas.microsoft.com/office/drawing/2014/main" id="{F38170C8-7C26-D956-D3C1-27C3CDCF54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672" b="13113"/>
            <a:stretch>
              <a:fillRect/>
            </a:stretch>
          </p:blipFill>
          <p:spPr bwMode="auto">
            <a:xfrm>
              <a:off x="6600056" y="1785938"/>
              <a:ext cx="4067944" cy="198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al 6">
              <a:extLst>
                <a:ext uri="{FF2B5EF4-FFF2-40B4-BE49-F238E27FC236}">
                  <a16:creationId xmlns:a16="http://schemas.microsoft.com/office/drawing/2014/main" id="{843A314C-A4A4-6478-88FE-9A9A207CFFAF}"/>
                </a:ext>
              </a:extLst>
            </p:cNvPr>
            <p:cNvSpPr>
              <a:spLocks noChangeArrowheads="1"/>
            </p:cNvSpPr>
            <p:nvPr/>
          </p:nvSpPr>
          <p:spPr bwMode="auto">
            <a:xfrm>
              <a:off x="8334266" y="2232015"/>
              <a:ext cx="1378613" cy="1097494"/>
            </a:xfrm>
            <a:prstGeom prst="ellipse">
              <a:avLst/>
            </a:prstGeom>
            <a:noFill/>
            <a:ln w="603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endParaRPr lang="en-NL" altLang="en-NL" sz="2400"/>
            </a:p>
          </p:txBody>
        </p:sp>
      </p:grpSp>
    </p:spTree>
    <p:extLst>
      <p:ext uri="{BB962C8B-B14F-4D97-AF65-F5344CB8AC3E}">
        <p14:creationId xmlns:p14="http://schemas.microsoft.com/office/powerpoint/2010/main" val="1230988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el 1">
            <a:extLst>
              <a:ext uri="{FF2B5EF4-FFF2-40B4-BE49-F238E27FC236}">
                <a16:creationId xmlns:a16="http://schemas.microsoft.com/office/drawing/2014/main" id="{6D134428-7F31-873A-59C7-CA62C57420C6}"/>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0000"/>
          </a:bodyPr>
          <a:lstStyle/>
          <a:p>
            <a:pPr eaLnBrk="1" hangingPunct="1"/>
            <a:r>
              <a:rPr lang="nl-NL" altLang="nl-NL" dirty="0"/>
              <a:t>Brandveiligheid in het </a:t>
            </a:r>
            <a:r>
              <a:rPr lang="nl-NL" altLang="nl-NL" dirty="0" err="1"/>
              <a:t>Bbl</a:t>
            </a:r>
            <a:br>
              <a:rPr lang="nl-NL" altLang="nl-NL" sz="3600" dirty="0"/>
            </a:br>
            <a:endParaRPr lang="nl-NL" altLang="nl-NL" sz="3600" dirty="0"/>
          </a:p>
        </p:txBody>
      </p:sp>
      <p:sp>
        <p:nvSpPr>
          <p:cNvPr id="105475" name="Rectangle 4">
            <a:extLst>
              <a:ext uri="{FF2B5EF4-FFF2-40B4-BE49-F238E27FC236}">
                <a16:creationId xmlns:a16="http://schemas.microsoft.com/office/drawing/2014/main" id="{96D4AC21-944D-B1B0-5955-AD1B0922955A}"/>
              </a:ext>
            </a:extLst>
          </p:cNvPr>
          <p:cNvSpPr>
            <a:spLocks noGrp="1" noChangeArrowheads="1"/>
          </p:cNvSpPr>
          <p:nvPr>
            <p:ph idx="1"/>
          </p:nvPr>
        </p:nvSpPr>
        <p:spPr bwMode="auto">
          <a:xfrm>
            <a:off x="597280" y="2739094"/>
            <a:ext cx="5187099" cy="18578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eaLnBrk="1" hangingPunct="1">
              <a:lnSpc>
                <a:spcPct val="90000"/>
              </a:lnSpc>
              <a:buNone/>
            </a:pPr>
            <a:endParaRPr lang="nl-NL" altLang="nl-NL" sz="800" dirty="0"/>
          </a:p>
          <a:p>
            <a:pPr marL="0" indent="0" eaLnBrk="1" hangingPunct="1">
              <a:lnSpc>
                <a:spcPct val="90000"/>
              </a:lnSpc>
              <a:buNone/>
            </a:pPr>
            <a:r>
              <a:rPr lang="nl-NL" altLang="nl-NL" dirty="0"/>
              <a:t>	</a:t>
            </a:r>
            <a:r>
              <a:rPr lang="nl-NL" altLang="nl-NL" sz="2400" dirty="0"/>
              <a:t>B: 	Bouwkundig	</a:t>
            </a:r>
          </a:p>
          <a:p>
            <a:pPr marL="0" indent="0" eaLnBrk="1" hangingPunct="1">
              <a:lnSpc>
                <a:spcPct val="90000"/>
              </a:lnSpc>
              <a:buNone/>
            </a:pPr>
            <a:r>
              <a:rPr lang="nl-NL" altLang="nl-NL" dirty="0"/>
              <a:t>	</a:t>
            </a:r>
            <a:r>
              <a:rPr lang="nl-NL" altLang="nl-NL" sz="2400" dirty="0"/>
              <a:t>I: 	Installatietechnisch</a:t>
            </a:r>
          </a:p>
          <a:p>
            <a:pPr marL="0" indent="0" eaLnBrk="1" hangingPunct="1">
              <a:lnSpc>
                <a:spcPct val="90000"/>
              </a:lnSpc>
              <a:buNone/>
            </a:pPr>
            <a:r>
              <a:rPr lang="nl-NL" altLang="nl-NL" dirty="0"/>
              <a:t>	</a:t>
            </a:r>
            <a:r>
              <a:rPr lang="nl-NL" altLang="nl-NL" sz="2400" dirty="0"/>
              <a:t>O: 	Organisatorisch</a:t>
            </a:r>
          </a:p>
          <a:p>
            <a:pPr eaLnBrk="1" hangingPunct="1">
              <a:lnSpc>
                <a:spcPct val="90000"/>
              </a:lnSpc>
            </a:pPr>
            <a:endParaRPr lang="nl-NL" altLang="nl-NL" sz="2800" dirty="0"/>
          </a:p>
          <a:p>
            <a:pPr marL="0" indent="0" eaLnBrk="1" hangingPunct="1">
              <a:lnSpc>
                <a:spcPct val="90000"/>
              </a:lnSpc>
              <a:buNone/>
            </a:pPr>
            <a:endParaRPr lang="nl-NL" altLang="nl-NL" sz="2800" dirty="0"/>
          </a:p>
          <a:p>
            <a:pPr eaLnBrk="1" hangingPunct="1">
              <a:lnSpc>
                <a:spcPct val="90000"/>
              </a:lnSpc>
            </a:pPr>
            <a:endParaRPr lang="nl-NL" altLang="nl-NL" sz="2400" dirty="0"/>
          </a:p>
          <a:p>
            <a:pPr eaLnBrk="1" hangingPunct="1">
              <a:lnSpc>
                <a:spcPct val="90000"/>
              </a:lnSpc>
            </a:pPr>
            <a:endParaRPr lang="nl-NL" altLang="nl-NL" dirty="0"/>
          </a:p>
        </p:txBody>
      </p:sp>
      <p:sp>
        <p:nvSpPr>
          <p:cNvPr id="7" name="Afgeronde rechthoek 6">
            <a:extLst>
              <a:ext uri="{FF2B5EF4-FFF2-40B4-BE49-F238E27FC236}">
                <a16:creationId xmlns:a16="http://schemas.microsoft.com/office/drawing/2014/main" id="{5DAFC0F1-9BE9-C920-600D-4A0E51886E6D}"/>
              </a:ext>
            </a:extLst>
          </p:cNvPr>
          <p:cNvSpPr/>
          <p:nvPr/>
        </p:nvSpPr>
        <p:spPr>
          <a:xfrm>
            <a:off x="2328391" y="2967939"/>
            <a:ext cx="3455988" cy="1400175"/>
          </a:xfrm>
          <a:prstGeom prst="roundRect">
            <a:avLst>
              <a:gd name="adj" fmla="val 5165"/>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spcBef>
                <a:spcPct val="20000"/>
              </a:spcBef>
              <a:buFontTx/>
              <a:buChar char="•"/>
              <a:defRPr/>
            </a:pPr>
            <a:endParaRPr lang="en-US"/>
          </a:p>
        </p:txBody>
      </p:sp>
      <p:sp>
        <p:nvSpPr>
          <p:cNvPr id="8" name="PIJL-RECHTS 7">
            <a:extLst>
              <a:ext uri="{FF2B5EF4-FFF2-40B4-BE49-F238E27FC236}">
                <a16:creationId xmlns:a16="http://schemas.microsoft.com/office/drawing/2014/main" id="{7F313364-90FF-EDE1-045C-26347E280E51}"/>
              </a:ext>
            </a:extLst>
          </p:cNvPr>
          <p:cNvSpPr/>
          <p:nvPr/>
        </p:nvSpPr>
        <p:spPr>
          <a:xfrm>
            <a:off x="6551626" y="3429000"/>
            <a:ext cx="423862" cy="2889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spcBef>
                <a:spcPct val="20000"/>
              </a:spcBef>
              <a:buFontTx/>
              <a:buChar char="•"/>
              <a:defRPr/>
            </a:pPr>
            <a:endParaRPr lang="en-US"/>
          </a:p>
        </p:txBody>
      </p:sp>
      <p:sp>
        <p:nvSpPr>
          <p:cNvPr id="9" name="Tekstvak 8">
            <a:extLst>
              <a:ext uri="{FF2B5EF4-FFF2-40B4-BE49-F238E27FC236}">
                <a16:creationId xmlns:a16="http://schemas.microsoft.com/office/drawing/2014/main" id="{51A8448C-E185-B8CC-7F5C-97A6E97533A6}"/>
              </a:ext>
            </a:extLst>
          </p:cNvPr>
          <p:cNvSpPr txBox="1"/>
          <p:nvPr/>
        </p:nvSpPr>
        <p:spPr>
          <a:xfrm>
            <a:off x="7451880" y="2188174"/>
            <a:ext cx="4284663" cy="1101840"/>
          </a:xfrm>
          <a:prstGeom prst="rect">
            <a:avLst/>
          </a:prstGeom>
          <a:noFill/>
        </p:spPr>
        <p:txBody>
          <a:bodyPr>
            <a:spAutoFit/>
          </a:bodyPr>
          <a:lstStyle/>
          <a:p>
            <a:pPr>
              <a:lnSpc>
                <a:spcPct val="90000"/>
              </a:lnSpc>
              <a:spcBef>
                <a:spcPct val="20000"/>
              </a:spcBef>
              <a:defRPr/>
            </a:pPr>
            <a:r>
              <a:rPr lang="nl-NL" sz="2400" b="1" dirty="0">
                <a:latin typeface="Avenir Book" panose="02000503020000020003" pitchFamily="2" charset="0"/>
              </a:rPr>
              <a:t>2 hoofddoelen:</a:t>
            </a:r>
          </a:p>
          <a:p>
            <a:pPr marL="457200" indent="-457200">
              <a:lnSpc>
                <a:spcPct val="90000"/>
              </a:lnSpc>
              <a:spcBef>
                <a:spcPct val="20000"/>
              </a:spcBef>
              <a:buFont typeface="+mj-lt"/>
              <a:buAutoNum type="arabicPeriod"/>
              <a:defRPr/>
            </a:pPr>
            <a:r>
              <a:rPr lang="nl-NL" sz="2000" dirty="0">
                <a:latin typeface="Avenir Book" panose="02000503020000020003" pitchFamily="2" charset="0"/>
              </a:rPr>
              <a:t>Uitbreiding voorkomen</a:t>
            </a:r>
          </a:p>
          <a:p>
            <a:pPr marL="457200" indent="-457200">
              <a:lnSpc>
                <a:spcPct val="90000"/>
              </a:lnSpc>
              <a:spcBef>
                <a:spcPct val="20000"/>
              </a:spcBef>
              <a:buFont typeface="+mj-lt"/>
              <a:buAutoNum type="arabicPeriod"/>
              <a:defRPr/>
            </a:pPr>
            <a:r>
              <a:rPr lang="nl-NL" sz="2000" dirty="0">
                <a:latin typeface="Avenir Book" panose="02000503020000020003" pitchFamily="2" charset="0"/>
              </a:rPr>
              <a:t>Slachtoffers voorkomen</a:t>
            </a:r>
          </a:p>
        </p:txBody>
      </p:sp>
      <p:sp>
        <p:nvSpPr>
          <p:cNvPr id="2" name="Tekstvak 1">
            <a:extLst>
              <a:ext uri="{FF2B5EF4-FFF2-40B4-BE49-F238E27FC236}">
                <a16:creationId xmlns:a16="http://schemas.microsoft.com/office/drawing/2014/main" id="{25CF8915-5310-8730-31DA-C732AE271B84}"/>
              </a:ext>
            </a:extLst>
          </p:cNvPr>
          <p:cNvSpPr txBox="1"/>
          <p:nvPr/>
        </p:nvSpPr>
        <p:spPr>
          <a:xfrm>
            <a:off x="7515490" y="3897312"/>
            <a:ext cx="4284663" cy="2287588"/>
          </a:xfrm>
          <a:prstGeom prst="rect">
            <a:avLst/>
          </a:prstGeom>
          <a:noFill/>
        </p:spPr>
        <p:txBody>
          <a:bodyPr>
            <a:spAutoFit/>
          </a:bodyPr>
          <a:lstStyle/>
          <a:p>
            <a:pPr>
              <a:lnSpc>
                <a:spcPct val="90000"/>
              </a:lnSpc>
              <a:spcBef>
                <a:spcPct val="20000"/>
              </a:spcBef>
              <a:defRPr/>
            </a:pPr>
            <a:r>
              <a:rPr lang="nl-NL" sz="2400" b="1" dirty="0">
                <a:latin typeface="Avenir Book" panose="02000503020000020003" pitchFamily="2" charset="0"/>
              </a:rPr>
              <a:t>4 </a:t>
            </a:r>
            <a:r>
              <a:rPr lang="nl-NL" sz="2400" b="1" dirty="0" err="1">
                <a:latin typeface="Avenir Book" panose="02000503020000020003" pitchFamily="2" charset="0"/>
              </a:rPr>
              <a:t>LoD’s</a:t>
            </a:r>
            <a:r>
              <a:rPr lang="nl-NL" sz="2400" b="1" dirty="0">
                <a:latin typeface="Avenir Book" panose="02000503020000020003" pitchFamily="2" charset="0"/>
              </a:rPr>
              <a:t>:</a:t>
            </a:r>
          </a:p>
          <a:p>
            <a:pPr marL="457200" indent="-457200">
              <a:lnSpc>
                <a:spcPct val="90000"/>
              </a:lnSpc>
              <a:spcBef>
                <a:spcPct val="20000"/>
              </a:spcBef>
              <a:buFont typeface="+mj-lt"/>
              <a:buAutoNum type="arabicPeriod"/>
              <a:defRPr/>
            </a:pPr>
            <a:r>
              <a:rPr lang="nl-NL" sz="2000" dirty="0">
                <a:latin typeface="Avenir Book" panose="02000503020000020003" pitchFamily="2" charset="0"/>
              </a:rPr>
              <a:t>Kans op ontstaan verkleinen</a:t>
            </a:r>
          </a:p>
          <a:p>
            <a:pPr marL="457200" indent="-457200">
              <a:lnSpc>
                <a:spcPct val="90000"/>
              </a:lnSpc>
              <a:spcBef>
                <a:spcPct val="20000"/>
              </a:spcBef>
              <a:buFont typeface="+mj-lt"/>
              <a:buAutoNum type="arabicPeriod"/>
              <a:defRPr/>
            </a:pPr>
            <a:r>
              <a:rPr lang="nl-NL" sz="2000" dirty="0">
                <a:latin typeface="Avenir Book" panose="02000503020000020003" pitchFamily="2" charset="0"/>
              </a:rPr>
              <a:t>Uitbreiding voorkomen</a:t>
            </a:r>
          </a:p>
          <a:p>
            <a:pPr marL="457200" indent="-457200">
              <a:lnSpc>
                <a:spcPct val="90000"/>
              </a:lnSpc>
              <a:spcBef>
                <a:spcPct val="20000"/>
              </a:spcBef>
              <a:buFont typeface="+mj-lt"/>
              <a:buAutoNum type="arabicPeriod"/>
              <a:defRPr/>
            </a:pPr>
            <a:r>
              <a:rPr lang="nl-NL" sz="2000" dirty="0">
                <a:latin typeface="Avenir Book" panose="02000503020000020003" pitchFamily="2" charset="0"/>
              </a:rPr>
              <a:t>Vluchten mogelijk maken</a:t>
            </a:r>
          </a:p>
          <a:p>
            <a:pPr marL="457200" indent="-457200">
              <a:lnSpc>
                <a:spcPct val="90000"/>
              </a:lnSpc>
              <a:spcBef>
                <a:spcPct val="20000"/>
              </a:spcBef>
              <a:buFont typeface="+mj-lt"/>
              <a:buAutoNum type="arabicPeriod"/>
              <a:defRPr/>
            </a:pPr>
            <a:r>
              <a:rPr lang="nl-NL" sz="2000" dirty="0">
                <a:latin typeface="Avenir Book" panose="02000503020000020003" pitchFamily="2" charset="0"/>
              </a:rPr>
              <a:t>Brandweer ondersteunen</a:t>
            </a:r>
            <a:endParaRPr lang="en-US" sz="2000" dirty="0" err="1">
              <a:latin typeface="Avenir Book" panose="02000503020000020003" pitchFamily="2" charset="0"/>
            </a:endParaRPr>
          </a:p>
          <a:p>
            <a:pPr>
              <a:lnSpc>
                <a:spcPct val="90000"/>
              </a:lnSpc>
              <a:spcBef>
                <a:spcPct val="20000"/>
              </a:spcBef>
              <a:buFontTx/>
              <a:buChar char="•"/>
              <a:defRPr/>
            </a:pPr>
            <a:endParaRPr lang="nl-NL" sz="2600" dirty="0">
              <a:latin typeface="Avenir Book" panose="02000503020000020003"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609600" y="1365504"/>
            <a:ext cx="10972800" cy="609600"/>
          </a:xfrm>
          <a:prstGeom prst="rect">
            <a:avLst/>
          </a:prstGeom>
          <a:solidFill>
            <a:srgbClr val="FFFFFF"/>
          </a:solidFill>
          <a:ln/>
        </p:spPr>
        <p:txBody>
          <a:bodyPr/>
          <a:lstStyle/>
          <a:p>
            <a:endParaRPr lang="nl-NL" sz="2400"/>
          </a:p>
        </p:txBody>
      </p:sp>
      <p:sp>
        <p:nvSpPr>
          <p:cNvPr id="5" name="Shape 3"/>
          <p:cNvSpPr/>
          <p:nvPr/>
        </p:nvSpPr>
        <p:spPr>
          <a:xfrm>
            <a:off x="670560" y="1487424"/>
            <a:ext cx="390144" cy="390144"/>
          </a:xfrm>
          <a:prstGeom prst="ellipse">
            <a:avLst/>
          </a:prstGeom>
          <a:solidFill>
            <a:schemeClr val="tx1"/>
          </a:solidFill>
          <a:ln/>
        </p:spPr>
        <p:txBody>
          <a:bodyPr/>
          <a:lstStyle/>
          <a:p>
            <a:endParaRPr lang="nl-NL" sz="2400"/>
          </a:p>
        </p:txBody>
      </p:sp>
      <p:sp>
        <p:nvSpPr>
          <p:cNvPr id="6" name="Text 4"/>
          <p:cNvSpPr/>
          <p:nvPr/>
        </p:nvSpPr>
        <p:spPr>
          <a:xfrm>
            <a:off x="670560" y="1463040"/>
            <a:ext cx="390144" cy="414528"/>
          </a:xfrm>
          <a:prstGeom prst="rect">
            <a:avLst/>
          </a:prstGeom>
          <a:noFill/>
          <a:ln/>
        </p:spPr>
        <p:txBody>
          <a:bodyPr wrap="square" rtlCol="0" anchor="ctr"/>
          <a:lstStyle/>
          <a:p>
            <a:pPr algn="ct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7" name="Text 5"/>
          <p:cNvSpPr/>
          <p:nvPr/>
        </p:nvSpPr>
        <p:spPr>
          <a:xfrm>
            <a:off x="1219200" y="1450848"/>
            <a:ext cx="4145280" cy="426720"/>
          </a:xfrm>
          <a:prstGeom prst="rect">
            <a:avLst/>
          </a:prstGeom>
          <a:noFill/>
          <a:ln/>
        </p:spPr>
        <p:txBody>
          <a:bodyPr wrap="square" rtlCol="0" anchor="ctr"/>
          <a:lstStyle/>
          <a:p>
            <a:r>
              <a:rPr lang="en-US" sz="1600" b="1" dirty="0">
                <a:solidFill>
                  <a:srgbClr val="1A1A2E"/>
                </a:solidFill>
                <a:latin typeface="Calibri" pitchFamily="34" charset="0"/>
                <a:ea typeface="Calibri" pitchFamily="34" charset="-122"/>
                <a:cs typeface="Calibri" pitchFamily="34" charset="-120"/>
              </a:rPr>
              <a:t>Constructieve veiligheid bij brand</a:t>
            </a:r>
            <a:endParaRPr lang="en-US" sz="1600" dirty="0"/>
          </a:p>
        </p:txBody>
      </p:sp>
      <p:sp>
        <p:nvSpPr>
          <p:cNvPr id="8" name="Text 6"/>
          <p:cNvSpPr/>
          <p:nvPr/>
        </p:nvSpPr>
        <p:spPr>
          <a:xfrm>
            <a:off x="5486400" y="1450848"/>
            <a:ext cx="6096000" cy="426720"/>
          </a:xfrm>
          <a:prstGeom prst="rect">
            <a:avLst/>
          </a:prstGeom>
          <a:noFill/>
          <a:ln/>
        </p:spPr>
        <p:txBody>
          <a:bodyPr wrap="square" rtlCol="0" anchor="ctr"/>
          <a:lstStyle/>
          <a:p>
            <a:r>
              <a:rPr lang="en-US" sz="1467" dirty="0">
                <a:solidFill>
                  <a:srgbClr val="34495E"/>
                </a:solidFill>
                <a:latin typeface="Calibri" pitchFamily="34" charset="0"/>
                <a:ea typeface="Calibri" pitchFamily="34" charset="-122"/>
                <a:cs typeface="Calibri" pitchFamily="34" charset="-120"/>
              </a:rPr>
              <a:t>Brandwerendheid draagstructuur zodat vluchten mogelijk blijft</a:t>
            </a:r>
            <a:endParaRPr lang="en-US" sz="1467" dirty="0"/>
          </a:p>
        </p:txBody>
      </p:sp>
      <p:sp>
        <p:nvSpPr>
          <p:cNvPr id="9" name="Shape 7"/>
          <p:cNvSpPr/>
          <p:nvPr/>
        </p:nvSpPr>
        <p:spPr>
          <a:xfrm>
            <a:off x="609600" y="2072640"/>
            <a:ext cx="10972800" cy="609600"/>
          </a:xfrm>
          <a:prstGeom prst="rect">
            <a:avLst/>
          </a:prstGeom>
          <a:solidFill>
            <a:srgbClr val="F8F9FA"/>
          </a:solidFill>
          <a:ln/>
        </p:spPr>
        <p:txBody>
          <a:bodyPr/>
          <a:lstStyle/>
          <a:p>
            <a:endParaRPr lang="nl-NL" sz="2400"/>
          </a:p>
        </p:txBody>
      </p:sp>
      <p:sp>
        <p:nvSpPr>
          <p:cNvPr id="10" name="Shape 8"/>
          <p:cNvSpPr/>
          <p:nvPr/>
        </p:nvSpPr>
        <p:spPr>
          <a:xfrm>
            <a:off x="670560" y="2194560"/>
            <a:ext cx="390144" cy="390144"/>
          </a:xfrm>
          <a:prstGeom prst="ellipse">
            <a:avLst/>
          </a:prstGeom>
          <a:solidFill>
            <a:schemeClr val="tx1"/>
          </a:solidFill>
          <a:ln/>
        </p:spPr>
        <p:txBody>
          <a:bodyPr/>
          <a:lstStyle/>
          <a:p>
            <a:endParaRPr lang="nl-NL" sz="2400"/>
          </a:p>
        </p:txBody>
      </p:sp>
      <p:sp>
        <p:nvSpPr>
          <p:cNvPr id="11" name="Text 9"/>
          <p:cNvSpPr/>
          <p:nvPr/>
        </p:nvSpPr>
        <p:spPr>
          <a:xfrm>
            <a:off x="670560" y="2170176"/>
            <a:ext cx="390144" cy="414528"/>
          </a:xfrm>
          <a:prstGeom prst="rect">
            <a:avLst/>
          </a:prstGeom>
          <a:noFill/>
          <a:ln/>
        </p:spPr>
        <p:txBody>
          <a:bodyPr wrap="square" rtlCol="0" anchor="ctr"/>
          <a:lstStyle/>
          <a:p>
            <a:pPr algn="ct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2" name="Text 10"/>
          <p:cNvSpPr/>
          <p:nvPr/>
        </p:nvSpPr>
        <p:spPr>
          <a:xfrm>
            <a:off x="1219200" y="2157984"/>
            <a:ext cx="4145280" cy="426720"/>
          </a:xfrm>
          <a:prstGeom prst="rect">
            <a:avLst/>
          </a:prstGeom>
          <a:noFill/>
          <a:ln/>
        </p:spPr>
        <p:txBody>
          <a:bodyPr wrap="square" rtlCol="0" anchor="ctr"/>
          <a:lstStyle/>
          <a:p>
            <a:r>
              <a:rPr lang="en-US" sz="1600" b="1" dirty="0">
                <a:solidFill>
                  <a:srgbClr val="1A1A2E"/>
                </a:solidFill>
                <a:latin typeface="Calibri" pitchFamily="34" charset="0"/>
                <a:ea typeface="Calibri" pitchFamily="34" charset="-122"/>
                <a:cs typeface="Calibri" pitchFamily="34" charset="-120"/>
              </a:rPr>
              <a:t>Voorkomen brandgevaarlijke situaties</a:t>
            </a:r>
            <a:endParaRPr lang="en-US" sz="1600" dirty="0"/>
          </a:p>
        </p:txBody>
      </p:sp>
      <p:sp>
        <p:nvSpPr>
          <p:cNvPr id="13" name="Text 11"/>
          <p:cNvSpPr/>
          <p:nvPr/>
        </p:nvSpPr>
        <p:spPr>
          <a:xfrm>
            <a:off x="5486400" y="2157984"/>
            <a:ext cx="6096000" cy="426720"/>
          </a:xfrm>
          <a:prstGeom prst="rect">
            <a:avLst/>
          </a:prstGeom>
          <a:noFill/>
          <a:ln/>
        </p:spPr>
        <p:txBody>
          <a:bodyPr wrap="square" rtlCol="0" anchor="ctr"/>
          <a:lstStyle/>
          <a:p>
            <a:r>
              <a:rPr lang="en-US" sz="1467" dirty="0">
                <a:solidFill>
                  <a:srgbClr val="34495E"/>
                </a:solidFill>
                <a:latin typeface="Calibri" pitchFamily="34" charset="0"/>
                <a:ea typeface="Calibri" pitchFamily="34" charset="-122"/>
                <a:cs typeface="Calibri" pitchFamily="34" charset="-120"/>
              </a:rPr>
              <a:t>Beperken van kans op ontstaan van brand</a:t>
            </a:r>
            <a:endParaRPr lang="en-US" sz="1467" dirty="0"/>
          </a:p>
        </p:txBody>
      </p:sp>
      <p:sp>
        <p:nvSpPr>
          <p:cNvPr id="14" name="Shape 12"/>
          <p:cNvSpPr/>
          <p:nvPr/>
        </p:nvSpPr>
        <p:spPr>
          <a:xfrm>
            <a:off x="609600" y="2779776"/>
            <a:ext cx="10972800" cy="609600"/>
          </a:xfrm>
          <a:prstGeom prst="rect">
            <a:avLst/>
          </a:prstGeom>
          <a:solidFill>
            <a:srgbClr val="FFFFFF"/>
          </a:solidFill>
          <a:ln/>
        </p:spPr>
        <p:txBody>
          <a:bodyPr/>
          <a:lstStyle/>
          <a:p>
            <a:endParaRPr lang="nl-NL" sz="2400"/>
          </a:p>
        </p:txBody>
      </p:sp>
      <p:sp>
        <p:nvSpPr>
          <p:cNvPr id="15" name="Shape 13"/>
          <p:cNvSpPr/>
          <p:nvPr/>
        </p:nvSpPr>
        <p:spPr>
          <a:xfrm>
            <a:off x="670560" y="2901696"/>
            <a:ext cx="390144" cy="390144"/>
          </a:xfrm>
          <a:prstGeom prst="ellipse">
            <a:avLst/>
          </a:prstGeom>
          <a:solidFill>
            <a:schemeClr val="tx1"/>
          </a:solidFill>
          <a:ln/>
        </p:spPr>
        <p:txBody>
          <a:bodyPr/>
          <a:lstStyle/>
          <a:p>
            <a:endParaRPr lang="nl-NL" sz="2400"/>
          </a:p>
        </p:txBody>
      </p:sp>
      <p:sp>
        <p:nvSpPr>
          <p:cNvPr id="16" name="Text 14"/>
          <p:cNvSpPr/>
          <p:nvPr/>
        </p:nvSpPr>
        <p:spPr>
          <a:xfrm>
            <a:off x="670560" y="2877312"/>
            <a:ext cx="390144" cy="414528"/>
          </a:xfrm>
          <a:prstGeom prst="rect">
            <a:avLst/>
          </a:prstGeom>
          <a:noFill/>
          <a:ln/>
        </p:spPr>
        <p:txBody>
          <a:bodyPr wrap="square" rtlCol="0" anchor="ctr"/>
          <a:lstStyle/>
          <a:p>
            <a:pPr algn="ct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7" name="Text 15"/>
          <p:cNvSpPr/>
          <p:nvPr/>
        </p:nvSpPr>
        <p:spPr>
          <a:xfrm>
            <a:off x="1219200" y="2865120"/>
            <a:ext cx="4145280" cy="426720"/>
          </a:xfrm>
          <a:prstGeom prst="rect">
            <a:avLst/>
          </a:prstGeom>
          <a:noFill/>
          <a:ln/>
        </p:spPr>
        <p:txBody>
          <a:bodyPr wrap="square" rtlCol="0" anchor="ctr"/>
          <a:lstStyle/>
          <a:p>
            <a:r>
              <a:rPr lang="en-US" sz="1600" b="1" dirty="0">
                <a:solidFill>
                  <a:srgbClr val="1A1A2E"/>
                </a:solidFill>
                <a:latin typeface="Calibri" pitchFamily="34" charset="0"/>
                <a:ea typeface="Calibri" pitchFamily="34" charset="-122"/>
                <a:cs typeface="Calibri" pitchFamily="34" charset="-120"/>
              </a:rPr>
              <a:t>Beperken van brand- en rookontwikkeling</a:t>
            </a:r>
            <a:endParaRPr lang="en-US" sz="1600" dirty="0"/>
          </a:p>
        </p:txBody>
      </p:sp>
      <p:sp>
        <p:nvSpPr>
          <p:cNvPr id="18" name="Text 16"/>
          <p:cNvSpPr/>
          <p:nvPr/>
        </p:nvSpPr>
        <p:spPr>
          <a:xfrm>
            <a:off x="5486400" y="2865120"/>
            <a:ext cx="6096000" cy="426720"/>
          </a:xfrm>
          <a:prstGeom prst="rect">
            <a:avLst/>
          </a:prstGeom>
          <a:noFill/>
          <a:ln/>
        </p:spPr>
        <p:txBody>
          <a:bodyPr wrap="square" rtlCol="0" anchor="ctr"/>
          <a:lstStyle/>
          <a:p>
            <a:r>
              <a:rPr lang="en-US" sz="1467" dirty="0">
                <a:solidFill>
                  <a:srgbClr val="34495E"/>
                </a:solidFill>
                <a:latin typeface="Calibri" pitchFamily="34" charset="0"/>
                <a:ea typeface="Calibri" pitchFamily="34" charset="-122"/>
                <a:cs typeface="Calibri" pitchFamily="34" charset="-120"/>
              </a:rPr>
              <a:t>Reactie op brand van materialen; rookproductie</a:t>
            </a:r>
            <a:endParaRPr lang="en-US" sz="1467" dirty="0"/>
          </a:p>
        </p:txBody>
      </p:sp>
      <p:sp>
        <p:nvSpPr>
          <p:cNvPr id="19" name="Shape 17"/>
          <p:cNvSpPr/>
          <p:nvPr/>
        </p:nvSpPr>
        <p:spPr>
          <a:xfrm>
            <a:off x="609600" y="3486912"/>
            <a:ext cx="10972800" cy="609600"/>
          </a:xfrm>
          <a:prstGeom prst="rect">
            <a:avLst/>
          </a:prstGeom>
          <a:solidFill>
            <a:srgbClr val="F8F9FA"/>
          </a:solidFill>
          <a:ln/>
        </p:spPr>
        <p:txBody>
          <a:bodyPr/>
          <a:lstStyle/>
          <a:p>
            <a:endParaRPr lang="nl-NL" sz="2400"/>
          </a:p>
        </p:txBody>
      </p:sp>
      <p:sp>
        <p:nvSpPr>
          <p:cNvPr id="20" name="Shape 18"/>
          <p:cNvSpPr/>
          <p:nvPr/>
        </p:nvSpPr>
        <p:spPr>
          <a:xfrm>
            <a:off x="670560" y="3608832"/>
            <a:ext cx="390144" cy="390144"/>
          </a:xfrm>
          <a:prstGeom prst="ellipse">
            <a:avLst/>
          </a:prstGeom>
          <a:solidFill>
            <a:schemeClr val="tx1"/>
          </a:solidFill>
          <a:ln/>
        </p:spPr>
        <p:txBody>
          <a:bodyPr/>
          <a:lstStyle/>
          <a:p>
            <a:endParaRPr lang="nl-NL" sz="2400"/>
          </a:p>
        </p:txBody>
      </p:sp>
      <p:sp>
        <p:nvSpPr>
          <p:cNvPr id="21" name="Text 19"/>
          <p:cNvSpPr/>
          <p:nvPr/>
        </p:nvSpPr>
        <p:spPr>
          <a:xfrm>
            <a:off x="670560" y="3584448"/>
            <a:ext cx="390144" cy="414528"/>
          </a:xfrm>
          <a:prstGeom prst="rect">
            <a:avLst/>
          </a:prstGeom>
          <a:noFill/>
          <a:ln/>
        </p:spPr>
        <p:txBody>
          <a:bodyPr wrap="square" rtlCol="0" anchor="ctr"/>
          <a:lstStyle/>
          <a:p>
            <a:pPr algn="ct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2" name="Text 20"/>
          <p:cNvSpPr/>
          <p:nvPr/>
        </p:nvSpPr>
        <p:spPr>
          <a:xfrm>
            <a:off x="1219200" y="3572256"/>
            <a:ext cx="4145280" cy="426720"/>
          </a:xfrm>
          <a:prstGeom prst="rect">
            <a:avLst/>
          </a:prstGeom>
          <a:noFill/>
          <a:ln/>
        </p:spPr>
        <p:txBody>
          <a:bodyPr wrap="square" rtlCol="0" anchor="ctr"/>
          <a:lstStyle/>
          <a:p>
            <a:r>
              <a:rPr lang="en-US" sz="1600" b="1" dirty="0">
                <a:solidFill>
                  <a:srgbClr val="1A1A2E"/>
                </a:solidFill>
                <a:latin typeface="Calibri" pitchFamily="34" charset="0"/>
                <a:ea typeface="Calibri" pitchFamily="34" charset="-122"/>
                <a:cs typeface="Calibri" pitchFamily="34" charset="-120"/>
              </a:rPr>
              <a:t>Brandcompartimentering</a:t>
            </a:r>
            <a:endParaRPr lang="en-US" sz="1600" dirty="0"/>
          </a:p>
        </p:txBody>
      </p:sp>
      <p:sp>
        <p:nvSpPr>
          <p:cNvPr id="23" name="Text 21"/>
          <p:cNvSpPr/>
          <p:nvPr/>
        </p:nvSpPr>
        <p:spPr>
          <a:xfrm>
            <a:off x="5486400" y="3572256"/>
            <a:ext cx="6096000" cy="426720"/>
          </a:xfrm>
          <a:prstGeom prst="rect">
            <a:avLst/>
          </a:prstGeom>
          <a:noFill/>
          <a:ln/>
        </p:spPr>
        <p:txBody>
          <a:bodyPr wrap="square" rtlCol="0" anchor="ctr"/>
          <a:lstStyle/>
          <a:p>
            <a:r>
              <a:rPr lang="en-US" sz="1467" dirty="0">
                <a:solidFill>
                  <a:srgbClr val="34495E"/>
                </a:solidFill>
                <a:latin typeface="Calibri" pitchFamily="34" charset="0"/>
                <a:ea typeface="Calibri" pitchFamily="34" charset="-122"/>
                <a:cs typeface="Calibri" pitchFamily="34" charset="-120"/>
              </a:rPr>
              <a:t>Beperken van uitbreiding van brand; brandwerendheid scheidingsconstructies</a:t>
            </a:r>
            <a:endParaRPr lang="en-US" sz="1467" dirty="0"/>
          </a:p>
        </p:txBody>
      </p:sp>
      <p:sp>
        <p:nvSpPr>
          <p:cNvPr id="24" name="Shape 22"/>
          <p:cNvSpPr/>
          <p:nvPr/>
        </p:nvSpPr>
        <p:spPr>
          <a:xfrm>
            <a:off x="609600" y="4194048"/>
            <a:ext cx="10972800" cy="609600"/>
          </a:xfrm>
          <a:prstGeom prst="rect">
            <a:avLst/>
          </a:prstGeom>
          <a:solidFill>
            <a:srgbClr val="FFFFFF"/>
          </a:solidFill>
          <a:ln/>
        </p:spPr>
        <p:txBody>
          <a:bodyPr/>
          <a:lstStyle/>
          <a:p>
            <a:endParaRPr lang="nl-NL" sz="2400"/>
          </a:p>
        </p:txBody>
      </p:sp>
      <p:sp>
        <p:nvSpPr>
          <p:cNvPr id="25" name="Shape 23"/>
          <p:cNvSpPr/>
          <p:nvPr/>
        </p:nvSpPr>
        <p:spPr>
          <a:xfrm>
            <a:off x="670560" y="4315968"/>
            <a:ext cx="390144" cy="390144"/>
          </a:xfrm>
          <a:prstGeom prst="ellipse">
            <a:avLst/>
          </a:prstGeom>
          <a:solidFill>
            <a:schemeClr val="tx1"/>
          </a:solidFill>
          <a:ln/>
        </p:spPr>
        <p:txBody>
          <a:bodyPr/>
          <a:lstStyle/>
          <a:p>
            <a:endParaRPr lang="nl-NL" sz="2400"/>
          </a:p>
        </p:txBody>
      </p:sp>
      <p:sp>
        <p:nvSpPr>
          <p:cNvPr id="26" name="Text 24"/>
          <p:cNvSpPr/>
          <p:nvPr/>
        </p:nvSpPr>
        <p:spPr>
          <a:xfrm>
            <a:off x="670560" y="4291584"/>
            <a:ext cx="390144" cy="414528"/>
          </a:xfrm>
          <a:prstGeom prst="rect">
            <a:avLst/>
          </a:prstGeom>
          <a:noFill/>
          <a:ln/>
        </p:spPr>
        <p:txBody>
          <a:bodyPr wrap="square" rtlCol="0" anchor="ctr"/>
          <a:lstStyle/>
          <a:p>
            <a:pPr algn="ct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27" name="Text 25"/>
          <p:cNvSpPr/>
          <p:nvPr/>
        </p:nvSpPr>
        <p:spPr>
          <a:xfrm>
            <a:off x="1219200" y="4279392"/>
            <a:ext cx="4145280" cy="426720"/>
          </a:xfrm>
          <a:prstGeom prst="rect">
            <a:avLst/>
          </a:prstGeom>
          <a:noFill/>
          <a:ln/>
        </p:spPr>
        <p:txBody>
          <a:bodyPr wrap="square" rtlCol="0" anchor="ctr"/>
          <a:lstStyle/>
          <a:p>
            <a:r>
              <a:rPr lang="en-US" sz="1600" b="1" dirty="0">
                <a:solidFill>
                  <a:srgbClr val="1A1A2E"/>
                </a:solidFill>
                <a:latin typeface="Calibri" pitchFamily="34" charset="0"/>
                <a:ea typeface="Calibri" pitchFamily="34" charset="-122"/>
                <a:cs typeface="Calibri" pitchFamily="34" charset="-120"/>
              </a:rPr>
              <a:t>Vluchten bij brand</a:t>
            </a:r>
            <a:endParaRPr lang="en-US" sz="1600" dirty="0"/>
          </a:p>
        </p:txBody>
      </p:sp>
      <p:sp>
        <p:nvSpPr>
          <p:cNvPr id="28" name="Text 26"/>
          <p:cNvSpPr/>
          <p:nvPr/>
        </p:nvSpPr>
        <p:spPr>
          <a:xfrm>
            <a:off x="5486400" y="4279392"/>
            <a:ext cx="6096000" cy="426720"/>
          </a:xfrm>
          <a:prstGeom prst="rect">
            <a:avLst/>
          </a:prstGeom>
          <a:noFill/>
          <a:ln/>
        </p:spPr>
        <p:txBody>
          <a:bodyPr wrap="square" rtlCol="0" anchor="ctr"/>
          <a:lstStyle/>
          <a:p>
            <a:r>
              <a:rPr lang="en-US" sz="1467" dirty="0">
                <a:solidFill>
                  <a:srgbClr val="34495E"/>
                </a:solidFill>
                <a:latin typeface="Calibri" pitchFamily="34" charset="0"/>
                <a:ea typeface="Calibri" pitchFamily="34" charset="-122"/>
                <a:cs typeface="Calibri" pitchFamily="34" charset="-120"/>
              </a:rPr>
              <a:t>Vluchtroutes, noodverlichting, loopafstanden, ontruiming</a:t>
            </a:r>
            <a:endParaRPr lang="en-US" sz="1467" dirty="0"/>
          </a:p>
        </p:txBody>
      </p:sp>
      <p:sp>
        <p:nvSpPr>
          <p:cNvPr id="29" name="Shape 27"/>
          <p:cNvSpPr/>
          <p:nvPr/>
        </p:nvSpPr>
        <p:spPr>
          <a:xfrm>
            <a:off x="609600" y="4901184"/>
            <a:ext cx="10972800" cy="609600"/>
          </a:xfrm>
          <a:prstGeom prst="rect">
            <a:avLst/>
          </a:prstGeom>
          <a:solidFill>
            <a:srgbClr val="F8F9FA"/>
          </a:solidFill>
          <a:ln/>
        </p:spPr>
        <p:txBody>
          <a:bodyPr/>
          <a:lstStyle/>
          <a:p>
            <a:endParaRPr lang="nl-NL" sz="2400"/>
          </a:p>
        </p:txBody>
      </p:sp>
      <p:sp>
        <p:nvSpPr>
          <p:cNvPr id="30" name="Shape 28"/>
          <p:cNvSpPr/>
          <p:nvPr/>
        </p:nvSpPr>
        <p:spPr>
          <a:xfrm>
            <a:off x="670560" y="5023104"/>
            <a:ext cx="390144" cy="390144"/>
          </a:xfrm>
          <a:prstGeom prst="ellipse">
            <a:avLst/>
          </a:prstGeom>
          <a:solidFill>
            <a:schemeClr val="tx1"/>
          </a:solidFill>
          <a:ln/>
        </p:spPr>
        <p:txBody>
          <a:bodyPr/>
          <a:lstStyle/>
          <a:p>
            <a:endParaRPr lang="nl-NL" sz="2400"/>
          </a:p>
        </p:txBody>
      </p:sp>
      <p:sp>
        <p:nvSpPr>
          <p:cNvPr id="31" name="Text 29"/>
          <p:cNvSpPr/>
          <p:nvPr/>
        </p:nvSpPr>
        <p:spPr>
          <a:xfrm>
            <a:off x="670560" y="4998720"/>
            <a:ext cx="390144" cy="414528"/>
          </a:xfrm>
          <a:prstGeom prst="rect">
            <a:avLst/>
          </a:prstGeom>
          <a:noFill/>
          <a:ln/>
        </p:spPr>
        <p:txBody>
          <a:bodyPr wrap="square" rtlCol="0" anchor="ctr"/>
          <a:lstStyle/>
          <a:p>
            <a:pPr algn="ct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32" name="Text 30"/>
          <p:cNvSpPr/>
          <p:nvPr/>
        </p:nvSpPr>
        <p:spPr>
          <a:xfrm>
            <a:off x="1219200" y="4986528"/>
            <a:ext cx="4145280" cy="426720"/>
          </a:xfrm>
          <a:prstGeom prst="rect">
            <a:avLst/>
          </a:prstGeom>
          <a:noFill/>
          <a:ln/>
        </p:spPr>
        <p:txBody>
          <a:bodyPr wrap="square" rtlCol="0" anchor="ctr"/>
          <a:lstStyle/>
          <a:p>
            <a:r>
              <a:rPr lang="en-US" sz="1600" b="1" dirty="0">
                <a:solidFill>
                  <a:srgbClr val="1A1A2E"/>
                </a:solidFill>
                <a:latin typeface="Calibri" pitchFamily="34" charset="0"/>
                <a:ea typeface="Calibri" pitchFamily="34" charset="-122"/>
                <a:cs typeface="Calibri" pitchFamily="34" charset="-120"/>
              </a:rPr>
              <a:t>Hulpverlening bij brand</a:t>
            </a:r>
            <a:endParaRPr lang="en-US" sz="1600" dirty="0"/>
          </a:p>
        </p:txBody>
      </p:sp>
      <p:sp>
        <p:nvSpPr>
          <p:cNvPr id="33" name="Text 31"/>
          <p:cNvSpPr/>
          <p:nvPr/>
        </p:nvSpPr>
        <p:spPr>
          <a:xfrm>
            <a:off x="5486400" y="4986528"/>
            <a:ext cx="6096000" cy="426720"/>
          </a:xfrm>
          <a:prstGeom prst="rect">
            <a:avLst/>
          </a:prstGeom>
          <a:noFill/>
          <a:ln/>
        </p:spPr>
        <p:txBody>
          <a:bodyPr wrap="square" rtlCol="0" anchor="ctr"/>
          <a:lstStyle/>
          <a:p>
            <a:r>
              <a:rPr lang="en-US" sz="1467" dirty="0">
                <a:solidFill>
                  <a:srgbClr val="34495E"/>
                </a:solidFill>
                <a:latin typeface="Calibri" pitchFamily="34" charset="0"/>
                <a:ea typeface="Calibri" pitchFamily="34" charset="-122"/>
                <a:cs typeface="Calibri" pitchFamily="34" charset="-120"/>
              </a:rPr>
              <a:t>Bereikbaarheid voor brandweer; bluswatervoorziening; installaties</a:t>
            </a:r>
            <a:endParaRPr lang="en-US" sz="1467" dirty="0"/>
          </a:p>
        </p:txBody>
      </p:sp>
      <p:sp>
        <p:nvSpPr>
          <p:cNvPr id="34" name="Shape 32"/>
          <p:cNvSpPr/>
          <p:nvPr/>
        </p:nvSpPr>
        <p:spPr>
          <a:xfrm>
            <a:off x="609600" y="5608320"/>
            <a:ext cx="10972800" cy="609600"/>
          </a:xfrm>
          <a:prstGeom prst="rect">
            <a:avLst/>
          </a:prstGeom>
          <a:solidFill>
            <a:srgbClr val="FFFFFF"/>
          </a:solidFill>
          <a:ln/>
        </p:spPr>
        <p:txBody>
          <a:bodyPr/>
          <a:lstStyle/>
          <a:p>
            <a:endParaRPr lang="nl-NL" sz="2400"/>
          </a:p>
        </p:txBody>
      </p:sp>
      <p:sp>
        <p:nvSpPr>
          <p:cNvPr id="35" name="Shape 33"/>
          <p:cNvSpPr/>
          <p:nvPr/>
        </p:nvSpPr>
        <p:spPr>
          <a:xfrm>
            <a:off x="670560" y="5730240"/>
            <a:ext cx="390144" cy="390144"/>
          </a:xfrm>
          <a:prstGeom prst="ellipse">
            <a:avLst/>
          </a:prstGeom>
          <a:solidFill>
            <a:schemeClr val="tx1"/>
          </a:solidFill>
          <a:ln/>
        </p:spPr>
        <p:txBody>
          <a:bodyPr/>
          <a:lstStyle/>
          <a:p>
            <a:endParaRPr lang="nl-NL" sz="2400"/>
          </a:p>
        </p:txBody>
      </p:sp>
      <p:sp>
        <p:nvSpPr>
          <p:cNvPr id="36" name="Text 34"/>
          <p:cNvSpPr/>
          <p:nvPr/>
        </p:nvSpPr>
        <p:spPr>
          <a:xfrm>
            <a:off x="670560" y="5705856"/>
            <a:ext cx="390144" cy="414528"/>
          </a:xfrm>
          <a:prstGeom prst="rect">
            <a:avLst/>
          </a:prstGeom>
          <a:noFill/>
          <a:ln/>
        </p:spPr>
        <p:txBody>
          <a:bodyPr wrap="square" rtlCol="0" anchor="ctr"/>
          <a:lstStyle/>
          <a:p>
            <a:pPr algn="ctr"/>
            <a:r>
              <a:rPr lang="en-US" sz="1600" b="1" dirty="0">
                <a:solidFill>
                  <a:srgbClr val="FFFFFF"/>
                </a:solidFill>
                <a:latin typeface="Calibri" pitchFamily="34" charset="0"/>
                <a:ea typeface="Calibri" pitchFamily="34" charset="-122"/>
                <a:cs typeface="Calibri" pitchFamily="34" charset="-120"/>
              </a:rPr>
              <a:t>7</a:t>
            </a:r>
            <a:endParaRPr lang="en-US" sz="1600" dirty="0"/>
          </a:p>
        </p:txBody>
      </p:sp>
      <p:sp>
        <p:nvSpPr>
          <p:cNvPr id="37" name="Text 35"/>
          <p:cNvSpPr/>
          <p:nvPr/>
        </p:nvSpPr>
        <p:spPr>
          <a:xfrm>
            <a:off x="1219200" y="5693664"/>
            <a:ext cx="4145280" cy="426720"/>
          </a:xfrm>
          <a:prstGeom prst="rect">
            <a:avLst/>
          </a:prstGeom>
          <a:noFill/>
          <a:ln/>
        </p:spPr>
        <p:txBody>
          <a:bodyPr wrap="square" rtlCol="0" anchor="ctr"/>
          <a:lstStyle/>
          <a:p>
            <a:r>
              <a:rPr lang="en-US" sz="1600" b="1" dirty="0">
                <a:solidFill>
                  <a:srgbClr val="1A1A2E"/>
                </a:solidFill>
                <a:latin typeface="Calibri" pitchFamily="34" charset="0"/>
                <a:ea typeface="Calibri" pitchFamily="34" charset="-122"/>
                <a:cs typeface="Calibri" pitchFamily="34" charset="-120"/>
              </a:rPr>
              <a:t>Toepassing van installaties</a:t>
            </a:r>
            <a:endParaRPr lang="en-US" sz="1600" dirty="0"/>
          </a:p>
        </p:txBody>
      </p:sp>
      <p:sp>
        <p:nvSpPr>
          <p:cNvPr id="38" name="Text 36"/>
          <p:cNvSpPr/>
          <p:nvPr/>
        </p:nvSpPr>
        <p:spPr>
          <a:xfrm>
            <a:off x="5486400" y="5693664"/>
            <a:ext cx="6096000" cy="426720"/>
          </a:xfrm>
          <a:prstGeom prst="rect">
            <a:avLst/>
          </a:prstGeom>
          <a:noFill/>
          <a:ln/>
        </p:spPr>
        <p:txBody>
          <a:bodyPr wrap="square" rtlCol="0" anchor="ctr"/>
          <a:lstStyle/>
          <a:p>
            <a:r>
              <a:rPr lang="en-US" sz="1467" dirty="0">
                <a:solidFill>
                  <a:srgbClr val="34495E"/>
                </a:solidFill>
                <a:latin typeface="Calibri" pitchFamily="34" charset="0"/>
                <a:ea typeface="Calibri" pitchFamily="34" charset="-122"/>
                <a:cs typeface="Calibri" pitchFamily="34" charset="-120"/>
              </a:rPr>
              <a:t>Brandmeldinstallaties, sprinklers, vluchtwegaanduiding</a:t>
            </a:r>
            <a:endParaRPr lang="en-US" sz="1467" dirty="0"/>
          </a:p>
        </p:txBody>
      </p:sp>
      <p:sp>
        <p:nvSpPr>
          <p:cNvPr id="39" name="Titel 38">
            <a:extLst>
              <a:ext uri="{FF2B5EF4-FFF2-40B4-BE49-F238E27FC236}">
                <a16:creationId xmlns:a16="http://schemas.microsoft.com/office/drawing/2014/main" id="{26EA4803-38B5-1DD3-AE81-F59E5C4197B1}"/>
              </a:ext>
            </a:extLst>
          </p:cNvPr>
          <p:cNvSpPr>
            <a:spLocks noGrp="1"/>
          </p:cNvSpPr>
          <p:nvPr>
            <p:ph type="title"/>
          </p:nvPr>
        </p:nvSpPr>
        <p:spPr/>
        <p:txBody>
          <a:bodyPr/>
          <a:lstStyle/>
          <a:p>
            <a:r>
              <a:rPr lang="nl-NL" dirty="0"/>
              <a:t>Brandveiligheid in het </a:t>
            </a:r>
            <a:r>
              <a:rPr lang="nl-NL" dirty="0" err="1"/>
              <a:t>Bbl</a:t>
            </a:r>
            <a:endParaRPr lang="nl-N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8973312" y="407275"/>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p:cNvSpPr/>
          <p:nvPr/>
        </p:nvSpPr>
        <p:spPr>
          <a:xfrm>
            <a:off x="8948928" y="407275"/>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CONSTRUCTIEVE VEILIGHEID BIJ BRAND</a:t>
            </a:r>
            <a:endParaRPr lang="en-US" sz="1200" dirty="0"/>
          </a:p>
        </p:txBody>
      </p:sp>
      <p:sp>
        <p:nvSpPr>
          <p:cNvPr id="5" name="Text 3"/>
          <p:cNvSpPr/>
          <p:nvPr/>
        </p:nvSpPr>
        <p:spPr>
          <a:xfrm>
            <a:off x="609600" y="1645920"/>
            <a:ext cx="10972800" cy="670560"/>
          </a:xfrm>
          <a:prstGeom prst="rect">
            <a:avLst/>
          </a:prstGeom>
          <a:noFill/>
          <a:ln/>
        </p:spPr>
        <p:txBody>
          <a:bodyPr wrap="square" rtlCol="0" anchor="ctr"/>
          <a:lstStyle/>
          <a:p>
            <a:r>
              <a:rPr lang="en-US" sz="1600" i="1" dirty="0">
                <a:solidFill>
                  <a:srgbClr val="6B7A8D"/>
                </a:solidFill>
                <a:latin typeface="Calibri" pitchFamily="34" charset="0"/>
                <a:ea typeface="Calibri" pitchFamily="34" charset="-122"/>
                <a:cs typeface="Calibri" pitchFamily="34" charset="-120"/>
              </a:rPr>
              <a:t>Een bouwwerk is bestand tegen brand zodat geen sprake zal zijn van instorting die een gevaar oplevert voor het vluchten of voor hulpverlening bij brand, gedurende een redelijke tijd.</a:t>
            </a:r>
            <a:endParaRPr lang="en-US" sz="1600" dirty="0"/>
          </a:p>
        </p:txBody>
      </p:sp>
      <p:sp>
        <p:nvSpPr>
          <p:cNvPr id="6" name="Shape 4"/>
          <p:cNvSpPr/>
          <p:nvPr/>
        </p:nvSpPr>
        <p:spPr>
          <a:xfrm>
            <a:off x="609600" y="2499360"/>
            <a:ext cx="2682240" cy="1584960"/>
          </a:xfrm>
          <a:prstGeom prst="rect">
            <a:avLst/>
          </a:prstGeom>
          <a:solidFill>
            <a:srgbClr val="C94B2B"/>
          </a:solidFill>
          <a:ln w="12700">
            <a:solidFill>
              <a:srgbClr val="C94B2B"/>
            </a:solidFill>
            <a:prstDash val="solid"/>
          </a:ln>
        </p:spPr>
        <p:txBody>
          <a:bodyPr/>
          <a:lstStyle/>
          <a:p>
            <a:endParaRPr lang="nl-NL" sz="2400"/>
          </a:p>
        </p:txBody>
      </p:sp>
      <p:sp>
        <p:nvSpPr>
          <p:cNvPr id="7" name="Text 5"/>
          <p:cNvSpPr/>
          <p:nvPr/>
        </p:nvSpPr>
        <p:spPr>
          <a:xfrm>
            <a:off x="609600" y="2596896"/>
            <a:ext cx="2682240" cy="871728"/>
          </a:xfrm>
          <a:prstGeom prst="rect">
            <a:avLst/>
          </a:prstGeom>
          <a:noFill/>
          <a:ln/>
        </p:spPr>
        <p:txBody>
          <a:bodyPr wrap="square" lIns="0" tIns="0" rIns="0" bIns="0" rtlCol="0" anchor="ctr"/>
          <a:lstStyle/>
          <a:p>
            <a:pPr algn="ctr"/>
            <a:r>
              <a:rPr lang="en-US" sz="3600" b="1" dirty="0">
                <a:solidFill>
                  <a:srgbClr val="FFFFFF"/>
                </a:solidFill>
                <a:latin typeface="Trebuchet MS" pitchFamily="34" charset="0"/>
                <a:ea typeface="Trebuchet MS" pitchFamily="34" charset="-122"/>
                <a:cs typeface="Trebuchet MS" pitchFamily="34" charset="-120"/>
              </a:rPr>
              <a:t>20 min</a:t>
            </a:r>
            <a:endParaRPr lang="en-US" sz="3600" dirty="0"/>
          </a:p>
        </p:txBody>
      </p:sp>
      <p:sp>
        <p:nvSpPr>
          <p:cNvPr id="8" name="Text 6"/>
          <p:cNvSpPr/>
          <p:nvPr/>
        </p:nvSpPr>
        <p:spPr>
          <a:xfrm>
            <a:off x="609600" y="3371088"/>
            <a:ext cx="2682240" cy="633984"/>
          </a:xfrm>
          <a:prstGeom prst="rect">
            <a:avLst/>
          </a:prstGeom>
          <a:noFill/>
          <a:ln/>
        </p:spPr>
        <p:txBody>
          <a:bodyPr wrap="square" lIns="0" tIns="0" rIns="0" bIns="0" rtlCol="0" anchor="t"/>
          <a:lstStyle/>
          <a:p>
            <a:pPr algn="ctr"/>
            <a:r>
              <a:rPr lang="en-US" sz="1333" dirty="0">
                <a:solidFill>
                  <a:srgbClr val="CADDE8"/>
                </a:solidFill>
                <a:latin typeface="Calibri" pitchFamily="34" charset="0"/>
                <a:ea typeface="Calibri" pitchFamily="34" charset="-122"/>
                <a:cs typeface="Calibri" pitchFamily="34" charset="-120"/>
              </a:rPr>
              <a:t>Min. brandwerendheid</a:t>
            </a:r>
            <a:endParaRPr lang="en-US" sz="1333" dirty="0"/>
          </a:p>
          <a:p>
            <a:pPr algn="ctr"/>
            <a:r>
              <a:rPr lang="en-US" sz="1333" dirty="0">
                <a:solidFill>
                  <a:srgbClr val="CADDE8"/>
                </a:solidFill>
                <a:latin typeface="Calibri" pitchFamily="34" charset="0"/>
                <a:ea typeface="Calibri" pitchFamily="34" charset="-122"/>
                <a:cs typeface="Calibri" pitchFamily="34" charset="-120"/>
              </a:rPr>
              <a:t>tegen </a:t>
            </a:r>
            <a:r>
              <a:rPr lang="en-US" sz="1333" dirty="0" err="1">
                <a:solidFill>
                  <a:srgbClr val="CADDE8"/>
                </a:solidFill>
                <a:latin typeface="Calibri" pitchFamily="34" charset="0"/>
                <a:ea typeface="Calibri" pitchFamily="34" charset="-122"/>
                <a:cs typeface="Calibri" pitchFamily="34" charset="-120"/>
              </a:rPr>
              <a:t>bezwijken</a:t>
            </a:r>
            <a:r>
              <a:rPr lang="en-US" sz="1333" dirty="0">
                <a:solidFill>
                  <a:srgbClr val="CADDE8"/>
                </a:solidFill>
                <a:latin typeface="Calibri" pitchFamily="34" charset="0"/>
                <a:ea typeface="Calibri" pitchFamily="34" charset="-122"/>
                <a:cs typeface="Calibri" pitchFamily="34" charset="-120"/>
              </a:rPr>
              <a:t> (</a:t>
            </a:r>
            <a:r>
              <a:rPr lang="en-US" sz="1333" dirty="0" err="1">
                <a:solidFill>
                  <a:srgbClr val="CADDE8"/>
                </a:solidFill>
                <a:latin typeface="Calibri" pitchFamily="34" charset="0"/>
                <a:ea typeface="Calibri" pitchFamily="34" charset="-122"/>
                <a:cs typeface="Calibri" pitchFamily="34" charset="-120"/>
              </a:rPr>
              <a:t>bestaande</a:t>
            </a:r>
            <a:r>
              <a:rPr lang="en-US" sz="1333" dirty="0">
                <a:solidFill>
                  <a:srgbClr val="CADDE8"/>
                </a:solidFill>
                <a:latin typeface="Calibri" pitchFamily="34" charset="0"/>
                <a:ea typeface="Calibri" pitchFamily="34" charset="-122"/>
                <a:cs typeface="Calibri" pitchFamily="34" charset="-120"/>
              </a:rPr>
              <a:t> bouw)</a:t>
            </a:r>
            <a:endParaRPr lang="en-US" sz="1333" dirty="0"/>
          </a:p>
        </p:txBody>
      </p:sp>
      <p:sp>
        <p:nvSpPr>
          <p:cNvPr id="9" name="Shape 7"/>
          <p:cNvSpPr/>
          <p:nvPr/>
        </p:nvSpPr>
        <p:spPr>
          <a:xfrm>
            <a:off x="3535680" y="2499360"/>
            <a:ext cx="2682240" cy="1584960"/>
          </a:xfrm>
          <a:prstGeom prst="rect">
            <a:avLst/>
          </a:prstGeom>
          <a:solidFill>
            <a:srgbClr val="1A2744"/>
          </a:solidFill>
          <a:ln w="12700">
            <a:solidFill>
              <a:srgbClr val="1A2744"/>
            </a:solidFill>
            <a:prstDash val="solid"/>
          </a:ln>
        </p:spPr>
        <p:txBody>
          <a:bodyPr/>
          <a:lstStyle/>
          <a:p>
            <a:endParaRPr lang="nl-NL" sz="2400"/>
          </a:p>
        </p:txBody>
      </p:sp>
      <p:sp>
        <p:nvSpPr>
          <p:cNvPr id="10" name="Text 8"/>
          <p:cNvSpPr/>
          <p:nvPr/>
        </p:nvSpPr>
        <p:spPr>
          <a:xfrm>
            <a:off x="3535680" y="2596896"/>
            <a:ext cx="2682240" cy="871728"/>
          </a:xfrm>
          <a:prstGeom prst="rect">
            <a:avLst/>
          </a:prstGeom>
          <a:noFill/>
          <a:ln/>
        </p:spPr>
        <p:txBody>
          <a:bodyPr wrap="square" lIns="0" tIns="0" rIns="0" bIns="0" rtlCol="0" anchor="ctr"/>
          <a:lstStyle/>
          <a:p>
            <a:pPr algn="ctr"/>
            <a:r>
              <a:rPr lang="en-US" sz="3600" b="1" dirty="0">
                <a:solidFill>
                  <a:srgbClr val="FFFFFF"/>
                </a:solidFill>
                <a:latin typeface="Trebuchet MS" pitchFamily="34" charset="0"/>
                <a:ea typeface="Trebuchet MS" pitchFamily="34" charset="-122"/>
                <a:cs typeface="Trebuchet MS" pitchFamily="34" charset="-120"/>
              </a:rPr>
              <a:t>60-120 min</a:t>
            </a:r>
            <a:endParaRPr lang="en-US" sz="3600" dirty="0"/>
          </a:p>
        </p:txBody>
      </p:sp>
      <p:sp>
        <p:nvSpPr>
          <p:cNvPr id="11" name="Text 9"/>
          <p:cNvSpPr/>
          <p:nvPr/>
        </p:nvSpPr>
        <p:spPr>
          <a:xfrm>
            <a:off x="3535680" y="3371088"/>
            <a:ext cx="2682240" cy="633984"/>
          </a:xfrm>
          <a:prstGeom prst="rect">
            <a:avLst/>
          </a:prstGeom>
          <a:noFill/>
          <a:ln/>
        </p:spPr>
        <p:txBody>
          <a:bodyPr wrap="square" lIns="0" tIns="0" rIns="0" bIns="0" rtlCol="0" anchor="t"/>
          <a:lstStyle/>
          <a:p>
            <a:pPr algn="ctr"/>
            <a:r>
              <a:rPr lang="en-US" sz="1333" dirty="0" err="1">
                <a:solidFill>
                  <a:srgbClr val="CADDE8"/>
                </a:solidFill>
                <a:latin typeface="Calibri" pitchFamily="34" charset="0"/>
                <a:ea typeface="Calibri" pitchFamily="34" charset="-122"/>
                <a:cs typeface="Calibri" pitchFamily="34" charset="-120"/>
              </a:rPr>
              <a:t>Wegtunnels</a:t>
            </a:r>
            <a:r>
              <a:rPr lang="en-US" sz="1333" dirty="0">
                <a:solidFill>
                  <a:srgbClr val="CADDE8"/>
                </a:solidFill>
                <a:latin typeface="Calibri" pitchFamily="34" charset="0"/>
                <a:ea typeface="Calibri" pitchFamily="34" charset="-122"/>
                <a:cs typeface="Calibri" pitchFamily="34" charset="-120"/>
              </a:rPr>
              <a:t> (</a:t>
            </a:r>
            <a:r>
              <a:rPr lang="en-US" sz="1333" dirty="0" err="1">
                <a:solidFill>
                  <a:srgbClr val="CADDE8"/>
                </a:solidFill>
                <a:latin typeface="Calibri" pitchFamily="34" charset="0"/>
                <a:ea typeface="Calibri" pitchFamily="34" charset="-122"/>
                <a:cs typeface="Calibri" pitchFamily="34" charset="-120"/>
              </a:rPr>
              <a:t>nieuwbouw</a:t>
            </a:r>
            <a:r>
              <a:rPr lang="en-US" sz="1333" dirty="0">
                <a:solidFill>
                  <a:srgbClr val="CADDE8"/>
                </a:solidFill>
                <a:latin typeface="Calibri" pitchFamily="34" charset="0"/>
                <a:ea typeface="Calibri" pitchFamily="34" charset="-122"/>
                <a:cs typeface="Calibri" pitchFamily="34" charset="-120"/>
              </a:rPr>
              <a:t>)</a:t>
            </a:r>
            <a:endParaRPr lang="en-US" sz="1333" dirty="0"/>
          </a:p>
        </p:txBody>
      </p:sp>
      <p:sp>
        <p:nvSpPr>
          <p:cNvPr id="12" name="Shape 10"/>
          <p:cNvSpPr/>
          <p:nvPr/>
        </p:nvSpPr>
        <p:spPr>
          <a:xfrm>
            <a:off x="6461760" y="2499360"/>
            <a:ext cx="2682240" cy="1584960"/>
          </a:xfrm>
          <a:prstGeom prst="rect">
            <a:avLst/>
          </a:prstGeom>
          <a:solidFill>
            <a:srgbClr val="2C5F2D"/>
          </a:solidFill>
          <a:ln w="12700">
            <a:solidFill>
              <a:srgbClr val="2C5F2D"/>
            </a:solidFill>
            <a:prstDash val="solid"/>
          </a:ln>
        </p:spPr>
        <p:txBody>
          <a:bodyPr/>
          <a:lstStyle/>
          <a:p>
            <a:endParaRPr lang="nl-NL" sz="2400"/>
          </a:p>
        </p:txBody>
      </p:sp>
      <p:sp>
        <p:nvSpPr>
          <p:cNvPr id="13" name="Text 11"/>
          <p:cNvSpPr/>
          <p:nvPr/>
        </p:nvSpPr>
        <p:spPr>
          <a:xfrm>
            <a:off x="6461760" y="2596896"/>
            <a:ext cx="2682240" cy="871728"/>
          </a:xfrm>
          <a:prstGeom prst="rect">
            <a:avLst/>
          </a:prstGeom>
          <a:noFill/>
          <a:ln/>
        </p:spPr>
        <p:txBody>
          <a:bodyPr wrap="square" lIns="0" tIns="0" rIns="0" bIns="0" rtlCol="0" anchor="ctr"/>
          <a:lstStyle/>
          <a:p>
            <a:pPr algn="ctr"/>
            <a:r>
              <a:rPr lang="en-US" sz="3600" b="1" dirty="0">
                <a:solidFill>
                  <a:srgbClr val="FFFFFF"/>
                </a:solidFill>
                <a:latin typeface="Trebuchet MS" pitchFamily="34" charset="0"/>
                <a:ea typeface="Trebuchet MS" pitchFamily="34" charset="-122"/>
                <a:cs typeface="Trebuchet MS" pitchFamily="34" charset="-120"/>
              </a:rPr>
              <a:t>30–120 min</a:t>
            </a:r>
            <a:endParaRPr lang="en-US" sz="3600" dirty="0"/>
          </a:p>
        </p:txBody>
      </p:sp>
      <p:sp>
        <p:nvSpPr>
          <p:cNvPr id="14" name="Text 12"/>
          <p:cNvSpPr/>
          <p:nvPr/>
        </p:nvSpPr>
        <p:spPr>
          <a:xfrm>
            <a:off x="6461760" y="3371088"/>
            <a:ext cx="2682240" cy="633984"/>
          </a:xfrm>
          <a:prstGeom prst="rect">
            <a:avLst/>
          </a:prstGeom>
          <a:noFill/>
          <a:ln/>
        </p:spPr>
        <p:txBody>
          <a:bodyPr wrap="square" lIns="0" tIns="0" rIns="0" bIns="0" rtlCol="0" anchor="t"/>
          <a:lstStyle/>
          <a:p>
            <a:pPr algn="ctr"/>
            <a:r>
              <a:rPr lang="en-US" sz="1333" dirty="0">
                <a:solidFill>
                  <a:srgbClr val="CADDE8"/>
                </a:solidFill>
                <a:latin typeface="Calibri" pitchFamily="34" charset="0"/>
                <a:ea typeface="Calibri" pitchFamily="34" charset="-122"/>
                <a:cs typeface="Calibri" pitchFamily="34" charset="-120"/>
              </a:rPr>
              <a:t>Variabele eis per</a:t>
            </a:r>
            <a:endParaRPr lang="en-US" sz="1333" dirty="0"/>
          </a:p>
          <a:p>
            <a:pPr algn="ctr"/>
            <a:r>
              <a:rPr lang="en-US" sz="1333" dirty="0" err="1">
                <a:solidFill>
                  <a:srgbClr val="CADDE8"/>
                </a:solidFill>
                <a:latin typeface="Calibri" pitchFamily="34" charset="0"/>
                <a:ea typeface="Calibri" pitchFamily="34" charset="-122"/>
                <a:cs typeface="Calibri" pitchFamily="34" charset="-120"/>
              </a:rPr>
              <a:t>gebruiksfunctie</a:t>
            </a:r>
            <a:endParaRPr lang="en-US" sz="1333" dirty="0"/>
          </a:p>
        </p:txBody>
      </p:sp>
      <p:sp>
        <p:nvSpPr>
          <p:cNvPr id="15" name="Shape 13"/>
          <p:cNvSpPr/>
          <p:nvPr/>
        </p:nvSpPr>
        <p:spPr>
          <a:xfrm>
            <a:off x="9387840" y="2499360"/>
            <a:ext cx="2194560" cy="1584960"/>
          </a:xfrm>
          <a:prstGeom prst="rect">
            <a:avLst/>
          </a:prstGeom>
          <a:solidFill>
            <a:srgbClr val="6D2E46"/>
          </a:solidFill>
          <a:ln w="12700">
            <a:solidFill>
              <a:srgbClr val="6D2E46"/>
            </a:solidFill>
            <a:prstDash val="solid"/>
          </a:ln>
        </p:spPr>
        <p:txBody>
          <a:bodyPr/>
          <a:lstStyle/>
          <a:p>
            <a:endParaRPr lang="nl-NL" sz="2400"/>
          </a:p>
        </p:txBody>
      </p:sp>
      <p:sp>
        <p:nvSpPr>
          <p:cNvPr id="16" name="Text 14"/>
          <p:cNvSpPr/>
          <p:nvPr/>
        </p:nvSpPr>
        <p:spPr>
          <a:xfrm>
            <a:off x="9387840" y="2596896"/>
            <a:ext cx="2194560" cy="871728"/>
          </a:xfrm>
          <a:prstGeom prst="rect">
            <a:avLst/>
          </a:prstGeom>
          <a:noFill/>
          <a:ln/>
        </p:spPr>
        <p:txBody>
          <a:bodyPr wrap="square" lIns="0" tIns="0" rIns="0" bIns="0" rtlCol="0" anchor="ctr"/>
          <a:lstStyle/>
          <a:p>
            <a:pPr algn="ctr"/>
            <a:r>
              <a:rPr lang="en-US" sz="3600" b="1" dirty="0">
                <a:solidFill>
                  <a:srgbClr val="FFFFFF"/>
                </a:solidFill>
                <a:latin typeface="Trebuchet MS" pitchFamily="34" charset="0"/>
                <a:ea typeface="Trebuchet MS" pitchFamily="34" charset="-122"/>
                <a:cs typeface="Trebuchet MS" pitchFamily="34" charset="-120"/>
              </a:rPr>
              <a:t>NEN ....</a:t>
            </a:r>
            <a:endParaRPr lang="en-US" sz="3600" dirty="0"/>
          </a:p>
        </p:txBody>
      </p:sp>
      <p:sp>
        <p:nvSpPr>
          <p:cNvPr id="17" name="Text 15"/>
          <p:cNvSpPr/>
          <p:nvPr/>
        </p:nvSpPr>
        <p:spPr>
          <a:xfrm>
            <a:off x="9387840" y="3371088"/>
            <a:ext cx="2194560" cy="633984"/>
          </a:xfrm>
          <a:prstGeom prst="rect">
            <a:avLst/>
          </a:prstGeom>
          <a:noFill/>
          <a:ln/>
        </p:spPr>
        <p:txBody>
          <a:bodyPr wrap="square" lIns="0" tIns="0" rIns="0" bIns="0" rtlCol="0" anchor="t"/>
          <a:lstStyle/>
          <a:p>
            <a:pPr algn="ctr"/>
            <a:r>
              <a:rPr lang="en-US" sz="1333" dirty="0" err="1">
                <a:solidFill>
                  <a:srgbClr val="CADDE8"/>
                </a:solidFill>
                <a:latin typeface="Calibri" pitchFamily="34" charset="0"/>
                <a:ea typeface="Calibri" pitchFamily="34" charset="-122"/>
                <a:cs typeface="Calibri" pitchFamily="34" charset="-120"/>
              </a:rPr>
              <a:t>Bepalingsmethodes</a:t>
            </a:r>
            <a:r>
              <a:rPr lang="en-US" sz="1333" dirty="0">
                <a:solidFill>
                  <a:srgbClr val="CADDE8"/>
                </a:solidFill>
                <a:latin typeface="Calibri" pitchFamily="34" charset="0"/>
                <a:ea typeface="Calibri" pitchFamily="34" charset="-122"/>
                <a:cs typeface="Calibri" pitchFamily="34" charset="-120"/>
              </a:rPr>
              <a:t> </a:t>
            </a:r>
            <a:r>
              <a:rPr lang="en-US" sz="1333" dirty="0" err="1">
                <a:solidFill>
                  <a:srgbClr val="CADDE8"/>
                </a:solidFill>
                <a:latin typeface="Calibri" pitchFamily="34" charset="0"/>
                <a:ea typeface="Calibri" pitchFamily="34" charset="-122"/>
                <a:cs typeface="Calibri" pitchFamily="34" charset="-120"/>
              </a:rPr>
              <a:t>nieuwbouw</a:t>
            </a:r>
            <a:r>
              <a:rPr lang="en-US" sz="1333" dirty="0">
                <a:solidFill>
                  <a:srgbClr val="CADDE8"/>
                </a:solidFill>
                <a:latin typeface="Calibri" pitchFamily="34" charset="0"/>
                <a:ea typeface="Calibri" pitchFamily="34" charset="-122"/>
                <a:cs typeface="Calibri" pitchFamily="34" charset="-120"/>
              </a:rPr>
              <a:t> en </a:t>
            </a:r>
            <a:r>
              <a:rPr lang="en-US" sz="1333" dirty="0" err="1">
                <a:solidFill>
                  <a:srgbClr val="CADDE8"/>
                </a:solidFill>
                <a:latin typeface="Calibri" pitchFamily="34" charset="0"/>
                <a:ea typeface="Calibri" pitchFamily="34" charset="-122"/>
                <a:cs typeface="Calibri" pitchFamily="34" charset="-120"/>
              </a:rPr>
              <a:t>bestaande</a:t>
            </a:r>
            <a:r>
              <a:rPr lang="en-US" sz="1333" dirty="0">
                <a:solidFill>
                  <a:srgbClr val="CADDE8"/>
                </a:solidFill>
                <a:latin typeface="Calibri" pitchFamily="34" charset="0"/>
                <a:ea typeface="Calibri" pitchFamily="34" charset="-122"/>
                <a:cs typeface="Calibri" pitchFamily="34" charset="-120"/>
              </a:rPr>
              <a:t> bouw</a:t>
            </a:r>
            <a:endParaRPr lang="en-US" sz="1333" dirty="0"/>
          </a:p>
        </p:txBody>
      </p:sp>
      <p:sp>
        <p:nvSpPr>
          <p:cNvPr id="18" name="Shape 16"/>
          <p:cNvSpPr/>
          <p:nvPr/>
        </p:nvSpPr>
        <p:spPr>
          <a:xfrm>
            <a:off x="609600" y="4191784"/>
            <a:ext cx="10972800" cy="231648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9" name="Shape 17"/>
          <p:cNvSpPr/>
          <p:nvPr/>
        </p:nvSpPr>
        <p:spPr>
          <a:xfrm>
            <a:off x="609600" y="4191784"/>
            <a:ext cx="73152" cy="2316480"/>
          </a:xfrm>
          <a:prstGeom prst="rect">
            <a:avLst/>
          </a:prstGeom>
          <a:solidFill>
            <a:schemeClr val="tx1"/>
          </a:solidFill>
          <a:ln w="12700">
            <a:solidFill>
              <a:schemeClr val="tx1"/>
            </a:solidFill>
            <a:prstDash val="solid"/>
          </a:ln>
        </p:spPr>
        <p:txBody>
          <a:bodyPr/>
          <a:lstStyle/>
          <a:p>
            <a:endParaRPr lang="nl-NL" sz="2400"/>
          </a:p>
        </p:txBody>
      </p:sp>
      <p:sp>
        <p:nvSpPr>
          <p:cNvPr id="20" name="Text 18"/>
          <p:cNvSpPr/>
          <p:nvPr/>
        </p:nvSpPr>
        <p:spPr>
          <a:xfrm>
            <a:off x="780288" y="4242816"/>
            <a:ext cx="5023104" cy="463296"/>
          </a:xfrm>
          <a:prstGeom prst="rect">
            <a:avLst/>
          </a:prstGeom>
          <a:noFill/>
          <a:ln/>
        </p:spPr>
        <p:txBody>
          <a:bodyPr wrap="square" rtlCol="0" anchor="ctr"/>
          <a:lstStyle/>
          <a:p>
            <a:r>
              <a:rPr lang="en-US" sz="1600" b="1" dirty="0">
                <a:solidFill>
                  <a:srgbClr val="1F2D3D"/>
                </a:solidFill>
                <a:latin typeface="Trebuchet MS" pitchFamily="34" charset="0"/>
                <a:ea typeface="Trebuchet MS" pitchFamily="34" charset="-122"/>
                <a:cs typeface="Trebuchet MS" pitchFamily="34" charset="-120"/>
              </a:rPr>
              <a:t>Doel en </a:t>
            </a:r>
            <a:r>
              <a:rPr lang="en-US" sz="1600" b="1" dirty="0" err="1">
                <a:solidFill>
                  <a:srgbClr val="1F2D3D"/>
                </a:solidFill>
                <a:latin typeface="Trebuchet MS" pitchFamily="34" charset="0"/>
                <a:ea typeface="Trebuchet MS" pitchFamily="34" charset="-122"/>
                <a:cs typeface="Trebuchet MS" pitchFamily="34" charset="-120"/>
              </a:rPr>
              <a:t>principe</a:t>
            </a:r>
            <a:r>
              <a:rPr lang="en-US" sz="1600" b="1" dirty="0">
                <a:solidFill>
                  <a:srgbClr val="1F2D3D"/>
                </a:solidFill>
                <a:latin typeface="Trebuchet MS" pitchFamily="34" charset="0"/>
                <a:ea typeface="Trebuchet MS" pitchFamily="34" charset="-122"/>
                <a:cs typeface="Trebuchet MS" pitchFamily="34" charset="-120"/>
              </a:rPr>
              <a:t>:</a:t>
            </a:r>
            <a:endParaRPr lang="en-US" sz="1600" dirty="0"/>
          </a:p>
        </p:txBody>
      </p:sp>
      <p:sp>
        <p:nvSpPr>
          <p:cNvPr id="21" name="Text 19"/>
          <p:cNvSpPr/>
          <p:nvPr/>
        </p:nvSpPr>
        <p:spPr>
          <a:xfrm>
            <a:off x="801624" y="4803648"/>
            <a:ext cx="10704576" cy="1560576"/>
          </a:xfrm>
          <a:prstGeom prst="rect">
            <a:avLst/>
          </a:prstGeom>
          <a:noFill/>
          <a:ln/>
        </p:spPr>
        <p:txBody>
          <a:bodyPr wrap="square" rtlCol="0" anchor="ctr"/>
          <a:lstStyle/>
          <a:p>
            <a:pPr marL="457189" indent="-457189">
              <a:buSzPct val="100000"/>
              <a:buChar char="•"/>
            </a:pPr>
            <a:r>
              <a:rPr lang="nl-NL" sz="1400" dirty="0">
                <a:solidFill>
                  <a:srgbClr val="1F2D3D"/>
                </a:solidFill>
                <a:latin typeface="Calibri" pitchFamily="34" charset="0"/>
                <a:ea typeface="Calibri" pitchFamily="34" charset="-122"/>
                <a:cs typeface="Calibri" pitchFamily="34" charset="-120"/>
              </a:rPr>
              <a:t>Een bouwwerk moet bestand zijn tegen brand zodat geen instorting optreedt die gevaar oplevert voor vluchten of hulpverlening, gedurende een redelijke tijd</a:t>
            </a:r>
          </a:p>
          <a:p>
            <a:pPr marL="457189" indent="-457189">
              <a:buSzPct val="100000"/>
              <a:buChar char="•"/>
            </a:pPr>
            <a:r>
              <a:rPr lang="nl-NL" sz="1400" dirty="0">
                <a:solidFill>
                  <a:srgbClr val="1F2D3D"/>
                </a:solidFill>
                <a:latin typeface="Calibri" pitchFamily="34" charset="0"/>
                <a:ea typeface="Calibri" pitchFamily="34" charset="-122"/>
                <a:cs typeface="Calibri" pitchFamily="34" charset="-120"/>
              </a:rPr>
              <a:t>De brandwerendheid (bezwijken) wordt uitgedrukt in minuten en hangt af van gebruiksfunctie en hoogte van het bouwwerk</a:t>
            </a:r>
          </a:p>
          <a:p>
            <a:pPr marL="457189" indent="-457189">
              <a:buSzPct val="100000"/>
              <a:buChar char="•"/>
            </a:pPr>
            <a:r>
              <a:rPr lang="nl-NL" sz="1400" dirty="0">
                <a:solidFill>
                  <a:srgbClr val="1F2D3D"/>
                </a:solidFill>
                <a:latin typeface="Calibri" pitchFamily="34" charset="0"/>
                <a:ea typeface="Calibri" pitchFamily="34" charset="-122"/>
                <a:cs typeface="Calibri" pitchFamily="34" charset="-120"/>
              </a:rPr>
              <a:t>Onderscheid: constructie die de brandscheiding draagt (wanden/vloeren rond compartiment) vs. draagconstructie binnen compartiment</a:t>
            </a:r>
          </a:p>
          <a:p>
            <a:pPr marL="457189" indent="-457189">
              <a:buSzPct val="100000"/>
              <a:buChar char="•"/>
            </a:pPr>
            <a:r>
              <a:rPr lang="nl-NL" sz="1400" dirty="0">
                <a:solidFill>
                  <a:srgbClr val="1F2D3D"/>
                </a:solidFill>
                <a:latin typeface="Calibri" pitchFamily="34" charset="0"/>
                <a:ea typeface="Calibri" pitchFamily="34" charset="-122"/>
                <a:cs typeface="Calibri" pitchFamily="34" charset="-120"/>
              </a:rPr>
              <a:t>Vloer, trap of hellingbaan waarover beschermde route voert: bezwijkt niet binnen 20/30 minuten bij brand buiten die route</a:t>
            </a:r>
          </a:p>
          <a:p>
            <a:pPr marL="457189" indent="-457189">
              <a:buSzPct val="100000"/>
              <a:buChar char="•"/>
            </a:pPr>
            <a:r>
              <a:rPr lang="nl-NL" sz="1400" dirty="0">
                <a:solidFill>
                  <a:srgbClr val="1F2D3D"/>
                </a:solidFill>
                <a:latin typeface="Calibri" pitchFamily="34" charset="0"/>
                <a:ea typeface="Calibri" pitchFamily="34" charset="-122"/>
                <a:cs typeface="Calibri" pitchFamily="34" charset="-120"/>
              </a:rPr>
              <a:t>Tunnels: bouwconstructie bezwijkt niet binnen 60 minuten bij brand in de tunnel (specifieke tunneleisen)</a:t>
            </a:r>
          </a:p>
          <a:p>
            <a:pPr marL="457189" indent="-457189">
              <a:buSzPct val="100000"/>
              <a:buChar char="•"/>
            </a:pPr>
            <a:r>
              <a:rPr lang="nl-NL" sz="1400" dirty="0">
                <a:solidFill>
                  <a:srgbClr val="1F2D3D"/>
                </a:solidFill>
                <a:latin typeface="Calibri" pitchFamily="34" charset="0"/>
                <a:ea typeface="Calibri" pitchFamily="34" charset="-122"/>
                <a:cs typeface="Calibri" pitchFamily="34" charset="-120"/>
              </a:rPr>
              <a:t>Gelijkwaardigheid: brandveiligheidsplan of berekening kan afwijkende oplossing onderbouwen (art. 4.7 Omgevingswet)</a:t>
            </a:r>
          </a:p>
        </p:txBody>
      </p:sp>
      <p:sp>
        <p:nvSpPr>
          <p:cNvPr id="27" name="Titel 26">
            <a:extLst>
              <a:ext uri="{FF2B5EF4-FFF2-40B4-BE49-F238E27FC236}">
                <a16:creationId xmlns:a16="http://schemas.microsoft.com/office/drawing/2014/main" id="{56AF9EEF-09B0-4F38-37F8-1543A3FC9E4F}"/>
              </a:ext>
            </a:extLst>
          </p:cNvPr>
          <p:cNvSpPr>
            <a:spLocks noGrp="1"/>
          </p:cNvSpPr>
          <p:nvPr>
            <p:ph type="title"/>
          </p:nvPr>
        </p:nvSpPr>
        <p:spPr/>
        <p:txBody>
          <a:bodyPr/>
          <a:lstStyle/>
          <a:p>
            <a:r>
              <a:rPr lang="nl-NL" dirty="0"/>
              <a:t>Brandwerendheid van de constructie</a:t>
            </a:r>
            <a:br>
              <a:rPr lang="nl-NL" dirty="0"/>
            </a:br>
            <a:endParaRPr lang="nl-N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363B4-AA0D-9DB0-30C4-107384EC1D9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CF8C0D8-AE08-64E6-9DF4-B7A04EAF3483}"/>
              </a:ext>
            </a:extLst>
          </p:cNvPr>
          <p:cNvSpPr/>
          <p:nvPr/>
        </p:nvSpPr>
        <p:spPr>
          <a:xfrm>
            <a:off x="8973312" y="407275"/>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a:extLst>
              <a:ext uri="{FF2B5EF4-FFF2-40B4-BE49-F238E27FC236}">
                <a16:creationId xmlns:a16="http://schemas.microsoft.com/office/drawing/2014/main" id="{CBB68BAD-F9C9-6F94-CABC-74DA35A889A5}"/>
              </a:ext>
            </a:extLst>
          </p:cNvPr>
          <p:cNvSpPr/>
          <p:nvPr/>
        </p:nvSpPr>
        <p:spPr>
          <a:xfrm>
            <a:off x="8948928" y="407275"/>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BRANDGEDRAG VAN MATERIALEN</a:t>
            </a:r>
            <a:endParaRPr lang="en-US" sz="1200" dirty="0"/>
          </a:p>
        </p:txBody>
      </p:sp>
      <p:sp>
        <p:nvSpPr>
          <p:cNvPr id="27" name="Titel 26">
            <a:extLst>
              <a:ext uri="{FF2B5EF4-FFF2-40B4-BE49-F238E27FC236}">
                <a16:creationId xmlns:a16="http://schemas.microsoft.com/office/drawing/2014/main" id="{C1A40D64-1037-B5DD-F369-5BED0F7ED22A}"/>
              </a:ext>
            </a:extLst>
          </p:cNvPr>
          <p:cNvSpPr>
            <a:spLocks noGrp="1"/>
          </p:cNvSpPr>
          <p:nvPr>
            <p:ph type="title"/>
          </p:nvPr>
        </p:nvSpPr>
        <p:spPr/>
        <p:txBody>
          <a:bodyPr/>
          <a:lstStyle/>
          <a:p>
            <a:r>
              <a:rPr lang="nl-NL" dirty="0"/>
              <a:t>Ontstaan ontwikkeling brand en rook</a:t>
            </a:r>
            <a:br>
              <a:rPr lang="nl-NL" dirty="0"/>
            </a:br>
            <a:endParaRPr lang="nl-NL" dirty="0"/>
          </a:p>
        </p:txBody>
      </p:sp>
      <p:sp>
        <p:nvSpPr>
          <p:cNvPr id="4" name="Tijdelijke aanduiding voor inhoud 3">
            <a:extLst>
              <a:ext uri="{FF2B5EF4-FFF2-40B4-BE49-F238E27FC236}">
                <a16:creationId xmlns:a16="http://schemas.microsoft.com/office/drawing/2014/main" id="{C31ADA06-2C9F-7C9F-F63A-F12D51886F5D}"/>
              </a:ext>
            </a:extLst>
          </p:cNvPr>
          <p:cNvSpPr>
            <a:spLocks noGrp="1"/>
          </p:cNvSpPr>
          <p:nvPr>
            <p:ph idx="1"/>
          </p:nvPr>
        </p:nvSpPr>
        <p:spPr/>
        <p:txBody>
          <a:bodyPr/>
          <a:lstStyle/>
          <a:p>
            <a:r>
              <a:rPr lang="nl-NL" dirty="0"/>
              <a:t>Eisen op plaatsen waar brand kan ontstaan (stookplaats, rookgasafvoer e.d.)</a:t>
            </a:r>
          </a:p>
          <a:p>
            <a:pPr lvl="1"/>
            <a:r>
              <a:rPr lang="nl-NL" dirty="0"/>
              <a:t>Onbrandbaar, brandklasse (A1)</a:t>
            </a:r>
          </a:p>
          <a:p>
            <a:endParaRPr lang="nl-NL" dirty="0"/>
          </a:p>
          <a:p>
            <a:r>
              <a:rPr lang="nl-NL" dirty="0"/>
              <a:t>Eisen afhankelijk van binnen/buiten, vluchtroute</a:t>
            </a:r>
          </a:p>
          <a:p>
            <a:pPr lvl="1"/>
            <a:r>
              <a:rPr lang="nl-NL" dirty="0"/>
              <a:t>Brandklasse</a:t>
            </a:r>
          </a:p>
          <a:p>
            <a:pPr lvl="1"/>
            <a:r>
              <a:rPr lang="nl-NL" dirty="0"/>
              <a:t>Rookdichtheid</a:t>
            </a:r>
          </a:p>
          <a:p>
            <a:pPr lvl="1"/>
            <a:endParaRPr lang="nl-NL" dirty="0"/>
          </a:p>
        </p:txBody>
      </p:sp>
    </p:spTree>
    <p:extLst>
      <p:ext uri="{BB962C8B-B14F-4D97-AF65-F5344CB8AC3E}">
        <p14:creationId xmlns:p14="http://schemas.microsoft.com/office/powerpoint/2010/main" val="4049171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F7176B0-65EE-7DC2-791E-E7AA414C6DA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AC51CEF-DE7A-0038-FB51-FF8097E1E808}"/>
              </a:ext>
            </a:extLst>
          </p:cNvPr>
          <p:cNvSpPr/>
          <p:nvPr/>
        </p:nvSpPr>
        <p:spPr>
          <a:xfrm>
            <a:off x="8973312" y="407275"/>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a:extLst>
              <a:ext uri="{FF2B5EF4-FFF2-40B4-BE49-F238E27FC236}">
                <a16:creationId xmlns:a16="http://schemas.microsoft.com/office/drawing/2014/main" id="{DDCEADC4-3533-A6AF-2656-6FB7F07366CB}"/>
              </a:ext>
            </a:extLst>
          </p:cNvPr>
          <p:cNvSpPr/>
          <p:nvPr/>
        </p:nvSpPr>
        <p:spPr>
          <a:xfrm>
            <a:off x="8948928" y="407275"/>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BRANDGEDRAG VAN MATERIALEN</a:t>
            </a:r>
            <a:endParaRPr lang="en-US" sz="1200" dirty="0"/>
          </a:p>
        </p:txBody>
      </p:sp>
      <p:sp>
        <p:nvSpPr>
          <p:cNvPr id="16" name="Text 14">
            <a:extLst>
              <a:ext uri="{FF2B5EF4-FFF2-40B4-BE49-F238E27FC236}">
                <a16:creationId xmlns:a16="http://schemas.microsoft.com/office/drawing/2014/main" id="{47B36A29-2E9A-B1C7-ED24-4DE101D41E95}"/>
              </a:ext>
            </a:extLst>
          </p:cNvPr>
          <p:cNvSpPr/>
          <p:nvPr/>
        </p:nvSpPr>
        <p:spPr>
          <a:xfrm>
            <a:off x="9387840" y="2596896"/>
            <a:ext cx="2194560" cy="871728"/>
          </a:xfrm>
          <a:prstGeom prst="rect">
            <a:avLst/>
          </a:prstGeom>
          <a:noFill/>
          <a:ln/>
        </p:spPr>
        <p:txBody>
          <a:bodyPr wrap="square" lIns="0" tIns="0" rIns="0" bIns="0" rtlCol="0" anchor="ctr"/>
          <a:lstStyle/>
          <a:p>
            <a:pPr algn="ctr"/>
            <a:r>
              <a:rPr lang="en-US" sz="3600" b="1" dirty="0">
                <a:solidFill>
                  <a:srgbClr val="FFFFFF"/>
                </a:solidFill>
                <a:latin typeface="Trebuchet MS" pitchFamily="34" charset="0"/>
                <a:ea typeface="Trebuchet MS" pitchFamily="34" charset="-122"/>
                <a:cs typeface="Trebuchet MS" pitchFamily="34" charset="-120"/>
              </a:rPr>
              <a:t>NEN ....</a:t>
            </a:r>
            <a:endParaRPr lang="en-US" sz="3600" dirty="0"/>
          </a:p>
        </p:txBody>
      </p:sp>
      <p:sp>
        <p:nvSpPr>
          <p:cNvPr id="27" name="Titel 26">
            <a:extLst>
              <a:ext uri="{FF2B5EF4-FFF2-40B4-BE49-F238E27FC236}">
                <a16:creationId xmlns:a16="http://schemas.microsoft.com/office/drawing/2014/main" id="{610DED7A-86C3-02BA-04A2-1C2EE38C03B4}"/>
              </a:ext>
            </a:extLst>
          </p:cNvPr>
          <p:cNvSpPr>
            <a:spLocks noGrp="1"/>
          </p:cNvSpPr>
          <p:nvPr>
            <p:ph type="title"/>
          </p:nvPr>
        </p:nvSpPr>
        <p:spPr/>
        <p:txBody>
          <a:bodyPr/>
          <a:lstStyle/>
          <a:p>
            <a:r>
              <a:rPr lang="nl-NL" dirty="0"/>
              <a:t>Brandklassen</a:t>
            </a:r>
            <a:br>
              <a:rPr lang="nl-NL" dirty="0"/>
            </a:br>
            <a:endParaRPr lang="nl-NL" dirty="0"/>
          </a:p>
        </p:txBody>
      </p:sp>
      <p:sp>
        <p:nvSpPr>
          <p:cNvPr id="78" name="Shape 3">
            <a:extLst>
              <a:ext uri="{FF2B5EF4-FFF2-40B4-BE49-F238E27FC236}">
                <a16:creationId xmlns:a16="http://schemas.microsoft.com/office/drawing/2014/main" id="{78F3BA72-22DD-6A5E-6E00-585454508D90}"/>
              </a:ext>
            </a:extLst>
          </p:cNvPr>
          <p:cNvSpPr/>
          <p:nvPr/>
        </p:nvSpPr>
        <p:spPr>
          <a:xfrm>
            <a:off x="426720" y="1438656"/>
            <a:ext cx="1536192" cy="670560"/>
          </a:xfrm>
          <a:prstGeom prst="rect">
            <a:avLst/>
          </a:prstGeom>
          <a:solidFill>
            <a:srgbClr val="1E2333"/>
          </a:solidFill>
          <a:ln/>
        </p:spPr>
        <p:txBody>
          <a:bodyPr/>
          <a:lstStyle/>
          <a:p>
            <a:endParaRPr lang="nl-NL" sz="2400"/>
          </a:p>
        </p:txBody>
      </p:sp>
      <p:sp>
        <p:nvSpPr>
          <p:cNvPr id="79" name="Text 4">
            <a:extLst>
              <a:ext uri="{FF2B5EF4-FFF2-40B4-BE49-F238E27FC236}">
                <a16:creationId xmlns:a16="http://schemas.microsoft.com/office/drawing/2014/main" id="{4A899ED7-C19D-60CB-F6B1-46038F0FA733}"/>
              </a:ext>
            </a:extLst>
          </p:cNvPr>
          <p:cNvSpPr/>
          <p:nvPr/>
        </p:nvSpPr>
        <p:spPr>
          <a:xfrm>
            <a:off x="499872" y="1438656"/>
            <a:ext cx="1463040" cy="670560"/>
          </a:xfrm>
          <a:prstGeom prst="rect">
            <a:avLst/>
          </a:prstGeom>
          <a:noFill/>
          <a:ln/>
        </p:spPr>
        <p:txBody>
          <a:bodyPr wrap="square" rtlCol="0" anchor="ctr"/>
          <a:lstStyle/>
          <a:p>
            <a:r>
              <a:rPr lang="en-US" sz="1600" b="1" dirty="0">
                <a:solidFill>
                  <a:srgbClr val="F5A623"/>
                </a:solidFill>
                <a:latin typeface="Calibri" pitchFamily="34" charset="0"/>
                <a:ea typeface="Calibri" pitchFamily="34" charset="-122"/>
                <a:cs typeface="Calibri" pitchFamily="34" charset="-120"/>
              </a:rPr>
              <a:t>NEN 6065</a:t>
            </a:r>
            <a:endParaRPr lang="en-US" sz="1600" dirty="0"/>
          </a:p>
        </p:txBody>
      </p:sp>
      <p:sp>
        <p:nvSpPr>
          <p:cNvPr id="80" name="Shape 5">
            <a:extLst>
              <a:ext uri="{FF2B5EF4-FFF2-40B4-BE49-F238E27FC236}">
                <a16:creationId xmlns:a16="http://schemas.microsoft.com/office/drawing/2014/main" id="{A65165E7-921A-443F-F661-DF8246D551F6}"/>
              </a:ext>
            </a:extLst>
          </p:cNvPr>
          <p:cNvSpPr/>
          <p:nvPr/>
        </p:nvSpPr>
        <p:spPr>
          <a:xfrm>
            <a:off x="2011680" y="1438656"/>
            <a:ext cx="1536192" cy="670560"/>
          </a:xfrm>
          <a:prstGeom prst="rect">
            <a:avLst/>
          </a:prstGeom>
          <a:solidFill>
            <a:srgbClr val="1E2333"/>
          </a:solidFill>
          <a:ln/>
        </p:spPr>
        <p:txBody>
          <a:bodyPr/>
          <a:lstStyle/>
          <a:p>
            <a:endParaRPr lang="nl-NL" sz="2400"/>
          </a:p>
        </p:txBody>
      </p:sp>
      <p:sp>
        <p:nvSpPr>
          <p:cNvPr id="81" name="Text 6">
            <a:extLst>
              <a:ext uri="{FF2B5EF4-FFF2-40B4-BE49-F238E27FC236}">
                <a16:creationId xmlns:a16="http://schemas.microsoft.com/office/drawing/2014/main" id="{FD54FBF6-8C19-D9E6-E3EC-A46A335FB754}"/>
              </a:ext>
            </a:extLst>
          </p:cNvPr>
          <p:cNvSpPr/>
          <p:nvPr/>
        </p:nvSpPr>
        <p:spPr>
          <a:xfrm>
            <a:off x="2084832" y="1438656"/>
            <a:ext cx="1463040" cy="670560"/>
          </a:xfrm>
          <a:prstGeom prst="rect">
            <a:avLst/>
          </a:prstGeom>
          <a:noFill/>
          <a:ln/>
        </p:spPr>
        <p:txBody>
          <a:bodyPr wrap="square" rtlCol="0" anchor="ctr"/>
          <a:lstStyle/>
          <a:p>
            <a:r>
              <a:rPr lang="en-US" sz="1600" b="1" dirty="0">
                <a:solidFill>
                  <a:srgbClr val="F5A623"/>
                </a:solidFill>
                <a:latin typeface="Calibri" pitchFamily="34" charset="0"/>
                <a:ea typeface="Calibri" pitchFamily="34" charset="-122"/>
                <a:cs typeface="Calibri" pitchFamily="34" charset="-120"/>
              </a:rPr>
              <a:t>Euroklasse</a:t>
            </a:r>
            <a:endParaRPr lang="en-US" sz="1600" dirty="0"/>
          </a:p>
        </p:txBody>
      </p:sp>
      <p:sp>
        <p:nvSpPr>
          <p:cNvPr id="82" name="Shape 7">
            <a:extLst>
              <a:ext uri="{FF2B5EF4-FFF2-40B4-BE49-F238E27FC236}">
                <a16:creationId xmlns:a16="http://schemas.microsoft.com/office/drawing/2014/main" id="{FA7BD216-189F-D1DB-0F76-ECB4A48150BC}"/>
              </a:ext>
            </a:extLst>
          </p:cNvPr>
          <p:cNvSpPr/>
          <p:nvPr/>
        </p:nvSpPr>
        <p:spPr>
          <a:xfrm>
            <a:off x="3596640" y="1438656"/>
            <a:ext cx="2999232" cy="670560"/>
          </a:xfrm>
          <a:prstGeom prst="rect">
            <a:avLst/>
          </a:prstGeom>
          <a:solidFill>
            <a:srgbClr val="1E2333"/>
          </a:solidFill>
          <a:ln/>
        </p:spPr>
        <p:txBody>
          <a:bodyPr/>
          <a:lstStyle/>
          <a:p>
            <a:endParaRPr lang="nl-NL" sz="2400"/>
          </a:p>
        </p:txBody>
      </p:sp>
      <p:sp>
        <p:nvSpPr>
          <p:cNvPr id="83" name="Text 8">
            <a:extLst>
              <a:ext uri="{FF2B5EF4-FFF2-40B4-BE49-F238E27FC236}">
                <a16:creationId xmlns:a16="http://schemas.microsoft.com/office/drawing/2014/main" id="{562B17C3-A8D9-EFB7-3759-E1B7E9322900}"/>
              </a:ext>
            </a:extLst>
          </p:cNvPr>
          <p:cNvSpPr/>
          <p:nvPr/>
        </p:nvSpPr>
        <p:spPr>
          <a:xfrm>
            <a:off x="3669792" y="1438656"/>
            <a:ext cx="2926080" cy="670560"/>
          </a:xfrm>
          <a:prstGeom prst="rect">
            <a:avLst/>
          </a:prstGeom>
          <a:noFill/>
          <a:ln/>
        </p:spPr>
        <p:txBody>
          <a:bodyPr wrap="square" rtlCol="0" anchor="ctr"/>
          <a:lstStyle/>
          <a:p>
            <a:r>
              <a:rPr lang="en-US" sz="1600" b="1" dirty="0">
                <a:solidFill>
                  <a:srgbClr val="F5A623"/>
                </a:solidFill>
                <a:latin typeface="Calibri" pitchFamily="34" charset="0"/>
                <a:ea typeface="Calibri" pitchFamily="34" charset="-122"/>
                <a:cs typeface="Calibri" pitchFamily="34" charset="-120"/>
              </a:rPr>
              <a:t>Omschrijving</a:t>
            </a:r>
            <a:endParaRPr lang="en-US" sz="1600" dirty="0"/>
          </a:p>
        </p:txBody>
      </p:sp>
      <p:sp>
        <p:nvSpPr>
          <p:cNvPr id="84" name="Shape 9">
            <a:extLst>
              <a:ext uri="{FF2B5EF4-FFF2-40B4-BE49-F238E27FC236}">
                <a16:creationId xmlns:a16="http://schemas.microsoft.com/office/drawing/2014/main" id="{A3C01311-C249-735C-FCD1-38982253EB82}"/>
              </a:ext>
            </a:extLst>
          </p:cNvPr>
          <p:cNvSpPr/>
          <p:nvPr/>
        </p:nvSpPr>
        <p:spPr>
          <a:xfrm>
            <a:off x="6644640" y="1438656"/>
            <a:ext cx="5193792" cy="670560"/>
          </a:xfrm>
          <a:prstGeom prst="rect">
            <a:avLst/>
          </a:prstGeom>
          <a:solidFill>
            <a:srgbClr val="1E2333"/>
          </a:solidFill>
          <a:ln/>
        </p:spPr>
        <p:txBody>
          <a:bodyPr/>
          <a:lstStyle/>
          <a:p>
            <a:endParaRPr lang="nl-NL" sz="2400"/>
          </a:p>
        </p:txBody>
      </p:sp>
      <p:sp>
        <p:nvSpPr>
          <p:cNvPr id="85" name="Text 10">
            <a:extLst>
              <a:ext uri="{FF2B5EF4-FFF2-40B4-BE49-F238E27FC236}">
                <a16:creationId xmlns:a16="http://schemas.microsoft.com/office/drawing/2014/main" id="{07B8EB7C-C64F-0105-A36C-742E8FD73AF7}"/>
              </a:ext>
            </a:extLst>
          </p:cNvPr>
          <p:cNvSpPr/>
          <p:nvPr/>
        </p:nvSpPr>
        <p:spPr>
          <a:xfrm>
            <a:off x="6717792" y="1438656"/>
            <a:ext cx="5120640" cy="670560"/>
          </a:xfrm>
          <a:prstGeom prst="rect">
            <a:avLst/>
          </a:prstGeom>
          <a:noFill/>
          <a:ln/>
        </p:spPr>
        <p:txBody>
          <a:bodyPr wrap="square" rtlCol="0" anchor="ctr"/>
          <a:lstStyle/>
          <a:p>
            <a:r>
              <a:rPr lang="en-US" sz="1600" b="1" dirty="0">
                <a:solidFill>
                  <a:srgbClr val="F5A623"/>
                </a:solidFill>
                <a:latin typeface="Calibri" pitchFamily="34" charset="0"/>
                <a:ea typeface="Calibri" pitchFamily="34" charset="-122"/>
                <a:cs typeface="Calibri" pitchFamily="34" charset="-120"/>
              </a:rPr>
              <a:t>Toepassing</a:t>
            </a:r>
            <a:endParaRPr lang="en-US" sz="1600" dirty="0"/>
          </a:p>
        </p:txBody>
      </p:sp>
      <p:sp>
        <p:nvSpPr>
          <p:cNvPr id="86" name="Shape 11">
            <a:extLst>
              <a:ext uri="{FF2B5EF4-FFF2-40B4-BE49-F238E27FC236}">
                <a16:creationId xmlns:a16="http://schemas.microsoft.com/office/drawing/2014/main" id="{34C047EC-8DF6-A381-BE88-849B0B19ABCA}"/>
              </a:ext>
            </a:extLst>
          </p:cNvPr>
          <p:cNvSpPr/>
          <p:nvPr/>
        </p:nvSpPr>
        <p:spPr>
          <a:xfrm>
            <a:off x="426720" y="2145792"/>
            <a:ext cx="1536192" cy="670560"/>
          </a:xfrm>
          <a:prstGeom prst="rect">
            <a:avLst/>
          </a:prstGeom>
          <a:solidFill>
            <a:srgbClr val="FFFFFF"/>
          </a:solidFill>
          <a:ln/>
        </p:spPr>
        <p:txBody>
          <a:bodyPr/>
          <a:lstStyle/>
          <a:p>
            <a:endParaRPr lang="nl-NL" sz="2400"/>
          </a:p>
        </p:txBody>
      </p:sp>
      <p:sp>
        <p:nvSpPr>
          <p:cNvPr id="87" name="Text 12">
            <a:extLst>
              <a:ext uri="{FF2B5EF4-FFF2-40B4-BE49-F238E27FC236}">
                <a16:creationId xmlns:a16="http://schemas.microsoft.com/office/drawing/2014/main" id="{B5C5F139-34F9-9DFA-80C7-2042532BB7A8}"/>
              </a:ext>
            </a:extLst>
          </p:cNvPr>
          <p:cNvSpPr/>
          <p:nvPr/>
        </p:nvSpPr>
        <p:spPr>
          <a:xfrm>
            <a:off x="499872" y="2145792"/>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Klasse 1</a:t>
            </a:r>
            <a:endParaRPr lang="en-US" sz="1533" dirty="0"/>
          </a:p>
        </p:txBody>
      </p:sp>
      <p:sp>
        <p:nvSpPr>
          <p:cNvPr id="88" name="Shape 13">
            <a:extLst>
              <a:ext uri="{FF2B5EF4-FFF2-40B4-BE49-F238E27FC236}">
                <a16:creationId xmlns:a16="http://schemas.microsoft.com/office/drawing/2014/main" id="{79B9E826-F134-9E14-4971-3F830D9CD062}"/>
              </a:ext>
            </a:extLst>
          </p:cNvPr>
          <p:cNvSpPr/>
          <p:nvPr/>
        </p:nvSpPr>
        <p:spPr>
          <a:xfrm>
            <a:off x="2011680" y="2145792"/>
            <a:ext cx="1536192" cy="670560"/>
          </a:xfrm>
          <a:prstGeom prst="rect">
            <a:avLst/>
          </a:prstGeom>
          <a:solidFill>
            <a:srgbClr val="FFFFFF"/>
          </a:solidFill>
          <a:ln/>
        </p:spPr>
        <p:txBody>
          <a:bodyPr/>
          <a:lstStyle/>
          <a:p>
            <a:endParaRPr lang="nl-NL" sz="2400"/>
          </a:p>
        </p:txBody>
      </p:sp>
      <p:sp>
        <p:nvSpPr>
          <p:cNvPr id="89" name="Text 14">
            <a:extLst>
              <a:ext uri="{FF2B5EF4-FFF2-40B4-BE49-F238E27FC236}">
                <a16:creationId xmlns:a16="http://schemas.microsoft.com/office/drawing/2014/main" id="{10A876F6-EFB8-E636-2AC2-5FF2001A31CC}"/>
              </a:ext>
            </a:extLst>
          </p:cNvPr>
          <p:cNvSpPr/>
          <p:nvPr/>
        </p:nvSpPr>
        <p:spPr>
          <a:xfrm>
            <a:off x="2084832" y="2145792"/>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B</a:t>
            </a:r>
            <a:endParaRPr lang="en-US" sz="1533" dirty="0"/>
          </a:p>
        </p:txBody>
      </p:sp>
      <p:sp>
        <p:nvSpPr>
          <p:cNvPr id="90" name="Shape 15">
            <a:extLst>
              <a:ext uri="{FF2B5EF4-FFF2-40B4-BE49-F238E27FC236}">
                <a16:creationId xmlns:a16="http://schemas.microsoft.com/office/drawing/2014/main" id="{956A4BDC-424C-7109-66D7-3E18F9588882}"/>
              </a:ext>
            </a:extLst>
          </p:cNvPr>
          <p:cNvSpPr/>
          <p:nvPr/>
        </p:nvSpPr>
        <p:spPr>
          <a:xfrm>
            <a:off x="3596640" y="2145792"/>
            <a:ext cx="2999232" cy="670560"/>
          </a:xfrm>
          <a:prstGeom prst="rect">
            <a:avLst/>
          </a:prstGeom>
          <a:solidFill>
            <a:srgbClr val="FFFFFF"/>
          </a:solidFill>
          <a:ln/>
        </p:spPr>
        <p:txBody>
          <a:bodyPr/>
          <a:lstStyle/>
          <a:p>
            <a:endParaRPr lang="nl-NL" sz="2400"/>
          </a:p>
        </p:txBody>
      </p:sp>
      <p:sp>
        <p:nvSpPr>
          <p:cNvPr id="91" name="Text 16">
            <a:extLst>
              <a:ext uri="{FF2B5EF4-FFF2-40B4-BE49-F238E27FC236}">
                <a16:creationId xmlns:a16="http://schemas.microsoft.com/office/drawing/2014/main" id="{76B13A89-3BF8-9FC3-242E-7851E4C71467}"/>
              </a:ext>
            </a:extLst>
          </p:cNvPr>
          <p:cNvSpPr/>
          <p:nvPr/>
        </p:nvSpPr>
        <p:spPr>
          <a:xfrm>
            <a:off x="3669792" y="2145792"/>
            <a:ext cx="292608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Nauwelijks bijdrage aan brand</a:t>
            </a:r>
            <a:endParaRPr lang="en-US" sz="1533" dirty="0"/>
          </a:p>
        </p:txBody>
      </p:sp>
      <p:sp>
        <p:nvSpPr>
          <p:cNvPr id="92" name="Shape 17">
            <a:extLst>
              <a:ext uri="{FF2B5EF4-FFF2-40B4-BE49-F238E27FC236}">
                <a16:creationId xmlns:a16="http://schemas.microsoft.com/office/drawing/2014/main" id="{431965C3-FCCE-1516-FAC4-752C2BA1D3B6}"/>
              </a:ext>
            </a:extLst>
          </p:cNvPr>
          <p:cNvSpPr/>
          <p:nvPr/>
        </p:nvSpPr>
        <p:spPr>
          <a:xfrm>
            <a:off x="6644640" y="2145792"/>
            <a:ext cx="5193792" cy="670560"/>
          </a:xfrm>
          <a:prstGeom prst="rect">
            <a:avLst/>
          </a:prstGeom>
          <a:solidFill>
            <a:srgbClr val="FFFFFF"/>
          </a:solidFill>
          <a:ln/>
        </p:spPr>
        <p:txBody>
          <a:bodyPr/>
          <a:lstStyle/>
          <a:p>
            <a:endParaRPr lang="nl-NL" sz="2400"/>
          </a:p>
        </p:txBody>
      </p:sp>
      <p:sp>
        <p:nvSpPr>
          <p:cNvPr id="93" name="Text 18">
            <a:extLst>
              <a:ext uri="{FF2B5EF4-FFF2-40B4-BE49-F238E27FC236}">
                <a16:creationId xmlns:a16="http://schemas.microsoft.com/office/drawing/2014/main" id="{2BC65CE4-2F69-2A60-77F5-911A151CA40B}"/>
              </a:ext>
            </a:extLst>
          </p:cNvPr>
          <p:cNvSpPr/>
          <p:nvPr/>
        </p:nvSpPr>
        <p:spPr>
          <a:xfrm>
            <a:off x="6717792" y="2145792"/>
            <a:ext cx="51206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Extra beschermde vluchtroute (binnenoppervlak)</a:t>
            </a:r>
            <a:endParaRPr lang="en-US" sz="1533" dirty="0"/>
          </a:p>
        </p:txBody>
      </p:sp>
      <p:sp>
        <p:nvSpPr>
          <p:cNvPr id="94" name="Shape 19">
            <a:extLst>
              <a:ext uri="{FF2B5EF4-FFF2-40B4-BE49-F238E27FC236}">
                <a16:creationId xmlns:a16="http://schemas.microsoft.com/office/drawing/2014/main" id="{5E3A50F8-48B0-4157-394C-F31C1F339CE1}"/>
              </a:ext>
            </a:extLst>
          </p:cNvPr>
          <p:cNvSpPr/>
          <p:nvPr/>
        </p:nvSpPr>
        <p:spPr>
          <a:xfrm>
            <a:off x="426720" y="2852928"/>
            <a:ext cx="1536192" cy="670560"/>
          </a:xfrm>
          <a:prstGeom prst="rect">
            <a:avLst/>
          </a:prstGeom>
          <a:solidFill>
            <a:srgbClr val="F4F4F4"/>
          </a:solidFill>
          <a:ln/>
        </p:spPr>
        <p:txBody>
          <a:bodyPr/>
          <a:lstStyle/>
          <a:p>
            <a:endParaRPr lang="nl-NL" sz="2400"/>
          </a:p>
        </p:txBody>
      </p:sp>
      <p:sp>
        <p:nvSpPr>
          <p:cNvPr id="95" name="Text 20">
            <a:extLst>
              <a:ext uri="{FF2B5EF4-FFF2-40B4-BE49-F238E27FC236}">
                <a16:creationId xmlns:a16="http://schemas.microsoft.com/office/drawing/2014/main" id="{2316ACC6-8C11-28F6-A08B-2AB49DF59FC6}"/>
              </a:ext>
            </a:extLst>
          </p:cNvPr>
          <p:cNvSpPr/>
          <p:nvPr/>
        </p:nvSpPr>
        <p:spPr>
          <a:xfrm>
            <a:off x="499872" y="2852928"/>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Klasse 2</a:t>
            </a:r>
            <a:endParaRPr lang="en-US" sz="1533" dirty="0"/>
          </a:p>
        </p:txBody>
      </p:sp>
      <p:sp>
        <p:nvSpPr>
          <p:cNvPr id="96" name="Shape 21">
            <a:extLst>
              <a:ext uri="{FF2B5EF4-FFF2-40B4-BE49-F238E27FC236}">
                <a16:creationId xmlns:a16="http://schemas.microsoft.com/office/drawing/2014/main" id="{0B8ACD14-138C-3B32-1F8E-292D10C2F8CA}"/>
              </a:ext>
            </a:extLst>
          </p:cNvPr>
          <p:cNvSpPr/>
          <p:nvPr/>
        </p:nvSpPr>
        <p:spPr>
          <a:xfrm>
            <a:off x="2011680" y="2852928"/>
            <a:ext cx="1536192" cy="670560"/>
          </a:xfrm>
          <a:prstGeom prst="rect">
            <a:avLst/>
          </a:prstGeom>
          <a:solidFill>
            <a:srgbClr val="F4F4F4"/>
          </a:solidFill>
          <a:ln/>
        </p:spPr>
        <p:txBody>
          <a:bodyPr/>
          <a:lstStyle/>
          <a:p>
            <a:endParaRPr lang="nl-NL" sz="2400"/>
          </a:p>
        </p:txBody>
      </p:sp>
      <p:sp>
        <p:nvSpPr>
          <p:cNvPr id="97" name="Text 22">
            <a:extLst>
              <a:ext uri="{FF2B5EF4-FFF2-40B4-BE49-F238E27FC236}">
                <a16:creationId xmlns:a16="http://schemas.microsoft.com/office/drawing/2014/main" id="{C6B93232-0EA5-20CC-09DB-59F75DAE40C3}"/>
              </a:ext>
            </a:extLst>
          </p:cNvPr>
          <p:cNvSpPr/>
          <p:nvPr/>
        </p:nvSpPr>
        <p:spPr>
          <a:xfrm>
            <a:off x="2084832" y="2852928"/>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B / C</a:t>
            </a:r>
            <a:endParaRPr lang="en-US" sz="1533" dirty="0"/>
          </a:p>
        </p:txBody>
      </p:sp>
      <p:sp>
        <p:nvSpPr>
          <p:cNvPr id="98" name="Shape 23">
            <a:extLst>
              <a:ext uri="{FF2B5EF4-FFF2-40B4-BE49-F238E27FC236}">
                <a16:creationId xmlns:a16="http://schemas.microsoft.com/office/drawing/2014/main" id="{C3682A19-5D28-22D9-270C-A4B52DD01379}"/>
              </a:ext>
            </a:extLst>
          </p:cNvPr>
          <p:cNvSpPr/>
          <p:nvPr/>
        </p:nvSpPr>
        <p:spPr>
          <a:xfrm>
            <a:off x="3596640" y="2852928"/>
            <a:ext cx="2999232" cy="670560"/>
          </a:xfrm>
          <a:prstGeom prst="rect">
            <a:avLst/>
          </a:prstGeom>
          <a:solidFill>
            <a:srgbClr val="F4F4F4"/>
          </a:solidFill>
          <a:ln/>
        </p:spPr>
        <p:txBody>
          <a:bodyPr/>
          <a:lstStyle/>
          <a:p>
            <a:endParaRPr lang="nl-NL" sz="2400"/>
          </a:p>
        </p:txBody>
      </p:sp>
      <p:sp>
        <p:nvSpPr>
          <p:cNvPr id="99" name="Text 24">
            <a:extLst>
              <a:ext uri="{FF2B5EF4-FFF2-40B4-BE49-F238E27FC236}">
                <a16:creationId xmlns:a16="http://schemas.microsoft.com/office/drawing/2014/main" id="{C2FE630F-4215-4E46-79A9-E92337B134E4}"/>
              </a:ext>
            </a:extLst>
          </p:cNvPr>
          <p:cNvSpPr/>
          <p:nvPr/>
        </p:nvSpPr>
        <p:spPr>
          <a:xfrm>
            <a:off x="3669792" y="2852928"/>
            <a:ext cx="292608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Beperkte bijdrage</a:t>
            </a:r>
            <a:endParaRPr lang="en-US" sz="1533" dirty="0"/>
          </a:p>
        </p:txBody>
      </p:sp>
      <p:sp>
        <p:nvSpPr>
          <p:cNvPr id="100" name="Shape 25">
            <a:extLst>
              <a:ext uri="{FF2B5EF4-FFF2-40B4-BE49-F238E27FC236}">
                <a16:creationId xmlns:a16="http://schemas.microsoft.com/office/drawing/2014/main" id="{941B1DDC-BDC3-2D3A-B5F6-3C752D9C7B86}"/>
              </a:ext>
            </a:extLst>
          </p:cNvPr>
          <p:cNvSpPr/>
          <p:nvPr/>
        </p:nvSpPr>
        <p:spPr>
          <a:xfrm>
            <a:off x="6644640" y="2852928"/>
            <a:ext cx="5193792" cy="670560"/>
          </a:xfrm>
          <a:prstGeom prst="rect">
            <a:avLst/>
          </a:prstGeom>
          <a:solidFill>
            <a:srgbClr val="F4F4F4"/>
          </a:solidFill>
          <a:ln/>
        </p:spPr>
        <p:txBody>
          <a:bodyPr/>
          <a:lstStyle/>
          <a:p>
            <a:endParaRPr lang="nl-NL" sz="2400"/>
          </a:p>
        </p:txBody>
      </p:sp>
      <p:sp>
        <p:nvSpPr>
          <p:cNvPr id="101" name="Text 26">
            <a:extLst>
              <a:ext uri="{FF2B5EF4-FFF2-40B4-BE49-F238E27FC236}">
                <a16:creationId xmlns:a16="http://schemas.microsoft.com/office/drawing/2014/main" id="{977026A2-68B3-242D-0DC0-ECCE1AA88C99}"/>
              </a:ext>
            </a:extLst>
          </p:cNvPr>
          <p:cNvSpPr/>
          <p:nvPr/>
        </p:nvSpPr>
        <p:spPr>
          <a:xfrm>
            <a:off x="6717792" y="2852928"/>
            <a:ext cx="51206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Beschermde route, logies- en zorgfunctie</a:t>
            </a:r>
            <a:endParaRPr lang="en-US" sz="1533" dirty="0"/>
          </a:p>
        </p:txBody>
      </p:sp>
      <p:sp>
        <p:nvSpPr>
          <p:cNvPr id="102" name="Shape 27">
            <a:extLst>
              <a:ext uri="{FF2B5EF4-FFF2-40B4-BE49-F238E27FC236}">
                <a16:creationId xmlns:a16="http://schemas.microsoft.com/office/drawing/2014/main" id="{27F7A8FB-080A-03BA-4EEC-6A6B72D1C1C4}"/>
              </a:ext>
            </a:extLst>
          </p:cNvPr>
          <p:cNvSpPr/>
          <p:nvPr/>
        </p:nvSpPr>
        <p:spPr>
          <a:xfrm>
            <a:off x="426720" y="3560064"/>
            <a:ext cx="1536192" cy="670560"/>
          </a:xfrm>
          <a:prstGeom prst="rect">
            <a:avLst/>
          </a:prstGeom>
          <a:solidFill>
            <a:srgbClr val="FFFFFF"/>
          </a:solidFill>
          <a:ln/>
        </p:spPr>
        <p:txBody>
          <a:bodyPr/>
          <a:lstStyle/>
          <a:p>
            <a:endParaRPr lang="nl-NL" sz="2400"/>
          </a:p>
        </p:txBody>
      </p:sp>
      <p:sp>
        <p:nvSpPr>
          <p:cNvPr id="103" name="Text 28">
            <a:extLst>
              <a:ext uri="{FF2B5EF4-FFF2-40B4-BE49-F238E27FC236}">
                <a16:creationId xmlns:a16="http://schemas.microsoft.com/office/drawing/2014/main" id="{0D1D62F5-0AA0-E7C0-A13C-B76FE6038892}"/>
              </a:ext>
            </a:extLst>
          </p:cNvPr>
          <p:cNvSpPr/>
          <p:nvPr/>
        </p:nvSpPr>
        <p:spPr>
          <a:xfrm>
            <a:off x="499872" y="3560064"/>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Klasse 3</a:t>
            </a:r>
            <a:endParaRPr lang="en-US" sz="1533" dirty="0"/>
          </a:p>
        </p:txBody>
      </p:sp>
      <p:sp>
        <p:nvSpPr>
          <p:cNvPr id="104" name="Shape 29">
            <a:extLst>
              <a:ext uri="{FF2B5EF4-FFF2-40B4-BE49-F238E27FC236}">
                <a16:creationId xmlns:a16="http://schemas.microsoft.com/office/drawing/2014/main" id="{908A5CAB-E919-AC65-934B-92EFABA74369}"/>
              </a:ext>
            </a:extLst>
          </p:cNvPr>
          <p:cNvSpPr/>
          <p:nvPr/>
        </p:nvSpPr>
        <p:spPr>
          <a:xfrm>
            <a:off x="2011680" y="3560064"/>
            <a:ext cx="1536192" cy="670560"/>
          </a:xfrm>
          <a:prstGeom prst="rect">
            <a:avLst/>
          </a:prstGeom>
          <a:solidFill>
            <a:srgbClr val="FFFFFF"/>
          </a:solidFill>
          <a:ln/>
        </p:spPr>
        <p:txBody>
          <a:bodyPr/>
          <a:lstStyle/>
          <a:p>
            <a:endParaRPr lang="nl-NL" sz="2400"/>
          </a:p>
        </p:txBody>
      </p:sp>
      <p:sp>
        <p:nvSpPr>
          <p:cNvPr id="105" name="Text 30">
            <a:extLst>
              <a:ext uri="{FF2B5EF4-FFF2-40B4-BE49-F238E27FC236}">
                <a16:creationId xmlns:a16="http://schemas.microsoft.com/office/drawing/2014/main" id="{9C875AA6-123C-8B53-444D-161B292972A0}"/>
              </a:ext>
            </a:extLst>
          </p:cNvPr>
          <p:cNvSpPr/>
          <p:nvPr/>
        </p:nvSpPr>
        <p:spPr>
          <a:xfrm>
            <a:off x="2084832" y="3560064"/>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C</a:t>
            </a:r>
            <a:endParaRPr lang="en-US" sz="1533" dirty="0"/>
          </a:p>
        </p:txBody>
      </p:sp>
      <p:sp>
        <p:nvSpPr>
          <p:cNvPr id="106" name="Shape 31">
            <a:extLst>
              <a:ext uri="{FF2B5EF4-FFF2-40B4-BE49-F238E27FC236}">
                <a16:creationId xmlns:a16="http://schemas.microsoft.com/office/drawing/2014/main" id="{E0E3A128-3092-270D-2DBC-78A9B9BA033A}"/>
              </a:ext>
            </a:extLst>
          </p:cNvPr>
          <p:cNvSpPr/>
          <p:nvPr/>
        </p:nvSpPr>
        <p:spPr>
          <a:xfrm>
            <a:off x="3596640" y="3560064"/>
            <a:ext cx="2999232" cy="670560"/>
          </a:xfrm>
          <a:prstGeom prst="rect">
            <a:avLst/>
          </a:prstGeom>
          <a:solidFill>
            <a:srgbClr val="FFFFFF"/>
          </a:solidFill>
          <a:ln/>
        </p:spPr>
        <p:txBody>
          <a:bodyPr/>
          <a:lstStyle/>
          <a:p>
            <a:endParaRPr lang="nl-NL" sz="2400"/>
          </a:p>
        </p:txBody>
      </p:sp>
      <p:sp>
        <p:nvSpPr>
          <p:cNvPr id="107" name="Text 32">
            <a:extLst>
              <a:ext uri="{FF2B5EF4-FFF2-40B4-BE49-F238E27FC236}">
                <a16:creationId xmlns:a16="http://schemas.microsoft.com/office/drawing/2014/main" id="{4C8FF3D7-E52F-2E21-7904-2C3E3228B71C}"/>
              </a:ext>
            </a:extLst>
          </p:cNvPr>
          <p:cNvSpPr/>
          <p:nvPr/>
        </p:nvSpPr>
        <p:spPr>
          <a:xfrm>
            <a:off x="3669792" y="3560064"/>
            <a:ext cx="292608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Matige bijdrage</a:t>
            </a:r>
            <a:endParaRPr lang="en-US" sz="1533" dirty="0"/>
          </a:p>
        </p:txBody>
      </p:sp>
      <p:sp>
        <p:nvSpPr>
          <p:cNvPr id="108" name="Shape 33">
            <a:extLst>
              <a:ext uri="{FF2B5EF4-FFF2-40B4-BE49-F238E27FC236}">
                <a16:creationId xmlns:a16="http://schemas.microsoft.com/office/drawing/2014/main" id="{DD9B6856-1EE6-E01E-FDEC-8BDE0C7F0F0F}"/>
              </a:ext>
            </a:extLst>
          </p:cNvPr>
          <p:cNvSpPr/>
          <p:nvPr/>
        </p:nvSpPr>
        <p:spPr>
          <a:xfrm>
            <a:off x="6644640" y="3560064"/>
            <a:ext cx="5193792" cy="670560"/>
          </a:xfrm>
          <a:prstGeom prst="rect">
            <a:avLst/>
          </a:prstGeom>
          <a:solidFill>
            <a:srgbClr val="FFFFFF"/>
          </a:solidFill>
          <a:ln/>
        </p:spPr>
        <p:txBody>
          <a:bodyPr/>
          <a:lstStyle/>
          <a:p>
            <a:endParaRPr lang="nl-NL" sz="2400"/>
          </a:p>
        </p:txBody>
      </p:sp>
      <p:sp>
        <p:nvSpPr>
          <p:cNvPr id="109" name="Text 34">
            <a:extLst>
              <a:ext uri="{FF2B5EF4-FFF2-40B4-BE49-F238E27FC236}">
                <a16:creationId xmlns:a16="http://schemas.microsoft.com/office/drawing/2014/main" id="{B76A03E7-3C86-67A9-109F-BBD08B24C48A}"/>
              </a:ext>
            </a:extLst>
          </p:cNvPr>
          <p:cNvSpPr/>
          <p:nvPr/>
        </p:nvSpPr>
        <p:spPr>
          <a:xfrm>
            <a:off x="6717792" y="3560064"/>
            <a:ext cx="51206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Overige verblijfsruimten algemeen</a:t>
            </a:r>
            <a:endParaRPr lang="en-US" sz="1533" dirty="0"/>
          </a:p>
        </p:txBody>
      </p:sp>
      <p:sp>
        <p:nvSpPr>
          <p:cNvPr id="110" name="Shape 35">
            <a:extLst>
              <a:ext uri="{FF2B5EF4-FFF2-40B4-BE49-F238E27FC236}">
                <a16:creationId xmlns:a16="http://schemas.microsoft.com/office/drawing/2014/main" id="{83A25357-9DD9-4978-DE2F-92BF14CDF0D5}"/>
              </a:ext>
            </a:extLst>
          </p:cNvPr>
          <p:cNvSpPr/>
          <p:nvPr/>
        </p:nvSpPr>
        <p:spPr>
          <a:xfrm>
            <a:off x="426720" y="4267200"/>
            <a:ext cx="1536192" cy="670560"/>
          </a:xfrm>
          <a:prstGeom prst="rect">
            <a:avLst/>
          </a:prstGeom>
          <a:solidFill>
            <a:srgbClr val="F4F4F4"/>
          </a:solidFill>
          <a:ln/>
        </p:spPr>
        <p:txBody>
          <a:bodyPr/>
          <a:lstStyle/>
          <a:p>
            <a:endParaRPr lang="nl-NL" sz="2400"/>
          </a:p>
        </p:txBody>
      </p:sp>
      <p:sp>
        <p:nvSpPr>
          <p:cNvPr id="111" name="Text 36">
            <a:extLst>
              <a:ext uri="{FF2B5EF4-FFF2-40B4-BE49-F238E27FC236}">
                <a16:creationId xmlns:a16="http://schemas.microsoft.com/office/drawing/2014/main" id="{6F9B219B-0C78-277B-DAAB-10CB103860A7}"/>
              </a:ext>
            </a:extLst>
          </p:cNvPr>
          <p:cNvSpPr/>
          <p:nvPr/>
        </p:nvSpPr>
        <p:spPr>
          <a:xfrm>
            <a:off x="499872" y="4267200"/>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Klasse 4</a:t>
            </a:r>
            <a:endParaRPr lang="en-US" sz="1533" dirty="0"/>
          </a:p>
        </p:txBody>
      </p:sp>
      <p:sp>
        <p:nvSpPr>
          <p:cNvPr id="112" name="Shape 37">
            <a:extLst>
              <a:ext uri="{FF2B5EF4-FFF2-40B4-BE49-F238E27FC236}">
                <a16:creationId xmlns:a16="http://schemas.microsoft.com/office/drawing/2014/main" id="{CAAA0B5E-10C1-39BF-0022-F6B802C13094}"/>
              </a:ext>
            </a:extLst>
          </p:cNvPr>
          <p:cNvSpPr/>
          <p:nvPr/>
        </p:nvSpPr>
        <p:spPr>
          <a:xfrm>
            <a:off x="2011680" y="4267200"/>
            <a:ext cx="1536192" cy="670560"/>
          </a:xfrm>
          <a:prstGeom prst="rect">
            <a:avLst/>
          </a:prstGeom>
          <a:solidFill>
            <a:srgbClr val="F4F4F4"/>
          </a:solidFill>
          <a:ln/>
        </p:spPr>
        <p:txBody>
          <a:bodyPr/>
          <a:lstStyle/>
          <a:p>
            <a:endParaRPr lang="nl-NL" sz="2400"/>
          </a:p>
        </p:txBody>
      </p:sp>
      <p:sp>
        <p:nvSpPr>
          <p:cNvPr id="113" name="Text 38">
            <a:extLst>
              <a:ext uri="{FF2B5EF4-FFF2-40B4-BE49-F238E27FC236}">
                <a16:creationId xmlns:a16="http://schemas.microsoft.com/office/drawing/2014/main" id="{B2383AE4-6573-5C59-ED18-8CA41D23BCAE}"/>
              </a:ext>
            </a:extLst>
          </p:cNvPr>
          <p:cNvSpPr/>
          <p:nvPr/>
        </p:nvSpPr>
        <p:spPr>
          <a:xfrm>
            <a:off x="2084832" y="4267200"/>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D</a:t>
            </a:r>
            <a:endParaRPr lang="en-US" sz="1533" dirty="0"/>
          </a:p>
        </p:txBody>
      </p:sp>
      <p:sp>
        <p:nvSpPr>
          <p:cNvPr id="114" name="Shape 39">
            <a:extLst>
              <a:ext uri="{FF2B5EF4-FFF2-40B4-BE49-F238E27FC236}">
                <a16:creationId xmlns:a16="http://schemas.microsoft.com/office/drawing/2014/main" id="{181655E6-0A36-91C8-63E0-4399CD89CDB5}"/>
              </a:ext>
            </a:extLst>
          </p:cNvPr>
          <p:cNvSpPr/>
          <p:nvPr/>
        </p:nvSpPr>
        <p:spPr>
          <a:xfrm>
            <a:off x="3596640" y="4267200"/>
            <a:ext cx="2999232" cy="670560"/>
          </a:xfrm>
          <a:prstGeom prst="rect">
            <a:avLst/>
          </a:prstGeom>
          <a:solidFill>
            <a:srgbClr val="F4F4F4"/>
          </a:solidFill>
          <a:ln/>
        </p:spPr>
        <p:txBody>
          <a:bodyPr/>
          <a:lstStyle/>
          <a:p>
            <a:endParaRPr lang="nl-NL" sz="2400"/>
          </a:p>
        </p:txBody>
      </p:sp>
      <p:sp>
        <p:nvSpPr>
          <p:cNvPr id="115" name="Text 40">
            <a:extLst>
              <a:ext uri="{FF2B5EF4-FFF2-40B4-BE49-F238E27FC236}">
                <a16:creationId xmlns:a16="http://schemas.microsoft.com/office/drawing/2014/main" id="{18540275-D96E-D825-32BE-FE5A1D006ADC}"/>
              </a:ext>
            </a:extLst>
          </p:cNvPr>
          <p:cNvSpPr/>
          <p:nvPr/>
        </p:nvSpPr>
        <p:spPr>
          <a:xfrm>
            <a:off x="3669792" y="4267200"/>
            <a:ext cx="292608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Significante bijdrage</a:t>
            </a:r>
            <a:endParaRPr lang="en-US" sz="1533" dirty="0"/>
          </a:p>
        </p:txBody>
      </p:sp>
      <p:sp>
        <p:nvSpPr>
          <p:cNvPr id="116" name="Shape 41">
            <a:extLst>
              <a:ext uri="{FF2B5EF4-FFF2-40B4-BE49-F238E27FC236}">
                <a16:creationId xmlns:a16="http://schemas.microsoft.com/office/drawing/2014/main" id="{40BD7A86-FD07-F08D-B150-6C6A97C85397}"/>
              </a:ext>
            </a:extLst>
          </p:cNvPr>
          <p:cNvSpPr/>
          <p:nvPr/>
        </p:nvSpPr>
        <p:spPr>
          <a:xfrm>
            <a:off x="6644640" y="4267200"/>
            <a:ext cx="5193792" cy="670560"/>
          </a:xfrm>
          <a:prstGeom prst="rect">
            <a:avLst/>
          </a:prstGeom>
          <a:solidFill>
            <a:srgbClr val="F4F4F4"/>
          </a:solidFill>
          <a:ln/>
        </p:spPr>
        <p:txBody>
          <a:bodyPr/>
          <a:lstStyle/>
          <a:p>
            <a:endParaRPr lang="nl-NL" sz="2400"/>
          </a:p>
        </p:txBody>
      </p:sp>
      <p:sp>
        <p:nvSpPr>
          <p:cNvPr id="117" name="Text 42">
            <a:extLst>
              <a:ext uri="{FF2B5EF4-FFF2-40B4-BE49-F238E27FC236}">
                <a16:creationId xmlns:a16="http://schemas.microsoft.com/office/drawing/2014/main" id="{FB06213B-4653-8B99-4A4A-1BFE4A480427}"/>
              </a:ext>
            </a:extLst>
          </p:cNvPr>
          <p:cNvSpPr/>
          <p:nvPr/>
        </p:nvSpPr>
        <p:spPr>
          <a:xfrm>
            <a:off x="6717792" y="4267200"/>
            <a:ext cx="51206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Deuren op vluchtroute, buitenoppervlak</a:t>
            </a:r>
            <a:endParaRPr lang="en-US" sz="1533" dirty="0"/>
          </a:p>
        </p:txBody>
      </p:sp>
      <p:sp>
        <p:nvSpPr>
          <p:cNvPr id="118" name="Shape 43">
            <a:extLst>
              <a:ext uri="{FF2B5EF4-FFF2-40B4-BE49-F238E27FC236}">
                <a16:creationId xmlns:a16="http://schemas.microsoft.com/office/drawing/2014/main" id="{36B116F5-BD74-9652-0142-F7B5EDF55D18}"/>
              </a:ext>
            </a:extLst>
          </p:cNvPr>
          <p:cNvSpPr/>
          <p:nvPr/>
        </p:nvSpPr>
        <p:spPr>
          <a:xfrm>
            <a:off x="426720" y="4974336"/>
            <a:ext cx="1536192" cy="670560"/>
          </a:xfrm>
          <a:prstGeom prst="rect">
            <a:avLst/>
          </a:prstGeom>
          <a:solidFill>
            <a:srgbClr val="FFFFFF"/>
          </a:solidFill>
          <a:ln/>
        </p:spPr>
        <p:txBody>
          <a:bodyPr/>
          <a:lstStyle/>
          <a:p>
            <a:endParaRPr lang="nl-NL" sz="2400"/>
          </a:p>
        </p:txBody>
      </p:sp>
      <p:sp>
        <p:nvSpPr>
          <p:cNvPr id="119" name="Text 44">
            <a:extLst>
              <a:ext uri="{FF2B5EF4-FFF2-40B4-BE49-F238E27FC236}">
                <a16:creationId xmlns:a16="http://schemas.microsoft.com/office/drawing/2014/main" id="{7B68CAB8-BAE3-C936-9A96-A5AB9C510792}"/>
              </a:ext>
            </a:extLst>
          </p:cNvPr>
          <p:cNvSpPr/>
          <p:nvPr/>
        </p:nvSpPr>
        <p:spPr>
          <a:xfrm>
            <a:off x="499872" y="4974336"/>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T1 (vloer)</a:t>
            </a:r>
            <a:endParaRPr lang="en-US" sz="1533" dirty="0"/>
          </a:p>
        </p:txBody>
      </p:sp>
      <p:sp>
        <p:nvSpPr>
          <p:cNvPr id="120" name="Shape 45">
            <a:extLst>
              <a:ext uri="{FF2B5EF4-FFF2-40B4-BE49-F238E27FC236}">
                <a16:creationId xmlns:a16="http://schemas.microsoft.com/office/drawing/2014/main" id="{DF2E057A-B74D-2ABF-ACC9-B6A4229C1D4A}"/>
              </a:ext>
            </a:extLst>
          </p:cNvPr>
          <p:cNvSpPr/>
          <p:nvPr/>
        </p:nvSpPr>
        <p:spPr>
          <a:xfrm>
            <a:off x="2011680" y="4974336"/>
            <a:ext cx="1536192" cy="670560"/>
          </a:xfrm>
          <a:prstGeom prst="rect">
            <a:avLst/>
          </a:prstGeom>
          <a:solidFill>
            <a:srgbClr val="FFFFFF"/>
          </a:solidFill>
          <a:ln/>
        </p:spPr>
        <p:txBody>
          <a:bodyPr/>
          <a:lstStyle/>
          <a:p>
            <a:endParaRPr lang="nl-NL" sz="2400"/>
          </a:p>
        </p:txBody>
      </p:sp>
      <p:sp>
        <p:nvSpPr>
          <p:cNvPr id="121" name="Text 46">
            <a:extLst>
              <a:ext uri="{FF2B5EF4-FFF2-40B4-BE49-F238E27FC236}">
                <a16:creationId xmlns:a16="http://schemas.microsoft.com/office/drawing/2014/main" id="{533E0CBD-3AB8-BE5C-3BB4-3ECA862862BA}"/>
              </a:ext>
            </a:extLst>
          </p:cNvPr>
          <p:cNvSpPr/>
          <p:nvPr/>
        </p:nvSpPr>
        <p:spPr>
          <a:xfrm>
            <a:off x="2084832" y="4974336"/>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Cfl</a:t>
            </a:r>
            <a:endParaRPr lang="en-US" sz="1533" dirty="0"/>
          </a:p>
        </p:txBody>
      </p:sp>
      <p:sp>
        <p:nvSpPr>
          <p:cNvPr id="122" name="Shape 47">
            <a:extLst>
              <a:ext uri="{FF2B5EF4-FFF2-40B4-BE49-F238E27FC236}">
                <a16:creationId xmlns:a16="http://schemas.microsoft.com/office/drawing/2014/main" id="{73C7208F-A048-2E96-11CC-71C9480FB5CA}"/>
              </a:ext>
            </a:extLst>
          </p:cNvPr>
          <p:cNvSpPr/>
          <p:nvPr/>
        </p:nvSpPr>
        <p:spPr>
          <a:xfrm>
            <a:off x="3596640" y="4974336"/>
            <a:ext cx="2999232" cy="670560"/>
          </a:xfrm>
          <a:prstGeom prst="rect">
            <a:avLst/>
          </a:prstGeom>
          <a:solidFill>
            <a:srgbClr val="FFFFFF"/>
          </a:solidFill>
          <a:ln/>
        </p:spPr>
        <p:txBody>
          <a:bodyPr/>
          <a:lstStyle/>
          <a:p>
            <a:endParaRPr lang="nl-NL" sz="2400"/>
          </a:p>
        </p:txBody>
      </p:sp>
      <p:sp>
        <p:nvSpPr>
          <p:cNvPr id="123" name="Text 48">
            <a:extLst>
              <a:ext uri="{FF2B5EF4-FFF2-40B4-BE49-F238E27FC236}">
                <a16:creationId xmlns:a16="http://schemas.microsoft.com/office/drawing/2014/main" id="{C628E6B5-4F70-59A9-E60C-9C31C04DB625}"/>
              </a:ext>
            </a:extLst>
          </p:cNvPr>
          <p:cNvSpPr/>
          <p:nvPr/>
        </p:nvSpPr>
        <p:spPr>
          <a:xfrm>
            <a:off x="3669792" y="4974336"/>
            <a:ext cx="292608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Minimale bijdrage loopvlak</a:t>
            </a:r>
            <a:endParaRPr lang="en-US" sz="1533" dirty="0"/>
          </a:p>
        </p:txBody>
      </p:sp>
      <p:sp>
        <p:nvSpPr>
          <p:cNvPr id="124" name="Shape 49">
            <a:extLst>
              <a:ext uri="{FF2B5EF4-FFF2-40B4-BE49-F238E27FC236}">
                <a16:creationId xmlns:a16="http://schemas.microsoft.com/office/drawing/2014/main" id="{AFA5D7BC-1740-C1C6-3CC4-F189265E2A02}"/>
              </a:ext>
            </a:extLst>
          </p:cNvPr>
          <p:cNvSpPr/>
          <p:nvPr/>
        </p:nvSpPr>
        <p:spPr>
          <a:xfrm>
            <a:off x="6644640" y="4974336"/>
            <a:ext cx="5193792" cy="670560"/>
          </a:xfrm>
          <a:prstGeom prst="rect">
            <a:avLst/>
          </a:prstGeom>
          <a:solidFill>
            <a:srgbClr val="FFFFFF"/>
          </a:solidFill>
          <a:ln/>
        </p:spPr>
        <p:txBody>
          <a:bodyPr/>
          <a:lstStyle/>
          <a:p>
            <a:endParaRPr lang="nl-NL" sz="2400"/>
          </a:p>
        </p:txBody>
      </p:sp>
      <p:sp>
        <p:nvSpPr>
          <p:cNvPr id="125" name="Text 50">
            <a:extLst>
              <a:ext uri="{FF2B5EF4-FFF2-40B4-BE49-F238E27FC236}">
                <a16:creationId xmlns:a16="http://schemas.microsoft.com/office/drawing/2014/main" id="{8486ED8C-F7E4-EB0F-4F5F-4E9904368B4F}"/>
              </a:ext>
            </a:extLst>
          </p:cNvPr>
          <p:cNvSpPr/>
          <p:nvPr/>
        </p:nvSpPr>
        <p:spPr>
          <a:xfrm>
            <a:off x="6717792" y="4974336"/>
            <a:ext cx="51206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Vloer extra beschermde route</a:t>
            </a:r>
            <a:endParaRPr lang="en-US" sz="1533" dirty="0"/>
          </a:p>
        </p:txBody>
      </p:sp>
      <p:sp>
        <p:nvSpPr>
          <p:cNvPr id="126" name="Shape 51">
            <a:extLst>
              <a:ext uri="{FF2B5EF4-FFF2-40B4-BE49-F238E27FC236}">
                <a16:creationId xmlns:a16="http://schemas.microsoft.com/office/drawing/2014/main" id="{F2690813-4978-04ED-5E1C-35CB792D2E8B}"/>
              </a:ext>
            </a:extLst>
          </p:cNvPr>
          <p:cNvSpPr/>
          <p:nvPr/>
        </p:nvSpPr>
        <p:spPr>
          <a:xfrm>
            <a:off x="426720" y="5681472"/>
            <a:ext cx="1536192" cy="670560"/>
          </a:xfrm>
          <a:prstGeom prst="rect">
            <a:avLst/>
          </a:prstGeom>
          <a:solidFill>
            <a:srgbClr val="F4F4F4"/>
          </a:solidFill>
          <a:ln/>
        </p:spPr>
        <p:txBody>
          <a:bodyPr/>
          <a:lstStyle/>
          <a:p>
            <a:endParaRPr lang="nl-NL" sz="2400"/>
          </a:p>
        </p:txBody>
      </p:sp>
      <p:sp>
        <p:nvSpPr>
          <p:cNvPr id="127" name="Text 52">
            <a:extLst>
              <a:ext uri="{FF2B5EF4-FFF2-40B4-BE49-F238E27FC236}">
                <a16:creationId xmlns:a16="http://schemas.microsoft.com/office/drawing/2014/main" id="{B45213C8-75AF-D7DC-99F1-A1B74E9C3CEF}"/>
              </a:ext>
            </a:extLst>
          </p:cNvPr>
          <p:cNvSpPr/>
          <p:nvPr/>
        </p:nvSpPr>
        <p:spPr>
          <a:xfrm>
            <a:off x="499872" y="5681472"/>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T3 (vloer)</a:t>
            </a:r>
            <a:endParaRPr lang="en-US" sz="1533" dirty="0"/>
          </a:p>
        </p:txBody>
      </p:sp>
      <p:sp>
        <p:nvSpPr>
          <p:cNvPr id="128" name="Shape 53">
            <a:extLst>
              <a:ext uri="{FF2B5EF4-FFF2-40B4-BE49-F238E27FC236}">
                <a16:creationId xmlns:a16="http://schemas.microsoft.com/office/drawing/2014/main" id="{A42E5C08-5279-0BA6-24BA-8B030981B430}"/>
              </a:ext>
            </a:extLst>
          </p:cNvPr>
          <p:cNvSpPr/>
          <p:nvPr/>
        </p:nvSpPr>
        <p:spPr>
          <a:xfrm>
            <a:off x="2011680" y="5681472"/>
            <a:ext cx="1536192" cy="670560"/>
          </a:xfrm>
          <a:prstGeom prst="rect">
            <a:avLst/>
          </a:prstGeom>
          <a:solidFill>
            <a:srgbClr val="F4F4F4"/>
          </a:solidFill>
          <a:ln/>
        </p:spPr>
        <p:txBody>
          <a:bodyPr/>
          <a:lstStyle/>
          <a:p>
            <a:endParaRPr lang="nl-NL" sz="2400"/>
          </a:p>
        </p:txBody>
      </p:sp>
      <p:sp>
        <p:nvSpPr>
          <p:cNvPr id="129" name="Text 54">
            <a:extLst>
              <a:ext uri="{FF2B5EF4-FFF2-40B4-BE49-F238E27FC236}">
                <a16:creationId xmlns:a16="http://schemas.microsoft.com/office/drawing/2014/main" id="{2E6A09B1-9719-5ABE-8293-0CDBA242FA2C}"/>
              </a:ext>
            </a:extLst>
          </p:cNvPr>
          <p:cNvSpPr/>
          <p:nvPr/>
        </p:nvSpPr>
        <p:spPr>
          <a:xfrm>
            <a:off x="2084832" y="5681472"/>
            <a:ext cx="14630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Dfl</a:t>
            </a:r>
            <a:endParaRPr lang="en-US" sz="1533" dirty="0"/>
          </a:p>
        </p:txBody>
      </p:sp>
      <p:sp>
        <p:nvSpPr>
          <p:cNvPr id="130" name="Shape 55">
            <a:extLst>
              <a:ext uri="{FF2B5EF4-FFF2-40B4-BE49-F238E27FC236}">
                <a16:creationId xmlns:a16="http://schemas.microsoft.com/office/drawing/2014/main" id="{9C01ED9B-29A1-6B22-483A-6C36085C4ACF}"/>
              </a:ext>
            </a:extLst>
          </p:cNvPr>
          <p:cNvSpPr/>
          <p:nvPr/>
        </p:nvSpPr>
        <p:spPr>
          <a:xfrm>
            <a:off x="3596640" y="5681472"/>
            <a:ext cx="2999232" cy="670560"/>
          </a:xfrm>
          <a:prstGeom prst="rect">
            <a:avLst/>
          </a:prstGeom>
          <a:solidFill>
            <a:srgbClr val="F4F4F4"/>
          </a:solidFill>
          <a:ln/>
        </p:spPr>
        <p:txBody>
          <a:bodyPr/>
          <a:lstStyle/>
          <a:p>
            <a:endParaRPr lang="nl-NL" sz="2400"/>
          </a:p>
        </p:txBody>
      </p:sp>
      <p:sp>
        <p:nvSpPr>
          <p:cNvPr id="131" name="Text 56">
            <a:extLst>
              <a:ext uri="{FF2B5EF4-FFF2-40B4-BE49-F238E27FC236}">
                <a16:creationId xmlns:a16="http://schemas.microsoft.com/office/drawing/2014/main" id="{C583A8F7-3E7C-A8AF-4DEA-8C8CF4FAD7A7}"/>
              </a:ext>
            </a:extLst>
          </p:cNvPr>
          <p:cNvSpPr/>
          <p:nvPr/>
        </p:nvSpPr>
        <p:spPr>
          <a:xfrm>
            <a:off x="3669792" y="5681472"/>
            <a:ext cx="292608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Matige bijdrage loopvlak</a:t>
            </a:r>
            <a:endParaRPr lang="en-US" sz="1533" dirty="0"/>
          </a:p>
        </p:txBody>
      </p:sp>
      <p:sp>
        <p:nvSpPr>
          <p:cNvPr id="132" name="Shape 57">
            <a:extLst>
              <a:ext uri="{FF2B5EF4-FFF2-40B4-BE49-F238E27FC236}">
                <a16:creationId xmlns:a16="http://schemas.microsoft.com/office/drawing/2014/main" id="{476F4B44-A0D4-364D-8ED3-D5F08E65E8C8}"/>
              </a:ext>
            </a:extLst>
          </p:cNvPr>
          <p:cNvSpPr/>
          <p:nvPr/>
        </p:nvSpPr>
        <p:spPr>
          <a:xfrm>
            <a:off x="6644640" y="5681472"/>
            <a:ext cx="5193792" cy="670560"/>
          </a:xfrm>
          <a:prstGeom prst="rect">
            <a:avLst/>
          </a:prstGeom>
          <a:solidFill>
            <a:srgbClr val="F4F4F4"/>
          </a:solidFill>
          <a:ln/>
        </p:spPr>
        <p:txBody>
          <a:bodyPr/>
          <a:lstStyle/>
          <a:p>
            <a:endParaRPr lang="nl-NL" sz="2400"/>
          </a:p>
        </p:txBody>
      </p:sp>
      <p:sp>
        <p:nvSpPr>
          <p:cNvPr id="133" name="Text 58">
            <a:extLst>
              <a:ext uri="{FF2B5EF4-FFF2-40B4-BE49-F238E27FC236}">
                <a16:creationId xmlns:a16="http://schemas.microsoft.com/office/drawing/2014/main" id="{1A46B035-4696-87D6-F540-2F4D2EDAC4C0}"/>
              </a:ext>
            </a:extLst>
          </p:cNvPr>
          <p:cNvSpPr/>
          <p:nvPr/>
        </p:nvSpPr>
        <p:spPr>
          <a:xfrm>
            <a:off x="6717792" y="5681472"/>
            <a:ext cx="5120640" cy="670560"/>
          </a:xfrm>
          <a:prstGeom prst="rect">
            <a:avLst/>
          </a:prstGeom>
          <a:noFill/>
          <a:ln/>
        </p:spPr>
        <p:txBody>
          <a:bodyPr wrap="square" rtlCol="0" anchor="ctr"/>
          <a:lstStyle/>
          <a:p>
            <a:r>
              <a:rPr lang="en-US" sz="1533" dirty="0">
                <a:solidFill>
                  <a:srgbClr val="374151"/>
                </a:solidFill>
                <a:latin typeface="Calibri" pitchFamily="34" charset="0"/>
                <a:ea typeface="Calibri" pitchFamily="34" charset="-122"/>
                <a:cs typeface="Calibri" pitchFamily="34" charset="-120"/>
              </a:rPr>
              <a:t>Overige vloeren op vluchtroute</a:t>
            </a:r>
            <a:endParaRPr lang="en-US" sz="1533" dirty="0"/>
          </a:p>
        </p:txBody>
      </p:sp>
    </p:spTree>
    <p:extLst>
      <p:ext uri="{BB962C8B-B14F-4D97-AF65-F5344CB8AC3E}">
        <p14:creationId xmlns:p14="http://schemas.microsoft.com/office/powerpoint/2010/main" val="4194992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9028C11-3B75-3D23-FD75-F2866DFACFB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0BC6D6A-B4AA-D056-D05F-B90B413AAAAF}"/>
              </a:ext>
            </a:extLst>
          </p:cNvPr>
          <p:cNvSpPr/>
          <p:nvPr/>
        </p:nvSpPr>
        <p:spPr>
          <a:xfrm>
            <a:off x="8973312" y="407275"/>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a:extLst>
              <a:ext uri="{FF2B5EF4-FFF2-40B4-BE49-F238E27FC236}">
                <a16:creationId xmlns:a16="http://schemas.microsoft.com/office/drawing/2014/main" id="{49F3C962-B90D-CC67-714B-7A91A6069291}"/>
              </a:ext>
            </a:extLst>
          </p:cNvPr>
          <p:cNvSpPr/>
          <p:nvPr/>
        </p:nvSpPr>
        <p:spPr>
          <a:xfrm>
            <a:off x="8948928" y="407275"/>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BRANDGEDRAG VAN MATERIALEN</a:t>
            </a:r>
            <a:endParaRPr lang="en-US" sz="1200" dirty="0"/>
          </a:p>
        </p:txBody>
      </p:sp>
      <p:sp>
        <p:nvSpPr>
          <p:cNvPr id="27" name="Titel 26">
            <a:extLst>
              <a:ext uri="{FF2B5EF4-FFF2-40B4-BE49-F238E27FC236}">
                <a16:creationId xmlns:a16="http://schemas.microsoft.com/office/drawing/2014/main" id="{C0D6F9A9-6CA3-24DA-1B71-1813EA2756E2}"/>
              </a:ext>
            </a:extLst>
          </p:cNvPr>
          <p:cNvSpPr>
            <a:spLocks noGrp="1"/>
          </p:cNvSpPr>
          <p:nvPr>
            <p:ph type="title"/>
          </p:nvPr>
        </p:nvSpPr>
        <p:spPr/>
        <p:txBody>
          <a:bodyPr/>
          <a:lstStyle/>
          <a:p>
            <a:r>
              <a:rPr lang="nl-NL" dirty="0"/>
              <a:t>Rookproductie (bestaande bouw)</a:t>
            </a:r>
            <a:br>
              <a:rPr lang="nl-NL" dirty="0"/>
            </a:br>
            <a:endParaRPr lang="nl-NL" dirty="0"/>
          </a:p>
        </p:txBody>
      </p:sp>
      <p:sp>
        <p:nvSpPr>
          <p:cNvPr id="4" name="Tijdelijke aanduiding voor inhoud 3">
            <a:extLst>
              <a:ext uri="{FF2B5EF4-FFF2-40B4-BE49-F238E27FC236}">
                <a16:creationId xmlns:a16="http://schemas.microsoft.com/office/drawing/2014/main" id="{7F4BB812-A79D-ED59-72D5-BBB9A07159DF}"/>
              </a:ext>
            </a:extLst>
          </p:cNvPr>
          <p:cNvSpPr>
            <a:spLocks noGrp="1"/>
          </p:cNvSpPr>
          <p:nvPr>
            <p:ph idx="1"/>
          </p:nvPr>
        </p:nvSpPr>
        <p:spPr/>
        <p:txBody>
          <a:bodyPr/>
          <a:lstStyle/>
          <a:p>
            <a:r>
              <a:rPr lang="nl-NL" dirty="0"/>
              <a:t>Rookdichtheid wordt bepaald volgens NEN 6066; Euroklasse-rookklassen via NEN-EN 13501-1 (s1/s2/s3)</a:t>
            </a:r>
          </a:p>
          <a:p>
            <a:r>
              <a:rPr lang="nl-NL" dirty="0"/>
              <a:t>Algemene eis: rookdichtheid ≤ 10 m⁻¹ voor </a:t>
            </a:r>
            <a:r>
              <a:rPr lang="nl-NL" dirty="0" err="1"/>
              <a:t>binnenoppervlakken</a:t>
            </a:r>
            <a:r>
              <a:rPr lang="nl-NL" dirty="0"/>
              <a:t> (art. 3.31 lid 1)</a:t>
            </a:r>
          </a:p>
          <a:p>
            <a:r>
              <a:rPr lang="nl-NL" dirty="0"/>
              <a:t>Beschermde route en extra beschermde vluchtroute: rookdichtheid ≤ 5,4 m⁻¹ (strenger!)</a:t>
            </a:r>
          </a:p>
          <a:p>
            <a:r>
              <a:rPr lang="nl-NL" dirty="0"/>
              <a:t>Equivalent: rookklasse s2 (NEN-EN 13501-1) mag worden gebruikt als alternatief</a:t>
            </a:r>
          </a:p>
          <a:p>
            <a:r>
              <a:rPr lang="nl-NL" dirty="0"/>
              <a:t>Uitzondering: op 5% van de totale oppervlakte per ruimte geldt de eis niet (art. 3.34)</a:t>
            </a:r>
          </a:p>
          <a:p>
            <a:r>
              <a:rPr lang="nl-NL" dirty="0"/>
              <a:t>Buitenoppervlak: alleen bijdrage tot brandvoortplanting, geen </a:t>
            </a:r>
            <a:r>
              <a:rPr lang="nl-NL" dirty="0" err="1"/>
              <a:t>rookeis</a:t>
            </a:r>
            <a:r>
              <a:rPr lang="nl-NL" dirty="0"/>
              <a:t> (art. 3.32)</a:t>
            </a:r>
          </a:p>
          <a:p>
            <a:r>
              <a:rPr lang="nl-NL" dirty="0"/>
              <a:t>Beloopbaar vlak (vloer/trap): bijdrage bepaald via NEN 1775, klasse T1 of T3 (art. 3.33)</a:t>
            </a:r>
          </a:p>
          <a:p>
            <a:endParaRPr lang="nl-NL" dirty="0"/>
          </a:p>
        </p:txBody>
      </p:sp>
    </p:spTree>
    <p:extLst>
      <p:ext uri="{BB962C8B-B14F-4D97-AF65-F5344CB8AC3E}">
        <p14:creationId xmlns:p14="http://schemas.microsoft.com/office/powerpoint/2010/main" val="3670202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282260" y="380492"/>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p:cNvSpPr/>
          <p:nvPr/>
        </p:nvSpPr>
        <p:spPr>
          <a:xfrm>
            <a:off x="9282260" y="380492"/>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BRANDCOMPARTIMENTERING</a:t>
            </a:r>
            <a:endParaRPr lang="en-US" sz="1200" dirty="0"/>
          </a:p>
        </p:txBody>
      </p:sp>
      <p:sp>
        <p:nvSpPr>
          <p:cNvPr id="5" name="Shape 3"/>
          <p:cNvSpPr/>
          <p:nvPr/>
        </p:nvSpPr>
        <p:spPr>
          <a:xfrm>
            <a:off x="609600" y="1706880"/>
            <a:ext cx="5486400" cy="4693920"/>
          </a:xfrm>
          <a:prstGeom prst="rect">
            <a:avLst/>
          </a:prstGeom>
          <a:solidFill>
            <a:srgbClr val="1A2744"/>
          </a:solidFill>
          <a:ln w="12700">
            <a:solidFill>
              <a:srgbClr val="1A2744"/>
            </a:solidFill>
            <a:prstDash val="solid"/>
          </a:ln>
        </p:spPr>
        <p:txBody>
          <a:bodyPr/>
          <a:lstStyle/>
          <a:p>
            <a:endParaRPr lang="nl-NL" sz="2400"/>
          </a:p>
        </p:txBody>
      </p:sp>
      <p:sp>
        <p:nvSpPr>
          <p:cNvPr id="6" name="Text 4"/>
          <p:cNvSpPr/>
          <p:nvPr/>
        </p:nvSpPr>
        <p:spPr>
          <a:xfrm>
            <a:off x="792480" y="1889760"/>
            <a:ext cx="5120640" cy="487680"/>
          </a:xfrm>
          <a:prstGeom prst="rect">
            <a:avLst/>
          </a:prstGeom>
          <a:noFill/>
          <a:ln/>
        </p:spPr>
        <p:txBody>
          <a:bodyPr wrap="square" rtlCol="0" anchor="ctr"/>
          <a:lstStyle/>
          <a:p>
            <a:r>
              <a:rPr lang="en-US" sz="1733" b="1" dirty="0">
                <a:solidFill>
                  <a:srgbClr val="E8943A"/>
                </a:solidFill>
                <a:latin typeface="Trebuchet MS" pitchFamily="34" charset="0"/>
                <a:ea typeface="Trebuchet MS" pitchFamily="34" charset="-122"/>
                <a:cs typeface="Trebuchet MS" pitchFamily="34" charset="-120"/>
              </a:rPr>
              <a:t>Wat is een brandcompartiment?</a:t>
            </a:r>
            <a:endParaRPr lang="en-US" sz="1733" dirty="0"/>
          </a:p>
        </p:txBody>
      </p:sp>
      <p:sp>
        <p:nvSpPr>
          <p:cNvPr id="7" name="Text 5"/>
          <p:cNvSpPr/>
          <p:nvPr/>
        </p:nvSpPr>
        <p:spPr>
          <a:xfrm>
            <a:off x="792480" y="2697480"/>
            <a:ext cx="5120640" cy="1463040"/>
          </a:xfrm>
          <a:prstGeom prst="rect">
            <a:avLst/>
          </a:prstGeom>
          <a:noFill/>
          <a:ln/>
        </p:spPr>
        <p:txBody>
          <a:bodyPr wrap="square" rtlCol="0" anchor="ctr"/>
          <a:lstStyle/>
          <a:p>
            <a:r>
              <a:rPr lang="en-US" sz="1600" dirty="0">
                <a:solidFill>
                  <a:srgbClr val="CADDE8"/>
                </a:solidFill>
                <a:latin typeface="Calibri" pitchFamily="34" charset="0"/>
                <a:ea typeface="Calibri" pitchFamily="34" charset="-122"/>
                <a:cs typeface="Calibri" pitchFamily="34" charset="-120"/>
              </a:rPr>
              <a:t>Een brandcompartiment is een ruimte of groep van ruimten waarbinnen brand zich mag </a:t>
            </a:r>
            <a:r>
              <a:rPr lang="en-US" sz="1600" dirty="0" err="1">
                <a:solidFill>
                  <a:srgbClr val="CADDE8"/>
                </a:solidFill>
                <a:latin typeface="Calibri" pitchFamily="34" charset="0"/>
                <a:ea typeface="Calibri" pitchFamily="34" charset="-122"/>
                <a:cs typeface="Calibri" pitchFamily="34" charset="-120"/>
              </a:rPr>
              <a:t>verspreiden</a:t>
            </a:r>
            <a:r>
              <a:rPr lang="en-US" sz="1600" dirty="0">
                <a:solidFill>
                  <a:srgbClr val="CADDE8"/>
                </a:solidFill>
                <a:latin typeface="Calibri" pitchFamily="34" charset="0"/>
                <a:ea typeface="Calibri" pitchFamily="34" charset="-122"/>
                <a:cs typeface="Calibri" pitchFamily="34" charset="-120"/>
              </a:rPr>
              <a:t>: </a:t>
            </a:r>
            <a:r>
              <a:rPr lang="nl-NL" sz="1600" i="1" dirty="0">
                <a:solidFill>
                  <a:srgbClr val="CADDE8"/>
                </a:solidFill>
                <a:latin typeface="Calibri" pitchFamily="34" charset="0"/>
                <a:ea typeface="Calibri" pitchFamily="34" charset="-122"/>
                <a:cs typeface="Calibri" pitchFamily="34" charset="-120"/>
              </a:rPr>
              <a:t>gedeelte van een of meer bouwwerken bestemd als maximaal uitbreidingsgebied van brand</a:t>
            </a:r>
            <a:endParaRPr lang="en-US" sz="1600" i="1" dirty="0"/>
          </a:p>
          <a:p>
            <a:r>
              <a:rPr lang="en-US" sz="1600" dirty="0">
                <a:solidFill>
                  <a:srgbClr val="CADDE8"/>
                </a:solidFill>
                <a:latin typeface="Calibri" pitchFamily="34" charset="0"/>
                <a:ea typeface="Calibri" pitchFamily="34" charset="-122"/>
                <a:cs typeface="Calibri" pitchFamily="34" charset="-120"/>
              </a:rPr>
              <a:t> </a:t>
            </a:r>
            <a:endParaRPr lang="en-US" sz="1600" dirty="0"/>
          </a:p>
          <a:p>
            <a:endParaRPr lang="en-US" sz="1600" dirty="0"/>
          </a:p>
          <a:p>
            <a:r>
              <a:rPr lang="en-US" sz="1600" b="1" dirty="0">
                <a:solidFill>
                  <a:srgbClr val="CADDE8"/>
                </a:solidFill>
                <a:latin typeface="Calibri" pitchFamily="34" charset="0"/>
                <a:ea typeface="Calibri" pitchFamily="34" charset="-122"/>
                <a:cs typeface="Calibri" pitchFamily="34" charset="-120"/>
              </a:rPr>
              <a:t>Doel: </a:t>
            </a:r>
            <a:r>
              <a:rPr lang="en-US" sz="1600" dirty="0">
                <a:solidFill>
                  <a:srgbClr val="CADDE8"/>
                </a:solidFill>
                <a:latin typeface="Calibri" pitchFamily="34" charset="0"/>
                <a:ea typeface="Calibri" pitchFamily="34" charset="-122"/>
                <a:cs typeface="Calibri" pitchFamily="34" charset="-120"/>
              </a:rPr>
              <a:t>brand en rook beperken, vlucht en hulpverlening mogelijk houden</a:t>
            </a:r>
            <a:endParaRPr lang="en-US" sz="1600" dirty="0"/>
          </a:p>
        </p:txBody>
      </p:sp>
      <p:sp>
        <p:nvSpPr>
          <p:cNvPr id="8" name="Text 6"/>
          <p:cNvSpPr/>
          <p:nvPr/>
        </p:nvSpPr>
        <p:spPr>
          <a:xfrm>
            <a:off x="792480" y="4084320"/>
            <a:ext cx="5120640" cy="426720"/>
          </a:xfrm>
          <a:prstGeom prst="rect">
            <a:avLst/>
          </a:prstGeom>
          <a:noFill/>
          <a:ln/>
        </p:spPr>
        <p:txBody>
          <a:bodyPr wrap="square" rtlCol="0" anchor="ctr"/>
          <a:lstStyle/>
          <a:p>
            <a:endParaRPr lang="en-US" sz="1467" dirty="0"/>
          </a:p>
        </p:txBody>
      </p:sp>
      <p:sp>
        <p:nvSpPr>
          <p:cNvPr id="9" name="Text 7"/>
          <p:cNvSpPr/>
          <p:nvPr/>
        </p:nvSpPr>
        <p:spPr>
          <a:xfrm>
            <a:off x="755904" y="4646346"/>
            <a:ext cx="5303520" cy="1706880"/>
          </a:xfrm>
          <a:prstGeom prst="rect">
            <a:avLst/>
          </a:prstGeom>
          <a:noFill/>
          <a:ln/>
        </p:spPr>
        <p:txBody>
          <a:bodyPr wrap="square" rtlCol="0" anchor="ctr"/>
          <a:lstStyle/>
          <a:p>
            <a:pPr marL="457189" indent="-457189">
              <a:buSzPct val="100000"/>
              <a:buChar char="•"/>
            </a:pPr>
            <a:r>
              <a:rPr lang="en-US" sz="1467" dirty="0">
                <a:solidFill>
                  <a:srgbClr val="FFFFFF"/>
                </a:solidFill>
                <a:latin typeface="Calibri" pitchFamily="34" charset="0"/>
                <a:ea typeface="Calibri" pitchFamily="34" charset="-122"/>
                <a:cs typeface="Calibri" pitchFamily="34" charset="-120"/>
              </a:rPr>
              <a:t>Elke besloten ruimte ligt in een brandcompartiment</a:t>
            </a:r>
            <a:endParaRPr lang="en-US" sz="1467" dirty="0"/>
          </a:p>
          <a:p>
            <a:pPr marL="457189" indent="-457189">
              <a:buSzPct val="100000"/>
              <a:buChar char="•"/>
            </a:pPr>
            <a:r>
              <a:rPr lang="en-US" sz="1467" dirty="0" err="1">
                <a:solidFill>
                  <a:srgbClr val="FFFFFF"/>
                </a:solidFill>
                <a:latin typeface="Calibri" pitchFamily="34" charset="0"/>
                <a:ea typeface="Calibri" pitchFamily="34" charset="-122"/>
                <a:cs typeface="Calibri" pitchFamily="34" charset="-120"/>
              </a:rPr>
              <a:t>Uitzonderingen</a:t>
            </a:r>
            <a:endParaRPr lang="en-US" sz="1467" dirty="0">
              <a:solidFill>
                <a:srgbClr val="FFFFFF"/>
              </a:solidFill>
              <a:latin typeface="Calibri" pitchFamily="34" charset="0"/>
              <a:ea typeface="Calibri" pitchFamily="34" charset="-122"/>
              <a:cs typeface="Calibri" pitchFamily="34" charset="-120"/>
            </a:endParaRPr>
          </a:p>
          <a:p>
            <a:pPr marL="914389" lvl="1" indent="-457189">
              <a:buSzPct val="100000"/>
              <a:buChar char="•"/>
            </a:pPr>
            <a:r>
              <a:rPr lang="en-US" sz="1467" dirty="0" err="1">
                <a:solidFill>
                  <a:srgbClr val="FFFFFF"/>
                </a:solidFill>
                <a:latin typeface="Calibri" pitchFamily="34" charset="0"/>
                <a:ea typeface="Calibri" pitchFamily="34" charset="-122"/>
                <a:cs typeface="Calibri" pitchFamily="34" charset="-120"/>
              </a:rPr>
              <a:t>Toiletruimten</a:t>
            </a:r>
            <a:r>
              <a:rPr lang="en-US" sz="1467" dirty="0">
                <a:solidFill>
                  <a:srgbClr val="FFFFFF"/>
                </a:solidFill>
                <a:latin typeface="Calibri" pitchFamily="34" charset="0"/>
                <a:ea typeface="Calibri" pitchFamily="34" charset="-122"/>
                <a:cs typeface="Calibri" pitchFamily="34" charset="-120"/>
              </a:rPr>
              <a:t>, </a:t>
            </a:r>
            <a:r>
              <a:rPr lang="en-US" sz="1467" dirty="0" err="1">
                <a:solidFill>
                  <a:srgbClr val="FFFFFF"/>
                </a:solidFill>
                <a:latin typeface="Calibri" pitchFamily="34" charset="0"/>
                <a:ea typeface="Calibri" pitchFamily="34" charset="-122"/>
                <a:cs typeface="Calibri" pitchFamily="34" charset="-120"/>
              </a:rPr>
              <a:t>badruimten</a:t>
            </a:r>
            <a:endParaRPr lang="en-US" sz="1467" dirty="0"/>
          </a:p>
          <a:p>
            <a:pPr marL="914389" lvl="1" indent="-457189">
              <a:buSzPct val="100000"/>
              <a:buChar char="•"/>
            </a:pPr>
            <a:r>
              <a:rPr lang="en-US" sz="1467" dirty="0" err="1">
                <a:solidFill>
                  <a:srgbClr val="FFFFFF"/>
                </a:solidFill>
                <a:latin typeface="Calibri" pitchFamily="34" charset="0"/>
                <a:ea typeface="Calibri" pitchFamily="34" charset="-122"/>
                <a:cs typeface="Calibri" pitchFamily="34" charset="-120"/>
              </a:rPr>
              <a:t>Liftschacht</a:t>
            </a:r>
            <a:r>
              <a:rPr lang="en-US" sz="1467" dirty="0">
                <a:solidFill>
                  <a:srgbClr val="FFFFFF"/>
                </a:solidFill>
                <a:latin typeface="Calibri" pitchFamily="34" charset="0"/>
                <a:ea typeface="Calibri" pitchFamily="34" charset="-122"/>
                <a:cs typeface="Calibri" pitchFamily="34" charset="-120"/>
              </a:rPr>
              <a:t> </a:t>
            </a:r>
            <a:r>
              <a:rPr lang="en-US" sz="1467" dirty="0" err="1">
                <a:solidFill>
                  <a:srgbClr val="FFFFFF"/>
                </a:solidFill>
                <a:latin typeface="Calibri" pitchFamily="34" charset="0"/>
                <a:ea typeface="Calibri" pitchFamily="34" charset="-122"/>
                <a:cs typeface="Calibri" pitchFamily="34" charset="-120"/>
              </a:rPr>
              <a:t>onder</a:t>
            </a:r>
            <a:r>
              <a:rPr lang="en-US" sz="1467" dirty="0">
                <a:solidFill>
                  <a:srgbClr val="FFFFFF"/>
                </a:solidFill>
                <a:latin typeface="Calibri" pitchFamily="34" charset="0"/>
                <a:ea typeface="Calibri" pitchFamily="34" charset="-122"/>
                <a:cs typeface="Calibri" pitchFamily="34" charset="-120"/>
              </a:rPr>
              <a:t> </a:t>
            </a:r>
            <a:r>
              <a:rPr lang="en-US" sz="1467" dirty="0" err="1">
                <a:solidFill>
                  <a:srgbClr val="FFFFFF"/>
                </a:solidFill>
                <a:latin typeface="Calibri" pitchFamily="34" charset="0"/>
                <a:ea typeface="Calibri" pitchFamily="34" charset="-122"/>
                <a:cs typeface="Calibri" pitchFamily="34" charset="-120"/>
              </a:rPr>
              <a:t>voorwaarden</a:t>
            </a:r>
            <a:endParaRPr lang="en-US" sz="1467" dirty="0"/>
          </a:p>
          <a:p>
            <a:pPr marL="914389" lvl="1" indent="-457189">
              <a:buSzPct val="100000"/>
              <a:buChar char="•"/>
            </a:pPr>
            <a:r>
              <a:rPr lang="en-US" sz="1467" dirty="0">
                <a:solidFill>
                  <a:srgbClr val="FFFFFF"/>
                </a:solidFill>
                <a:latin typeface="Calibri" pitchFamily="34" charset="0"/>
                <a:ea typeface="Calibri" pitchFamily="34" charset="-122"/>
                <a:cs typeface="Calibri" pitchFamily="34" charset="-120"/>
              </a:rPr>
              <a:t>Technische </a:t>
            </a:r>
            <a:r>
              <a:rPr lang="en-US" sz="1467" dirty="0" err="1">
                <a:solidFill>
                  <a:srgbClr val="FFFFFF"/>
                </a:solidFill>
                <a:latin typeface="Calibri" pitchFamily="34" charset="0"/>
                <a:ea typeface="Calibri" pitchFamily="34" charset="-122"/>
                <a:cs typeface="Calibri" pitchFamily="34" charset="-120"/>
              </a:rPr>
              <a:t>ruimte</a:t>
            </a:r>
            <a:r>
              <a:rPr lang="en-US" sz="1467" dirty="0">
                <a:solidFill>
                  <a:srgbClr val="FFFFFF"/>
                </a:solidFill>
                <a:latin typeface="Calibri" pitchFamily="34" charset="0"/>
                <a:ea typeface="Calibri" pitchFamily="34" charset="-122"/>
                <a:cs typeface="Calibri" pitchFamily="34" charset="-120"/>
              </a:rPr>
              <a:t> </a:t>
            </a:r>
            <a:r>
              <a:rPr lang="en-US" sz="1467" dirty="0" err="1">
                <a:solidFill>
                  <a:srgbClr val="FFFFFF"/>
                </a:solidFill>
                <a:latin typeface="Calibri" pitchFamily="34" charset="0"/>
                <a:ea typeface="Calibri" pitchFamily="34" charset="-122"/>
                <a:cs typeface="Calibri" pitchFamily="34" charset="-120"/>
              </a:rPr>
              <a:t>onder</a:t>
            </a:r>
            <a:r>
              <a:rPr lang="en-US" sz="1467" dirty="0">
                <a:solidFill>
                  <a:srgbClr val="FFFFFF"/>
                </a:solidFill>
                <a:latin typeface="Calibri" pitchFamily="34" charset="0"/>
                <a:ea typeface="Calibri" pitchFamily="34" charset="-122"/>
                <a:cs typeface="Calibri" pitchFamily="34" charset="-120"/>
              </a:rPr>
              <a:t> </a:t>
            </a:r>
            <a:r>
              <a:rPr lang="en-US" sz="1467" dirty="0" err="1">
                <a:solidFill>
                  <a:srgbClr val="FFFFFF"/>
                </a:solidFill>
                <a:latin typeface="Calibri" pitchFamily="34" charset="0"/>
                <a:ea typeface="Calibri" pitchFamily="34" charset="-122"/>
                <a:cs typeface="Calibri" pitchFamily="34" charset="-120"/>
              </a:rPr>
              <a:t>voorwaarden</a:t>
            </a:r>
            <a:endParaRPr lang="en-US" sz="1467" dirty="0">
              <a:solidFill>
                <a:srgbClr val="FFFFFF"/>
              </a:solidFill>
              <a:latin typeface="Calibri" pitchFamily="34" charset="0"/>
              <a:ea typeface="Calibri" pitchFamily="34" charset="-122"/>
              <a:cs typeface="Calibri" pitchFamily="34" charset="-120"/>
            </a:endParaRPr>
          </a:p>
          <a:p>
            <a:pPr marL="914389" lvl="1" indent="-457189">
              <a:buSzPct val="100000"/>
              <a:buChar char="•"/>
            </a:pPr>
            <a:r>
              <a:rPr lang="en-US" sz="1467" dirty="0" err="1">
                <a:solidFill>
                  <a:srgbClr val="FFFFFF"/>
                </a:solidFill>
                <a:latin typeface="Calibri" pitchFamily="34" charset="0"/>
                <a:ea typeface="Calibri" pitchFamily="34" charset="-122"/>
                <a:cs typeface="Calibri" pitchFamily="34" charset="-120"/>
              </a:rPr>
              <a:t>Gebruiksfunctie</a:t>
            </a:r>
            <a:r>
              <a:rPr lang="en-US" sz="1467" dirty="0">
                <a:solidFill>
                  <a:srgbClr val="FFFFFF"/>
                </a:solidFill>
                <a:latin typeface="Calibri" pitchFamily="34" charset="0"/>
                <a:ea typeface="Calibri" pitchFamily="34" charset="-122"/>
                <a:cs typeface="Calibri" pitchFamily="34" charset="-120"/>
              </a:rPr>
              <a:t> met max m² en perm. </a:t>
            </a:r>
            <a:r>
              <a:rPr lang="en-US" sz="1467" dirty="0" err="1">
                <a:solidFill>
                  <a:srgbClr val="FFFFFF"/>
                </a:solidFill>
                <a:latin typeface="Calibri" pitchFamily="34" charset="0"/>
                <a:ea typeface="Calibri" pitchFamily="34" charset="-122"/>
                <a:cs typeface="Calibri" pitchFamily="34" charset="-120"/>
              </a:rPr>
              <a:t>vuurbelasting</a:t>
            </a:r>
            <a:endParaRPr lang="en-US" sz="1467" dirty="0"/>
          </a:p>
          <a:p>
            <a:pPr marL="457189" indent="-457189">
              <a:buSzPct val="100000"/>
              <a:buChar char="•"/>
            </a:pPr>
            <a:r>
              <a:rPr lang="en-US" sz="1467" dirty="0">
                <a:solidFill>
                  <a:srgbClr val="FFFFFF"/>
                </a:solidFill>
                <a:latin typeface="Calibri" pitchFamily="34" charset="0"/>
                <a:ea typeface="Calibri" pitchFamily="34" charset="-122"/>
                <a:cs typeface="Calibri" pitchFamily="34" charset="-120"/>
              </a:rPr>
              <a:t>Extra beschermde vluchtroute NIET door </a:t>
            </a:r>
            <a:r>
              <a:rPr lang="en-US" sz="1467" dirty="0" err="1">
                <a:solidFill>
                  <a:srgbClr val="FFFFFF"/>
                </a:solidFill>
                <a:latin typeface="Calibri" pitchFamily="34" charset="0"/>
                <a:ea typeface="Calibri" pitchFamily="34" charset="-122"/>
                <a:cs typeface="Calibri" pitchFamily="34" charset="-120"/>
              </a:rPr>
              <a:t>brandcompartiment</a:t>
            </a:r>
            <a:endParaRPr lang="en-US" sz="1467" dirty="0"/>
          </a:p>
        </p:txBody>
      </p:sp>
      <p:sp>
        <p:nvSpPr>
          <p:cNvPr id="10" name="Shape 8"/>
          <p:cNvSpPr/>
          <p:nvPr/>
        </p:nvSpPr>
        <p:spPr>
          <a:xfrm>
            <a:off x="6339840" y="1706880"/>
            <a:ext cx="5303520" cy="225552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1" name="Shape 9"/>
          <p:cNvSpPr/>
          <p:nvPr/>
        </p:nvSpPr>
        <p:spPr>
          <a:xfrm>
            <a:off x="6339840" y="1706880"/>
            <a:ext cx="73152" cy="2255520"/>
          </a:xfrm>
          <a:prstGeom prst="rect">
            <a:avLst/>
          </a:prstGeom>
          <a:solidFill>
            <a:schemeClr val="tx1"/>
          </a:solidFill>
          <a:ln w="12700">
            <a:solidFill>
              <a:schemeClr val="tx1"/>
            </a:solidFill>
            <a:prstDash val="solid"/>
          </a:ln>
        </p:spPr>
        <p:txBody>
          <a:bodyPr/>
          <a:lstStyle/>
          <a:p>
            <a:endParaRPr lang="nl-NL" sz="2400"/>
          </a:p>
        </p:txBody>
      </p:sp>
      <p:sp>
        <p:nvSpPr>
          <p:cNvPr id="12" name="Text 10"/>
          <p:cNvSpPr/>
          <p:nvPr/>
        </p:nvSpPr>
        <p:spPr>
          <a:xfrm>
            <a:off x="6559296" y="1926336"/>
            <a:ext cx="496214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Maximale</a:t>
            </a:r>
            <a:r>
              <a:rPr lang="en-US" sz="1600" b="1" dirty="0">
                <a:solidFill>
                  <a:srgbClr val="1F2D3D"/>
                </a:solidFill>
                <a:latin typeface="Trebuchet MS" pitchFamily="34" charset="0"/>
                <a:ea typeface="Trebuchet MS" pitchFamily="34" charset="-122"/>
                <a:cs typeface="Trebuchet MS" pitchFamily="34" charset="-120"/>
              </a:rPr>
              <a:t> omvang</a:t>
            </a:r>
            <a:endParaRPr lang="en-US" sz="1600" dirty="0"/>
          </a:p>
        </p:txBody>
      </p:sp>
      <p:sp>
        <p:nvSpPr>
          <p:cNvPr id="13" name="Text 11"/>
          <p:cNvSpPr/>
          <p:nvPr/>
        </p:nvSpPr>
        <p:spPr>
          <a:xfrm>
            <a:off x="6608064" y="2365248"/>
            <a:ext cx="4913376" cy="1499616"/>
          </a:xfrm>
          <a:prstGeom prst="rect">
            <a:avLst/>
          </a:prstGeom>
          <a:noFill/>
          <a:ln/>
        </p:spPr>
        <p:txBody>
          <a:bodyPr wrap="square" rtlCol="0" anchor="ctr"/>
          <a:lstStyle/>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Omvang afhankelijk van </a:t>
            </a:r>
            <a:r>
              <a:rPr lang="en-US" sz="1467" dirty="0" err="1">
                <a:solidFill>
                  <a:srgbClr val="1F2D3D"/>
                </a:solidFill>
                <a:latin typeface="Calibri" pitchFamily="34" charset="0"/>
                <a:ea typeface="Calibri" pitchFamily="34" charset="-122"/>
                <a:cs typeface="Calibri" pitchFamily="34" charset="-120"/>
              </a:rPr>
              <a:t>gebruiksfunctie</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Specifiek</a:t>
            </a:r>
            <a:r>
              <a:rPr lang="en-US" sz="1467" dirty="0">
                <a:solidFill>
                  <a:srgbClr val="1F2D3D"/>
                </a:solidFill>
                <a:latin typeface="Calibri" pitchFamily="34" charset="0"/>
                <a:ea typeface="Calibri" pitchFamily="34" charset="-122"/>
                <a:cs typeface="Calibri" pitchFamily="34" charset="-120"/>
              </a:rPr>
              <a:t> max. </a:t>
            </a:r>
            <a:r>
              <a:rPr lang="en-US" sz="1467" dirty="0" err="1">
                <a:solidFill>
                  <a:srgbClr val="1F2D3D"/>
                </a:solidFill>
                <a:latin typeface="Calibri" pitchFamily="34" charset="0"/>
                <a:ea typeface="Calibri" pitchFamily="34" charset="-122"/>
                <a:cs typeface="Calibri" pitchFamily="34" charset="-120"/>
              </a:rPr>
              <a:t>woonwagens</a:t>
            </a:r>
            <a:r>
              <a:rPr lang="en-US" sz="1467" dirty="0">
                <a:solidFill>
                  <a:srgbClr val="1F2D3D"/>
                </a:solidFill>
                <a:latin typeface="Calibri" pitchFamily="34" charset="0"/>
                <a:ea typeface="Calibri" pitchFamily="34" charset="-122"/>
                <a:cs typeface="Calibri" pitchFamily="34" charset="-120"/>
              </a:rPr>
              <a:t> en </a:t>
            </a:r>
            <a:r>
              <a:rPr lang="en-US" sz="1467" dirty="0" err="1">
                <a:solidFill>
                  <a:srgbClr val="1F2D3D"/>
                </a:solidFill>
                <a:latin typeface="Calibri" pitchFamily="34" charset="0"/>
                <a:ea typeface="Calibri" pitchFamily="34" charset="-122"/>
                <a:cs typeface="Calibri" pitchFamily="34" charset="-120"/>
              </a:rPr>
              <a:t>wegtunnelbuis</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Max. 1 woonfunctie + nevengebruiksfuncties per compartiment</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Technische ruimte &gt; 50/100 m²: apart brandcompartiment</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Strekt zich niet uit over meer dan 1 perceel</a:t>
            </a:r>
            <a:endParaRPr lang="en-US" sz="1467" dirty="0"/>
          </a:p>
        </p:txBody>
      </p:sp>
      <p:sp>
        <p:nvSpPr>
          <p:cNvPr id="14" name="Shape 12"/>
          <p:cNvSpPr/>
          <p:nvPr/>
        </p:nvSpPr>
        <p:spPr>
          <a:xfrm>
            <a:off x="6339840" y="4120896"/>
            <a:ext cx="5303520" cy="2279904"/>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5" name="Shape 13"/>
          <p:cNvSpPr/>
          <p:nvPr/>
        </p:nvSpPr>
        <p:spPr>
          <a:xfrm>
            <a:off x="6339840" y="4120896"/>
            <a:ext cx="73152" cy="2279904"/>
          </a:xfrm>
          <a:prstGeom prst="rect">
            <a:avLst/>
          </a:prstGeom>
          <a:solidFill>
            <a:schemeClr val="tx1"/>
          </a:solidFill>
          <a:ln w="12700">
            <a:solidFill>
              <a:schemeClr val="tx1"/>
            </a:solidFill>
            <a:prstDash val="solid"/>
          </a:ln>
        </p:spPr>
        <p:txBody>
          <a:bodyPr/>
          <a:lstStyle/>
          <a:p>
            <a:endParaRPr lang="nl-NL" sz="2400"/>
          </a:p>
        </p:txBody>
      </p:sp>
      <p:sp>
        <p:nvSpPr>
          <p:cNvPr id="16" name="Text 14"/>
          <p:cNvSpPr/>
          <p:nvPr/>
        </p:nvSpPr>
        <p:spPr>
          <a:xfrm>
            <a:off x="6559296" y="4340352"/>
            <a:ext cx="4962144" cy="463296"/>
          </a:xfrm>
          <a:prstGeom prst="rect">
            <a:avLst/>
          </a:prstGeom>
          <a:noFill/>
          <a:ln/>
        </p:spPr>
        <p:txBody>
          <a:bodyPr wrap="square" rtlCol="0" anchor="ctr"/>
          <a:lstStyle/>
          <a:p>
            <a:r>
              <a:rPr lang="en-US" sz="1600" b="1" dirty="0">
                <a:solidFill>
                  <a:srgbClr val="1F2D3D"/>
                </a:solidFill>
                <a:latin typeface="Trebuchet MS" pitchFamily="34" charset="0"/>
                <a:ea typeface="Trebuchet MS" pitchFamily="34" charset="-122"/>
                <a:cs typeface="Trebuchet MS" pitchFamily="34" charset="-120"/>
              </a:rPr>
              <a:t>Bijzondere compartimenten</a:t>
            </a:r>
            <a:endParaRPr lang="en-US" sz="1600" dirty="0"/>
          </a:p>
        </p:txBody>
      </p:sp>
      <p:sp>
        <p:nvSpPr>
          <p:cNvPr id="17" name="Text 15"/>
          <p:cNvSpPr/>
          <p:nvPr/>
        </p:nvSpPr>
        <p:spPr>
          <a:xfrm>
            <a:off x="6608064" y="4779264"/>
            <a:ext cx="4913376" cy="1524000"/>
          </a:xfrm>
          <a:prstGeom prst="rect">
            <a:avLst/>
          </a:prstGeom>
          <a:noFill/>
          <a:ln/>
        </p:spPr>
        <p:txBody>
          <a:bodyPr wrap="square" rtlCol="0" anchor="ctr"/>
          <a:lstStyle/>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Celeenheden</a:t>
            </a:r>
            <a:r>
              <a:rPr lang="en-US" sz="1467" dirty="0">
                <a:solidFill>
                  <a:srgbClr val="1F2D3D"/>
                </a:solidFill>
                <a:latin typeface="Calibri" pitchFamily="34" charset="0"/>
                <a:ea typeface="Calibri" pitchFamily="34" charset="-122"/>
                <a:cs typeface="Calibri" pitchFamily="34" charset="-120"/>
              </a:rPr>
              <a:t>: max. 500/1.000 m² en max. 77% per bouwlaag</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Bedgebied bedgebonden patiënten: max. 77% van bouwlaag</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Industriefunctie &gt; 1.000/2.000 m²: andere regels nevengebruiksfuncties</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Niet-besloten gebruiksgebied: ligt ook in brandcompartiment</a:t>
            </a:r>
            <a:endParaRPr lang="en-US" sz="1467" dirty="0"/>
          </a:p>
        </p:txBody>
      </p:sp>
      <p:sp>
        <p:nvSpPr>
          <p:cNvPr id="18" name="Titel 17">
            <a:extLst>
              <a:ext uri="{FF2B5EF4-FFF2-40B4-BE49-F238E27FC236}">
                <a16:creationId xmlns:a16="http://schemas.microsoft.com/office/drawing/2014/main" id="{8134C34F-C3D1-850F-2834-FE95CE1EEE7B}"/>
              </a:ext>
            </a:extLst>
          </p:cNvPr>
          <p:cNvSpPr>
            <a:spLocks noGrp="1"/>
          </p:cNvSpPr>
          <p:nvPr>
            <p:ph type="title"/>
          </p:nvPr>
        </p:nvSpPr>
        <p:spPr/>
        <p:txBody>
          <a:bodyPr/>
          <a:lstStyle/>
          <a:p>
            <a:r>
              <a:rPr lang="nl-NL" dirty="0"/>
              <a:t>Brandcompartimenten: indeling &amp; omvang</a:t>
            </a:r>
            <a:br>
              <a:rPr lang="nl-NL" dirty="0"/>
            </a:br>
            <a:endParaRPr lang="nl-NL"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6F678-4CF0-FA00-5C65-6DB3472088E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2792135-33C0-5E57-9CDE-49293006C15C}"/>
              </a:ext>
            </a:extLst>
          </p:cNvPr>
          <p:cNvSpPr/>
          <p:nvPr/>
        </p:nvSpPr>
        <p:spPr>
          <a:xfrm>
            <a:off x="9259554" y="407275"/>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a:extLst>
              <a:ext uri="{FF2B5EF4-FFF2-40B4-BE49-F238E27FC236}">
                <a16:creationId xmlns:a16="http://schemas.microsoft.com/office/drawing/2014/main" id="{647B5DCF-8A1E-BA25-D230-80F78F79F0D8}"/>
              </a:ext>
            </a:extLst>
          </p:cNvPr>
          <p:cNvSpPr/>
          <p:nvPr/>
        </p:nvSpPr>
        <p:spPr>
          <a:xfrm>
            <a:off x="9235170" y="407275"/>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BRANDCOMPARTIMENTERING</a:t>
            </a:r>
            <a:endParaRPr lang="en-US" sz="1200" dirty="0"/>
          </a:p>
        </p:txBody>
      </p:sp>
      <p:sp>
        <p:nvSpPr>
          <p:cNvPr id="6" name="Shape 4">
            <a:extLst>
              <a:ext uri="{FF2B5EF4-FFF2-40B4-BE49-F238E27FC236}">
                <a16:creationId xmlns:a16="http://schemas.microsoft.com/office/drawing/2014/main" id="{C5B1A23A-A6AD-312C-7914-B70D82ACE4B1}"/>
              </a:ext>
            </a:extLst>
          </p:cNvPr>
          <p:cNvSpPr/>
          <p:nvPr/>
        </p:nvSpPr>
        <p:spPr>
          <a:xfrm>
            <a:off x="609600" y="1952604"/>
            <a:ext cx="2682240" cy="1584960"/>
          </a:xfrm>
          <a:prstGeom prst="rect">
            <a:avLst/>
          </a:prstGeom>
          <a:solidFill>
            <a:srgbClr val="C94B2B"/>
          </a:solidFill>
          <a:ln w="12700">
            <a:solidFill>
              <a:srgbClr val="C94B2B"/>
            </a:solidFill>
            <a:prstDash val="solid"/>
          </a:ln>
        </p:spPr>
        <p:txBody>
          <a:bodyPr/>
          <a:lstStyle/>
          <a:p>
            <a:endParaRPr lang="nl-NL" sz="2400"/>
          </a:p>
        </p:txBody>
      </p:sp>
      <p:sp>
        <p:nvSpPr>
          <p:cNvPr id="7" name="Text 5">
            <a:extLst>
              <a:ext uri="{FF2B5EF4-FFF2-40B4-BE49-F238E27FC236}">
                <a16:creationId xmlns:a16="http://schemas.microsoft.com/office/drawing/2014/main" id="{DEBEF5E9-3855-7762-2AF3-25AD88EE9CC4}"/>
              </a:ext>
            </a:extLst>
          </p:cNvPr>
          <p:cNvSpPr/>
          <p:nvPr/>
        </p:nvSpPr>
        <p:spPr>
          <a:xfrm>
            <a:off x="609600" y="2050140"/>
            <a:ext cx="2682240" cy="871728"/>
          </a:xfrm>
          <a:prstGeom prst="rect">
            <a:avLst/>
          </a:prstGeom>
          <a:noFill/>
          <a:ln/>
        </p:spPr>
        <p:txBody>
          <a:bodyPr wrap="square" lIns="0" tIns="0" rIns="0" bIns="0" rtlCol="0" anchor="ctr"/>
          <a:lstStyle/>
          <a:p>
            <a:pPr algn="ctr"/>
            <a:r>
              <a:rPr lang="en-US" sz="3600" b="1" dirty="0">
                <a:solidFill>
                  <a:srgbClr val="FFFFFF"/>
                </a:solidFill>
                <a:latin typeface="Trebuchet MS" pitchFamily="34" charset="0"/>
                <a:ea typeface="Trebuchet MS" pitchFamily="34" charset="-122"/>
                <a:cs typeface="Trebuchet MS" pitchFamily="34" charset="-120"/>
              </a:rPr>
              <a:t>≥20 min</a:t>
            </a:r>
            <a:endParaRPr lang="en-US" sz="3600" dirty="0"/>
          </a:p>
        </p:txBody>
      </p:sp>
      <p:sp>
        <p:nvSpPr>
          <p:cNvPr id="8" name="Text 6">
            <a:extLst>
              <a:ext uri="{FF2B5EF4-FFF2-40B4-BE49-F238E27FC236}">
                <a16:creationId xmlns:a16="http://schemas.microsoft.com/office/drawing/2014/main" id="{0573838A-0B8B-0FF5-1082-B729503727C8}"/>
              </a:ext>
            </a:extLst>
          </p:cNvPr>
          <p:cNvSpPr/>
          <p:nvPr/>
        </p:nvSpPr>
        <p:spPr>
          <a:xfrm>
            <a:off x="609600" y="2824332"/>
            <a:ext cx="2682240" cy="633984"/>
          </a:xfrm>
          <a:prstGeom prst="rect">
            <a:avLst/>
          </a:prstGeom>
          <a:noFill/>
          <a:ln/>
        </p:spPr>
        <p:txBody>
          <a:bodyPr wrap="square" lIns="0" tIns="0" rIns="0" bIns="0" rtlCol="0" anchor="t"/>
          <a:lstStyle/>
          <a:p>
            <a:pPr algn="ctr"/>
            <a:r>
              <a:rPr lang="en-US" sz="1333" dirty="0">
                <a:solidFill>
                  <a:srgbClr val="CADDE8"/>
                </a:solidFill>
                <a:latin typeface="Calibri" pitchFamily="34" charset="0"/>
                <a:ea typeface="Calibri" pitchFamily="34" charset="-122"/>
                <a:cs typeface="Calibri" pitchFamily="34" charset="-120"/>
              </a:rPr>
              <a:t>Min. WBDBO (</a:t>
            </a:r>
            <a:r>
              <a:rPr lang="en-US" sz="1333" dirty="0" err="1">
                <a:solidFill>
                  <a:srgbClr val="CADDE8"/>
                </a:solidFill>
                <a:latin typeface="Calibri" pitchFamily="34" charset="0"/>
                <a:ea typeface="Calibri" pitchFamily="34" charset="-122"/>
                <a:cs typeface="Calibri" pitchFamily="34" charset="-120"/>
              </a:rPr>
              <a:t>bestaande</a:t>
            </a:r>
            <a:r>
              <a:rPr lang="en-US" sz="1333" dirty="0">
                <a:solidFill>
                  <a:srgbClr val="CADDE8"/>
                </a:solidFill>
                <a:latin typeface="Calibri" pitchFamily="34" charset="0"/>
                <a:ea typeface="Calibri" pitchFamily="34" charset="-122"/>
                <a:cs typeface="Calibri" pitchFamily="34" charset="-120"/>
              </a:rPr>
              <a:t> bouw)</a:t>
            </a:r>
            <a:endParaRPr lang="en-US" sz="1333" dirty="0"/>
          </a:p>
        </p:txBody>
      </p:sp>
      <p:sp>
        <p:nvSpPr>
          <p:cNvPr id="9" name="Shape 7">
            <a:extLst>
              <a:ext uri="{FF2B5EF4-FFF2-40B4-BE49-F238E27FC236}">
                <a16:creationId xmlns:a16="http://schemas.microsoft.com/office/drawing/2014/main" id="{BFF465B8-1A7C-3250-7250-EF735F55AAA4}"/>
              </a:ext>
            </a:extLst>
          </p:cNvPr>
          <p:cNvSpPr/>
          <p:nvPr/>
        </p:nvSpPr>
        <p:spPr>
          <a:xfrm>
            <a:off x="3535680" y="1952604"/>
            <a:ext cx="2682240" cy="1584960"/>
          </a:xfrm>
          <a:prstGeom prst="rect">
            <a:avLst/>
          </a:prstGeom>
          <a:solidFill>
            <a:srgbClr val="1A2744"/>
          </a:solidFill>
          <a:ln w="12700">
            <a:solidFill>
              <a:srgbClr val="1A2744"/>
            </a:solidFill>
            <a:prstDash val="solid"/>
          </a:ln>
        </p:spPr>
        <p:txBody>
          <a:bodyPr/>
          <a:lstStyle/>
          <a:p>
            <a:endParaRPr lang="nl-NL" sz="2400"/>
          </a:p>
        </p:txBody>
      </p:sp>
      <p:sp>
        <p:nvSpPr>
          <p:cNvPr id="10" name="Text 8">
            <a:extLst>
              <a:ext uri="{FF2B5EF4-FFF2-40B4-BE49-F238E27FC236}">
                <a16:creationId xmlns:a16="http://schemas.microsoft.com/office/drawing/2014/main" id="{76E1ADC8-C988-1A69-20A4-6236660FE69B}"/>
              </a:ext>
            </a:extLst>
          </p:cNvPr>
          <p:cNvSpPr/>
          <p:nvPr/>
        </p:nvSpPr>
        <p:spPr>
          <a:xfrm>
            <a:off x="3535680" y="2050140"/>
            <a:ext cx="2682240" cy="871728"/>
          </a:xfrm>
          <a:prstGeom prst="rect">
            <a:avLst/>
          </a:prstGeom>
          <a:noFill/>
          <a:ln/>
        </p:spPr>
        <p:txBody>
          <a:bodyPr wrap="square" lIns="0" tIns="0" rIns="0" bIns="0" rtlCol="0" anchor="ctr"/>
          <a:lstStyle/>
          <a:p>
            <a:pPr algn="ctr"/>
            <a:r>
              <a:rPr lang="en-US" sz="3600" b="1" dirty="0">
                <a:solidFill>
                  <a:srgbClr val="FFFFFF"/>
                </a:solidFill>
                <a:latin typeface="Trebuchet MS" pitchFamily="34" charset="0"/>
                <a:ea typeface="Trebuchet MS" pitchFamily="34" charset="-122"/>
                <a:cs typeface="Trebuchet MS" pitchFamily="34" charset="-120"/>
              </a:rPr>
              <a:t>≥5 m</a:t>
            </a:r>
            <a:endParaRPr lang="en-US" sz="3600" dirty="0"/>
          </a:p>
        </p:txBody>
      </p:sp>
      <p:sp>
        <p:nvSpPr>
          <p:cNvPr id="11" name="Text 9">
            <a:extLst>
              <a:ext uri="{FF2B5EF4-FFF2-40B4-BE49-F238E27FC236}">
                <a16:creationId xmlns:a16="http://schemas.microsoft.com/office/drawing/2014/main" id="{0EE4E6D3-644E-E542-E325-3666B8885010}"/>
              </a:ext>
            </a:extLst>
          </p:cNvPr>
          <p:cNvSpPr/>
          <p:nvPr/>
        </p:nvSpPr>
        <p:spPr>
          <a:xfrm>
            <a:off x="3535680" y="2824332"/>
            <a:ext cx="2682240" cy="633984"/>
          </a:xfrm>
          <a:prstGeom prst="rect">
            <a:avLst/>
          </a:prstGeom>
          <a:noFill/>
          <a:ln/>
        </p:spPr>
        <p:txBody>
          <a:bodyPr wrap="square" lIns="0" tIns="0" rIns="0" bIns="0" rtlCol="0" anchor="t"/>
          <a:lstStyle/>
          <a:p>
            <a:pPr algn="ctr"/>
            <a:r>
              <a:rPr lang="en-US" sz="1333" dirty="0" err="1">
                <a:solidFill>
                  <a:srgbClr val="CADDE8"/>
                </a:solidFill>
                <a:latin typeface="Calibri" pitchFamily="34" charset="0"/>
                <a:ea typeface="Calibri" pitchFamily="34" charset="-122"/>
                <a:cs typeface="Calibri" pitchFamily="34" charset="-120"/>
              </a:rPr>
              <a:t>Woonwagens</a:t>
            </a:r>
            <a:endParaRPr lang="en-US" sz="1333" dirty="0"/>
          </a:p>
        </p:txBody>
      </p:sp>
      <p:sp>
        <p:nvSpPr>
          <p:cNvPr id="12" name="Shape 10">
            <a:extLst>
              <a:ext uri="{FF2B5EF4-FFF2-40B4-BE49-F238E27FC236}">
                <a16:creationId xmlns:a16="http://schemas.microsoft.com/office/drawing/2014/main" id="{A8F94C84-13EC-5277-A1A0-72B175FAE34F}"/>
              </a:ext>
            </a:extLst>
          </p:cNvPr>
          <p:cNvSpPr/>
          <p:nvPr/>
        </p:nvSpPr>
        <p:spPr>
          <a:xfrm>
            <a:off x="6461760" y="1952604"/>
            <a:ext cx="2682240" cy="1584960"/>
          </a:xfrm>
          <a:prstGeom prst="rect">
            <a:avLst/>
          </a:prstGeom>
          <a:solidFill>
            <a:srgbClr val="2C5F2D"/>
          </a:solidFill>
          <a:ln w="12700">
            <a:solidFill>
              <a:srgbClr val="2C5F2D"/>
            </a:solidFill>
            <a:prstDash val="solid"/>
          </a:ln>
        </p:spPr>
        <p:txBody>
          <a:bodyPr/>
          <a:lstStyle/>
          <a:p>
            <a:endParaRPr lang="nl-NL" sz="2400"/>
          </a:p>
        </p:txBody>
      </p:sp>
      <p:sp>
        <p:nvSpPr>
          <p:cNvPr id="13" name="Text 11">
            <a:extLst>
              <a:ext uri="{FF2B5EF4-FFF2-40B4-BE49-F238E27FC236}">
                <a16:creationId xmlns:a16="http://schemas.microsoft.com/office/drawing/2014/main" id="{74442BFC-C304-CFEB-48C1-EE9F728B5C23}"/>
              </a:ext>
            </a:extLst>
          </p:cNvPr>
          <p:cNvSpPr/>
          <p:nvPr/>
        </p:nvSpPr>
        <p:spPr>
          <a:xfrm>
            <a:off x="6461760" y="2050140"/>
            <a:ext cx="2682240" cy="871728"/>
          </a:xfrm>
          <a:prstGeom prst="rect">
            <a:avLst/>
          </a:prstGeom>
          <a:noFill/>
          <a:ln/>
        </p:spPr>
        <p:txBody>
          <a:bodyPr wrap="square" lIns="0" tIns="0" rIns="0" bIns="0" rtlCol="0" anchor="ctr"/>
          <a:lstStyle/>
          <a:p>
            <a:pPr algn="ctr"/>
            <a:r>
              <a:rPr lang="en-US" sz="3600" b="1" dirty="0">
                <a:solidFill>
                  <a:srgbClr val="FFFFFF"/>
                </a:solidFill>
                <a:latin typeface="Trebuchet MS" pitchFamily="34" charset="0"/>
                <a:ea typeface="Trebuchet MS" pitchFamily="34" charset="-122"/>
                <a:cs typeface="Trebuchet MS" pitchFamily="34" charset="-120"/>
              </a:rPr>
              <a:t>≥20 min</a:t>
            </a:r>
            <a:endParaRPr lang="en-US" sz="3600" dirty="0"/>
          </a:p>
        </p:txBody>
      </p:sp>
      <p:sp>
        <p:nvSpPr>
          <p:cNvPr id="14" name="Text 12">
            <a:extLst>
              <a:ext uri="{FF2B5EF4-FFF2-40B4-BE49-F238E27FC236}">
                <a16:creationId xmlns:a16="http://schemas.microsoft.com/office/drawing/2014/main" id="{0793DDB4-74BA-C845-EFD9-C911F6F95B27}"/>
              </a:ext>
            </a:extLst>
          </p:cNvPr>
          <p:cNvSpPr/>
          <p:nvPr/>
        </p:nvSpPr>
        <p:spPr>
          <a:xfrm>
            <a:off x="6461760" y="2824332"/>
            <a:ext cx="2682240" cy="633984"/>
          </a:xfrm>
          <a:prstGeom prst="rect">
            <a:avLst/>
          </a:prstGeom>
          <a:noFill/>
          <a:ln/>
        </p:spPr>
        <p:txBody>
          <a:bodyPr wrap="square" lIns="0" tIns="0" rIns="0" bIns="0" rtlCol="0" anchor="t"/>
          <a:lstStyle/>
          <a:p>
            <a:pPr algn="ctr"/>
            <a:r>
              <a:rPr lang="nl-NL" sz="1333" dirty="0">
                <a:solidFill>
                  <a:srgbClr val="CADDE8"/>
                </a:solidFill>
                <a:latin typeface="Calibri" pitchFamily="34" charset="0"/>
                <a:ea typeface="Calibri" pitchFamily="34" charset="-122"/>
                <a:cs typeface="Calibri" pitchFamily="34" charset="-120"/>
              </a:rPr>
              <a:t>extra beschermde vluchtroute, </a:t>
            </a:r>
            <a:r>
              <a:rPr lang="nl-NL" sz="1333" dirty="0" err="1">
                <a:solidFill>
                  <a:srgbClr val="CADDE8"/>
                </a:solidFill>
                <a:latin typeface="Calibri" pitchFamily="34" charset="0"/>
                <a:ea typeface="Calibri" pitchFamily="34" charset="-122"/>
                <a:cs typeface="Calibri" pitchFamily="34" charset="-120"/>
              </a:rPr>
              <a:t>neit</a:t>
            </a:r>
            <a:r>
              <a:rPr lang="nl-NL" sz="1333" dirty="0">
                <a:solidFill>
                  <a:srgbClr val="CADDE8"/>
                </a:solidFill>
                <a:latin typeface="Calibri" pitchFamily="34" charset="0"/>
                <a:ea typeface="Calibri" pitchFamily="34" charset="-122"/>
                <a:cs typeface="Calibri" pitchFamily="34" charset="-120"/>
              </a:rPr>
              <a:t> besloten veiligheidsvluchtroute, liftschacht brandweerlift</a:t>
            </a:r>
          </a:p>
        </p:txBody>
      </p:sp>
      <p:sp>
        <p:nvSpPr>
          <p:cNvPr id="15" name="Shape 13">
            <a:extLst>
              <a:ext uri="{FF2B5EF4-FFF2-40B4-BE49-F238E27FC236}">
                <a16:creationId xmlns:a16="http://schemas.microsoft.com/office/drawing/2014/main" id="{2D9369CF-4CFD-4F4D-E314-095C91AA78EA}"/>
              </a:ext>
            </a:extLst>
          </p:cNvPr>
          <p:cNvSpPr/>
          <p:nvPr/>
        </p:nvSpPr>
        <p:spPr>
          <a:xfrm>
            <a:off x="9387840" y="1952604"/>
            <a:ext cx="2194560" cy="1584960"/>
          </a:xfrm>
          <a:prstGeom prst="rect">
            <a:avLst/>
          </a:prstGeom>
          <a:solidFill>
            <a:srgbClr val="6D2E46"/>
          </a:solidFill>
          <a:ln w="12700">
            <a:solidFill>
              <a:srgbClr val="6D2E46"/>
            </a:solidFill>
            <a:prstDash val="solid"/>
          </a:ln>
        </p:spPr>
        <p:txBody>
          <a:bodyPr/>
          <a:lstStyle/>
          <a:p>
            <a:endParaRPr lang="nl-NL" sz="2400"/>
          </a:p>
        </p:txBody>
      </p:sp>
      <p:sp>
        <p:nvSpPr>
          <p:cNvPr id="16" name="Text 14">
            <a:extLst>
              <a:ext uri="{FF2B5EF4-FFF2-40B4-BE49-F238E27FC236}">
                <a16:creationId xmlns:a16="http://schemas.microsoft.com/office/drawing/2014/main" id="{55B6A450-0AA5-69F7-639C-A3F70AF9F4B7}"/>
              </a:ext>
            </a:extLst>
          </p:cNvPr>
          <p:cNvSpPr/>
          <p:nvPr/>
        </p:nvSpPr>
        <p:spPr>
          <a:xfrm>
            <a:off x="9387840" y="2050140"/>
            <a:ext cx="2194560" cy="871728"/>
          </a:xfrm>
          <a:prstGeom prst="rect">
            <a:avLst/>
          </a:prstGeom>
          <a:noFill/>
          <a:ln/>
        </p:spPr>
        <p:txBody>
          <a:bodyPr wrap="square" lIns="0" tIns="0" rIns="0" bIns="0" rtlCol="0" anchor="ctr"/>
          <a:lstStyle/>
          <a:p>
            <a:pPr algn="ctr"/>
            <a:r>
              <a:rPr lang="en-US" sz="3600" b="1" dirty="0">
                <a:solidFill>
                  <a:srgbClr val="FFFFFF"/>
                </a:solidFill>
                <a:latin typeface="Trebuchet MS" pitchFamily="34" charset="0"/>
                <a:ea typeface="Trebuchet MS" pitchFamily="34" charset="-122"/>
                <a:cs typeface="Trebuchet MS" pitchFamily="34" charset="-120"/>
              </a:rPr>
              <a:t>NEN 6068</a:t>
            </a:r>
            <a:endParaRPr lang="en-US" sz="3600" dirty="0"/>
          </a:p>
        </p:txBody>
      </p:sp>
      <p:sp>
        <p:nvSpPr>
          <p:cNvPr id="17" name="Text 15">
            <a:extLst>
              <a:ext uri="{FF2B5EF4-FFF2-40B4-BE49-F238E27FC236}">
                <a16:creationId xmlns:a16="http://schemas.microsoft.com/office/drawing/2014/main" id="{08E9A02E-92B6-B79D-FA7F-2477320BD9C0}"/>
              </a:ext>
            </a:extLst>
          </p:cNvPr>
          <p:cNvSpPr/>
          <p:nvPr/>
        </p:nvSpPr>
        <p:spPr>
          <a:xfrm>
            <a:off x="9387840" y="2824332"/>
            <a:ext cx="2194560" cy="633984"/>
          </a:xfrm>
          <a:prstGeom prst="rect">
            <a:avLst/>
          </a:prstGeom>
          <a:noFill/>
          <a:ln/>
        </p:spPr>
        <p:txBody>
          <a:bodyPr wrap="square" lIns="0" tIns="0" rIns="0" bIns="0" rtlCol="0" anchor="t"/>
          <a:lstStyle/>
          <a:p>
            <a:pPr algn="ctr"/>
            <a:r>
              <a:rPr lang="en-US" sz="1333" dirty="0" err="1">
                <a:solidFill>
                  <a:srgbClr val="CADDE8"/>
                </a:solidFill>
                <a:latin typeface="Calibri" pitchFamily="34" charset="0"/>
                <a:ea typeface="Calibri" pitchFamily="34" charset="-122"/>
                <a:cs typeface="Calibri" pitchFamily="34" charset="-120"/>
              </a:rPr>
              <a:t>Bepalingsmethodes</a:t>
            </a:r>
            <a:r>
              <a:rPr lang="en-US" sz="1333" dirty="0">
                <a:solidFill>
                  <a:srgbClr val="CADDE8"/>
                </a:solidFill>
                <a:latin typeface="Calibri" pitchFamily="34" charset="0"/>
                <a:ea typeface="Calibri" pitchFamily="34" charset="-122"/>
                <a:cs typeface="Calibri" pitchFamily="34" charset="-120"/>
              </a:rPr>
              <a:t> </a:t>
            </a:r>
            <a:r>
              <a:rPr lang="en-US" sz="1333" dirty="0" err="1">
                <a:solidFill>
                  <a:srgbClr val="CADDE8"/>
                </a:solidFill>
                <a:latin typeface="Calibri" pitchFamily="34" charset="0"/>
                <a:ea typeface="Calibri" pitchFamily="34" charset="-122"/>
                <a:cs typeface="Calibri" pitchFamily="34" charset="-120"/>
              </a:rPr>
              <a:t>nieuwbouw</a:t>
            </a:r>
            <a:r>
              <a:rPr lang="en-US" sz="1333" dirty="0">
                <a:solidFill>
                  <a:srgbClr val="CADDE8"/>
                </a:solidFill>
                <a:latin typeface="Calibri" pitchFamily="34" charset="0"/>
                <a:ea typeface="Calibri" pitchFamily="34" charset="-122"/>
                <a:cs typeface="Calibri" pitchFamily="34" charset="-120"/>
              </a:rPr>
              <a:t> en </a:t>
            </a:r>
            <a:r>
              <a:rPr lang="en-US" sz="1333" dirty="0" err="1">
                <a:solidFill>
                  <a:srgbClr val="CADDE8"/>
                </a:solidFill>
                <a:latin typeface="Calibri" pitchFamily="34" charset="0"/>
                <a:ea typeface="Calibri" pitchFamily="34" charset="-122"/>
                <a:cs typeface="Calibri" pitchFamily="34" charset="-120"/>
              </a:rPr>
              <a:t>bestaande</a:t>
            </a:r>
            <a:r>
              <a:rPr lang="en-US" sz="1333" dirty="0">
                <a:solidFill>
                  <a:srgbClr val="CADDE8"/>
                </a:solidFill>
                <a:latin typeface="Calibri" pitchFamily="34" charset="0"/>
                <a:ea typeface="Calibri" pitchFamily="34" charset="-122"/>
                <a:cs typeface="Calibri" pitchFamily="34" charset="-120"/>
              </a:rPr>
              <a:t> bouw</a:t>
            </a:r>
            <a:endParaRPr lang="en-US" sz="1333" dirty="0"/>
          </a:p>
        </p:txBody>
      </p:sp>
      <p:sp>
        <p:nvSpPr>
          <p:cNvPr id="18" name="Shape 16">
            <a:extLst>
              <a:ext uri="{FF2B5EF4-FFF2-40B4-BE49-F238E27FC236}">
                <a16:creationId xmlns:a16="http://schemas.microsoft.com/office/drawing/2014/main" id="{A85F8A31-5F37-5178-ED84-ECD33062265C}"/>
              </a:ext>
            </a:extLst>
          </p:cNvPr>
          <p:cNvSpPr/>
          <p:nvPr/>
        </p:nvSpPr>
        <p:spPr>
          <a:xfrm>
            <a:off x="609600" y="3645028"/>
            <a:ext cx="10972800" cy="231648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9" name="Shape 17">
            <a:extLst>
              <a:ext uri="{FF2B5EF4-FFF2-40B4-BE49-F238E27FC236}">
                <a16:creationId xmlns:a16="http://schemas.microsoft.com/office/drawing/2014/main" id="{24A9C569-5B9D-7142-0E2F-3D3BB9643A4F}"/>
              </a:ext>
            </a:extLst>
          </p:cNvPr>
          <p:cNvSpPr/>
          <p:nvPr/>
        </p:nvSpPr>
        <p:spPr>
          <a:xfrm>
            <a:off x="609600" y="3645028"/>
            <a:ext cx="73152" cy="2316480"/>
          </a:xfrm>
          <a:prstGeom prst="rect">
            <a:avLst/>
          </a:prstGeom>
          <a:solidFill>
            <a:schemeClr val="tx1"/>
          </a:solidFill>
          <a:ln w="12700">
            <a:solidFill>
              <a:schemeClr val="tx1"/>
            </a:solidFill>
            <a:prstDash val="solid"/>
          </a:ln>
        </p:spPr>
        <p:txBody>
          <a:bodyPr/>
          <a:lstStyle/>
          <a:p>
            <a:endParaRPr lang="nl-NL" sz="2400"/>
          </a:p>
        </p:txBody>
      </p:sp>
      <p:sp>
        <p:nvSpPr>
          <p:cNvPr id="20" name="Text 18">
            <a:extLst>
              <a:ext uri="{FF2B5EF4-FFF2-40B4-BE49-F238E27FC236}">
                <a16:creationId xmlns:a16="http://schemas.microsoft.com/office/drawing/2014/main" id="{A7355752-9A1C-3359-C862-C636C018625D}"/>
              </a:ext>
            </a:extLst>
          </p:cNvPr>
          <p:cNvSpPr/>
          <p:nvPr/>
        </p:nvSpPr>
        <p:spPr>
          <a:xfrm>
            <a:off x="780288" y="3696060"/>
            <a:ext cx="502310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Afwijkingen</a:t>
            </a:r>
            <a:r>
              <a:rPr lang="en-US" sz="1600" b="1" dirty="0">
                <a:solidFill>
                  <a:srgbClr val="1F2D3D"/>
                </a:solidFill>
                <a:latin typeface="Trebuchet MS" pitchFamily="34" charset="0"/>
                <a:ea typeface="Trebuchet MS" pitchFamily="34" charset="-122"/>
                <a:cs typeface="Trebuchet MS" pitchFamily="34" charset="-120"/>
              </a:rPr>
              <a:t>/</a:t>
            </a:r>
            <a:r>
              <a:rPr lang="en-US" sz="1600" b="1" dirty="0" err="1">
                <a:solidFill>
                  <a:srgbClr val="1F2D3D"/>
                </a:solidFill>
                <a:latin typeface="Trebuchet MS" pitchFamily="34" charset="0"/>
                <a:ea typeface="Trebuchet MS" pitchFamily="34" charset="-122"/>
                <a:cs typeface="Trebuchet MS" pitchFamily="34" charset="-120"/>
              </a:rPr>
              <a:t>aandachtspunten</a:t>
            </a:r>
            <a:r>
              <a:rPr lang="en-US" sz="1600" b="1" dirty="0">
                <a:solidFill>
                  <a:srgbClr val="1F2D3D"/>
                </a:solidFill>
                <a:latin typeface="Trebuchet MS" pitchFamily="34" charset="0"/>
                <a:ea typeface="Trebuchet MS" pitchFamily="34" charset="-122"/>
                <a:cs typeface="Trebuchet MS" pitchFamily="34" charset="-120"/>
              </a:rPr>
              <a:t> (</a:t>
            </a:r>
            <a:r>
              <a:rPr lang="en-US" sz="1600" b="1" dirty="0" err="1">
                <a:solidFill>
                  <a:srgbClr val="1F2D3D"/>
                </a:solidFill>
                <a:latin typeface="Trebuchet MS" pitchFamily="34" charset="0"/>
                <a:ea typeface="Trebuchet MS" pitchFamily="34" charset="-122"/>
                <a:cs typeface="Trebuchet MS" pitchFamily="34" charset="-120"/>
              </a:rPr>
              <a:t>nieuwbouw</a:t>
            </a:r>
            <a:r>
              <a:rPr lang="en-US" sz="1600" b="1" dirty="0">
                <a:solidFill>
                  <a:srgbClr val="1F2D3D"/>
                </a:solidFill>
                <a:latin typeface="Trebuchet MS" pitchFamily="34" charset="0"/>
                <a:ea typeface="Trebuchet MS" pitchFamily="34" charset="-122"/>
                <a:cs typeface="Trebuchet MS" pitchFamily="34" charset="-120"/>
              </a:rPr>
              <a:t>):</a:t>
            </a:r>
            <a:endParaRPr lang="en-US" sz="1600" dirty="0"/>
          </a:p>
        </p:txBody>
      </p:sp>
      <p:sp>
        <p:nvSpPr>
          <p:cNvPr id="21" name="Text 19">
            <a:extLst>
              <a:ext uri="{FF2B5EF4-FFF2-40B4-BE49-F238E27FC236}">
                <a16:creationId xmlns:a16="http://schemas.microsoft.com/office/drawing/2014/main" id="{A56D713F-A843-CF5C-FA53-A6893A91B3E4}"/>
              </a:ext>
            </a:extLst>
          </p:cNvPr>
          <p:cNvSpPr/>
          <p:nvPr/>
        </p:nvSpPr>
        <p:spPr>
          <a:xfrm>
            <a:off x="801624" y="4256892"/>
            <a:ext cx="10704576" cy="1560576"/>
          </a:xfrm>
          <a:prstGeom prst="rect">
            <a:avLst/>
          </a:prstGeom>
          <a:noFill/>
          <a:ln/>
        </p:spPr>
        <p:txBody>
          <a:bodyPr wrap="square" rtlCol="0" anchor="ctr"/>
          <a:lstStyle/>
          <a:p>
            <a:pPr marL="457189" indent="-457189">
              <a:buSzPct val="100000"/>
              <a:buChar char="•"/>
            </a:pPr>
            <a:r>
              <a:rPr lang="nl-NL" sz="1400" dirty="0">
                <a:solidFill>
                  <a:srgbClr val="1F2D3D"/>
                </a:solidFill>
                <a:latin typeface="Calibri" pitchFamily="34" charset="0"/>
                <a:ea typeface="Calibri" pitchFamily="34" charset="-122"/>
                <a:cs typeface="Calibri" pitchFamily="34" charset="-120"/>
              </a:rPr>
              <a:t>Lagere WBDBO (30 min) in bepaalde gevallen</a:t>
            </a:r>
          </a:p>
          <a:p>
            <a:pPr marL="914389" lvl="1" indent="-457189">
              <a:buSzPct val="100000"/>
              <a:buChar char="•"/>
            </a:pPr>
            <a:r>
              <a:rPr lang="nl-NL" sz="1400" dirty="0">
                <a:solidFill>
                  <a:srgbClr val="1F2D3D"/>
                </a:solidFill>
                <a:latin typeface="Calibri" pitchFamily="34" charset="0"/>
                <a:ea typeface="Calibri" pitchFamily="34" charset="-122"/>
                <a:cs typeface="Calibri" pitchFamily="34" charset="-120"/>
              </a:rPr>
              <a:t>Tussen BC en EBV</a:t>
            </a:r>
          </a:p>
          <a:p>
            <a:pPr marL="914389" lvl="1" indent="-457189">
              <a:buSzPct val="100000"/>
              <a:buChar char="•"/>
            </a:pPr>
            <a:r>
              <a:rPr lang="nl-NL" sz="1400" dirty="0">
                <a:solidFill>
                  <a:srgbClr val="1F2D3D"/>
                </a:solidFill>
                <a:latin typeface="Calibri" pitchFamily="34" charset="0"/>
                <a:ea typeface="Calibri" pitchFamily="34" charset="-122"/>
                <a:cs typeface="Calibri" pitchFamily="34" charset="-120"/>
              </a:rPr>
              <a:t>Onder bepaalde voorwaarden (permanente vuurlast, hoogte vloer verblijfsgebied, ruimten op zelfde bouwwerkperceel)</a:t>
            </a:r>
          </a:p>
          <a:p>
            <a:pPr marL="457189" indent="-457189">
              <a:buSzPct val="100000"/>
              <a:buChar char="•"/>
            </a:pPr>
            <a:r>
              <a:rPr lang="nl-NL" sz="1400" dirty="0">
                <a:solidFill>
                  <a:srgbClr val="1F2D3D"/>
                </a:solidFill>
                <a:latin typeface="Calibri" pitchFamily="34" charset="0"/>
                <a:ea typeface="Calibri" pitchFamily="34" charset="-122"/>
                <a:cs typeface="Calibri" pitchFamily="34" charset="-120"/>
              </a:rPr>
              <a:t>Geen WBDBO bij ‘kleine’ technische ruimte (50 </a:t>
            </a:r>
            <a:r>
              <a:rPr lang="en-US" sz="1400" dirty="0">
                <a:solidFill>
                  <a:srgbClr val="1F2D3D"/>
                </a:solidFill>
                <a:latin typeface="Calibri" pitchFamily="34" charset="0"/>
                <a:ea typeface="Calibri" pitchFamily="34" charset="-122"/>
                <a:cs typeface="Calibri" pitchFamily="34" charset="-120"/>
              </a:rPr>
              <a:t>m², ≤130 kW)</a:t>
            </a:r>
          </a:p>
          <a:p>
            <a:pPr marL="457189" indent="-457189">
              <a:buSzPct val="100000"/>
              <a:buChar char="•"/>
            </a:pPr>
            <a:r>
              <a:rPr lang="en-US" sz="1400" dirty="0">
                <a:solidFill>
                  <a:srgbClr val="1F2D3D"/>
                </a:solidFill>
                <a:latin typeface="Calibri" pitchFamily="34" charset="0"/>
                <a:ea typeface="Calibri" pitchFamily="34" charset="-122"/>
                <a:cs typeface="Calibri" pitchFamily="34" charset="-120"/>
              </a:rPr>
              <a:t>Bij </a:t>
            </a:r>
            <a:r>
              <a:rPr lang="en-US" sz="1400" dirty="0" err="1">
                <a:solidFill>
                  <a:srgbClr val="1F2D3D"/>
                </a:solidFill>
                <a:latin typeface="Calibri" pitchFamily="34" charset="0"/>
                <a:ea typeface="Calibri" pitchFamily="34" charset="-122"/>
                <a:cs typeface="Calibri" pitchFamily="34" charset="-120"/>
              </a:rPr>
              <a:t>spiegelsymmetrie</a:t>
            </a:r>
            <a:r>
              <a:rPr lang="en-US" sz="1400" dirty="0">
                <a:solidFill>
                  <a:srgbClr val="1F2D3D"/>
                </a:solidFill>
                <a:latin typeface="Calibri" pitchFamily="34" charset="0"/>
                <a:ea typeface="Calibri" pitchFamily="34" charset="-122"/>
                <a:cs typeface="Calibri" pitchFamily="34" charset="-120"/>
              </a:rPr>
              <a:t> minimal 50% </a:t>
            </a:r>
            <a:r>
              <a:rPr lang="en-US" sz="1400" dirty="0" err="1">
                <a:solidFill>
                  <a:srgbClr val="1F2D3D"/>
                </a:solidFill>
                <a:latin typeface="Calibri" pitchFamily="34" charset="0"/>
                <a:ea typeface="Calibri" pitchFamily="34" charset="-122"/>
                <a:cs typeface="Calibri" pitchFamily="34" charset="-120"/>
              </a:rPr>
              <a:t>realiseren</a:t>
            </a:r>
            <a:r>
              <a:rPr lang="en-US" sz="1400" dirty="0">
                <a:solidFill>
                  <a:srgbClr val="1F2D3D"/>
                </a:solidFill>
                <a:latin typeface="Calibri" pitchFamily="34" charset="0"/>
                <a:ea typeface="Calibri" pitchFamily="34" charset="-122"/>
                <a:cs typeface="Calibri" pitchFamily="34" charset="-120"/>
              </a:rPr>
              <a:t> op eigen </a:t>
            </a:r>
            <a:r>
              <a:rPr lang="en-US" sz="1400" dirty="0" err="1">
                <a:solidFill>
                  <a:srgbClr val="1F2D3D"/>
                </a:solidFill>
                <a:latin typeface="Calibri" pitchFamily="34" charset="0"/>
                <a:ea typeface="Calibri" pitchFamily="34" charset="-122"/>
                <a:cs typeface="Calibri" pitchFamily="34" charset="-120"/>
              </a:rPr>
              <a:t>perceel</a:t>
            </a:r>
            <a:r>
              <a:rPr lang="en-US" sz="1400" dirty="0">
                <a:solidFill>
                  <a:srgbClr val="1F2D3D"/>
                </a:solidFill>
                <a:latin typeface="Calibri" pitchFamily="34" charset="0"/>
                <a:ea typeface="Calibri" pitchFamily="34" charset="-122"/>
                <a:cs typeface="Calibri" pitchFamily="34" charset="-120"/>
              </a:rPr>
              <a:t>.</a:t>
            </a:r>
            <a:endParaRPr lang="nl-NL" sz="1400" dirty="0">
              <a:solidFill>
                <a:srgbClr val="1F2D3D"/>
              </a:solidFill>
              <a:latin typeface="Calibri" pitchFamily="34" charset="0"/>
              <a:ea typeface="Calibri" pitchFamily="34" charset="-122"/>
              <a:cs typeface="Calibri" pitchFamily="34" charset="-120"/>
            </a:endParaRPr>
          </a:p>
          <a:p>
            <a:pPr marL="457189" indent="-457189">
              <a:buSzPct val="100000"/>
              <a:buChar char="•"/>
            </a:pPr>
            <a:endParaRPr lang="nl-NL" sz="1400" dirty="0">
              <a:solidFill>
                <a:srgbClr val="1F2D3D"/>
              </a:solidFill>
              <a:latin typeface="Calibri" pitchFamily="34" charset="0"/>
              <a:ea typeface="Calibri" pitchFamily="34" charset="-122"/>
              <a:cs typeface="Calibri" pitchFamily="34" charset="-120"/>
            </a:endParaRPr>
          </a:p>
        </p:txBody>
      </p:sp>
      <p:sp>
        <p:nvSpPr>
          <p:cNvPr id="27" name="Titel 26">
            <a:extLst>
              <a:ext uri="{FF2B5EF4-FFF2-40B4-BE49-F238E27FC236}">
                <a16:creationId xmlns:a16="http://schemas.microsoft.com/office/drawing/2014/main" id="{9A3F8F1B-DC55-13C3-0EEF-2923C40F559B}"/>
              </a:ext>
            </a:extLst>
          </p:cNvPr>
          <p:cNvSpPr>
            <a:spLocks noGrp="1"/>
          </p:cNvSpPr>
          <p:nvPr>
            <p:ph type="title"/>
          </p:nvPr>
        </p:nvSpPr>
        <p:spPr/>
        <p:txBody>
          <a:bodyPr/>
          <a:lstStyle/>
          <a:p>
            <a:br>
              <a:rPr lang="nl-NL" dirty="0"/>
            </a:br>
            <a:r>
              <a:rPr lang="nl-NL" dirty="0"/>
              <a:t>Weerstand tegen branddoorslag en brandoverslag</a:t>
            </a:r>
            <a:br>
              <a:rPr lang="nl-NL" dirty="0"/>
            </a:br>
            <a:endParaRPr lang="nl-NL" dirty="0"/>
          </a:p>
        </p:txBody>
      </p:sp>
    </p:spTree>
    <p:extLst>
      <p:ext uri="{BB962C8B-B14F-4D97-AF65-F5344CB8AC3E}">
        <p14:creationId xmlns:p14="http://schemas.microsoft.com/office/powerpoint/2010/main" val="1605442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282260" y="42926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p:cNvSpPr/>
          <p:nvPr/>
        </p:nvSpPr>
        <p:spPr>
          <a:xfrm>
            <a:off x="9282260" y="429260"/>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VLUCHTROUTES</a:t>
            </a:r>
            <a:endParaRPr lang="en-US" sz="1200" dirty="0"/>
          </a:p>
        </p:txBody>
      </p:sp>
      <p:sp>
        <p:nvSpPr>
          <p:cNvPr id="5" name="Text 3"/>
          <p:cNvSpPr/>
          <p:nvPr/>
        </p:nvSpPr>
        <p:spPr>
          <a:xfrm>
            <a:off x="609600" y="1645920"/>
            <a:ext cx="10972800" cy="512064"/>
          </a:xfrm>
          <a:prstGeom prst="rect">
            <a:avLst/>
          </a:prstGeom>
          <a:noFill/>
          <a:ln/>
        </p:spPr>
        <p:txBody>
          <a:bodyPr wrap="square" rtlCol="0" anchor="ctr"/>
          <a:lstStyle/>
          <a:p>
            <a:r>
              <a:rPr lang="en-US" sz="1467" i="1" dirty="0">
                <a:solidFill>
                  <a:srgbClr val="6B7A8D"/>
                </a:solidFill>
                <a:latin typeface="Calibri" pitchFamily="34" charset="0"/>
                <a:ea typeface="Calibri" pitchFamily="34" charset="-122"/>
                <a:cs typeface="Calibri" pitchFamily="34" charset="-120"/>
              </a:rPr>
              <a:t>Op elk punt van een voor personen </a:t>
            </a:r>
            <a:r>
              <a:rPr lang="en-US" sz="1467" i="1" dirty="0" err="1">
                <a:solidFill>
                  <a:srgbClr val="6B7A8D"/>
                </a:solidFill>
                <a:latin typeface="Calibri" pitchFamily="34" charset="0"/>
                <a:ea typeface="Calibri" pitchFamily="34" charset="-122"/>
                <a:cs typeface="Calibri" pitchFamily="34" charset="-120"/>
              </a:rPr>
              <a:t>bestemd</a:t>
            </a:r>
            <a:r>
              <a:rPr lang="en-US" sz="1467" i="1" dirty="0">
                <a:solidFill>
                  <a:srgbClr val="6B7A8D"/>
                </a:solidFill>
                <a:latin typeface="Calibri" pitchFamily="34" charset="0"/>
                <a:ea typeface="Calibri" pitchFamily="34" charset="-122"/>
                <a:cs typeface="Calibri" pitchFamily="34" charset="-120"/>
              </a:rPr>
              <a:t> </a:t>
            </a:r>
            <a:r>
              <a:rPr lang="en-US" sz="1467" i="1" dirty="0" err="1">
                <a:solidFill>
                  <a:srgbClr val="6B7A8D"/>
                </a:solidFill>
                <a:latin typeface="Calibri" pitchFamily="34" charset="0"/>
                <a:ea typeface="Calibri" pitchFamily="34" charset="-122"/>
                <a:cs typeface="Calibri" pitchFamily="34" charset="-120"/>
              </a:rPr>
              <a:t>gedeelte</a:t>
            </a:r>
            <a:r>
              <a:rPr lang="en-US" sz="1467" i="1" dirty="0">
                <a:solidFill>
                  <a:srgbClr val="6B7A8D"/>
                </a:solidFill>
                <a:latin typeface="Calibri" pitchFamily="34" charset="0"/>
                <a:ea typeface="Calibri" pitchFamily="34" charset="-122"/>
                <a:cs typeface="Calibri" pitchFamily="34" charset="-120"/>
              </a:rPr>
              <a:t> van </a:t>
            </a:r>
            <a:r>
              <a:rPr lang="en-US" sz="1467" i="1" dirty="0" err="1">
                <a:solidFill>
                  <a:srgbClr val="6B7A8D"/>
                </a:solidFill>
                <a:latin typeface="Calibri" pitchFamily="34" charset="0"/>
                <a:ea typeface="Calibri" pitchFamily="34" charset="-122"/>
                <a:cs typeface="Calibri" pitchFamily="34" charset="-120"/>
              </a:rPr>
              <a:t>een</a:t>
            </a:r>
            <a:r>
              <a:rPr lang="en-US" sz="1467" i="1" dirty="0">
                <a:solidFill>
                  <a:srgbClr val="6B7A8D"/>
                </a:solidFill>
                <a:latin typeface="Calibri" pitchFamily="34" charset="0"/>
                <a:ea typeface="Calibri" pitchFamily="34" charset="-122"/>
                <a:cs typeface="Calibri" pitchFamily="34" charset="-120"/>
              </a:rPr>
              <a:t> </a:t>
            </a:r>
            <a:r>
              <a:rPr lang="en-US" sz="1467" i="1" dirty="0" err="1">
                <a:solidFill>
                  <a:srgbClr val="6B7A8D"/>
                </a:solidFill>
                <a:latin typeface="Calibri" pitchFamily="34" charset="0"/>
                <a:ea typeface="Calibri" pitchFamily="34" charset="-122"/>
                <a:cs typeface="Calibri" pitchFamily="34" charset="-120"/>
              </a:rPr>
              <a:t>vloer</a:t>
            </a:r>
            <a:r>
              <a:rPr lang="en-US" sz="1467" i="1" dirty="0">
                <a:solidFill>
                  <a:srgbClr val="6B7A8D"/>
                </a:solidFill>
                <a:latin typeface="Calibri" pitchFamily="34" charset="0"/>
                <a:ea typeface="Calibri" pitchFamily="34" charset="-122"/>
                <a:cs typeface="Calibri" pitchFamily="34" charset="-120"/>
              </a:rPr>
              <a:t> begint een vluchtroute die leidt naar het </a:t>
            </a:r>
            <a:r>
              <a:rPr lang="en-US" sz="1467" i="1" dirty="0" err="1">
                <a:solidFill>
                  <a:srgbClr val="6B7A8D"/>
                </a:solidFill>
                <a:latin typeface="Calibri" pitchFamily="34" charset="0"/>
                <a:ea typeface="Calibri" pitchFamily="34" charset="-122"/>
                <a:cs typeface="Calibri" pitchFamily="34" charset="-120"/>
              </a:rPr>
              <a:t>aansluitende</a:t>
            </a:r>
            <a:r>
              <a:rPr lang="en-US" sz="1467" i="1" dirty="0">
                <a:solidFill>
                  <a:srgbClr val="6B7A8D"/>
                </a:solidFill>
                <a:latin typeface="Calibri" pitchFamily="34" charset="0"/>
                <a:ea typeface="Calibri" pitchFamily="34" charset="-122"/>
                <a:cs typeface="Calibri" pitchFamily="34" charset="-120"/>
              </a:rPr>
              <a:t> </a:t>
            </a:r>
            <a:r>
              <a:rPr lang="en-US" sz="1467" i="1" dirty="0" err="1">
                <a:solidFill>
                  <a:srgbClr val="6B7A8D"/>
                </a:solidFill>
                <a:latin typeface="Calibri" pitchFamily="34" charset="0"/>
                <a:ea typeface="Calibri" pitchFamily="34" charset="-122"/>
                <a:cs typeface="Calibri" pitchFamily="34" charset="-120"/>
              </a:rPr>
              <a:t>terrein</a:t>
            </a:r>
            <a:r>
              <a:rPr lang="en-US" sz="1467" i="1" dirty="0">
                <a:solidFill>
                  <a:srgbClr val="6B7A8D"/>
                </a:solidFill>
                <a:latin typeface="Calibri" pitchFamily="34" charset="0"/>
                <a:ea typeface="Calibri" pitchFamily="34" charset="-122"/>
                <a:cs typeface="Calibri" pitchFamily="34" charset="-120"/>
              </a:rPr>
              <a:t> en </a:t>
            </a:r>
            <a:r>
              <a:rPr lang="en-US" sz="1467" i="1" dirty="0" err="1">
                <a:solidFill>
                  <a:srgbClr val="6B7A8D"/>
                </a:solidFill>
                <a:latin typeface="Calibri" pitchFamily="34" charset="0"/>
                <a:ea typeface="Calibri" pitchFamily="34" charset="-122"/>
                <a:cs typeface="Calibri" pitchFamily="34" charset="-120"/>
              </a:rPr>
              <a:t>vandaar</a:t>
            </a:r>
            <a:r>
              <a:rPr lang="en-US" sz="1467" i="1" dirty="0">
                <a:solidFill>
                  <a:srgbClr val="6B7A8D"/>
                </a:solidFill>
                <a:latin typeface="Calibri" pitchFamily="34" charset="0"/>
                <a:ea typeface="Calibri" pitchFamily="34" charset="-122"/>
                <a:cs typeface="Calibri" pitchFamily="34" charset="-120"/>
              </a:rPr>
              <a:t> </a:t>
            </a:r>
            <a:r>
              <a:rPr lang="en-US" sz="1467" i="1" dirty="0" err="1">
                <a:solidFill>
                  <a:srgbClr val="6B7A8D"/>
                </a:solidFill>
                <a:latin typeface="Calibri" pitchFamily="34" charset="0"/>
                <a:ea typeface="Calibri" pitchFamily="34" charset="-122"/>
                <a:cs typeface="Calibri" pitchFamily="34" charset="-120"/>
              </a:rPr>
              <a:t>naar</a:t>
            </a:r>
            <a:r>
              <a:rPr lang="en-US" sz="1467" i="1" dirty="0">
                <a:solidFill>
                  <a:srgbClr val="6B7A8D"/>
                </a:solidFill>
                <a:latin typeface="Calibri" pitchFamily="34" charset="0"/>
                <a:ea typeface="Calibri" pitchFamily="34" charset="-122"/>
                <a:cs typeface="Calibri" pitchFamily="34" charset="-120"/>
              </a:rPr>
              <a:t> de </a:t>
            </a:r>
            <a:r>
              <a:rPr lang="en-US" sz="1467" i="1" dirty="0" err="1">
                <a:solidFill>
                  <a:srgbClr val="6B7A8D"/>
                </a:solidFill>
                <a:latin typeface="Calibri" pitchFamily="34" charset="0"/>
                <a:ea typeface="Calibri" pitchFamily="34" charset="-122"/>
                <a:cs typeface="Calibri" pitchFamily="34" charset="-120"/>
              </a:rPr>
              <a:t>openbare</a:t>
            </a:r>
            <a:r>
              <a:rPr lang="en-US" sz="1467" i="1" dirty="0">
                <a:solidFill>
                  <a:srgbClr val="6B7A8D"/>
                </a:solidFill>
                <a:latin typeface="Calibri" pitchFamily="34" charset="0"/>
                <a:ea typeface="Calibri" pitchFamily="34" charset="-122"/>
                <a:cs typeface="Calibri" pitchFamily="34" charset="-120"/>
              </a:rPr>
              <a:t> </a:t>
            </a:r>
            <a:r>
              <a:rPr lang="en-US" sz="1467" i="1" dirty="0" err="1">
                <a:solidFill>
                  <a:srgbClr val="6B7A8D"/>
                </a:solidFill>
                <a:latin typeface="Calibri" pitchFamily="34" charset="0"/>
                <a:ea typeface="Calibri" pitchFamily="34" charset="-122"/>
                <a:cs typeface="Calibri" pitchFamily="34" charset="-120"/>
              </a:rPr>
              <a:t>weg</a:t>
            </a:r>
            <a:r>
              <a:rPr lang="en-US" sz="1467" i="1" dirty="0">
                <a:solidFill>
                  <a:srgbClr val="6B7A8D"/>
                </a:solidFill>
                <a:latin typeface="Calibri" pitchFamily="34" charset="0"/>
                <a:ea typeface="Calibri" pitchFamily="34" charset="-122"/>
                <a:cs typeface="Calibri" pitchFamily="34" charset="-120"/>
              </a:rPr>
              <a:t>.</a:t>
            </a:r>
            <a:endParaRPr lang="en-US" sz="1467" dirty="0"/>
          </a:p>
        </p:txBody>
      </p:sp>
      <p:sp>
        <p:nvSpPr>
          <p:cNvPr id="6" name="Shape 4"/>
          <p:cNvSpPr/>
          <p:nvPr/>
        </p:nvSpPr>
        <p:spPr>
          <a:xfrm>
            <a:off x="914400" y="2377440"/>
            <a:ext cx="10363200" cy="999744"/>
          </a:xfrm>
          <a:prstGeom prst="rect">
            <a:avLst/>
          </a:prstGeom>
          <a:solidFill>
            <a:srgbClr val="2C5F2D"/>
          </a:solidFill>
          <a:ln w="12700">
            <a:solidFill>
              <a:srgbClr val="2C5F2D"/>
            </a:solidFill>
            <a:prstDash val="solid"/>
          </a:ln>
        </p:spPr>
        <p:txBody>
          <a:bodyPr/>
          <a:lstStyle/>
          <a:p>
            <a:endParaRPr lang="nl-NL" sz="2400"/>
          </a:p>
        </p:txBody>
      </p:sp>
      <p:sp>
        <p:nvSpPr>
          <p:cNvPr id="7" name="Text 5"/>
          <p:cNvSpPr/>
          <p:nvPr/>
        </p:nvSpPr>
        <p:spPr>
          <a:xfrm>
            <a:off x="1097280" y="2377440"/>
            <a:ext cx="4876800" cy="999744"/>
          </a:xfrm>
          <a:prstGeom prst="rect">
            <a:avLst/>
          </a:prstGeom>
          <a:noFill/>
          <a:ln/>
        </p:spPr>
        <p:txBody>
          <a:bodyPr wrap="square" rtlCol="0" anchor="ctr"/>
          <a:lstStyle/>
          <a:p>
            <a:r>
              <a:rPr lang="en-US" sz="1867" b="1" dirty="0" err="1">
                <a:solidFill>
                  <a:srgbClr val="FFFFFF"/>
                </a:solidFill>
                <a:latin typeface="Trebuchet MS" pitchFamily="34" charset="0"/>
                <a:ea typeface="Trebuchet MS" pitchFamily="34" charset="-122"/>
                <a:cs typeface="Trebuchet MS" pitchFamily="34" charset="-120"/>
              </a:rPr>
              <a:t>Beschermde</a:t>
            </a:r>
            <a:r>
              <a:rPr lang="en-US" sz="1867" b="1" dirty="0">
                <a:solidFill>
                  <a:srgbClr val="FFFFFF"/>
                </a:solidFill>
                <a:latin typeface="Trebuchet MS" pitchFamily="34" charset="0"/>
                <a:ea typeface="Trebuchet MS" pitchFamily="34" charset="-122"/>
                <a:cs typeface="Trebuchet MS" pitchFamily="34" charset="-120"/>
              </a:rPr>
              <a:t> (</a:t>
            </a:r>
            <a:r>
              <a:rPr lang="en-US" sz="1867" b="1" dirty="0" err="1">
                <a:solidFill>
                  <a:srgbClr val="FFFFFF"/>
                </a:solidFill>
                <a:latin typeface="Trebuchet MS" pitchFamily="34" charset="0"/>
                <a:ea typeface="Trebuchet MS" pitchFamily="34" charset="-122"/>
                <a:cs typeface="Trebuchet MS" pitchFamily="34" charset="-120"/>
              </a:rPr>
              <a:t>vlucht</a:t>
            </a:r>
            <a:r>
              <a:rPr lang="en-US" sz="1867" b="1" dirty="0">
                <a:solidFill>
                  <a:srgbClr val="FFFFFF"/>
                </a:solidFill>
                <a:latin typeface="Trebuchet MS" pitchFamily="34" charset="0"/>
                <a:ea typeface="Trebuchet MS" pitchFamily="34" charset="-122"/>
                <a:cs typeface="Trebuchet MS" pitchFamily="34" charset="-120"/>
              </a:rPr>
              <a:t>)route</a:t>
            </a:r>
            <a:endParaRPr lang="en-US" sz="1867" dirty="0"/>
          </a:p>
        </p:txBody>
      </p:sp>
      <p:sp>
        <p:nvSpPr>
          <p:cNvPr id="8" name="Text 6"/>
          <p:cNvSpPr/>
          <p:nvPr/>
        </p:nvSpPr>
        <p:spPr>
          <a:xfrm>
            <a:off x="6035040" y="2377440"/>
            <a:ext cx="5120640" cy="999744"/>
          </a:xfrm>
          <a:prstGeom prst="rect">
            <a:avLst/>
          </a:prstGeom>
          <a:noFill/>
          <a:ln/>
        </p:spPr>
        <p:txBody>
          <a:bodyPr wrap="square" rtlCol="0" anchor="ctr"/>
          <a:lstStyle/>
          <a:p>
            <a:r>
              <a:rPr lang="en-US" sz="1600" dirty="0">
                <a:solidFill>
                  <a:srgbClr val="CADDE8"/>
                </a:solidFill>
                <a:latin typeface="Calibri" pitchFamily="34" charset="0"/>
                <a:ea typeface="Calibri" pitchFamily="34" charset="-122"/>
                <a:cs typeface="Calibri" pitchFamily="34" charset="-120"/>
              </a:rPr>
              <a:t>Max. 37 of 60 personen aangewezen</a:t>
            </a:r>
            <a:endParaRPr lang="en-US" sz="1600" dirty="0"/>
          </a:p>
        </p:txBody>
      </p:sp>
      <p:sp>
        <p:nvSpPr>
          <p:cNvPr id="9" name="Shape 7"/>
          <p:cNvSpPr/>
          <p:nvPr/>
        </p:nvSpPr>
        <p:spPr>
          <a:xfrm>
            <a:off x="914400" y="3484795"/>
            <a:ext cx="10363200" cy="999744"/>
          </a:xfrm>
          <a:prstGeom prst="rect">
            <a:avLst/>
          </a:prstGeom>
          <a:solidFill>
            <a:srgbClr val="C94B2B"/>
          </a:solidFill>
          <a:ln w="12700">
            <a:solidFill>
              <a:srgbClr val="C94B2B"/>
            </a:solidFill>
            <a:prstDash val="solid"/>
          </a:ln>
        </p:spPr>
        <p:txBody>
          <a:bodyPr/>
          <a:lstStyle/>
          <a:p>
            <a:endParaRPr lang="nl-NL" sz="2400"/>
          </a:p>
        </p:txBody>
      </p:sp>
      <p:sp>
        <p:nvSpPr>
          <p:cNvPr id="10" name="Text 8"/>
          <p:cNvSpPr/>
          <p:nvPr/>
        </p:nvSpPr>
        <p:spPr>
          <a:xfrm>
            <a:off x="1097280" y="3484795"/>
            <a:ext cx="4876800" cy="999744"/>
          </a:xfrm>
          <a:prstGeom prst="rect">
            <a:avLst/>
          </a:prstGeom>
          <a:noFill/>
          <a:ln/>
        </p:spPr>
        <p:txBody>
          <a:bodyPr wrap="square" rtlCol="0" anchor="ctr"/>
          <a:lstStyle/>
          <a:p>
            <a:r>
              <a:rPr lang="en-US" sz="1867" b="1" dirty="0">
                <a:solidFill>
                  <a:srgbClr val="FFFFFF"/>
                </a:solidFill>
                <a:latin typeface="Trebuchet MS" pitchFamily="34" charset="0"/>
                <a:ea typeface="Trebuchet MS" pitchFamily="34" charset="-122"/>
                <a:cs typeface="Trebuchet MS" pitchFamily="34" charset="-120"/>
              </a:rPr>
              <a:t>Extra beschermde vluchtroute</a:t>
            </a:r>
            <a:endParaRPr lang="en-US" sz="1867" dirty="0"/>
          </a:p>
        </p:txBody>
      </p:sp>
      <p:sp>
        <p:nvSpPr>
          <p:cNvPr id="11" name="Text 9"/>
          <p:cNvSpPr/>
          <p:nvPr/>
        </p:nvSpPr>
        <p:spPr>
          <a:xfrm>
            <a:off x="6035040" y="3484795"/>
            <a:ext cx="5120640" cy="999744"/>
          </a:xfrm>
          <a:prstGeom prst="rect">
            <a:avLst/>
          </a:prstGeom>
          <a:noFill/>
          <a:ln/>
        </p:spPr>
        <p:txBody>
          <a:bodyPr wrap="square" rtlCol="0" anchor="ctr"/>
          <a:lstStyle/>
          <a:p>
            <a:r>
              <a:rPr lang="en-US" sz="1600" dirty="0">
                <a:solidFill>
                  <a:srgbClr val="CADDE8"/>
                </a:solidFill>
                <a:latin typeface="Calibri" pitchFamily="34" charset="0"/>
                <a:ea typeface="Calibri" pitchFamily="34" charset="-122"/>
                <a:cs typeface="Calibri" pitchFamily="34" charset="-120"/>
              </a:rPr>
              <a:t>Meer dan 37 of 60 – 150 of 225 </a:t>
            </a:r>
            <a:r>
              <a:rPr lang="en-US" sz="1600" dirty="0" err="1">
                <a:solidFill>
                  <a:srgbClr val="CADDE8"/>
                </a:solidFill>
                <a:latin typeface="Calibri" pitchFamily="34" charset="0"/>
                <a:ea typeface="Calibri" pitchFamily="34" charset="-122"/>
                <a:cs typeface="Calibri" pitchFamily="34" charset="-120"/>
              </a:rPr>
              <a:t>personen</a:t>
            </a:r>
            <a:endParaRPr lang="en-US" sz="1600" dirty="0">
              <a:solidFill>
                <a:srgbClr val="CADDE8"/>
              </a:solidFill>
              <a:latin typeface="Calibri" pitchFamily="34" charset="0"/>
              <a:ea typeface="Calibri" pitchFamily="34" charset="-122"/>
              <a:cs typeface="Calibri" pitchFamily="34" charset="-120"/>
            </a:endParaRPr>
          </a:p>
          <a:p>
            <a:r>
              <a:rPr lang="en-US" sz="1600" dirty="0" err="1">
                <a:solidFill>
                  <a:srgbClr val="CADDE8"/>
                </a:solidFill>
                <a:latin typeface="Calibri" pitchFamily="34" charset="0"/>
                <a:ea typeface="Calibri" pitchFamily="34" charset="-122"/>
                <a:cs typeface="Calibri" pitchFamily="34" charset="-120"/>
              </a:rPr>
              <a:t>Aanvullende</a:t>
            </a:r>
            <a:r>
              <a:rPr lang="en-US" sz="1600" dirty="0">
                <a:solidFill>
                  <a:srgbClr val="CADDE8"/>
                </a:solidFill>
                <a:latin typeface="Calibri" pitchFamily="34" charset="0"/>
                <a:ea typeface="Calibri" pitchFamily="34" charset="-122"/>
                <a:cs typeface="Calibri" pitchFamily="34" charset="-120"/>
              </a:rPr>
              <a:t> </a:t>
            </a:r>
            <a:r>
              <a:rPr lang="en-US" sz="1600" dirty="0" err="1">
                <a:solidFill>
                  <a:srgbClr val="CADDE8"/>
                </a:solidFill>
                <a:latin typeface="Calibri" pitchFamily="34" charset="0"/>
                <a:ea typeface="Calibri" pitchFamily="34" charset="-122"/>
                <a:cs typeface="Calibri" pitchFamily="34" charset="-120"/>
              </a:rPr>
              <a:t>eisen</a:t>
            </a:r>
            <a:endParaRPr lang="en-US" sz="1600" dirty="0"/>
          </a:p>
        </p:txBody>
      </p:sp>
      <p:sp>
        <p:nvSpPr>
          <p:cNvPr id="12" name="Shape 10"/>
          <p:cNvSpPr/>
          <p:nvPr/>
        </p:nvSpPr>
        <p:spPr>
          <a:xfrm>
            <a:off x="914400" y="4576248"/>
            <a:ext cx="10363200" cy="999744"/>
          </a:xfrm>
          <a:prstGeom prst="rect">
            <a:avLst/>
          </a:prstGeom>
          <a:solidFill>
            <a:srgbClr val="1A2744"/>
          </a:solidFill>
          <a:ln w="12700">
            <a:solidFill>
              <a:srgbClr val="1A2744"/>
            </a:solidFill>
            <a:prstDash val="solid"/>
          </a:ln>
        </p:spPr>
        <p:txBody>
          <a:bodyPr/>
          <a:lstStyle/>
          <a:p>
            <a:endParaRPr lang="nl-NL" sz="2400"/>
          </a:p>
        </p:txBody>
      </p:sp>
      <p:sp>
        <p:nvSpPr>
          <p:cNvPr id="13" name="Text 11"/>
          <p:cNvSpPr/>
          <p:nvPr/>
        </p:nvSpPr>
        <p:spPr>
          <a:xfrm>
            <a:off x="1097280" y="4576248"/>
            <a:ext cx="4876800" cy="999744"/>
          </a:xfrm>
          <a:prstGeom prst="rect">
            <a:avLst/>
          </a:prstGeom>
          <a:noFill/>
          <a:ln/>
        </p:spPr>
        <p:txBody>
          <a:bodyPr wrap="square" rtlCol="0" anchor="ctr"/>
          <a:lstStyle/>
          <a:p>
            <a:r>
              <a:rPr lang="en-US" sz="1867" b="1" dirty="0" err="1">
                <a:solidFill>
                  <a:srgbClr val="FFFFFF"/>
                </a:solidFill>
                <a:latin typeface="Trebuchet MS" pitchFamily="34" charset="0"/>
                <a:ea typeface="Trebuchet MS" pitchFamily="34" charset="-122"/>
                <a:cs typeface="Trebuchet MS" pitchFamily="34" charset="-120"/>
              </a:rPr>
              <a:t>Veiligheids</a:t>
            </a:r>
            <a:r>
              <a:rPr lang="en-US" sz="1867" b="1" dirty="0">
                <a:solidFill>
                  <a:srgbClr val="FFFFFF"/>
                </a:solidFill>
                <a:latin typeface="Trebuchet MS" pitchFamily="34" charset="0"/>
                <a:ea typeface="Trebuchet MS" pitchFamily="34" charset="-122"/>
                <a:cs typeface="Trebuchet MS" pitchFamily="34" charset="-120"/>
              </a:rPr>
              <a:t>(</a:t>
            </a:r>
            <a:r>
              <a:rPr lang="en-US" sz="1867" b="1" dirty="0" err="1">
                <a:solidFill>
                  <a:srgbClr val="FFFFFF"/>
                </a:solidFill>
                <a:latin typeface="Trebuchet MS" pitchFamily="34" charset="0"/>
                <a:ea typeface="Trebuchet MS" pitchFamily="34" charset="-122"/>
                <a:cs typeface="Trebuchet MS" pitchFamily="34" charset="-120"/>
              </a:rPr>
              <a:t>vlucht</a:t>
            </a:r>
            <a:r>
              <a:rPr lang="en-US" sz="1867" b="1" dirty="0">
                <a:solidFill>
                  <a:srgbClr val="FFFFFF"/>
                </a:solidFill>
                <a:latin typeface="Trebuchet MS" pitchFamily="34" charset="0"/>
                <a:ea typeface="Trebuchet MS" pitchFamily="34" charset="-122"/>
                <a:cs typeface="Trebuchet MS" pitchFamily="34" charset="-120"/>
              </a:rPr>
              <a:t>)route</a:t>
            </a:r>
            <a:endParaRPr lang="en-US" sz="1867" dirty="0"/>
          </a:p>
        </p:txBody>
      </p:sp>
      <p:sp>
        <p:nvSpPr>
          <p:cNvPr id="14" name="Text 12"/>
          <p:cNvSpPr/>
          <p:nvPr/>
        </p:nvSpPr>
        <p:spPr>
          <a:xfrm>
            <a:off x="6035040" y="4576248"/>
            <a:ext cx="5120640" cy="999744"/>
          </a:xfrm>
          <a:prstGeom prst="rect">
            <a:avLst/>
          </a:prstGeom>
          <a:noFill/>
          <a:ln/>
        </p:spPr>
        <p:txBody>
          <a:bodyPr wrap="square" rtlCol="0" anchor="ctr"/>
          <a:lstStyle/>
          <a:p>
            <a:r>
              <a:rPr lang="en-US" sz="1600" dirty="0">
                <a:solidFill>
                  <a:srgbClr val="CADDE8"/>
                </a:solidFill>
                <a:latin typeface="Calibri" pitchFamily="34" charset="0"/>
                <a:ea typeface="Calibri" pitchFamily="34" charset="-122"/>
                <a:cs typeface="Calibri" pitchFamily="34" charset="-120"/>
              </a:rPr>
              <a:t>Meer dan 150 of 225 </a:t>
            </a:r>
            <a:r>
              <a:rPr lang="en-US" sz="1600" dirty="0" err="1">
                <a:solidFill>
                  <a:srgbClr val="CADDE8"/>
                </a:solidFill>
                <a:latin typeface="Calibri" pitchFamily="34" charset="0"/>
                <a:ea typeface="Calibri" pitchFamily="34" charset="-122"/>
                <a:cs typeface="Calibri" pitchFamily="34" charset="-120"/>
              </a:rPr>
              <a:t>personen</a:t>
            </a:r>
            <a:r>
              <a:rPr lang="en-US" sz="1600" dirty="0">
                <a:solidFill>
                  <a:srgbClr val="CADDE8"/>
                </a:solidFill>
                <a:latin typeface="Calibri" pitchFamily="34" charset="0"/>
                <a:ea typeface="Calibri" pitchFamily="34" charset="-122"/>
                <a:cs typeface="Calibri" pitchFamily="34" charset="-120"/>
              </a:rPr>
              <a:t> </a:t>
            </a:r>
            <a:r>
              <a:rPr lang="en-US" sz="1600" dirty="0" err="1">
                <a:solidFill>
                  <a:srgbClr val="CADDE8"/>
                </a:solidFill>
                <a:latin typeface="Calibri" pitchFamily="34" charset="0"/>
                <a:ea typeface="Calibri" pitchFamily="34" charset="-122"/>
                <a:cs typeface="Calibri" pitchFamily="34" charset="-120"/>
              </a:rPr>
              <a:t>aangewezen</a:t>
            </a:r>
            <a:endParaRPr lang="en-US" sz="1600" dirty="0">
              <a:solidFill>
                <a:srgbClr val="CADDE8"/>
              </a:solidFill>
              <a:latin typeface="Calibri" pitchFamily="34" charset="0"/>
              <a:ea typeface="Calibri" pitchFamily="34" charset="-122"/>
              <a:cs typeface="Calibri" pitchFamily="34" charset="-120"/>
            </a:endParaRPr>
          </a:p>
          <a:p>
            <a:r>
              <a:rPr lang="en-US" sz="1600" dirty="0" err="1">
                <a:solidFill>
                  <a:srgbClr val="CADDE8"/>
                </a:solidFill>
                <a:latin typeface="Calibri" pitchFamily="34" charset="0"/>
                <a:ea typeface="Calibri" pitchFamily="34" charset="-122"/>
                <a:cs typeface="Calibri" pitchFamily="34" charset="-120"/>
              </a:rPr>
              <a:t>Aanvullende</a:t>
            </a:r>
            <a:r>
              <a:rPr lang="en-US" sz="1600" dirty="0">
                <a:solidFill>
                  <a:srgbClr val="CADDE8"/>
                </a:solidFill>
                <a:latin typeface="Calibri" pitchFamily="34" charset="0"/>
                <a:ea typeface="Calibri" pitchFamily="34" charset="-122"/>
                <a:cs typeface="Calibri" pitchFamily="34" charset="-120"/>
              </a:rPr>
              <a:t> </a:t>
            </a:r>
            <a:r>
              <a:rPr lang="en-US" sz="1600" dirty="0" err="1">
                <a:solidFill>
                  <a:srgbClr val="CADDE8"/>
                </a:solidFill>
                <a:latin typeface="Calibri" pitchFamily="34" charset="0"/>
                <a:ea typeface="Calibri" pitchFamily="34" charset="-122"/>
                <a:cs typeface="Calibri" pitchFamily="34" charset="-120"/>
              </a:rPr>
              <a:t>eisen</a:t>
            </a:r>
            <a:r>
              <a:rPr lang="en-US" sz="1600" dirty="0">
                <a:solidFill>
                  <a:srgbClr val="CADDE8"/>
                </a:solidFill>
                <a:latin typeface="Calibri" pitchFamily="34" charset="0"/>
                <a:ea typeface="Calibri" pitchFamily="34" charset="-122"/>
                <a:cs typeface="Calibri" pitchFamily="34" charset="-120"/>
              </a:rPr>
              <a:t> (</a:t>
            </a:r>
            <a:r>
              <a:rPr lang="en-US" sz="1600" dirty="0" err="1">
                <a:solidFill>
                  <a:srgbClr val="CADDE8"/>
                </a:solidFill>
                <a:latin typeface="Calibri" pitchFamily="34" charset="0"/>
                <a:ea typeface="Calibri" pitchFamily="34" charset="-122"/>
                <a:cs typeface="Calibri" pitchFamily="34" charset="-120"/>
              </a:rPr>
              <a:t>trappenhuis</a:t>
            </a:r>
            <a:r>
              <a:rPr lang="en-US" sz="1600" dirty="0">
                <a:solidFill>
                  <a:srgbClr val="CADDE8"/>
                </a:solidFill>
                <a:latin typeface="Calibri" pitchFamily="34" charset="0"/>
                <a:ea typeface="Calibri" pitchFamily="34" charset="-122"/>
                <a:cs typeface="Calibri" pitchFamily="34" charset="-120"/>
              </a:rPr>
              <a:t>, </a:t>
            </a:r>
            <a:r>
              <a:rPr lang="en-US" sz="1600" dirty="0" err="1">
                <a:solidFill>
                  <a:srgbClr val="CADDE8"/>
                </a:solidFill>
                <a:latin typeface="Calibri" pitchFamily="34" charset="0"/>
                <a:ea typeface="Calibri" pitchFamily="34" charset="-122"/>
                <a:cs typeface="Calibri" pitchFamily="34" charset="-120"/>
              </a:rPr>
              <a:t>gebruiksoppervlakte</a:t>
            </a:r>
            <a:r>
              <a:rPr lang="en-US" sz="1600" dirty="0">
                <a:solidFill>
                  <a:srgbClr val="CADDE8"/>
                </a:solidFill>
                <a:latin typeface="Calibri" pitchFamily="34" charset="0"/>
                <a:ea typeface="Calibri" pitchFamily="34" charset="-122"/>
                <a:cs typeface="Calibri" pitchFamily="34" charset="-120"/>
              </a:rPr>
              <a:t>)</a:t>
            </a:r>
            <a:endParaRPr lang="en-US" sz="1600" dirty="0"/>
          </a:p>
        </p:txBody>
      </p:sp>
      <p:sp>
        <p:nvSpPr>
          <p:cNvPr id="15" name="Shape 13"/>
          <p:cNvSpPr/>
          <p:nvPr/>
        </p:nvSpPr>
        <p:spPr>
          <a:xfrm>
            <a:off x="914400" y="5670611"/>
            <a:ext cx="10363200" cy="816864"/>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6" name="Shape 14"/>
          <p:cNvSpPr/>
          <p:nvPr/>
        </p:nvSpPr>
        <p:spPr>
          <a:xfrm>
            <a:off x="911748" y="5663452"/>
            <a:ext cx="63611" cy="816863"/>
          </a:xfrm>
          <a:prstGeom prst="rect">
            <a:avLst/>
          </a:prstGeom>
          <a:solidFill>
            <a:schemeClr val="tx1"/>
          </a:solidFill>
          <a:ln w="12700">
            <a:solidFill>
              <a:schemeClr val="tx1"/>
            </a:solidFill>
            <a:prstDash val="solid"/>
          </a:ln>
        </p:spPr>
        <p:txBody>
          <a:bodyPr/>
          <a:lstStyle/>
          <a:p>
            <a:endParaRPr lang="nl-NL" sz="2400"/>
          </a:p>
        </p:txBody>
      </p:sp>
      <p:sp>
        <p:nvSpPr>
          <p:cNvPr id="17" name="Text 15"/>
          <p:cNvSpPr/>
          <p:nvPr/>
        </p:nvSpPr>
        <p:spPr>
          <a:xfrm>
            <a:off x="829056" y="6103427"/>
            <a:ext cx="5023104" cy="463296"/>
          </a:xfrm>
          <a:prstGeom prst="rect">
            <a:avLst/>
          </a:prstGeom>
          <a:noFill/>
          <a:ln/>
        </p:spPr>
        <p:txBody>
          <a:bodyPr wrap="square" rtlCol="0" anchor="ctr"/>
          <a:lstStyle/>
          <a:p>
            <a:endParaRPr lang="en-US" sz="1600" dirty="0"/>
          </a:p>
        </p:txBody>
      </p:sp>
      <p:sp>
        <p:nvSpPr>
          <p:cNvPr id="18" name="Text 16"/>
          <p:cNvSpPr/>
          <p:nvPr/>
        </p:nvSpPr>
        <p:spPr>
          <a:xfrm rot="10800000" flipV="1">
            <a:off x="1097279" y="5859859"/>
            <a:ext cx="10180320" cy="321654"/>
          </a:xfrm>
          <a:prstGeom prst="rect">
            <a:avLst/>
          </a:prstGeom>
          <a:noFill/>
          <a:ln/>
        </p:spPr>
        <p:txBody>
          <a:bodyPr wrap="square" rtlCol="0" anchor="ctr"/>
          <a:lstStyle/>
          <a:p>
            <a:pPr marL="285750" indent="-285750">
              <a:buSzPct val="100000"/>
              <a:buFont typeface="Arial" panose="020B0604020202020204" pitchFamily="34" charset="0"/>
              <a:buChar char="•"/>
            </a:pPr>
            <a:r>
              <a:rPr lang="en-US" sz="1467" dirty="0">
                <a:solidFill>
                  <a:srgbClr val="1F2D3D"/>
                </a:solidFill>
                <a:latin typeface="Calibri" pitchFamily="34" charset="0"/>
                <a:ea typeface="Calibri" pitchFamily="34" charset="-122"/>
                <a:cs typeface="Calibri" pitchFamily="34" charset="-120"/>
              </a:rPr>
              <a:t>Bij </a:t>
            </a:r>
            <a:r>
              <a:rPr lang="en-US" sz="1467" dirty="0" err="1">
                <a:solidFill>
                  <a:srgbClr val="1F2D3D"/>
                </a:solidFill>
                <a:latin typeface="Calibri" pitchFamily="34" charset="0"/>
                <a:ea typeface="Calibri" pitchFamily="34" charset="-122"/>
                <a:cs typeface="Calibri" pitchFamily="34" charset="-120"/>
              </a:rPr>
              <a:t>tweede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vluchtroute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reductie</a:t>
            </a:r>
            <a:r>
              <a:rPr lang="en-US" sz="1467" dirty="0">
                <a:solidFill>
                  <a:srgbClr val="1F2D3D"/>
                </a:solidFill>
                <a:latin typeface="Calibri" pitchFamily="34" charset="0"/>
                <a:ea typeface="Calibri" pitchFamily="34" charset="-122"/>
                <a:cs typeface="Calibri" pitchFamily="34" charset="-120"/>
              </a:rPr>
              <a:t> in </a:t>
            </a:r>
            <a:r>
              <a:rPr lang="en-US" sz="1467" dirty="0" err="1">
                <a:solidFill>
                  <a:srgbClr val="1F2D3D"/>
                </a:solidFill>
                <a:latin typeface="Calibri" pitchFamily="34" charset="0"/>
                <a:ea typeface="Calibri" pitchFamily="34" charset="-122"/>
                <a:cs typeface="Calibri" pitchFamily="34" charset="-120"/>
              </a:rPr>
              <a:t>eisen</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bepaalde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artikelen</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niet</a:t>
            </a:r>
            <a:r>
              <a:rPr lang="en-US" sz="1467" dirty="0">
                <a:solidFill>
                  <a:srgbClr val="1F2D3D"/>
                </a:solidFill>
                <a:latin typeface="Calibri" pitchFamily="34" charset="0"/>
                <a:ea typeface="Calibri" pitchFamily="34" charset="-122"/>
                <a:cs typeface="Calibri" pitchFamily="34" charset="-120"/>
              </a:rPr>
              <a:t> van </a:t>
            </a:r>
            <a:r>
              <a:rPr lang="en-US" sz="1467" dirty="0" err="1">
                <a:solidFill>
                  <a:srgbClr val="1F2D3D"/>
                </a:solidFill>
                <a:latin typeface="Calibri" pitchFamily="34" charset="0"/>
                <a:ea typeface="Calibri" pitchFamily="34" charset="-122"/>
                <a:cs typeface="Calibri" pitchFamily="34" charset="-120"/>
              </a:rPr>
              <a:t>toepassing</a:t>
            </a:r>
            <a:r>
              <a:rPr lang="en-US" sz="1467" dirty="0">
                <a:solidFill>
                  <a:srgbClr val="1F2D3D"/>
                </a:solidFill>
                <a:latin typeface="Calibri" pitchFamily="34" charset="0"/>
                <a:ea typeface="Calibri" pitchFamily="34" charset="-122"/>
                <a:cs typeface="Calibri" pitchFamily="34" charset="-120"/>
              </a:rPr>
              <a:t>)</a:t>
            </a:r>
          </a:p>
          <a:p>
            <a:pPr marL="285750" indent="-285750">
              <a:buSzPct val="100000"/>
              <a:buFont typeface="Arial" panose="020B0604020202020204" pitchFamily="34" charset="0"/>
              <a:buChar char="•"/>
            </a:pPr>
            <a:r>
              <a:rPr lang="en-US" sz="1467" dirty="0" err="1">
                <a:solidFill>
                  <a:srgbClr val="1F2D3D"/>
                </a:solidFill>
                <a:latin typeface="Calibri" pitchFamily="34" charset="0"/>
                <a:ea typeface="Calibri" pitchFamily="34" charset="-122"/>
                <a:cs typeface="Calibri" pitchFamily="34" charset="-120"/>
              </a:rPr>
              <a:t>Inrichtingseisen</a:t>
            </a:r>
            <a:r>
              <a:rPr lang="en-US" sz="1467" dirty="0">
                <a:solidFill>
                  <a:srgbClr val="1F2D3D"/>
                </a:solidFill>
                <a:latin typeface="Calibri" pitchFamily="34" charset="0"/>
                <a:ea typeface="Calibri" pitchFamily="34" charset="-122"/>
                <a:cs typeface="Calibri" pitchFamily="34" charset="-120"/>
              </a:rPr>
              <a:t> (WRD, WBDBO (2</a:t>
            </a:r>
            <a:r>
              <a:rPr lang="en-US" sz="1467" baseline="30000" dirty="0">
                <a:solidFill>
                  <a:srgbClr val="1F2D3D"/>
                </a:solidFill>
                <a:latin typeface="Calibri" pitchFamily="34" charset="0"/>
                <a:ea typeface="Calibri" pitchFamily="34" charset="-122"/>
                <a:cs typeface="Calibri" pitchFamily="34" charset="-120"/>
              </a:rPr>
              <a:t>de </a:t>
            </a:r>
            <a:r>
              <a:rPr lang="en-US" sz="1467" dirty="0" err="1">
                <a:solidFill>
                  <a:srgbClr val="1F2D3D"/>
                </a:solidFill>
                <a:latin typeface="Calibri" pitchFamily="34" charset="0"/>
                <a:ea typeface="Calibri" pitchFamily="34" charset="-122"/>
                <a:cs typeface="Calibri" pitchFamily="34" charset="-120"/>
              </a:rPr>
              <a:t>vluchtweg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permanente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vuurlast</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rooksluis</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voorportaal</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vrije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doorgang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niet-besloten</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ruimte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doorstroomcapaciteit</a:t>
            </a:r>
            <a:r>
              <a:rPr lang="en-US" sz="1467" dirty="0">
                <a:solidFill>
                  <a:srgbClr val="1F2D3D"/>
                </a:solidFill>
                <a:latin typeface="Calibri" pitchFamily="34" charset="0"/>
                <a:ea typeface="Calibri" pitchFamily="34" charset="-122"/>
                <a:cs typeface="Calibri" pitchFamily="34" charset="-120"/>
              </a:rPr>
              <a:t>)</a:t>
            </a:r>
            <a:endParaRPr lang="en-US" sz="1467" dirty="0"/>
          </a:p>
        </p:txBody>
      </p:sp>
      <p:sp>
        <p:nvSpPr>
          <p:cNvPr id="21" name="Text 19"/>
          <p:cNvSpPr/>
          <p:nvPr/>
        </p:nvSpPr>
        <p:spPr>
          <a:xfrm>
            <a:off x="6437376" y="6103427"/>
            <a:ext cx="5023104" cy="463296"/>
          </a:xfrm>
          <a:prstGeom prst="rect">
            <a:avLst/>
          </a:prstGeom>
          <a:noFill/>
          <a:ln/>
        </p:spPr>
        <p:txBody>
          <a:bodyPr wrap="square" rtlCol="0" anchor="ctr"/>
          <a:lstStyle/>
          <a:p>
            <a:endParaRPr lang="en-US" sz="1600" dirty="0"/>
          </a:p>
        </p:txBody>
      </p:sp>
      <p:sp>
        <p:nvSpPr>
          <p:cNvPr id="23" name="Titel 22">
            <a:extLst>
              <a:ext uri="{FF2B5EF4-FFF2-40B4-BE49-F238E27FC236}">
                <a16:creationId xmlns:a16="http://schemas.microsoft.com/office/drawing/2014/main" id="{DB7F83DD-178D-E970-F62B-AA5C871940E4}"/>
              </a:ext>
            </a:extLst>
          </p:cNvPr>
          <p:cNvSpPr>
            <a:spLocks noGrp="1"/>
          </p:cNvSpPr>
          <p:nvPr>
            <p:ph type="title"/>
          </p:nvPr>
        </p:nvSpPr>
        <p:spPr/>
        <p:txBody>
          <a:bodyPr/>
          <a:lstStyle/>
          <a:p>
            <a:r>
              <a:rPr lang="en-US" b="1" dirty="0" err="1">
                <a:solidFill>
                  <a:srgbClr val="1F2D3D"/>
                </a:solidFill>
                <a:latin typeface="Trebuchet MS" pitchFamily="34" charset="0"/>
                <a:ea typeface="Trebuchet MS" pitchFamily="34" charset="-122"/>
                <a:cs typeface="Trebuchet MS" pitchFamily="34" charset="-120"/>
              </a:rPr>
              <a:t>Vluchtroutes</a:t>
            </a:r>
            <a:r>
              <a:rPr lang="en-US" b="1" dirty="0">
                <a:solidFill>
                  <a:srgbClr val="1F2D3D"/>
                </a:solidFill>
                <a:latin typeface="Trebuchet MS" pitchFamily="34" charset="0"/>
                <a:ea typeface="Trebuchet MS" pitchFamily="34" charset="-122"/>
                <a:cs typeface="Trebuchet MS" pitchFamily="34" charset="-120"/>
              </a:rPr>
              <a:t>: </a:t>
            </a:r>
            <a:r>
              <a:rPr lang="en-US" b="1" dirty="0" err="1">
                <a:solidFill>
                  <a:srgbClr val="1F2D3D"/>
                </a:solidFill>
                <a:latin typeface="Trebuchet MS" pitchFamily="34" charset="0"/>
                <a:ea typeface="Trebuchet MS" pitchFamily="34" charset="-122"/>
                <a:cs typeface="Trebuchet MS" pitchFamily="34" charset="-120"/>
              </a:rPr>
              <a:t>typen</a:t>
            </a:r>
            <a:br>
              <a:rPr lang="en-US" dirty="0"/>
            </a:br>
            <a:endParaRPr lang="nl-NL"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E418E-93B0-1343-B608-007057FEF6B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956C685-1AD3-7D6A-E52B-6DAD718271BC}"/>
              </a:ext>
            </a:extLst>
          </p:cNvPr>
          <p:cNvSpPr/>
          <p:nvPr/>
        </p:nvSpPr>
        <p:spPr>
          <a:xfrm>
            <a:off x="9282260" y="42926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a:extLst>
              <a:ext uri="{FF2B5EF4-FFF2-40B4-BE49-F238E27FC236}">
                <a16:creationId xmlns:a16="http://schemas.microsoft.com/office/drawing/2014/main" id="{C2350490-B3FB-6A97-72DA-B8982A1F9541}"/>
              </a:ext>
            </a:extLst>
          </p:cNvPr>
          <p:cNvSpPr/>
          <p:nvPr/>
        </p:nvSpPr>
        <p:spPr>
          <a:xfrm>
            <a:off x="9282260" y="429260"/>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BRANDVEILIGHEIDSINSTALLATIES</a:t>
            </a:r>
            <a:endParaRPr lang="en-US" sz="1200" dirty="0"/>
          </a:p>
        </p:txBody>
      </p:sp>
      <p:sp>
        <p:nvSpPr>
          <p:cNvPr id="6" name="Shape 4">
            <a:extLst>
              <a:ext uri="{FF2B5EF4-FFF2-40B4-BE49-F238E27FC236}">
                <a16:creationId xmlns:a16="http://schemas.microsoft.com/office/drawing/2014/main" id="{F1F2DEC4-8817-4F92-F130-11BD88C224C3}"/>
              </a:ext>
            </a:extLst>
          </p:cNvPr>
          <p:cNvSpPr/>
          <p:nvPr/>
        </p:nvSpPr>
        <p:spPr>
          <a:xfrm>
            <a:off x="914400" y="2377440"/>
            <a:ext cx="10363200" cy="999744"/>
          </a:xfrm>
          <a:prstGeom prst="rect">
            <a:avLst/>
          </a:prstGeom>
          <a:solidFill>
            <a:srgbClr val="2C5F2D"/>
          </a:solidFill>
          <a:ln w="12700">
            <a:solidFill>
              <a:srgbClr val="2C5F2D"/>
            </a:solidFill>
            <a:prstDash val="solid"/>
          </a:ln>
        </p:spPr>
        <p:txBody>
          <a:bodyPr/>
          <a:lstStyle/>
          <a:p>
            <a:endParaRPr lang="nl-NL" sz="2400"/>
          </a:p>
        </p:txBody>
      </p:sp>
      <p:sp>
        <p:nvSpPr>
          <p:cNvPr id="7" name="Text 5">
            <a:extLst>
              <a:ext uri="{FF2B5EF4-FFF2-40B4-BE49-F238E27FC236}">
                <a16:creationId xmlns:a16="http://schemas.microsoft.com/office/drawing/2014/main" id="{1ECB4461-EDDC-7941-F222-9911801FC500}"/>
              </a:ext>
            </a:extLst>
          </p:cNvPr>
          <p:cNvSpPr/>
          <p:nvPr/>
        </p:nvSpPr>
        <p:spPr>
          <a:xfrm>
            <a:off x="1097280" y="2377440"/>
            <a:ext cx="4876800" cy="999744"/>
          </a:xfrm>
          <a:prstGeom prst="rect">
            <a:avLst/>
          </a:prstGeom>
          <a:noFill/>
          <a:ln/>
        </p:spPr>
        <p:txBody>
          <a:bodyPr wrap="square" rtlCol="0" anchor="ctr"/>
          <a:lstStyle/>
          <a:p>
            <a:r>
              <a:rPr lang="en-US" sz="1867" b="1" dirty="0" err="1">
                <a:solidFill>
                  <a:srgbClr val="FFFFFF"/>
                </a:solidFill>
                <a:latin typeface="Trebuchet MS" pitchFamily="34" charset="0"/>
                <a:ea typeface="Trebuchet MS" pitchFamily="34" charset="-122"/>
                <a:cs typeface="Trebuchet MS" pitchFamily="34" charset="-120"/>
              </a:rPr>
              <a:t>Tijdig</a:t>
            </a:r>
            <a:r>
              <a:rPr lang="en-US" sz="1867" b="1" dirty="0">
                <a:solidFill>
                  <a:srgbClr val="FFFFFF"/>
                </a:solidFill>
                <a:latin typeface="Trebuchet MS" pitchFamily="34" charset="0"/>
                <a:ea typeface="Trebuchet MS" pitchFamily="34" charset="-122"/>
                <a:cs typeface="Trebuchet MS" pitchFamily="34" charset="-120"/>
              </a:rPr>
              <a:t> </a:t>
            </a:r>
            <a:r>
              <a:rPr lang="en-US" sz="1867" b="1" dirty="0" err="1">
                <a:solidFill>
                  <a:srgbClr val="FFFFFF"/>
                </a:solidFill>
                <a:latin typeface="Trebuchet MS" pitchFamily="34" charset="0"/>
                <a:ea typeface="Trebuchet MS" pitchFamily="34" charset="-122"/>
                <a:cs typeface="Trebuchet MS" pitchFamily="34" charset="-120"/>
              </a:rPr>
              <a:t>vaststellen</a:t>
            </a:r>
            <a:r>
              <a:rPr lang="en-US" sz="1867" b="1" dirty="0">
                <a:solidFill>
                  <a:srgbClr val="FFFFFF"/>
                </a:solidFill>
                <a:latin typeface="Trebuchet MS" pitchFamily="34" charset="0"/>
                <a:ea typeface="Trebuchet MS" pitchFamily="34" charset="-122"/>
                <a:cs typeface="Trebuchet MS" pitchFamily="34" charset="-120"/>
              </a:rPr>
              <a:t> van brand</a:t>
            </a:r>
            <a:endParaRPr lang="en-US" sz="1867" dirty="0"/>
          </a:p>
        </p:txBody>
      </p:sp>
      <p:sp>
        <p:nvSpPr>
          <p:cNvPr id="8" name="Text 6">
            <a:extLst>
              <a:ext uri="{FF2B5EF4-FFF2-40B4-BE49-F238E27FC236}">
                <a16:creationId xmlns:a16="http://schemas.microsoft.com/office/drawing/2014/main" id="{71223AE9-B679-1FE9-911C-E25780BD9FC2}"/>
              </a:ext>
            </a:extLst>
          </p:cNvPr>
          <p:cNvSpPr/>
          <p:nvPr/>
        </p:nvSpPr>
        <p:spPr>
          <a:xfrm>
            <a:off x="6035040" y="2377440"/>
            <a:ext cx="5120640" cy="999744"/>
          </a:xfrm>
          <a:prstGeom prst="rect">
            <a:avLst/>
          </a:prstGeom>
          <a:noFill/>
          <a:ln/>
        </p:spPr>
        <p:txBody>
          <a:bodyPr wrap="square" rtlCol="0" anchor="ctr"/>
          <a:lstStyle/>
          <a:p>
            <a:r>
              <a:rPr lang="en-US" sz="1600" dirty="0" err="1">
                <a:solidFill>
                  <a:srgbClr val="CADDE8"/>
                </a:solidFill>
                <a:latin typeface="Calibri" pitchFamily="34" charset="0"/>
                <a:ea typeface="Calibri" pitchFamily="34" charset="-122"/>
                <a:cs typeface="Calibri" pitchFamily="34" charset="-120"/>
              </a:rPr>
              <a:t>Brandmeldinstallatie</a:t>
            </a:r>
            <a:endParaRPr lang="en-US" sz="1600" dirty="0">
              <a:solidFill>
                <a:srgbClr val="CADDE8"/>
              </a:solidFill>
              <a:latin typeface="Calibri" pitchFamily="34" charset="0"/>
              <a:ea typeface="Calibri" pitchFamily="34" charset="-122"/>
              <a:cs typeface="Calibri" pitchFamily="34" charset="-120"/>
            </a:endParaRPr>
          </a:p>
          <a:p>
            <a:r>
              <a:rPr lang="en-US" sz="1600" dirty="0" err="1">
                <a:solidFill>
                  <a:srgbClr val="CADDE8"/>
                </a:solidFill>
                <a:latin typeface="Calibri" pitchFamily="34" charset="0"/>
                <a:ea typeface="Calibri" pitchFamily="34" charset="-122"/>
                <a:cs typeface="Calibri" pitchFamily="34" charset="-120"/>
              </a:rPr>
              <a:t>Rookmelders</a:t>
            </a:r>
            <a:endParaRPr lang="en-US" sz="1600" dirty="0"/>
          </a:p>
        </p:txBody>
      </p:sp>
      <p:sp>
        <p:nvSpPr>
          <p:cNvPr id="9" name="Shape 7">
            <a:extLst>
              <a:ext uri="{FF2B5EF4-FFF2-40B4-BE49-F238E27FC236}">
                <a16:creationId xmlns:a16="http://schemas.microsoft.com/office/drawing/2014/main" id="{E3D99A66-D6BC-F984-40BF-8BE054483D90}"/>
              </a:ext>
            </a:extLst>
          </p:cNvPr>
          <p:cNvSpPr/>
          <p:nvPr/>
        </p:nvSpPr>
        <p:spPr>
          <a:xfrm>
            <a:off x="914400" y="3484795"/>
            <a:ext cx="10363200" cy="999744"/>
          </a:xfrm>
          <a:prstGeom prst="rect">
            <a:avLst/>
          </a:prstGeom>
          <a:solidFill>
            <a:srgbClr val="C94B2B"/>
          </a:solidFill>
          <a:ln w="12700">
            <a:solidFill>
              <a:srgbClr val="C94B2B"/>
            </a:solidFill>
            <a:prstDash val="solid"/>
          </a:ln>
        </p:spPr>
        <p:txBody>
          <a:bodyPr/>
          <a:lstStyle/>
          <a:p>
            <a:endParaRPr lang="nl-NL" sz="2400"/>
          </a:p>
        </p:txBody>
      </p:sp>
      <p:sp>
        <p:nvSpPr>
          <p:cNvPr id="10" name="Text 8">
            <a:extLst>
              <a:ext uri="{FF2B5EF4-FFF2-40B4-BE49-F238E27FC236}">
                <a16:creationId xmlns:a16="http://schemas.microsoft.com/office/drawing/2014/main" id="{A341BED5-B8BC-BFD3-2FFD-7C77959852EC}"/>
              </a:ext>
            </a:extLst>
          </p:cNvPr>
          <p:cNvSpPr/>
          <p:nvPr/>
        </p:nvSpPr>
        <p:spPr>
          <a:xfrm>
            <a:off x="1097280" y="3484795"/>
            <a:ext cx="4876800" cy="999744"/>
          </a:xfrm>
          <a:prstGeom prst="rect">
            <a:avLst/>
          </a:prstGeom>
          <a:noFill/>
          <a:ln/>
        </p:spPr>
        <p:txBody>
          <a:bodyPr wrap="square" rtlCol="0" anchor="ctr"/>
          <a:lstStyle/>
          <a:p>
            <a:r>
              <a:rPr lang="en-US" sz="1867" b="1" dirty="0" err="1">
                <a:solidFill>
                  <a:srgbClr val="FFFFFF"/>
                </a:solidFill>
                <a:latin typeface="Trebuchet MS" pitchFamily="34" charset="0"/>
                <a:ea typeface="Trebuchet MS" pitchFamily="34" charset="-122"/>
                <a:cs typeface="Trebuchet MS" pitchFamily="34" charset="-120"/>
              </a:rPr>
              <a:t>Vluchten</a:t>
            </a:r>
            <a:r>
              <a:rPr lang="en-US" sz="1867" b="1" dirty="0">
                <a:solidFill>
                  <a:srgbClr val="FFFFFF"/>
                </a:solidFill>
                <a:latin typeface="Trebuchet MS" pitchFamily="34" charset="0"/>
                <a:ea typeface="Trebuchet MS" pitchFamily="34" charset="-122"/>
                <a:cs typeface="Trebuchet MS" pitchFamily="34" charset="-120"/>
              </a:rPr>
              <a:t> </a:t>
            </a:r>
            <a:r>
              <a:rPr lang="en-US" sz="1867" b="1" dirty="0" err="1">
                <a:solidFill>
                  <a:srgbClr val="FFFFFF"/>
                </a:solidFill>
                <a:latin typeface="Trebuchet MS" pitchFamily="34" charset="0"/>
                <a:ea typeface="Trebuchet MS" pitchFamily="34" charset="-122"/>
                <a:cs typeface="Trebuchet MS" pitchFamily="34" charset="-120"/>
              </a:rPr>
              <a:t>bij</a:t>
            </a:r>
            <a:r>
              <a:rPr lang="en-US" sz="1867" b="1" dirty="0">
                <a:solidFill>
                  <a:srgbClr val="FFFFFF"/>
                </a:solidFill>
                <a:latin typeface="Trebuchet MS" pitchFamily="34" charset="0"/>
                <a:ea typeface="Trebuchet MS" pitchFamily="34" charset="-122"/>
                <a:cs typeface="Trebuchet MS" pitchFamily="34" charset="-120"/>
              </a:rPr>
              <a:t> brand</a:t>
            </a:r>
            <a:endParaRPr lang="en-US" sz="1867" dirty="0"/>
          </a:p>
        </p:txBody>
      </p:sp>
      <p:sp>
        <p:nvSpPr>
          <p:cNvPr id="11" name="Text 9">
            <a:extLst>
              <a:ext uri="{FF2B5EF4-FFF2-40B4-BE49-F238E27FC236}">
                <a16:creationId xmlns:a16="http://schemas.microsoft.com/office/drawing/2014/main" id="{A57A2204-2627-1E04-77BC-344746207285}"/>
              </a:ext>
            </a:extLst>
          </p:cNvPr>
          <p:cNvSpPr/>
          <p:nvPr/>
        </p:nvSpPr>
        <p:spPr>
          <a:xfrm>
            <a:off x="6035040" y="3484795"/>
            <a:ext cx="5120640" cy="999744"/>
          </a:xfrm>
          <a:prstGeom prst="rect">
            <a:avLst/>
          </a:prstGeom>
          <a:noFill/>
          <a:ln/>
        </p:spPr>
        <p:txBody>
          <a:bodyPr wrap="square" rtlCol="0" anchor="ctr"/>
          <a:lstStyle/>
          <a:p>
            <a:r>
              <a:rPr lang="en-US" sz="1600" dirty="0" err="1">
                <a:solidFill>
                  <a:srgbClr val="CADDE8"/>
                </a:solidFill>
                <a:latin typeface="Calibri" pitchFamily="34" charset="0"/>
                <a:ea typeface="Calibri" pitchFamily="34" charset="-122"/>
                <a:cs typeface="Calibri" pitchFamily="34" charset="-120"/>
              </a:rPr>
              <a:t>Ontruimingsalarminstallatie</a:t>
            </a:r>
            <a:endParaRPr lang="en-US" sz="1600" dirty="0">
              <a:solidFill>
                <a:srgbClr val="CADDE8"/>
              </a:solidFill>
              <a:latin typeface="Calibri" pitchFamily="34" charset="0"/>
              <a:ea typeface="Calibri" pitchFamily="34" charset="-122"/>
              <a:cs typeface="Calibri" pitchFamily="34" charset="-120"/>
            </a:endParaRPr>
          </a:p>
          <a:p>
            <a:r>
              <a:rPr lang="en-US" sz="1600" dirty="0" err="1">
                <a:solidFill>
                  <a:srgbClr val="CADDE8"/>
                </a:solidFill>
                <a:latin typeface="Calibri" pitchFamily="34" charset="0"/>
                <a:ea typeface="Calibri" pitchFamily="34" charset="-122"/>
                <a:cs typeface="Calibri" pitchFamily="34" charset="-120"/>
              </a:rPr>
              <a:t>Vluchtrouteaanduiding</a:t>
            </a:r>
            <a:r>
              <a:rPr lang="en-US" sz="1600" dirty="0">
                <a:solidFill>
                  <a:srgbClr val="CADDE8"/>
                </a:solidFill>
                <a:latin typeface="Calibri" pitchFamily="34" charset="0"/>
                <a:ea typeface="Calibri" pitchFamily="34" charset="-122"/>
                <a:cs typeface="Calibri" pitchFamily="34" charset="-120"/>
              </a:rPr>
              <a:t> en </a:t>
            </a:r>
            <a:r>
              <a:rPr lang="en-US" sz="1600" dirty="0" err="1">
                <a:solidFill>
                  <a:srgbClr val="CADDE8"/>
                </a:solidFill>
                <a:latin typeface="Calibri" pitchFamily="34" charset="0"/>
                <a:ea typeface="Calibri" pitchFamily="34" charset="-122"/>
                <a:cs typeface="Calibri" pitchFamily="34" charset="-120"/>
              </a:rPr>
              <a:t>deuren</a:t>
            </a:r>
            <a:r>
              <a:rPr lang="en-US" sz="1600" dirty="0">
                <a:solidFill>
                  <a:srgbClr val="CADDE8"/>
                </a:solidFill>
                <a:latin typeface="Calibri" pitchFamily="34" charset="0"/>
                <a:ea typeface="Calibri" pitchFamily="34" charset="-122"/>
                <a:cs typeface="Calibri" pitchFamily="34" charset="-120"/>
              </a:rPr>
              <a:t> in </a:t>
            </a:r>
            <a:r>
              <a:rPr lang="en-US" sz="1600" dirty="0" err="1">
                <a:solidFill>
                  <a:srgbClr val="CADDE8"/>
                </a:solidFill>
                <a:latin typeface="Calibri" pitchFamily="34" charset="0"/>
                <a:ea typeface="Calibri" pitchFamily="34" charset="-122"/>
                <a:cs typeface="Calibri" pitchFamily="34" charset="-120"/>
              </a:rPr>
              <a:t>vluchtroutes</a:t>
            </a:r>
            <a:endParaRPr lang="en-US" sz="1600" dirty="0">
              <a:solidFill>
                <a:srgbClr val="CADDE8"/>
              </a:solidFill>
              <a:latin typeface="Calibri" pitchFamily="34" charset="0"/>
              <a:ea typeface="Calibri" pitchFamily="34" charset="-122"/>
              <a:cs typeface="Calibri" pitchFamily="34" charset="-120"/>
            </a:endParaRPr>
          </a:p>
          <a:p>
            <a:r>
              <a:rPr lang="en-US" sz="1600" dirty="0">
                <a:solidFill>
                  <a:srgbClr val="CADDE8"/>
                </a:solidFill>
                <a:latin typeface="Calibri" pitchFamily="34" charset="0"/>
                <a:ea typeface="Calibri" pitchFamily="34" charset="-122"/>
                <a:cs typeface="Calibri" pitchFamily="34" charset="-120"/>
              </a:rPr>
              <a:t>Lift</a:t>
            </a:r>
            <a:endParaRPr lang="en-US" sz="1600" dirty="0"/>
          </a:p>
        </p:txBody>
      </p:sp>
      <p:sp>
        <p:nvSpPr>
          <p:cNvPr id="12" name="Shape 10">
            <a:extLst>
              <a:ext uri="{FF2B5EF4-FFF2-40B4-BE49-F238E27FC236}">
                <a16:creationId xmlns:a16="http://schemas.microsoft.com/office/drawing/2014/main" id="{7F7EDA89-2DAC-B79E-4D26-6305DAE9A5E9}"/>
              </a:ext>
            </a:extLst>
          </p:cNvPr>
          <p:cNvSpPr/>
          <p:nvPr/>
        </p:nvSpPr>
        <p:spPr>
          <a:xfrm>
            <a:off x="914400" y="4576248"/>
            <a:ext cx="10363200" cy="999744"/>
          </a:xfrm>
          <a:prstGeom prst="rect">
            <a:avLst/>
          </a:prstGeom>
          <a:solidFill>
            <a:srgbClr val="1A2744"/>
          </a:solidFill>
          <a:ln w="12700">
            <a:solidFill>
              <a:srgbClr val="1A2744"/>
            </a:solidFill>
            <a:prstDash val="solid"/>
          </a:ln>
        </p:spPr>
        <p:txBody>
          <a:bodyPr/>
          <a:lstStyle/>
          <a:p>
            <a:endParaRPr lang="nl-NL" sz="2400"/>
          </a:p>
        </p:txBody>
      </p:sp>
      <p:sp>
        <p:nvSpPr>
          <p:cNvPr id="13" name="Text 11">
            <a:extLst>
              <a:ext uri="{FF2B5EF4-FFF2-40B4-BE49-F238E27FC236}">
                <a16:creationId xmlns:a16="http://schemas.microsoft.com/office/drawing/2014/main" id="{827C2A20-730D-1780-6134-204D907F68F2}"/>
              </a:ext>
            </a:extLst>
          </p:cNvPr>
          <p:cNvSpPr/>
          <p:nvPr/>
        </p:nvSpPr>
        <p:spPr>
          <a:xfrm>
            <a:off x="1097280" y="4576248"/>
            <a:ext cx="4876800" cy="999744"/>
          </a:xfrm>
          <a:prstGeom prst="rect">
            <a:avLst/>
          </a:prstGeom>
          <a:noFill/>
          <a:ln/>
        </p:spPr>
        <p:txBody>
          <a:bodyPr wrap="square" rtlCol="0" anchor="ctr"/>
          <a:lstStyle/>
          <a:p>
            <a:r>
              <a:rPr lang="en-US" sz="1867" b="1" dirty="0" err="1">
                <a:solidFill>
                  <a:srgbClr val="FFFFFF"/>
                </a:solidFill>
                <a:latin typeface="Trebuchet MS" pitchFamily="34" charset="0"/>
                <a:ea typeface="Trebuchet MS" pitchFamily="34" charset="-122"/>
                <a:cs typeface="Trebuchet MS" pitchFamily="34" charset="-120"/>
              </a:rPr>
              <a:t>Bestrijden</a:t>
            </a:r>
            <a:r>
              <a:rPr lang="en-US" sz="1867" b="1" dirty="0">
                <a:solidFill>
                  <a:srgbClr val="FFFFFF"/>
                </a:solidFill>
                <a:latin typeface="Trebuchet MS" pitchFamily="34" charset="0"/>
                <a:ea typeface="Trebuchet MS" pitchFamily="34" charset="-122"/>
                <a:cs typeface="Trebuchet MS" pitchFamily="34" charset="-120"/>
              </a:rPr>
              <a:t> van brand</a:t>
            </a:r>
            <a:endParaRPr lang="en-US" sz="1867" dirty="0"/>
          </a:p>
        </p:txBody>
      </p:sp>
      <p:sp>
        <p:nvSpPr>
          <p:cNvPr id="14" name="Text 12">
            <a:extLst>
              <a:ext uri="{FF2B5EF4-FFF2-40B4-BE49-F238E27FC236}">
                <a16:creationId xmlns:a16="http://schemas.microsoft.com/office/drawing/2014/main" id="{D034BE3E-7F83-EEE1-889C-FAF0320E75B8}"/>
              </a:ext>
            </a:extLst>
          </p:cNvPr>
          <p:cNvSpPr/>
          <p:nvPr/>
        </p:nvSpPr>
        <p:spPr>
          <a:xfrm>
            <a:off x="6035040" y="4662133"/>
            <a:ext cx="5120640" cy="999744"/>
          </a:xfrm>
          <a:prstGeom prst="rect">
            <a:avLst/>
          </a:prstGeom>
          <a:noFill/>
          <a:ln/>
        </p:spPr>
        <p:txBody>
          <a:bodyPr wrap="square" rtlCol="0" anchor="ctr"/>
          <a:lstStyle/>
          <a:p>
            <a:r>
              <a:rPr lang="en-US" sz="1600" dirty="0" err="1">
                <a:solidFill>
                  <a:srgbClr val="CADDE8"/>
                </a:solidFill>
                <a:latin typeface="Calibri" pitchFamily="34" charset="0"/>
                <a:ea typeface="Calibri" pitchFamily="34" charset="-122"/>
                <a:cs typeface="Calibri" pitchFamily="34" charset="-120"/>
              </a:rPr>
              <a:t>Brandslanghaspels</a:t>
            </a:r>
            <a:r>
              <a:rPr lang="en-US" sz="1600" dirty="0">
                <a:solidFill>
                  <a:srgbClr val="CADDE8"/>
                </a:solidFill>
                <a:latin typeface="Calibri" pitchFamily="34" charset="0"/>
                <a:ea typeface="Calibri" pitchFamily="34" charset="-122"/>
                <a:cs typeface="Calibri" pitchFamily="34" charset="-120"/>
              </a:rPr>
              <a:t> en </a:t>
            </a:r>
            <a:r>
              <a:rPr lang="en-US" sz="1600" dirty="0" err="1">
                <a:solidFill>
                  <a:srgbClr val="CADDE8"/>
                </a:solidFill>
                <a:latin typeface="Calibri" pitchFamily="34" charset="0"/>
                <a:ea typeface="Calibri" pitchFamily="34" charset="-122"/>
                <a:cs typeface="Calibri" pitchFamily="34" charset="-120"/>
              </a:rPr>
              <a:t>blustoestellen</a:t>
            </a:r>
            <a:endParaRPr lang="en-US" sz="1600" dirty="0">
              <a:solidFill>
                <a:srgbClr val="CADDE8"/>
              </a:solidFill>
              <a:latin typeface="Calibri" pitchFamily="34" charset="0"/>
              <a:ea typeface="Calibri" pitchFamily="34" charset="-122"/>
              <a:cs typeface="Calibri" pitchFamily="34" charset="-120"/>
            </a:endParaRPr>
          </a:p>
          <a:p>
            <a:r>
              <a:rPr lang="en-US" sz="1600" dirty="0">
                <a:solidFill>
                  <a:srgbClr val="CADDE8"/>
                </a:solidFill>
                <a:latin typeface="Calibri" pitchFamily="34" charset="0"/>
                <a:ea typeface="Calibri" pitchFamily="34" charset="-122"/>
                <a:cs typeface="Calibri" pitchFamily="34" charset="-120"/>
              </a:rPr>
              <a:t>Droge </a:t>
            </a:r>
            <a:r>
              <a:rPr lang="en-US" sz="1600" dirty="0" err="1">
                <a:solidFill>
                  <a:srgbClr val="CADDE8"/>
                </a:solidFill>
                <a:latin typeface="Calibri" pitchFamily="34" charset="0"/>
                <a:ea typeface="Calibri" pitchFamily="34" charset="-122"/>
                <a:cs typeface="Calibri" pitchFamily="34" charset="-120"/>
              </a:rPr>
              <a:t>blusleiding</a:t>
            </a:r>
            <a:endParaRPr lang="en-US" sz="1600" dirty="0">
              <a:solidFill>
                <a:srgbClr val="CADDE8"/>
              </a:solidFill>
              <a:latin typeface="Calibri" pitchFamily="34" charset="0"/>
              <a:ea typeface="Calibri" pitchFamily="34" charset="-122"/>
              <a:cs typeface="Calibri" pitchFamily="34" charset="-120"/>
            </a:endParaRPr>
          </a:p>
          <a:p>
            <a:r>
              <a:rPr lang="en-US" sz="1600" dirty="0" err="1">
                <a:solidFill>
                  <a:srgbClr val="CADDE8"/>
                </a:solidFill>
                <a:latin typeface="Calibri" pitchFamily="34" charset="0"/>
                <a:ea typeface="Calibri" pitchFamily="34" charset="-122"/>
                <a:cs typeface="Calibri" pitchFamily="34" charset="-120"/>
              </a:rPr>
              <a:t>Automatische</a:t>
            </a:r>
            <a:r>
              <a:rPr lang="en-US" sz="1600" dirty="0">
                <a:solidFill>
                  <a:srgbClr val="CADDE8"/>
                </a:solidFill>
                <a:latin typeface="Calibri" pitchFamily="34" charset="0"/>
                <a:ea typeface="Calibri" pitchFamily="34" charset="-122"/>
                <a:cs typeface="Calibri" pitchFamily="34" charset="-120"/>
              </a:rPr>
              <a:t> </a:t>
            </a:r>
            <a:r>
              <a:rPr lang="en-US" sz="1600" dirty="0" err="1">
                <a:solidFill>
                  <a:srgbClr val="CADDE8"/>
                </a:solidFill>
                <a:latin typeface="Calibri" pitchFamily="34" charset="0"/>
                <a:ea typeface="Calibri" pitchFamily="34" charset="-122"/>
                <a:cs typeface="Calibri" pitchFamily="34" charset="-120"/>
              </a:rPr>
              <a:t>brandblusinstallaties</a:t>
            </a:r>
            <a:endParaRPr lang="en-US" sz="1600" dirty="0">
              <a:solidFill>
                <a:srgbClr val="CADDE8"/>
              </a:solidFill>
              <a:latin typeface="Calibri" pitchFamily="34" charset="0"/>
              <a:ea typeface="Calibri" pitchFamily="34" charset="-122"/>
              <a:cs typeface="Calibri" pitchFamily="34" charset="-120"/>
            </a:endParaRPr>
          </a:p>
          <a:p>
            <a:endParaRPr lang="en-US" sz="1600" dirty="0"/>
          </a:p>
        </p:txBody>
      </p:sp>
      <p:sp>
        <p:nvSpPr>
          <p:cNvPr id="23" name="Titel 22">
            <a:extLst>
              <a:ext uri="{FF2B5EF4-FFF2-40B4-BE49-F238E27FC236}">
                <a16:creationId xmlns:a16="http://schemas.microsoft.com/office/drawing/2014/main" id="{83B540F4-67B7-1A85-68AC-95B70A402801}"/>
              </a:ext>
            </a:extLst>
          </p:cNvPr>
          <p:cNvSpPr>
            <a:spLocks noGrp="1"/>
          </p:cNvSpPr>
          <p:nvPr>
            <p:ph type="title"/>
          </p:nvPr>
        </p:nvSpPr>
        <p:spPr/>
        <p:txBody>
          <a:bodyPr/>
          <a:lstStyle/>
          <a:p>
            <a:r>
              <a:rPr lang="en-US" b="1" dirty="0" err="1">
                <a:solidFill>
                  <a:srgbClr val="1F2D3D"/>
                </a:solidFill>
                <a:latin typeface="Trebuchet MS" pitchFamily="34" charset="0"/>
              </a:rPr>
              <a:t>Brandveiligheidsinstallaties</a:t>
            </a:r>
            <a:br>
              <a:rPr lang="en-US" dirty="0"/>
            </a:br>
            <a:endParaRPr lang="nl-NL" dirty="0"/>
          </a:p>
        </p:txBody>
      </p:sp>
      <p:sp>
        <p:nvSpPr>
          <p:cNvPr id="4" name="Shape 10">
            <a:extLst>
              <a:ext uri="{FF2B5EF4-FFF2-40B4-BE49-F238E27FC236}">
                <a16:creationId xmlns:a16="http://schemas.microsoft.com/office/drawing/2014/main" id="{62DBDD7B-F6F4-82EA-0BEF-7830323533AA}"/>
              </a:ext>
            </a:extLst>
          </p:cNvPr>
          <p:cNvSpPr/>
          <p:nvPr/>
        </p:nvSpPr>
        <p:spPr>
          <a:xfrm>
            <a:off x="923679" y="1301637"/>
            <a:ext cx="10363200" cy="999744"/>
          </a:xfrm>
          <a:prstGeom prst="rect">
            <a:avLst/>
          </a:prstGeom>
          <a:solidFill>
            <a:srgbClr val="1A2744"/>
          </a:solidFill>
          <a:ln w="12700">
            <a:solidFill>
              <a:srgbClr val="1A2744"/>
            </a:solidFill>
            <a:prstDash val="solid"/>
          </a:ln>
        </p:spPr>
        <p:txBody>
          <a:bodyPr/>
          <a:lstStyle/>
          <a:p>
            <a:endParaRPr lang="nl-NL" sz="2400"/>
          </a:p>
        </p:txBody>
      </p:sp>
      <p:sp>
        <p:nvSpPr>
          <p:cNvPr id="19" name="Text 11">
            <a:extLst>
              <a:ext uri="{FF2B5EF4-FFF2-40B4-BE49-F238E27FC236}">
                <a16:creationId xmlns:a16="http://schemas.microsoft.com/office/drawing/2014/main" id="{7DBCE9AA-6E6D-C7BC-07A9-1135D2EA6205}"/>
              </a:ext>
            </a:extLst>
          </p:cNvPr>
          <p:cNvSpPr/>
          <p:nvPr/>
        </p:nvSpPr>
        <p:spPr>
          <a:xfrm>
            <a:off x="1106559" y="1301637"/>
            <a:ext cx="4876800" cy="999744"/>
          </a:xfrm>
          <a:prstGeom prst="rect">
            <a:avLst/>
          </a:prstGeom>
          <a:noFill/>
          <a:ln/>
        </p:spPr>
        <p:txBody>
          <a:bodyPr wrap="square" rtlCol="0" anchor="ctr"/>
          <a:lstStyle/>
          <a:p>
            <a:r>
              <a:rPr lang="en-US" sz="1867" b="1" dirty="0" err="1">
                <a:solidFill>
                  <a:srgbClr val="FFFFFF"/>
                </a:solidFill>
                <a:latin typeface="Trebuchet MS" pitchFamily="34" charset="0"/>
                <a:ea typeface="Trebuchet MS" pitchFamily="34" charset="-122"/>
                <a:cs typeface="Trebuchet MS" pitchFamily="34" charset="-120"/>
              </a:rPr>
              <a:t>Verlichting</a:t>
            </a:r>
            <a:endParaRPr lang="en-US" sz="1867" dirty="0"/>
          </a:p>
        </p:txBody>
      </p:sp>
      <p:sp>
        <p:nvSpPr>
          <p:cNvPr id="20" name="Text 12">
            <a:extLst>
              <a:ext uri="{FF2B5EF4-FFF2-40B4-BE49-F238E27FC236}">
                <a16:creationId xmlns:a16="http://schemas.microsoft.com/office/drawing/2014/main" id="{85E53FBD-E92E-A8FF-D07F-CF0C8E1E63E6}"/>
              </a:ext>
            </a:extLst>
          </p:cNvPr>
          <p:cNvSpPr/>
          <p:nvPr/>
        </p:nvSpPr>
        <p:spPr>
          <a:xfrm>
            <a:off x="6044319" y="1301637"/>
            <a:ext cx="5120640" cy="999744"/>
          </a:xfrm>
          <a:prstGeom prst="rect">
            <a:avLst/>
          </a:prstGeom>
          <a:noFill/>
          <a:ln/>
        </p:spPr>
        <p:txBody>
          <a:bodyPr wrap="square" rtlCol="0" anchor="ctr"/>
          <a:lstStyle/>
          <a:p>
            <a:r>
              <a:rPr lang="en-US" sz="1600" dirty="0" err="1">
                <a:solidFill>
                  <a:srgbClr val="CADDE8"/>
                </a:solidFill>
                <a:latin typeface="Calibri" pitchFamily="34" charset="0"/>
                <a:ea typeface="Calibri" pitchFamily="34" charset="-122"/>
                <a:cs typeface="Calibri" pitchFamily="34" charset="-120"/>
              </a:rPr>
              <a:t>Noodverlichting</a:t>
            </a:r>
            <a:endParaRPr lang="en-US" sz="1600" dirty="0"/>
          </a:p>
        </p:txBody>
      </p:sp>
    </p:spTree>
    <p:extLst>
      <p:ext uri="{BB962C8B-B14F-4D97-AF65-F5344CB8AC3E}">
        <p14:creationId xmlns:p14="http://schemas.microsoft.com/office/powerpoint/2010/main" val="237110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hape 0"/>
          <p:cNvSpPr/>
          <p:nvPr/>
        </p:nvSpPr>
        <p:spPr>
          <a:xfrm>
            <a:off x="9276511" y="42672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p:cNvSpPr/>
          <p:nvPr/>
        </p:nvSpPr>
        <p:spPr>
          <a:xfrm>
            <a:off x="9276511" y="426720"/>
            <a:ext cx="2682240" cy="390144"/>
          </a:xfrm>
          <a:prstGeom prst="rect">
            <a:avLst/>
          </a:prstGeom>
          <a:solidFill>
            <a:schemeClr val="tx1"/>
          </a:solidFill>
          <a:ln>
            <a:solidFill>
              <a:schemeClr val="tx1"/>
            </a:solid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BRANDVEILIGHEIDSINSTALLATIES</a:t>
            </a:r>
            <a:endParaRPr lang="en-US" sz="1200" dirty="0"/>
          </a:p>
        </p:txBody>
      </p:sp>
      <p:sp>
        <p:nvSpPr>
          <p:cNvPr id="5" name="Shape 3"/>
          <p:cNvSpPr/>
          <p:nvPr/>
        </p:nvSpPr>
        <p:spPr>
          <a:xfrm>
            <a:off x="487680" y="1642741"/>
            <a:ext cx="5547360" cy="4876800"/>
          </a:xfrm>
          <a:prstGeom prst="rect">
            <a:avLst/>
          </a:prstGeom>
          <a:solidFill>
            <a:srgbClr val="1A2744"/>
          </a:solidFill>
          <a:ln w="12700">
            <a:solidFill>
              <a:srgbClr val="1A2744"/>
            </a:solidFill>
            <a:prstDash val="solid"/>
          </a:ln>
        </p:spPr>
        <p:txBody>
          <a:bodyPr/>
          <a:lstStyle/>
          <a:p>
            <a:endParaRPr lang="nl-NL" sz="2400"/>
          </a:p>
        </p:txBody>
      </p:sp>
      <p:sp>
        <p:nvSpPr>
          <p:cNvPr id="6" name="Text 4"/>
          <p:cNvSpPr/>
          <p:nvPr/>
        </p:nvSpPr>
        <p:spPr>
          <a:xfrm>
            <a:off x="670560" y="1853184"/>
            <a:ext cx="5181600" cy="487680"/>
          </a:xfrm>
          <a:prstGeom prst="rect">
            <a:avLst/>
          </a:prstGeom>
          <a:noFill/>
          <a:ln/>
        </p:spPr>
        <p:txBody>
          <a:bodyPr wrap="square" rtlCol="0" anchor="ctr"/>
          <a:lstStyle/>
          <a:p>
            <a:r>
              <a:rPr lang="en-US" sz="1600" b="1" dirty="0" err="1">
                <a:solidFill>
                  <a:srgbClr val="E8943A"/>
                </a:solidFill>
                <a:latin typeface="Trebuchet MS" pitchFamily="34" charset="0"/>
                <a:ea typeface="Trebuchet MS" pitchFamily="34" charset="-122"/>
                <a:cs typeface="Trebuchet MS" pitchFamily="34" charset="-120"/>
              </a:rPr>
              <a:t>Brandmeldinstallatie</a:t>
            </a:r>
            <a:endParaRPr lang="en-US" sz="1600" dirty="0"/>
          </a:p>
        </p:txBody>
      </p:sp>
      <p:sp>
        <p:nvSpPr>
          <p:cNvPr id="7" name="Text 5"/>
          <p:cNvSpPr/>
          <p:nvPr/>
        </p:nvSpPr>
        <p:spPr>
          <a:xfrm>
            <a:off x="731520" y="2201462"/>
            <a:ext cx="5120640" cy="1842049"/>
          </a:xfrm>
          <a:prstGeom prst="rect">
            <a:avLst/>
          </a:prstGeom>
          <a:noFill/>
          <a:ln/>
        </p:spPr>
        <p:txBody>
          <a:bodyPr wrap="square" rtlCol="0" anchor="ctr"/>
          <a:lstStyle/>
          <a:p>
            <a:pPr marL="457189" indent="-457189">
              <a:buSzPct val="100000"/>
              <a:buChar char="•"/>
            </a:pPr>
            <a:r>
              <a:rPr lang="en-US" sz="1600" dirty="0">
                <a:solidFill>
                  <a:srgbClr val="FFFFFF"/>
                </a:solidFill>
                <a:latin typeface="Calibri" pitchFamily="34" charset="0"/>
                <a:ea typeface="Calibri" pitchFamily="34" charset="-122"/>
                <a:cs typeface="Calibri" pitchFamily="34" charset="-120"/>
              </a:rPr>
              <a:t>Vereist bij bepaalde gebruiksfuncties (</a:t>
            </a:r>
            <a:r>
              <a:rPr lang="en-US" sz="1600" dirty="0" err="1">
                <a:solidFill>
                  <a:srgbClr val="FFFFFF"/>
                </a:solidFill>
                <a:latin typeface="Calibri" pitchFamily="34" charset="0"/>
                <a:ea typeface="Calibri" pitchFamily="34" charset="-122"/>
                <a:cs typeface="Calibri" pitchFamily="34" charset="-120"/>
              </a:rPr>
              <a:t>zie</a:t>
            </a:r>
            <a:r>
              <a:rPr lang="en-US" sz="1600" dirty="0">
                <a:solidFill>
                  <a:srgbClr val="FFFFFF"/>
                </a:solidFill>
                <a:latin typeface="Calibri" pitchFamily="34" charset="0"/>
                <a:ea typeface="Calibri" pitchFamily="34" charset="-122"/>
                <a:cs typeface="Calibri" pitchFamily="34" charset="-120"/>
              </a:rPr>
              <a:t> </a:t>
            </a:r>
            <a:r>
              <a:rPr lang="en-US" sz="1600" dirty="0" err="1">
                <a:solidFill>
                  <a:srgbClr val="FFFFFF"/>
                </a:solidFill>
                <a:latin typeface="Calibri" pitchFamily="34" charset="0"/>
                <a:ea typeface="Calibri" pitchFamily="34" charset="-122"/>
                <a:cs typeface="Calibri" pitchFamily="34" charset="-120"/>
              </a:rPr>
              <a:t>bijlage</a:t>
            </a:r>
            <a:r>
              <a:rPr lang="en-US" sz="1600" dirty="0">
                <a:solidFill>
                  <a:srgbClr val="FFFFFF"/>
                </a:solidFill>
                <a:latin typeface="Calibri" pitchFamily="34" charset="0"/>
                <a:ea typeface="Calibri" pitchFamily="34" charset="-122"/>
                <a:cs typeface="Calibri" pitchFamily="34" charset="-120"/>
              </a:rPr>
              <a:t> II)</a:t>
            </a:r>
            <a:endParaRPr lang="en-US" sz="1600" dirty="0"/>
          </a:p>
          <a:p>
            <a:pPr marL="914389" lvl="1" indent="-457189">
              <a:buSzPct val="100000"/>
              <a:buChar char="•"/>
            </a:pPr>
            <a:r>
              <a:rPr lang="en-US" sz="1600" dirty="0" err="1">
                <a:solidFill>
                  <a:srgbClr val="FFFFFF"/>
                </a:solidFill>
                <a:latin typeface="Calibri" pitchFamily="34" charset="0"/>
                <a:ea typeface="Calibri" pitchFamily="34" charset="-122"/>
                <a:cs typeface="Calibri" pitchFamily="34" charset="-120"/>
              </a:rPr>
              <a:t>Omvang</a:t>
            </a:r>
            <a:r>
              <a:rPr lang="en-US" sz="1600" dirty="0">
                <a:solidFill>
                  <a:srgbClr val="FFFFFF"/>
                </a:solidFill>
                <a:latin typeface="Calibri" pitchFamily="34" charset="0"/>
                <a:ea typeface="Calibri" pitchFamily="34" charset="-122"/>
                <a:cs typeface="Calibri" pitchFamily="34" charset="-120"/>
              </a:rPr>
              <a:t> van de bewaking</a:t>
            </a:r>
            <a:endParaRPr lang="en-US" sz="1600" dirty="0"/>
          </a:p>
          <a:p>
            <a:pPr marL="914389" lvl="1" indent="-457189">
              <a:buSzPct val="100000"/>
              <a:buChar char="•"/>
            </a:pPr>
            <a:r>
              <a:rPr lang="en-US" sz="1600" dirty="0" err="1">
                <a:solidFill>
                  <a:srgbClr val="FFFFFF"/>
                </a:solidFill>
                <a:latin typeface="Calibri" pitchFamily="34" charset="0"/>
                <a:ea typeface="Calibri" pitchFamily="34" charset="-122"/>
                <a:cs typeface="Calibri" pitchFamily="34" charset="-120"/>
              </a:rPr>
              <a:t>Doormelding</a:t>
            </a:r>
            <a:r>
              <a:rPr lang="en-US" sz="1600" dirty="0">
                <a:solidFill>
                  <a:srgbClr val="FFFFFF"/>
                </a:solidFill>
                <a:latin typeface="Calibri" pitchFamily="34" charset="0"/>
                <a:ea typeface="Calibri" pitchFamily="34" charset="-122"/>
                <a:cs typeface="Calibri" pitchFamily="34" charset="-120"/>
              </a:rPr>
              <a:t> rechtstreeks </a:t>
            </a:r>
            <a:r>
              <a:rPr lang="en-US" sz="1600" dirty="0" err="1">
                <a:solidFill>
                  <a:srgbClr val="FFFFFF"/>
                </a:solidFill>
                <a:latin typeface="Calibri" pitchFamily="34" charset="0"/>
                <a:ea typeface="Calibri" pitchFamily="34" charset="-122"/>
                <a:cs typeface="Calibri" pitchFamily="34" charset="-120"/>
              </a:rPr>
              <a:t>naar</a:t>
            </a:r>
            <a:r>
              <a:rPr lang="en-US" sz="1600" dirty="0">
                <a:solidFill>
                  <a:srgbClr val="FFFFFF"/>
                </a:solidFill>
                <a:latin typeface="Calibri" pitchFamily="34" charset="0"/>
                <a:ea typeface="Calibri" pitchFamily="34" charset="-122"/>
                <a:cs typeface="Calibri" pitchFamily="34" charset="-120"/>
              </a:rPr>
              <a:t> </a:t>
            </a:r>
            <a:r>
              <a:rPr lang="en-US" sz="1600" dirty="0" err="1">
                <a:solidFill>
                  <a:srgbClr val="FFFFFF"/>
                </a:solidFill>
                <a:latin typeface="Calibri" pitchFamily="34" charset="0"/>
                <a:ea typeface="Calibri" pitchFamily="34" charset="-122"/>
                <a:cs typeface="Calibri" pitchFamily="34" charset="-120"/>
              </a:rPr>
              <a:t>brandweer</a:t>
            </a:r>
            <a:endParaRPr lang="en-US" sz="1600" dirty="0"/>
          </a:p>
          <a:p>
            <a:pPr marL="914389" lvl="1" indent="-457189">
              <a:buSzPct val="100000"/>
              <a:buChar char="•"/>
            </a:pPr>
            <a:r>
              <a:rPr lang="en-US" sz="1600" dirty="0" err="1">
                <a:solidFill>
                  <a:srgbClr val="FFFFFF"/>
                </a:solidFill>
                <a:latin typeface="Calibri" pitchFamily="34" charset="0"/>
                <a:ea typeface="Calibri" pitchFamily="34" charset="-122"/>
                <a:cs typeface="Calibri" pitchFamily="34" charset="-120"/>
              </a:rPr>
              <a:t>Inspectiecertificaat</a:t>
            </a:r>
            <a:r>
              <a:rPr lang="en-US" sz="1600" dirty="0">
                <a:solidFill>
                  <a:srgbClr val="FFFFFF"/>
                </a:solidFill>
                <a:latin typeface="Calibri" pitchFamily="34" charset="0"/>
                <a:ea typeface="Calibri" pitchFamily="34" charset="-122"/>
                <a:cs typeface="Calibri" pitchFamily="34" charset="-120"/>
              </a:rPr>
              <a:t> verplicht (bijlage II gevallen)</a:t>
            </a:r>
            <a:endParaRPr lang="en-US" sz="1600" dirty="0"/>
          </a:p>
          <a:p>
            <a:pPr marL="457189" indent="-457189">
              <a:buSzPct val="100000"/>
              <a:buChar char="•"/>
            </a:pPr>
            <a:r>
              <a:rPr lang="en-US" sz="1600" dirty="0">
                <a:solidFill>
                  <a:srgbClr val="FFFFFF"/>
                </a:solidFill>
                <a:latin typeface="Calibri" pitchFamily="34" charset="0"/>
                <a:ea typeface="Calibri" pitchFamily="34" charset="-122"/>
                <a:cs typeface="Calibri" pitchFamily="34" charset="-120"/>
              </a:rPr>
              <a:t>BMI adequaat beheerd, onderhouden en gecontroleerd</a:t>
            </a:r>
            <a:endParaRPr lang="en-US" sz="1600" dirty="0"/>
          </a:p>
        </p:txBody>
      </p:sp>
      <p:sp>
        <p:nvSpPr>
          <p:cNvPr id="8" name="Text 6"/>
          <p:cNvSpPr/>
          <p:nvPr/>
        </p:nvSpPr>
        <p:spPr>
          <a:xfrm>
            <a:off x="670560" y="4092815"/>
            <a:ext cx="5120640" cy="426720"/>
          </a:xfrm>
          <a:prstGeom prst="rect">
            <a:avLst/>
          </a:prstGeom>
          <a:noFill/>
          <a:ln/>
        </p:spPr>
        <p:txBody>
          <a:bodyPr wrap="square" rtlCol="0" anchor="ctr"/>
          <a:lstStyle/>
          <a:p>
            <a:r>
              <a:rPr lang="en-US" sz="1600" b="1" dirty="0" err="1">
                <a:solidFill>
                  <a:srgbClr val="E8943A"/>
                </a:solidFill>
                <a:latin typeface="Calibri" pitchFamily="34" charset="0"/>
                <a:ea typeface="Calibri" pitchFamily="34" charset="-122"/>
                <a:cs typeface="Calibri" pitchFamily="34" charset="-120"/>
              </a:rPr>
              <a:t>Rookmelders</a:t>
            </a:r>
            <a:r>
              <a:rPr lang="en-US" sz="1600" b="1" dirty="0">
                <a:solidFill>
                  <a:srgbClr val="E8943A"/>
                </a:solidFill>
                <a:latin typeface="Calibri" pitchFamily="34" charset="0"/>
                <a:ea typeface="Calibri" pitchFamily="34" charset="-122"/>
                <a:cs typeface="Calibri" pitchFamily="34" charset="-120"/>
              </a:rPr>
              <a:t> (woningen </a:t>
            </a:r>
            <a:r>
              <a:rPr lang="en-US" sz="1600" b="1" dirty="0" err="1">
                <a:solidFill>
                  <a:srgbClr val="E8943A"/>
                </a:solidFill>
                <a:latin typeface="Calibri" pitchFamily="34" charset="0"/>
                <a:ea typeface="Calibri" pitchFamily="34" charset="-122"/>
                <a:cs typeface="Calibri" pitchFamily="34" charset="-120"/>
              </a:rPr>
              <a:t>e.a.</a:t>
            </a:r>
            <a:r>
              <a:rPr lang="en-US" sz="1600" b="1" dirty="0">
                <a:solidFill>
                  <a:srgbClr val="E8943A"/>
                </a:solidFill>
                <a:latin typeface="Calibri" pitchFamily="34" charset="0"/>
                <a:ea typeface="Calibri" pitchFamily="34" charset="-122"/>
                <a:cs typeface="Calibri" pitchFamily="34" charset="-120"/>
              </a:rPr>
              <a:t>)</a:t>
            </a:r>
            <a:endParaRPr lang="en-US" sz="1600" dirty="0"/>
          </a:p>
        </p:txBody>
      </p:sp>
      <p:sp>
        <p:nvSpPr>
          <p:cNvPr id="9" name="Text 7"/>
          <p:cNvSpPr/>
          <p:nvPr/>
        </p:nvSpPr>
        <p:spPr>
          <a:xfrm>
            <a:off x="731520" y="4885286"/>
            <a:ext cx="5120640" cy="792480"/>
          </a:xfrm>
          <a:prstGeom prst="rect">
            <a:avLst/>
          </a:prstGeom>
          <a:noFill/>
          <a:ln/>
        </p:spPr>
        <p:txBody>
          <a:bodyPr wrap="square" rtlCol="0" anchor="ctr"/>
          <a:lstStyle/>
          <a:p>
            <a:pPr marL="457189" indent="-457189">
              <a:buSzPct val="100000"/>
              <a:buChar char="•"/>
            </a:pPr>
            <a:r>
              <a:rPr lang="en-US" sz="1600" dirty="0">
                <a:solidFill>
                  <a:srgbClr val="FFFFFF"/>
                </a:solidFill>
                <a:latin typeface="Calibri" pitchFamily="34" charset="0"/>
                <a:ea typeface="Calibri" pitchFamily="34" charset="-122"/>
                <a:cs typeface="Calibri" pitchFamily="34" charset="-120"/>
              </a:rPr>
              <a:t>Elke woonfunctie: rookmelder conform NEN 2555, EN 14604</a:t>
            </a:r>
            <a:endParaRPr lang="en-US" sz="1600" dirty="0"/>
          </a:p>
          <a:p>
            <a:pPr marL="457189" indent="-457189">
              <a:buSzPct val="100000"/>
              <a:buChar char="•"/>
            </a:pPr>
            <a:r>
              <a:rPr lang="en-US" sz="1600" dirty="0">
                <a:solidFill>
                  <a:srgbClr val="FFFFFF"/>
                </a:solidFill>
                <a:latin typeface="Calibri" pitchFamily="34" charset="0"/>
                <a:ea typeface="Calibri" pitchFamily="34" charset="-122"/>
                <a:cs typeface="Calibri" pitchFamily="34" charset="-120"/>
              </a:rPr>
              <a:t>Verblijfsruimte: melder conform primaire inrichtingseisen</a:t>
            </a:r>
            <a:endParaRPr lang="en-US" sz="1600" dirty="0"/>
          </a:p>
          <a:p>
            <a:pPr marL="457189" indent="-457189">
              <a:buSzPct val="100000"/>
              <a:buChar char="•"/>
            </a:pPr>
            <a:r>
              <a:rPr lang="en-US" sz="1600" dirty="0">
                <a:solidFill>
                  <a:srgbClr val="FFFFFF"/>
                </a:solidFill>
                <a:latin typeface="Calibri" pitchFamily="34" charset="0"/>
                <a:ea typeface="Calibri" pitchFamily="34" charset="-122"/>
                <a:cs typeface="Calibri" pitchFamily="34" charset="-120"/>
              </a:rPr>
              <a:t>Pad van verblijfsruimte tot uitgang: rookmelders</a:t>
            </a:r>
            <a:endParaRPr lang="en-US" sz="1600" dirty="0"/>
          </a:p>
        </p:txBody>
      </p:sp>
      <p:sp>
        <p:nvSpPr>
          <p:cNvPr id="10" name="Shape 8"/>
          <p:cNvSpPr/>
          <p:nvPr/>
        </p:nvSpPr>
        <p:spPr>
          <a:xfrm>
            <a:off x="6278880" y="1682496"/>
            <a:ext cx="5364480" cy="225552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1" name="Shape 9"/>
          <p:cNvSpPr/>
          <p:nvPr/>
        </p:nvSpPr>
        <p:spPr>
          <a:xfrm>
            <a:off x="6278880" y="1682496"/>
            <a:ext cx="73152" cy="2255520"/>
          </a:xfrm>
          <a:prstGeom prst="rect">
            <a:avLst/>
          </a:prstGeom>
          <a:solidFill>
            <a:schemeClr val="tx1"/>
          </a:solidFill>
          <a:ln w="12700">
            <a:solidFill>
              <a:schemeClr val="tx1"/>
            </a:solidFill>
            <a:prstDash val="solid"/>
          </a:ln>
        </p:spPr>
        <p:txBody>
          <a:bodyPr/>
          <a:lstStyle/>
          <a:p>
            <a:endParaRPr lang="nl-NL" sz="2400"/>
          </a:p>
        </p:txBody>
      </p:sp>
      <p:sp>
        <p:nvSpPr>
          <p:cNvPr id="12" name="Text 10"/>
          <p:cNvSpPr/>
          <p:nvPr/>
        </p:nvSpPr>
        <p:spPr>
          <a:xfrm>
            <a:off x="6498336" y="1703174"/>
            <a:ext cx="502310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Ontruimingsalarminstallatie</a:t>
            </a:r>
            <a:endParaRPr lang="en-US" sz="1600" dirty="0"/>
          </a:p>
        </p:txBody>
      </p:sp>
      <p:sp>
        <p:nvSpPr>
          <p:cNvPr id="13" name="Text 11"/>
          <p:cNvSpPr/>
          <p:nvPr/>
        </p:nvSpPr>
        <p:spPr>
          <a:xfrm>
            <a:off x="6547104" y="2070530"/>
            <a:ext cx="4974336" cy="1499616"/>
          </a:xfrm>
          <a:prstGeom prst="rect">
            <a:avLst/>
          </a:prstGeom>
          <a:noFill/>
          <a:ln/>
        </p:spPr>
        <p:txBody>
          <a:bodyPr wrap="square" rtlCol="0" anchor="ctr"/>
          <a:lstStyle/>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BMI-plichtige functie: </a:t>
            </a:r>
            <a:r>
              <a:rPr lang="en-US" sz="1467" dirty="0" err="1">
                <a:solidFill>
                  <a:srgbClr val="1F2D3D"/>
                </a:solidFill>
                <a:latin typeface="Calibri" pitchFamily="34" charset="0"/>
                <a:ea typeface="Calibri" pitchFamily="34" charset="-122"/>
                <a:cs typeface="Calibri" pitchFamily="34" charset="-120"/>
              </a:rPr>
              <a:t>ontruimingsalarminstallatie</a:t>
            </a:r>
            <a:r>
              <a:rPr lang="en-US" sz="1467" dirty="0">
                <a:solidFill>
                  <a:srgbClr val="1F2D3D"/>
                </a:solidFill>
                <a:latin typeface="Calibri" pitchFamily="34" charset="0"/>
                <a:ea typeface="Calibri" pitchFamily="34" charset="-122"/>
                <a:cs typeface="Calibri" pitchFamily="34" charset="-120"/>
              </a:rPr>
              <a:t> vereist</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Activering door automatische melder of handbrandmelder</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Alarm onmiddellijk en in het hele gebouw hoorbaar</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Inspectiecertificaat</a:t>
            </a:r>
            <a:endParaRPr lang="en-US" sz="1467" dirty="0"/>
          </a:p>
        </p:txBody>
      </p:sp>
      <p:sp>
        <p:nvSpPr>
          <p:cNvPr id="14" name="Shape 12"/>
          <p:cNvSpPr/>
          <p:nvPr/>
        </p:nvSpPr>
        <p:spPr>
          <a:xfrm>
            <a:off x="6278880" y="4145280"/>
            <a:ext cx="5364480" cy="243840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dirty="0"/>
          </a:p>
        </p:txBody>
      </p:sp>
      <p:sp>
        <p:nvSpPr>
          <p:cNvPr id="15" name="Shape 13"/>
          <p:cNvSpPr/>
          <p:nvPr/>
        </p:nvSpPr>
        <p:spPr>
          <a:xfrm>
            <a:off x="6278880" y="4145280"/>
            <a:ext cx="73152" cy="2438400"/>
          </a:xfrm>
          <a:prstGeom prst="rect">
            <a:avLst/>
          </a:prstGeom>
          <a:solidFill>
            <a:schemeClr val="tx1"/>
          </a:solidFill>
          <a:ln w="12700">
            <a:solidFill>
              <a:schemeClr val="tx1"/>
            </a:solidFill>
            <a:prstDash val="solid"/>
          </a:ln>
        </p:spPr>
        <p:txBody>
          <a:bodyPr/>
          <a:lstStyle/>
          <a:p>
            <a:endParaRPr lang="nl-NL" sz="2400"/>
          </a:p>
        </p:txBody>
      </p:sp>
      <p:sp>
        <p:nvSpPr>
          <p:cNvPr id="16" name="Text 14"/>
          <p:cNvSpPr/>
          <p:nvPr/>
        </p:nvSpPr>
        <p:spPr>
          <a:xfrm>
            <a:off x="6498336" y="4142105"/>
            <a:ext cx="5023104" cy="463296"/>
          </a:xfrm>
          <a:prstGeom prst="rect">
            <a:avLst/>
          </a:prstGeom>
          <a:noFill/>
          <a:ln/>
        </p:spPr>
        <p:txBody>
          <a:bodyPr wrap="square" rtlCol="0" anchor="ctr"/>
          <a:lstStyle/>
          <a:p>
            <a:r>
              <a:rPr lang="en-US" sz="1600" b="1" dirty="0">
                <a:solidFill>
                  <a:srgbClr val="1F2D3D"/>
                </a:solidFill>
                <a:latin typeface="Trebuchet MS" pitchFamily="34" charset="0"/>
                <a:ea typeface="Trebuchet MS" pitchFamily="34" charset="-122"/>
                <a:cs typeface="Trebuchet MS" pitchFamily="34" charset="-120"/>
              </a:rPr>
              <a:t>Blusinstallaties</a:t>
            </a:r>
            <a:endParaRPr lang="en-US" sz="1600" dirty="0"/>
          </a:p>
        </p:txBody>
      </p:sp>
      <p:sp>
        <p:nvSpPr>
          <p:cNvPr id="17" name="Text 15"/>
          <p:cNvSpPr/>
          <p:nvPr/>
        </p:nvSpPr>
        <p:spPr>
          <a:xfrm>
            <a:off x="6547104" y="4747998"/>
            <a:ext cx="4974336" cy="1682496"/>
          </a:xfrm>
          <a:prstGeom prst="rect">
            <a:avLst/>
          </a:prstGeom>
          <a:noFill/>
          <a:ln/>
        </p:spPr>
        <p:txBody>
          <a:bodyPr wrap="square" rtlCol="0" anchor="ctr"/>
          <a:lstStyle/>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Brandslanghaspels</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Blustoestellen</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Droge </a:t>
            </a:r>
            <a:r>
              <a:rPr lang="en-US" sz="1467" dirty="0" err="1">
                <a:solidFill>
                  <a:srgbClr val="1F2D3D"/>
                </a:solidFill>
                <a:latin typeface="Calibri" pitchFamily="34" charset="0"/>
                <a:ea typeface="Calibri" pitchFamily="34" charset="-122"/>
                <a:cs typeface="Calibri" pitchFamily="34" charset="-120"/>
              </a:rPr>
              <a:t>blusleiding</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Automatische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brandblusinstallatie</a:t>
            </a:r>
            <a:r>
              <a:rPr lang="en-US" sz="1467" dirty="0">
                <a:solidFill>
                  <a:srgbClr val="1F2D3D"/>
                </a:solidFill>
                <a:latin typeface="Calibri" pitchFamily="34" charset="0"/>
                <a:ea typeface="Calibri" pitchFamily="34" charset="-122"/>
                <a:cs typeface="Calibri" pitchFamily="34" charset="-120"/>
              </a:rPr>
              <a:t> </a:t>
            </a: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Bluswatervoorziening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wegtunnels</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Zichtbaarheid</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onderhoud</a:t>
            </a:r>
            <a:r>
              <a:rPr lang="en-US" sz="1467" dirty="0">
                <a:solidFill>
                  <a:srgbClr val="1F2D3D"/>
                </a:solidFill>
                <a:latin typeface="Calibri" pitchFamily="34" charset="0"/>
                <a:ea typeface="Calibri" pitchFamily="34" charset="-122"/>
                <a:cs typeface="Calibri" pitchFamily="34" charset="-120"/>
              </a:rPr>
              <a:t> en </a:t>
            </a:r>
            <a:r>
              <a:rPr lang="en-US" sz="1467" dirty="0" err="1">
                <a:solidFill>
                  <a:srgbClr val="1F2D3D"/>
                </a:solidFill>
                <a:latin typeface="Calibri" pitchFamily="34" charset="0"/>
                <a:ea typeface="Calibri" pitchFamily="34" charset="-122"/>
                <a:cs typeface="Calibri" pitchFamily="34" charset="-120"/>
              </a:rPr>
              <a:t>inspectiecertificaat</a:t>
            </a:r>
            <a:endParaRPr lang="en-US" sz="1467" dirty="0"/>
          </a:p>
          <a:p>
            <a:pPr marL="457189" indent="-457189">
              <a:buSzPct val="100000"/>
              <a:buChar char="•"/>
            </a:pPr>
            <a:endParaRPr lang="en-US" sz="1467" dirty="0"/>
          </a:p>
        </p:txBody>
      </p:sp>
      <p:sp>
        <p:nvSpPr>
          <p:cNvPr id="18" name="Titel 17">
            <a:extLst>
              <a:ext uri="{FF2B5EF4-FFF2-40B4-BE49-F238E27FC236}">
                <a16:creationId xmlns:a16="http://schemas.microsoft.com/office/drawing/2014/main" id="{1779E327-C2ED-4847-1F98-5C4B004C11A2}"/>
              </a:ext>
            </a:extLst>
          </p:cNvPr>
          <p:cNvSpPr>
            <a:spLocks noGrp="1"/>
          </p:cNvSpPr>
          <p:nvPr>
            <p:ph type="title"/>
          </p:nvPr>
        </p:nvSpPr>
        <p:spPr/>
        <p:txBody>
          <a:bodyPr/>
          <a:lstStyle/>
          <a:p>
            <a:r>
              <a:rPr lang="nl-NL" dirty="0"/>
              <a:t>BMI, OI, Rookmelders &amp; Blusinstallaties</a:t>
            </a:r>
            <a:br>
              <a:rPr lang="nl-NL" dirty="0"/>
            </a:br>
            <a:endParaRPr lang="nl-NL"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8323CAE-0F86-6971-66E7-9C2DFF964AA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8FACB2A-3675-1BEC-2044-E0C3301E84AD}"/>
              </a:ext>
            </a:extLst>
          </p:cNvPr>
          <p:cNvSpPr/>
          <p:nvPr/>
        </p:nvSpPr>
        <p:spPr>
          <a:xfrm>
            <a:off x="9276511" y="42672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a:extLst>
              <a:ext uri="{FF2B5EF4-FFF2-40B4-BE49-F238E27FC236}">
                <a16:creationId xmlns:a16="http://schemas.microsoft.com/office/drawing/2014/main" id="{B80EB83C-6924-D42F-4DB6-123E93DA5296}"/>
              </a:ext>
            </a:extLst>
          </p:cNvPr>
          <p:cNvSpPr/>
          <p:nvPr/>
        </p:nvSpPr>
        <p:spPr>
          <a:xfrm>
            <a:off x="9276511" y="426720"/>
            <a:ext cx="2682240" cy="390144"/>
          </a:xfrm>
          <a:prstGeom prst="rect">
            <a:avLst/>
          </a:prstGeom>
          <a:solidFill>
            <a:schemeClr val="tx1"/>
          </a:solidFill>
          <a:ln>
            <a:solidFill>
              <a:schemeClr val="tx1"/>
            </a:solid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BRANDVEILIGHEIDSINSTALLATIES</a:t>
            </a:r>
            <a:endParaRPr lang="en-US" sz="1200" dirty="0"/>
          </a:p>
        </p:txBody>
      </p:sp>
      <p:sp>
        <p:nvSpPr>
          <p:cNvPr id="5" name="Shape 3">
            <a:extLst>
              <a:ext uri="{FF2B5EF4-FFF2-40B4-BE49-F238E27FC236}">
                <a16:creationId xmlns:a16="http://schemas.microsoft.com/office/drawing/2014/main" id="{DFD5FF57-E405-B8A7-1088-8AAA298FE7CE}"/>
              </a:ext>
            </a:extLst>
          </p:cNvPr>
          <p:cNvSpPr/>
          <p:nvPr/>
        </p:nvSpPr>
        <p:spPr>
          <a:xfrm>
            <a:off x="487680" y="1642741"/>
            <a:ext cx="5547360" cy="4876800"/>
          </a:xfrm>
          <a:prstGeom prst="rect">
            <a:avLst/>
          </a:prstGeom>
          <a:solidFill>
            <a:srgbClr val="1A2744"/>
          </a:solidFill>
          <a:ln w="12700">
            <a:solidFill>
              <a:srgbClr val="1A2744"/>
            </a:solidFill>
            <a:prstDash val="solid"/>
          </a:ln>
        </p:spPr>
        <p:txBody>
          <a:bodyPr/>
          <a:lstStyle/>
          <a:p>
            <a:endParaRPr lang="nl-NL" sz="2400"/>
          </a:p>
        </p:txBody>
      </p:sp>
      <p:sp>
        <p:nvSpPr>
          <p:cNvPr id="6" name="Text 4">
            <a:extLst>
              <a:ext uri="{FF2B5EF4-FFF2-40B4-BE49-F238E27FC236}">
                <a16:creationId xmlns:a16="http://schemas.microsoft.com/office/drawing/2014/main" id="{51D00F5E-E7D5-D21A-89C2-373EB09979CF}"/>
              </a:ext>
            </a:extLst>
          </p:cNvPr>
          <p:cNvSpPr/>
          <p:nvPr/>
        </p:nvSpPr>
        <p:spPr>
          <a:xfrm>
            <a:off x="670560" y="1853184"/>
            <a:ext cx="5181600" cy="487680"/>
          </a:xfrm>
          <a:prstGeom prst="rect">
            <a:avLst/>
          </a:prstGeom>
          <a:noFill/>
          <a:ln/>
        </p:spPr>
        <p:txBody>
          <a:bodyPr wrap="square" rtlCol="0" anchor="ctr"/>
          <a:lstStyle/>
          <a:p>
            <a:r>
              <a:rPr lang="en-US" sz="1600" b="1" dirty="0" err="1">
                <a:solidFill>
                  <a:srgbClr val="E8943A"/>
                </a:solidFill>
                <a:latin typeface="Trebuchet MS" pitchFamily="34" charset="0"/>
                <a:ea typeface="Trebuchet MS" pitchFamily="34" charset="-122"/>
                <a:cs typeface="Trebuchet MS" pitchFamily="34" charset="-120"/>
              </a:rPr>
              <a:t>Noodverlichting</a:t>
            </a:r>
            <a:endParaRPr lang="en-US" sz="1600" dirty="0"/>
          </a:p>
        </p:txBody>
      </p:sp>
      <p:sp>
        <p:nvSpPr>
          <p:cNvPr id="7" name="Text 5">
            <a:extLst>
              <a:ext uri="{FF2B5EF4-FFF2-40B4-BE49-F238E27FC236}">
                <a16:creationId xmlns:a16="http://schemas.microsoft.com/office/drawing/2014/main" id="{9ECC51AB-2A21-FB03-CFE9-CF1AC3629EF5}"/>
              </a:ext>
            </a:extLst>
          </p:cNvPr>
          <p:cNvSpPr/>
          <p:nvPr/>
        </p:nvSpPr>
        <p:spPr>
          <a:xfrm>
            <a:off x="731520" y="2442732"/>
            <a:ext cx="5120640" cy="1842049"/>
          </a:xfrm>
          <a:prstGeom prst="rect">
            <a:avLst/>
          </a:prstGeom>
          <a:noFill/>
          <a:ln/>
        </p:spPr>
        <p:txBody>
          <a:bodyPr wrap="square" rtlCol="0" anchor="ctr"/>
          <a:lstStyle/>
          <a:p>
            <a:pPr marL="457189" indent="-457189">
              <a:buSzPct val="100000"/>
              <a:buChar char="•"/>
            </a:pPr>
            <a:r>
              <a:rPr lang="nl-NL" sz="1600" dirty="0">
                <a:solidFill>
                  <a:srgbClr val="FFFFFF"/>
                </a:solidFill>
                <a:latin typeface="Calibri" pitchFamily="34" charset="0"/>
                <a:ea typeface="Calibri" pitchFamily="34" charset="-122"/>
                <a:cs typeface="Calibri" pitchFamily="34" charset="-120"/>
              </a:rPr>
              <a:t>Verblijfsruimte &gt; 75 personen: noodverlichting verplicht in ruimte en vluchtroute</a:t>
            </a:r>
          </a:p>
          <a:p>
            <a:pPr marL="457189" indent="-457189">
              <a:buSzPct val="100000"/>
              <a:buChar char="•"/>
            </a:pPr>
            <a:r>
              <a:rPr lang="nl-NL" sz="1600" dirty="0">
                <a:solidFill>
                  <a:srgbClr val="FFFFFF"/>
                </a:solidFill>
                <a:latin typeface="Calibri" pitchFamily="34" charset="0"/>
                <a:ea typeface="Calibri" pitchFamily="34" charset="-122"/>
                <a:cs typeface="Calibri" pitchFamily="34" charset="-120"/>
              </a:rPr>
              <a:t>Besloten ruimte waardoor beschermde vluchtroute loopt: noodverlichting</a:t>
            </a:r>
          </a:p>
          <a:p>
            <a:pPr marL="457189" indent="-457189">
              <a:buSzPct val="100000"/>
              <a:buChar char="•"/>
            </a:pPr>
            <a:r>
              <a:rPr lang="nl-NL" sz="1600" dirty="0">
                <a:solidFill>
                  <a:srgbClr val="FFFFFF"/>
                </a:solidFill>
                <a:latin typeface="Calibri" pitchFamily="34" charset="0"/>
                <a:ea typeface="Calibri" pitchFamily="34" charset="-122"/>
                <a:cs typeface="Calibri" pitchFamily="34" charset="-120"/>
              </a:rPr>
              <a:t>Functieruimte onder meetniveau</a:t>
            </a:r>
          </a:p>
          <a:p>
            <a:pPr marL="457189" indent="-457189">
              <a:buSzPct val="100000"/>
              <a:buChar char="•"/>
            </a:pPr>
            <a:r>
              <a:rPr lang="nl-NL" sz="1600" dirty="0">
                <a:solidFill>
                  <a:srgbClr val="FFFFFF"/>
                </a:solidFill>
                <a:latin typeface="Calibri" pitchFamily="34" charset="0"/>
                <a:ea typeface="Calibri" pitchFamily="34" charset="-122"/>
                <a:cs typeface="Calibri" pitchFamily="34" charset="-120"/>
              </a:rPr>
              <a:t>Wegtunnelbuis</a:t>
            </a:r>
          </a:p>
          <a:p>
            <a:pPr marL="457189" indent="-457189">
              <a:buSzPct val="100000"/>
              <a:buChar char="•"/>
            </a:pPr>
            <a:r>
              <a:rPr lang="nl-NL" sz="1600" dirty="0">
                <a:solidFill>
                  <a:srgbClr val="FFFFFF"/>
                </a:solidFill>
                <a:latin typeface="Calibri" pitchFamily="34" charset="0"/>
                <a:ea typeface="Calibri" pitchFamily="34" charset="-122"/>
                <a:cs typeface="Calibri" pitchFamily="34" charset="-120"/>
              </a:rPr>
              <a:t>binnen 15 seconden gedurende ten minste 60 minuten verlichtingssterkte van ten minste 1 lux.</a:t>
            </a:r>
          </a:p>
          <a:p>
            <a:pPr marL="457189" indent="-457189">
              <a:buSzPct val="100000"/>
              <a:buChar char="•"/>
            </a:pPr>
            <a:endParaRPr lang="nl-NL" sz="1600" dirty="0">
              <a:solidFill>
                <a:srgbClr val="FFFFFF"/>
              </a:solidFill>
              <a:latin typeface="Calibri" pitchFamily="34" charset="0"/>
              <a:ea typeface="Calibri" pitchFamily="34" charset="-122"/>
              <a:cs typeface="Calibri" pitchFamily="34" charset="-120"/>
            </a:endParaRPr>
          </a:p>
        </p:txBody>
      </p:sp>
      <p:sp>
        <p:nvSpPr>
          <p:cNvPr id="8" name="Text 6">
            <a:extLst>
              <a:ext uri="{FF2B5EF4-FFF2-40B4-BE49-F238E27FC236}">
                <a16:creationId xmlns:a16="http://schemas.microsoft.com/office/drawing/2014/main" id="{EDED7A7B-F83F-EAB8-CADA-1D99836C1955}"/>
              </a:ext>
            </a:extLst>
          </p:cNvPr>
          <p:cNvSpPr/>
          <p:nvPr/>
        </p:nvSpPr>
        <p:spPr>
          <a:xfrm>
            <a:off x="670560" y="4517137"/>
            <a:ext cx="5120640" cy="426720"/>
          </a:xfrm>
          <a:prstGeom prst="rect">
            <a:avLst/>
          </a:prstGeom>
          <a:noFill/>
          <a:ln/>
        </p:spPr>
        <p:txBody>
          <a:bodyPr wrap="square" rtlCol="0" anchor="ctr"/>
          <a:lstStyle/>
          <a:p>
            <a:r>
              <a:rPr lang="en-US" sz="1600" b="1" dirty="0" err="1">
                <a:solidFill>
                  <a:srgbClr val="E8943A"/>
                </a:solidFill>
                <a:latin typeface="Calibri" pitchFamily="34" charset="0"/>
                <a:ea typeface="Calibri" pitchFamily="34" charset="-122"/>
                <a:cs typeface="Calibri" pitchFamily="34" charset="-120"/>
              </a:rPr>
              <a:t>Vluchtrouteaanduiding</a:t>
            </a:r>
            <a:endParaRPr lang="en-US" sz="1600" dirty="0"/>
          </a:p>
        </p:txBody>
      </p:sp>
      <p:sp>
        <p:nvSpPr>
          <p:cNvPr id="9" name="Text 7">
            <a:extLst>
              <a:ext uri="{FF2B5EF4-FFF2-40B4-BE49-F238E27FC236}">
                <a16:creationId xmlns:a16="http://schemas.microsoft.com/office/drawing/2014/main" id="{A3E0C231-7F26-40DA-FD69-8E192BA5E4A4}"/>
              </a:ext>
            </a:extLst>
          </p:cNvPr>
          <p:cNvSpPr/>
          <p:nvPr/>
        </p:nvSpPr>
        <p:spPr>
          <a:xfrm>
            <a:off x="731520" y="4885286"/>
            <a:ext cx="5120640" cy="792480"/>
          </a:xfrm>
          <a:prstGeom prst="rect">
            <a:avLst/>
          </a:prstGeom>
          <a:noFill/>
          <a:ln/>
        </p:spPr>
        <p:txBody>
          <a:bodyPr wrap="square" rtlCol="0" anchor="ctr"/>
          <a:lstStyle/>
          <a:p>
            <a:pPr marL="457189" indent="-457189">
              <a:buSzPct val="100000"/>
              <a:buChar char="•"/>
            </a:pPr>
            <a:r>
              <a:rPr lang="en-US" sz="1600" dirty="0" err="1">
                <a:solidFill>
                  <a:srgbClr val="FFFFFF"/>
                </a:solidFill>
                <a:latin typeface="Calibri" pitchFamily="34" charset="0"/>
                <a:ea typeface="Calibri" pitchFamily="34" charset="-122"/>
                <a:cs typeface="Calibri" pitchFamily="34" charset="-120"/>
              </a:rPr>
              <a:t>Ruimte</a:t>
            </a:r>
            <a:r>
              <a:rPr lang="en-US" sz="1600" dirty="0">
                <a:solidFill>
                  <a:srgbClr val="FFFFFF"/>
                </a:solidFill>
                <a:latin typeface="Calibri" pitchFamily="34" charset="0"/>
                <a:ea typeface="Calibri" pitchFamily="34" charset="-122"/>
                <a:cs typeface="Calibri" pitchFamily="34" charset="-120"/>
              </a:rPr>
              <a:t> met </a:t>
            </a:r>
            <a:r>
              <a:rPr lang="en-US" sz="1600" dirty="0" err="1">
                <a:solidFill>
                  <a:srgbClr val="FFFFFF"/>
                </a:solidFill>
                <a:latin typeface="Calibri" pitchFamily="34" charset="0"/>
                <a:ea typeface="Calibri" pitchFamily="34" charset="-122"/>
                <a:cs typeface="Calibri" pitchFamily="34" charset="-120"/>
              </a:rPr>
              <a:t>verkeersroute</a:t>
            </a:r>
            <a:r>
              <a:rPr lang="en-US" sz="1600" dirty="0">
                <a:solidFill>
                  <a:srgbClr val="FFFFFF"/>
                </a:solidFill>
                <a:latin typeface="Calibri" pitchFamily="34" charset="0"/>
                <a:ea typeface="Calibri" pitchFamily="34" charset="-122"/>
                <a:cs typeface="Calibri" pitchFamily="34" charset="-120"/>
              </a:rPr>
              <a:t> en </a:t>
            </a:r>
            <a:r>
              <a:rPr lang="en-US" sz="1600" dirty="0" err="1">
                <a:solidFill>
                  <a:srgbClr val="FFFFFF"/>
                </a:solidFill>
                <a:latin typeface="Calibri" pitchFamily="34" charset="0"/>
                <a:ea typeface="Calibri" pitchFamily="34" charset="-122"/>
                <a:cs typeface="Calibri" pitchFamily="34" charset="-120"/>
              </a:rPr>
              <a:t>ruimte</a:t>
            </a:r>
            <a:r>
              <a:rPr lang="en-US" sz="1600" dirty="0">
                <a:solidFill>
                  <a:srgbClr val="FFFFFF"/>
                </a:solidFill>
                <a:latin typeface="Calibri" pitchFamily="34" charset="0"/>
                <a:ea typeface="Calibri" pitchFamily="34" charset="-122"/>
                <a:cs typeface="Calibri" pitchFamily="34" charset="-120"/>
              </a:rPr>
              <a:t> &gt;50 </a:t>
            </a:r>
            <a:r>
              <a:rPr lang="en-US" sz="1600" dirty="0" err="1">
                <a:solidFill>
                  <a:srgbClr val="FFFFFF"/>
                </a:solidFill>
                <a:latin typeface="Calibri" pitchFamily="34" charset="0"/>
                <a:ea typeface="Calibri" pitchFamily="34" charset="-122"/>
                <a:cs typeface="Calibri" pitchFamily="34" charset="-120"/>
              </a:rPr>
              <a:t>personen</a:t>
            </a:r>
            <a:endParaRPr lang="en-US" sz="1600" dirty="0"/>
          </a:p>
          <a:p>
            <a:pPr marL="457189" indent="-457189">
              <a:buSzPct val="100000"/>
              <a:buChar char="•"/>
            </a:pPr>
            <a:r>
              <a:rPr lang="en-US" sz="1600" dirty="0" err="1">
                <a:solidFill>
                  <a:srgbClr val="FFFFFF"/>
                </a:solidFill>
                <a:latin typeface="Calibri" pitchFamily="34" charset="0"/>
                <a:ea typeface="Calibri" pitchFamily="34" charset="-122"/>
                <a:cs typeface="Calibri" pitchFamily="34" charset="-120"/>
              </a:rPr>
              <a:t>Wegtunnel</a:t>
            </a:r>
            <a:r>
              <a:rPr lang="en-US" sz="1600" dirty="0">
                <a:solidFill>
                  <a:srgbClr val="FFFFFF"/>
                </a:solidFill>
                <a:latin typeface="Calibri" pitchFamily="34" charset="0"/>
                <a:ea typeface="Calibri" pitchFamily="34" charset="-122"/>
                <a:cs typeface="Calibri" pitchFamily="34" charset="-120"/>
              </a:rPr>
              <a:t>, NEN 3011, NEN EN 1838 (</a:t>
            </a:r>
            <a:r>
              <a:rPr lang="en-US" sz="1600" dirty="0" err="1">
                <a:solidFill>
                  <a:srgbClr val="FFFFFF"/>
                </a:solidFill>
                <a:latin typeface="Calibri" pitchFamily="34" charset="0"/>
                <a:ea typeface="Calibri" pitchFamily="34" charset="-122"/>
                <a:cs typeface="Calibri" pitchFamily="34" charset="-120"/>
              </a:rPr>
              <a:t>zichtbaarheid</a:t>
            </a:r>
            <a:r>
              <a:rPr lang="en-US" sz="1600" dirty="0">
                <a:solidFill>
                  <a:srgbClr val="FFFFFF"/>
                </a:solidFill>
                <a:latin typeface="Calibri" pitchFamily="34" charset="0"/>
                <a:ea typeface="Calibri" pitchFamily="34" charset="-122"/>
                <a:cs typeface="Calibri" pitchFamily="34" charset="-120"/>
              </a:rPr>
              <a:t>)</a:t>
            </a:r>
          </a:p>
          <a:p>
            <a:pPr marL="457189" indent="-457189">
              <a:buSzPct val="100000"/>
              <a:buChar char="•"/>
            </a:pPr>
            <a:r>
              <a:rPr lang="en-US" sz="1600" dirty="0">
                <a:solidFill>
                  <a:srgbClr val="FFFFFF"/>
                </a:solidFill>
                <a:latin typeface="Calibri" pitchFamily="34" charset="0"/>
                <a:ea typeface="Calibri" pitchFamily="34" charset="-122"/>
                <a:cs typeface="Calibri" pitchFamily="34" charset="-120"/>
              </a:rPr>
              <a:t>Eisen </a:t>
            </a:r>
            <a:r>
              <a:rPr lang="en-US" sz="1600" dirty="0" err="1">
                <a:solidFill>
                  <a:srgbClr val="FFFFFF"/>
                </a:solidFill>
                <a:latin typeface="Calibri" pitchFamily="34" charset="0"/>
                <a:ea typeface="Calibri" pitchFamily="34" charset="-122"/>
                <a:cs typeface="Calibri" pitchFamily="34" charset="-120"/>
              </a:rPr>
              <a:t>plaatsing</a:t>
            </a:r>
            <a:r>
              <a:rPr lang="en-US" sz="1600" dirty="0">
                <a:solidFill>
                  <a:srgbClr val="FFFFFF"/>
                </a:solidFill>
                <a:latin typeface="Calibri" pitchFamily="34" charset="0"/>
                <a:ea typeface="Calibri" pitchFamily="34" charset="-122"/>
                <a:cs typeface="Calibri" pitchFamily="34" charset="-120"/>
              </a:rPr>
              <a:t> </a:t>
            </a:r>
            <a:r>
              <a:rPr lang="en-US" sz="1600" dirty="0" err="1">
                <a:solidFill>
                  <a:srgbClr val="FFFFFF"/>
                </a:solidFill>
                <a:latin typeface="Calibri" pitchFamily="34" charset="0"/>
                <a:ea typeface="Calibri" pitchFamily="34" charset="-122"/>
                <a:cs typeface="Calibri" pitchFamily="34" charset="-120"/>
              </a:rPr>
              <a:t>e.d.</a:t>
            </a:r>
            <a:r>
              <a:rPr lang="en-US" sz="1600" dirty="0">
                <a:solidFill>
                  <a:srgbClr val="FFFFFF"/>
                </a:solidFill>
                <a:latin typeface="Calibri" pitchFamily="34" charset="0"/>
                <a:ea typeface="Calibri" pitchFamily="34" charset="-122"/>
                <a:cs typeface="Calibri" pitchFamily="34" charset="-120"/>
              </a:rPr>
              <a:t> </a:t>
            </a:r>
            <a:endParaRPr lang="en-US" sz="1600" dirty="0"/>
          </a:p>
        </p:txBody>
      </p:sp>
      <p:sp>
        <p:nvSpPr>
          <p:cNvPr id="10" name="Shape 8">
            <a:extLst>
              <a:ext uri="{FF2B5EF4-FFF2-40B4-BE49-F238E27FC236}">
                <a16:creationId xmlns:a16="http://schemas.microsoft.com/office/drawing/2014/main" id="{F5D67D98-2BF8-D80B-5A2F-62AA88EA20F6}"/>
              </a:ext>
            </a:extLst>
          </p:cNvPr>
          <p:cNvSpPr/>
          <p:nvPr/>
        </p:nvSpPr>
        <p:spPr>
          <a:xfrm>
            <a:off x="6278880" y="1682496"/>
            <a:ext cx="5364480" cy="1746504"/>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1" name="Shape 9">
            <a:extLst>
              <a:ext uri="{FF2B5EF4-FFF2-40B4-BE49-F238E27FC236}">
                <a16:creationId xmlns:a16="http://schemas.microsoft.com/office/drawing/2014/main" id="{C001FAF6-69C0-A0BB-C671-CB0BB684833B}"/>
              </a:ext>
            </a:extLst>
          </p:cNvPr>
          <p:cNvSpPr/>
          <p:nvPr/>
        </p:nvSpPr>
        <p:spPr>
          <a:xfrm>
            <a:off x="6278880" y="1682496"/>
            <a:ext cx="82296" cy="1746504"/>
          </a:xfrm>
          <a:prstGeom prst="rect">
            <a:avLst/>
          </a:prstGeom>
          <a:solidFill>
            <a:schemeClr val="tx1"/>
          </a:solidFill>
          <a:ln w="12700">
            <a:solidFill>
              <a:schemeClr val="tx1"/>
            </a:solidFill>
            <a:prstDash val="solid"/>
          </a:ln>
        </p:spPr>
        <p:txBody>
          <a:bodyPr/>
          <a:lstStyle/>
          <a:p>
            <a:endParaRPr lang="nl-NL" sz="2400"/>
          </a:p>
        </p:txBody>
      </p:sp>
      <p:sp>
        <p:nvSpPr>
          <p:cNvPr id="12" name="Text 10">
            <a:extLst>
              <a:ext uri="{FF2B5EF4-FFF2-40B4-BE49-F238E27FC236}">
                <a16:creationId xmlns:a16="http://schemas.microsoft.com/office/drawing/2014/main" id="{A23F2AFC-7F6C-833D-BC73-43FFF9392334}"/>
              </a:ext>
            </a:extLst>
          </p:cNvPr>
          <p:cNvSpPr/>
          <p:nvPr/>
        </p:nvSpPr>
        <p:spPr>
          <a:xfrm>
            <a:off x="6498336" y="1703174"/>
            <a:ext cx="5023104" cy="463296"/>
          </a:xfrm>
          <a:prstGeom prst="rect">
            <a:avLst/>
          </a:prstGeom>
          <a:noFill/>
          <a:ln/>
        </p:spPr>
        <p:txBody>
          <a:bodyPr wrap="square" rtlCol="0" anchor="ctr"/>
          <a:lstStyle/>
          <a:p>
            <a:r>
              <a:rPr lang="en-US" sz="1600" b="1" dirty="0">
                <a:solidFill>
                  <a:srgbClr val="1F2D3D"/>
                </a:solidFill>
                <a:latin typeface="Trebuchet MS" pitchFamily="34" charset="0"/>
                <a:ea typeface="Trebuchet MS" pitchFamily="34" charset="-122"/>
                <a:cs typeface="Trebuchet MS" pitchFamily="34" charset="-120"/>
              </a:rPr>
              <a:t>Deuren</a:t>
            </a:r>
            <a:endParaRPr lang="en-US" sz="1600" dirty="0"/>
          </a:p>
        </p:txBody>
      </p:sp>
      <p:sp>
        <p:nvSpPr>
          <p:cNvPr id="13" name="Text 11">
            <a:extLst>
              <a:ext uri="{FF2B5EF4-FFF2-40B4-BE49-F238E27FC236}">
                <a16:creationId xmlns:a16="http://schemas.microsoft.com/office/drawing/2014/main" id="{98163B34-BB33-2401-0390-8308FE8B7A56}"/>
              </a:ext>
            </a:extLst>
          </p:cNvPr>
          <p:cNvSpPr/>
          <p:nvPr/>
        </p:nvSpPr>
        <p:spPr>
          <a:xfrm>
            <a:off x="6531864" y="1703174"/>
            <a:ext cx="4974336" cy="1499616"/>
          </a:xfrm>
          <a:prstGeom prst="rect">
            <a:avLst/>
          </a:prstGeom>
          <a:noFill/>
          <a:ln/>
        </p:spPr>
        <p:txBody>
          <a:bodyPr wrap="square" rtlCol="0" anchor="ctr"/>
          <a:lstStyle/>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Draairichting</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Weerstand</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bij</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openen</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Zelfsluitende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constructieonderdelen</a:t>
            </a:r>
            <a:endParaRPr lang="en-US" sz="1467" dirty="0"/>
          </a:p>
        </p:txBody>
      </p:sp>
      <p:sp>
        <p:nvSpPr>
          <p:cNvPr id="14" name="Shape 12">
            <a:extLst>
              <a:ext uri="{FF2B5EF4-FFF2-40B4-BE49-F238E27FC236}">
                <a16:creationId xmlns:a16="http://schemas.microsoft.com/office/drawing/2014/main" id="{69F46AAC-CA69-FFC1-7539-F3998282E1E3}"/>
              </a:ext>
            </a:extLst>
          </p:cNvPr>
          <p:cNvSpPr/>
          <p:nvPr/>
        </p:nvSpPr>
        <p:spPr>
          <a:xfrm>
            <a:off x="6278880" y="5398936"/>
            <a:ext cx="5364480" cy="1184744"/>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dirty="0"/>
          </a:p>
        </p:txBody>
      </p:sp>
      <p:sp>
        <p:nvSpPr>
          <p:cNvPr id="15" name="Shape 13">
            <a:extLst>
              <a:ext uri="{FF2B5EF4-FFF2-40B4-BE49-F238E27FC236}">
                <a16:creationId xmlns:a16="http://schemas.microsoft.com/office/drawing/2014/main" id="{8812BCDD-3584-E333-6D73-A90ADB1AB30A}"/>
              </a:ext>
            </a:extLst>
          </p:cNvPr>
          <p:cNvSpPr/>
          <p:nvPr/>
        </p:nvSpPr>
        <p:spPr>
          <a:xfrm>
            <a:off x="6278880" y="5398934"/>
            <a:ext cx="82296" cy="1184745"/>
          </a:xfrm>
          <a:prstGeom prst="rect">
            <a:avLst/>
          </a:prstGeom>
          <a:solidFill>
            <a:schemeClr val="tx1"/>
          </a:solidFill>
          <a:ln w="12700">
            <a:solidFill>
              <a:schemeClr val="tx1"/>
            </a:solidFill>
            <a:prstDash val="solid"/>
          </a:ln>
        </p:spPr>
        <p:txBody>
          <a:bodyPr/>
          <a:lstStyle/>
          <a:p>
            <a:endParaRPr lang="nl-NL" sz="2400"/>
          </a:p>
        </p:txBody>
      </p:sp>
      <p:sp>
        <p:nvSpPr>
          <p:cNvPr id="16" name="Text 14">
            <a:extLst>
              <a:ext uri="{FF2B5EF4-FFF2-40B4-BE49-F238E27FC236}">
                <a16:creationId xmlns:a16="http://schemas.microsoft.com/office/drawing/2014/main" id="{6E84D5B2-1EBB-3FE4-A609-171F50B9157B}"/>
              </a:ext>
            </a:extLst>
          </p:cNvPr>
          <p:cNvSpPr/>
          <p:nvPr/>
        </p:nvSpPr>
        <p:spPr>
          <a:xfrm>
            <a:off x="6522720" y="5357598"/>
            <a:ext cx="502310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Gelijkwaardigheid</a:t>
            </a:r>
            <a:endParaRPr lang="en-US" sz="1600" dirty="0"/>
          </a:p>
        </p:txBody>
      </p:sp>
      <p:sp>
        <p:nvSpPr>
          <p:cNvPr id="17" name="Text 15">
            <a:extLst>
              <a:ext uri="{FF2B5EF4-FFF2-40B4-BE49-F238E27FC236}">
                <a16:creationId xmlns:a16="http://schemas.microsoft.com/office/drawing/2014/main" id="{CD8E685C-1987-76EF-0F25-7B9CE457D8B7}"/>
              </a:ext>
            </a:extLst>
          </p:cNvPr>
          <p:cNvSpPr/>
          <p:nvPr/>
        </p:nvSpPr>
        <p:spPr>
          <a:xfrm>
            <a:off x="6531864" y="5692878"/>
            <a:ext cx="4974336" cy="738402"/>
          </a:xfrm>
          <a:prstGeom prst="rect">
            <a:avLst/>
          </a:prstGeom>
          <a:noFill/>
          <a:ln/>
        </p:spPr>
        <p:txBody>
          <a:bodyPr wrap="square" rtlCol="0" anchor="t" anchorCtr="0"/>
          <a:lstStyle/>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Sprinklerinstallatie</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Gasblus</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watermistinstallatie</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Rookwarmteafvoer</a:t>
            </a:r>
            <a:r>
              <a:rPr lang="en-US" sz="1467" dirty="0">
                <a:solidFill>
                  <a:srgbClr val="1F2D3D"/>
                </a:solidFill>
                <a:latin typeface="Calibri" pitchFamily="34" charset="0"/>
                <a:ea typeface="Calibri" pitchFamily="34" charset="-122"/>
                <a:cs typeface="Calibri" pitchFamily="34" charset="-120"/>
              </a:rPr>
              <a:t> (RWA)</a:t>
            </a:r>
          </a:p>
          <a:p>
            <a:pPr marL="457189" indent="-457189">
              <a:buSzPct val="100000"/>
              <a:buChar char="•"/>
            </a:pPr>
            <a:endParaRPr lang="en-US" sz="1467" dirty="0"/>
          </a:p>
          <a:p>
            <a:pPr marL="457189" indent="-457189">
              <a:buSzPct val="100000"/>
              <a:buChar char="•"/>
            </a:pPr>
            <a:endParaRPr lang="en-US" sz="1467" dirty="0"/>
          </a:p>
        </p:txBody>
      </p:sp>
      <p:sp>
        <p:nvSpPr>
          <p:cNvPr id="18" name="Titel 17">
            <a:extLst>
              <a:ext uri="{FF2B5EF4-FFF2-40B4-BE49-F238E27FC236}">
                <a16:creationId xmlns:a16="http://schemas.microsoft.com/office/drawing/2014/main" id="{68B198DF-595F-2A23-AEC0-7CCD3E332645}"/>
              </a:ext>
            </a:extLst>
          </p:cNvPr>
          <p:cNvSpPr>
            <a:spLocks noGrp="1"/>
          </p:cNvSpPr>
          <p:nvPr>
            <p:ph type="title"/>
          </p:nvPr>
        </p:nvSpPr>
        <p:spPr/>
        <p:txBody>
          <a:bodyPr/>
          <a:lstStyle/>
          <a:p>
            <a:r>
              <a:rPr lang="nl-NL" dirty="0"/>
              <a:t>Noodverlichting, vluchtrouteaanduiding, e.d.</a:t>
            </a:r>
            <a:br>
              <a:rPr lang="nl-NL" dirty="0"/>
            </a:br>
            <a:endParaRPr lang="nl-NL" dirty="0"/>
          </a:p>
        </p:txBody>
      </p:sp>
      <p:sp>
        <p:nvSpPr>
          <p:cNvPr id="4" name="Shape 8">
            <a:extLst>
              <a:ext uri="{FF2B5EF4-FFF2-40B4-BE49-F238E27FC236}">
                <a16:creationId xmlns:a16="http://schemas.microsoft.com/office/drawing/2014/main" id="{91B9196A-1852-69CE-BEE2-56DB51EDAB75}"/>
              </a:ext>
            </a:extLst>
          </p:cNvPr>
          <p:cNvSpPr/>
          <p:nvPr/>
        </p:nvSpPr>
        <p:spPr>
          <a:xfrm>
            <a:off x="6280208" y="3552378"/>
            <a:ext cx="5364480" cy="1746504"/>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9" name="Shape 9">
            <a:extLst>
              <a:ext uri="{FF2B5EF4-FFF2-40B4-BE49-F238E27FC236}">
                <a16:creationId xmlns:a16="http://schemas.microsoft.com/office/drawing/2014/main" id="{4CAB1ED3-FD39-6805-84B5-192ECA30AA06}"/>
              </a:ext>
            </a:extLst>
          </p:cNvPr>
          <p:cNvSpPr/>
          <p:nvPr/>
        </p:nvSpPr>
        <p:spPr>
          <a:xfrm>
            <a:off x="6280208" y="3552378"/>
            <a:ext cx="82296" cy="1746504"/>
          </a:xfrm>
          <a:prstGeom prst="rect">
            <a:avLst/>
          </a:prstGeom>
          <a:solidFill>
            <a:schemeClr val="tx1"/>
          </a:solidFill>
          <a:ln w="12700">
            <a:solidFill>
              <a:schemeClr val="tx1"/>
            </a:solidFill>
            <a:prstDash val="solid"/>
          </a:ln>
        </p:spPr>
        <p:txBody>
          <a:bodyPr/>
          <a:lstStyle/>
          <a:p>
            <a:endParaRPr lang="nl-NL" sz="2400"/>
          </a:p>
        </p:txBody>
      </p:sp>
      <p:sp>
        <p:nvSpPr>
          <p:cNvPr id="20" name="Text 10">
            <a:extLst>
              <a:ext uri="{FF2B5EF4-FFF2-40B4-BE49-F238E27FC236}">
                <a16:creationId xmlns:a16="http://schemas.microsoft.com/office/drawing/2014/main" id="{54F70235-03E5-BDA5-5A5A-6EC4FAD9AC21}"/>
              </a:ext>
            </a:extLst>
          </p:cNvPr>
          <p:cNvSpPr/>
          <p:nvPr/>
        </p:nvSpPr>
        <p:spPr>
          <a:xfrm>
            <a:off x="6499664" y="3573056"/>
            <a:ext cx="5023104" cy="463296"/>
          </a:xfrm>
          <a:prstGeom prst="rect">
            <a:avLst/>
          </a:prstGeom>
          <a:noFill/>
          <a:ln/>
        </p:spPr>
        <p:txBody>
          <a:bodyPr wrap="square" rtlCol="0" anchor="ctr"/>
          <a:lstStyle/>
          <a:p>
            <a:r>
              <a:rPr lang="en-US" sz="1600" b="1" dirty="0">
                <a:solidFill>
                  <a:srgbClr val="1F2D3D"/>
                </a:solidFill>
                <a:latin typeface="Trebuchet MS" pitchFamily="34" charset="0"/>
              </a:rPr>
              <a:t>Lift</a:t>
            </a:r>
            <a:endParaRPr lang="en-US" sz="1600" dirty="0"/>
          </a:p>
        </p:txBody>
      </p:sp>
      <p:sp>
        <p:nvSpPr>
          <p:cNvPr id="21" name="Text 11">
            <a:extLst>
              <a:ext uri="{FF2B5EF4-FFF2-40B4-BE49-F238E27FC236}">
                <a16:creationId xmlns:a16="http://schemas.microsoft.com/office/drawing/2014/main" id="{19208E1C-8ADE-EA01-D826-E2189696E98D}"/>
              </a:ext>
            </a:extLst>
          </p:cNvPr>
          <p:cNvSpPr/>
          <p:nvPr/>
        </p:nvSpPr>
        <p:spPr>
          <a:xfrm>
            <a:off x="6533192" y="3763880"/>
            <a:ext cx="4974336" cy="1499616"/>
          </a:xfrm>
          <a:prstGeom prst="rect">
            <a:avLst/>
          </a:prstGeom>
          <a:noFill/>
          <a:ln/>
        </p:spPr>
        <p:txBody>
          <a:bodyPr wrap="square" rtlCol="0" anchor="ctr"/>
          <a:lstStyle/>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Voorportaal</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WBDBO</a:t>
            </a: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Locatie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voorziening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elektriciteit</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Weerstand</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bij</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openen</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Zelfsluitende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constructieonderdelen</a:t>
            </a:r>
            <a:endParaRPr lang="en-US" sz="1467" dirty="0"/>
          </a:p>
        </p:txBody>
      </p:sp>
    </p:spTree>
    <p:extLst>
      <p:ext uri="{BB962C8B-B14F-4D97-AF65-F5344CB8AC3E}">
        <p14:creationId xmlns:p14="http://schemas.microsoft.com/office/powerpoint/2010/main" val="1585435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292419" y="42672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p:cNvSpPr/>
          <p:nvPr/>
        </p:nvSpPr>
        <p:spPr>
          <a:xfrm>
            <a:off x="9292419" y="426720"/>
            <a:ext cx="2682240" cy="390144"/>
          </a:xfrm>
          <a:prstGeom prst="rect">
            <a:avLst/>
          </a:prstGeom>
          <a:solidFill>
            <a:schemeClr val="tx1"/>
          </a:solidFill>
          <a:ln>
            <a:solidFill>
              <a:schemeClr val="tx1"/>
            </a:solid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HULPVERLENING BIJ BRAND</a:t>
            </a:r>
            <a:endParaRPr lang="en-US" sz="1200" dirty="0"/>
          </a:p>
        </p:txBody>
      </p:sp>
      <p:sp>
        <p:nvSpPr>
          <p:cNvPr id="4" name="Text 2"/>
          <p:cNvSpPr/>
          <p:nvPr/>
        </p:nvSpPr>
        <p:spPr>
          <a:xfrm>
            <a:off x="609600" y="853440"/>
            <a:ext cx="10972800" cy="670560"/>
          </a:xfrm>
          <a:prstGeom prst="rect">
            <a:avLst/>
          </a:prstGeom>
          <a:noFill/>
          <a:ln/>
        </p:spPr>
        <p:txBody>
          <a:bodyPr wrap="square" rtlCol="0" anchor="ctr"/>
          <a:lstStyle/>
          <a:p>
            <a:endParaRPr lang="en-US" sz="3200" dirty="0"/>
          </a:p>
        </p:txBody>
      </p:sp>
      <p:sp>
        <p:nvSpPr>
          <p:cNvPr id="5" name="Shape 3"/>
          <p:cNvSpPr/>
          <p:nvPr/>
        </p:nvSpPr>
        <p:spPr>
          <a:xfrm>
            <a:off x="487680" y="1767840"/>
            <a:ext cx="5486400" cy="225552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6" name="Shape 4"/>
          <p:cNvSpPr/>
          <p:nvPr/>
        </p:nvSpPr>
        <p:spPr>
          <a:xfrm>
            <a:off x="487680" y="1767840"/>
            <a:ext cx="73152" cy="2255520"/>
          </a:xfrm>
          <a:prstGeom prst="rect">
            <a:avLst/>
          </a:prstGeom>
          <a:solidFill>
            <a:schemeClr val="tx1"/>
          </a:solidFill>
          <a:ln w="12700">
            <a:solidFill>
              <a:schemeClr val="tx1"/>
            </a:solidFill>
            <a:prstDash val="solid"/>
          </a:ln>
        </p:spPr>
        <p:txBody>
          <a:bodyPr/>
          <a:lstStyle/>
          <a:p>
            <a:endParaRPr lang="nl-NL" sz="2400"/>
          </a:p>
        </p:txBody>
      </p:sp>
      <p:sp>
        <p:nvSpPr>
          <p:cNvPr id="7" name="Text 5"/>
          <p:cNvSpPr/>
          <p:nvPr/>
        </p:nvSpPr>
        <p:spPr>
          <a:xfrm>
            <a:off x="707136" y="1987296"/>
            <a:ext cx="514502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Brandweeringang</a:t>
            </a:r>
            <a:endParaRPr lang="en-US" sz="1600" dirty="0"/>
          </a:p>
        </p:txBody>
      </p:sp>
      <p:sp>
        <p:nvSpPr>
          <p:cNvPr id="8" name="Text 6"/>
          <p:cNvSpPr/>
          <p:nvPr/>
        </p:nvSpPr>
        <p:spPr>
          <a:xfrm>
            <a:off x="755904" y="2426208"/>
            <a:ext cx="5096256" cy="1499616"/>
          </a:xfrm>
          <a:prstGeom prst="rect">
            <a:avLst/>
          </a:prstGeom>
          <a:noFill/>
          <a:ln/>
        </p:spPr>
        <p:txBody>
          <a:bodyPr wrap="square" rtlCol="0" anchor="ctr"/>
          <a:lstStyle/>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Bouwwerk met BMI + doormelding: brandweeringang verplicht</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Bij alarm: automatisch ontsloten of in </a:t>
            </a:r>
            <a:r>
              <a:rPr lang="en-US" sz="1467" dirty="0" err="1">
                <a:solidFill>
                  <a:srgbClr val="1F2D3D"/>
                </a:solidFill>
                <a:latin typeface="Calibri" pitchFamily="34" charset="0"/>
                <a:ea typeface="Calibri" pitchFamily="34" charset="-122"/>
                <a:cs typeface="Calibri" pitchFamily="34" charset="-120"/>
              </a:rPr>
              <a:t>overleg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brandweer</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sleutelkluis</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bestaande</a:t>
            </a:r>
            <a:r>
              <a:rPr lang="en-US" sz="1467" dirty="0">
                <a:solidFill>
                  <a:srgbClr val="1F2D3D"/>
                </a:solidFill>
                <a:latin typeface="Calibri" pitchFamily="34" charset="0"/>
                <a:ea typeface="Calibri" pitchFamily="34" charset="-122"/>
                <a:cs typeface="Calibri" pitchFamily="34" charset="-120"/>
              </a:rPr>
              <a:t> bouw)</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Afbakening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maatwerkvoorschrift</a:t>
            </a:r>
            <a:endParaRPr lang="en-US" sz="1467" dirty="0"/>
          </a:p>
        </p:txBody>
      </p:sp>
      <p:sp>
        <p:nvSpPr>
          <p:cNvPr id="10" name="Shape 8"/>
          <p:cNvSpPr/>
          <p:nvPr/>
        </p:nvSpPr>
        <p:spPr>
          <a:xfrm>
            <a:off x="487680" y="4206240"/>
            <a:ext cx="73152" cy="2255520"/>
          </a:xfrm>
          <a:prstGeom prst="rect">
            <a:avLst/>
          </a:prstGeom>
          <a:solidFill>
            <a:schemeClr val="tx1"/>
          </a:solidFill>
          <a:ln w="12700">
            <a:solidFill>
              <a:schemeClr val="tx1"/>
            </a:solidFill>
            <a:prstDash val="solid"/>
          </a:ln>
        </p:spPr>
        <p:txBody>
          <a:bodyPr/>
          <a:lstStyle/>
          <a:p>
            <a:endParaRPr lang="nl-NL" sz="2400"/>
          </a:p>
        </p:txBody>
      </p:sp>
      <p:sp>
        <p:nvSpPr>
          <p:cNvPr id="11" name="Text 9"/>
          <p:cNvSpPr/>
          <p:nvPr/>
        </p:nvSpPr>
        <p:spPr>
          <a:xfrm>
            <a:off x="707136" y="4425696"/>
            <a:ext cx="514502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Hulpverlening</a:t>
            </a:r>
            <a:r>
              <a:rPr lang="en-US" sz="1600" b="1" dirty="0">
                <a:solidFill>
                  <a:srgbClr val="1F2D3D"/>
                </a:solidFill>
                <a:latin typeface="Trebuchet MS" pitchFamily="34" charset="0"/>
                <a:ea typeface="Trebuchet MS" pitchFamily="34" charset="-122"/>
                <a:cs typeface="Trebuchet MS" pitchFamily="34" charset="-120"/>
              </a:rPr>
              <a:t> </a:t>
            </a:r>
            <a:r>
              <a:rPr lang="en-US" sz="1600" b="1" dirty="0" err="1">
                <a:solidFill>
                  <a:srgbClr val="1F2D3D"/>
                </a:solidFill>
                <a:latin typeface="Trebuchet MS" pitchFamily="34" charset="0"/>
                <a:ea typeface="Trebuchet MS" pitchFamily="34" charset="-122"/>
                <a:cs typeface="Trebuchet MS" pitchFamily="34" charset="-120"/>
              </a:rPr>
              <a:t>bij</a:t>
            </a:r>
            <a:r>
              <a:rPr lang="en-US" sz="1600" b="1" dirty="0">
                <a:solidFill>
                  <a:srgbClr val="1F2D3D"/>
                </a:solidFill>
                <a:latin typeface="Trebuchet MS" pitchFamily="34" charset="0"/>
                <a:ea typeface="Trebuchet MS" pitchFamily="34" charset="-122"/>
                <a:cs typeface="Trebuchet MS" pitchFamily="34" charset="-120"/>
              </a:rPr>
              <a:t> brand</a:t>
            </a:r>
            <a:endParaRPr lang="en-US" sz="1600" dirty="0"/>
          </a:p>
        </p:txBody>
      </p:sp>
      <p:sp>
        <p:nvSpPr>
          <p:cNvPr id="12" name="Text 10"/>
          <p:cNvSpPr/>
          <p:nvPr/>
        </p:nvSpPr>
        <p:spPr>
          <a:xfrm>
            <a:off x="755904" y="4864608"/>
            <a:ext cx="5096256" cy="1499616"/>
          </a:xfrm>
          <a:prstGeom prst="rect">
            <a:avLst/>
          </a:prstGeom>
          <a:noFill/>
          <a:ln/>
        </p:spPr>
        <p:txBody>
          <a:bodyPr wrap="square" rtlCol="0" anchor="ctr"/>
          <a:lstStyle/>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Voorportaal</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brandweerlift</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nieuwbouw</a:t>
            </a:r>
            <a:r>
              <a:rPr lang="en-US" sz="1467" dirty="0">
                <a:solidFill>
                  <a:srgbClr val="1F2D3D"/>
                </a:solidFill>
                <a:latin typeface="Calibri" pitchFamily="34" charset="0"/>
                <a:ea typeface="Calibri" pitchFamily="34" charset="-122"/>
                <a:cs typeface="Calibri" pitchFamily="34" charset="-120"/>
              </a:rPr>
              <a:t>)</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Loopafstand</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trappenhuis</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brandweerlift</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nieuwbouw</a:t>
            </a:r>
            <a:r>
              <a:rPr lang="en-US" sz="1467" dirty="0">
                <a:solidFill>
                  <a:srgbClr val="1F2D3D"/>
                </a:solidFill>
                <a:latin typeface="Calibri" pitchFamily="34" charset="0"/>
                <a:ea typeface="Calibri" pitchFamily="34" charset="-122"/>
                <a:cs typeface="Calibri" pitchFamily="34" charset="-120"/>
              </a:rPr>
              <a:t>)</a:t>
            </a: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Hulppost</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wegtunnel</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B&amp;W kan ontheffing verlenen als situatie dat rechtvaardigt</a:t>
            </a:r>
            <a:endParaRPr lang="en-US" sz="1467" dirty="0"/>
          </a:p>
        </p:txBody>
      </p:sp>
      <p:sp>
        <p:nvSpPr>
          <p:cNvPr id="13" name="Shape 11"/>
          <p:cNvSpPr/>
          <p:nvPr/>
        </p:nvSpPr>
        <p:spPr>
          <a:xfrm>
            <a:off x="6217920" y="1767840"/>
            <a:ext cx="5486400" cy="225552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4" name="Shape 12"/>
          <p:cNvSpPr/>
          <p:nvPr/>
        </p:nvSpPr>
        <p:spPr>
          <a:xfrm>
            <a:off x="6217920" y="1767840"/>
            <a:ext cx="73152" cy="2255520"/>
          </a:xfrm>
          <a:prstGeom prst="rect">
            <a:avLst/>
          </a:prstGeom>
          <a:solidFill>
            <a:schemeClr val="tx1"/>
          </a:solidFill>
          <a:ln w="12700">
            <a:solidFill>
              <a:schemeClr val="tx1"/>
            </a:solidFill>
            <a:prstDash val="solid"/>
          </a:ln>
        </p:spPr>
        <p:txBody>
          <a:bodyPr/>
          <a:lstStyle/>
          <a:p>
            <a:endParaRPr lang="nl-NL" sz="2400"/>
          </a:p>
        </p:txBody>
      </p:sp>
      <p:sp>
        <p:nvSpPr>
          <p:cNvPr id="15" name="Text 13"/>
          <p:cNvSpPr/>
          <p:nvPr/>
        </p:nvSpPr>
        <p:spPr>
          <a:xfrm>
            <a:off x="6437376" y="1987296"/>
            <a:ext cx="514502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Brandweerlift</a:t>
            </a:r>
            <a:r>
              <a:rPr lang="en-US" sz="1600" b="1" dirty="0">
                <a:solidFill>
                  <a:srgbClr val="1F2D3D"/>
                </a:solidFill>
                <a:latin typeface="Trebuchet MS" pitchFamily="34" charset="0"/>
                <a:ea typeface="Trebuchet MS" pitchFamily="34" charset="-122"/>
                <a:cs typeface="Trebuchet MS" pitchFamily="34" charset="-120"/>
              </a:rPr>
              <a:t> (</a:t>
            </a:r>
            <a:r>
              <a:rPr lang="en-US" sz="1600" b="1" dirty="0" err="1">
                <a:solidFill>
                  <a:srgbClr val="1F2D3D"/>
                </a:solidFill>
                <a:latin typeface="Trebuchet MS" pitchFamily="34" charset="0"/>
                <a:ea typeface="Trebuchet MS" pitchFamily="34" charset="-122"/>
                <a:cs typeface="Trebuchet MS" pitchFamily="34" charset="-120"/>
              </a:rPr>
              <a:t>nieuwbouw</a:t>
            </a:r>
            <a:r>
              <a:rPr lang="en-US" sz="1600" b="1" dirty="0">
                <a:solidFill>
                  <a:srgbClr val="1F2D3D"/>
                </a:solidFill>
                <a:latin typeface="Trebuchet MS" pitchFamily="34" charset="0"/>
                <a:ea typeface="Trebuchet MS" pitchFamily="34" charset="-122"/>
                <a:cs typeface="Trebuchet MS" pitchFamily="34" charset="-120"/>
              </a:rPr>
              <a:t>)</a:t>
            </a:r>
            <a:endParaRPr lang="en-US" sz="1600" dirty="0"/>
          </a:p>
        </p:txBody>
      </p:sp>
      <p:sp>
        <p:nvSpPr>
          <p:cNvPr id="16" name="Text 14"/>
          <p:cNvSpPr/>
          <p:nvPr/>
        </p:nvSpPr>
        <p:spPr>
          <a:xfrm>
            <a:off x="6486144" y="2426208"/>
            <a:ext cx="5096256" cy="1499616"/>
          </a:xfrm>
          <a:prstGeom prst="rect">
            <a:avLst/>
          </a:prstGeom>
          <a:noFill/>
          <a:ln/>
        </p:spPr>
        <p:txBody>
          <a:bodyPr wrap="square" rtlCol="0" anchor="ctr"/>
          <a:lstStyle/>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Bouwwerken met bepaalde hoogte: </a:t>
            </a:r>
            <a:r>
              <a:rPr lang="en-US" sz="1467" dirty="0" err="1">
                <a:solidFill>
                  <a:srgbClr val="1F2D3D"/>
                </a:solidFill>
                <a:latin typeface="Calibri" pitchFamily="34" charset="0"/>
                <a:ea typeface="Calibri" pitchFamily="34" charset="-122"/>
                <a:cs typeface="Calibri" pitchFamily="34" charset="-120"/>
              </a:rPr>
              <a:t>brandweerlift</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vereist</a:t>
            </a:r>
            <a:endParaRPr lang="en-US" sz="1467" dirty="0"/>
          </a:p>
        </p:txBody>
      </p:sp>
      <p:sp>
        <p:nvSpPr>
          <p:cNvPr id="17" name="Shape 15"/>
          <p:cNvSpPr/>
          <p:nvPr/>
        </p:nvSpPr>
        <p:spPr>
          <a:xfrm>
            <a:off x="6217920" y="4206240"/>
            <a:ext cx="5486400" cy="225552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8" name="Shape 16"/>
          <p:cNvSpPr/>
          <p:nvPr/>
        </p:nvSpPr>
        <p:spPr>
          <a:xfrm>
            <a:off x="6217920" y="4206240"/>
            <a:ext cx="73152" cy="2255520"/>
          </a:xfrm>
          <a:prstGeom prst="rect">
            <a:avLst/>
          </a:prstGeom>
          <a:solidFill>
            <a:schemeClr val="tx1"/>
          </a:solidFill>
          <a:ln w="12700">
            <a:solidFill>
              <a:schemeClr val="tx1"/>
            </a:solidFill>
            <a:prstDash val="solid"/>
          </a:ln>
        </p:spPr>
        <p:txBody>
          <a:bodyPr/>
          <a:lstStyle/>
          <a:p>
            <a:endParaRPr lang="nl-NL" sz="2400"/>
          </a:p>
        </p:txBody>
      </p:sp>
      <p:sp>
        <p:nvSpPr>
          <p:cNvPr id="19" name="Text 17"/>
          <p:cNvSpPr/>
          <p:nvPr/>
        </p:nvSpPr>
        <p:spPr>
          <a:xfrm>
            <a:off x="6437376" y="4425696"/>
            <a:ext cx="5145024" cy="463296"/>
          </a:xfrm>
          <a:prstGeom prst="rect">
            <a:avLst/>
          </a:prstGeom>
          <a:noFill/>
          <a:ln/>
        </p:spPr>
        <p:txBody>
          <a:bodyPr wrap="square" rtlCol="0" anchor="ctr"/>
          <a:lstStyle/>
          <a:p>
            <a:r>
              <a:rPr lang="en-US" sz="1600" b="1" dirty="0">
                <a:solidFill>
                  <a:srgbClr val="1F2D3D"/>
                </a:solidFill>
                <a:latin typeface="Trebuchet MS" pitchFamily="34" charset="0"/>
                <a:ea typeface="Trebuchet MS" pitchFamily="34" charset="-122"/>
                <a:cs typeface="Trebuchet MS" pitchFamily="34" charset="-120"/>
              </a:rPr>
              <a:t>Mobiele radiocommunicatie</a:t>
            </a:r>
            <a:endParaRPr lang="en-US" sz="1600" dirty="0"/>
          </a:p>
        </p:txBody>
      </p:sp>
      <p:sp>
        <p:nvSpPr>
          <p:cNvPr id="20" name="Text 18"/>
          <p:cNvSpPr/>
          <p:nvPr/>
        </p:nvSpPr>
        <p:spPr>
          <a:xfrm>
            <a:off x="6486144" y="4864608"/>
            <a:ext cx="5096256" cy="1499616"/>
          </a:xfrm>
          <a:prstGeom prst="rect">
            <a:avLst/>
          </a:prstGeom>
          <a:noFill/>
          <a:ln/>
        </p:spPr>
        <p:txBody>
          <a:bodyPr wrap="square" rtlCol="0" anchor="ctr"/>
          <a:lstStyle/>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Aanvullende eis voor dekking van hulpverleningsradio</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Afbakening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maatwerkvoorschriften</a:t>
            </a:r>
            <a:endParaRPr lang="en-US" sz="1467" dirty="0"/>
          </a:p>
        </p:txBody>
      </p:sp>
      <p:sp>
        <p:nvSpPr>
          <p:cNvPr id="22" name="Text 20"/>
          <p:cNvSpPr/>
          <p:nvPr/>
        </p:nvSpPr>
        <p:spPr>
          <a:xfrm>
            <a:off x="670560" y="6437376"/>
            <a:ext cx="10972800" cy="304800"/>
          </a:xfrm>
          <a:prstGeom prst="rect">
            <a:avLst/>
          </a:prstGeom>
          <a:noFill/>
          <a:ln/>
        </p:spPr>
        <p:txBody>
          <a:bodyPr wrap="square" rtlCol="0" anchor="ctr"/>
          <a:lstStyle/>
          <a:p>
            <a:r>
              <a:rPr lang="en-US" sz="1333" b="1" dirty="0">
                <a:solidFill>
                  <a:srgbClr val="FFFFFF"/>
                </a:solidFill>
                <a:latin typeface="Calibri" pitchFamily="34" charset="0"/>
                <a:ea typeface="Calibri" pitchFamily="34" charset="-122"/>
                <a:cs typeface="Calibri" pitchFamily="34" charset="-120"/>
              </a:rPr>
              <a:t>Tip: Maatwerkregels voor brandweeringang worden altijd via het omgevingsplan geregeld (art. 2.3 Bbl)</a:t>
            </a:r>
            <a:endParaRPr lang="en-US" sz="1333" dirty="0"/>
          </a:p>
        </p:txBody>
      </p:sp>
      <p:sp>
        <p:nvSpPr>
          <p:cNvPr id="23" name="Titel 22">
            <a:extLst>
              <a:ext uri="{FF2B5EF4-FFF2-40B4-BE49-F238E27FC236}">
                <a16:creationId xmlns:a16="http://schemas.microsoft.com/office/drawing/2014/main" id="{710AED62-936B-2449-932A-3407F2B9BDCD}"/>
              </a:ext>
            </a:extLst>
          </p:cNvPr>
          <p:cNvSpPr>
            <a:spLocks noGrp="1"/>
          </p:cNvSpPr>
          <p:nvPr>
            <p:ph type="title"/>
          </p:nvPr>
        </p:nvSpPr>
        <p:spPr>
          <a:xfrm>
            <a:off x="685800" y="855979"/>
            <a:ext cx="10820400" cy="901700"/>
          </a:xfrm>
        </p:spPr>
        <p:txBody>
          <a:bodyPr/>
          <a:lstStyle/>
          <a:p>
            <a:r>
              <a:rPr lang="nl-NL" dirty="0"/>
              <a:t>Toegankelijkheid voor hulpverleningsdiensten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268562" y="42672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p:cNvSpPr/>
          <p:nvPr/>
        </p:nvSpPr>
        <p:spPr>
          <a:xfrm>
            <a:off x="9268562" y="426720"/>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BRANDVEILIG GEBRUIK</a:t>
            </a:r>
            <a:endParaRPr lang="en-US" sz="1200" dirty="0"/>
          </a:p>
        </p:txBody>
      </p:sp>
      <p:sp>
        <p:nvSpPr>
          <p:cNvPr id="4" name="Text 2"/>
          <p:cNvSpPr/>
          <p:nvPr/>
        </p:nvSpPr>
        <p:spPr>
          <a:xfrm>
            <a:off x="609600" y="853440"/>
            <a:ext cx="10972800" cy="670560"/>
          </a:xfrm>
          <a:prstGeom prst="rect">
            <a:avLst/>
          </a:prstGeom>
          <a:noFill/>
          <a:ln/>
        </p:spPr>
        <p:txBody>
          <a:bodyPr wrap="square" rtlCol="0" anchor="ctr"/>
          <a:lstStyle/>
          <a:p>
            <a:endParaRPr lang="en-US" sz="3467" dirty="0"/>
          </a:p>
        </p:txBody>
      </p:sp>
      <p:sp>
        <p:nvSpPr>
          <p:cNvPr id="5" name="Shape 3"/>
          <p:cNvSpPr/>
          <p:nvPr/>
        </p:nvSpPr>
        <p:spPr>
          <a:xfrm>
            <a:off x="487680" y="1682496"/>
            <a:ext cx="11216640" cy="4416154"/>
          </a:xfrm>
          <a:prstGeom prst="rect">
            <a:avLst/>
          </a:prstGeom>
          <a:solidFill>
            <a:srgbClr val="1A2744"/>
          </a:solidFill>
          <a:ln w="12700">
            <a:solidFill>
              <a:srgbClr val="1A2744"/>
            </a:solidFill>
            <a:prstDash val="solid"/>
          </a:ln>
        </p:spPr>
        <p:txBody>
          <a:bodyPr/>
          <a:lstStyle/>
          <a:p>
            <a:endParaRPr lang="nl-NL" sz="2400"/>
          </a:p>
        </p:txBody>
      </p:sp>
      <p:sp>
        <p:nvSpPr>
          <p:cNvPr id="6" name="Text 4"/>
          <p:cNvSpPr/>
          <p:nvPr/>
        </p:nvSpPr>
        <p:spPr>
          <a:xfrm>
            <a:off x="670560" y="1731264"/>
            <a:ext cx="10850880" cy="463296"/>
          </a:xfrm>
          <a:prstGeom prst="rect">
            <a:avLst/>
          </a:prstGeom>
          <a:noFill/>
          <a:ln/>
        </p:spPr>
        <p:txBody>
          <a:bodyPr wrap="square" rtlCol="0" anchor="ctr"/>
          <a:lstStyle/>
          <a:p>
            <a:r>
              <a:rPr lang="en-US" sz="1867" b="1" dirty="0">
                <a:solidFill>
                  <a:srgbClr val="E8943A"/>
                </a:solidFill>
                <a:latin typeface="Trebuchet MS" pitchFamily="34" charset="0"/>
                <a:ea typeface="Trebuchet MS" pitchFamily="34" charset="-122"/>
                <a:cs typeface="Trebuchet MS" pitchFamily="34" charset="-120"/>
              </a:rPr>
              <a:t>Art. 6.4 Bbl – Specifieke zorgplicht brandveilig gebruik</a:t>
            </a:r>
            <a:endParaRPr lang="en-US" sz="1867" dirty="0"/>
          </a:p>
        </p:txBody>
      </p:sp>
      <p:sp>
        <p:nvSpPr>
          <p:cNvPr id="7" name="Text 5"/>
          <p:cNvSpPr/>
          <p:nvPr/>
        </p:nvSpPr>
        <p:spPr>
          <a:xfrm>
            <a:off x="670560" y="2194559"/>
            <a:ext cx="10850880" cy="2663687"/>
          </a:xfrm>
          <a:prstGeom prst="rect">
            <a:avLst/>
          </a:prstGeom>
          <a:noFill/>
          <a:ln/>
        </p:spPr>
        <p:txBody>
          <a:bodyPr wrap="square" rtlCol="0" anchor="t" anchorCtr="0"/>
          <a:lstStyle/>
          <a:p>
            <a:r>
              <a:rPr lang="nl-NL" sz="1467" i="1" dirty="0">
                <a:solidFill>
                  <a:srgbClr val="8AAFC8"/>
                </a:solidFill>
                <a:latin typeface="Calibri" pitchFamily="34" charset="0"/>
                <a:ea typeface="Calibri" pitchFamily="34" charset="-122"/>
                <a:cs typeface="Calibri" pitchFamily="34" charset="-120"/>
              </a:rPr>
              <a:t>Degene die weet of redelijkerwijs kan vermoeden dat als gevolg van het gebruik een van de volgende situaties kan ontstaan, is verplicht alle maatregelen te nemen die redelijkerwijs kunnen worden gevraagd om te voorkomen dat:</a:t>
            </a:r>
          </a:p>
          <a:p>
            <a:endParaRPr lang="nl-NL" sz="1467" i="1" dirty="0">
              <a:solidFill>
                <a:srgbClr val="8AAFC8"/>
              </a:solidFill>
              <a:latin typeface="Calibri" pitchFamily="34" charset="0"/>
              <a:ea typeface="Calibri" pitchFamily="34" charset="-122"/>
              <a:cs typeface="Calibri" pitchFamily="34" charset="-120"/>
            </a:endParaRPr>
          </a:p>
          <a:p>
            <a:r>
              <a:rPr lang="nl-NL" sz="1467" i="1" dirty="0">
                <a:solidFill>
                  <a:srgbClr val="8AAFC8"/>
                </a:solidFill>
                <a:latin typeface="Calibri" pitchFamily="34" charset="0"/>
                <a:ea typeface="Calibri" pitchFamily="34" charset="-122"/>
                <a:cs typeface="Calibri" pitchFamily="34" charset="-120"/>
              </a:rPr>
              <a:t>a. brandgevaar wordt veroorzaakt;</a:t>
            </a:r>
          </a:p>
          <a:p>
            <a:endParaRPr lang="nl-NL" sz="1467" i="1" dirty="0">
              <a:solidFill>
                <a:srgbClr val="8AAFC8"/>
              </a:solidFill>
              <a:latin typeface="Calibri" pitchFamily="34" charset="0"/>
              <a:ea typeface="Calibri" pitchFamily="34" charset="-122"/>
              <a:cs typeface="Calibri" pitchFamily="34" charset="-120"/>
            </a:endParaRPr>
          </a:p>
          <a:p>
            <a:r>
              <a:rPr lang="nl-NL" sz="1467" i="1" dirty="0">
                <a:solidFill>
                  <a:srgbClr val="8AAFC8"/>
                </a:solidFill>
                <a:latin typeface="Calibri" pitchFamily="34" charset="0"/>
                <a:ea typeface="Calibri" pitchFamily="34" charset="-122"/>
                <a:cs typeface="Calibri" pitchFamily="34" charset="-120"/>
              </a:rPr>
              <a:t>b. bij brand een gevaarlijke situatie wordt veroorzaakt;</a:t>
            </a:r>
          </a:p>
          <a:p>
            <a:endParaRPr lang="nl-NL" sz="1467" i="1" dirty="0">
              <a:solidFill>
                <a:srgbClr val="8AAFC8"/>
              </a:solidFill>
              <a:latin typeface="Calibri" pitchFamily="34" charset="0"/>
              <a:ea typeface="Calibri" pitchFamily="34" charset="-122"/>
              <a:cs typeface="Calibri" pitchFamily="34" charset="-120"/>
            </a:endParaRPr>
          </a:p>
          <a:p>
            <a:r>
              <a:rPr lang="nl-NL" sz="1467" i="1" dirty="0">
                <a:solidFill>
                  <a:srgbClr val="8AAFC8"/>
                </a:solidFill>
                <a:latin typeface="Calibri" pitchFamily="34" charset="0"/>
                <a:ea typeface="Calibri" pitchFamily="34" charset="-122"/>
                <a:cs typeface="Calibri" pitchFamily="34" charset="-120"/>
              </a:rPr>
              <a:t>c. de melding van, alarmering bij of bestrijding van brand wordt belemmerd;</a:t>
            </a:r>
          </a:p>
          <a:p>
            <a:endParaRPr lang="nl-NL" sz="1467" i="1" dirty="0">
              <a:solidFill>
                <a:srgbClr val="8AAFC8"/>
              </a:solidFill>
              <a:latin typeface="Calibri" pitchFamily="34" charset="0"/>
              <a:ea typeface="Calibri" pitchFamily="34" charset="-122"/>
              <a:cs typeface="Calibri" pitchFamily="34" charset="-120"/>
            </a:endParaRPr>
          </a:p>
          <a:p>
            <a:r>
              <a:rPr lang="nl-NL" sz="1467" i="1" dirty="0">
                <a:solidFill>
                  <a:srgbClr val="8AAFC8"/>
                </a:solidFill>
                <a:latin typeface="Calibri" pitchFamily="34" charset="0"/>
                <a:ea typeface="Calibri" pitchFamily="34" charset="-122"/>
                <a:cs typeface="Calibri" pitchFamily="34" charset="-120"/>
              </a:rPr>
              <a:t>d. het gebruik van vluchtmogelijkheden bij brand wordt belemmerd;</a:t>
            </a:r>
          </a:p>
          <a:p>
            <a:endParaRPr lang="nl-NL" sz="1467" i="1" dirty="0">
              <a:solidFill>
                <a:srgbClr val="8AAFC8"/>
              </a:solidFill>
              <a:latin typeface="Calibri" pitchFamily="34" charset="0"/>
              <a:ea typeface="Calibri" pitchFamily="34" charset="-122"/>
              <a:cs typeface="Calibri" pitchFamily="34" charset="-120"/>
            </a:endParaRPr>
          </a:p>
          <a:p>
            <a:r>
              <a:rPr lang="nl-NL" sz="1467" i="1" dirty="0">
                <a:solidFill>
                  <a:srgbClr val="8AAFC8"/>
                </a:solidFill>
                <a:latin typeface="Calibri" pitchFamily="34" charset="0"/>
                <a:ea typeface="Calibri" pitchFamily="34" charset="-122"/>
                <a:cs typeface="Calibri" pitchFamily="34" charset="-120"/>
              </a:rPr>
              <a:t>e. het redden van personen of dieren bij brand wordt belemmerd; en</a:t>
            </a:r>
          </a:p>
          <a:p>
            <a:endParaRPr lang="nl-NL" sz="1467" i="1" dirty="0">
              <a:solidFill>
                <a:srgbClr val="8AAFC8"/>
              </a:solidFill>
              <a:latin typeface="Calibri" pitchFamily="34" charset="0"/>
              <a:ea typeface="Calibri" pitchFamily="34" charset="-122"/>
              <a:cs typeface="Calibri" pitchFamily="34" charset="-120"/>
            </a:endParaRPr>
          </a:p>
          <a:p>
            <a:r>
              <a:rPr lang="nl-NL" sz="1467" i="1" dirty="0">
                <a:solidFill>
                  <a:srgbClr val="8AAFC8"/>
                </a:solidFill>
                <a:latin typeface="Calibri" pitchFamily="34" charset="0"/>
                <a:ea typeface="Calibri" pitchFamily="34" charset="-122"/>
                <a:cs typeface="Calibri" pitchFamily="34" charset="-120"/>
              </a:rPr>
              <a:t>f. er op een andere manier gevaar voor de brandveiligheid ontstaat of voortduurt.</a:t>
            </a:r>
          </a:p>
          <a:p>
            <a:endParaRPr lang="en-US" sz="1467" dirty="0"/>
          </a:p>
        </p:txBody>
      </p:sp>
      <p:sp>
        <p:nvSpPr>
          <p:cNvPr id="24" name="Titel 23">
            <a:extLst>
              <a:ext uri="{FF2B5EF4-FFF2-40B4-BE49-F238E27FC236}">
                <a16:creationId xmlns:a16="http://schemas.microsoft.com/office/drawing/2014/main" id="{7543A23D-5DB4-DF76-A8E9-B9DDACA1C24F}"/>
              </a:ext>
            </a:extLst>
          </p:cNvPr>
          <p:cNvSpPr>
            <a:spLocks noGrp="1"/>
          </p:cNvSpPr>
          <p:nvPr>
            <p:ph type="title"/>
          </p:nvPr>
        </p:nvSpPr>
        <p:spPr/>
        <p:txBody>
          <a:bodyPr/>
          <a:lstStyle/>
          <a:p>
            <a:r>
              <a:rPr lang="nl-NL" dirty="0"/>
              <a:t>Brandveilig gebruik van bouwwerken</a:t>
            </a:r>
            <a:br>
              <a:rPr lang="nl-NL" dirty="0"/>
            </a:br>
            <a:endParaRPr lang="nl-NL"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A6E85-1F30-7267-57F7-103ECBACD21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28FA4B3-8199-6428-C965-9A6C64EE69B8}"/>
              </a:ext>
            </a:extLst>
          </p:cNvPr>
          <p:cNvSpPr/>
          <p:nvPr/>
        </p:nvSpPr>
        <p:spPr>
          <a:xfrm>
            <a:off x="9268562" y="42672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a:extLst>
              <a:ext uri="{FF2B5EF4-FFF2-40B4-BE49-F238E27FC236}">
                <a16:creationId xmlns:a16="http://schemas.microsoft.com/office/drawing/2014/main" id="{39C24370-E8B1-9DD0-F45A-8E25A25FADF0}"/>
              </a:ext>
            </a:extLst>
          </p:cNvPr>
          <p:cNvSpPr/>
          <p:nvPr/>
        </p:nvSpPr>
        <p:spPr>
          <a:xfrm>
            <a:off x="9268562" y="426720"/>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BRANDVEILIG GEBRUIK</a:t>
            </a:r>
            <a:endParaRPr lang="en-US" sz="1200" dirty="0"/>
          </a:p>
        </p:txBody>
      </p:sp>
      <p:sp>
        <p:nvSpPr>
          <p:cNvPr id="4" name="Text 2">
            <a:extLst>
              <a:ext uri="{FF2B5EF4-FFF2-40B4-BE49-F238E27FC236}">
                <a16:creationId xmlns:a16="http://schemas.microsoft.com/office/drawing/2014/main" id="{FB238E43-58C6-E40C-CC76-6590976B7952}"/>
              </a:ext>
            </a:extLst>
          </p:cNvPr>
          <p:cNvSpPr/>
          <p:nvPr/>
        </p:nvSpPr>
        <p:spPr>
          <a:xfrm>
            <a:off x="609600" y="853440"/>
            <a:ext cx="10972800" cy="670560"/>
          </a:xfrm>
          <a:prstGeom prst="rect">
            <a:avLst/>
          </a:prstGeom>
          <a:noFill/>
          <a:ln/>
        </p:spPr>
        <p:txBody>
          <a:bodyPr wrap="square" rtlCol="0" anchor="ctr"/>
          <a:lstStyle/>
          <a:p>
            <a:endParaRPr lang="en-US" sz="3467" dirty="0"/>
          </a:p>
        </p:txBody>
      </p:sp>
      <p:sp>
        <p:nvSpPr>
          <p:cNvPr id="8" name="Shape 6">
            <a:extLst>
              <a:ext uri="{FF2B5EF4-FFF2-40B4-BE49-F238E27FC236}">
                <a16:creationId xmlns:a16="http://schemas.microsoft.com/office/drawing/2014/main" id="{3E9C4359-C34E-C140-51EE-8686F06D1158}"/>
              </a:ext>
            </a:extLst>
          </p:cNvPr>
          <p:cNvSpPr/>
          <p:nvPr/>
        </p:nvSpPr>
        <p:spPr>
          <a:xfrm>
            <a:off x="487680" y="1574780"/>
            <a:ext cx="5486400" cy="3816096"/>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9" name="Shape 7">
            <a:extLst>
              <a:ext uri="{FF2B5EF4-FFF2-40B4-BE49-F238E27FC236}">
                <a16:creationId xmlns:a16="http://schemas.microsoft.com/office/drawing/2014/main" id="{8E9569F5-EDA2-5966-07DC-F9CAFC9DB359}"/>
              </a:ext>
            </a:extLst>
          </p:cNvPr>
          <p:cNvSpPr/>
          <p:nvPr/>
        </p:nvSpPr>
        <p:spPr>
          <a:xfrm>
            <a:off x="487680" y="1574780"/>
            <a:ext cx="73152" cy="3816096"/>
          </a:xfrm>
          <a:prstGeom prst="rect">
            <a:avLst/>
          </a:prstGeom>
          <a:solidFill>
            <a:schemeClr val="tx1"/>
          </a:solidFill>
          <a:ln w="12700">
            <a:solidFill>
              <a:schemeClr val="tx1"/>
            </a:solidFill>
            <a:prstDash val="solid"/>
          </a:ln>
        </p:spPr>
        <p:txBody>
          <a:bodyPr/>
          <a:lstStyle/>
          <a:p>
            <a:endParaRPr lang="nl-NL" sz="2400"/>
          </a:p>
        </p:txBody>
      </p:sp>
      <p:sp>
        <p:nvSpPr>
          <p:cNvPr id="10" name="Text 8">
            <a:extLst>
              <a:ext uri="{FF2B5EF4-FFF2-40B4-BE49-F238E27FC236}">
                <a16:creationId xmlns:a16="http://schemas.microsoft.com/office/drawing/2014/main" id="{6E64367B-81C8-03C1-B224-B240C561061F}"/>
              </a:ext>
            </a:extLst>
          </p:cNvPr>
          <p:cNvSpPr/>
          <p:nvPr/>
        </p:nvSpPr>
        <p:spPr>
          <a:xfrm>
            <a:off x="707136" y="1794236"/>
            <a:ext cx="514502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Voorkomen</a:t>
            </a:r>
            <a:r>
              <a:rPr lang="en-US" sz="1600" b="1" dirty="0">
                <a:solidFill>
                  <a:srgbClr val="1F2D3D"/>
                </a:solidFill>
                <a:latin typeface="Trebuchet MS" pitchFamily="34" charset="0"/>
                <a:ea typeface="Trebuchet MS" pitchFamily="34" charset="-122"/>
                <a:cs typeface="Trebuchet MS" pitchFamily="34" charset="-120"/>
              </a:rPr>
              <a:t> van </a:t>
            </a:r>
            <a:r>
              <a:rPr lang="en-US" sz="1600" b="1" dirty="0" err="1">
                <a:solidFill>
                  <a:srgbClr val="1F2D3D"/>
                </a:solidFill>
                <a:latin typeface="Trebuchet MS" pitchFamily="34" charset="0"/>
                <a:ea typeface="Trebuchet MS" pitchFamily="34" charset="-122"/>
                <a:cs typeface="Trebuchet MS" pitchFamily="34" charset="-120"/>
              </a:rPr>
              <a:t>brandgevaar</a:t>
            </a:r>
            <a:r>
              <a:rPr lang="en-US" sz="1600" b="1" dirty="0">
                <a:solidFill>
                  <a:srgbClr val="1F2D3D"/>
                </a:solidFill>
                <a:latin typeface="Trebuchet MS" pitchFamily="34" charset="0"/>
                <a:ea typeface="Trebuchet MS" pitchFamily="34" charset="-122"/>
                <a:cs typeface="Trebuchet MS" pitchFamily="34" charset="-120"/>
              </a:rPr>
              <a:t> en </a:t>
            </a:r>
            <a:r>
              <a:rPr lang="en-US" sz="1600" b="1" dirty="0" err="1">
                <a:solidFill>
                  <a:srgbClr val="1F2D3D"/>
                </a:solidFill>
                <a:latin typeface="Trebuchet MS" pitchFamily="34" charset="0"/>
                <a:ea typeface="Trebuchet MS" pitchFamily="34" charset="-122"/>
                <a:cs typeface="Trebuchet MS" pitchFamily="34" charset="-120"/>
              </a:rPr>
              <a:t>ontwikkeling</a:t>
            </a:r>
            <a:r>
              <a:rPr lang="en-US" sz="1600" b="1" dirty="0">
                <a:solidFill>
                  <a:srgbClr val="1F2D3D"/>
                </a:solidFill>
                <a:latin typeface="Trebuchet MS" pitchFamily="34" charset="0"/>
                <a:ea typeface="Trebuchet MS" pitchFamily="34" charset="-122"/>
                <a:cs typeface="Trebuchet MS" pitchFamily="34" charset="-120"/>
              </a:rPr>
              <a:t> van brand</a:t>
            </a:r>
            <a:endParaRPr lang="en-US" sz="1600" dirty="0"/>
          </a:p>
        </p:txBody>
      </p:sp>
      <p:sp>
        <p:nvSpPr>
          <p:cNvPr id="11" name="Text 9">
            <a:extLst>
              <a:ext uri="{FF2B5EF4-FFF2-40B4-BE49-F238E27FC236}">
                <a16:creationId xmlns:a16="http://schemas.microsoft.com/office/drawing/2014/main" id="{56D44755-6275-9953-C699-E0F5E42CB85D}"/>
              </a:ext>
            </a:extLst>
          </p:cNvPr>
          <p:cNvSpPr/>
          <p:nvPr/>
        </p:nvSpPr>
        <p:spPr>
          <a:xfrm>
            <a:off x="707136" y="2591053"/>
            <a:ext cx="5096256" cy="1255776"/>
          </a:xfrm>
          <a:prstGeom prst="rect">
            <a:avLst/>
          </a:prstGeom>
          <a:noFill/>
          <a:ln/>
        </p:spPr>
        <p:txBody>
          <a:bodyPr wrap="square" rtlCol="0" anchor="ctr"/>
          <a:lstStyle/>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Verbod</a:t>
            </a:r>
            <a:r>
              <a:rPr lang="en-US" sz="1467" dirty="0">
                <a:solidFill>
                  <a:srgbClr val="1F2D3D"/>
                </a:solidFill>
                <a:latin typeface="Calibri" pitchFamily="34" charset="0"/>
                <a:ea typeface="Calibri" pitchFamily="34" charset="-122"/>
                <a:cs typeface="Calibri" pitchFamily="34" charset="-120"/>
              </a:rPr>
              <a:t> op </a:t>
            </a:r>
            <a:r>
              <a:rPr lang="en-US" sz="1467" dirty="0" err="1">
                <a:solidFill>
                  <a:srgbClr val="1F2D3D"/>
                </a:solidFill>
                <a:latin typeface="Calibri" pitchFamily="34" charset="0"/>
                <a:ea typeface="Calibri" pitchFamily="34" charset="-122"/>
                <a:cs typeface="Calibri" pitchFamily="34" charset="-120"/>
              </a:rPr>
              <a:t>roken</a:t>
            </a:r>
            <a:r>
              <a:rPr lang="en-US" sz="1467" dirty="0">
                <a:solidFill>
                  <a:srgbClr val="1F2D3D"/>
                </a:solidFill>
                <a:latin typeface="Calibri" pitchFamily="34" charset="0"/>
                <a:ea typeface="Calibri" pitchFamily="34" charset="-122"/>
                <a:cs typeface="Calibri" pitchFamily="34" charset="-120"/>
              </a:rPr>
              <a:t> en open </a:t>
            </a:r>
            <a:r>
              <a:rPr lang="en-US" sz="1467" dirty="0" err="1">
                <a:solidFill>
                  <a:srgbClr val="1F2D3D"/>
                </a:solidFill>
                <a:latin typeface="Calibri" pitchFamily="34" charset="0"/>
                <a:ea typeface="Calibri" pitchFamily="34" charset="-122"/>
                <a:cs typeface="Calibri" pitchFamily="34" charset="-120"/>
              </a:rPr>
              <a:t>vuur</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Vastzetten</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zelfsluitend</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constructieonderdeel</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Aankleding</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Brandveiligheid</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inrichtingselementen</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Brandgevaarlijke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objecten</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vluchtroute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woongebouw</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Grote </a:t>
            </a:r>
            <a:r>
              <a:rPr lang="en-US" sz="1467" dirty="0" err="1">
                <a:solidFill>
                  <a:srgbClr val="1F2D3D"/>
                </a:solidFill>
                <a:latin typeface="Calibri" pitchFamily="34" charset="0"/>
                <a:ea typeface="Calibri" pitchFamily="34" charset="-122"/>
                <a:cs typeface="Calibri" pitchFamily="34" charset="-120"/>
              </a:rPr>
              <a:t>brandcompartimenten</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Behandeling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constyructieonderdeel</a:t>
            </a:r>
            <a:endParaRPr lang="en-US" sz="1467" dirty="0"/>
          </a:p>
        </p:txBody>
      </p:sp>
      <p:sp>
        <p:nvSpPr>
          <p:cNvPr id="12" name="Shape 10">
            <a:extLst>
              <a:ext uri="{FF2B5EF4-FFF2-40B4-BE49-F238E27FC236}">
                <a16:creationId xmlns:a16="http://schemas.microsoft.com/office/drawing/2014/main" id="{FF6195CF-8B73-71B5-9CC5-30C121947535}"/>
              </a:ext>
            </a:extLst>
          </p:cNvPr>
          <p:cNvSpPr/>
          <p:nvPr/>
        </p:nvSpPr>
        <p:spPr>
          <a:xfrm>
            <a:off x="6217920" y="1574780"/>
            <a:ext cx="5486400" cy="201168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3" name="Shape 11">
            <a:extLst>
              <a:ext uri="{FF2B5EF4-FFF2-40B4-BE49-F238E27FC236}">
                <a16:creationId xmlns:a16="http://schemas.microsoft.com/office/drawing/2014/main" id="{41D94F37-6275-6962-653D-0A2C5A950C73}"/>
              </a:ext>
            </a:extLst>
          </p:cNvPr>
          <p:cNvSpPr/>
          <p:nvPr/>
        </p:nvSpPr>
        <p:spPr>
          <a:xfrm>
            <a:off x="6217920" y="1574780"/>
            <a:ext cx="73152" cy="2011680"/>
          </a:xfrm>
          <a:prstGeom prst="rect">
            <a:avLst/>
          </a:prstGeom>
          <a:solidFill>
            <a:schemeClr val="tx1"/>
          </a:solidFill>
          <a:ln w="12700">
            <a:solidFill>
              <a:schemeClr val="tx1"/>
            </a:solidFill>
            <a:prstDash val="solid"/>
          </a:ln>
        </p:spPr>
        <p:txBody>
          <a:bodyPr/>
          <a:lstStyle/>
          <a:p>
            <a:endParaRPr lang="nl-NL" sz="2400"/>
          </a:p>
        </p:txBody>
      </p:sp>
      <p:sp>
        <p:nvSpPr>
          <p:cNvPr id="14" name="Text 12">
            <a:extLst>
              <a:ext uri="{FF2B5EF4-FFF2-40B4-BE49-F238E27FC236}">
                <a16:creationId xmlns:a16="http://schemas.microsoft.com/office/drawing/2014/main" id="{93F63AC6-C98F-B251-A178-102D0E0C4811}"/>
              </a:ext>
            </a:extLst>
          </p:cNvPr>
          <p:cNvSpPr/>
          <p:nvPr/>
        </p:nvSpPr>
        <p:spPr>
          <a:xfrm>
            <a:off x="6437376" y="1794236"/>
            <a:ext cx="514502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Veilig</a:t>
            </a:r>
            <a:r>
              <a:rPr lang="en-US" sz="1600" b="1" dirty="0">
                <a:solidFill>
                  <a:srgbClr val="1F2D3D"/>
                </a:solidFill>
                <a:latin typeface="Trebuchet MS" pitchFamily="34" charset="0"/>
                <a:ea typeface="Trebuchet MS" pitchFamily="34" charset="-122"/>
                <a:cs typeface="Trebuchet MS" pitchFamily="34" charset="-120"/>
              </a:rPr>
              <a:t> vluchten </a:t>
            </a:r>
            <a:r>
              <a:rPr lang="en-US" sz="1600" b="1" dirty="0" err="1">
                <a:solidFill>
                  <a:srgbClr val="1F2D3D"/>
                </a:solidFill>
                <a:latin typeface="Trebuchet MS" pitchFamily="34" charset="0"/>
                <a:ea typeface="Trebuchet MS" pitchFamily="34" charset="-122"/>
                <a:cs typeface="Trebuchet MS" pitchFamily="34" charset="-120"/>
              </a:rPr>
              <a:t>bij</a:t>
            </a:r>
            <a:r>
              <a:rPr lang="en-US" sz="1600" b="1" dirty="0">
                <a:solidFill>
                  <a:srgbClr val="1F2D3D"/>
                </a:solidFill>
                <a:latin typeface="Trebuchet MS" pitchFamily="34" charset="0"/>
                <a:ea typeface="Trebuchet MS" pitchFamily="34" charset="-122"/>
                <a:cs typeface="Trebuchet MS" pitchFamily="34" charset="-120"/>
              </a:rPr>
              <a:t> brand</a:t>
            </a:r>
            <a:endParaRPr lang="en-US" sz="1600" dirty="0"/>
          </a:p>
        </p:txBody>
      </p:sp>
      <p:sp>
        <p:nvSpPr>
          <p:cNvPr id="15" name="Text 13">
            <a:extLst>
              <a:ext uri="{FF2B5EF4-FFF2-40B4-BE49-F238E27FC236}">
                <a16:creationId xmlns:a16="http://schemas.microsoft.com/office/drawing/2014/main" id="{24B5592F-F8A8-5952-A218-063FB7A75424}"/>
              </a:ext>
            </a:extLst>
          </p:cNvPr>
          <p:cNvSpPr/>
          <p:nvPr/>
        </p:nvSpPr>
        <p:spPr>
          <a:xfrm>
            <a:off x="6486144" y="2233148"/>
            <a:ext cx="5096256" cy="1255776"/>
          </a:xfrm>
          <a:prstGeom prst="rect">
            <a:avLst/>
          </a:prstGeom>
          <a:noFill/>
          <a:ln/>
        </p:spPr>
        <p:txBody>
          <a:bodyPr wrap="square" rtlCol="0" anchor="ctr"/>
          <a:lstStyle/>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Ontruiming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bij</a:t>
            </a:r>
            <a:r>
              <a:rPr lang="en-US" sz="1467" dirty="0">
                <a:solidFill>
                  <a:srgbClr val="1F2D3D"/>
                </a:solidFill>
                <a:latin typeface="Calibri" pitchFamily="34" charset="0"/>
                <a:ea typeface="Calibri" pitchFamily="34" charset="-122"/>
                <a:cs typeface="Calibri" pitchFamily="34" charset="-120"/>
              </a:rPr>
              <a:t> brand (BHV, </a:t>
            </a:r>
            <a:r>
              <a:rPr lang="en-US" sz="1467" dirty="0" err="1">
                <a:solidFill>
                  <a:srgbClr val="1F2D3D"/>
                </a:solidFill>
                <a:latin typeface="Calibri" pitchFamily="34" charset="0"/>
                <a:ea typeface="Calibri" pitchFamily="34" charset="-122"/>
                <a:cs typeface="Calibri" pitchFamily="34" charset="-120"/>
              </a:rPr>
              <a:t>ontruimingsplan</a:t>
            </a:r>
            <a:r>
              <a:rPr lang="en-US" sz="1467" dirty="0">
                <a:solidFill>
                  <a:srgbClr val="1F2D3D"/>
                </a:solidFill>
                <a:latin typeface="Calibri" pitchFamily="34" charset="0"/>
                <a:ea typeface="Calibri" pitchFamily="34" charset="-122"/>
                <a:cs typeface="Calibri" pitchFamily="34" charset="-120"/>
              </a:rPr>
              <a:t>)</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Deueren</a:t>
            </a:r>
            <a:r>
              <a:rPr lang="en-US" sz="1467" dirty="0">
                <a:solidFill>
                  <a:srgbClr val="1F2D3D"/>
                </a:solidFill>
                <a:latin typeface="Calibri" pitchFamily="34" charset="0"/>
                <a:ea typeface="Calibri" pitchFamily="34" charset="-122"/>
                <a:cs typeface="Calibri" pitchFamily="34" charset="-120"/>
              </a:rPr>
              <a:t> in </a:t>
            </a:r>
            <a:r>
              <a:rPr lang="en-US" sz="1467" dirty="0" err="1">
                <a:solidFill>
                  <a:srgbClr val="1F2D3D"/>
                </a:solidFill>
                <a:latin typeface="Calibri" pitchFamily="34" charset="0"/>
                <a:ea typeface="Calibri" pitchFamily="34" charset="-122"/>
                <a:cs typeface="Calibri" pitchFamily="34" charset="-120"/>
              </a:rPr>
              <a:t>vluchtroutes</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te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openen</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zonder</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sleutel</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Opstelling</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zitplaatsen</a:t>
            </a:r>
            <a:r>
              <a:rPr lang="en-US" sz="1467" dirty="0">
                <a:solidFill>
                  <a:srgbClr val="1F2D3D"/>
                </a:solidFill>
                <a:latin typeface="Calibri" pitchFamily="34" charset="0"/>
                <a:ea typeface="Calibri" pitchFamily="34" charset="-122"/>
                <a:cs typeface="Calibri" pitchFamily="34" charset="-120"/>
              </a:rPr>
              <a:t> en </a:t>
            </a:r>
            <a:r>
              <a:rPr lang="en-US" sz="1467" dirty="0" err="1">
                <a:solidFill>
                  <a:srgbClr val="1F2D3D"/>
                </a:solidFill>
                <a:latin typeface="Calibri" pitchFamily="34" charset="0"/>
                <a:ea typeface="Calibri" pitchFamily="34" charset="-122"/>
                <a:cs typeface="Calibri" pitchFamily="34" charset="-120"/>
              </a:rPr>
              <a:t>verdere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inrichting</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Gangpaden</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Objecten</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vluchtroute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wooinmgebouw</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Beperking</a:t>
            </a:r>
            <a:r>
              <a:rPr lang="en-US" sz="1467" dirty="0">
                <a:solidFill>
                  <a:srgbClr val="1F2D3D"/>
                </a:solidFill>
                <a:latin typeface="Calibri" pitchFamily="34" charset="0"/>
                <a:ea typeface="Calibri" pitchFamily="34" charset="-122"/>
                <a:cs typeface="Calibri" pitchFamily="34" charset="-120"/>
              </a:rPr>
              <a:t> van </a:t>
            </a:r>
            <a:r>
              <a:rPr lang="en-US" sz="1467" dirty="0" err="1">
                <a:solidFill>
                  <a:srgbClr val="1F2D3D"/>
                </a:solidFill>
                <a:latin typeface="Calibri" pitchFamily="34" charset="0"/>
                <a:ea typeface="Calibri" pitchFamily="34" charset="-122"/>
                <a:cs typeface="Calibri" pitchFamily="34" charset="-120"/>
              </a:rPr>
              <a:t>gevaar</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voor</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letsel</a:t>
            </a:r>
            <a:endParaRPr lang="en-US" sz="1467" dirty="0"/>
          </a:p>
        </p:txBody>
      </p:sp>
      <p:sp>
        <p:nvSpPr>
          <p:cNvPr id="16" name="Shape 14">
            <a:extLst>
              <a:ext uri="{FF2B5EF4-FFF2-40B4-BE49-F238E27FC236}">
                <a16:creationId xmlns:a16="http://schemas.microsoft.com/office/drawing/2014/main" id="{5992FD42-C1BB-AB39-8841-CA522BAD880C}"/>
              </a:ext>
            </a:extLst>
          </p:cNvPr>
          <p:cNvSpPr/>
          <p:nvPr/>
        </p:nvSpPr>
        <p:spPr>
          <a:xfrm>
            <a:off x="6219179" y="3744956"/>
            <a:ext cx="5486400" cy="164592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17" name="Shape 15">
            <a:extLst>
              <a:ext uri="{FF2B5EF4-FFF2-40B4-BE49-F238E27FC236}">
                <a16:creationId xmlns:a16="http://schemas.microsoft.com/office/drawing/2014/main" id="{536A5B71-C1FA-FAFC-BB04-97B06B4596E4}"/>
              </a:ext>
            </a:extLst>
          </p:cNvPr>
          <p:cNvSpPr/>
          <p:nvPr/>
        </p:nvSpPr>
        <p:spPr>
          <a:xfrm>
            <a:off x="6219179" y="3744956"/>
            <a:ext cx="73152" cy="1645920"/>
          </a:xfrm>
          <a:prstGeom prst="rect">
            <a:avLst/>
          </a:prstGeom>
          <a:solidFill>
            <a:schemeClr val="tx1"/>
          </a:solidFill>
          <a:ln w="12700">
            <a:solidFill>
              <a:schemeClr val="tx1"/>
            </a:solidFill>
            <a:prstDash val="solid"/>
          </a:ln>
        </p:spPr>
        <p:txBody>
          <a:bodyPr/>
          <a:lstStyle/>
          <a:p>
            <a:endParaRPr lang="nl-NL" sz="2400"/>
          </a:p>
        </p:txBody>
      </p:sp>
      <p:sp>
        <p:nvSpPr>
          <p:cNvPr id="18" name="Text 16">
            <a:extLst>
              <a:ext uri="{FF2B5EF4-FFF2-40B4-BE49-F238E27FC236}">
                <a16:creationId xmlns:a16="http://schemas.microsoft.com/office/drawing/2014/main" id="{0961D514-C3DB-323E-25D5-3E0F9B5A6607}"/>
              </a:ext>
            </a:extLst>
          </p:cNvPr>
          <p:cNvSpPr/>
          <p:nvPr/>
        </p:nvSpPr>
        <p:spPr>
          <a:xfrm>
            <a:off x="6438635" y="3964412"/>
            <a:ext cx="5145024" cy="463296"/>
          </a:xfrm>
          <a:prstGeom prst="rect">
            <a:avLst/>
          </a:prstGeom>
          <a:noFill/>
          <a:ln/>
        </p:spPr>
        <p:txBody>
          <a:bodyPr wrap="square" rtlCol="0" anchor="ctr"/>
          <a:lstStyle/>
          <a:p>
            <a:r>
              <a:rPr lang="en-US" sz="1600" b="1" dirty="0" err="1">
                <a:solidFill>
                  <a:srgbClr val="1F2D3D"/>
                </a:solidFill>
                <a:latin typeface="Trebuchet MS" pitchFamily="34" charset="0"/>
                <a:ea typeface="Trebuchet MS" pitchFamily="34" charset="-122"/>
                <a:cs typeface="Trebuchet MS" pitchFamily="34" charset="-120"/>
              </a:rPr>
              <a:t>Brandveiligheidsinstallaties</a:t>
            </a:r>
            <a:endParaRPr lang="en-US" sz="1600" dirty="0"/>
          </a:p>
        </p:txBody>
      </p:sp>
      <p:sp>
        <p:nvSpPr>
          <p:cNvPr id="19" name="Text 17">
            <a:extLst>
              <a:ext uri="{FF2B5EF4-FFF2-40B4-BE49-F238E27FC236}">
                <a16:creationId xmlns:a16="http://schemas.microsoft.com/office/drawing/2014/main" id="{2B37A42E-DD2E-51D1-D318-8189F8714A46}"/>
              </a:ext>
            </a:extLst>
          </p:cNvPr>
          <p:cNvSpPr/>
          <p:nvPr/>
        </p:nvSpPr>
        <p:spPr>
          <a:xfrm>
            <a:off x="6487403" y="4403324"/>
            <a:ext cx="5096256" cy="890016"/>
          </a:xfrm>
          <a:prstGeom prst="rect">
            <a:avLst/>
          </a:prstGeom>
          <a:noFill/>
          <a:ln/>
        </p:spPr>
        <p:txBody>
          <a:bodyPr wrap="square" rtlCol="0" anchor="ctr"/>
          <a:lstStyle/>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Adequate beheer, onderhoud en controle verplicht</a:t>
            </a:r>
            <a:endParaRPr lang="en-US" sz="1467" dirty="0"/>
          </a:p>
          <a:p>
            <a:pPr marL="457189" indent="-457189">
              <a:buSzPct val="100000"/>
              <a:buChar char="•"/>
            </a:pPr>
            <a:r>
              <a:rPr lang="en-US" sz="1467" dirty="0" err="1">
                <a:solidFill>
                  <a:srgbClr val="1F2D3D"/>
                </a:solidFill>
                <a:latin typeface="Calibri" pitchFamily="34" charset="0"/>
                <a:ea typeface="Calibri" pitchFamily="34" charset="-122"/>
                <a:cs typeface="Calibri" pitchFamily="34" charset="-120"/>
              </a:rPr>
              <a:t>Inspectiecertificaat</a:t>
            </a:r>
            <a:endParaRPr lang="en-US" sz="1467" dirty="0">
              <a:solidFill>
                <a:srgbClr val="1F2D3D"/>
              </a:solidFill>
              <a:latin typeface="Calibri" pitchFamily="34" charset="0"/>
              <a:ea typeface="Calibri" pitchFamily="34" charset="-122"/>
              <a:cs typeface="Calibri" pitchFamily="34" charset="-120"/>
            </a:endParaRPr>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Testen (</a:t>
            </a:r>
            <a:r>
              <a:rPr lang="en-US" sz="1467" dirty="0" err="1">
                <a:solidFill>
                  <a:srgbClr val="1F2D3D"/>
                </a:solidFill>
                <a:latin typeface="Calibri" pitchFamily="34" charset="0"/>
                <a:ea typeface="Calibri" pitchFamily="34" charset="-122"/>
                <a:cs typeface="Calibri" pitchFamily="34" charset="-120"/>
              </a:rPr>
              <a:t>droge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blusleiding</a:t>
            </a:r>
            <a:r>
              <a:rPr lang="en-US" sz="1467" dirty="0">
                <a:solidFill>
                  <a:srgbClr val="1F2D3D"/>
                </a:solidFill>
                <a:latin typeface="Calibri" pitchFamily="34" charset="0"/>
                <a:ea typeface="Calibri" pitchFamily="34" charset="-122"/>
                <a:cs typeface="Calibri" pitchFamily="34" charset="-120"/>
              </a:rPr>
              <a:t>)</a:t>
            </a:r>
            <a:endParaRPr lang="en-US" sz="1467" dirty="0"/>
          </a:p>
        </p:txBody>
      </p:sp>
      <p:sp>
        <p:nvSpPr>
          <p:cNvPr id="24" name="Titel 23">
            <a:extLst>
              <a:ext uri="{FF2B5EF4-FFF2-40B4-BE49-F238E27FC236}">
                <a16:creationId xmlns:a16="http://schemas.microsoft.com/office/drawing/2014/main" id="{25438B9D-2180-B5DC-1148-30ED2606E004}"/>
              </a:ext>
            </a:extLst>
          </p:cNvPr>
          <p:cNvSpPr>
            <a:spLocks noGrp="1"/>
          </p:cNvSpPr>
          <p:nvPr>
            <p:ph type="title"/>
          </p:nvPr>
        </p:nvSpPr>
        <p:spPr/>
        <p:txBody>
          <a:bodyPr/>
          <a:lstStyle/>
          <a:p>
            <a:r>
              <a:rPr lang="nl-NL" dirty="0"/>
              <a:t>Brandveilig gebruik van bouwwerken</a:t>
            </a:r>
            <a:br>
              <a:rPr lang="nl-NL" dirty="0"/>
            </a:br>
            <a:endParaRPr lang="nl-NL" dirty="0"/>
          </a:p>
        </p:txBody>
      </p:sp>
    </p:spTree>
    <p:extLst>
      <p:ext uri="{BB962C8B-B14F-4D97-AF65-F5344CB8AC3E}">
        <p14:creationId xmlns:p14="http://schemas.microsoft.com/office/powerpoint/2010/main" val="3093240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282263" y="42672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3" name="Text 1"/>
          <p:cNvSpPr/>
          <p:nvPr/>
        </p:nvSpPr>
        <p:spPr>
          <a:xfrm>
            <a:off x="9282263" y="426720"/>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MELDING / GELIJKWAARDIGHEID</a:t>
            </a:r>
            <a:endParaRPr lang="en-US" sz="1200" dirty="0"/>
          </a:p>
        </p:txBody>
      </p:sp>
      <p:sp>
        <p:nvSpPr>
          <p:cNvPr id="5" name="Shape 3"/>
          <p:cNvSpPr/>
          <p:nvPr/>
        </p:nvSpPr>
        <p:spPr>
          <a:xfrm>
            <a:off x="609600" y="1489435"/>
            <a:ext cx="2682240" cy="609600"/>
          </a:xfrm>
          <a:prstGeom prst="rect">
            <a:avLst/>
          </a:prstGeom>
          <a:solidFill>
            <a:schemeClr val="tx1"/>
          </a:solidFill>
          <a:ln w="12700">
            <a:solidFill>
              <a:schemeClr val="tx1"/>
            </a:solidFill>
            <a:prstDash val="solid"/>
          </a:ln>
        </p:spPr>
        <p:txBody>
          <a:bodyPr/>
          <a:lstStyle/>
          <a:p>
            <a:endParaRPr lang="nl-NL" sz="2400"/>
          </a:p>
        </p:txBody>
      </p:sp>
      <p:sp>
        <p:nvSpPr>
          <p:cNvPr id="6" name="Text 4"/>
          <p:cNvSpPr/>
          <p:nvPr/>
        </p:nvSpPr>
        <p:spPr>
          <a:xfrm>
            <a:off x="609600" y="1489435"/>
            <a:ext cx="609600" cy="609600"/>
          </a:xfrm>
          <a:prstGeom prst="rect">
            <a:avLst/>
          </a:prstGeom>
          <a:noFill/>
          <a:ln/>
        </p:spPr>
        <p:txBody>
          <a:bodyPr wrap="square" lIns="0" tIns="0" rIns="0" bIns="0" rtlCol="0" anchor="ctr"/>
          <a:lstStyle/>
          <a:p>
            <a:pPr algn="ctr"/>
            <a:r>
              <a:rPr lang="en-US" sz="2933" b="1" dirty="0">
                <a:solidFill>
                  <a:srgbClr val="FFFFFF"/>
                </a:solidFill>
                <a:latin typeface="Trebuchet MS" pitchFamily="34" charset="0"/>
                <a:ea typeface="Trebuchet MS" pitchFamily="34" charset="-122"/>
                <a:cs typeface="Trebuchet MS" pitchFamily="34" charset="-120"/>
              </a:rPr>
              <a:t>1</a:t>
            </a:r>
            <a:endParaRPr lang="en-US" sz="2933" dirty="0"/>
          </a:p>
        </p:txBody>
      </p:sp>
      <p:sp>
        <p:nvSpPr>
          <p:cNvPr id="7" name="Text 5"/>
          <p:cNvSpPr/>
          <p:nvPr/>
        </p:nvSpPr>
        <p:spPr>
          <a:xfrm>
            <a:off x="1219200" y="1489435"/>
            <a:ext cx="2011680" cy="609600"/>
          </a:xfrm>
          <a:prstGeom prst="rect">
            <a:avLst/>
          </a:prstGeom>
          <a:noFill/>
          <a:ln/>
        </p:spPr>
        <p:txBody>
          <a:bodyPr wrap="square" lIns="0" tIns="0" rIns="0" bIns="0" rtlCol="0" anchor="ctr"/>
          <a:lstStyle/>
          <a:p>
            <a:r>
              <a:rPr lang="en-US" sz="1600" b="1" dirty="0">
                <a:solidFill>
                  <a:srgbClr val="FFFFFF"/>
                </a:solidFill>
                <a:latin typeface="Trebuchet MS" pitchFamily="34" charset="0"/>
                <a:ea typeface="Trebuchet MS" pitchFamily="34" charset="-122"/>
                <a:cs typeface="Trebuchet MS" pitchFamily="34" charset="-120"/>
              </a:rPr>
              <a:t>Gebruiksmelding</a:t>
            </a:r>
            <a:endParaRPr lang="en-US" sz="1600" dirty="0"/>
          </a:p>
        </p:txBody>
      </p:sp>
      <p:sp>
        <p:nvSpPr>
          <p:cNvPr id="8" name="Shape 6"/>
          <p:cNvSpPr/>
          <p:nvPr/>
        </p:nvSpPr>
        <p:spPr>
          <a:xfrm>
            <a:off x="609600" y="2159995"/>
            <a:ext cx="2682240" cy="1767840"/>
          </a:xfrm>
          <a:prstGeom prst="rect">
            <a:avLst/>
          </a:prstGeom>
          <a:solidFill>
            <a:srgbClr val="FFFFFF"/>
          </a:solidFill>
          <a:ln w="12700">
            <a:solidFill>
              <a:srgbClr val="D1D9E6"/>
            </a:solidFill>
            <a:prstDash val="solid"/>
          </a:ln>
          <a:effectLst>
            <a:outerShdw blurRad="63500" dist="25400" dir="8100000" algn="bl" rotWithShape="0">
              <a:srgbClr val="000000">
                <a:alpha val="7000"/>
              </a:srgbClr>
            </a:outerShdw>
          </a:effectLst>
        </p:spPr>
        <p:txBody>
          <a:bodyPr/>
          <a:lstStyle/>
          <a:p>
            <a:endParaRPr lang="nl-NL" sz="2400"/>
          </a:p>
        </p:txBody>
      </p:sp>
      <p:sp>
        <p:nvSpPr>
          <p:cNvPr id="9" name="Text 7"/>
          <p:cNvSpPr/>
          <p:nvPr/>
        </p:nvSpPr>
        <p:spPr>
          <a:xfrm>
            <a:off x="731520" y="2220955"/>
            <a:ext cx="2499360" cy="1645920"/>
          </a:xfrm>
          <a:prstGeom prst="rect">
            <a:avLst/>
          </a:prstGeom>
          <a:noFill/>
          <a:ln/>
        </p:spPr>
        <p:txBody>
          <a:bodyPr wrap="square" rtlCol="0" anchor="ctr"/>
          <a:lstStyle/>
          <a:p>
            <a:r>
              <a:rPr lang="en-US" sz="1467" dirty="0" err="1">
                <a:solidFill>
                  <a:srgbClr val="1F2D3D"/>
                </a:solidFill>
                <a:latin typeface="Calibri" pitchFamily="34" charset="0"/>
                <a:ea typeface="Calibri" pitchFamily="34" charset="-122"/>
                <a:cs typeface="Calibri" pitchFamily="34" charset="-120"/>
              </a:rPr>
              <a:t>Verplicht</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voor</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meeste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gebruiksfuncties</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vanaf</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bepaald</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aantal</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personen</a:t>
            </a:r>
            <a:endParaRPr lang="en-US" sz="1467" dirty="0"/>
          </a:p>
          <a:p>
            <a:r>
              <a:rPr lang="en-US" sz="1467" dirty="0">
                <a:solidFill>
                  <a:srgbClr val="1F2D3D"/>
                </a:solidFill>
                <a:latin typeface="Calibri" pitchFamily="34" charset="0"/>
                <a:ea typeface="Calibri" pitchFamily="34" charset="-122"/>
                <a:cs typeface="Calibri" pitchFamily="34" charset="-120"/>
              </a:rPr>
              <a:t>Bij de gemeente indienen voor ingebruikname</a:t>
            </a:r>
            <a:endParaRPr lang="en-US" sz="1467" dirty="0"/>
          </a:p>
        </p:txBody>
      </p:sp>
      <p:sp>
        <p:nvSpPr>
          <p:cNvPr id="10" name="Shape 8"/>
          <p:cNvSpPr/>
          <p:nvPr/>
        </p:nvSpPr>
        <p:spPr>
          <a:xfrm>
            <a:off x="3352800" y="1708891"/>
            <a:ext cx="121920" cy="182880"/>
          </a:xfrm>
          <a:prstGeom prst="rect">
            <a:avLst/>
          </a:prstGeom>
          <a:solidFill>
            <a:srgbClr val="E8943A"/>
          </a:solidFill>
          <a:ln w="12700">
            <a:solidFill>
              <a:srgbClr val="E8943A"/>
            </a:solidFill>
            <a:prstDash val="solid"/>
          </a:ln>
        </p:spPr>
        <p:txBody>
          <a:bodyPr/>
          <a:lstStyle/>
          <a:p>
            <a:endParaRPr lang="nl-NL" sz="2400"/>
          </a:p>
        </p:txBody>
      </p:sp>
      <p:sp>
        <p:nvSpPr>
          <p:cNvPr id="11" name="Shape 9"/>
          <p:cNvSpPr/>
          <p:nvPr/>
        </p:nvSpPr>
        <p:spPr>
          <a:xfrm>
            <a:off x="3511296" y="1489435"/>
            <a:ext cx="2682240" cy="609600"/>
          </a:xfrm>
          <a:prstGeom prst="rect">
            <a:avLst/>
          </a:prstGeom>
          <a:solidFill>
            <a:schemeClr val="tx1"/>
          </a:solidFill>
          <a:ln w="12700">
            <a:solidFill>
              <a:schemeClr val="tx1"/>
            </a:solidFill>
            <a:prstDash val="solid"/>
          </a:ln>
        </p:spPr>
        <p:txBody>
          <a:bodyPr/>
          <a:lstStyle/>
          <a:p>
            <a:endParaRPr lang="nl-NL" sz="2400"/>
          </a:p>
        </p:txBody>
      </p:sp>
      <p:sp>
        <p:nvSpPr>
          <p:cNvPr id="12" name="Text 10"/>
          <p:cNvSpPr/>
          <p:nvPr/>
        </p:nvSpPr>
        <p:spPr>
          <a:xfrm>
            <a:off x="3511296" y="1489435"/>
            <a:ext cx="609600" cy="609600"/>
          </a:xfrm>
          <a:prstGeom prst="rect">
            <a:avLst/>
          </a:prstGeom>
          <a:noFill/>
          <a:ln/>
        </p:spPr>
        <p:txBody>
          <a:bodyPr wrap="square" lIns="0" tIns="0" rIns="0" bIns="0" rtlCol="0" anchor="ctr"/>
          <a:lstStyle/>
          <a:p>
            <a:pPr algn="ctr"/>
            <a:r>
              <a:rPr lang="en-US" sz="2933" b="1" dirty="0">
                <a:solidFill>
                  <a:srgbClr val="FFFFFF"/>
                </a:solidFill>
                <a:latin typeface="Trebuchet MS" pitchFamily="34" charset="0"/>
                <a:ea typeface="Trebuchet MS" pitchFamily="34" charset="-122"/>
                <a:cs typeface="Trebuchet MS" pitchFamily="34" charset="-120"/>
              </a:rPr>
              <a:t>2</a:t>
            </a:r>
            <a:endParaRPr lang="en-US" sz="2933" dirty="0"/>
          </a:p>
        </p:txBody>
      </p:sp>
      <p:sp>
        <p:nvSpPr>
          <p:cNvPr id="13" name="Text 11"/>
          <p:cNvSpPr/>
          <p:nvPr/>
        </p:nvSpPr>
        <p:spPr>
          <a:xfrm>
            <a:off x="4120896" y="1489435"/>
            <a:ext cx="2011680" cy="609600"/>
          </a:xfrm>
          <a:prstGeom prst="rect">
            <a:avLst/>
          </a:prstGeom>
          <a:noFill/>
          <a:ln/>
        </p:spPr>
        <p:txBody>
          <a:bodyPr wrap="square" lIns="0" tIns="0" rIns="0" bIns="0" rtlCol="0" anchor="ctr"/>
          <a:lstStyle/>
          <a:p>
            <a:r>
              <a:rPr lang="en-US" sz="1600" b="1" dirty="0">
                <a:solidFill>
                  <a:srgbClr val="FFFFFF"/>
                </a:solidFill>
                <a:latin typeface="Trebuchet MS" pitchFamily="34" charset="0"/>
                <a:ea typeface="Trebuchet MS" pitchFamily="34" charset="-122"/>
                <a:cs typeface="Trebuchet MS" pitchFamily="34" charset="-120"/>
              </a:rPr>
              <a:t>Gegevens &amp; bescheiden</a:t>
            </a:r>
            <a:endParaRPr lang="en-US" sz="1600" dirty="0"/>
          </a:p>
        </p:txBody>
      </p:sp>
      <p:sp>
        <p:nvSpPr>
          <p:cNvPr id="14" name="Shape 12"/>
          <p:cNvSpPr/>
          <p:nvPr/>
        </p:nvSpPr>
        <p:spPr>
          <a:xfrm>
            <a:off x="3511296" y="2159995"/>
            <a:ext cx="2682240" cy="1767840"/>
          </a:xfrm>
          <a:prstGeom prst="rect">
            <a:avLst/>
          </a:prstGeom>
          <a:solidFill>
            <a:srgbClr val="FFFFFF"/>
          </a:solidFill>
          <a:ln w="12700">
            <a:solidFill>
              <a:srgbClr val="D1D9E6"/>
            </a:solidFill>
            <a:prstDash val="solid"/>
          </a:ln>
          <a:effectLst>
            <a:outerShdw blurRad="63500" dist="25400" dir="8100000" algn="bl" rotWithShape="0">
              <a:srgbClr val="000000">
                <a:alpha val="7000"/>
              </a:srgbClr>
            </a:outerShdw>
          </a:effectLst>
        </p:spPr>
        <p:txBody>
          <a:bodyPr/>
          <a:lstStyle/>
          <a:p>
            <a:endParaRPr lang="nl-NL" sz="2400"/>
          </a:p>
        </p:txBody>
      </p:sp>
      <p:sp>
        <p:nvSpPr>
          <p:cNvPr id="15" name="Text 13"/>
          <p:cNvSpPr/>
          <p:nvPr/>
        </p:nvSpPr>
        <p:spPr>
          <a:xfrm>
            <a:off x="3633216" y="2220955"/>
            <a:ext cx="2499360" cy="1645920"/>
          </a:xfrm>
          <a:prstGeom prst="rect">
            <a:avLst/>
          </a:prstGeom>
          <a:noFill/>
          <a:ln/>
        </p:spPr>
        <p:txBody>
          <a:bodyPr wrap="square" rtlCol="0" anchor="ctr"/>
          <a:lstStyle/>
          <a:p>
            <a:r>
              <a:rPr lang="en-US" sz="1467" dirty="0" err="1">
                <a:solidFill>
                  <a:srgbClr val="1F2D3D"/>
                </a:solidFill>
                <a:latin typeface="Calibri" pitchFamily="34" charset="0"/>
                <a:ea typeface="Calibri" pitchFamily="34" charset="-122"/>
                <a:cs typeface="Calibri" pitchFamily="34" charset="-120"/>
              </a:rPr>
              <a:t>Brandveiligheidsgegevens</a:t>
            </a:r>
            <a:r>
              <a:rPr lang="en-US" sz="1467" dirty="0">
                <a:solidFill>
                  <a:srgbClr val="1F2D3D"/>
                </a:solidFill>
                <a:latin typeface="Calibri" pitchFamily="34" charset="0"/>
                <a:ea typeface="Calibri" pitchFamily="34" charset="-122"/>
                <a:cs typeface="Calibri" pitchFamily="34" charset="-120"/>
              </a:rPr>
              <a:t> meesturen</a:t>
            </a:r>
            <a:endParaRPr lang="en-US" sz="1467" dirty="0"/>
          </a:p>
          <a:p>
            <a:r>
              <a:rPr lang="en-US" sz="1467" dirty="0">
                <a:solidFill>
                  <a:srgbClr val="1F2D3D"/>
                </a:solidFill>
                <a:latin typeface="Calibri" pitchFamily="34" charset="0"/>
                <a:ea typeface="Calibri" pitchFamily="34" charset="-122"/>
                <a:cs typeface="Calibri" pitchFamily="34" charset="-120"/>
              </a:rPr>
              <a:t>Installatierapportages, plattegronden, vluchtplannen</a:t>
            </a:r>
            <a:endParaRPr lang="en-US" sz="1467" dirty="0"/>
          </a:p>
        </p:txBody>
      </p:sp>
      <p:sp>
        <p:nvSpPr>
          <p:cNvPr id="16" name="Shape 14"/>
          <p:cNvSpPr/>
          <p:nvPr/>
        </p:nvSpPr>
        <p:spPr>
          <a:xfrm>
            <a:off x="6254496" y="1708891"/>
            <a:ext cx="121920" cy="182880"/>
          </a:xfrm>
          <a:prstGeom prst="rect">
            <a:avLst/>
          </a:prstGeom>
          <a:solidFill>
            <a:srgbClr val="E8943A"/>
          </a:solidFill>
          <a:ln w="12700">
            <a:solidFill>
              <a:srgbClr val="E8943A"/>
            </a:solidFill>
            <a:prstDash val="solid"/>
          </a:ln>
        </p:spPr>
        <p:txBody>
          <a:bodyPr/>
          <a:lstStyle/>
          <a:p>
            <a:endParaRPr lang="nl-NL" sz="2400"/>
          </a:p>
        </p:txBody>
      </p:sp>
      <p:sp>
        <p:nvSpPr>
          <p:cNvPr id="17" name="Shape 15"/>
          <p:cNvSpPr/>
          <p:nvPr/>
        </p:nvSpPr>
        <p:spPr>
          <a:xfrm>
            <a:off x="6412992" y="1489435"/>
            <a:ext cx="2682240" cy="609600"/>
          </a:xfrm>
          <a:prstGeom prst="rect">
            <a:avLst/>
          </a:prstGeom>
          <a:solidFill>
            <a:schemeClr val="tx1"/>
          </a:solidFill>
          <a:ln w="12700">
            <a:solidFill>
              <a:schemeClr val="tx1"/>
            </a:solidFill>
            <a:prstDash val="solid"/>
          </a:ln>
        </p:spPr>
        <p:txBody>
          <a:bodyPr/>
          <a:lstStyle/>
          <a:p>
            <a:endParaRPr lang="nl-NL" sz="2400"/>
          </a:p>
        </p:txBody>
      </p:sp>
      <p:sp>
        <p:nvSpPr>
          <p:cNvPr id="18" name="Text 16"/>
          <p:cNvSpPr/>
          <p:nvPr/>
        </p:nvSpPr>
        <p:spPr>
          <a:xfrm>
            <a:off x="6412992" y="1489435"/>
            <a:ext cx="609600" cy="609600"/>
          </a:xfrm>
          <a:prstGeom prst="rect">
            <a:avLst/>
          </a:prstGeom>
          <a:noFill/>
          <a:ln/>
        </p:spPr>
        <p:txBody>
          <a:bodyPr wrap="square" lIns="0" tIns="0" rIns="0" bIns="0" rtlCol="0" anchor="ctr"/>
          <a:lstStyle/>
          <a:p>
            <a:pPr algn="ctr"/>
            <a:r>
              <a:rPr lang="en-US" sz="2933" b="1" dirty="0">
                <a:solidFill>
                  <a:srgbClr val="FFFFFF"/>
                </a:solidFill>
                <a:latin typeface="Trebuchet MS" pitchFamily="34" charset="0"/>
                <a:ea typeface="Trebuchet MS" pitchFamily="34" charset="-122"/>
                <a:cs typeface="Trebuchet MS" pitchFamily="34" charset="-120"/>
              </a:rPr>
              <a:t>3</a:t>
            </a:r>
            <a:endParaRPr lang="en-US" sz="2933" dirty="0"/>
          </a:p>
        </p:txBody>
      </p:sp>
      <p:sp>
        <p:nvSpPr>
          <p:cNvPr id="19" name="Text 17"/>
          <p:cNvSpPr/>
          <p:nvPr/>
        </p:nvSpPr>
        <p:spPr>
          <a:xfrm>
            <a:off x="7022592" y="1489435"/>
            <a:ext cx="2011680" cy="609600"/>
          </a:xfrm>
          <a:prstGeom prst="rect">
            <a:avLst/>
          </a:prstGeom>
          <a:noFill/>
          <a:ln/>
        </p:spPr>
        <p:txBody>
          <a:bodyPr wrap="square" lIns="0" tIns="0" rIns="0" bIns="0" rtlCol="0" anchor="ctr"/>
          <a:lstStyle/>
          <a:p>
            <a:r>
              <a:rPr lang="en-US" sz="1600" b="1" dirty="0">
                <a:solidFill>
                  <a:srgbClr val="FFFFFF"/>
                </a:solidFill>
                <a:latin typeface="Trebuchet MS" pitchFamily="34" charset="0"/>
                <a:ea typeface="Trebuchet MS" pitchFamily="34" charset="-122"/>
                <a:cs typeface="Trebuchet MS" pitchFamily="34" charset="-120"/>
              </a:rPr>
              <a:t>Maatwerkregel</a:t>
            </a:r>
            <a:endParaRPr lang="en-US" sz="1600" dirty="0"/>
          </a:p>
        </p:txBody>
      </p:sp>
      <p:sp>
        <p:nvSpPr>
          <p:cNvPr id="20" name="Shape 18"/>
          <p:cNvSpPr/>
          <p:nvPr/>
        </p:nvSpPr>
        <p:spPr>
          <a:xfrm>
            <a:off x="6412992" y="2159995"/>
            <a:ext cx="2682240" cy="1767840"/>
          </a:xfrm>
          <a:prstGeom prst="rect">
            <a:avLst/>
          </a:prstGeom>
          <a:solidFill>
            <a:srgbClr val="FFFFFF"/>
          </a:solidFill>
          <a:ln w="12700">
            <a:solidFill>
              <a:srgbClr val="D1D9E6"/>
            </a:solidFill>
            <a:prstDash val="solid"/>
          </a:ln>
          <a:effectLst>
            <a:outerShdw blurRad="63500" dist="25400" dir="8100000" algn="bl" rotWithShape="0">
              <a:srgbClr val="000000">
                <a:alpha val="7000"/>
              </a:srgbClr>
            </a:outerShdw>
          </a:effectLst>
        </p:spPr>
        <p:txBody>
          <a:bodyPr/>
          <a:lstStyle/>
          <a:p>
            <a:endParaRPr lang="nl-NL" sz="2400"/>
          </a:p>
        </p:txBody>
      </p:sp>
      <p:sp>
        <p:nvSpPr>
          <p:cNvPr id="21" name="Text 19"/>
          <p:cNvSpPr/>
          <p:nvPr/>
        </p:nvSpPr>
        <p:spPr>
          <a:xfrm>
            <a:off x="6534912" y="2220955"/>
            <a:ext cx="2499360" cy="1645920"/>
          </a:xfrm>
          <a:prstGeom prst="rect">
            <a:avLst/>
          </a:prstGeom>
          <a:noFill/>
          <a:ln/>
        </p:spPr>
        <p:txBody>
          <a:bodyPr wrap="square" rtlCol="0" anchor="ctr"/>
          <a:lstStyle/>
          <a:p>
            <a:r>
              <a:rPr lang="en-US" sz="1467" dirty="0">
                <a:solidFill>
                  <a:srgbClr val="1F2D3D"/>
                </a:solidFill>
                <a:latin typeface="Calibri" pitchFamily="34" charset="0"/>
                <a:ea typeface="Calibri" pitchFamily="34" charset="-122"/>
                <a:cs typeface="Calibri" pitchFamily="34" charset="-120"/>
              </a:rPr>
              <a:t>Via </a:t>
            </a:r>
            <a:r>
              <a:rPr lang="en-US" sz="1467" dirty="0" err="1">
                <a:solidFill>
                  <a:srgbClr val="1F2D3D"/>
                </a:solidFill>
                <a:latin typeface="Calibri" pitchFamily="34" charset="0"/>
                <a:ea typeface="Calibri" pitchFamily="34" charset="-122"/>
                <a:cs typeface="Calibri" pitchFamily="34" charset="-120"/>
              </a:rPr>
              <a:t>omgevingsplan</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mogelijk</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voor</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afwijken</a:t>
            </a:r>
            <a:r>
              <a:rPr lang="en-US" sz="1467" dirty="0">
                <a:solidFill>
                  <a:srgbClr val="1F2D3D"/>
                </a:solidFill>
                <a:latin typeface="Calibri" pitchFamily="34" charset="0"/>
                <a:ea typeface="Calibri" pitchFamily="34" charset="-122"/>
                <a:cs typeface="Calibri" pitchFamily="34" charset="-120"/>
              </a:rPr>
              <a:t> van </a:t>
            </a:r>
            <a:r>
              <a:rPr lang="en-US" sz="1467" dirty="0" err="1">
                <a:solidFill>
                  <a:srgbClr val="1F2D3D"/>
                </a:solidFill>
                <a:latin typeface="Calibri" pitchFamily="34" charset="0"/>
                <a:ea typeface="Calibri" pitchFamily="34" charset="-122"/>
                <a:cs typeface="Calibri" pitchFamily="34" charset="-120"/>
              </a:rPr>
              <a:t>aantal</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personen</a:t>
            </a:r>
            <a:endParaRPr lang="en-US" sz="1467" dirty="0"/>
          </a:p>
        </p:txBody>
      </p:sp>
      <p:sp>
        <p:nvSpPr>
          <p:cNvPr id="22" name="Shape 20"/>
          <p:cNvSpPr/>
          <p:nvPr/>
        </p:nvSpPr>
        <p:spPr>
          <a:xfrm>
            <a:off x="9156192" y="1708891"/>
            <a:ext cx="121920" cy="182880"/>
          </a:xfrm>
          <a:prstGeom prst="rect">
            <a:avLst/>
          </a:prstGeom>
          <a:solidFill>
            <a:srgbClr val="E8943A"/>
          </a:solidFill>
          <a:ln w="12700">
            <a:solidFill>
              <a:srgbClr val="E8943A"/>
            </a:solidFill>
            <a:prstDash val="solid"/>
          </a:ln>
        </p:spPr>
        <p:txBody>
          <a:bodyPr/>
          <a:lstStyle/>
          <a:p>
            <a:endParaRPr lang="nl-NL" sz="2400"/>
          </a:p>
        </p:txBody>
      </p:sp>
      <p:sp>
        <p:nvSpPr>
          <p:cNvPr id="23" name="Shape 21"/>
          <p:cNvSpPr/>
          <p:nvPr/>
        </p:nvSpPr>
        <p:spPr>
          <a:xfrm>
            <a:off x="9314688" y="1489435"/>
            <a:ext cx="2682240" cy="609600"/>
          </a:xfrm>
          <a:prstGeom prst="rect">
            <a:avLst/>
          </a:prstGeom>
          <a:solidFill>
            <a:schemeClr val="tx1"/>
          </a:solidFill>
          <a:ln w="12700">
            <a:solidFill>
              <a:schemeClr val="tx1"/>
            </a:solidFill>
            <a:prstDash val="solid"/>
          </a:ln>
        </p:spPr>
        <p:txBody>
          <a:bodyPr/>
          <a:lstStyle/>
          <a:p>
            <a:endParaRPr lang="nl-NL" sz="2400"/>
          </a:p>
        </p:txBody>
      </p:sp>
      <p:sp>
        <p:nvSpPr>
          <p:cNvPr id="24" name="Text 22"/>
          <p:cNvSpPr/>
          <p:nvPr/>
        </p:nvSpPr>
        <p:spPr>
          <a:xfrm>
            <a:off x="9314688" y="1489435"/>
            <a:ext cx="609600" cy="609600"/>
          </a:xfrm>
          <a:prstGeom prst="rect">
            <a:avLst/>
          </a:prstGeom>
          <a:noFill/>
          <a:ln/>
        </p:spPr>
        <p:txBody>
          <a:bodyPr wrap="square" lIns="0" tIns="0" rIns="0" bIns="0" rtlCol="0" anchor="ctr"/>
          <a:lstStyle/>
          <a:p>
            <a:pPr algn="ctr"/>
            <a:r>
              <a:rPr lang="en-US" sz="2933" b="1" dirty="0">
                <a:solidFill>
                  <a:srgbClr val="FFFFFF"/>
                </a:solidFill>
                <a:latin typeface="Trebuchet MS" pitchFamily="34" charset="0"/>
                <a:ea typeface="Trebuchet MS" pitchFamily="34" charset="-122"/>
                <a:cs typeface="Trebuchet MS" pitchFamily="34" charset="-120"/>
              </a:rPr>
              <a:t>4</a:t>
            </a:r>
            <a:endParaRPr lang="en-US" sz="2933" dirty="0"/>
          </a:p>
        </p:txBody>
      </p:sp>
      <p:sp>
        <p:nvSpPr>
          <p:cNvPr id="25" name="Text 23"/>
          <p:cNvSpPr/>
          <p:nvPr/>
        </p:nvSpPr>
        <p:spPr>
          <a:xfrm>
            <a:off x="9924288" y="1489435"/>
            <a:ext cx="2011680" cy="609600"/>
          </a:xfrm>
          <a:prstGeom prst="rect">
            <a:avLst/>
          </a:prstGeom>
          <a:noFill/>
          <a:ln/>
        </p:spPr>
        <p:txBody>
          <a:bodyPr wrap="square" lIns="0" tIns="0" rIns="0" bIns="0" rtlCol="0" anchor="ctr"/>
          <a:lstStyle/>
          <a:p>
            <a:r>
              <a:rPr lang="en-US" sz="1600" b="1" dirty="0">
                <a:solidFill>
                  <a:srgbClr val="FFFFFF"/>
                </a:solidFill>
                <a:latin typeface="Trebuchet MS" pitchFamily="34" charset="0"/>
                <a:ea typeface="Trebuchet MS" pitchFamily="34" charset="-122"/>
                <a:cs typeface="Trebuchet MS" pitchFamily="34" charset="-120"/>
              </a:rPr>
              <a:t>Maatwerkvoorschrift</a:t>
            </a:r>
            <a:endParaRPr lang="en-US" sz="1600" dirty="0"/>
          </a:p>
        </p:txBody>
      </p:sp>
      <p:sp>
        <p:nvSpPr>
          <p:cNvPr id="26" name="Shape 24"/>
          <p:cNvSpPr/>
          <p:nvPr/>
        </p:nvSpPr>
        <p:spPr>
          <a:xfrm>
            <a:off x="9314688" y="2159995"/>
            <a:ext cx="2682240" cy="1767840"/>
          </a:xfrm>
          <a:prstGeom prst="rect">
            <a:avLst/>
          </a:prstGeom>
          <a:solidFill>
            <a:srgbClr val="FFFFFF"/>
          </a:solidFill>
          <a:ln w="12700">
            <a:solidFill>
              <a:srgbClr val="D1D9E6"/>
            </a:solidFill>
            <a:prstDash val="solid"/>
          </a:ln>
          <a:effectLst>
            <a:outerShdw blurRad="63500" dist="25400" dir="8100000" algn="bl" rotWithShape="0">
              <a:srgbClr val="000000">
                <a:alpha val="7000"/>
              </a:srgbClr>
            </a:outerShdw>
          </a:effectLst>
        </p:spPr>
        <p:txBody>
          <a:bodyPr/>
          <a:lstStyle/>
          <a:p>
            <a:endParaRPr lang="nl-NL" sz="2400"/>
          </a:p>
        </p:txBody>
      </p:sp>
      <p:sp>
        <p:nvSpPr>
          <p:cNvPr id="27" name="Text 25"/>
          <p:cNvSpPr/>
          <p:nvPr/>
        </p:nvSpPr>
        <p:spPr>
          <a:xfrm>
            <a:off x="9436608" y="2220955"/>
            <a:ext cx="2499360" cy="1645920"/>
          </a:xfrm>
          <a:prstGeom prst="rect">
            <a:avLst/>
          </a:prstGeom>
          <a:noFill/>
          <a:ln/>
        </p:spPr>
        <p:txBody>
          <a:bodyPr wrap="square" rtlCol="0" anchor="ctr"/>
          <a:lstStyle/>
          <a:p>
            <a:r>
              <a:rPr lang="en-US" sz="1467" dirty="0">
                <a:solidFill>
                  <a:srgbClr val="1F2D3D"/>
                </a:solidFill>
                <a:latin typeface="Calibri" pitchFamily="34" charset="0"/>
                <a:ea typeface="Calibri" pitchFamily="34" charset="-122"/>
                <a:cs typeface="Calibri" pitchFamily="34" charset="-120"/>
              </a:rPr>
              <a:t>Aanvulling of afwijking op Bbl-eisen</a:t>
            </a:r>
            <a:endParaRPr lang="en-US" sz="1467" dirty="0"/>
          </a:p>
          <a:p>
            <a:r>
              <a:rPr lang="en-US" sz="1467" dirty="0">
                <a:solidFill>
                  <a:srgbClr val="1F2D3D"/>
                </a:solidFill>
                <a:latin typeface="Calibri" pitchFamily="34" charset="0"/>
                <a:ea typeface="Calibri" pitchFamily="34" charset="-122"/>
                <a:cs typeface="Calibri" pitchFamily="34" charset="-120"/>
              </a:rPr>
              <a:t>Altijd gemotiveerd, gelijkwaardigheidsbenadering</a:t>
            </a:r>
            <a:endParaRPr lang="en-US" sz="1467" dirty="0"/>
          </a:p>
        </p:txBody>
      </p:sp>
      <p:sp>
        <p:nvSpPr>
          <p:cNvPr id="28" name="Shape 26"/>
          <p:cNvSpPr/>
          <p:nvPr/>
        </p:nvSpPr>
        <p:spPr>
          <a:xfrm>
            <a:off x="487680" y="4110715"/>
            <a:ext cx="11509248" cy="463296"/>
          </a:xfrm>
          <a:prstGeom prst="rect">
            <a:avLst/>
          </a:prstGeom>
          <a:solidFill>
            <a:srgbClr val="1A2744"/>
          </a:solidFill>
          <a:ln w="12700">
            <a:solidFill>
              <a:srgbClr val="1A2744"/>
            </a:solidFill>
            <a:prstDash val="solid"/>
          </a:ln>
        </p:spPr>
        <p:txBody>
          <a:bodyPr/>
          <a:lstStyle/>
          <a:p>
            <a:endParaRPr lang="nl-NL" sz="2400"/>
          </a:p>
        </p:txBody>
      </p:sp>
      <p:sp>
        <p:nvSpPr>
          <p:cNvPr id="29" name="Text 27"/>
          <p:cNvSpPr/>
          <p:nvPr/>
        </p:nvSpPr>
        <p:spPr>
          <a:xfrm>
            <a:off x="670560" y="4110715"/>
            <a:ext cx="10972800" cy="463296"/>
          </a:xfrm>
          <a:prstGeom prst="rect">
            <a:avLst/>
          </a:prstGeom>
          <a:noFill/>
          <a:ln/>
        </p:spPr>
        <p:txBody>
          <a:bodyPr wrap="square" rtlCol="0" anchor="ctr"/>
          <a:lstStyle/>
          <a:p>
            <a:r>
              <a:rPr lang="en-US" sz="1733" b="1" dirty="0">
                <a:solidFill>
                  <a:srgbClr val="E8943A"/>
                </a:solidFill>
                <a:latin typeface="Trebuchet MS" pitchFamily="34" charset="0"/>
                <a:ea typeface="Trebuchet MS" pitchFamily="34" charset="-122"/>
                <a:cs typeface="Trebuchet MS" pitchFamily="34" charset="-120"/>
              </a:rPr>
              <a:t>Gelijkwaardigheid (Art. 2.4 Bbl) – Alternatieve maatregel die hetzelfde beschermingsniveau biedt</a:t>
            </a:r>
            <a:endParaRPr lang="en-US" sz="1733" dirty="0"/>
          </a:p>
        </p:txBody>
      </p:sp>
      <p:sp>
        <p:nvSpPr>
          <p:cNvPr id="30" name="Shape 28"/>
          <p:cNvSpPr/>
          <p:nvPr/>
        </p:nvSpPr>
        <p:spPr>
          <a:xfrm>
            <a:off x="487680" y="4659355"/>
            <a:ext cx="5486400" cy="164592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31" name="Shape 29"/>
          <p:cNvSpPr/>
          <p:nvPr/>
        </p:nvSpPr>
        <p:spPr>
          <a:xfrm>
            <a:off x="487680" y="4659355"/>
            <a:ext cx="73152" cy="1645920"/>
          </a:xfrm>
          <a:prstGeom prst="rect">
            <a:avLst/>
          </a:prstGeom>
          <a:solidFill>
            <a:schemeClr val="tx1"/>
          </a:solidFill>
          <a:ln w="12700">
            <a:solidFill>
              <a:schemeClr val="tx1"/>
            </a:solidFill>
            <a:prstDash val="solid"/>
          </a:ln>
        </p:spPr>
        <p:txBody>
          <a:bodyPr/>
          <a:lstStyle/>
          <a:p>
            <a:endParaRPr lang="nl-NL" sz="2400"/>
          </a:p>
        </p:txBody>
      </p:sp>
      <p:sp>
        <p:nvSpPr>
          <p:cNvPr id="32" name="Text 30"/>
          <p:cNvSpPr/>
          <p:nvPr/>
        </p:nvSpPr>
        <p:spPr>
          <a:xfrm>
            <a:off x="707136" y="4746833"/>
            <a:ext cx="5145024" cy="463296"/>
          </a:xfrm>
          <a:prstGeom prst="rect">
            <a:avLst/>
          </a:prstGeom>
          <a:noFill/>
          <a:ln/>
        </p:spPr>
        <p:txBody>
          <a:bodyPr wrap="square" rtlCol="0" anchor="ctr"/>
          <a:lstStyle/>
          <a:p>
            <a:r>
              <a:rPr lang="en-US" sz="1600" b="1" dirty="0">
                <a:solidFill>
                  <a:srgbClr val="1F2D3D"/>
                </a:solidFill>
                <a:latin typeface="Trebuchet MS" pitchFamily="34" charset="0"/>
                <a:ea typeface="Trebuchet MS" pitchFamily="34" charset="-122"/>
                <a:cs typeface="Trebuchet MS" pitchFamily="34" charset="-120"/>
              </a:rPr>
              <a:t>Gelijkwaardige maatregel – melding</a:t>
            </a:r>
            <a:endParaRPr lang="en-US" sz="1600" dirty="0"/>
          </a:p>
        </p:txBody>
      </p:sp>
      <p:sp>
        <p:nvSpPr>
          <p:cNvPr id="33" name="Text 31"/>
          <p:cNvSpPr/>
          <p:nvPr/>
        </p:nvSpPr>
        <p:spPr>
          <a:xfrm>
            <a:off x="755904" y="5317723"/>
            <a:ext cx="5096256" cy="890016"/>
          </a:xfrm>
          <a:prstGeom prst="rect">
            <a:avLst/>
          </a:prstGeom>
          <a:noFill/>
          <a:ln/>
        </p:spPr>
        <p:txBody>
          <a:bodyPr wrap="square" rtlCol="0" anchor="ctr"/>
          <a:lstStyle/>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Geldt voor activiteiten waarvoor melding voorgeschreven is</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Geen toestemming van B&amp;W vereist (art. 4.7 Omgevingswet)</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Maar: melding verplicht voorafgaand aan de maatregel</a:t>
            </a:r>
            <a:endParaRPr lang="en-US" sz="1467" dirty="0"/>
          </a:p>
        </p:txBody>
      </p:sp>
      <p:sp>
        <p:nvSpPr>
          <p:cNvPr id="34" name="Shape 32"/>
          <p:cNvSpPr/>
          <p:nvPr/>
        </p:nvSpPr>
        <p:spPr>
          <a:xfrm>
            <a:off x="6217920" y="4659355"/>
            <a:ext cx="5779008" cy="1645920"/>
          </a:xfrm>
          <a:prstGeom prst="rect">
            <a:avLst/>
          </a:prstGeom>
          <a:solidFill>
            <a:srgbClr val="FFFFFF"/>
          </a:solidFill>
          <a:ln w="12700">
            <a:solidFill>
              <a:srgbClr val="D1D9E6"/>
            </a:solidFill>
            <a:prstDash val="solid"/>
          </a:ln>
          <a:effectLst>
            <a:outerShdw blurRad="101600" dist="25400" dir="8100000" algn="bl" rotWithShape="0">
              <a:srgbClr val="000000">
                <a:alpha val="7000"/>
              </a:srgbClr>
            </a:outerShdw>
          </a:effectLst>
        </p:spPr>
        <p:txBody>
          <a:bodyPr/>
          <a:lstStyle/>
          <a:p>
            <a:endParaRPr lang="nl-NL" sz="2400"/>
          </a:p>
        </p:txBody>
      </p:sp>
      <p:sp>
        <p:nvSpPr>
          <p:cNvPr id="35" name="Shape 33"/>
          <p:cNvSpPr/>
          <p:nvPr/>
        </p:nvSpPr>
        <p:spPr>
          <a:xfrm>
            <a:off x="6217920" y="4659355"/>
            <a:ext cx="73152" cy="1645920"/>
          </a:xfrm>
          <a:prstGeom prst="rect">
            <a:avLst/>
          </a:prstGeom>
          <a:solidFill>
            <a:schemeClr val="tx1"/>
          </a:solidFill>
          <a:ln w="12700">
            <a:solidFill>
              <a:schemeClr val="tx1"/>
            </a:solidFill>
            <a:prstDash val="solid"/>
          </a:ln>
        </p:spPr>
        <p:txBody>
          <a:bodyPr/>
          <a:lstStyle/>
          <a:p>
            <a:endParaRPr lang="nl-NL" sz="2400"/>
          </a:p>
        </p:txBody>
      </p:sp>
      <p:sp>
        <p:nvSpPr>
          <p:cNvPr id="36" name="Text 34"/>
          <p:cNvSpPr/>
          <p:nvPr/>
        </p:nvSpPr>
        <p:spPr>
          <a:xfrm>
            <a:off x="6437376" y="4765687"/>
            <a:ext cx="5145024" cy="463296"/>
          </a:xfrm>
          <a:prstGeom prst="rect">
            <a:avLst/>
          </a:prstGeom>
          <a:noFill/>
          <a:ln/>
        </p:spPr>
        <p:txBody>
          <a:bodyPr wrap="square" rtlCol="0" anchor="ctr"/>
          <a:lstStyle/>
          <a:p>
            <a:r>
              <a:rPr lang="en-US" sz="1600" b="1" dirty="0">
                <a:solidFill>
                  <a:srgbClr val="1F2D3D"/>
                </a:solidFill>
                <a:latin typeface="Trebuchet MS" pitchFamily="34" charset="0"/>
                <a:ea typeface="Trebuchet MS" pitchFamily="34" charset="-122"/>
                <a:cs typeface="Trebuchet MS" pitchFamily="34" charset="-120"/>
              </a:rPr>
              <a:t>Instandhouding gelijkwaardige maatregel</a:t>
            </a:r>
            <a:endParaRPr lang="en-US" sz="1600" dirty="0"/>
          </a:p>
        </p:txBody>
      </p:sp>
      <p:sp>
        <p:nvSpPr>
          <p:cNvPr id="37" name="Text 35"/>
          <p:cNvSpPr/>
          <p:nvPr/>
        </p:nvSpPr>
        <p:spPr>
          <a:xfrm>
            <a:off x="6486144" y="5317723"/>
            <a:ext cx="5096256" cy="890016"/>
          </a:xfrm>
          <a:prstGeom prst="rect">
            <a:avLst/>
          </a:prstGeom>
          <a:noFill/>
          <a:ln/>
        </p:spPr>
        <p:txBody>
          <a:bodyPr wrap="square" rtlCol="0" anchor="ctr"/>
          <a:lstStyle/>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Art. 2.5: maatregel blijft in stand zolang het bouwwerk in gebruik is</a:t>
            </a:r>
            <a:endParaRPr lang="en-US" sz="1467" dirty="0"/>
          </a:p>
          <a:p>
            <a:pPr marL="457189" indent="-457189">
              <a:buSzPct val="100000"/>
              <a:buChar char="•"/>
            </a:pPr>
            <a:r>
              <a:rPr lang="en-US" sz="1467" dirty="0">
                <a:solidFill>
                  <a:srgbClr val="1F2D3D"/>
                </a:solidFill>
                <a:latin typeface="Calibri" pitchFamily="34" charset="0"/>
                <a:ea typeface="Calibri" pitchFamily="34" charset="-122"/>
                <a:cs typeface="Calibri" pitchFamily="34" charset="-120"/>
              </a:rPr>
              <a:t>Onderhoud en periodieke controle gelden ook voor </a:t>
            </a:r>
            <a:r>
              <a:rPr lang="en-US" sz="1467" dirty="0" err="1">
                <a:solidFill>
                  <a:srgbClr val="1F2D3D"/>
                </a:solidFill>
                <a:latin typeface="Calibri" pitchFamily="34" charset="0"/>
                <a:ea typeface="Calibri" pitchFamily="34" charset="-122"/>
                <a:cs typeface="Calibri" pitchFamily="34" charset="-120"/>
              </a:rPr>
              <a:t>alternatieve</a:t>
            </a:r>
            <a:r>
              <a:rPr lang="en-US" sz="1467" dirty="0">
                <a:solidFill>
                  <a:srgbClr val="1F2D3D"/>
                </a:solidFill>
                <a:latin typeface="Calibri" pitchFamily="34" charset="0"/>
                <a:ea typeface="Calibri" pitchFamily="34" charset="-122"/>
                <a:cs typeface="Calibri" pitchFamily="34" charset="-120"/>
              </a:rPr>
              <a:t> </a:t>
            </a:r>
            <a:r>
              <a:rPr lang="en-US" sz="1467" dirty="0" err="1">
                <a:solidFill>
                  <a:srgbClr val="1F2D3D"/>
                </a:solidFill>
                <a:latin typeface="Calibri" pitchFamily="34" charset="0"/>
                <a:ea typeface="Calibri" pitchFamily="34" charset="-122"/>
                <a:cs typeface="Calibri" pitchFamily="34" charset="-120"/>
              </a:rPr>
              <a:t>maatregelen</a:t>
            </a:r>
            <a:endParaRPr lang="en-US" sz="1467" dirty="0"/>
          </a:p>
        </p:txBody>
      </p:sp>
      <p:sp>
        <p:nvSpPr>
          <p:cNvPr id="38" name="Titel 37">
            <a:extLst>
              <a:ext uri="{FF2B5EF4-FFF2-40B4-BE49-F238E27FC236}">
                <a16:creationId xmlns:a16="http://schemas.microsoft.com/office/drawing/2014/main" id="{44B727B6-F3A6-640A-B79A-3E43CE2D160E}"/>
              </a:ext>
            </a:extLst>
          </p:cNvPr>
          <p:cNvSpPr>
            <a:spLocks noGrp="1"/>
          </p:cNvSpPr>
          <p:nvPr>
            <p:ph type="title"/>
          </p:nvPr>
        </p:nvSpPr>
        <p:spPr/>
        <p:txBody>
          <a:bodyPr/>
          <a:lstStyle/>
          <a:p>
            <a:r>
              <a:rPr lang="nl-NL" dirty="0"/>
              <a:t>Gebruiksmelding &amp; gelijkwaardigheid</a:t>
            </a:r>
            <a:br>
              <a:rPr lang="nl-NL" dirty="0"/>
            </a:br>
            <a:endParaRPr lang="nl-NL"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36A689-F909-350E-7CF7-E3EAB7E2D94E}"/>
              </a:ext>
            </a:extLst>
          </p:cNvPr>
          <p:cNvSpPr>
            <a:spLocks noGrp="1"/>
          </p:cNvSpPr>
          <p:nvPr>
            <p:ph type="title"/>
          </p:nvPr>
        </p:nvSpPr>
        <p:spPr/>
        <p:txBody>
          <a:bodyPr/>
          <a:lstStyle/>
          <a:p>
            <a:r>
              <a:rPr lang="nl-NL" dirty="0"/>
              <a:t>Recente ontwikkelingen</a:t>
            </a:r>
          </a:p>
        </p:txBody>
      </p:sp>
      <p:sp>
        <p:nvSpPr>
          <p:cNvPr id="3" name="Tijdelijke aanduiding voor inhoud 2">
            <a:extLst>
              <a:ext uri="{FF2B5EF4-FFF2-40B4-BE49-F238E27FC236}">
                <a16:creationId xmlns:a16="http://schemas.microsoft.com/office/drawing/2014/main" id="{74B8C29E-44A9-D85D-384C-9ADEB084EBA3}"/>
              </a:ext>
            </a:extLst>
          </p:cNvPr>
          <p:cNvSpPr>
            <a:spLocks noGrp="1"/>
          </p:cNvSpPr>
          <p:nvPr>
            <p:ph idx="1"/>
          </p:nvPr>
        </p:nvSpPr>
        <p:spPr/>
        <p:txBody>
          <a:bodyPr/>
          <a:lstStyle/>
          <a:p>
            <a:pPr marL="0" indent="0">
              <a:buNone/>
            </a:pPr>
            <a:r>
              <a:rPr lang="nl-NL" dirty="0"/>
              <a:t>Kamerbrief </a:t>
            </a:r>
            <a:r>
              <a:rPr lang="nl-NL" b="1" dirty="0"/>
              <a:t>Nadere uitwerking van de beleidsagenda bouwregelgeving d.d. 22 mei 2026</a:t>
            </a:r>
          </a:p>
          <a:p>
            <a:pPr lvl="1"/>
            <a:r>
              <a:rPr lang="nl-NL" b="1" dirty="0"/>
              <a:t>https://www.tweedekamer.nl/kamerstukken/brieven_regering/detail?id=2026Z10787&amp;did=2026D24452</a:t>
            </a:r>
          </a:p>
          <a:p>
            <a:endParaRPr lang="nl-NL" dirty="0"/>
          </a:p>
          <a:p>
            <a:r>
              <a:rPr lang="nl-NL" dirty="0"/>
              <a:t>Analyse grondslagen en achtergronden </a:t>
            </a:r>
            <a:r>
              <a:rPr lang="nl-NL" dirty="0" err="1"/>
              <a:t>Bbl</a:t>
            </a:r>
            <a:endParaRPr lang="nl-NL" dirty="0"/>
          </a:p>
          <a:p>
            <a:pPr lvl="1"/>
            <a:r>
              <a:rPr lang="nl-NL" dirty="0"/>
              <a:t>IJking beoogde doelen</a:t>
            </a:r>
          </a:p>
          <a:p>
            <a:pPr lvl="1"/>
            <a:endParaRPr lang="nl-NL" dirty="0"/>
          </a:p>
          <a:p>
            <a:r>
              <a:rPr lang="nl-NL" dirty="0"/>
              <a:t>Onderzoek Wonen met Zorg</a:t>
            </a:r>
          </a:p>
          <a:p>
            <a:pPr lvl="1"/>
            <a:r>
              <a:rPr lang="nl-NL" dirty="0"/>
              <a:t>Inventarisatie: </a:t>
            </a:r>
            <a:r>
              <a:rPr lang="nl-NL" dirty="0">
                <a:hlinkClick r:id="rId2"/>
              </a:rPr>
              <a:t>https://nipv.nl/nieuws/brandveiligheid-woongebouwen-tussen-regels-en-realiteit/</a:t>
            </a:r>
            <a:endParaRPr lang="nl-NL" dirty="0"/>
          </a:p>
          <a:p>
            <a:pPr lvl="1"/>
            <a:r>
              <a:rPr lang="nl-NL" dirty="0"/>
              <a:t>Vervolgonderzoek (gereed Q2 2027)</a:t>
            </a:r>
          </a:p>
          <a:p>
            <a:pPr lvl="1"/>
            <a:endParaRPr lang="nl-NL" dirty="0"/>
          </a:p>
          <a:p>
            <a:endParaRPr lang="nl-NL" dirty="0"/>
          </a:p>
        </p:txBody>
      </p:sp>
      <p:sp>
        <p:nvSpPr>
          <p:cNvPr id="4" name="Tijdelijke aanduiding voor dianummer 3">
            <a:extLst>
              <a:ext uri="{FF2B5EF4-FFF2-40B4-BE49-F238E27FC236}">
                <a16:creationId xmlns:a16="http://schemas.microsoft.com/office/drawing/2014/main" id="{EE553811-0CA8-E754-8C0B-835D91B615F2}"/>
              </a:ext>
            </a:extLst>
          </p:cNvPr>
          <p:cNvSpPr>
            <a:spLocks noGrp="1"/>
          </p:cNvSpPr>
          <p:nvPr>
            <p:ph type="sldNum" sz="quarter" idx="12"/>
          </p:nvPr>
        </p:nvSpPr>
        <p:spPr/>
        <p:txBody>
          <a:bodyPr/>
          <a:lstStyle/>
          <a:p>
            <a:fld id="{8F18802B-E4C7-4B2D-B37A-6B7CC3C134EA}" type="slidenum">
              <a:rPr lang="nl-NL" smtClean="0"/>
              <a:pPr/>
              <a:t>22</a:t>
            </a:fld>
            <a:endParaRPr lang="nl-NL" dirty="0"/>
          </a:p>
        </p:txBody>
      </p:sp>
      <p:sp>
        <p:nvSpPr>
          <p:cNvPr id="6" name="Shape 0">
            <a:extLst>
              <a:ext uri="{FF2B5EF4-FFF2-40B4-BE49-F238E27FC236}">
                <a16:creationId xmlns:a16="http://schemas.microsoft.com/office/drawing/2014/main" id="{6B97F763-D472-E2BE-AE49-6FF004352677}"/>
              </a:ext>
            </a:extLst>
          </p:cNvPr>
          <p:cNvSpPr/>
          <p:nvPr/>
        </p:nvSpPr>
        <p:spPr>
          <a:xfrm>
            <a:off x="9282263" y="42672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7" name="Text 1">
            <a:extLst>
              <a:ext uri="{FF2B5EF4-FFF2-40B4-BE49-F238E27FC236}">
                <a16:creationId xmlns:a16="http://schemas.microsoft.com/office/drawing/2014/main" id="{4CDD32B9-41BE-72F4-5BCF-6C9857D66D14}"/>
              </a:ext>
            </a:extLst>
          </p:cNvPr>
          <p:cNvSpPr/>
          <p:nvPr/>
        </p:nvSpPr>
        <p:spPr>
          <a:xfrm>
            <a:off x="9282263" y="426720"/>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ONTWIKKELINGEN</a:t>
            </a:r>
            <a:endParaRPr lang="en-US" sz="1200" dirty="0"/>
          </a:p>
        </p:txBody>
      </p:sp>
    </p:spTree>
    <p:extLst>
      <p:ext uri="{BB962C8B-B14F-4D97-AF65-F5344CB8AC3E}">
        <p14:creationId xmlns:p14="http://schemas.microsoft.com/office/powerpoint/2010/main" val="2855478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3AB2F-EFF8-5428-2310-7A77000B3CF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71580A3-492E-37BB-3290-A1B539BE01CF}"/>
              </a:ext>
            </a:extLst>
          </p:cNvPr>
          <p:cNvSpPr>
            <a:spLocks noGrp="1"/>
          </p:cNvSpPr>
          <p:nvPr>
            <p:ph type="title"/>
          </p:nvPr>
        </p:nvSpPr>
        <p:spPr/>
        <p:txBody>
          <a:bodyPr/>
          <a:lstStyle/>
          <a:p>
            <a:r>
              <a:rPr lang="nl-NL" dirty="0"/>
              <a:t>Recente ontwikkelingen</a:t>
            </a:r>
          </a:p>
        </p:txBody>
      </p:sp>
      <p:sp>
        <p:nvSpPr>
          <p:cNvPr id="3" name="Tijdelijke aanduiding voor inhoud 2">
            <a:extLst>
              <a:ext uri="{FF2B5EF4-FFF2-40B4-BE49-F238E27FC236}">
                <a16:creationId xmlns:a16="http://schemas.microsoft.com/office/drawing/2014/main" id="{2E5C3CF4-EF2D-2173-E052-BA450F8957E3}"/>
              </a:ext>
            </a:extLst>
          </p:cNvPr>
          <p:cNvSpPr>
            <a:spLocks noGrp="1"/>
          </p:cNvSpPr>
          <p:nvPr>
            <p:ph idx="1"/>
          </p:nvPr>
        </p:nvSpPr>
        <p:spPr>
          <a:xfrm>
            <a:off x="685800" y="1752599"/>
            <a:ext cx="10820400" cy="4520979"/>
          </a:xfrm>
        </p:spPr>
        <p:txBody>
          <a:bodyPr/>
          <a:lstStyle/>
          <a:p>
            <a:r>
              <a:rPr lang="nl-NL" dirty="0"/>
              <a:t>Verduurzaming en industrialisatie</a:t>
            </a:r>
          </a:p>
          <a:p>
            <a:pPr lvl="1"/>
            <a:r>
              <a:rPr lang="nl-NL" dirty="0"/>
              <a:t>Gebouwschil (n.a.v. onderzoek </a:t>
            </a:r>
            <a:r>
              <a:rPr lang="nl-NL" dirty="0" err="1"/>
              <a:t>Haskoning</a:t>
            </a:r>
            <a:r>
              <a:rPr lang="nl-NL" dirty="0"/>
              <a:t>)</a:t>
            </a:r>
          </a:p>
          <a:p>
            <a:pPr lvl="2"/>
            <a:r>
              <a:rPr lang="nl-NL" dirty="0"/>
              <a:t>Toelichten en verduidelijken huidige eisen (o.a. handreiking NIPV brandrisico’s materialen gevel)</a:t>
            </a:r>
          </a:p>
          <a:p>
            <a:pPr lvl="2"/>
            <a:r>
              <a:rPr lang="nl-NL" dirty="0"/>
              <a:t>Eisen begrenzing branduitbreiding via gebouwschil (onderzoek grondslagen afwachten)</a:t>
            </a:r>
          </a:p>
          <a:p>
            <a:pPr lvl="1"/>
            <a:r>
              <a:rPr lang="nl-NL" dirty="0"/>
              <a:t>Zonnepanelen</a:t>
            </a:r>
          </a:p>
          <a:p>
            <a:pPr lvl="2"/>
            <a:r>
              <a:rPr lang="nl-NL" dirty="0"/>
              <a:t>Onderzoek NIPV mogelijke regels onbrandbare materialen onder zonnepanelen</a:t>
            </a:r>
          </a:p>
          <a:p>
            <a:pPr lvl="2"/>
            <a:r>
              <a:rPr lang="nl-NL" dirty="0"/>
              <a:t>NEN norm bepalingsmethode voor het testen van zonnepanelen op gebouwconstructies </a:t>
            </a:r>
          </a:p>
          <a:p>
            <a:pPr lvl="2"/>
            <a:endParaRPr lang="nl-NL" dirty="0"/>
          </a:p>
          <a:p>
            <a:r>
              <a:rPr lang="nl-NL" dirty="0"/>
              <a:t>Gevels Hoogbouw</a:t>
            </a:r>
          </a:p>
          <a:p>
            <a:pPr lvl="1"/>
            <a:r>
              <a:rPr lang="nl-NL" dirty="0"/>
              <a:t>Strengere eisen hoogbouwgevels (A2 of NPR 6999)</a:t>
            </a:r>
          </a:p>
          <a:p>
            <a:pPr lvl="1"/>
            <a:r>
              <a:rPr lang="nl-NL" dirty="0"/>
              <a:t>Omgevingsregeling, naar verwachting per 1 juli 2027 in werking</a:t>
            </a:r>
          </a:p>
          <a:p>
            <a:pPr lvl="1"/>
            <a:endParaRPr lang="nl-NL" dirty="0"/>
          </a:p>
          <a:p>
            <a:pPr lvl="1"/>
            <a:endParaRPr lang="nl-NL" dirty="0"/>
          </a:p>
          <a:p>
            <a:pPr lvl="1"/>
            <a:endParaRPr lang="nl-NL" dirty="0"/>
          </a:p>
          <a:p>
            <a:endParaRPr lang="nl-NL" dirty="0"/>
          </a:p>
        </p:txBody>
      </p:sp>
      <p:sp>
        <p:nvSpPr>
          <p:cNvPr id="4" name="Tijdelijke aanduiding voor dianummer 3">
            <a:extLst>
              <a:ext uri="{FF2B5EF4-FFF2-40B4-BE49-F238E27FC236}">
                <a16:creationId xmlns:a16="http://schemas.microsoft.com/office/drawing/2014/main" id="{A719A6D5-E807-9773-DA19-5CA6D3A4B2B2}"/>
              </a:ext>
            </a:extLst>
          </p:cNvPr>
          <p:cNvSpPr>
            <a:spLocks noGrp="1"/>
          </p:cNvSpPr>
          <p:nvPr>
            <p:ph type="sldNum" sz="quarter" idx="12"/>
          </p:nvPr>
        </p:nvSpPr>
        <p:spPr/>
        <p:txBody>
          <a:bodyPr/>
          <a:lstStyle/>
          <a:p>
            <a:fld id="{8F18802B-E4C7-4B2D-B37A-6B7CC3C134EA}" type="slidenum">
              <a:rPr lang="nl-NL" smtClean="0"/>
              <a:pPr/>
              <a:t>23</a:t>
            </a:fld>
            <a:endParaRPr lang="nl-NL" dirty="0"/>
          </a:p>
        </p:txBody>
      </p:sp>
      <p:sp>
        <p:nvSpPr>
          <p:cNvPr id="5" name="Shape 0">
            <a:extLst>
              <a:ext uri="{FF2B5EF4-FFF2-40B4-BE49-F238E27FC236}">
                <a16:creationId xmlns:a16="http://schemas.microsoft.com/office/drawing/2014/main" id="{774FB645-1B63-C45C-31AF-477E71E5BF49}"/>
              </a:ext>
            </a:extLst>
          </p:cNvPr>
          <p:cNvSpPr/>
          <p:nvPr/>
        </p:nvSpPr>
        <p:spPr>
          <a:xfrm>
            <a:off x="9282263" y="42672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6" name="Text 1">
            <a:extLst>
              <a:ext uri="{FF2B5EF4-FFF2-40B4-BE49-F238E27FC236}">
                <a16:creationId xmlns:a16="http://schemas.microsoft.com/office/drawing/2014/main" id="{2FCE0549-5B54-3D3D-1589-CA56E682CFFB}"/>
              </a:ext>
            </a:extLst>
          </p:cNvPr>
          <p:cNvSpPr/>
          <p:nvPr/>
        </p:nvSpPr>
        <p:spPr>
          <a:xfrm>
            <a:off x="9282263" y="426720"/>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ONTWIKKELINGEN</a:t>
            </a:r>
            <a:endParaRPr lang="en-US" sz="1200" dirty="0"/>
          </a:p>
        </p:txBody>
      </p:sp>
    </p:spTree>
    <p:extLst>
      <p:ext uri="{BB962C8B-B14F-4D97-AF65-F5344CB8AC3E}">
        <p14:creationId xmlns:p14="http://schemas.microsoft.com/office/powerpoint/2010/main" val="3476948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0B69A-DDB2-1844-B7B5-981472F28E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17DD5F-B5AF-8C9C-E1E0-E0A982C5EDFB}"/>
              </a:ext>
            </a:extLst>
          </p:cNvPr>
          <p:cNvSpPr>
            <a:spLocks noGrp="1"/>
          </p:cNvSpPr>
          <p:nvPr>
            <p:ph type="title"/>
          </p:nvPr>
        </p:nvSpPr>
        <p:spPr/>
        <p:txBody>
          <a:bodyPr/>
          <a:lstStyle/>
          <a:p>
            <a:r>
              <a:rPr lang="nl-NL" dirty="0"/>
              <a:t>Recente ontwikkelingen</a:t>
            </a:r>
          </a:p>
        </p:txBody>
      </p:sp>
      <p:sp>
        <p:nvSpPr>
          <p:cNvPr id="3" name="Tijdelijke aanduiding voor inhoud 2">
            <a:extLst>
              <a:ext uri="{FF2B5EF4-FFF2-40B4-BE49-F238E27FC236}">
                <a16:creationId xmlns:a16="http://schemas.microsoft.com/office/drawing/2014/main" id="{871A6806-2A31-4809-FE07-7DB2EFAA03F9}"/>
              </a:ext>
            </a:extLst>
          </p:cNvPr>
          <p:cNvSpPr>
            <a:spLocks noGrp="1"/>
          </p:cNvSpPr>
          <p:nvPr>
            <p:ph idx="1"/>
          </p:nvPr>
        </p:nvSpPr>
        <p:spPr>
          <a:xfrm>
            <a:off x="685800" y="1752599"/>
            <a:ext cx="10820400" cy="4520979"/>
          </a:xfrm>
        </p:spPr>
        <p:txBody>
          <a:bodyPr/>
          <a:lstStyle/>
          <a:p>
            <a:r>
              <a:rPr lang="nl-NL" dirty="0"/>
              <a:t>Houtbouw</a:t>
            </a:r>
          </a:p>
          <a:p>
            <a:pPr lvl="1"/>
            <a:r>
              <a:rPr lang="nl-NL" dirty="0"/>
              <a:t>Wijziging </a:t>
            </a:r>
            <a:r>
              <a:rPr lang="nl-NL" dirty="0" err="1"/>
              <a:t>Bbl</a:t>
            </a:r>
            <a:r>
              <a:rPr lang="nl-NL" dirty="0"/>
              <a:t>, functionele eis voor uit massief hout vervaardigde gebouwen (verwijzing naar NTA 6125 in </a:t>
            </a:r>
            <a:r>
              <a:rPr lang="nl-NL" dirty="0" err="1"/>
              <a:t>NvT</a:t>
            </a:r>
            <a:r>
              <a:rPr lang="nl-NL" dirty="0"/>
              <a:t>)</a:t>
            </a:r>
          </a:p>
          <a:p>
            <a:pPr lvl="1"/>
            <a:r>
              <a:rPr lang="nl-NL" dirty="0"/>
              <a:t>Q4 2026 in consultatie</a:t>
            </a:r>
          </a:p>
          <a:p>
            <a:pPr lvl="1"/>
            <a:endParaRPr lang="nl-NL" dirty="0"/>
          </a:p>
          <a:p>
            <a:r>
              <a:rPr lang="nl-NL" dirty="0"/>
              <a:t>Overige ontwikkelingen</a:t>
            </a:r>
          </a:p>
          <a:p>
            <a:pPr lvl="1"/>
            <a:r>
              <a:rPr lang="nl-NL" dirty="0"/>
              <a:t>Nieuwe Eurocode (sterkte bij brand, met name hout)</a:t>
            </a:r>
          </a:p>
          <a:p>
            <a:pPr lvl="1"/>
            <a:r>
              <a:rPr lang="nl-NL" dirty="0"/>
              <a:t>Update NEN 6068 bepalingsmethode WBDBO (bijdrage houtenconstructies)</a:t>
            </a:r>
          </a:p>
          <a:p>
            <a:pPr lvl="1"/>
            <a:r>
              <a:rPr lang="nl-NL" dirty="0"/>
              <a:t>NIPV Handreiking brandveilig gebruik vluchtroutes (brandbare objecten in de vluchtroute)</a:t>
            </a:r>
          </a:p>
          <a:p>
            <a:pPr lvl="1"/>
            <a:endParaRPr lang="nl-NL" dirty="0"/>
          </a:p>
          <a:p>
            <a:endParaRPr lang="nl-NL" dirty="0"/>
          </a:p>
        </p:txBody>
      </p:sp>
      <p:sp>
        <p:nvSpPr>
          <p:cNvPr id="4" name="Tijdelijke aanduiding voor dianummer 3">
            <a:extLst>
              <a:ext uri="{FF2B5EF4-FFF2-40B4-BE49-F238E27FC236}">
                <a16:creationId xmlns:a16="http://schemas.microsoft.com/office/drawing/2014/main" id="{D3DF561A-C91E-45E4-D7DA-68F48F98E7F3}"/>
              </a:ext>
            </a:extLst>
          </p:cNvPr>
          <p:cNvSpPr>
            <a:spLocks noGrp="1"/>
          </p:cNvSpPr>
          <p:nvPr>
            <p:ph type="sldNum" sz="quarter" idx="12"/>
          </p:nvPr>
        </p:nvSpPr>
        <p:spPr/>
        <p:txBody>
          <a:bodyPr/>
          <a:lstStyle/>
          <a:p>
            <a:fld id="{8F18802B-E4C7-4B2D-B37A-6B7CC3C134EA}" type="slidenum">
              <a:rPr lang="nl-NL" smtClean="0"/>
              <a:pPr/>
              <a:t>24</a:t>
            </a:fld>
            <a:endParaRPr lang="nl-NL" dirty="0"/>
          </a:p>
        </p:txBody>
      </p:sp>
      <p:sp>
        <p:nvSpPr>
          <p:cNvPr id="5" name="Shape 0">
            <a:extLst>
              <a:ext uri="{FF2B5EF4-FFF2-40B4-BE49-F238E27FC236}">
                <a16:creationId xmlns:a16="http://schemas.microsoft.com/office/drawing/2014/main" id="{C40285C4-59FE-FE80-8DC4-0C47AA0E88E5}"/>
              </a:ext>
            </a:extLst>
          </p:cNvPr>
          <p:cNvSpPr/>
          <p:nvPr/>
        </p:nvSpPr>
        <p:spPr>
          <a:xfrm>
            <a:off x="9282263" y="426720"/>
            <a:ext cx="2682240" cy="390144"/>
          </a:xfrm>
          <a:prstGeom prst="roundRect">
            <a:avLst>
              <a:gd name="adj" fmla="val 15625"/>
            </a:avLst>
          </a:prstGeom>
          <a:solidFill>
            <a:schemeClr val="tx1"/>
          </a:solidFill>
          <a:ln w="12700">
            <a:solidFill>
              <a:schemeClr val="tx1"/>
            </a:solidFill>
            <a:prstDash val="solid"/>
          </a:ln>
        </p:spPr>
        <p:txBody>
          <a:bodyPr/>
          <a:lstStyle/>
          <a:p>
            <a:endParaRPr lang="nl-NL" sz="2400"/>
          </a:p>
        </p:txBody>
      </p:sp>
      <p:sp>
        <p:nvSpPr>
          <p:cNvPr id="6" name="Text 1">
            <a:extLst>
              <a:ext uri="{FF2B5EF4-FFF2-40B4-BE49-F238E27FC236}">
                <a16:creationId xmlns:a16="http://schemas.microsoft.com/office/drawing/2014/main" id="{F9CE4104-EDBB-DF5B-2C32-32B5BA79167B}"/>
              </a:ext>
            </a:extLst>
          </p:cNvPr>
          <p:cNvSpPr/>
          <p:nvPr/>
        </p:nvSpPr>
        <p:spPr>
          <a:xfrm>
            <a:off x="9282263" y="426720"/>
            <a:ext cx="2682240" cy="390144"/>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ONTWIKKELINGEN</a:t>
            </a:r>
            <a:endParaRPr lang="en-US" sz="1200" dirty="0"/>
          </a:p>
        </p:txBody>
      </p:sp>
    </p:spTree>
    <p:extLst>
      <p:ext uri="{BB962C8B-B14F-4D97-AF65-F5344CB8AC3E}">
        <p14:creationId xmlns:p14="http://schemas.microsoft.com/office/powerpoint/2010/main" val="2543923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8E1355-7BF5-4838-6139-936AF517AB2B}"/>
              </a:ext>
            </a:extLst>
          </p:cNvPr>
          <p:cNvSpPr>
            <a:spLocks noGrp="1"/>
          </p:cNvSpPr>
          <p:nvPr>
            <p:ph type="title"/>
          </p:nvPr>
        </p:nvSpPr>
        <p:spPr/>
        <p:txBody>
          <a:bodyPr/>
          <a:lstStyle/>
          <a:p>
            <a:r>
              <a:rPr lang="nl-NL" dirty="0"/>
              <a:t>Vragen?</a:t>
            </a:r>
          </a:p>
        </p:txBody>
      </p:sp>
      <p:sp>
        <p:nvSpPr>
          <p:cNvPr id="3" name="Tijdelijke aanduiding voor dianummer 2">
            <a:extLst>
              <a:ext uri="{FF2B5EF4-FFF2-40B4-BE49-F238E27FC236}">
                <a16:creationId xmlns:a16="http://schemas.microsoft.com/office/drawing/2014/main" id="{F9966450-98CB-0253-F476-AC5C7AB0DAB5}"/>
              </a:ext>
            </a:extLst>
          </p:cNvPr>
          <p:cNvSpPr>
            <a:spLocks noGrp="1"/>
          </p:cNvSpPr>
          <p:nvPr>
            <p:ph type="sldNum" sz="quarter" idx="12"/>
          </p:nvPr>
        </p:nvSpPr>
        <p:spPr/>
        <p:txBody>
          <a:bodyPr/>
          <a:lstStyle/>
          <a:p>
            <a:fld id="{8F18802B-E4C7-4B2D-B37A-6B7CC3C134EA}" type="slidenum">
              <a:rPr lang="nl-NL" smtClean="0"/>
              <a:pPr/>
              <a:t>25</a:t>
            </a:fld>
            <a:endParaRPr lang="nl-NL" dirty="0"/>
          </a:p>
        </p:txBody>
      </p:sp>
    </p:spTree>
    <p:extLst>
      <p:ext uri="{BB962C8B-B14F-4D97-AF65-F5344CB8AC3E}">
        <p14:creationId xmlns:p14="http://schemas.microsoft.com/office/powerpoint/2010/main" val="1661829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72AACD-1E27-1B6F-B10F-ABB6EC6ACBC7}"/>
              </a:ext>
            </a:extLst>
          </p:cNvPr>
          <p:cNvSpPr>
            <a:spLocks noGrp="1"/>
          </p:cNvSpPr>
          <p:nvPr>
            <p:ph type="title"/>
          </p:nvPr>
        </p:nvSpPr>
        <p:spPr>
          <a:xfrm>
            <a:off x="685800" y="1752600"/>
            <a:ext cx="7892592" cy="711200"/>
          </a:xfrm>
        </p:spPr>
        <p:txBody>
          <a:bodyPr/>
          <a:lstStyle/>
          <a:p>
            <a:r>
              <a:rPr lang="nl-NL" dirty="0"/>
              <a:t>Dank voor uw aandacht!</a:t>
            </a:r>
          </a:p>
        </p:txBody>
      </p:sp>
      <p:sp>
        <p:nvSpPr>
          <p:cNvPr id="3" name="Ondertitel 2">
            <a:extLst>
              <a:ext uri="{FF2B5EF4-FFF2-40B4-BE49-F238E27FC236}">
                <a16:creationId xmlns:a16="http://schemas.microsoft.com/office/drawing/2014/main" id="{4C4E2143-719D-ED65-745C-931CEC4A3E73}"/>
              </a:ext>
            </a:extLst>
          </p:cNvPr>
          <p:cNvSpPr>
            <a:spLocks noGrp="1"/>
          </p:cNvSpPr>
          <p:nvPr>
            <p:ph type="subTitle" idx="1"/>
          </p:nvPr>
        </p:nvSpPr>
        <p:spPr/>
        <p:txBody>
          <a:bodyPr/>
          <a:lstStyle/>
          <a:p>
            <a:endParaRPr lang="nl-NL"/>
          </a:p>
        </p:txBody>
      </p:sp>
    </p:spTree>
    <p:extLst>
      <p:ext uri="{BB962C8B-B14F-4D97-AF65-F5344CB8AC3E}">
        <p14:creationId xmlns:p14="http://schemas.microsoft.com/office/powerpoint/2010/main" val="3884857528"/>
      </p:ext>
    </p:extLst>
  </p:cSld>
  <p:clrMapOvr>
    <a:masterClrMapping/>
  </p:clrMapOvr>
</p:sld>
</file>

<file path=ppt/theme/theme1.xml><?xml version="1.0" encoding="utf-8"?>
<a:theme xmlns:a="http://schemas.openxmlformats.org/drawingml/2006/main" name="Huisstijl">
  <a:themeElements>
    <a:clrScheme name="Kleuren Ministerie - Lintblauw">
      <a:dk1>
        <a:srgbClr val="154273"/>
      </a:dk1>
      <a:lt1>
        <a:srgbClr val="FFFFFF"/>
      </a:lt1>
      <a:dk2>
        <a:srgbClr val="154273"/>
      </a:dk2>
      <a:lt2>
        <a:srgbClr val="FFFFFF"/>
      </a:lt2>
      <a:accent1>
        <a:srgbClr val="154273"/>
      </a:accent1>
      <a:accent2>
        <a:srgbClr val="4F7196"/>
      </a:accent2>
      <a:accent3>
        <a:srgbClr val="738EAB"/>
      </a:accent3>
      <a:accent4>
        <a:srgbClr val="95A9C0"/>
      </a:accent4>
      <a:accent5>
        <a:srgbClr val="B8C6D5"/>
      </a:accent5>
      <a:accent6>
        <a:srgbClr val="DCE3EA"/>
      </a:accent6>
      <a:hlink>
        <a:srgbClr val="154273"/>
      </a:hlink>
      <a:folHlink>
        <a:srgbClr val="154273"/>
      </a:folHlink>
    </a:clrScheme>
    <a:fontScheme name="Lettertypen Ministerie BZK">
      <a:majorFont>
        <a:latin typeface="RijksSansTT SemiBold"/>
        <a:ea typeface=""/>
        <a:cs typeface=""/>
      </a:majorFont>
      <a:minorFont>
        <a:latin typeface="RijksSansTT Light"/>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ntblauw">
      <a:srgbClr val="154273"/>
    </a:custClr>
    <a:custClr name="lintblauw 75%">
      <a:srgbClr val="4F7196"/>
    </a:custClr>
    <a:custClr name="lintblauw 60%">
      <a:srgbClr val="738EAB"/>
    </a:custClr>
    <a:custClr name="Lintblauw 45%">
      <a:srgbClr val="95A9C0"/>
    </a:custClr>
    <a:custClr name="Lintblauw 30%">
      <a:srgbClr val="B8C6D5"/>
    </a:custClr>
    <a:custClr name="lintblauw 15%">
      <a:srgbClr val="DCE3EA"/>
    </a:custClr>
    <a:custClr>
      <a:srgbClr val="FFFFFF"/>
    </a:custClr>
    <a:custClr>
      <a:srgbClr val="FFFFFF"/>
    </a:custClr>
    <a:custClr>
      <a:srgbClr val="FFFFFF"/>
    </a:custClr>
    <a:custClr>
      <a:srgbClr val="FFFFFF"/>
    </a:custClr>
    <a:custClr name="Hemelblauw">
      <a:srgbClr val="007BC7"/>
    </a:custClr>
    <a:custClr name="Hemelblauw 75%">
      <a:srgbClr val="409CD5"/>
    </a:custClr>
    <a:custClr name="Hemelblauw 60%">
      <a:srgbClr val="66AFDD"/>
    </a:custClr>
    <a:custClr name="Hemelblauw 45%">
      <a:srgbClr val="8CC3E6"/>
    </a:custClr>
    <a:custClr name="Hemelblauw 30%">
      <a:srgbClr val="B2D7EE"/>
    </a:custClr>
    <a:custClr name="Hemelblauw 15%">
      <a:srgbClr val="D9EBF7"/>
    </a:custClr>
    <a:custClr>
      <a:srgbClr val="FFFFFF"/>
    </a:custClr>
    <a:custClr>
      <a:srgbClr val="FFFFFF"/>
    </a:custClr>
    <a:custClr>
      <a:srgbClr val="FFFFFF"/>
    </a:custClr>
    <a:custClr>
      <a:srgbClr val="FFFFFF"/>
    </a:custClr>
    <a:custClr name="Groen">
      <a:srgbClr val="39870C"/>
    </a:custClr>
    <a:custClr name="Groen 75%">
      <a:srgbClr val="6AA549"/>
    </a:custClr>
    <a:custClr name="Groen 60%">
      <a:srgbClr val="88B76D"/>
    </a:custClr>
    <a:custClr name="Groen 45%">
      <a:srgbClr val="A5C991"/>
    </a:custClr>
    <a:custClr name="Groen 30%">
      <a:srgbClr val="C3DBB5"/>
    </a:custClr>
    <a:custClr name="Groen 15%">
      <a:srgbClr val="E1EDDA"/>
    </a:custClr>
    <a:custClr>
      <a:srgbClr val="FFFFFF"/>
    </a:custClr>
    <a:custClr>
      <a:srgbClr val="FFFFFF"/>
    </a:custClr>
    <a:custClr>
      <a:srgbClr val="FFFFFF"/>
    </a:custClr>
    <a:custClr>
      <a:srgbClr val="FFFFFF"/>
    </a:custClr>
    <a:custClr name="Oranje">
      <a:srgbClr val="E17000"/>
    </a:custClr>
    <a:custClr name="Oranje 75%">
      <a:srgbClr val="E89440"/>
    </a:custClr>
    <a:custClr name="Oranje 60%">
      <a:srgbClr val="EDA966"/>
    </a:custClr>
    <a:custClr name="Oranje 45%">
      <a:srgbClr val="F1BE8C"/>
    </a:custClr>
    <a:custClr name="Oranje 30%">
      <a:srgbClr val="F6D4B2"/>
    </a:custClr>
    <a:custClr name="Oranje 15%">
      <a:srgbClr val="FBEAD9"/>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Presentatie (NL) BZK.potx" id="{08DECB73-1EF0-4E9E-BB93-53D4AEBF9C6F}" vid="{A33E3404-70B7-4F08-9AA0-BB906AB0FF92}"/>
    </a:ext>
  </a:extLst>
</a:theme>
</file>

<file path=ppt/theme/theme2.xml><?xml version="1.0" encoding="utf-8"?>
<a:theme xmlns:a="http://schemas.openxmlformats.org/drawingml/2006/main" name="Kantoorthema">
  <a:themeElements>
    <a:clrScheme name="Notes colors">
      <a:dk1>
        <a:srgbClr val="154273"/>
      </a:dk1>
      <a:lt1>
        <a:srgbClr val="FFFFFF"/>
      </a:lt1>
      <a:dk2>
        <a:srgbClr val="154273"/>
      </a:dk2>
      <a:lt2>
        <a:srgbClr val="FFFFFF"/>
      </a:lt2>
      <a:accent1>
        <a:srgbClr val="154273"/>
      </a:accent1>
      <a:accent2>
        <a:srgbClr val="4F7196"/>
      </a:accent2>
      <a:accent3>
        <a:srgbClr val="738EAB"/>
      </a:accent3>
      <a:accent4>
        <a:srgbClr val="95A9C0"/>
      </a:accent4>
      <a:accent5>
        <a:srgbClr val="B8C6D5"/>
      </a:accent5>
      <a:accent6>
        <a:srgbClr val="DCE3EA"/>
      </a:accent6>
      <a:hlink>
        <a:srgbClr val="154273"/>
      </a:hlink>
      <a:folHlink>
        <a:srgbClr val="154273"/>
      </a:folHlink>
    </a:clrScheme>
    <a:fontScheme name="Notes fonts">
      <a:majorFont>
        <a:latin typeface="RijksSansTT SemiBold"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ijksSansTT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Handout colors">
      <a:dk1>
        <a:srgbClr val="154273"/>
      </a:dk1>
      <a:lt1>
        <a:srgbClr val="FFFFFF"/>
      </a:lt1>
      <a:dk2>
        <a:srgbClr val="154273"/>
      </a:dk2>
      <a:lt2>
        <a:srgbClr val="FFFFFF"/>
      </a:lt2>
      <a:accent1>
        <a:srgbClr val="154273"/>
      </a:accent1>
      <a:accent2>
        <a:srgbClr val="4F7196"/>
      </a:accent2>
      <a:accent3>
        <a:srgbClr val="738EAB"/>
      </a:accent3>
      <a:accent4>
        <a:srgbClr val="95A9C0"/>
      </a:accent4>
      <a:accent5>
        <a:srgbClr val="B8C6D5"/>
      </a:accent5>
      <a:accent6>
        <a:srgbClr val="DCE3EA"/>
      </a:accent6>
      <a:hlink>
        <a:srgbClr val="154273"/>
      </a:hlink>
      <a:folHlink>
        <a:srgbClr val="154273"/>
      </a:folHlink>
    </a:clrScheme>
    <a:fontScheme name="Handout fonts">
      <a:majorFont>
        <a:latin typeface="RijksSansTT SemiBold"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ijksSansTT Ligh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Presentatie (NL) BZK</Template>
  <TotalTime>0</TotalTime>
  <Words>2584</Words>
  <Application>Microsoft Office PowerPoint</Application>
  <PresentationFormat>Breedbeeld</PresentationFormat>
  <Paragraphs>446</Paragraphs>
  <Slides>26</Slides>
  <Notes>20</Notes>
  <HiddenSlides>4</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26</vt:i4>
      </vt:variant>
    </vt:vector>
  </HeadingPairs>
  <TitlesOfParts>
    <vt:vector size="36" baseType="lpstr">
      <vt:lpstr>RijksSansTT Light</vt:lpstr>
      <vt:lpstr>Asap</vt:lpstr>
      <vt:lpstr>RijksoverheidSerif</vt:lpstr>
      <vt:lpstr>RijksSansTT ExtraBold</vt:lpstr>
      <vt:lpstr>Trebuchet MS</vt:lpstr>
      <vt:lpstr>Avenir Book</vt:lpstr>
      <vt:lpstr>Calibri</vt:lpstr>
      <vt:lpstr>RijksSansTT SemiBold</vt:lpstr>
      <vt:lpstr>Arial</vt:lpstr>
      <vt:lpstr>Huisstijl</vt:lpstr>
      <vt:lpstr>PowerPoint-presentatie</vt:lpstr>
      <vt:lpstr>Brandveiligheid  binnen het Besluit bouwwerken leefomgeving </vt:lpstr>
      <vt:lpstr>PowerPoint-presentatie</vt:lpstr>
      <vt:lpstr>Wat is het Bbl? </vt:lpstr>
      <vt:lpstr>Wat is het Bbl? </vt:lpstr>
      <vt:lpstr>Brandveiligheid in het Bbl </vt:lpstr>
      <vt:lpstr>Brandveiligheid in het Bbl</vt:lpstr>
      <vt:lpstr>Brandwerendheid van de constructie </vt:lpstr>
      <vt:lpstr>Ontstaan ontwikkeling brand en rook </vt:lpstr>
      <vt:lpstr>Brandklassen </vt:lpstr>
      <vt:lpstr>Rookproductie (bestaande bouw) </vt:lpstr>
      <vt:lpstr>Brandcompartimenten: indeling &amp; omvang </vt:lpstr>
      <vt:lpstr> Weerstand tegen branddoorslag en brandoverslag </vt:lpstr>
      <vt:lpstr>Vluchtroutes: typen </vt:lpstr>
      <vt:lpstr>Brandveiligheidsinstallaties </vt:lpstr>
      <vt:lpstr>BMI, OI, Rookmelders &amp; Blusinstallaties </vt:lpstr>
      <vt:lpstr>Noodverlichting, vluchtrouteaanduiding, e.d. </vt:lpstr>
      <vt:lpstr>Toegankelijkheid voor hulpverleningsdiensten</vt:lpstr>
      <vt:lpstr>Brandveilig gebruik van bouwwerken </vt:lpstr>
      <vt:lpstr>Brandveilig gebruik van bouwwerken </vt:lpstr>
      <vt:lpstr>Gebruiksmelding &amp; gelijkwaardigheid </vt:lpstr>
      <vt:lpstr>Recente ontwikkelingen</vt:lpstr>
      <vt:lpstr>Recente ontwikkelingen</vt:lpstr>
      <vt:lpstr>Recente ontwikkelingen</vt:lpstr>
      <vt:lpstr>Vragen?</vt:lpstr>
      <vt:lpstr>Dank voor uw aandacht!</vt:lpstr>
    </vt:vector>
  </TitlesOfParts>
  <Manager/>
  <Company>Rijksoverheid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Rijksoverheid</dc:creator>
  <cp:keywords/>
  <dc:description>Sjabloonversie: 2.4 - 28 juli 2025_x000d_
Vormgeving: www.Today.nl_x000d_
Sjablonen: www.JoulesUnlimited.com</dc:description>
  <cp:lastModifiedBy>Broeke, Menno van den</cp:lastModifiedBy>
  <cp:revision>113</cp:revision>
  <dcterms:created xsi:type="dcterms:W3CDTF">2025-07-28T09:29:18Z</dcterms:created>
  <dcterms:modified xsi:type="dcterms:W3CDTF">2026-10-07T11:24:00Z</dcterms:modified>
  <cp:category/>
</cp:coreProperties>
</file>