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63" r:id="rId5"/>
    <p:sldId id="264" r:id="rId6"/>
    <p:sldId id="257" r:id="rId7"/>
    <p:sldId id="261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  <p:sldId id="274" r:id="rId17"/>
    <p:sldId id="275" r:id="rId18"/>
    <p:sldId id="276" r:id="rId19"/>
    <p:sldId id="277" r:id="rId20"/>
    <p:sldId id="26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5782"/>
    <a:srgbClr val="D1B2E8"/>
    <a:srgbClr val="B7420D"/>
    <a:srgbClr val="F4A17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D89D45-C819-8443-5A31-7EFDB581B056}" v="12" dt="2026-09-29T06:10:41.182"/>
    <p1510:client id="{461F14EB-DA08-414F-4882-FA2338FDB9FF}" v="12" dt="2026-09-29T18:10:10.362"/>
    <p1510:client id="{CDBADE5C-9A2C-1941-7B41-B30E4D47AFCD}" v="1" dt="2026-09-28T19:10:36.4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41" autoAdjust="0"/>
    <p:restoredTop sz="94787"/>
  </p:normalViewPr>
  <p:slideViewPr>
    <p:cSldViewPr snapToGrid="0">
      <p:cViewPr varScale="1">
        <p:scale>
          <a:sx n="88" d="100"/>
          <a:sy n="88" d="100"/>
        </p:scale>
        <p:origin x="102" y="804"/>
      </p:cViewPr>
      <p:guideLst>
        <p:guide orient="horz" pos="482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#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E5D694-D7C3-4E44-803B-924767A2147F}" type="doc">
      <dgm:prSet loTypeId="urn:microsoft.com/office/officeart/2024/layout/BulletTimeline#1" loCatId="process" qsTypeId="urn:microsoft.com/office/officeart/2005/8/quickstyle/simple1#1" qsCatId="simple" csTypeId="urn:microsoft.com/office/officeart/2005/8/colors/accent6_1#1" csCatId="accent6" phldr="1"/>
      <dgm:spPr/>
      <dgm:t>
        <a:bodyPr/>
        <a:lstStyle/>
        <a:p>
          <a:endParaRPr lang="nl-NL"/>
        </a:p>
      </dgm:t>
    </dgm:pt>
    <dgm:pt modelId="{F7DD5B18-A59E-4262-8D82-8D9236BC82D6}">
      <dgm:prSet phldrT="Add an event" phldr="0" custT="1"/>
      <dgm:spPr/>
      <dgm:t>
        <a:bodyPr/>
        <a:lstStyle/>
        <a:p>
          <a:pPr>
            <a:defRPr b="1"/>
          </a:pPr>
          <a:r>
            <a:rPr lang="nl-NL" sz="1800" dirty="0">
              <a:solidFill>
                <a:schemeClr val="tx1"/>
              </a:solidFill>
              <a:latin typeface="+mn-lt"/>
            </a:rPr>
            <a:t>Halverwege 2024</a:t>
          </a:r>
        </a:p>
      </dgm:t>
    </dgm:pt>
    <dgm:pt modelId="{882F27EC-61D7-418B-9C20-1E2DF444060A}" type="parTrans" cxnId="{DB4DACD6-42F4-48F5-A740-863CBC814A2F}">
      <dgm:prSet/>
      <dgm:spPr/>
      <dgm:t>
        <a:bodyPr/>
        <a:lstStyle/>
        <a:p>
          <a:endParaRPr lang="nl-NL" sz="3200"/>
        </a:p>
      </dgm:t>
    </dgm:pt>
    <dgm:pt modelId="{43E1AA99-40F9-4D93-9008-B93C140A704C}" type="sibTrans" cxnId="{DB4DACD6-42F4-48F5-A740-863CBC814A2F}">
      <dgm:prSet/>
      <dgm:spPr/>
      <dgm:t>
        <a:bodyPr/>
        <a:lstStyle/>
        <a:p>
          <a:endParaRPr lang="nl-NL" sz="3200"/>
        </a:p>
      </dgm:t>
    </dgm:pt>
    <dgm:pt modelId="{E687FF40-3A2D-4B95-8593-424288F98BA5}">
      <dgm:prSet phldrT="Write a description of the significance of this event" phldr="0" custT="1"/>
      <dgm:spPr/>
      <dgm:t>
        <a:bodyPr/>
        <a:lstStyle/>
        <a:p>
          <a:r>
            <a:rPr lang="nl-NL" sz="1100" dirty="0">
              <a:solidFill>
                <a:schemeClr val="tx1"/>
              </a:solidFill>
            </a:rPr>
            <a:t>Eerste TAM-IMRO Omgevingsplan </a:t>
          </a:r>
        </a:p>
      </dgm:t>
    </dgm:pt>
    <dgm:pt modelId="{585161D4-A670-4FE3-BBB6-05AD60051F7C}" type="parTrans" cxnId="{03A571C2-1B01-402E-AA59-AF9C00F841E6}">
      <dgm:prSet/>
      <dgm:spPr/>
      <dgm:t>
        <a:bodyPr/>
        <a:lstStyle/>
        <a:p>
          <a:endParaRPr lang="nl-NL" sz="3200"/>
        </a:p>
      </dgm:t>
    </dgm:pt>
    <dgm:pt modelId="{4DFEE313-D125-4AD6-85F5-658B200E3D61}" type="sibTrans" cxnId="{03A571C2-1B01-402E-AA59-AF9C00F841E6}">
      <dgm:prSet/>
      <dgm:spPr/>
      <dgm:t>
        <a:bodyPr/>
        <a:lstStyle/>
        <a:p>
          <a:endParaRPr lang="nl-NL" sz="3200"/>
        </a:p>
      </dgm:t>
    </dgm:pt>
    <dgm:pt modelId="{E360D218-6634-4987-87E0-AFD4C4FF20AA}">
      <dgm:prSet phldrT="Add an event" phldr="0" custT="1"/>
      <dgm:spPr/>
      <dgm:t>
        <a:bodyPr/>
        <a:lstStyle/>
        <a:p>
          <a:pPr>
            <a:defRPr b="1"/>
          </a:pPr>
          <a:r>
            <a:rPr lang="nl-NL" sz="1800" dirty="0"/>
            <a:t>Mei 2025</a:t>
          </a:r>
        </a:p>
      </dgm:t>
    </dgm:pt>
    <dgm:pt modelId="{7500F695-A0CA-46F0-8027-3D1CFB6E64A8}" type="parTrans" cxnId="{0BF5BE6C-BBEB-4F5E-8E5C-DD86B4349203}">
      <dgm:prSet/>
      <dgm:spPr/>
      <dgm:t>
        <a:bodyPr/>
        <a:lstStyle/>
        <a:p>
          <a:endParaRPr lang="nl-NL" sz="3200"/>
        </a:p>
      </dgm:t>
    </dgm:pt>
    <dgm:pt modelId="{2380B47E-FD27-4BF4-8C64-5674E7BD2E12}" type="sibTrans" cxnId="{0BF5BE6C-BBEB-4F5E-8E5C-DD86B4349203}">
      <dgm:prSet/>
      <dgm:spPr/>
      <dgm:t>
        <a:bodyPr/>
        <a:lstStyle/>
        <a:p>
          <a:endParaRPr lang="nl-NL" sz="3200"/>
        </a:p>
      </dgm:t>
    </dgm:pt>
    <dgm:pt modelId="{BE22A304-A571-41A0-9A8E-0C884BE30731}">
      <dgm:prSet phldrT="Write a description of the significance of this event" phldr="0" custT="1"/>
      <dgm:spPr/>
      <dgm:t>
        <a:bodyPr/>
        <a:lstStyle/>
        <a:p>
          <a:r>
            <a:rPr lang="nl-NL" sz="1100" dirty="0"/>
            <a:t>- Eerste STOP-TPOD thematische wijziging omgevingsplan archeologie + leemlagen </a:t>
          </a:r>
        </a:p>
        <a:p>
          <a:r>
            <a:rPr lang="nl-NL" sz="1100" dirty="0"/>
            <a:t>- TAM- IMRO procedures voor gebiedsontwikkelingen  blijven doorgaan</a:t>
          </a:r>
        </a:p>
      </dgm:t>
    </dgm:pt>
    <dgm:pt modelId="{663DE64A-7F43-4F68-870F-11E0217AF049}" type="parTrans" cxnId="{7270A9B3-2163-4D10-9229-C1D7D55595A4}">
      <dgm:prSet/>
      <dgm:spPr/>
      <dgm:t>
        <a:bodyPr/>
        <a:lstStyle/>
        <a:p>
          <a:endParaRPr lang="nl-NL" sz="3200"/>
        </a:p>
      </dgm:t>
    </dgm:pt>
    <dgm:pt modelId="{8C318D31-4E0E-49E4-B417-23C12A8F6F21}" type="sibTrans" cxnId="{7270A9B3-2163-4D10-9229-C1D7D55595A4}">
      <dgm:prSet/>
      <dgm:spPr/>
      <dgm:t>
        <a:bodyPr/>
        <a:lstStyle/>
        <a:p>
          <a:endParaRPr lang="nl-NL" sz="3200"/>
        </a:p>
      </dgm:t>
    </dgm:pt>
    <dgm:pt modelId="{8025231D-6079-48F9-86C4-58D220D77A9C}">
      <dgm:prSet phldrT="Add an event" phldr="0" custT="1"/>
      <dgm:spPr/>
      <dgm:t>
        <a:bodyPr/>
        <a:lstStyle/>
        <a:p>
          <a:pPr>
            <a:defRPr b="1"/>
          </a:pPr>
          <a:r>
            <a:rPr lang="nl-NL" sz="1800" dirty="0">
              <a:solidFill>
                <a:schemeClr val="tx1"/>
              </a:solidFill>
            </a:rPr>
            <a:t>Zomer 2025</a:t>
          </a:r>
        </a:p>
      </dgm:t>
    </dgm:pt>
    <dgm:pt modelId="{F7DA8757-84EC-4AB6-B935-C419A57B48B0}" type="parTrans" cxnId="{F38A0F8B-27DF-4D96-8275-D9FA7FA37C96}">
      <dgm:prSet/>
      <dgm:spPr/>
      <dgm:t>
        <a:bodyPr/>
        <a:lstStyle/>
        <a:p>
          <a:endParaRPr lang="nl-NL" sz="3200"/>
        </a:p>
      </dgm:t>
    </dgm:pt>
    <dgm:pt modelId="{AB317B96-D0B2-4008-BBE0-54014965EACD}" type="sibTrans" cxnId="{F38A0F8B-27DF-4D96-8275-D9FA7FA37C96}">
      <dgm:prSet/>
      <dgm:spPr/>
      <dgm:t>
        <a:bodyPr/>
        <a:lstStyle/>
        <a:p>
          <a:endParaRPr lang="nl-NL" sz="3200"/>
        </a:p>
      </dgm:t>
    </dgm:pt>
    <dgm:pt modelId="{62F0BAD1-CFBD-4BF7-9D76-22E62D7653D7}">
      <dgm:prSet phldrT="Write a description of the significance of this event" phldr="0" custT="1"/>
      <dgm:spPr/>
      <dgm:t>
        <a:bodyPr/>
        <a:lstStyle/>
        <a:p>
          <a:r>
            <a:rPr lang="nl-NL" sz="1100" dirty="0"/>
            <a:t>- TAM-IMRO loopt af. Maar winkel moet open blijven!? </a:t>
          </a:r>
        </a:p>
      </dgm:t>
    </dgm:pt>
    <dgm:pt modelId="{5A1C280E-3053-400B-8767-834B42F42D15}" type="parTrans" cxnId="{4D2F5017-89CE-406C-A8FE-E65FEBD4C68B}">
      <dgm:prSet/>
      <dgm:spPr/>
      <dgm:t>
        <a:bodyPr/>
        <a:lstStyle/>
        <a:p>
          <a:endParaRPr lang="nl-NL" sz="3200"/>
        </a:p>
      </dgm:t>
    </dgm:pt>
    <dgm:pt modelId="{9E4FB831-F75A-4506-AB1B-28C4325143CA}" type="sibTrans" cxnId="{4D2F5017-89CE-406C-A8FE-E65FEBD4C68B}">
      <dgm:prSet/>
      <dgm:spPr/>
      <dgm:t>
        <a:bodyPr/>
        <a:lstStyle/>
        <a:p>
          <a:endParaRPr lang="nl-NL" sz="3200"/>
        </a:p>
      </dgm:t>
    </dgm:pt>
    <dgm:pt modelId="{52F219AF-BB82-4062-A147-9B6DB5F63155}">
      <dgm:prSet phldrT="Add an event" phldr="0" custT="1"/>
      <dgm:spPr/>
      <dgm:t>
        <a:bodyPr/>
        <a:lstStyle/>
        <a:p>
          <a:pPr>
            <a:defRPr b="1"/>
          </a:pPr>
          <a:r>
            <a:rPr lang="nl-NL" sz="1800" dirty="0"/>
            <a:t>Najaar 2025</a:t>
          </a:r>
        </a:p>
      </dgm:t>
    </dgm:pt>
    <dgm:pt modelId="{4D5D54E7-B9CF-4CF0-85A9-C8EB050D3625}" type="parTrans" cxnId="{5C2788A5-CE28-471C-80BA-F8F4E19B03DB}">
      <dgm:prSet/>
      <dgm:spPr/>
      <dgm:t>
        <a:bodyPr/>
        <a:lstStyle/>
        <a:p>
          <a:endParaRPr lang="nl-NL" sz="3200"/>
        </a:p>
      </dgm:t>
    </dgm:pt>
    <dgm:pt modelId="{A1B7D9A2-55B3-464B-9368-F61801619E5E}" type="sibTrans" cxnId="{5C2788A5-CE28-471C-80BA-F8F4E19B03DB}">
      <dgm:prSet/>
      <dgm:spPr/>
      <dgm:t>
        <a:bodyPr/>
        <a:lstStyle/>
        <a:p>
          <a:endParaRPr lang="nl-NL" sz="3200"/>
        </a:p>
      </dgm:t>
    </dgm:pt>
    <dgm:pt modelId="{5C9E98C2-6C32-48FC-B387-63B07894230D}">
      <dgm:prSet phldrT="Write a description of the significance of this event" phldr="0" custT="1"/>
      <dgm:spPr/>
      <dgm:t>
        <a:bodyPr/>
        <a:lstStyle/>
        <a:p>
          <a:r>
            <a:rPr lang="nl-NL" sz="1100" dirty="0"/>
            <a:t>- Geen keuze gemaakt regelsystematiek. Maar gedachte </a:t>
          </a:r>
          <a:r>
            <a:rPr lang="nl-NL" sz="1100" dirty="0">
              <a:sym typeface="Wingdings" panose="05000000000000000000" pitchFamily="2" charset="2"/>
            </a:rPr>
            <a:t> moet activiteitgericht worden</a:t>
          </a:r>
          <a:endParaRPr lang="nl-NL" sz="1100" dirty="0"/>
        </a:p>
        <a:p>
          <a:r>
            <a:rPr lang="nl-NL" sz="1100" dirty="0">
              <a:sym typeface="Wingdings" panose="05000000000000000000" pitchFamily="2" charset="2"/>
            </a:rPr>
            <a:t>omgevingsplan</a:t>
          </a:r>
          <a:endParaRPr lang="nl-NL" sz="1100" dirty="0"/>
        </a:p>
      </dgm:t>
    </dgm:pt>
    <dgm:pt modelId="{01B6AD0B-3FB2-4FAB-8284-557D6474050B}" type="parTrans" cxnId="{31430DB7-536F-417D-A1F8-E9C1ADA9E647}">
      <dgm:prSet/>
      <dgm:spPr/>
      <dgm:t>
        <a:bodyPr/>
        <a:lstStyle/>
        <a:p>
          <a:endParaRPr lang="nl-NL" sz="3200"/>
        </a:p>
      </dgm:t>
    </dgm:pt>
    <dgm:pt modelId="{AE24FB0E-4809-494A-841A-7D79575DF2C3}" type="sibTrans" cxnId="{31430DB7-536F-417D-A1F8-E9C1ADA9E647}">
      <dgm:prSet/>
      <dgm:spPr/>
      <dgm:t>
        <a:bodyPr/>
        <a:lstStyle/>
        <a:p>
          <a:endParaRPr lang="nl-NL" sz="3200"/>
        </a:p>
      </dgm:t>
    </dgm:pt>
    <dgm:pt modelId="{B2201F77-EB95-46E0-9129-A3B6FD4982F9}">
      <dgm:prSet phldrT="Add an event" phldr="0" custT="1"/>
      <dgm:spPr/>
      <dgm:t>
        <a:bodyPr/>
        <a:lstStyle/>
        <a:p>
          <a:pPr>
            <a:defRPr b="1"/>
          </a:pPr>
          <a:r>
            <a:rPr lang="nl-NL" sz="1800" dirty="0"/>
            <a:t>Begin 2026</a:t>
          </a:r>
        </a:p>
      </dgm:t>
    </dgm:pt>
    <dgm:pt modelId="{388877E8-660D-4B5B-B429-191C1DF7BE18}" type="parTrans" cxnId="{94C4284C-9E3D-4A17-9C0A-45FD74F50F48}">
      <dgm:prSet/>
      <dgm:spPr/>
      <dgm:t>
        <a:bodyPr/>
        <a:lstStyle/>
        <a:p>
          <a:endParaRPr lang="nl-NL" sz="3200"/>
        </a:p>
      </dgm:t>
    </dgm:pt>
    <dgm:pt modelId="{DCA6FEC3-0D4F-46D4-842D-AA466D65DD0D}" type="sibTrans" cxnId="{94C4284C-9E3D-4A17-9C0A-45FD74F50F48}">
      <dgm:prSet/>
      <dgm:spPr/>
      <dgm:t>
        <a:bodyPr/>
        <a:lstStyle/>
        <a:p>
          <a:endParaRPr lang="nl-NL" sz="3200"/>
        </a:p>
      </dgm:t>
    </dgm:pt>
    <dgm:pt modelId="{158EE802-508F-4473-8EBC-7A3224E46CE7}">
      <dgm:prSet phldrT="Write a description of the significance of this event" phldr="0" custT="1"/>
      <dgm:spPr/>
      <dgm:t>
        <a:bodyPr/>
        <a:lstStyle/>
        <a:p>
          <a:r>
            <a:rPr lang="nl-NL" sz="1100" dirty="0"/>
            <a:t>Eerste STOP-TPOD gebiedsontwikkeling is vastgesteld</a:t>
          </a:r>
        </a:p>
      </dgm:t>
    </dgm:pt>
    <dgm:pt modelId="{D3C0ADA0-8BF3-4FD7-87FA-AE804C0B98B5}" type="parTrans" cxnId="{15187CCB-A42E-460A-8BB0-BFD2954D158F}">
      <dgm:prSet/>
      <dgm:spPr/>
      <dgm:t>
        <a:bodyPr/>
        <a:lstStyle/>
        <a:p>
          <a:endParaRPr lang="nl-NL" sz="3200"/>
        </a:p>
      </dgm:t>
    </dgm:pt>
    <dgm:pt modelId="{DC2FBB8F-AFC5-4EBA-9339-DF1C40E3103C}" type="sibTrans" cxnId="{15187CCB-A42E-460A-8BB0-BFD2954D158F}">
      <dgm:prSet/>
      <dgm:spPr/>
      <dgm:t>
        <a:bodyPr/>
        <a:lstStyle/>
        <a:p>
          <a:endParaRPr lang="nl-NL" sz="3200"/>
        </a:p>
      </dgm:t>
    </dgm:pt>
    <dgm:pt modelId="{0E0F1D82-DAD0-4785-8187-24FD3A29422C}">
      <dgm:prSet phldrT="Add an event" phldr="0" custT="1"/>
      <dgm:spPr/>
      <dgm:t>
        <a:bodyPr/>
        <a:lstStyle/>
        <a:p>
          <a:r>
            <a:rPr lang="nl-NL" sz="1100" dirty="0"/>
            <a:t>- Meerdere procedures voor STOP-TPOD gebiedsontwikkelingen lopen tegelijkertijd </a:t>
          </a:r>
        </a:p>
        <a:p>
          <a:r>
            <a:rPr lang="nl-NL" sz="1100" dirty="0"/>
            <a:t>- Werkplaats VNG</a:t>
          </a:r>
        </a:p>
      </dgm:t>
    </dgm:pt>
    <dgm:pt modelId="{8A7A52FE-4325-468D-B3B4-C329EB8910D9}" type="parTrans" cxnId="{C3DE35CB-0505-47FA-B018-3A4F28ED0DD1}">
      <dgm:prSet/>
      <dgm:spPr/>
      <dgm:t>
        <a:bodyPr/>
        <a:lstStyle/>
        <a:p>
          <a:endParaRPr lang="nl-NL" sz="3200"/>
        </a:p>
      </dgm:t>
    </dgm:pt>
    <dgm:pt modelId="{BAAB739E-23F0-46AE-9701-44FF43A6F9F2}" type="sibTrans" cxnId="{C3DE35CB-0505-47FA-B018-3A4F28ED0DD1}">
      <dgm:prSet/>
      <dgm:spPr/>
      <dgm:t>
        <a:bodyPr/>
        <a:lstStyle/>
        <a:p>
          <a:endParaRPr lang="nl-NL" sz="3200"/>
        </a:p>
      </dgm:t>
    </dgm:pt>
    <dgm:pt modelId="{3B1AD5BC-2DAD-40D2-B7F2-E8AC28E1D9B4}">
      <dgm:prSet phldrT="Add an event" phldr="0" custT="1"/>
      <dgm:spPr/>
      <dgm:t>
        <a:bodyPr/>
        <a:lstStyle/>
        <a:p>
          <a:pPr>
            <a:defRPr b="1"/>
          </a:pPr>
          <a:r>
            <a:rPr lang="nl-NL" sz="1800" dirty="0"/>
            <a:t>Nu</a:t>
          </a:r>
          <a:endParaRPr lang="nl-NL" sz="1100" dirty="0"/>
        </a:p>
      </dgm:t>
    </dgm:pt>
    <dgm:pt modelId="{0776F08D-74BB-4A40-96E4-AFB93783650C}" type="parTrans" cxnId="{06524CCE-5B66-4C63-B806-4FDA8190D1B7}">
      <dgm:prSet/>
      <dgm:spPr/>
      <dgm:t>
        <a:bodyPr/>
        <a:lstStyle/>
        <a:p>
          <a:endParaRPr lang="nl-NL"/>
        </a:p>
      </dgm:t>
    </dgm:pt>
    <dgm:pt modelId="{5D76BBC8-FF8A-4298-BDBA-7CB5AA2A68BE}" type="sibTrans" cxnId="{06524CCE-5B66-4C63-B806-4FDA8190D1B7}">
      <dgm:prSet/>
      <dgm:spPr/>
      <dgm:t>
        <a:bodyPr/>
        <a:lstStyle/>
        <a:p>
          <a:endParaRPr lang="nl-NL"/>
        </a:p>
      </dgm:t>
    </dgm:pt>
    <dgm:pt modelId="{70FBA168-5C62-4635-8BC6-5721E55E9CCE}">
      <dgm:prSet phldrT="Add an event" phldr="0" custT="1"/>
      <dgm:spPr/>
      <dgm:t>
        <a:bodyPr/>
        <a:lstStyle/>
        <a:p>
          <a:r>
            <a:rPr lang="nl-NL" sz="1100" dirty="0"/>
            <a:t>- 3 vastgestelde wijzigingen voor gebiedsontwikkeling</a:t>
          </a:r>
        </a:p>
      </dgm:t>
    </dgm:pt>
    <dgm:pt modelId="{AC2A7E8C-2B13-4AE4-91E2-DFDD409BEEE1}" type="parTrans" cxnId="{EAC2FA57-8240-4224-8E55-0B42B8A91178}">
      <dgm:prSet/>
      <dgm:spPr/>
      <dgm:t>
        <a:bodyPr/>
        <a:lstStyle/>
        <a:p>
          <a:endParaRPr lang="nl-NL"/>
        </a:p>
      </dgm:t>
    </dgm:pt>
    <dgm:pt modelId="{4D46E8A1-27FF-44D2-9033-689AAB1D93AB}" type="sibTrans" cxnId="{EAC2FA57-8240-4224-8E55-0B42B8A91178}">
      <dgm:prSet/>
      <dgm:spPr/>
      <dgm:t>
        <a:bodyPr/>
        <a:lstStyle/>
        <a:p>
          <a:endParaRPr lang="nl-NL"/>
        </a:p>
      </dgm:t>
    </dgm:pt>
    <dgm:pt modelId="{0D541371-AA19-4A77-BFDD-482072EA5929}">
      <dgm:prSet phldrT="Add an event" phldr="0" custT="1"/>
      <dgm:spPr/>
      <dgm:t>
        <a:bodyPr/>
        <a:lstStyle/>
        <a:p>
          <a:r>
            <a:rPr lang="nl-NL" sz="1100" dirty="0"/>
            <a:t>- 1 in procedure</a:t>
          </a:r>
        </a:p>
      </dgm:t>
    </dgm:pt>
    <dgm:pt modelId="{A2906940-C710-484B-B8B1-6C9C106A181B}" type="parTrans" cxnId="{23F1A6D6-104E-4643-9AB1-AC473772E796}">
      <dgm:prSet/>
      <dgm:spPr/>
      <dgm:t>
        <a:bodyPr/>
        <a:lstStyle/>
        <a:p>
          <a:endParaRPr lang="nl-NL"/>
        </a:p>
      </dgm:t>
    </dgm:pt>
    <dgm:pt modelId="{5D89DC40-1C5E-4657-9861-98D25A877BD8}" type="sibTrans" cxnId="{23F1A6D6-104E-4643-9AB1-AC473772E796}">
      <dgm:prSet/>
      <dgm:spPr/>
      <dgm:t>
        <a:bodyPr/>
        <a:lstStyle/>
        <a:p>
          <a:endParaRPr lang="nl-NL"/>
        </a:p>
      </dgm:t>
    </dgm:pt>
    <dgm:pt modelId="{44889271-6373-4B5F-BBD9-FC4A78FFBD96}">
      <dgm:prSet phldrT="Add an event" phldr="0" custT="1"/>
      <dgm:spPr/>
      <dgm:t>
        <a:bodyPr/>
        <a:lstStyle/>
        <a:p>
          <a:r>
            <a:rPr lang="nl-NL" sz="1100" dirty="0"/>
            <a:t>- Plannen opgenomen in een nieuwe structuur</a:t>
          </a:r>
        </a:p>
      </dgm:t>
    </dgm:pt>
    <dgm:pt modelId="{C7800525-F322-4775-BB56-13453D8EFAF2}" type="parTrans" cxnId="{D108B49D-4E4C-4D18-92FC-B5D0F8E68B33}">
      <dgm:prSet/>
      <dgm:spPr/>
      <dgm:t>
        <a:bodyPr/>
        <a:lstStyle/>
        <a:p>
          <a:endParaRPr lang="nl-NL"/>
        </a:p>
      </dgm:t>
    </dgm:pt>
    <dgm:pt modelId="{145E1DDB-436A-4CA0-8CFA-CAF2CA07EC70}" type="sibTrans" cxnId="{D108B49D-4E4C-4D18-92FC-B5D0F8E68B33}">
      <dgm:prSet/>
      <dgm:spPr/>
      <dgm:t>
        <a:bodyPr/>
        <a:lstStyle/>
        <a:p>
          <a:endParaRPr lang="nl-NL"/>
        </a:p>
      </dgm:t>
    </dgm:pt>
    <dgm:pt modelId="{A7AF035F-56D2-433E-9A48-6036BE6F61C4}" type="pres">
      <dgm:prSet presAssocID="{95E5D694-D7C3-4E44-803B-924767A2147F}" presName="root" presStyleCnt="0">
        <dgm:presLayoutVars>
          <dgm:dir/>
          <dgm:animLvl val="lvl"/>
        </dgm:presLayoutVars>
      </dgm:prSet>
      <dgm:spPr/>
    </dgm:pt>
    <dgm:pt modelId="{D17EB262-E6DC-4525-A191-4FF0DB5220A2}" type="pres">
      <dgm:prSet presAssocID="{95E5D694-D7C3-4E44-803B-924767A2147F}" presName="divider" presStyleCnt="0"/>
      <dgm:spPr/>
    </dgm:pt>
    <dgm:pt modelId="{C3A90D41-479A-4AD2-8312-B7D12FB193DF}" type="pres">
      <dgm:prSet presAssocID="{95E5D694-D7C3-4E44-803B-924767A2147F}" presName="rectBar" presStyleLbl="dkBgShp" presStyleIdx="0" presStyleCnt="8" custLinFactNeighborY="-21014"/>
      <dgm:spPr>
        <a:solidFill>
          <a:schemeClr val="accent2"/>
        </a:solidFill>
        <a:ln>
          <a:noFill/>
        </a:ln>
        <a:effectLst/>
      </dgm:spPr>
    </dgm:pt>
    <dgm:pt modelId="{F441F60F-CD4D-4D98-94AD-F28D73C2E1AD}" type="pres">
      <dgm:prSet presAssocID="{95E5D694-D7C3-4E44-803B-924767A2147F}" presName="chevronArrow" presStyleLbl="dkBgShp" presStyleIdx="1" presStyleCnt="8"/>
      <dgm:spPr>
        <a:gradFill rotWithShape="0">
          <a:gsLst>
            <a:gs pos="0">
              <a:schemeClr val="accent6">
                <a:tint val="76000"/>
              </a:schemeClr>
            </a:gs>
            <a:gs pos="100000">
              <a:schemeClr val="accent6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DB8D0008-5DED-4A18-8650-B38787D6B53C}" type="pres">
      <dgm:prSet presAssocID="{95E5D694-D7C3-4E44-803B-924767A2147F}" presName="nodes" presStyleCnt="0">
        <dgm:presLayoutVars>
          <dgm:chMax/>
          <dgm:chPref/>
          <dgm:animLvl val="lvl"/>
        </dgm:presLayoutVars>
      </dgm:prSet>
      <dgm:spPr/>
    </dgm:pt>
    <dgm:pt modelId="{847437E9-E105-49D7-92B6-EED88DB4D88F}" type="pres">
      <dgm:prSet presAssocID="{F7DD5B18-A59E-4262-8D82-8D9236BC82D6}" presName="composite" presStyleCnt="0"/>
      <dgm:spPr/>
    </dgm:pt>
    <dgm:pt modelId="{94D8FAE7-EA22-4608-AC27-52B42DBE5787}" type="pres">
      <dgm:prSet presAssocID="{F7DD5B18-A59E-4262-8D82-8D9236BC82D6}" presName="DropPinPlaceHolder" presStyleCnt="0"/>
      <dgm:spPr/>
    </dgm:pt>
    <dgm:pt modelId="{98997838-3223-44DC-BB40-31D72A8E0D13}" type="pres">
      <dgm:prSet presAssocID="{F7DD5B18-A59E-4262-8D82-8D9236BC82D6}" presName="DropPin" presStyleLbl="alignNode1" presStyleIdx="0" presStyleCnt="6"/>
      <dgm:spPr/>
    </dgm:pt>
    <dgm:pt modelId="{D13A5238-437E-4E07-9902-4BF90AC0544E}" type="pres">
      <dgm:prSet presAssocID="{F7DD5B18-A59E-4262-8D82-8D9236BC82D6}" presName="Ellipse" presStyleLbl="fgAcc1" presStyleIdx="0" presStyleCnt="6"/>
      <dgm:spPr/>
    </dgm:pt>
    <dgm:pt modelId="{4B9B2BDE-4582-4730-AA0F-BF33E3CA9F1E}" type="pres">
      <dgm:prSet presAssocID="{F7DD5B18-A59E-4262-8D82-8D9236BC82D6}" presName="L2TextContainer" presStyleLbl="revTx" presStyleIdx="0" presStyleCnt="12">
        <dgm:presLayoutVars>
          <dgm:bulletEnabled val="1"/>
        </dgm:presLayoutVars>
      </dgm:prSet>
      <dgm:spPr/>
    </dgm:pt>
    <dgm:pt modelId="{DEBC325F-C9B0-4856-A407-3CBABF030308}" type="pres">
      <dgm:prSet presAssocID="{F7DD5B18-A59E-4262-8D82-8D9236BC82D6}" presName="L1TextContainer" presStyleLbl="revTx" presStyleIdx="1" presStyleCnt="12" custLinFactNeighborY="-92967">
        <dgm:presLayoutVars>
          <dgm:chMax val="1"/>
          <dgm:chPref val="1"/>
          <dgm:bulletEnabled val="1"/>
        </dgm:presLayoutVars>
      </dgm:prSet>
      <dgm:spPr/>
    </dgm:pt>
    <dgm:pt modelId="{8A94639F-C732-44FA-93A1-CED3C9D0C1D5}" type="pres">
      <dgm:prSet presAssocID="{F7DD5B18-A59E-4262-8D82-8D9236BC82D6}" presName="ConnectLine" presStyleLbl="dkBgShp" presStyleIdx="2" presStyleCnt="8"/>
      <dgm:spPr>
        <a:solidFill>
          <a:schemeClr val="accent2"/>
        </a:solidFill>
      </dgm:spPr>
    </dgm:pt>
    <dgm:pt modelId="{5272EECD-73E9-49C0-9663-6C1DF7F53C8D}" type="pres">
      <dgm:prSet presAssocID="{F7DD5B18-A59E-4262-8D82-8D9236BC82D6}" presName="ConnectorPoint" presStyleCnt="0"/>
      <dgm:spPr/>
    </dgm:pt>
    <dgm:pt modelId="{3C648F3D-17E3-438F-BCB1-88885C50C04E}" type="pres">
      <dgm:prSet presAssocID="{F7DD5B18-A59E-4262-8D82-8D9236BC82D6}" presName="Bullet" presStyleLbl="lnNode1" presStyleIdx="0" presStyleCnt="6"/>
      <dgm:spPr/>
    </dgm:pt>
    <dgm:pt modelId="{05028772-AA8D-4F90-890C-B9F1B13EFD20}" type="pres">
      <dgm:prSet presAssocID="{F7DD5B18-A59E-4262-8D82-8D9236BC82D6}" presName="EmptyPlaceHolder" presStyleCnt="0"/>
      <dgm:spPr/>
    </dgm:pt>
    <dgm:pt modelId="{9FF02B32-A45B-4198-B4BE-242BD3140142}" type="pres">
      <dgm:prSet presAssocID="{43E1AA99-40F9-4D93-9008-B93C140A704C}" presName="spaceBetweenRectangles" presStyleCnt="0"/>
      <dgm:spPr/>
    </dgm:pt>
    <dgm:pt modelId="{EFABB73C-BDD3-47BB-8556-A9C6E83E4E34}" type="pres">
      <dgm:prSet presAssocID="{E360D218-6634-4987-87E0-AFD4C4FF20AA}" presName="composite" presStyleCnt="0"/>
      <dgm:spPr/>
    </dgm:pt>
    <dgm:pt modelId="{D4780FB5-57B5-43AA-B1DE-1A7577762EC8}" type="pres">
      <dgm:prSet presAssocID="{E360D218-6634-4987-87E0-AFD4C4FF20AA}" presName="DropPinPlaceHolder" presStyleCnt="0"/>
      <dgm:spPr/>
    </dgm:pt>
    <dgm:pt modelId="{9166DF49-FE6B-435F-AAA7-4A6319619C9F}" type="pres">
      <dgm:prSet presAssocID="{E360D218-6634-4987-87E0-AFD4C4FF20AA}" presName="DropPin" presStyleLbl="alignNode1" presStyleIdx="1" presStyleCnt="6"/>
      <dgm:spPr/>
    </dgm:pt>
    <dgm:pt modelId="{DDDD508A-7E6F-4586-AC94-C22A858B93F6}" type="pres">
      <dgm:prSet presAssocID="{E360D218-6634-4987-87E0-AFD4C4FF20AA}" presName="Ellipse" presStyleLbl="fgAcc1" presStyleIdx="1" presStyleCnt="6"/>
      <dgm:spPr/>
    </dgm:pt>
    <dgm:pt modelId="{0276F500-84E2-489D-A5A9-1498DC5F1C76}" type="pres">
      <dgm:prSet presAssocID="{E360D218-6634-4987-87E0-AFD4C4FF20AA}" presName="L2TextContainer" presStyleLbl="revTx" presStyleIdx="2" presStyleCnt="12">
        <dgm:presLayoutVars>
          <dgm:bulletEnabled val="1"/>
        </dgm:presLayoutVars>
      </dgm:prSet>
      <dgm:spPr/>
    </dgm:pt>
    <dgm:pt modelId="{08830B31-567A-4E08-A15B-8EB26094932C}" type="pres">
      <dgm:prSet presAssocID="{E360D218-6634-4987-87E0-AFD4C4FF20AA}" presName="L1TextContainer" presStyleLbl="revTx" presStyleIdx="3" presStyleCnt="12">
        <dgm:presLayoutVars>
          <dgm:chMax val="1"/>
          <dgm:chPref val="1"/>
          <dgm:bulletEnabled val="1"/>
        </dgm:presLayoutVars>
      </dgm:prSet>
      <dgm:spPr/>
    </dgm:pt>
    <dgm:pt modelId="{8091050A-0F9C-49E9-BBB1-83A27637E895}" type="pres">
      <dgm:prSet presAssocID="{E360D218-6634-4987-87E0-AFD4C4FF20AA}" presName="ConnectLine" presStyleLbl="dkBgShp" presStyleIdx="3" presStyleCnt="8"/>
      <dgm:spPr>
        <a:solidFill>
          <a:schemeClr val="accent2"/>
        </a:solidFill>
      </dgm:spPr>
    </dgm:pt>
    <dgm:pt modelId="{8F08E80B-8792-44FA-AE05-667F38FF4407}" type="pres">
      <dgm:prSet presAssocID="{E360D218-6634-4987-87E0-AFD4C4FF20AA}" presName="ConnectorPoint" presStyleCnt="0"/>
      <dgm:spPr/>
    </dgm:pt>
    <dgm:pt modelId="{D78B7FB1-B597-4386-9FF4-F3DB8A60D6CE}" type="pres">
      <dgm:prSet presAssocID="{E360D218-6634-4987-87E0-AFD4C4FF20AA}" presName="Bullet" presStyleLbl="lnNode1" presStyleIdx="1" presStyleCnt="6"/>
      <dgm:spPr/>
    </dgm:pt>
    <dgm:pt modelId="{2E48A51B-E801-4590-A03D-2BE69B585D2C}" type="pres">
      <dgm:prSet presAssocID="{E360D218-6634-4987-87E0-AFD4C4FF20AA}" presName="EmptyPlaceHolder" presStyleCnt="0"/>
      <dgm:spPr/>
    </dgm:pt>
    <dgm:pt modelId="{2416ABA9-467F-4954-ACB0-41D522380A4E}" type="pres">
      <dgm:prSet presAssocID="{2380B47E-FD27-4BF4-8C64-5674E7BD2E12}" presName="spaceBetweenRectangles" presStyleCnt="0"/>
      <dgm:spPr/>
    </dgm:pt>
    <dgm:pt modelId="{BEBD0812-88ED-4E83-9785-A881CDFD4F43}" type="pres">
      <dgm:prSet presAssocID="{8025231D-6079-48F9-86C4-58D220D77A9C}" presName="composite" presStyleCnt="0"/>
      <dgm:spPr/>
    </dgm:pt>
    <dgm:pt modelId="{357E9EB2-D491-4C21-A406-34BCFBED95A1}" type="pres">
      <dgm:prSet presAssocID="{8025231D-6079-48F9-86C4-58D220D77A9C}" presName="DropPinPlaceHolder" presStyleCnt="0"/>
      <dgm:spPr/>
    </dgm:pt>
    <dgm:pt modelId="{5BB34045-1606-4DDD-953A-F3138409929B}" type="pres">
      <dgm:prSet presAssocID="{8025231D-6079-48F9-86C4-58D220D77A9C}" presName="DropPin" presStyleLbl="alignNode1" presStyleIdx="2" presStyleCnt="6"/>
      <dgm:spPr/>
    </dgm:pt>
    <dgm:pt modelId="{5F1871A0-4749-4A3D-8A75-3F08D186B655}" type="pres">
      <dgm:prSet presAssocID="{8025231D-6079-48F9-86C4-58D220D77A9C}" presName="Ellipse" presStyleLbl="fgAcc1" presStyleIdx="2" presStyleCnt="6"/>
      <dgm:spPr/>
    </dgm:pt>
    <dgm:pt modelId="{79A256A3-5991-452B-890F-0B9697D564FF}" type="pres">
      <dgm:prSet presAssocID="{8025231D-6079-48F9-86C4-58D220D77A9C}" presName="L2TextContainer" presStyleLbl="revTx" presStyleIdx="4" presStyleCnt="12">
        <dgm:presLayoutVars>
          <dgm:bulletEnabled val="1"/>
        </dgm:presLayoutVars>
      </dgm:prSet>
      <dgm:spPr/>
    </dgm:pt>
    <dgm:pt modelId="{17C396CE-4C9F-4532-B775-6EBB7F4AB011}" type="pres">
      <dgm:prSet presAssocID="{8025231D-6079-48F9-86C4-58D220D77A9C}" presName="L1TextContainer" presStyleLbl="revTx" presStyleIdx="5" presStyleCnt="12">
        <dgm:presLayoutVars>
          <dgm:chMax val="1"/>
          <dgm:chPref val="1"/>
          <dgm:bulletEnabled val="1"/>
        </dgm:presLayoutVars>
      </dgm:prSet>
      <dgm:spPr/>
    </dgm:pt>
    <dgm:pt modelId="{35307181-444F-4A81-8F66-F1ED0B9E4208}" type="pres">
      <dgm:prSet presAssocID="{8025231D-6079-48F9-86C4-58D220D77A9C}" presName="ConnectLine" presStyleLbl="dkBgShp" presStyleIdx="4" presStyleCnt="8"/>
      <dgm:spPr>
        <a:solidFill>
          <a:schemeClr val="accent2"/>
        </a:solidFill>
      </dgm:spPr>
    </dgm:pt>
    <dgm:pt modelId="{084B05FE-B51C-4BFD-B760-52DCD614E4BC}" type="pres">
      <dgm:prSet presAssocID="{8025231D-6079-48F9-86C4-58D220D77A9C}" presName="ConnectorPoint" presStyleCnt="0"/>
      <dgm:spPr/>
    </dgm:pt>
    <dgm:pt modelId="{20FC76CA-5714-435A-9FD7-EDE3CBABFB9C}" type="pres">
      <dgm:prSet presAssocID="{8025231D-6079-48F9-86C4-58D220D77A9C}" presName="Bullet" presStyleLbl="lnNode1" presStyleIdx="2" presStyleCnt="6"/>
      <dgm:spPr/>
    </dgm:pt>
    <dgm:pt modelId="{DCC06959-123C-4059-98C9-63A354277BF1}" type="pres">
      <dgm:prSet presAssocID="{8025231D-6079-48F9-86C4-58D220D77A9C}" presName="EmptyPlaceHolder" presStyleCnt="0"/>
      <dgm:spPr/>
    </dgm:pt>
    <dgm:pt modelId="{A255F265-C372-4661-AAA4-4726C6443606}" type="pres">
      <dgm:prSet presAssocID="{AB317B96-D0B2-4008-BBE0-54014965EACD}" presName="spaceBetweenRectangles" presStyleCnt="0"/>
      <dgm:spPr/>
    </dgm:pt>
    <dgm:pt modelId="{D28C89CB-E766-44B1-9822-F27955B20942}" type="pres">
      <dgm:prSet presAssocID="{52F219AF-BB82-4062-A147-9B6DB5F63155}" presName="composite" presStyleCnt="0"/>
      <dgm:spPr/>
    </dgm:pt>
    <dgm:pt modelId="{18E3FC36-FEA8-473E-99A1-48755F45FC85}" type="pres">
      <dgm:prSet presAssocID="{52F219AF-BB82-4062-A147-9B6DB5F63155}" presName="DropPinPlaceHolder" presStyleCnt="0"/>
      <dgm:spPr/>
    </dgm:pt>
    <dgm:pt modelId="{D426D55A-DDA3-4B58-80D7-32C88E4FAF7C}" type="pres">
      <dgm:prSet presAssocID="{52F219AF-BB82-4062-A147-9B6DB5F63155}" presName="DropPin" presStyleLbl="alignNode1" presStyleIdx="3" presStyleCnt="6"/>
      <dgm:spPr/>
    </dgm:pt>
    <dgm:pt modelId="{A9A1466C-6358-4BBB-8D57-DD077B3FFA03}" type="pres">
      <dgm:prSet presAssocID="{52F219AF-BB82-4062-A147-9B6DB5F63155}" presName="Ellipse" presStyleLbl="fgAcc1" presStyleIdx="3" presStyleCnt="6"/>
      <dgm:spPr/>
    </dgm:pt>
    <dgm:pt modelId="{7CE5EE51-45B1-40C7-98EC-16BC9F1D9026}" type="pres">
      <dgm:prSet presAssocID="{52F219AF-BB82-4062-A147-9B6DB5F63155}" presName="L2TextContainer" presStyleLbl="revTx" presStyleIdx="6" presStyleCnt="12">
        <dgm:presLayoutVars>
          <dgm:bulletEnabled val="1"/>
        </dgm:presLayoutVars>
      </dgm:prSet>
      <dgm:spPr/>
    </dgm:pt>
    <dgm:pt modelId="{26646F5D-DBA4-49C4-AD26-A0588A78F742}" type="pres">
      <dgm:prSet presAssocID="{52F219AF-BB82-4062-A147-9B6DB5F63155}" presName="L1TextContainer" presStyleLbl="revTx" presStyleIdx="7" presStyleCnt="12">
        <dgm:presLayoutVars>
          <dgm:chMax val="1"/>
          <dgm:chPref val="1"/>
          <dgm:bulletEnabled val="1"/>
        </dgm:presLayoutVars>
      </dgm:prSet>
      <dgm:spPr/>
    </dgm:pt>
    <dgm:pt modelId="{22DD76B6-7D4B-4849-8A4C-6437A398603F}" type="pres">
      <dgm:prSet presAssocID="{52F219AF-BB82-4062-A147-9B6DB5F63155}" presName="ConnectLine" presStyleLbl="dkBgShp" presStyleIdx="5" presStyleCnt="8"/>
      <dgm:spPr>
        <a:solidFill>
          <a:schemeClr val="accent2"/>
        </a:solidFill>
      </dgm:spPr>
    </dgm:pt>
    <dgm:pt modelId="{FC265B34-BB33-4508-A6E8-ECDBC1030712}" type="pres">
      <dgm:prSet presAssocID="{52F219AF-BB82-4062-A147-9B6DB5F63155}" presName="ConnectorPoint" presStyleCnt="0"/>
      <dgm:spPr/>
    </dgm:pt>
    <dgm:pt modelId="{6C4B585C-2B6F-4D15-86F3-F9A54E1D16FC}" type="pres">
      <dgm:prSet presAssocID="{52F219AF-BB82-4062-A147-9B6DB5F63155}" presName="Bullet" presStyleLbl="lnNode1" presStyleIdx="3" presStyleCnt="6"/>
      <dgm:spPr/>
    </dgm:pt>
    <dgm:pt modelId="{4CBB03A0-BEA1-4B9E-9440-00923B1C4D27}" type="pres">
      <dgm:prSet presAssocID="{52F219AF-BB82-4062-A147-9B6DB5F63155}" presName="EmptyPlaceHolder" presStyleCnt="0"/>
      <dgm:spPr/>
    </dgm:pt>
    <dgm:pt modelId="{7E1B235F-8CC4-461F-8452-641015D3BC98}" type="pres">
      <dgm:prSet presAssocID="{A1B7D9A2-55B3-464B-9368-F61801619E5E}" presName="spaceBetweenRectangles" presStyleCnt="0"/>
      <dgm:spPr/>
    </dgm:pt>
    <dgm:pt modelId="{FA77B5E6-960E-41F7-86A0-D8B15B1D90F1}" type="pres">
      <dgm:prSet presAssocID="{B2201F77-EB95-46E0-9129-A3B6FD4982F9}" presName="composite" presStyleCnt="0"/>
      <dgm:spPr/>
    </dgm:pt>
    <dgm:pt modelId="{F7F0598C-FC42-4339-B1DD-BD5AE0E37B0D}" type="pres">
      <dgm:prSet presAssocID="{B2201F77-EB95-46E0-9129-A3B6FD4982F9}" presName="DropPinPlaceHolder" presStyleCnt="0"/>
      <dgm:spPr/>
    </dgm:pt>
    <dgm:pt modelId="{CB4B4D40-4711-4E5A-A6F2-43C993C7F798}" type="pres">
      <dgm:prSet presAssocID="{B2201F77-EB95-46E0-9129-A3B6FD4982F9}" presName="DropPin" presStyleLbl="alignNode1" presStyleIdx="4" presStyleCnt="6"/>
      <dgm:spPr/>
    </dgm:pt>
    <dgm:pt modelId="{3C6D2762-439C-4F59-AB0B-FC030ADBDE7D}" type="pres">
      <dgm:prSet presAssocID="{B2201F77-EB95-46E0-9129-A3B6FD4982F9}" presName="Ellipse" presStyleLbl="fgAcc1" presStyleIdx="4" presStyleCnt="6"/>
      <dgm:spPr/>
    </dgm:pt>
    <dgm:pt modelId="{8C1D3755-B99D-4B0B-AB11-CE037788AF73}" type="pres">
      <dgm:prSet presAssocID="{B2201F77-EB95-46E0-9129-A3B6FD4982F9}" presName="L2TextContainer" presStyleLbl="revTx" presStyleIdx="8" presStyleCnt="12">
        <dgm:presLayoutVars>
          <dgm:bulletEnabled val="1"/>
        </dgm:presLayoutVars>
      </dgm:prSet>
      <dgm:spPr/>
    </dgm:pt>
    <dgm:pt modelId="{0868D6D5-42DB-454A-BA35-DCBC47AFBF04}" type="pres">
      <dgm:prSet presAssocID="{B2201F77-EB95-46E0-9129-A3B6FD4982F9}" presName="L1TextContainer" presStyleLbl="revTx" presStyleIdx="9" presStyleCnt="12">
        <dgm:presLayoutVars>
          <dgm:chMax val="1"/>
          <dgm:chPref val="1"/>
          <dgm:bulletEnabled val="1"/>
        </dgm:presLayoutVars>
      </dgm:prSet>
      <dgm:spPr/>
    </dgm:pt>
    <dgm:pt modelId="{D941D3B6-CACF-4DE0-BA10-217616F9A33D}" type="pres">
      <dgm:prSet presAssocID="{B2201F77-EB95-46E0-9129-A3B6FD4982F9}" presName="ConnectLine" presStyleLbl="dkBgShp" presStyleIdx="6" presStyleCnt="8"/>
      <dgm:spPr>
        <a:solidFill>
          <a:schemeClr val="accent2"/>
        </a:solidFill>
      </dgm:spPr>
    </dgm:pt>
    <dgm:pt modelId="{C1F59B5C-E14A-456A-BDC4-CE5236D0F23F}" type="pres">
      <dgm:prSet presAssocID="{B2201F77-EB95-46E0-9129-A3B6FD4982F9}" presName="ConnectorPoint" presStyleCnt="0"/>
      <dgm:spPr/>
    </dgm:pt>
    <dgm:pt modelId="{EDABE6C1-B9C0-4545-96DC-33331BAB9814}" type="pres">
      <dgm:prSet presAssocID="{B2201F77-EB95-46E0-9129-A3B6FD4982F9}" presName="Bullet" presStyleLbl="lnNode1" presStyleIdx="4" presStyleCnt="6"/>
      <dgm:spPr/>
    </dgm:pt>
    <dgm:pt modelId="{B501C327-8ADC-4D91-B97E-DE5C5CF8C4A5}" type="pres">
      <dgm:prSet presAssocID="{B2201F77-EB95-46E0-9129-A3B6FD4982F9}" presName="EmptyPlaceHolder" presStyleCnt="0"/>
      <dgm:spPr/>
    </dgm:pt>
    <dgm:pt modelId="{F144AAF5-3D90-425A-A80D-F11B174475D2}" type="pres">
      <dgm:prSet presAssocID="{DCA6FEC3-0D4F-46D4-842D-AA466D65DD0D}" presName="spaceBetweenRectangles" presStyleCnt="0"/>
      <dgm:spPr/>
    </dgm:pt>
    <dgm:pt modelId="{C3DE218C-93C3-4323-8256-8C9F7952C36D}" type="pres">
      <dgm:prSet presAssocID="{3B1AD5BC-2DAD-40D2-B7F2-E8AC28E1D9B4}" presName="composite" presStyleCnt="0"/>
      <dgm:spPr/>
    </dgm:pt>
    <dgm:pt modelId="{D983D7FF-A30F-4E4D-A96B-ECFA88497F93}" type="pres">
      <dgm:prSet presAssocID="{3B1AD5BC-2DAD-40D2-B7F2-E8AC28E1D9B4}" presName="DropPinPlaceHolder" presStyleCnt="0"/>
      <dgm:spPr/>
    </dgm:pt>
    <dgm:pt modelId="{A959DE8A-46F0-48E6-8357-CAB41B1C1B72}" type="pres">
      <dgm:prSet presAssocID="{3B1AD5BC-2DAD-40D2-B7F2-E8AC28E1D9B4}" presName="DropPin" presStyleLbl="alignNode1" presStyleIdx="5" presStyleCnt="6"/>
      <dgm:spPr/>
    </dgm:pt>
    <dgm:pt modelId="{7EFE24CA-8156-4C4C-9A78-6C45CA3A2DB8}" type="pres">
      <dgm:prSet presAssocID="{3B1AD5BC-2DAD-40D2-B7F2-E8AC28E1D9B4}" presName="Ellipse" presStyleLbl="fgAcc1" presStyleIdx="5" presStyleCnt="6"/>
      <dgm:spPr/>
    </dgm:pt>
    <dgm:pt modelId="{45B42A76-A017-49EC-9092-85AB38F90591}" type="pres">
      <dgm:prSet presAssocID="{3B1AD5BC-2DAD-40D2-B7F2-E8AC28E1D9B4}" presName="L2TextContainer" presStyleLbl="revTx" presStyleIdx="10" presStyleCnt="12">
        <dgm:presLayoutVars>
          <dgm:bulletEnabled val="1"/>
        </dgm:presLayoutVars>
      </dgm:prSet>
      <dgm:spPr/>
    </dgm:pt>
    <dgm:pt modelId="{6AD6C5A1-1CC0-407D-8B1D-B9C2CAFAFE5E}" type="pres">
      <dgm:prSet presAssocID="{3B1AD5BC-2DAD-40D2-B7F2-E8AC28E1D9B4}" presName="L1TextContainer" presStyleLbl="revTx" presStyleIdx="11" presStyleCnt="12">
        <dgm:presLayoutVars>
          <dgm:chMax val="1"/>
          <dgm:chPref val="1"/>
          <dgm:bulletEnabled val="1"/>
        </dgm:presLayoutVars>
      </dgm:prSet>
      <dgm:spPr/>
    </dgm:pt>
    <dgm:pt modelId="{D7E2BE8B-A856-43B0-BFF2-2BB32FF08871}" type="pres">
      <dgm:prSet presAssocID="{3B1AD5BC-2DAD-40D2-B7F2-E8AC28E1D9B4}" presName="ConnectLine" presStyleLbl="dkBgShp" presStyleIdx="7" presStyleCnt="8"/>
      <dgm:spPr>
        <a:solidFill>
          <a:schemeClr val="accent2"/>
        </a:solidFill>
      </dgm:spPr>
    </dgm:pt>
    <dgm:pt modelId="{72C67902-E21D-40C2-9307-62E6E9A21545}" type="pres">
      <dgm:prSet presAssocID="{3B1AD5BC-2DAD-40D2-B7F2-E8AC28E1D9B4}" presName="ConnectorPoint" presStyleCnt="0"/>
      <dgm:spPr/>
    </dgm:pt>
    <dgm:pt modelId="{35B99ECD-065C-4159-A49E-369AD9DAC280}" type="pres">
      <dgm:prSet presAssocID="{3B1AD5BC-2DAD-40D2-B7F2-E8AC28E1D9B4}" presName="Bullet" presStyleLbl="lnNode1" presStyleIdx="5" presStyleCnt="6"/>
      <dgm:spPr/>
    </dgm:pt>
    <dgm:pt modelId="{2E8F2EF8-D3F3-4729-ABC9-EB00F544CCBF}" type="pres">
      <dgm:prSet presAssocID="{3B1AD5BC-2DAD-40D2-B7F2-E8AC28E1D9B4}" presName="EmptyPlaceHolder" presStyleCnt="0"/>
      <dgm:spPr/>
    </dgm:pt>
  </dgm:ptLst>
  <dgm:cxnLst>
    <dgm:cxn modelId="{12626205-FE2F-48D4-A386-4658DD387DA3}" type="presOf" srcId="{158EE802-508F-4473-8EBC-7A3224E46CE7}" destId="{7CE5EE51-45B1-40C7-98EC-16BC9F1D9026}" srcOrd="0" destOrd="0" presId="urn:microsoft.com/office/officeart/2024/layout/BulletTimeline#1"/>
    <dgm:cxn modelId="{4D2F5017-89CE-406C-A8FE-E65FEBD4C68B}" srcId="{8025231D-6079-48F9-86C4-58D220D77A9C}" destId="{62F0BAD1-CFBD-4BF7-9D76-22E62D7653D7}" srcOrd="0" destOrd="0" parTransId="{5A1C280E-3053-400B-8767-834B42F42D15}" sibTransId="{9E4FB831-F75A-4506-AB1B-28C4325143CA}"/>
    <dgm:cxn modelId="{85B2E11D-1FAA-4B3D-B916-4B034A635087}" type="presOf" srcId="{F7DD5B18-A59E-4262-8D82-8D9236BC82D6}" destId="{DEBC325F-C9B0-4856-A407-3CBABF030308}" srcOrd="0" destOrd="0" presId="urn:microsoft.com/office/officeart/2024/layout/BulletTimeline#1"/>
    <dgm:cxn modelId="{170F6D20-068B-4704-BE0E-7E267B0AB5EF}" type="presOf" srcId="{44889271-6373-4B5F-BBD9-FC4A78FFBD96}" destId="{45B42A76-A017-49EC-9092-85AB38F90591}" srcOrd="0" destOrd="2" presId="urn:microsoft.com/office/officeart/2024/layout/BulletTimeline#1"/>
    <dgm:cxn modelId="{627D8B20-55FC-4654-B432-1362375ADD84}" type="presOf" srcId="{5C9E98C2-6C32-48FC-B387-63B07894230D}" destId="{79A256A3-5991-452B-890F-0B9697D564FF}" srcOrd="0" destOrd="1" presId="urn:microsoft.com/office/officeart/2024/layout/BulletTimeline#1"/>
    <dgm:cxn modelId="{A2B2E122-E21B-491D-8ED3-54B112A1733A}" type="presOf" srcId="{62F0BAD1-CFBD-4BF7-9D76-22E62D7653D7}" destId="{79A256A3-5991-452B-890F-0B9697D564FF}" srcOrd="0" destOrd="0" presId="urn:microsoft.com/office/officeart/2024/layout/BulletTimeline#1"/>
    <dgm:cxn modelId="{5C05BC25-BBD5-4353-87FB-3E25737B523F}" type="presOf" srcId="{E360D218-6634-4987-87E0-AFD4C4FF20AA}" destId="{08830B31-567A-4E08-A15B-8EB26094932C}" srcOrd="0" destOrd="0" presId="urn:microsoft.com/office/officeart/2024/layout/BulletTimeline#1"/>
    <dgm:cxn modelId="{264BC936-CFAF-464B-831D-5817B3C1A711}" type="presOf" srcId="{0D541371-AA19-4A77-BFDD-482072EA5929}" destId="{45B42A76-A017-49EC-9092-85AB38F90591}" srcOrd="0" destOrd="1" presId="urn:microsoft.com/office/officeart/2024/layout/BulletTimeline#1"/>
    <dgm:cxn modelId="{C9DF1A3E-4127-40A2-B06A-DF7F871D1E67}" type="presOf" srcId="{3B1AD5BC-2DAD-40D2-B7F2-E8AC28E1D9B4}" destId="{6AD6C5A1-1CC0-407D-8B1D-B9C2CAFAFE5E}" srcOrd="0" destOrd="0" presId="urn:microsoft.com/office/officeart/2024/layout/BulletTimeline#1"/>
    <dgm:cxn modelId="{94C4284C-9E3D-4A17-9C0A-45FD74F50F48}" srcId="{95E5D694-D7C3-4E44-803B-924767A2147F}" destId="{B2201F77-EB95-46E0-9129-A3B6FD4982F9}" srcOrd="4" destOrd="0" parTransId="{388877E8-660D-4B5B-B429-191C1DF7BE18}" sibTransId="{DCA6FEC3-0D4F-46D4-842D-AA466D65DD0D}"/>
    <dgm:cxn modelId="{0BF5BE6C-BBEB-4F5E-8E5C-DD86B4349203}" srcId="{95E5D694-D7C3-4E44-803B-924767A2147F}" destId="{E360D218-6634-4987-87E0-AFD4C4FF20AA}" srcOrd="1" destOrd="0" parTransId="{7500F695-A0CA-46F0-8027-3D1CFB6E64A8}" sibTransId="{2380B47E-FD27-4BF4-8C64-5674E7BD2E12}"/>
    <dgm:cxn modelId="{1CA2E770-791E-4159-8679-8578613E3871}" type="presOf" srcId="{95E5D694-D7C3-4E44-803B-924767A2147F}" destId="{A7AF035F-56D2-433E-9A48-6036BE6F61C4}" srcOrd="0" destOrd="0" presId="urn:microsoft.com/office/officeart/2024/layout/BulletTimeline#1"/>
    <dgm:cxn modelId="{EC036C75-6A77-4A17-A138-EA95CF4DFD49}" type="presOf" srcId="{B2201F77-EB95-46E0-9129-A3B6FD4982F9}" destId="{0868D6D5-42DB-454A-BA35-DCBC47AFBF04}" srcOrd="0" destOrd="0" presId="urn:microsoft.com/office/officeart/2024/layout/BulletTimeline#1"/>
    <dgm:cxn modelId="{EAC2FA57-8240-4224-8E55-0B42B8A91178}" srcId="{3B1AD5BC-2DAD-40D2-B7F2-E8AC28E1D9B4}" destId="{70FBA168-5C62-4635-8BC6-5721E55E9CCE}" srcOrd="0" destOrd="0" parTransId="{AC2A7E8C-2B13-4AE4-91E2-DFDD409BEEE1}" sibTransId="{4D46E8A1-27FF-44D2-9033-689AAB1D93AB}"/>
    <dgm:cxn modelId="{F38A0F8B-27DF-4D96-8275-D9FA7FA37C96}" srcId="{95E5D694-D7C3-4E44-803B-924767A2147F}" destId="{8025231D-6079-48F9-86C4-58D220D77A9C}" srcOrd="2" destOrd="0" parTransId="{F7DA8757-84EC-4AB6-B935-C419A57B48B0}" sibTransId="{AB317B96-D0B2-4008-BBE0-54014965EACD}"/>
    <dgm:cxn modelId="{312E559B-B107-4BDB-BDCC-631485627664}" type="presOf" srcId="{BE22A304-A571-41A0-9A8E-0C884BE30731}" destId="{0276F500-84E2-489D-A5A9-1498DC5F1C76}" srcOrd="0" destOrd="0" presId="urn:microsoft.com/office/officeart/2024/layout/BulletTimeline#1"/>
    <dgm:cxn modelId="{D108B49D-4E4C-4D18-92FC-B5D0F8E68B33}" srcId="{3B1AD5BC-2DAD-40D2-B7F2-E8AC28E1D9B4}" destId="{44889271-6373-4B5F-BBD9-FC4A78FFBD96}" srcOrd="2" destOrd="0" parTransId="{C7800525-F322-4775-BB56-13453D8EFAF2}" sibTransId="{145E1DDB-436A-4CA0-8CFA-CAF2CA07EC70}"/>
    <dgm:cxn modelId="{5C2788A5-CE28-471C-80BA-F8F4E19B03DB}" srcId="{95E5D694-D7C3-4E44-803B-924767A2147F}" destId="{52F219AF-BB82-4062-A147-9B6DB5F63155}" srcOrd="3" destOrd="0" parTransId="{4D5D54E7-B9CF-4CF0-85A9-C8EB050D3625}" sibTransId="{A1B7D9A2-55B3-464B-9368-F61801619E5E}"/>
    <dgm:cxn modelId="{19FB8CA6-1F4D-40EC-8BDB-D5B254C9233D}" type="presOf" srcId="{70FBA168-5C62-4635-8BC6-5721E55E9CCE}" destId="{45B42A76-A017-49EC-9092-85AB38F90591}" srcOrd="0" destOrd="0" presId="urn:microsoft.com/office/officeart/2024/layout/BulletTimeline#1"/>
    <dgm:cxn modelId="{7270A9B3-2163-4D10-9229-C1D7D55595A4}" srcId="{E360D218-6634-4987-87E0-AFD4C4FF20AA}" destId="{BE22A304-A571-41A0-9A8E-0C884BE30731}" srcOrd="0" destOrd="0" parTransId="{663DE64A-7F43-4F68-870F-11E0217AF049}" sibTransId="{8C318D31-4E0E-49E4-B417-23C12A8F6F21}"/>
    <dgm:cxn modelId="{31430DB7-536F-417D-A1F8-E9C1ADA9E647}" srcId="{8025231D-6079-48F9-86C4-58D220D77A9C}" destId="{5C9E98C2-6C32-48FC-B387-63B07894230D}" srcOrd="1" destOrd="0" parTransId="{01B6AD0B-3FB2-4FAB-8284-557D6474050B}" sibTransId="{AE24FB0E-4809-494A-841A-7D79575DF2C3}"/>
    <dgm:cxn modelId="{03A571C2-1B01-402E-AA59-AF9C00F841E6}" srcId="{F7DD5B18-A59E-4262-8D82-8D9236BC82D6}" destId="{E687FF40-3A2D-4B95-8593-424288F98BA5}" srcOrd="0" destOrd="0" parTransId="{585161D4-A670-4FE3-BBB6-05AD60051F7C}" sibTransId="{4DFEE313-D125-4AD6-85F5-658B200E3D61}"/>
    <dgm:cxn modelId="{C3DE35CB-0505-47FA-B018-3A4F28ED0DD1}" srcId="{B2201F77-EB95-46E0-9129-A3B6FD4982F9}" destId="{0E0F1D82-DAD0-4785-8187-24FD3A29422C}" srcOrd="0" destOrd="0" parTransId="{8A7A52FE-4325-468D-B3B4-C329EB8910D9}" sibTransId="{BAAB739E-23F0-46AE-9701-44FF43A6F9F2}"/>
    <dgm:cxn modelId="{15187CCB-A42E-460A-8BB0-BFD2954D158F}" srcId="{52F219AF-BB82-4062-A147-9B6DB5F63155}" destId="{158EE802-508F-4473-8EBC-7A3224E46CE7}" srcOrd="0" destOrd="0" parTransId="{D3C0ADA0-8BF3-4FD7-87FA-AE804C0B98B5}" sibTransId="{DC2FBB8F-AFC5-4EBA-9339-DF1C40E3103C}"/>
    <dgm:cxn modelId="{06524CCE-5B66-4C63-B806-4FDA8190D1B7}" srcId="{95E5D694-D7C3-4E44-803B-924767A2147F}" destId="{3B1AD5BC-2DAD-40D2-B7F2-E8AC28E1D9B4}" srcOrd="5" destOrd="0" parTransId="{0776F08D-74BB-4A40-96E4-AFB93783650C}" sibTransId="{5D76BBC8-FF8A-4298-BDBA-7CB5AA2A68BE}"/>
    <dgm:cxn modelId="{329273D5-7EAD-4262-999F-BD6711FD40E4}" type="presOf" srcId="{8025231D-6079-48F9-86C4-58D220D77A9C}" destId="{17C396CE-4C9F-4532-B775-6EBB7F4AB011}" srcOrd="0" destOrd="0" presId="urn:microsoft.com/office/officeart/2024/layout/BulletTimeline#1"/>
    <dgm:cxn modelId="{3DD234D6-B3AD-4ECB-9D28-37139F1C04D1}" type="presOf" srcId="{52F219AF-BB82-4062-A147-9B6DB5F63155}" destId="{26646F5D-DBA4-49C4-AD26-A0588A78F742}" srcOrd="0" destOrd="0" presId="urn:microsoft.com/office/officeart/2024/layout/BulletTimeline#1"/>
    <dgm:cxn modelId="{23F1A6D6-104E-4643-9AB1-AC473772E796}" srcId="{3B1AD5BC-2DAD-40D2-B7F2-E8AC28E1D9B4}" destId="{0D541371-AA19-4A77-BFDD-482072EA5929}" srcOrd="1" destOrd="0" parTransId="{A2906940-C710-484B-B8B1-6C9C106A181B}" sibTransId="{5D89DC40-1C5E-4657-9861-98D25A877BD8}"/>
    <dgm:cxn modelId="{DB4DACD6-42F4-48F5-A740-863CBC814A2F}" srcId="{95E5D694-D7C3-4E44-803B-924767A2147F}" destId="{F7DD5B18-A59E-4262-8D82-8D9236BC82D6}" srcOrd="0" destOrd="0" parTransId="{882F27EC-61D7-418B-9C20-1E2DF444060A}" sibTransId="{43E1AA99-40F9-4D93-9008-B93C140A704C}"/>
    <dgm:cxn modelId="{F3BA48DE-F6C0-4FF8-B7A6-BCC6125619A5}" type="presOf" srcId="{E687FF40-3A2D-4B95-8593-424288F98BA5}" destId="{4B9B2BDE-4582-4730-AA0F-BF33E3CA9F1E}" srcOrd="0" destOrd="0" presId="urn:microsoft.com/office/officeart/2024/layout/BulletTimeline#1"/>
    <dgm:cxn modelId="{01B493EE-DFE9-419F-ACFC-8F38F8EA72C2}" type="presOf" srcId="{0E0F1D82-DAD0-4785-8187-24FD3A29422C}" destId="{8C1D3755-B99D-4B0B-AB11-CE037788AF73}" srcOrd="0" destOrd="0" presId="urn:microsoft.com/office/officeart/2024/layout/BulletTimeline#1"/>
    <dgm:cxn modelId="{6F8A9286-341B-4EDE-851E-F40989E7C035}" type="presParOf" srcId="{A7AF035F-56D2-433E-9A48-6036BE6F61C4}" destId="{D17EB262-E6DC-4525-A191-4FF0DB5220A2}" srcOrd="0" destOrd="0" presId="urn:microsoft.com/office/officeart/2024/layout/BulletTimeline#1"/>
    <dgm:cxn modelId="{0E75C3E0-C396-4503-A1A7-AA20225C771B}" type="presParOf" srcId="{D17EB262-E6DC-4525-A191-4FF0DB5220A2}" destId="{C3A90D41-479A-4AD2-8312-B7D12FB193DF}" srcOrd="0" destOrd="0" presId="urn:microsoft.com/office/officeart/2024/layout/BulletTimeline#1"/>
    <dgm:cxn modelId="{BD2CEA62-D0EA-4506-83B6-5A5A7FEE3145}" type="presParOf" srcId="{D17EB262-E6DC-4525-A191-4FF0DB5220A2}" destId="{F441F60F-CD4D-4D98-94AD-F28D73C2E1AD}" srcOrd="1" destOrd="0" presId="urn:microsoft.com/office/officeart/2024/layout/BulletTimeline#1"/>
    <dgm:cxn modelId="{2CF88227-E28E-4486-B8C4-888F72F1B6D2}" type="presParOf" srcId="{A7AF035F-56D2-433E-9A48-6036BE6F61C4}" destId="{DB8D0008-5DED-4A18-8650-B38787D6B53C}" srcOrd="1" destOrd="0" presId="urn:microsoft.com/office/officeart/2024/layout/BulletTimeline#1"/>
    <dgm:cxn modelId="{D322BE0A-2C52-4183-97E9-3DBBF392E48B}" type="presParOf" srcId="{DB8D0008-5DED-4A18-8650-B38787D6B53C}" destId="{847437E9-E105-49D7-92B6-EED88DB4D88F}" srcOrd="0" destOrd="0" presId="urn:microsoft.com/office/officeart/2024/layout/BulletTimeline#1"/>
    <dgm:cxn modelId="{1E0B7D17-80D6-4685-A58C-7D0062A19A02}" type="presParOf" srcId="{847437E9-E105-49D7-92B6-EED88DB4D88F}" destId="{94D8FAE7-EA22-4608-AC27-52B42DBE5787}" srcOrd="0" destOrd="0" presId="urn:microsoft.com/office/officeart/2024/layout/BulletTimeline#1"/>
    <dgm:cxn modelId="{4A7BA464-47B8-4AB1-ADEA-0EFC4EF1CD29}" type="presParOf" srcId="{94D8FAE7-EA22-4608-AC27-52B42DBE5787}" destId="{98997838-3223-44DC-BB40-31D72A8E0D13}" srcOrd="0" destOrd="0" presId="urn:microsoft.com/office/officeart/2024/layout/BulletTimeline#1"/>
    <dgm:cxn modelId="{A7076E1E-D2A2-4103-80F2-3B1560DCE17C}" type="presParOf" srcId="{94D8FAE7-EA22-4608-AC27-52B42DBE5787}" destId="{D13A5238-437E-4E07-9902-4BF90AC0544E}" srcOrd="1" destOrd="0" presId="urn:microsoft.com/office/officeart/2024/layout/BulletTimeline#1"/>
    <dgm:cxn modelId="{883C5680-BA59-4ABC-8482-02E04B1D4589}" type="presParOf" srcId="{847437E9-E105-49D7-92B6-EED88DB4D88F}" destId="{4B9B2BDE-4582-4730-AA0F-BF33E3CA9F1E}" srcOrd="1" destOrd="0" presId="urn:microsoft.com/office/officeart/2024/layout/BulletTimeline#1"/>
    <dgm:cxn modelId="{54149375-2225-4628-8F29-9D29E6DBED57}" type="presParOf" srcId="{847437E9-E105-49D7-92B6-EED88DB4D88F}" destId="{DEBC325F-C9B0-4856-A407-3CBABF030308}" srcOrd="2" destOrd="0" presId="urn:microsoft.com/office/officeart/2024/layout/BulletTimeline#1"/>
    <dgm:cxn modelId="{E36DF6D8-C015-4BF3-AF61-F7FFA44ADDBF}" type="presParOf" srcId="{847437E9-E105-49D7-92B6-EED88DB4D88F}" destId="{8A94639F-C732-44FA-93A1-CED3C9D0C1D5}" srcOrd="3" destOrd="0" presId="urn:microsoft.com/office/officeart/2024/layout/BulletTimeline#1"/>
    <dgm:cxn modelId="{6061BFB2-B79D-4944-93B0-A03302D49D4C}" type="presParOf" srcId="{847437E9-E105-49D7-92B6-EED88DB4D88F}" destId="{5272EECD-73E9-49C0-9663-6C1DF7F53C8D}" srcOrd="4" destOrd="0" presId="urn:microsoft.com/office/officeart/2024/layout/BulletTimeline#1"/>
    <dgm:cxn modelId="{E37AC6B9-6E6A-4F39-A714-1C0633F6B8B7}" type="presParOf" srcId="{5272EECD-73E9-49C0-9663-6C1DF7F53C8D}" destId="{3C648F3D-17E3-438F-BCB1-88885C50C04E}" srcOrd="0" destOrd="0" presId="urn:microsoft.com/office/officeart/2024/layout/BulletTimeline#1"/>
    <dgm:cxn modelId="{20096152-5B95-4B31-811B-8BF441B802A3}" type="presParOf" srcId="{847437E9-E105-49D7-92B6-EED88DB4D88F}" destId="{05028772-AA8D-4F90-890C-B9F1B13EFD20}" srcOrd="5" destOrd="0" presId="urn:microsoft.com/office/officeart/2024/layout/BulletTimeline#1"/>
    <dgm:cxn modelId="{0B92CE41-2A18-496E-B561-2522DC7C09A8}" type="presParOf" srcId="{DB8D0008-5DED-4A18-8650-B38787D6B53C}" destId="{9FF02B32-A45B-4198-B4BE-242BD3140142}" srcOrd="1" destOrd="0" presId="urn:microsoft.com/office/officeart/2024/layout/BulletTimeline#1"/>
    <dgm:cxn modelId="{A4A21BFA-6FD1-4102-BFDF-6B1FEB3F4873}" type="presParOf" srcId="{DB8D0008-5DED-4A18-8650-B38787D6B53C}" destId="{EFABB73C-BDD3-47BB-8556-A9C6E83E4E34}" srcOrd="2" destOrd="0" presId="urn:microsoft.com/office/officeart/2024/layout/BulletTimeline#1"/>
    <dgm:cxn modelId="{04232B1C-C043-4482-89A6-7F8A95D87B1E}" type="presParOf" srcId="{EFABB73C-BDD3-47BB-8556-A9C6E83E4E34}" destId="{D4780FB5-57B5-43AA-B1DE-1A7577762EC8}" srcOrd="0" destOrd="0" presId="urn:microsoft.com/office/officeart/2024/layout/BulletTimeline#1"/>
    <dgm:cxn modelId="{0D3B704C-A74D-49C0-B910-574E51A97580}" type="presParOf" srcId="{D4780FB5-57B5-43AA-B1DE-1A7577762EC8}" destId="{9166DF49-FE6B-435F-AAA7-4A6319619C9F}" srcOrd="0" destOrd="0" presId="urn:microsoft.com/office/officeart/2024/layout/BulletTimeline#1"/>
    <dgm:cxn modelId="{FCFC3A75-11D4-434C-8B32-D63CAD434447}" type="presParOf" srcId="{D4780FB5-57B5-43AA-B1DE-1A7577762EC8}" destId="{DDDD508A-7E6F-4586-AC94-C22A858B93F6}" srcOrd="1" destOrd="0" presId="urn:microsoft.com/office/officeart/2024/layout/BulletTimeline#1"/>
    <dgm:cxn modelId="{60C2C401-3011-4BCD-AACC-5150C49DA678}" type="presParOf" srcId="{EFABB73C-BDD3-47BB-8556-A9C6E83E4E34}" destId="{0276F500-84E2-489D-A5A9-1498DC5F1C76}" srcOrd="1" destOrd="0" presId="urn:microsoft.com/office/officeart/2024/layout/BulletTimeline#1"/>
    <dgm:cxn modelId="{80120C20-C987-4AF0-AC59-E4300D38BF92}" type="presParOf" srcId="{EFABB73C-BDD3-47BB-8556-A9C6E83E4E34}" destId="{08830B31-567A-4E08-A15B-8EB26094932C}" srcOrd="2" destOrd="0" presId="urn:microsoft.com/office/officeart/2024/layout/BulletTimeline#1"/>
    <dgm:cxn modelId="{D060F1B3-1BF9-4353-8983-6011C2FD719D}" type="presParOf" srcId="{EFABB73C-BDD3-47BB-8556-A9C6E83E4E34}" destId="{8091050A-0F9C-49E9-BBB1-83A27637E895}" srcOrd="3" destOrd="0" presId="urn:microsoft.com/office/officeart/2024/layout/BulletTimeline#1"/>
    <dgm:cxn modelId="{7C5FC499-2293-4E54-94A7-F7C0816999D9}" type="presParOf" srcId="{EFABB73C-BDD3-47BB-8556-A9C6E83E4E34}" destId="{8F08E80B-8792-44FA-AE05-667F38FF4407}" srcOrd="4" destOrd="0" presId="urn:microsoft.com/office/officeart/2024/layout/BulletTimeline#1"/>
    <dgm:cxn modelId="{6868C1E9-FC8B-4C46-A9FA-21F18DDA62E1}" type="presParOf" srcId="{8F08E80B-8792-44FA-AE05-667F38FF4407}" destId="{D78B7FB1-B597-4386-9FF4-F3DB8A60D6CE}" srcOrd="0" destOrd="0" presId="urn:microsoft.com/office/officeart/2024/layout/BulletTimeline#1"/>
    <dgm:cxn modelId="{9D32217C-C6C3-4C38-A2C7-FB15A419E6E4}" type="presParOf" srcId="{EFABB73C-BDD3-47BB-8556-A9C6E83E4E34}" destId="{2E48A51B-E801-4590-A03D-2BE69B585D2C}" srcOrd="5" destOrd="0" presId="urn:microsoft.com/office/officeart/2024/layout/BulletTimeline#1"/>
    <dgm:cxn modelId="{1489A01C-0242-4044-888A-DC206944D673}" type="presParOf" srcId="{DB8D0008-5DED-4A18-8650-B38787D6B53C}" destId="{2416ABA9-467F-4954-ACB0-41D522380A4E}" srcOrd="3" destOrd="0" presId="urn:microsoft.com/office/officeart/2024/layout/BulletTimeline#1"/>
    <dgm:cxn modelId="{53D3AF48-45CE-4471-AF4F-0965CC135DE2}" type="presParOf" srcId="{DB8D0008-5DED-4A18-8650-B38787D6B53C}" destId="{BEBD0812-88ED-4E83-9785-A881CDFD4F43}" srcOrd="4" destOrd="0" presId="urn:microsoft.com/office/officeart/2024/layout/BulletTimeline#1"/>
    <dgm:cxn modelId="{F2989A13-1C64-4B77-ABBE-618E90BA21BC}" type="presParOf" srcId="{BEBD0812-88ED-4E83-9785-A881CDFD4F43}" destId="{357E9EB2-D491-4C21-A406-34BCFBED95A1}" srcOrd="0" destOrd="0" presId="urn:microsoft.com/office/officeart/2024/layout/BulletTimeline#1"/>
    <dgm:cxn modelId="{EB4B181C-E67A-4259-88F1-D682E42D00B0}" type="presParOf" srcId="{357E9EB2-D491-4C21-A406-34BCFBED95A1}" destId="{5BB34045-1606-4DDD-953A-F3138409929B}" srcOrd="0" destOrd="0" presId="urn:microsoft.com/office/officeart/2024/layout/BulletTimeline#1"/>
    <dgm:cxn modelId="{16F6822F-098E-4BB5-956C-0500A3B76D83}" type="presParOf" srcId="{357E9EB2-D491-4C21-A406-34BCFBED95A1}" destId="{5F1871A0-4749-4A3D-8A75-3F08D186B655}" srcOrd="1" destOrd="0" presId="urn:microsoft.com/office/officeart/2024/layout/BulletTimeline#1"/>
    <dgm:cxn modelId="{2F78F9C7-3380-43C8-A485-20F0DCF4CD72}" type="presParOf" srcId="{BEBD0812-88ED-4E83-9785-A881CDFD4F43}" destId="{79A256A3-5991-452B-890F-0B9697D564FF}" srcOrd="1" destOrd="0" presId="urn:microsoft.com/office/officeart/2024/layout/BulletTimeline#1"/>
    <dgm:cxn modelId="{EE3DBB1F-6FA9-4BFB-9F2A-954E7862C878}" type="presParOf" srcId="{BEBD0812-88ED-4E83-9785-A881CDFD4F43}" destId="{17C396CE-4C9F-4532-B775-6EBB7F4AB011}" srcOrd="2" destOrd="0" presId="urn:microsoft.com/office/officeart/2024/layout/BulletTimeline#1"/>
    <dgm:cxn modelId="{7985D1A6-250C-4B59-B00C-A02F525D6FAD}" type="presParOf" srcId="{BEBD0812-88ED-4E83-9785-A881CDFD4F43}" destId="{35307181-444F-4A81-8F66-F1ED0B9E4208}" srcOrd="3" destOrd="0" presId="urn:microsoft.com/office/officeart/2024/layout/BulletTimeline#1"/>
    <dgm:cxn modelId="{5C5CD5DF-6764-4C74-A6BB-2BF76BA67A8F}" type="presParOf" srcId="{BEBD0812-88ED-4E83-9785-A881CDFD4F43}" destId="{084B05FE-B51C-4BFD-B760-52DCD614E4BC}" srcOrd="4" destOrd="0" presId="urn:microsoft.com/office/officeart/2024/layout/BulletTimeline#1"/>
    <dgm:cxn modelId="{727381E4-883E-4C8D-AB82-7A7F85B03C22}" type="presParOf" srcId="{084B05FE-B51C-4BFD-B760-52DCD614E4BC}" destId="{20FC76CA-5714-435A-9FD7-EDE3CBABFB9C}" srcOrd="0" destOrd="0" presId="urn:microsoft.com/office/officeart/2024/layout/BulletTimeline#1"/>
    <dgm:cxn modelId="{EF983BF7-90DD-4ACC-895A-89918A333DC0}" type="presParOf" srcId="{BEBD0812-88ED-4E83-9785-A881CDFD4F43}" destId="{DCC06959-123C-4059-98C9-63A354277BF1}" srcOrd="5" destOrd="0" presId="urn:microsoft.com/office/officeart/2024/layout/BulletTimeline#1"/>
    <dgm:cxn modelId="{67FB0002-005F-4F75-A732-7F1D1D2DE309}" type="presParOf" srcId="{DB8D0008-5DED-4A18-8650-B38787D6B53C}" destId="{A255F265-C372-4661-AAA4-4726C6443606}" srcOrd="5" destOrd="0" presId="urn:microsoft.com/office/officeart/2024/layout/BulletTimeline#1"/>
    <dgm:cxn modelId="{00E23C4C-1C05-497D-81B1-662534A717CB}" type="presParOf" srcId="{DB8D0008-5DED-4A18-8650-B38787D6B53C}" destId="{D28C89CB-E766-44B1-9822-F27955B20942}" srcOrd="6" destOrd="0" presId="urn:microsoft.com/office/officeart/2024/layout/BulletTimeline#1"/>
    <dgm:cxn modelId="{2005F45B-C687-4A04-897B-C916DEC769EC}" type="presParOf" srcId="{D28C89CB-E766-44B1-9822-F27955B20942}" destId="{18E3FC36-FEA8-473E-99A1-48755F45FC85}" srcOrd="0" destOrd="0" presId="urn:microsoft.com/office/officeart/2024/layout/BulletTimeline#1"/>
    <dgm:cxn modelId="{9A2185E3-B270-48EC-94FB-A3B0785EC1BA}" type="presParOf" srcId="{18E3FC36-FEA8-473E-99A1-48755F45FC85}" destId="{D426D55A-DDA3-4B58-80D7-32C88E4FAF7C}" srcOrd="0" destOrd="0" presId="urn:microsoft.com/office/officeart/2024/layout/BulletTimeline#1"/>
    <dgm:cxn modelId="{B3183B60-9DCB-47C5-96FD-21BE4BE11888}" type="presParOf" srcId="{18E3FC36-FEA8-473E-99A1-48755F45FC85}" destId="{A9A1466C-6358-4BBB-8D57-DD077B3FFA03}" srcOrd="1" destOrd="0" presId="urn:microsoft.com/office/officeart/2024/layout/BulletTimeline#1"/>
    <dgm:cxn modelId="{1AC5BDA9-1C51-479C-AB58-3E44E1BE2148}" type="presParOf" srcId="{D28C89CB-E766-44B1-9822-F27955B20942}" destId="{7CE5EE51-45B1-40C7-98EC-16BC9F1D9026}" srcOrd="1" destOrd="0" presId="urn:microsoft.com/office/officeart/2024/layout/BulletTimeline#1"/>
    <dgm:cxn modelId="{577EA017-763A-4C42-A37F-6E9108E2927B}" type="presParOf" srcId="{D28C89CB-E766-44B1-9822-F27955B20942}" destId="{26646F5D-DBA4-49C4-AD26-A0588A78F742}" srcOrd="2" destOrd="0" presId="urn:microsoft.com/office/officeart/2024/layout/BulletTimeline#1"/>
    <dgm:cxn modelId="{D95D97D2-89A8-43FF-9FFE-468B4DEDFFEB}" type="presParOf" srcId="{D28C89CB-E766-44B1-9822-F27955B20942}" destId="{22DD76B6-7D4B-4849-8A4C-6437A398603F}" srcOrd="3" destOrd="0" presId="urn:microsoft.com/office/officeart/2024/layout/BulletTimeline#1"/>
    <dgm:cxn modelId="{7E74CDB5-FBBE-4363-9D94-2BF93E3B25C3}" type="presParOf" srcId="{D28C89CB-E766-44B1-9822-F27955B20942}" destId="{FC265B34-BB33-4508-A6E8-ECDBC1030712}" srcOrd="4" destOrd="0" presId="urn:microsoft.com/office/officeart/2024/layout/BulletTimeline#1"/>
    <dgm:cxn modelId="{04CCD244-6A02-44D2-858F-4E91BD30CBDC}" type="presParOf" srcId="{FC265B34-BB33-4508-A6E8-ECDBC1030712}" destId="{6C4B585C-2B6F-4D15-86F3-F9A54E1D16FC}" srcOrd="0" destOrd="0" presId="urn:microsoft.com/office/officeart/2024/layout/BulletTimeline#1"/>
    <dgm:cxn modelId="{BA793F72-DE5E-48A9-836F-2A999E2C2759}" type="presParOf" srcId="{D28C89CB-E766-44B1-9822-F27955B20942}" destId="{4CBB03A0-BEA1-4B9E-9440-00923B1C4D27}" srcOrd="5" destOrd="0" presId="urn:microsoft.com/office/officeart/2024/layout/BulletTimeline#1"/>
    <dgm:cxn modelId="{7CEADBD4-313E-4801-8B50-A37006F84FDB}" type="presParOf" srcId="{DB8D0008-5DED-4A18-8650-B38787D6B53C}" destId="{7E1B235F-8CC4-461F-8452-641015D3BC98}" srcOrd="7" destOrd="0" presId="urn:microsoft.com/office/officeart/2024/layout/BulletTimeline#1"/>
    <dgm:cxn modelId="{4DF968AE-ED8E-47E0-B3D9-3A75056CEDBB}" type="presParOf" srcId="{DB8D0008-5DED-4A18-8650-B38787D6B53C}" destId="{FA77B5E6-960E-41F7-86A0-D8B15B1D90F1}" srcOrd="8" destOrd="0" presId="urn:microsoft.com/office/officeart/2024/layout/BulletTimeline#1"/>
    <dgm:cxn modelId="{00C12487-DACD-4909-A73E-5E671F00458E}" type="presParOf" srcId="{FA77B5E6-960E-41F7-86A0-D8B15B1D90F1}" destId="{F7F0598C-FC42-4339-B1DD-BD5AE0E37B0D}" srcOrd="0" destOrd="0" presId="urn:microsoft.com/office/officeart/2024/layout/BulletTimeline#1"/>
    <dgm:cxn modelId="{DB582173-49B9-4768-924B-29D2551D0070}" type="presParOf" srcId="{F7F0598C-FC42-4339-B1DD-BD5AE0E37B0D}" destId="{CB4B4D40-4711-4E5A-A6F2-43C993C7F798}" srcOrd="0" destOrd="0" presId="urn:microsoft.com/office/officeart/2024/layout/BulletTimeline#1"/>
    <dgm:cxn modelId="{A00C5F72-E3DA-4DE0-AD08-448B9F8E8FB2}" type="presParOf" srcId="{F7F0598C-FC42-4339-B1DD-BD5AE0E37B0D}" destId="{3C6D2762-439C-4F59-AB0B-FC030ADBDE7D}" srcOrd="1" destOrd="0" presId="urn:microsoft.com/office/officeart/2024/layout/BulletTimeline#1"/>
    <dgm:cxn modelId="{4DDB564E-9B0D-4945-AA07-36E0D08E3488}" type="presParOf" srcId="{FA77B5E6-960E-41F7-86A0-D8B15B1D90F1}" destId="{8C1D3755-B99D-4B0B-AB11-CE037788AF73}" srcOrd="1" destOrd="0" presId="urn:microsoft.com/office/officeart/2024/layout/BulletTimeline#1"/>
    <dgm:cxn modelId="{129A843E-A954-4155-BC30-01C5EEB4EF83}" type="presParOf" srcId="{FA77B5E6-960E-41F7-86A0-D8B15B1D90F1}" destId="{0868D6D5-42DB-454A-BA35-DCBC47AFBF04}" srcOrd="2" destOrd="0" presId="urn:microsoft.com/office/officeart/2024/layout/BulletTimeline#1"/>
    <dgm:cxn modelId="{D0385226-B5E6-49AB-8006-DA347FD5238B}" type="presParOf" srcId="{FA77B5E6-960E-41F7-86A0-D8B15B1D90F1}" destId="{D941D3B6-CACF-4DE0-BA10-217616F9A33D}" srcOrd="3" destOrd="0" presId="urn:microsoft.com/office/officeart/2024/layout/BulletTimeline#1"/>
    <dgm:cxn modelId="{C9C95453-1CD1-4986-B3C5-931C48D405A1}" type="presParOf" srcId="{FA77B5E6-960E-41F7-86A0-D8B15B1D90F1}" destId="{C1F59B5C-E14A-456A-BDC4-CE5236D0F23F}" srcOrd="4" destOrd="0" presId="urn:microsoft.com/office/officeart/2024/layout/BulletTimeline#1"/>
    <dgm:cxn modelId="{411D416E-1C60-467F-83E5-130DA3F7D55B}" type="presParOf" srcId="{C1F59B5C-E14A-456A-BDC4-CE5236D0F23F}" destId="{EDABE6C1-B9C0-4545-96DC-33331BAB9814}" srcOrd="0" destOrd="0" presId="urn:microsoft.com/office/officeart/2024/layout/BulletTimeline#1"/>
    <dgm:cxn modelId="{B6DBB582-87F5-4057-898C-C29FE796DCEA}" type="presParOf" srcId="{FA77B5E6-960E-41F7-86A0-D8B15B1D90F1}" destId="{B501C327-8ADC-4D91-B97E-DE5C5CF8C4A5}" srcOrd="5" destOrd="0" presId="urn:microsoft.com/office/officeart/2024/layout/BulletTimeline#1"/>
    <dgm:cxn modelId="{ACAFA5AD-8B54-402F-A369-12B2E4C78555}" type="presParOf" srcId="{DB8D0008-5DED-4A18-8650-B38787D6B53C}" destId="{F144AAF5-3D90-425A-A80D-F11B174475D2}" srcOrd="9" destOrd="0" presId="urn:microsoft.com/office/officeart/2024/layout/BulletTimeline#1"/>
    <dgm:cxn modelId="{BCB8FCFF-090C-477D-A5A2-14D232D6620A}" type="presParOf" srcId="{DB8D0008-5DED-4A18-8650-B38787D6B53C}" destId="{C3DE218C-93C3-4323-8256-8C9F7952C36D}" srcOrd="10" destOrd="0" presId="urn:microsoft.com/office/officeart/2024/layout/BulletTimeline#1"/>
    <dgm:cxn modelId="{4AAA1BF3-4713-4D22-A8E0-E4C2AA58DE7C}" type="presParOf" srcId="{C3DE218C-93C3-4323-8256-8C9F7952C36D}" destId="{D983D7FF-A30F-4E4D-A96B-ECFA88497F93}" srcOrd="0" destOrd="0" presId="urn:microsoft.com/office/officeart/2024/layout/BulletTimeline#1"/>
    <dgm:cxn modelId="{DECA22EF-BD65-441A-9242-6E7D98692177}" type="presParOf" srcId="{D983D7FF-A30F-4E4D-A96B-ECFA88497F93}" destId="{A959DE8A-46F0-48E6-8357-CAB41B1C1B72}" srcOrd="0" destOrd="0" presId="urn:microsoft.com/office/officeart/2024/layout/BulletTimeline#1"/>
    <dgm:cxn modelId="{C5B3489E-80BF-4690-B3BD-12BBA708A9AF}" type="presParOf" srcId="{D983D7FF-A30F-4E4D-A96B-ECFA88497F93}" destId="{7EFE24CA-8156-4C4C-9A78-6C45CA3A2DB8}" srcOrd="1" destOrd="0" presId="urn:microsoft.com/office/officeart/2024/layout/BulletTimeline#1"/>
    <dgm:cxn modelId="{3CB1F668-3561-49C8-8F9F-97E22F150497}" type="presParOf" srcId="{C3DE218C-93C3-4323-8256-8C9F7952C36D}" destId="{45B42A76-A017-49EC-9092-85AB38F90591}" srcOrd="1" destOrd="0" presId="urn:microsoft.com/office/officeart/2024/layout/BulletTimeline#1"/>
    <dgm:cxn modelId="{570B43A4-AE37-4866-B7CC-950BA5C9FC7A}" type="presParOf" srcId="{C3DE218C-93C3-4323-8256-8C9F7952C36D}" destId="{6AD6C5A1-1CC0-407D-8B1D-B9C2CAFAFE5E}" srcOrd="2" destOrd="0" presId="urn:microsoft.com/office/officeart/2024/layout/BulletTimeline#1"/>
    <dgm:cxn modelId="{BACCDDEF-B062-4F62-A751-7F70C74F2CEF}" type="presParOf" srcId="{C3DE218C-93C3-4323-8256-8C9F7952C36D}" destId="{D7E2BE8B-A856-43B0-BFF2-2BB32FF08871}" srcOrd="3" destOrd="0" presId="urn:microsoft.com/office/officeart/2024/layout/BulletTimeline#1"/>
    <dgm:cxn modelId="{67BCD396-EE26-4365-A60B-4525609BC744}" type="presParOf" srcId="{C3DE218C-93C3-4323-8256-8C9F7952C36D}" destId="{72C67902-E21D-40C2-9307-62E6E9A21545}" srcOrd="4" destOrd="0" presId="urn:microsoft.com/office/officeart/2024/layout/BulletTimeline#1"/>
    <dgm:cxn modelId="{C570E09E-2D68-491D-B325-5CEAF90C33E3}" type="presParOf" srcId="{72C67902-E21D-40C2-9307-62E6E9A21545}" destId="{35B99ECD-065C-4159-A49E-369AD9DAC280}" srcOrd="0" destOrd="0" presId="urn:microsoft.com/office/officeart/2024/layout/BulletTimeline#1"/>
    <dgm:cxn modelId="{5EB7F012-F347-4CF6-B5C6-A68169534BF3}" type="presParOf" srcId="{C3DE218C-93C3-4323-8256-8C9F7952C36D}" destId="{2E8F2EF8-D3F3-4729-ABC9-EB00F544CCBF}" srcOrd="5" destOrd="0" presId="urn:microsoft.com/office/officeart/2024/layout/BulletTimeline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90D41-479A-4AD2-8312-B7D12FB193DF}">
      <dsp:nvSpPr>
        <dsp:cNvPr id="0" name=""/>
        <dsp:cNvSpPr/>
      </dsp:nvSpPr>
      <dsp:spPr>
        <a:xfrm>
          <a:off x="0" y="2308399"/>
          <a:ext cx="10840870" cy="46833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41F60F-CD4D-4D98-94AD-F28D73C2E1AD}">
      <dsp:nvSpPr>
        <dsp:cNvPr id="0" name=""/>
        <dsp:cNvSpPr/>
      </dsp:nvSpPr>
      <dsp:spPr>
        <a:xfrm>
          <a:off x="10603409" y="2154324"/>
          <a:ext cx="280998" cy="374665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6">
                <a:tint val="76000"/>
              </a:schemeClr>
            </a:gs>
            <a:gs pos="100000">
              <a:schemeClr val="accent6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9B2BDE-4582-4730-AA0F-BF33E3CA9F1E}">
      <dsp:nvSpPr>
        <dsp:cNvPr id="0" name=""/>
        <dsp:cNvSpPr/>
      </dsp:nvSpPr>
      <dsp:spPr>
        <a:xfrm>
          <a:off x="587423" y="561997"/>
          <a:ext cx="2522976" cy="1086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solidFill>
                <a:schemeClr val="tx1"/>
              </a:solidFill>
            </a:rPr>
            <a:t>Eerste TAM-IMRO Omgevingsplan </a:t>
          </a:r>
        </a:p>
      </dsp:txBody>
      <dsp:txXfrm>
        <a:off x="587423" y="561997"/>
        <a:ext cx="2522976" cy="1086529"/>
      </dsp:txXfrm>
    </dsp:sp>
    <dsp:sp modelId="{DEBC325F-C9B0-4856-A407-3CBABF030308}">
      <dsp:nvSpPr>
        <dsp:cNvPr id="0" name=""/>
        <dsp:cNvSpPr/>
      </dsp:nvSpPr>
      <dsp:spPr>
        <a:xfrm>
          <a:off x="587423" y="0"/>
          <a:ext cx="2522976" cy="561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NL" sz="1800" kern="1200" dirty="0">
              <a:solidFill>
                <a:schemeClr val="tx1"/>
              </a:solidFill>
              <a:latin typeface="+mn-lt"/>
            </a:rPr>
            <a:t>Halverwege 2024</a:t>
          </a:r>
        </a:p>
      </dsp:txBody>
      <dsp:txXfrm>
        <a:off x="587423" y="0"/>
        <a:ext cx="2522976" cy="561997"/>
      </dsp:txXfrm>
    </dsp:sp>
    <dsp:sp modelId="{8A94639F-C732-44FA-93A1-CED3C9D0C1D5}">
      <dsp:nvSpPr>
        <dsp:cNvPr id="0" name=""/>
        <dsp:cNvSpPr/>
      </dsp:nvSpPr>
      <dsp:spPr>
        <a:xfrm>
          <a:off x="276060" y="468331"/>
          <a:ext cx="36630" cy="1873326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6F500-84E2-489D-A5A9-1498DC5F1C76}">
      <dsp:nvSpPr>
        <dsp:cNvPr id="0" name=""/>
        <dsp:cNvSpPr/>
      </dsp:nvSpPr>
      <dsp:spPr>
        <a:xfrm>
          <a:off x="2141959" y="3297053"/>
          <a:ext cx="2522976" cy="880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/>
            <a:t>- Eerste STOP-TPOD thematische wijziging omgevingsplan archeologie + leemlagen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/>
            <a:t>- TAM- IMRO procedures voor gebiedsontwikkelingen  blijven doorgaan</a:t>
          </a:r>
        </a:p>
      </dsp:txBody>
      <dsp:txXfrm>
        <a:off x="2141959" y="3297053"/>
        <a:ext cx="2522976" cy="880463"/>
      </dsp:txXfrm>
    </dsp:sp>
    <dsp:sp modelId="{08830B31-567A-4E08-A15B-8EB26094932C}">
      <dsp:nvSpPr>
        <dsp:cNvPr id="0" name=""/>
        <dsp:cNvSpPr/>
      </dsp:nvSpPr>
      <dsp:spPr>
        <a:xfrm>
          <a:off x="2141959" y="2716322"/>
          <a:ext cx="2522976" cy="580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NL" sz="1800" kern="1200" dirty="0"/>
            <a:t>Mei 2025</a:t>
          </a:r>
        </a:p>
      </dsp:txBody>
      <dsp:txXfrm>
        <a:off x="2141959" y="2716322"/>
        <a:ext cx="2522976" cy="580731"/>
      </dsp:txXfrm>
    </dsp:sp>
    <dsp:sp modelId="{8091050A-0F9C-49E9-BBB1-83A27637E895}">
      <dsp:nvSpPr>
        <dsp:cNvPr id="0" name=""/>
        <dsp:cNvSpPr/>
      </dsp:nvSpPr>
      <dsp:spPr>
        <a:xfrm>
          <a:off x="1830596" y="2341657"/>
          <a:ext cx="36630" cy="1873326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648F3D-17E3-438F-BCB1-88885C50C04E}">
      <dsp:nvSpPr>
        <dsp:cNvPr id="0" name=""/>
        <dsp:cNvSpPr/>
      </dsp:nvSpPr>
      <dsp:spPr>
        <a:xfrm>
          <a:off x="199135" y="2246417"/>
          <a:ext cx="190480" cy="1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8B7FB1-B597-4386-9FF4-F3DB8A60D6CE}">
      <dsp:nvSpPr>
        <dsp:cNvPr id="0" name=""/>
        <dsp:cNvSpPr/>
      </dsp:nvSpPr>
      <dsp:spPr>
        <a:xfrm>
          <a:off x="1753671" y="2246417"/>
          <a:ext cx="190480" cy="1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A256A3-5991-452B-890F-0B9697D564FF}">
      <dsp:nvSpPr>
        <dsp:cNvPr id="0" name=""/>
        <dsp:cNvSpPr/>
      </dsp:nvSpPr>
      <dsp:spPr>
        <a:xfrm>
          <a:off x="3696494" y="1067795"/>
          <a:ext cx="2522976" cy="1086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/>
            <a:t>- TAM-IMRO loopt af. Maar winkel moet open blijven!?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/>
            <a:t>- Geen keuze gemaakt regelsystematiek. Maar gedachte </a:t>
          </a:r>
          <a:r>
            <a:rPr lang="nl-NL" sz="1100" kern="1200" dirty="0">
              <a:sym typeface="Wingdings" panose="05000000000000000000" pitchFamily="2" charset="2"/>
            </a:rPr>
            <a:t> moet activiteitgericht worden</a:t>
          </a:r>
          <a:endParaRPr lang="nl-NL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sym typeface="Wingdings" panose="05000000000000000000" pitchFamily="2" charset="2"/>
            </a:rPr>
            <a:t>omgevingsplan</a:t>
          </a:r>
          <a:endParaRPr lang="nl-NL" sz="1100" kern="1200" dirty="0"/>
        </a:p>
      </dsp:txBody>
      <dsp:txXfrm>
        <a:off x="3696494" y="1067795"/>
        <a:ext cx="2522976" cy="1086529"/>
      </dsp:txXfrm>
    </dsp:sp>
    <dsp:sp modelId="{17C396CE-4C9F-4532-B775-6EBB7F4AB011}">
      <dsp:nvSpPr>
        <dsp:cNvPr id="0" name=""/>
        <dsp:cNvSpPr/>
      </dsp:nvSpPr>
      <dsp:spPr>
        <a:xfrm>
          <a:off x="3696494" y="505798"/>
          <a:ext cx="2522976" cy="561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NL" sz="1800" kern="1200" dirty="0">
              <a:solidFill>
                <a:schemeClr val="tx1"/>
              </a:solidFill>
            </a:rPr>
            <a:t>Zomer 2025</a:t>
          </a:r>
        </a:p>
      </dsp:txBody>
      <dsp:txXfrm>
        <a:off x="3696494" y="505798"/>
        <a:ext cx="2522976" cy="561997"/>
      </dsp:txXfrm>
    </dsp:sp>
    <dsp:sp modelId="{35307181-444F-4A81-8F66-F1ED0B9E4208}">
      <dsp:nvSpPr>
        <dsp:cNvPr id="0" name=""/>
        <dsp:cNvSpPr/>
      </dsp:nvSpPr>
      <dsp:spPr>
        <a:xfrm>
          <a:off x="3385132" y="468331"/>
          <a:ext cx="36630" cy="1873326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E5EE51-45B1-40C7-98EC-16BC9F1D9026}">
      <dsp:nvSpPr>
        <dsp:cNvPr id="0" name=""/>
        <dsp:cNvSpPr/>
      </dsp:nvSpPr>
      <dsp:spPr>
        <a:xfrm>
          <a:off x="5251030" y="3297053"/>
          <a:ext cx="2522976" cy="880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/>
            <a:t>Eerste STOP-TPOD gebiedsontwikkeling is vastgesteld</a:t>
          </a:r>
        </a:p>
      </dsp:txBody>
      <dsp:txXfrm>
        <a:off x="5251030" y="3297053"/>
        <a:ext cx="2522976" cy="880463"/>
      </dsp:txXfrm>
    </dsp:sp>
    <dsp:sp modelId="{26646F5D-DBA4-49C4-AD26-A0588A78F742}">
      <dsp:nvSpPr>
        <dsp:cNvPr id="0" name=""/>
        <dsp:cNvSpPr/>
      </dsp:nvSpPr>
      <dsp:spPr>
        <a:xfrm>
          <a:off x="5251030" y="2716322"/>
          <a:ext cx="2522976" cy="580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NL" sz="1800" kern="1200" dirty="0"/>
            <a:t>Najaar 2025</a:t>
          </a:r>
        </a:p>
      </dsp:txBody>
      <dsp:txXfrm>
        <a:off x="5251030" y="2716322"/>
        <a:ext cx="2522976" cy="580731"/>
      </dsp:txXfrm>
    </dsp:sp>
    <dsp:sp modelId="{22DD76B6-7D4B-4849-8A4C-6437A398603F}">
      <dsp:nvSpPr>
        <dsp:cNvPr id="0" name=""/>
        <dsp:cNvSpPr/>
      </dsp:nvSpPr>
      <dsp:spPr>
        <a:xfrm>
          <a:off x="4939667" y="2341657"/>
          <a:ext cx="36630" cy="1873326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C76CA-5714-435A-9FD7-EDE3CBABFB9C}">
      <dsp:nvSpPr>
        <dsp:cNvPr id="0" name=""/>
        <dsp:cNvSpPr/>
      </dsp:nvSpPr>
      <dsp:spPr>
        <a:xfrm>
          <a:off x="3308207" y="2246417"/>
          <a:ext cx="190480" cy="1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4B585C-2B6F-4D15-86F3-F9A54E1D16FC}">
      <dsp:nvSpPr>
        <dsp:cNvPr id="0" name=""/>
        <dsp:cNvSpPr/>
      </dsp:nvSpPr>
      <dsp:spPr>
        <a:xfrm>
          <a:off x="4862743" y="2246417"/>
          <a:ext cx="190480" cy="1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D3755-B99D-4B0B-AB11-CE037788AF73}">
      <dsp:nvSpPr>
        <dsp:cNvPr id="0" name=""/>
        <dsp:cNvSpPr/>
      </dsp:nvSpPr>
      <dsp:spPr>
        <a:xfrm>
          <a:off x="6805566" y="1067795"/>
          <a:ext cx="2522976" cy="1086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/>
            <a:t>- Meerdere procedures voor STOP-TPOD gebiedsontwikkelingen lopen tegelijkertijd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/>
            <a:t>- Werkplaats VNG</a:t>
          </a:r>
        </a:p>
      </dsp:txBody>
      <dsp:txXfrm>
        <a:off x="6805566" y="1067795"/>
        <a:ext cx="2522976" cy="1086529"/>
      </dsp:txXfrm>
    </dsp:sp>
    <dsp:sp modelId="{0868D6D5-42DB-454A-BA35-DCBC47AFBF04}">
      <dsp:nvSpPr>
        <dsp:cNvPr id="0" name=""/>
        <dsp:cNvSpPr/>
      </dsp:nvSpPr>
      <dsp:spPr>
        <a:xfrm>
          <a:off x="6805566" y="505798"/>
          <a:ext cx="2522976" cy="561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NL" sz="1800" kern="1200" dirty="0"/>
            <a:t>Begin 2026</a:t>
          </a:r>
        </a:p>
      </dsp:txBody>
      <dsp:txXfrm>
        <a:off x="6805566" y="505798"/>
        <a:ext cx="2522976" cy="561997"/>
      </dsp:txXfrm>
    </dsp:sp>
    <dsp:sp modelId="{D941D3B6-CACF-4DE0-BA10-217616F9A33D}">
      <dsp:nvSpPr>
        <dsp:cNvPr id="0" name=""/>
        <dsp:cNvSpPr/>
      </dsp:nvSpPr>
      <dsp:spPr>
        <a:xfrm>
          <a:off x="6494203" y="468331"/>
          <a:ext cx="36630" cy="1873326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B42A76-A017-49EC-9092-85AB38F90591}">
      <dsp:nvSpPr>
        <dsp:cNvPr id="0" name=""/>
        <dsp:cNvSpPr/>
      </dsp:nvSpPr>
      <dsp:spPr>
        <a:xfrm>
          <a:off x="8360102" y="3297053"/>
          <a:ext cx="2522976" cy="880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/>
            <a:t>- 3 vastgestelde wijzigingen voor gebiedsontwikkeling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/>
            <a:t>- 1 in procedure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/>
            <a:t>- Plannen opgenomen in een nieuwe structuur</a:t>
          </a:r>
        </a:p>
      </dsp:txBody>
      <dsp:txXfrm>
        <a:off x="8360102" y="3297053"/>
        <a:ext cx="2522976" cy="880463"/>
      </dsp:txXfrm>
    </dsp:sp>
    <dsp:sp modelId="{6AD6C5A1-1CC0-407D-8B1D-B9C2CAFAFE5E}">
      <dsp:nvSpPr>
        <dsp:cNvPr id="0" name=""/>
        <dsp:cNvSpPr/>
      </dsp:nvSpPr>
      <dsp:spPr>
        <a:xfrm>
          <a:off x="8360102" y="2716322"/>
          <a:ext cx="2522976" cy="580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l-NL" sz="1800" kern="1200" dirty="0"/>
            <a:t>Nu</a:t>
          </a:r>
          <a:endParaRPr lang="nl-NL" sz="1100" kern="1200" dirty="0"/>
        </a:p>
      </dsp:txBody>
      <dsp:txXfrm>
        <a:off x="8360102" y="2716322"/>
        <a:ext cx="2522976" cy="580731"/>
      </dsp:txXfrm>
    </dsp:sp>
    <dsp:sp modelId="{D7E2BE8B-A856-43B0-BFF2-2BB32FF08871}">
      <dsp:nvSpPr>
        <dsp:cNvPr id="0" name=""/>
        <dsp:cNvSpPr/>
      </dsp:nvSpPr>
      <dsp:spPr>
        <a:xfrm>
          <a:off x="8048739" y="2341657"/>
          <a:ext cx="36630" cy="1873326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ABE6C1-B9C0-4545-96DC-33331BAB9814}">
      <dsp:nvSpPr>
        <dsp:cNvPr id="0" name=""/>
        <dsp:cNvSpPr/>
      </dsp:nvSpPr>
      <dsp:spPr>
        <a:xfrm>
          <a:off x="6417278" y="2246417"/>
          <a:ext cx="190480" cy="1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B99ECD-065C-4159-A49E-369AD9DAC280}">
      <dsp:nvSpPr>
        <dsp:cNvPr id="0" name=""/>
        <dsp:cNvSpPr/>
      </dsp:nvSpPr>
      <dsp:spPr>
        <a:xfrm>
          <a:off x="7971814" y="2246417"/>
          <a:ext cx="190480" cy="1904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BulletTimeline#1">
  <dgm:title val=""/>
  <dgm:desc val=""/>
  <dgm:catLst>
    <dgm:cat type="process" pri="7450"/>
    <dgm:cat type="timeline" pri="100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90695-2972-CF4A-AD8E-B3BED2FEDBA1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F3FA3-F7C9-0B4A-B901-3FF01BA064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1708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47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850" y="2564326"/>
            <a:ext cx="9144000" cy="1234351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3897462"/>
            <a:ext cx="9144000" cy="467024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</a:t>
            </a:r>
            <a:r>
              <a:rPr lang="en-US" dirty="0" err="1"/>
              <a:t>Ondertitel</a:t>
            </a:r>
            <a:r>
              <a:rPr lang="en-US" dirty="0"/>
              <a:t>]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72D4A2DA-A610-D051-B087-F4DB68F143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975" y="5372403"/>
            <a:ext cx="3067050" cy="299619"/>
          </a:xfrm>
        </p:spPr>
        <p:txBody>
          <a:bodyPr/>
          <a:lstStyle>
            <a:lvl1pPr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[maand 2026]</a:t>
            </a:r>
          </a:p>
        </p:txBody>
      </p:sp>
      <p:sp>
        <p:nvSpPr>
          <p:cNvPr id="6" name="Tijdelijke aanduiding voor onlineafbeelding 4">
            <a:extLst>
              <a:ext uri="{FF2B5EF4-FFF2-40B4-BE49-F238E27FC236}">
                <a16:creationId xmlns:a16="http://schemas.microsoft.com/office/drawing/2014/main" id="{3AAB212D-1692-0311-A2E2-B3A89B0DE92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2311400" y="203199"/>
            <a:ext cx="1868945" cy="546163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5078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C0706D9B-F80F-C1D2-65A9-3CCDEC8E8D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2DFB77F-1202-9630-8344-ADE8213163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E48D5271-7FE0-B608-457A-772BF96F83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2529" y="1252538"/>
            <a:ext cx="4292600" cy="4525962"/>
          </a:xfrm>
        </p:spPr>
        <p:txBody>
          <a:bodyPr/>
          <a:lstStyle>
            <a:lvl1pPr>
              <a:buClr>
                <a:schemeClr val="bg1"/>
              </a:buClr>
              <a:buFont typeface="+mj-lt"/>
              <a:buAutoNum type="arabicPeriod"/>
              <a:defRPr sz="2400" b="1" i="0" spc="0">
                <a:solidFill>
                  <a:schemeClr val="bg1"/>
                </a:solidFill>
                <a:latin typeface="Asap" pitchFamily="2" charset="77"/>
              </a:defRPr>
            </a:lvl1pPr>
            <a:lvl2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2pPr>
            <a:lvl3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3pPr>
            <a:lvl4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4pPr>
            <a:lvl5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5pPr>
          </a:lstStyle>
          <a:p>
            <a:pPr lvl="0"/>
            <a:r>
              <a:rPr lang="nl-NL" dirty="0"/>
              <a:t> Klikken om de tekststijl van het model te bewerken</a:t>
            </a:r>
          </a:p>
          <a:p>
            <a:pPr lvl="1"/>
            <a:r>
              <a:rPr lang="nl-NL" dirty="0"/>
              <a:t> Tweede niveau</a:t>
            </a:r>
          </a:p>
          <a:p>
            <a:pPr lvl="2"/>
            <a:r>
              <a:rPr lang="nl-NL" dirty="0"/>
              <a:t> Derde niveau</a:t>
            </a:r>
          </a:p>
          <a:p>
            <a:pPr lvl="3"/>
            <a:r>
              <a:rPr lang="nl-NL" dirty="0"/>
              <a:t> Vierde niveau</a:t>
            </a:r>
          </a:p>
          <a:p>
            <a:pPr lvl="4"/>
            <a:r>
              <a:rPr lang="nl-NL" dirty="0"/>
              <a:t> 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25886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A27BD-CE7F-29F7-164F-970D46711D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7072" y="1981200"/>
            <a:ext cx="5181600" cy="388064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70F9E84-5E4A-D85F-4FB6-35F0005C1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24EE51E-27AA-2692-4FC3-42DB29251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DFC4D60-EAF6-A5F5-D709-0059154FD9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4420B296-F392-976E-F436-0EAFC1B4F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334896" cy="6369049"/>
          </a:xfrm>
        </p:spPr>
        <p:txBody>
          <a:bodyPr/>
          <a:lstStyle/>
          <a:p>
            <a:endParaRPr lang="nl-N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B42DE1-FE90-A4CB-CE7D-6B3BBEBE4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181600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857776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438" userDrawn="1">
          <p15:clr>
            <a:srgbClr val="FBAE40"/>
          </p15:clr>
        </p15:guide>
        <p15:guide id="4" orient="horz" pos="48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6DD2-DB6F-D4DE-6A63-1CDABB534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10515600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6C7AC-CB93-B3A1-D218-06F3E47614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7072" y="2179638"/>
            <a:ext cx="10515600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784EAF-12AB-5D8A-94B3-29C7806864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F9A83-0B24-3B45-F88B-FEBADDC3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985F4-647F-3533-6C88-CABC83BCC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0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6DD2-DB6F-D4DE-6A63-1CDABB534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6C7AC-CB93-B3A1-D218-06F3E47614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7072" y="2179638"/>
            <a:ext cx="5019957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784EAF-12AB-5D8A-94B3-29C7806864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F9A83-0B24-3B45-F88B-FEBADDC3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985F4-647F-3533-6C88-CABC83BCC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5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1D180-455F-EB68-1CD2-9BE8B04AFD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5503" y="1739133"/>
            <a:ext cx="5157787" cy="72308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D3503-E744-372B-B29F-6C9BF23A64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5503" y="2563045"/>
            <a:ext cx="5157787" cy="3233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49CC03-486C-64E7-36DB-B305F0C4E0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007915" y="1739133"/>
            <a:ext cx="5183188" cy="72308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4DD53-0A58-D6AB-9629-054F7631656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07915" y="2563045"/>
            <a:ext cx="5183188" cy="3233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D8EACD-9CF4-4FBB-D358-383E0005FA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085EE13-F294-9767-FAF0-6B7D5767B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F2A8868-D29F-687C-A765-69F046EE0E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CB3FFA-A06E-F9CA-AFA6-49E709E55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5351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5B155E0-7EA2-4DA6-DA89-A4A41D4CB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EC2AF5-C5BF-84B1-40AE-BDE15810F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F695C5C-776A-BD13-50BB-1A56E6829F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36F2CD-90FC-DE6F-BDFA-474B2E2B79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064626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6A1AFCC-78C4-B563-8E93-203E6955BC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E8037-6743-56FA-3F44-6BCE5E5E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18CDFFC-8187-71C6-E3F9-2B242F1055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25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9656E-D7F7-863C-18DF-16C94E5EDD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44971" y="1073983"/>
            <a:ext cx="6172200" cy="4795005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>
              <a:defRPr sz="1600">
                <a:solidFill>
                  <a:schemeClr val="accent1"/>
                </a:solidFill>
              </a:defRPr>
            </a:lvl3pPr>
            <a:lvl4pPr>
              <a:defRPr sz="1400">
                <a:solidFill>
                  <a:schemeClr val="accent1"/>
                </a:solidFill>
              </a:defRPr>
            </a:lvl4pPr>
            <a:lvl5pPr>
              <a:defRPr sz="14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45705-FB3B-80E4-0EF6-0C8BA73357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5503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28D610C-5CF7-54DF-A40A-A6D09BABBE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D0F5E4-54DE-FA4D-1422-8FE238D82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BF9014-8E42-FF11-2AAD-04D309F7E7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820B94-A404-9F95-91B4-B2B7569D49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322537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BC346F-3BB0-AAA2-A4A0-D8262F5DA1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5075F1C-CB90-0211-09CA-206E7C3ED6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198FA8-ACD8-40E3-0700-3C545F028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3CB45E7-49F7-BC8C-7A8C-0C5CDADE0CB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5503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2AD09CC-79C5-3843-6918-FFF3CA653B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87FF72-FDE6-4DF6-A11B-79134636A8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3" y="990600"/>
            <a:ext cx="4010668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132239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6894" y="3094266"/>
            <a:ext cx="9819856" cy="1325585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56894" y="4581100"/>
            <a:ext cx="9819858" cy="501543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[link]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465" y="1489287"/>
            <a:ext cx="4230348" cy="181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60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B4572F08-8AC9-B1CC-B730-366151BCE6C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3336" y="4807658"/>
            <a:ext cx="3163250" cy="1707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 sz="1600" b="0" i="0">
                <a:latin typeface="Asap" pitchFamily="2" charset="77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07060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2500B9-04F2-7ACD-4D31-D5675420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03C87-6BCB-B3C4-40DE-646B93E18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01676-A4A8-C8F5-12AE-0F117DAE5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31A178-D554-47F5-8986-0BDE769B5018}" type="datetimeFigureOut">
              <a:rPr lang="en-US" smtClean="0"/>
              <a:pPr/>
              <a:t>10/19/2026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121E1-8867-D21F-7386-6196F844A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4209F-AD1F-4EF1-7B67-1C4925F46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6111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D3BF0-ACA4-1927-A6AB-4E952B865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dirty="0">
                <a:latin typeface="Asap SemiBold" pitchFamily="2" charset="77"/>
              </a:rPr>
              <a:t>SCHAKELDAGEN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E292AD-FBC0-FB9A-6E6D-AB5DA75091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IPLO komt naar je toe</a:t>
            </a:r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7816960-8513-3084-A280-BED8490258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8 oktober 2026 - Apeldoorn</a:t>
            </a:r>
          </a:p>
        </p:txBody>
      </p:sp>
      <p:sp>
        <p:nvSpPr>
          <p:cNvPr id="5" name="Tijdelijke aanduiding voor onlineafbeelding 4">
            <a:extLst>
              <a:ext uri="{FF2B5EF4-FFF2-40B4-BE49-F238E27FC236}">
                <a16:creationId xmlns:a16="http://schemas.microsoft.com/office/drawing/2014/main" id="{36938379-FF81-4642-16CD-8E118E6875DA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603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A0C17-A022-3BC1-94F5-45E9C1701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A40B02-B98B-604A-66F0-CEAB56BD25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5987" y="1368633"/>
            <a:ext cx="10640026" cy="2274677"/>
          </a:xfrm>
        </p:spPr>
        <p:txBody>
          <a:bodyPr>
            <a:noAutofit/>
          </a:bodyPr>
          <a:lstStyle/>
          <a:p>
            <a:pPr algn="ctr"/>
            <a:r>
              <a:rPr lang="nl-NL" sz="4000" dirty="0">
                <a:latin typeface="Arial" panose="020B0604020202020204" pitchFamily="34" charset="0"/>
                <a:cs typeface="Arial" panose="020B0604020202020204" pitchFamily="34" charset="0"/>
              </a:rPr>
              <a:t>Gebiedsontwikkeling in het omgevingsplan</a:t>
            </a:r>
            <a:br>
              <a:rPr lang="nl-NL" sz="4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4000">
                <a:latin typeface="Arial" panose="020B0604020202020204" pitchFamily="34" charset="0"/>
                <a:cs typeface="Arial" panose="020B0604020202020204" pitchFamily="34" charset="0"/>
              </a:rPr>
              <a:t>Werken </a:t>
            </a:r>
            <a:r>
              <a:rPr lang="nl-NL" sz="4000" dirty="0">
                <a:latin typeface="Arial" panose="020B0604020202020204" pitchFamily="34" charset="0"/>
                <a:cs typeface="Arial" panose="020B0604020202020204" pitchFamily="34" charset="0"/>
              </a:rPr>
              <a:t>met een transitiehoofdstuk </a:t>
            </a:r>
            <a:endParaRPr lang="nl-NL" sz="40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CC19BC2-E0A2-5AE5-F290-871C00E55E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6300" y="4359080"/>
            <a:ext cx="9144000" cy="46702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nl-NL" dirty="0"/>
              <a:t>Joris Wijnakker en Saskia Maessen</a:t>
            </a:r>
          </a:p>
          <a:p>
            <a:endParaRPr lang="nl-NL" dirty="0"/>
          </a:p>
        </p:txBody>
      </p:sp>
      <p:sp>
        <p:nvSpPr>
          <p:cNvPr id="5" name="Tijdelijke aanduiding voor onlineafbeelding 4">
            <a:extLst>
              <a:ext uri="{FF2B5EF4-FFF2-40B4-BE49-F238E27FC236}">
                <a16:creationId xmlns:a16="http://schemas.microsoft.com/office/drawing/2014/main" id="{8AE3C830-2BB0-5DA6-A4B6-8C5D7AC2E0B7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B92C1B4-1A4C-5804-D4D8-9797661C9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9445678" y="-1477949"/>
            <a:ext cx="863601" cy="422589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2272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376E485-DDE4-F80F-96FE-DBD2BD8ED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kstvak 3">
            <a:extLst>
              <a:ext uri="{FF2B5EF4-FFF2-40B4-BE49-F238E27FC236}">
                <a16:creationId xmlns:a16="http://schemas.microsoft.com/office/drawing/2014/main" id="{6BA1F583-6930-8897-F2C1-8844C12E3F0E}"/>
              </a:ext>
            </a:extLst>
          </p:cNvPr>
          <p:cNvSpPr txBox="1"/>
          <p:nvPr/>
        </p:nvSpPr>
        <p:spPr>
          <a:xfrm>
            <a:off x="2397952" y="2825782"/>
            <a:ext cx="1701107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100" dirty="0">
                <a:solidFill>
                  <a:srgbClr val="1D7BC0"/>
                </a:solidFill>
                <a:latin typeface="Asap" pitchFamily="2" charset="77"/>
              </a:rPr>
              <a:t>Omgevingsprogramma’s</a:t>
            </a:r>
          </a:p>
        </p:txBody>
      </p:sp>
      <p:sp>
        <p:nvSpPr>
          <p:cNvPr id="4" name="Tekstvak 4">
            <a:extLst>
              <a:ext uri="{FF2B5EF4-FFF2-40B4-BE49-F238E27FC236}">
                <a16:creationId xmlns:a16="http://schemas.microsoft.com/office/drawing/2014/main" id="{07BEEA9A-CDEA-F846-6A19-3D0D259A6D0B}"/>
              </a:ext>
            </a:extLst>
          </p:cNvPr>
          <p:cNvSpPr txBox="1"/>
          <p:nvPr/>
        </p:nvSpPr>
        <p:spPr>
          <a:xfrm>
            <a:off x="1769003" y="3537929"/>
            <a:ext cx="1154483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100" dirty="0">
                <a:solidFill>
                  <a:srgbClr val="1D7BC0"/>
                </a:solidFill>
                <a:latin typeface="Asap" pitchFamily="2" charset="77"/>
              </a:rPr>
              <a:t>Omgevingsvisie</a:t>
            </a:r>
          </a:p>
        </p:txBody>
      </p:sp>
      <p:sp>
        <p:nvSpPr>
          <p:cNvPr id="5" name="Tekstvak 5">
            <a:extLst>
              <a:ext uri="{FF2B5EF4-FFF2-40B4-BE49-F238E27FC236}">
                <a16:creationId xmlns:a16="http://schemas.microsoft.com/office/drawing/2014/main" id="{20477177-A034-A31F-CD79-DB43869493A0}"/>
              </a:ext>
            </a:extLst>
          </p:cNvPr>
          <p:cNvSpPr txBox="1"/>
          <p:nvPr/>
        </p:nvSpPr>
        <p:spPr>
          <a:xfrm>
            <a:off x="1624035" y="3195863"/>
            <a:ext cx="1779654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100" dirty="0">
                <a:solidFill>
                  <a:srgbClr val="1D7BC0"/>
                </a:solidFill>
                <a:latin typeface="Asap" pitchFamily="2" charset="77"/>
              </a:rPr>
              <a:t>Samenwerkingsafspraken</a:t>
            </a:r>
          </a:p>
        </p:txBody>
      </p:sp>
      <p:sp>
        <p:nvSpPr>
          <p:cNvPr id="6" name="Tekstvak 6">
            <a:extLst>
              <a:ext uri="{FF2B5EF4-FFF2-40B4-BE49-F238E27FC236}">
                <a16:creationId xmlns:a16="http://schemas.microsoft.com/office/drawing/2014/main" id="{FBF1DDC8-ADCC-46B9-7956-D3CF6A2F3008}"/>
              </a:ext>
            </a:extLst>
          </p:cNvPr>
          <p:cNvSpPr txBox="1"/>
          <p:nvPr/>
        </p:nvSpPr>
        <p:spPr>
          <a:xfrm>
            <a:off x="6329082" y="2617694"/>
            <a:ext cx="1658471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algn="ctr"/>
            <a:r>
              <a:rPr lang="nl-NL" sz="1050" dirty="0" err="1">
                <a:solidFill>
                  <a:srgbClr val="2C5881"/>
                </a:solidFill>
                <a:latin typeface="Asap" pitchFamily="2" charset="77"/>
              </a:rPr>
              <a:t>Waterschapsverordening</a:t>
            </a:r>
            <a:endParaRPr lang="nl-NL" sz="1050" dirty="0">
              <a:solidFill>
                <a:srgbClr val="2C5881"/>
              </a:solidFill>
              <a:latin typeface="Asap" pitchFamily="2" charset="77"/>
            </a:endParaRPr>
          </a:p>
        </p:txBody>
      </p:sp>
      <p:sp>
        <p:nvSpPr>
          <p:cNvPr id="7" name="Tekstvak 7">
            <a:extLst>
              <a:ext uri="{FF2B5EF4-FFF2-40B4-BE49-F238E27FC236}">
                <a16:creationId xmlns:a16="http://schemas.microsoft.com/office/drawing/2014/main" id="{45372BD4-E26C-9185-1CAA-E770683AB735}"/>
              </a:ext>
            </a:extLst>
          </p:cNvPr>
          <p:cNvSpPr txBox="1"/>
          <p:nvPr/>
        </p:nvSpPr>
        <p:spPr>
          <a:xfrm>
            <a:off x="4733366" y="2988151"/>
            <a:ext cx="1129553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algn="ctr"/>
            <a:r>
              <a:rPr lang="nl-NL" sz="1050" dirty="0">
                <a:solidFill>
                  <a:srgbClr val="2C5881"/>
                </a:solidFill>
                <a:latin typeface="Asap" pitchFamily="2" charset="77"/>
              </a:rPr>
              <a:t>Omgevingsplan</a:t>
            </a:r>
          </a:p>
        </p:txBody>
      </p:sp>
      <p:sp>
        <p:nvSpPr>
          <p:cNvPr id="8" name="Tekstvak 8">
            <a:extLst>
              <a:ext uri="{FF2B5EF4-FFF2-40B4-BE49-F238E27FC236}">
                <a16:creationId xmlns:a16="http://schemas.microsoft.com/office/drawing/2014/main" id="{DA8937D1-ABFF-8E54-0D22-D75034C509E9}"/>
              </a:ext>
            </a:extLst>
          </p:cNvPr>
          <p:cNvSpPr txBox="1"/>
          <p:nvPr/>
        </p:nvSpPr>
        <p:spPr>
          <a:xfrm>
            <a:off x="5029204" y="3372000"/>
            <a:ext cx="833715" cy="25391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50" dirty="0" err="1">
                <a:solidFill>
                  <a:srgbClr val="2C5881"/>
                </a:solidFill>
                <a:latin typeface="Asap" pitchFamily="2" charset="77"/>
              </a:rPr>
              <a:t>Bbl</a:t>
            </a:r>
            <a:r>
              <a:rPr lang="nl-NL" sz="1050" dirty="0">
                <a:solidFill>
                  <a:srgbClr val="2C5881"/>
                </a:solidFill>
                <a:latin typeface="Asap" pitchFamily="2" charset="77"/>
              </a:rPr>
              <a:t>* / Bal*</a:t>
            </a:r>
          </a:p>
        </p:txBody>
      </p:sp>
      <p:sp>
        <p:nvSpPr>
          <p:cNvPr id="9" name="Tekstvak 9">
            <a:extLst>
              <a:ext uri="{FF2B5EF4-FFF2-40B4-BE49-F238E27FC236}">
                <a16:creationId xmlns:a16="http://schemas.microsoft.com/office/drawing/2014/main" id="{628C5EF5-A1C6-6EE9-6A37-224E6AAF69BC}"/>
              </a:ext>
            </a:extLst>
          </p:cNvPr>
          <p:cNvSpPr txBox="1"/>
          <p:nvPr/>
        </p:nvSpPr>
        <p:spPr>
          <a:xfrm>
            <a:off x="6347016" y="2985247"/>
            <a:ext cx="1577784" cy="25391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50" dirty="0">
                <a:solidFill>
                  <a:srgbClr val="2C5881"/>
                </a:solidFill>
                <a:latin typeface="Asap" pitchFamily="2" charset="77"/>
              </a:rPr>
              <a:t>Omgevingsverordening</a:t>
            </a:r>
          </a:p>
        </p:txBody>
      </p:sp>
      <p:sp>
        <p:nvSpPr>
          <p:cNvPr id="10" name="Tekstvak 10">
            <a:extLst>
              <a:ext uri="{FF2B5EF4-FFF2-40B4-BE49-F238E27FC236}">
                <a16:creationId xmlns:a16="http://schemas.microsoft.com/office/drawing/2014/main" id="{753C906C-9409-F86B-19B0-A681B415628A}"/>
              </a:ext>
            </a:extLst>
          </p:cNvPr>
          <p:cNvSpPr txBox="1"/>
          <p:nvPr/>
        </p:nvSpPr>
        <p:spPr>
          <a:xfrm>
            <a:off x="6347016" y="3345106"/>
            <a:ext cx="1165408" cy="25391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50" dirty="0">
                <a:solidFill>
                  <a:srgbClr val="2C5881"/>
                </a:solidFill>
                <a:latin typeface="Asap" pitchFamily="2" charset="77"/>
              </a:rPr>
              <a:t>Projectbesluiten</a:t>
            </a:r>
          </a:p>
        </p:txBody>
      </p:sp>
      <p:sp>
        <p:nvSpPr>
          <p:cNvPr id="11" name="Tekstvak 11">
            <a:extLst>
              <a:ext uri="{FF2B5EF4-FFF2-40B4-BE49-F238E27FC236}">
                <a16:creationId xmlns:a16="http://schemas.microsoft.com/office/drawing/2014/main" id="{76B06B66-B604-E1DF-26AF-9B01F3120931}"/>
              </a:ext>
            </a:extLst>
          </p:cNvPr>
          <p:cNvSpPr txBox="1"/>
          <p:nvPr/>
        </p:nvSpPr>
        <p:spPr>
          <a:xfrm>
            <a:off x="8453716" y="2841812"/>
            <a:ext cx="1577785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algn="ctr"/>
            <a:r>
              <a:rPr lang="nl-NL" sz="1050" dirty="0">
                <a:solidFill>
                  <a:srgbClr val="DD7226"/>
                </a:solidFill>
                <a:latin typeface="Asap" pitchFamily="2" charset="77"/>
              </a:rPr>
              <a:t>Meldingen verwerken</a:t>
            </a:r>
          </a:p>
        </p:txBody>
      </p:sp>
      <p:sp>
        <p:nvSpPr>
          <p:cNvPr id="12" name="Tekstvak 12">
            <a:extLst>
              <a:ext uri="{FF2B5EF4-FFF2-40B4-BE49-F238E27FC236}">
                <a16:creationId xmlns:a16="http://schemas.microsoft.com/office/drawing/2014/main" id="{0C09CBB2-6C2A-3443-72AA-74B75D09441E}"/>
              </a:ext>
            </a:extLst>
          </p:cNvPr>
          <p:cNvSpPr txBox="1"/>
          <p:nvPr/>
        </p:nvSpPr>
        <p:spPr>
          <a:xfrm>
            <a:off x="8453716" y="3190165"/>
            <a:ext cx="1701107" cy="25391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algn="ctr"/>
            <a:r>
              <a:rPr lang="nl-NL" sz="1050" dirty="0">
                <a:solidFill>
                  <a:srgbClr val="DD7226"/>
                </a:solidFill>
                <a:latin typeface="Asap" pitchFamily="2" charset="77"/>
              </a:rPr>
              <a:t>Toezicht en handhaving</a:t>
            </a:r>
          </a:p>
        </p:txBody>
      </p:sp>
      <p:sp>
        <p:nvSpPr>
          <p:cNvPr id="13" name="Tekstvak 13">
            <a:extLst>
              <a:ext uri="{FF2B5EF4-FFF2-40B4-BE49-F238E27FC236}">
                <a16:creationId xmlns:a16="http://schemas.microsoft.com/office/drawing/2014/main" id="{BE16C59D-959B-5797-BE02-9979E387914F}"/>
              </a:ext>
            </a:extLst>
          </p:cNvPr>
          <p:cNvSpPr txBox="1"/>
          <p:nvPr/>
        </p:nvSpPr>
        <p:spPr>
          <a:xfrm>
            <a:off x="10275743" y="3190165"/>
            <a:ext cx="1577784" cy="415498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r>
              <a:rPr lang="nl-NL" sz="1050" dirty="0">
                <a:solidFill>
                  <a:srgbClr val="DD7226"/>
                </a:solidFill>
                <a:latin typeface="Asap" pitchFamily="2" charset="77"/>
              </a:rPr>
              <a:t>Omgevingsprogramma uitvoeren</a:t>
            </a:r>
          </a:p>
        </p:txBody>
      </p:sp>
      <p:sp>
        <p:nvSpPr>
          <p:cNvPr id="14" name="Tekstvak 14">
            <a:extLst>
              <a:ext uri="{FF2B5EF4-FFF2-40B4-BE49-F238E27FC236}">
                <a16:creationId xmlns:a16="http://schemas.microsoft.com/office/drawing/2014/main" id="{A2745963-B9DE-CD6E-69F6-93533743FD74}"/>
              </a:ext>
            </a:extLst>
          </p:cNvPr>
          <p:cNvSpPr txBox="1"/>
          <p:nvPr/>
        </p:nvSpPr>
        <p:spPr>
          <a:xfrm>
            <a:off x="10154823" y="2841812"/>
            <a:ext cx="1577785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algn="ctr"/>
            <a:r>
              <a:rPr lang="nl-NL" sz="1050" dirty="0">
                <a:solidFill>
                  <a:srgbClr val="DD7226"/>
                </a:solidFill>
                <a:latin typeface="Asap" pitchFamily="2" charset="77"/>
              </a:rPr>
              <a:t>Aanvragen beoordelen</a:t>
            </a:r>
          </a:p>
        </p:txBody>
      </p:sp>
      <p:sp>
        <p:nvSpPr>
          <p:cNvPr id="15" name="Tekstvak 15">
            <a:extLst>
              <a:ext uri="{FF2B5EF4-FFF2-40B4-BE49-F238E27FC236}">
                <a16:creationId xmlns:a16="http://schemas.microsoft.com/office/drawing/2014/main" id="{23823A14-3DE9-3C86-E95E-22594610202F}"/>
              </a:ext>
            </a:extLst>
          </p:cNvPr>
          <p:cNvSpPr txBox="1"/>
          <p:nvPr/>
        </p:nvSpPr>
        <p:spPr>
          <a:xfrm>
            <a:off x="5862919" y="4715435"/>
            <a:ext cx="2013693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100" dirty="0">
                <a:solidFill>
                  <a:srgbClr val="388710"/>
                </a:solidFill>
                <a:latin typeface="Asap" pitchFamily="2" charset="77"/>
              </a:rPr>
              <a:t>Aanvragen en info ontvangen</a:t>
            </a:r>
          </a:p>
        </p:txBody>
      </p:sp>
      <p:sp>
        <p:nvSpPr>
          <p:cNvPr id="16" name="Tekstvak 16">
            <a:extLst>
              <a:ext uri="{FF2B5EF4-FFF2-40B4-BE49-F238E27FC236}">
                <a16:creationId xmlns:a16="http://schemas.microsoft.com/office/drawing/2014/main" id="{645893C4-6266-72F2-72D9-0DBFFAF6299A}"/>
              </a:ext>
            </a:extLst>
          </p:cNvPr>
          <p:cNvSpPr txBox="1"/>
          <p:nvPr/>
        </p:nvSpPr>
        <p:spPr>
          <a:xfrm>
            <a:off x="4703105" y="4715435"/>
            <a:ext cx="1066318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100" dirty="0">
                <a:solidFill>
                  <a:srgbClr val="388710"/>
                </a:solidFill>
                <a:latin typeface="Asap" pitchFamily="2" charset="77"/>
              </a:rPr>
              <a:t>Samenwerken</a:t>
            </a:r>
          </a:p>
        </p:txBody>
      </p:sp>
      <p:sp>
        <p:nvSpPr>
          <p:cNvPr id="17" name="Tekstvak 17">
            <a:extLst>
              <a:ext uri="{FF2B5EF4-FFF2-40B4-BE49-F238E27FC236}">
                <a16:creationId xmlns:a16="http://schemas.microsoft.com/office/drawing/2014/main" id="{E2BCD374-F841-1386-D252-1E9F647F5E3F}"/>
              </a:ext>
            </a:extLst>
          </p:cNvPr>
          <p:cNvSpPr txBox="1"/>
          <p:nvPr/>
        </p:nvSpPr>
        <p:spPr>
          <a:xfrm>
            <a:off x="4658250" y="5930097"/>
            <a:ext cx="1327608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100" dirty="0">
                <a:solidFill>
                  <a:srgbClr val="81BA16"/>
                </a:solidFill>
                <a:latin typeface="Asap" pitchFamily="2" charset="77"/>
              </a:rPr>
              <a:t>Vergunningscheck</a:t>
            </a:r>
          </a:p>
        </p:txBody>
      </p:sp>
      <p:sp>
        <p:nvSpPr>
          <p:cNvPr id="18" name="Tekstvak 18">
            <a:extLst>
              <a:ext uri="{FF2B5EF4-FFF2-40B4-BE49-F238E27FC236}">
                <a16:creationId xmlns:a16="http://schemas.microsoft.com/office/drawing/2014/main" id="{6B02D708-E48A-C936-2FD0-949AF7C0060C}"/>
              </a:ext>
            </a:extLst>
          </p:cNvPr>
          <p:cNvSpPr txBox="1"/>
          <p:nvPr/>
        </p:nvSpPr>
        <p:spPr>
          <a:xfrm>
            <a:off x="6101567" y="5930097"/>
            <a:ext cx="1342034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100" dirty="0">
                <a:solidFill>
                  <a:srgbClr val="81BA16"/>
                </a:solidFill>
                <a:latin typeface="Asap" pitchFamily="2" charset="77"/>
              </a:rPr>
              <a:t>Regels op de kaart</a:t>
            </a:r>
          </a:p>
        </p:txBody>
      </p:sp>
      <p:sp>
        <p:nvSpPr>
          <p:cNvPr id="19" name="Tekstvak 19">
            <a:extLst>
              <a:ext uri="{FF2B5EF4-FFF2-40B4-BE49-F238E27FC236}">
                <a16:creationId xmlns:a16="http://schemas.microsoft.com/office/drawing/2014/main" id="{D96A2251-CF88-A54E-25D6-DB27E1BB7C59}"/>
              </a:ext>
            </a:extLst>
          </p:cNvPr>
          <p:cNvSpPr txBox="1"/>
          <p:nvPr/>
        </p:nvSpPr>
        <p:spPr>
          <a:xfrm>
            <a:off x="4455459" y="6263425"/>
            <a:ext cx="1529586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100" dirty="0">
                <a:solidFill>
                  <a:srgbClr val="81BA16"/>
                </a:solidFill>
                <a:latin typeface="Asap" pitchFamily="2" charset="77"/>
              </a:rPr>
              <a:t>Maatregelen op maat</a:t>
            </a:r>
          </a:p>
        </p:txBody>
      </p:sp>
      <p:sp>
        <p:nvSpPr>
          <p:cNvPr id="20" name="Tekstvak 20">
            <a:extLst>
              <a:ext uri="{FF2B5EF4-FFF2-40B4-BE49-F238E27FC236}">
                <a16:creationId xmlns:a16="http://schemas.microsoft.com/office/drawing/2014/main" id="{698E1209-BEE0-362E-1174-F13FF09455E6}"/>
              </a:ext>
            </a:extLst>
          </p:cNvPr>
          <p:cNvSpPr txBox="1"/>
          <p:nvPr/>
        </p:nvSpPr>
        <p:spPr>
          <a:xfrm>
            <a:off x="6096000" y="6263425"/>
            <a:ext cx="1385316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nl-NL" sz="1100" dirty="0">
                <a:solidFill>
                  <a:srgbClr val="81BA16"/>
                </a:solidFill>
                <a:latin typeface="Asap" pitchFamily="2" charset="77"/>
              </a:rPr>
              <a:t>Aanvragen/melden</a:t>
            </a:r>
          </a:p>
        </p:txBody>
      </p:sp>
      <p:grpSp>
        <p:nvGrpSpPr>
          <p:cNvPr id="21" name="Groep 25">
            <a:extLst>
              <a:ext uri="{FF2B5EF4-FFF2-40B4-BE49-F238E27FC236}">
                <a16:creationId xmlns:a16="http://schemas.microsoft.com/office/drawing/2014/main" id="{56AB712A-9E90-A6B1-0349-36E5E4A57687}"/>
              </a:ext>
            </a:extLst>
          </p:cNvPr>
          <p:cNvGrpSpPr/>
          <p:nvPr/>
        </p:nvGrpSpPr>
        <p:grpSpPr>
          <a:xfrm>
            <a:off x="288432" y="2145531"/>
            <a:ext cx="1284138" cy="307076"/>
            <a:chOff x="288432" y="2145531"/>
            <a:chExt cx="1284138" cy="307076"/>
          </a:xfrm>
        </p:grpSpPr>
        <p:pic>
          <p:nvPicPr>
            <p:cNvPr id="22" name="Afbeelding 22">
              <a:extLst>
                <a:ext uri="{FF2B5EF4-FFF2-40B4-BE49-F238E27FC236}">
                  <a16:creationId xmlns:a16="http://schemas.microsoft.com/office/drawing/2014/main" id="{54A10289-A8BB-0514-C96E-67E86BEF8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432" y="2145531"/>
              <a:ext cx="1284138" cy="307076"/>
            </a:xfrm>
            <a:prstGeom prst="rect">
              <a:avLst/>
            </a:prstGeom>
          </p:spPr>
        </p:pic>
        <p:sp>
          <p:nvSpPr>
            <p:cNvPr id="23" name="Tekstvak 24">
              <a:extLst>
                <a:ext uri="{FF2B5EF4-FFF2-40B4-BE49-F238E27FC236}">
                  <a16:creationId xmlns:a16="http://schemas.microsoft.com/office/drawing/2014/main" id="{8F4EEB57-D334-8DC2-D29A-B85C6C34F3CA}"/>
                </a:ext>
              </a:extLst>
            </p:cNvPr>
            <p:cNvSpPr txBox="1"/>
            <p:nvPr/>
          </p:nvSpPr>
          <p:spPr>
            <a:xfrm>
              <a:off x="288432" y="2172111"/>
              <a:ext cx="1095022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050" dirty="0">
                  <a:solidFill>
                    <a:schemeClr val="bg1"/>
                  </a:solidFill>
                  <a:latin typeface="Asap" pitchFamily="2" charset="77"/>
                </a:rPr>
                <a:t>Maatschappij</a:t>
              </a:r>
              <a:endParaRPr lang="nl-NL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ep 26">
            <a:extLst>
              <a:ext uri="{FF2B5EF4-FFF2-40B4-BE49-F238E27FC236}">
                <a16:creationId xmlns:a16="http://schemas.microsoft.com/office/drawing/2014/main" id="{11374C2A-344A-FB4A-290A-5933FEEF36F5}"/>
              </a:ext>
            </a:extLst>
          </p:cNvPr>
          <p:cNvGrpSpPr/>
          <p:nvPr/>
        </p:nvGrpSpPr>
        <p:grpSpPr>
          <a:xfrm>
            <a:off x="288432" y="2563220"/>
            <a:ext cx="1284138" cy="307076"/>
            <a:chOff x="288432" y="2145531"/>
            <a:chExt cx="1284138" cy="307076"/>
          </a:xfrm>
        </p:grpSpPr>
        <p:pic>
          <p:nvPicPr>
            <p:cNvPr id="25" name="Afbeelding 27">
              <a:extLst>
                <a:ext uri="{FF2B5EF4-FFF2-40B4-BE49-F238E27FC236}">
                  <a16:creationId xmlns:a16="http://schemas.microsoft.com/office/drawing/2014/main" id="{A3ECD245-8702-1C09-543A-4C5C21C72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432" y="2145531"/>
              <a:ext cx="1284138" cy="307076"/>
            </a:xfrm>
            <a:prstGeom prst="rect">
              <a:avLst/>
            </a:prstGeom>
          </p:spPr>
        </p:pic>
        <p:sp>
          <p:nvSpPr>
            <p:cNvPr id="26" name="Tekstvak 28">
              <a:extLst>
                <a:ext uri="{FF2B5EF4-FFF2-40B4-BE49-F238E27FC236}">
                  <a16:creationId xmlns:a16="http://schemas.microsoft.com/office/drawing/2014/main" id="{E230D809-A71B-B53D-CFA1-E557B1FB7747}"/>
                </a:ext>
              </a:extLst>
            </p:cNvPr>
            <p:cNvSpPr txBox="1"/>
            <p:nvPr/>
          </p:nvSpPr>
          <p:spPr>
            <a:xfrm>
              <a:off x="288432" y="2172111"/>
              <a:ext cx="1095022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050" dirty="0">
                  <a:solidFill>
                    <a:schemeClr val="bg1"/>
                  </a:solidFill>
                  <a:latin typeface="Asap" pitchFamily="2" charset="77"/>
                </a:rPr>
                <a:t>Politiek</a:t>
              </a:r>
              <a:endParaRPr lang="nl-NL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ep 29">
            <a:extLst>
              <a:ext uri="{FF2B5EF4-FFF2-40B4-BE49-F238E27FC236}">
                <a16:creationId xmlns:a16="http://schemas.microsoft.com/office/drawing/2014/main" id="{CF8BC400-B84A-FE30-1854-5F4CFF614120}"/>
              </a:ext>
            </a:extLst>
          </p:cNvPr>
          <p:cNvGrpSpPr/>
          <p:nvPr/>
        </p:nvGrpSpPr>
        <p:grpSpPr>
          <a:xfrm>
            <a:off x="288432" y="2969620"/>
            <a:ext cx="1284138" cy="307076"/>
            <a:chOff x="288432" y="2145531"/>
            <a:chExt cx="1284138" cy="307076"/>
          </a:xfrm>
        </p:grpSpPr>
        <p:pic>
          <p:nvPicPr>
            <p:cNvPr id="28" name="Afbeelding 30">
              <a:extLst>
                <a:ext uri="{FF2B5EF4-FFF2-40B4-BE49-F238E27FC236}">
                  <a16:creationId xmlns:a16="http://schemas.microsoft.com/office/drawing/2014/main" id="{6D73DCC2-5691-838B-5D7E-78AFB11CE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432" y="2145531"/>
              <a:ext cx="1284138" cy="307076"/>
            </a:xfrm>
            <a:prstGeom prst="rect">
              <a:avLst/>
            </a:prstGeom>
          </p:spPr>
        </p:pic>
        <p:sp>
          <p:nvSpPr>
            <p:cNvPr id="29" name="Tekstvak 31">
              <a:extLst>
                <a:ext uri="{FF2B5EF4-FFF2-40B4-BE49-F238E27FC236}">
                  <a16:creationId xmlns:a16="http://schemas.microsoft.com/office/drawing/2014/main" id="{9AD6453B-A310-1649-B615-F6DFBBCCD660}"/>
                </a:ext>
              </a:extLst>
            </p:cNvPr>
            <p:cNvSpPr txBox="1"/>
            <p:nvPr/>
          </p:nvSpPr>
          <p:spPr>
            <a:xfrm>
              <a:off x="288432" y="2172111"/>
              <a:ext cx="1095022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050" dirty="0">
                  <a:solidFill>
                    <a:schemeClr val="bg1"/>
                  </a:solidFill>
                  <a:latin typeface="Asap" pitchFamily="2" charset="77"/>
                </a:rPr>
                <a:t>Monitoring</a:t>
              </a:r>
              <a:endParaRPr lang="nl-NL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ep 32">
            <a:extLst>
              <a:ext uri="{FF2B5EF4-FFF2-40B4-BE49-F238E27FC236}">
                <a16:creationId xmlns:a16="http://schemas.microsoft.com/office/drawing/2014/main" id="{14691CCC-3677-28B9-E852-65C9C07681E4}"/>
              </a:ext>
            </a:extLst>
          </p:cNvPr>
          <p:cNvGrpSpPr/>
          <p:nvPr/>
        </p:nvGrpSpPr>
        <p:grpSpPr>
          <a:xfrm>
            <a:off x="288432" y="3398597"/>
            <a:ext cx="1284138" cy="307076"/>
            <a:chOff x="288432" y="2145531"/>
            <a:chExt cx="1284138" cy="307076"/>
          </a:xfrm>
        </p:grpSpPr>
        <p:pic>
          <p:nvPicPr>
            <p:cNvPr id="31" name="Afbeelding 33">
              <a:extLst>
                <a:ext uri="{FF2B5EF4-FFF2-40B4-BE49-F238E27FC236}">
                  <a16:creationId xmlns:a16="http://schemas.microsoft.com/office/drawing/2014/main" id="{69ACAD76-3563-A999-7888-238D6559D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432" y="2145531"/>
              <a:ext cx="1284138" cy="307076"/>
            </a:xfrm>
            <a:prstGeom prst="rect">
              <a:avLst/>
            </a:prstGeom>
          </p:spPr>
        </p:pic>
        <p:sp>
          <p:nvSpPr>
            <p:cNvPr id="32" name="Tekstvak 34">
              <a:extLst>
                <a:ext uri="{FF2B5EF4-FFF2-40B4-BE49-F238E27FC236}">
                  <a16:creationId xmlns:a16="http://schemas.microsoft.com/office/drawing/2014/main" id="{DD24E1F8-B029-52AF-9468-1AC24E4E6107}"/>
                </a:ext>
              </a:extLst>
            </p:cNvPr>
            <p:cNvSpPr txBox="1"/>
            <p:nvPr/>
          </p:nvSpPr>
          <p:spPr>
            <a:xfrm>
              <a:off x="288432" y="2172111"/>
              <a:ext cx="1095022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1050" dirty="0">
                  <a:solidFill>
                    <a:schemeClr val="bg1"/>
                  </a:solidFill>
                  <a:latin typeface="Asap" pitchFamily="2" charset="77"/>
                </a:rPr>
                <a:t>Evaluatie</a:t>
              </a:r>
              <a:endParaRPr lang="nl-NL" sz="10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4988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3B9140-C3AA-C31A-0DA7-6CE5A92BC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dirty="0"/>
              <a:t>Introductie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F68105-889A-CCAB-3C40-6B7408916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nl-NL" b="1" dirty="0"/>
              <a:t>Doel van deze sessie: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 panose="020B0604020202020204" pitchFamily="34" charset="0"/>
              </a:rPr>
              <a:t>Kennismaken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 panose="020B0604020202020204" pitchFamily="34" charset="0"/>
              </a:rPr>
              <a:t>Leren van onze praktijkervaring </a:t>
            </a:r>
            <a:endParaRPr lang="nl-NL" b="1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/>
              </a:rPr>
              <a:t>Inzicht in onze keuze en verdere uitwerking</a:t>
            </a:r>
          </a:p>
          <a:p>
            <a:endParaRPr lang="nl-NL" b="1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4D78A30-3A49-645E-E4D1-BB98AEC90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47286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0F27A3-2086-9C23-9FE3-8D7F8AA36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72" y="876299"/>
            <a:ext cx="10515600" cy="697513"/>
          </a:xfrm>
        </p:spPr>
        <p:txBody>
          <a:bodyPr>
            <a:noAutofit/>
          </a:bodyPr>
          <a:lstStyle/>
          <a:p>
            <a:r>
              <a:rPr lang="nl-NL" sz="3600" dirty="0"/>
              <a:t>Een </a:t>
            </a:r>
            <a:r>
              <a:rPr lang="nl-NL" sz="3600" dirty="0">
                <a:solidFill>
                  <a:srgbClr val="2B5782"/>
                </a:solidFill>
              </a:rPr>
              <a:t>gebiedsontwikkeling</a:t>
            </a:r>
            <a:r>
              <a:rPr lang="nl-NL" sz="3600" dirty="0"/>
              <a:t> in STOP-TPOD: Hoe dan?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3AC7D3D-D90A-9ABF-6396-D89DD64D3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5" name="Tijdelijke aanduiding voor inhoud 9">
            <a:extLst>
              <a:ext uri="{FF2B5EF4-FFF2-40B4-BE49-F238E27FC236}">
                <a16:creationId xmlns:a16="http://schemas.microsoft.com/office/drawing/2014/main" id="{C7606821-F21C-009E-9903-26D7E7083E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710910"/>
              </p:ext>
            </p:extLst>
          </p:nvPr>
        </p:nvGraphicFramePr>
        <p:xfrm>
          <a:off x="371139" y="1751011"/>
          <a:ext cx="10884408" cy="4683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2" descr="De pre-sale is gestart! | Nieuwbouw in Arnhem, Thorbeckekwartier">
            <a:extLst>
              <a:ext uri="{FF2B5EF4-FFF2-40B4-BE49-F238E27FC236}">
                <a16:creationId xmlns:a16="http://schemas.microsoft.com/office/drawing/2014/main" id="{11C38142-1A70-7931-0A30-EFD418961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96" y="2557652"/>
            <a:ext cx="2432738" cy="136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548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F029316-EA0B-10EB-2C32-16472B24C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AFD6F56-4437-9D46-B7B4-0F8C9266E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72" y="918165"/>
            <a:ext cx="10515600" cy="722290"/>
          </a:xfrm>
        </p:spPr>
        <p:txBody>
          <a:bodyPr>
            <a:noAutofit/>
          </a:bodyPr>
          <a:lstStyle/>
          <a:p>
            <a:r>
              <a:rPr lang="nl-NL" sz="3600" dirty="0"/>
              <a:t>Een </a:t>
            </a:r>
            <a:r>
              <a:rPr lang="nl-NL" sz="3600" dirty="0">
                <a:solidFill>
                  <a:srgbClr val="2B5782"/>
                </a:solidFill>
              </a:rPr>
              <a:t>gebiedsontwikkeling</a:t>
            </a:r>
            <a:r>
              <a:rPr lang="nl-NL" sz="3600" dirty="0"/>
              <a:t> in STOP-TPOD: Hoe dan?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9187502-E833-07B9-EE1D-2556A5A0735A}"/>
              </a:ext>
            </a:extLst>
          </p:cNvPr>
          <p:cNvSpPr txBox="1"/>
          <p:nvPr/>
        </p:nvSpPr>
        <p:spPr>
          <a:xfrm>
            <a:off x="2195705" y="2114070"/>
            <a:ext cx="1152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Planjurist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70B05DD-A19F-06B2-0018-7F58E3C4300A}"/>
              </a:ext>
            </a:extLst>
          </p:cNvPr>
          <p:cNvSpPr txBox="1"/>
          <p:nvPr/>
        </p:nvSpPr>
        <p:spPr>
          <a:xfrm>
            <a:off x="552449" y="4893064"/>
            <a:ext cx="115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err="1"/>
              <a:t>Geo</a:t>
            </a:r>
            <a:r>
              <a:rPr lang="nl-NL"/>
              <a:t>-specialist 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1F98682-3A66-42CE-7F0B-05D6E9F8A5A6}"/>
              </a:ext>
            </a:extLst>
          </p:cNvPr>
          <p:cNvSpPr txBox="1"/>
          <p:nvPr/>
        </p:nvSpPr>
        <p:spPr>
          <a:xfrm>
            <a:off x="3596463" y="4970258"/>
            <a:ext cx="156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Regelanalist </a:t>
            </a:r>
          </a:p>
        </p:txBody>
      </p:sp>
      <p:sp>
        <p:nvSpPr>
          <p:cNvPr id="9" name="AutoShape 4" descr="Gegenereerde afbeelding: Jonge jurist met wetbundel">
            <a:extLst>
              <a:ext uri="{FF2B5EF4-FFF2-40B4-BE49-F238E27FC236}">
                <a16:creationId xmlns:a16="http://schemas.microsoft.com/office/drawing/2014/main" id="{A77BE598-3611-638F-9CEF-6BFF427834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5500" y="3114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A7CE50-F973-FD30-7FDF-F71935E898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20562" r="18096"/>
          <a:stretch>
            <a:fillRect/>
          </a:stretch>
        </p:blipFill>
        <p:spPr>
          <a:xfrm>
            <a:off x="1452756" y="1697596"/>
            <a:ext cx="791700" cy="129062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E085B3C-3AA6-F21C-B7EA-38A4ECB19B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834"/>
          <a:stretch>
            <a:fillRect/>
          </a:stretch>
        </p:blipFill>
        <p:spPr>
          <a:xfrm>
            <a:off x="1128711" y="4955064"/>
            <a:ext cx="1543050" cy="137588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9235188-7936-D4C0-B5F4-2BD0973D5B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83"/>
          <a:stretch>
            <a:fillRect/>
          </a:stretch>
        </p:blipFill>
        <p:spPr>
          <a:xfrm>
            <a:off x="4322113" y="4851452"/>
            <a:ext cx="1996427" cy="1375885"/>
          </a:xfrm>
          <a:prstGeom prst="rect">
            <a:avLst/>
          </a:prstGeom>
        </p:spPr>
      </p:pic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EACAD086-A906-D7F1-F2EB-816B34A79E1D}"/>
              </a:ext>
            </a:extLst>
          </p:cNvPr>
          <p:cNvCxnSpPr>
            <a:cxnSpLocks/>
          </p:cNvCxnSpPr>
          <p:nvPr/>
        </p:nvCxnSpPr>
        <p:spPr>
          <a:xfrm flipH="1">
            <a:off x="1245055" y="2495840"/>
            <a:ext cx="1426706" cy="2458692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BBC3BB99-69D7-1CE4-1BE9-3827A05B0732}"/>
              </a:ext>
            </a:extLst>
          </p:cNvPr>
          <p:cNvCxnSpPr>
            <a:cxnSpLocks/>
          </p:cNvCxnSpPr>
          <p:nvPr/>
        </p:nvCxnSpPr>
        <p:spPr>
          <a:xfrm>
            <a:off x="2672507" y="2518877"/>
            <a:ext cx="1325562" cy="2413977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BBCA887F-F1B9-38DC-4663-C9B8D03B5EAE}"/>
              </a:ext>
            </a:extLst>
          </p:cNvPr>
          <p:cNvCxnSpPr>
            <a:cxnSpLocks/>
          </p:cNvCxnSpPr>
          <p:nvPr/>
        </p:nvCxnSpPr>
        <p:spPr>
          <a:xfrm flipH="1">
            <a:off x="1317599" y="4922015"/>
            <a:ext cx="2680470" cy="32517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kstballon: ovaal 15">
            <a:extLst>
              <a:ext uri="{FF2B5EF4-FFF2-40B4-BE49-F238E27FC236}">
                <a16:creationId xmlns:a16="http://schemas.microsoft.com/office/drawing/2014/main" id="{90AA78EA-D125-5CCC-4054-ABE2158807F2}"/>
              </a:ext>
            </a:extLst>
          </p:cNvPr>
          <p:cNvSpPr/>
          <p:nvPr/>
        </p:nvSpPr>
        <p:spPr>
          <a:xfrm>
            <a:off x="5628310" y="1697596"/>
            <a:ext cx="5334964" cy="2043109"/>
          </a:xfrm>
          <a:prstGeom prst="wedgeEllipseCallout">
            <a:avLst>
              <a:gd name="adj1" fmla="val -93382"/>
              <a:gd name="adj2" fmla="val -18454"/>
            </a:avLst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1"/>
                </a:solidFill>
              </a:rPr>
              <a:t>Het omgevingsplan moet activiteit gericht worden. </a:t>
            </a:r>
          </a:p>
          <a:p>
            <a:pPr algn="ctr"/>
            <a:r>
              <a:rPr lang="nl-NL" sz="1600" dirty="0">
                <a:solidFill>
                  <a:schemeClr val="tx1"/>
                </a:solidFill>
              </a:rPr>
              <a:t>Ik wil per gebiedsontwikkeling compleet eigen regels kunnen schrijven met eigen werkingsgebieden.</a:t>
            </a:r>
          </a:p>
        </p:txBody>
      </p:sp>
      <p:sp>
        <p:nvSpPr>
          <p:cNvPr id="17" name="Tekstballon: ovaal 16">
            <a:extLst>
              <a:ext uri="{FF2B5EF4-FFF2-40B4-BE49-F238E27FC236}">
                <a16:creationId xmlns:a16="http://schemas.microsoft.com/office/drawing/2014/main" id="{7065FAAC-A2D5-9795-C8DB-21B8A39303F9}"/>
              </a:ext>
            </a:extLst>
          </p:cNvPr>
          <p:cNvSpPr/>
          <p:nvPr/>
        </p:nvSpPr>
        <p:spPr>
          <a:xfrm>
            <a:off x="5691486" y="4237832"/>
            <a:ext cx="5334964" cy="2043109"/>
          </a:xfrm>
          <a:prstGeom prst="wedgeEllipseCallout">
            <a:avLst>
              <a:gd name="adj1" fmla="val -111950"/>
              <a:gd name="adj2" fmla="val 20347"/>
            </a:avLst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 dirty="0">
                <a:solidFill>
                  <a:schemeClr val="tx1"/>
                </a:solidFill>
              </a:rPr>
              <a:t>Denk je ook aan de beheerbaarheid? Waarom zou je allemaal nieuwe regels maken met eigen werkingsgebieden?  Dezelfde regel wil je ook in een ander gebied gaan toepassen. </a:t>
            </a:r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4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7E5C0F-99E0-2E87-778E-C2B7E734D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900" y="1659793"/>
            <a:ext cx="10515600" cy="1500187"/>
          </a:xfrm>
        </p:spPr>
        <p:txBody>
          <a:bodyPr/>
          <a:lstStyle/>
          <a:p>
            <a:pPr lvl="0">
              <a:buFontTx/>
              <a:buChar char="-"/>
            </a:pPr>
            <a:r>
              <a:rPr lang="nl-NL" dirty="0">
                <a:cs typeface="Arial"/>
              </a:rPr>
              <a:t>Dit zien wij als transitiedeel van het Omgevingsplan.</a:t>
            </a:r>
          </a:p>
          <a:p>
            <a:pPr lvl="0">
              <a:buFontTx/>
              <a:buChar char="-"/>
            </a:pPr>
            <a:r>
              <a:rPr lang="nl-NL" dirty="0">
                <a:cs typeface="Arial"/>
              </a:rPr>
              <a:t>We wijzen de transformatiegebieden aan met een Gebiedsaanwijzing. 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3EDE9D3-7C47-C3E2-F7BA-1D71562D0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F05DF38-25B5-554E-6039-C043EB901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699100"/>
            <a:ext cx="10515600" cy="792163"/>
          </a:xfrm>
        </p:spPr>
        <p:txBody>
          <a:bodyPr>
            <a:noAutofit/>
          </a:bodyPr>
          <a:lstStyle/>
          <a:p>
            <a:r>
              <a:rPr lang="nl-NL" sz="3600" dirty="0"/>
              <a:t>Het eerste STOP-TPOD plan is een feit!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12BF4E1-1234-E94A-198A-18EB29003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50" y="3071336"/>
            <a:ext cx="5995397" cy="28908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21519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AA564B8-2D4C-93FE-8FB3-219E8CC73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061CCFF-EDAF-AF1F-BA6E-6B0C2B2CD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771525"/>
            <a:ext cx="10515600" cy="896938"/>
          </a:xfrm>
        </p:spPr>
        <p:txBody>
          <a:bodyPr>
            <a:noAutofit/>
          </a:bodyPr>
          <a:lstStyle/>
          <a:p>
            <a:r>
              <a:rPr lang="nl-NL" sz="3600" dirty="0"/>
              <a:t>Het eerste STOP-TPOD plan is een feit!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16D3550C-48B6-0DB6-AE25-36E1833212B0}"/>
              </a:ext>
            </a:extLst>
          </p:cNvPr>
          <p:cNvSpPr txBox="1">
            <a:spLocks/>
          </p:cNvSpPr>
          <p:nvPr/>
        </p:nvSpPr>
        <p:spPr>
          <a:xfrm>
            <a:off x="596900" y="1848964"/>
            <a:ext cx="9772396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 panose="020B0604020202020204" pitchFamily="34" charset="0"/>
              </a:rPr>
              <a:t>De regels uit de bruidsschat blijven gelden voor deze locaties, tenzij we daar expliciet van af moeten wijken.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/>
              </a:rPr>
              <a:t>De regels die we kunnen hergebruiken zetten we in het algemene deel.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 panose="020B0604020202020204" pitchFamily="34" charset="0"/>
              </a:rPr>
              <a:t>De regels bestaan met name uit oude bestemmingsplanregels en gaan over:</a:t>
            </a:r>
          </a:p>
          <a:p>
            <a:pPr lvl="1">
              <a:buFontTx/>
              <a:buChar char="-"/>
            </a:pPr>
            <a:r>
              <a:rPr lang="nl-NL" sz="1900" dirty="0">
                <a:solidFill>
                  <a:srgbClr val="2B5782"/>
                </a:solidFill>
                <a:cs typeface="Arial" panose="020B0604020202020204" pitchFamily="34" charset="0"/>
              </a:rPr>
              <a:t>Gebruik</a:t>
            </a:r>
          </a:p>
          <a:p>
            <a:pPr lvl="1">
              <a:buFontTx/>
              <a:buChar char="-"/>
            </a:pPr>
            <a:r>
              <a:rPr lang="nl-NL" sz="1900" dirty="0">
                <a:solidFill>
                  <a:srgbClr val="2B5782"/>
                </a:solidFill>
                <a:cs typeface="Arial" panose="020B0604020202020204" pitchFamily="34" charset="0"/>
              </a:rPr>
              <a:t>Bouwen </a:t>
            </a:r>
          </a:p>
          <a:p>
            <a:pPr lvl="1">
              <a:buFontTx/>
              <a:buChar char="-"/>
            </a:pPr>
            <a:r>
              <a:rPr lang="nl-NL" sz="1900" dirty="0">
                <a:solidFill>
                  <a:srgbClr val="2B5782"/>
                </a:solidFill>
                <a:cs typeface="Arial" panose="020B0604020202020204" pitchFamily="34" charset="0"/>
              </a:rPr>
              <a:t>Aanleggen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/>
              </a:rPr>
              <a:t>Pragmatische houding: we weten dat onze bestemmingsplanregels niet volledig ‘omgevingsplan-</a:t>
            </a:r>
            <a:r>
              <a:rPr lang="nl-NL" dirty="0" err="1">
                <a:cs typeface="Arial"/>
              </a:rPr>
              <a:t>proof</a:t>
            </a:r>
            <a:r>
              <a:rPr lang="nl-NL" dirty="0">
                <a:cs typeface="Arial"/>
              </a:rPr>
              <a:t>’ zijn maar de plannen moeten door </a:t>
            </a:r>
            <a:r>
              <a:rPr lang="nl-NL" dirty="0">
                <a:cs typeface="Arial"/>
                <a:sym typeface="Wingdings" panose="05000000000000000000" pitchFamily="2" charset="2"/>
              </a:rPr>
              <a:t> keuzes voor definitieve systematiek maken we later.</a:t>
            </a:r>
          </a:p>
          <a:p>
            <a:endParaRPr lang="nl-NL" sz="1600" dirty="0">
              <a:latin typeface="Arial"/>
              <a:cs typeface="Arial"/>
              <a:sym typeface="Wingdings" panose="05000000000000000000" pitchFamily="2" charset="2"/>
            </a:endParaRPr>
          </a:p>
          <a:p>
            <a:r>
              <a:rPr lang="nl-NL" sz="1600" dirty="0">
                <a:latin typeface="Arial"/>
                <a:cs typeface="Arial"/>
                <a:sym typeface="Wingdings" panose="05000000000000000000" pitchFamily="2" charset="2"/>
              </a:rPr>
              <a:t> </a:t>
            </a:r>
            <a:endParaRPr lang="nl-NL" sz="1600" dirty="0">
              <a:latin typeface="Arial"/>
              <a:cs typeface="Arial"/>
            </a:endParaRPr>
          </a:p>
          <a:p>
            <a:endParaRPr 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23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FE5F475-E9B5-A617-BFCB-9DE4EE48B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38367C7-D4C1-6083-3EDF-8A67779B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72" y="828675"/>
            <a:ext cx="10515600" cy="896938"/>
          </a:xfrm>
        </p:spPr>
        <p:txBody>
          <a:bodyPr>
            <a:noAutofit/>
          </a:bodyPr>
          <a:lstStyle/>
          <a:p>
            <a:r>
              <a:rPr lang="nl-NL" sz="3600" dirty="0"/>
              <a:t>Parallel wijzigen kan gewoon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94AB2086-37CB-864E-679F-DCBF754808EA}"/>
              </a:ext>
            </a:extLst>
          </p:cNvPr>
          <p:cNvSpPr txBox="1">
            <a:spLocks/>
          </p:cNvSpPr>
          <p:nvPr/>
        </p:nvSpPr>
        <p:spPr>
          <a:xfrm>
            <a:off x="597072" y="1953739"/>
            <a:ext cx="9804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 panose="020B0604020202020204" pitchFamily="34" charset="0"/>
              </a:rPr>
              <a:t>Verschillende procedures liggen tegelijkertijd ter inzage en worden tegelijkertijd aangeboden bij de gemeenteraad.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 panose="020B0604020202020204" pitchFamily="34" charset="0"/>
              </a:rPr>
              <a:t>Daarom: regie houden welk plan wanneer ter inzage wordt gelegd en wanneer het plan wordt vastgesteld.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 panose="020B0604020202020204" pitchFamily="34" charset="0"/>
              </a:rPr>
              <a:t>Door middel van ‘afstemmen’ sluiten de verschillende procedures op elkaar aan. </a:t>
            </a:r>
          </a:p>
          <a:p>
            <a:pPr>
              <a:buFontTx/>
              <a:buChar char="-"/>
            </a:pPr>
            <a:endParaRPr 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AAEA7D7-B6B6-358A-BCDE-6296D95FCC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732" b="27023"/>
          <a:stretch>
            <a:fillRect/>
          </a:stretch>
        </p:blipFill>
        <p:spPr>
          <a:xfrm>
            <a:off x="904874" y="3355974"/>
            <a:ext cx="7061198" cy="156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49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17F0BB7-50E8-23CF-0079-B0B4A2C39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FE163ACB-3ACE-D1A9-2B30-F001350EF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978910"/>
            <a:ext cx="10515600" cy="715963"/>
          </a:xfrm>
        </p:spPr>
        <p:txBody>
          <a:bodyPr>
            <a:noAutofit/>
          </a:bodyPr>
          <a:lstStyle/>
          <a:p>
            <a:r>
              <a:rPr lang="nl-NL" sz="3600" dirty="0"/>
              <a:t>Compleet met de regelanalist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B43A355-031B-3EE6-F5FD-A54438F0733C}"/>
              </a:ext>
            </a:extLst>
          </p:cNvPr>
          <p:cNvSpPr txBox="1"/>
          <p:nvPr/>
        </p:nvSpPr>
        <p:spPr>
          <a:xfrm>
            <a:off x="2252855" y="2075970"/>
            <a:ext cx="1152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Planjurist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DA2C612-9F8A-F28B-8997-630BA3ADCA39}"/>
              </a:ext>
            </a:extLst>
          </p:cNvPr>
          <p:cNvSpPr txBox="1"/>
          <p:nvPr/>
        </p:nvSpPr>
        <p:spPr>
          <a:xfrm>
            <a:off x="609599" y="4854964"/>
            <a:ext cx="115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err="1"/>
              <a:t>Geo</a:t>
            </a:r>
            <a:r>
              <a:rPr lang="nl-NL"/>
              <a:t>-specialist 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85FD8D9-FF4E-42A5-BD90-BDF60D8DB4CC}"/>
              </a:ext>
            </a:extLst>
          </p:cNvPr>
          <p:cNvSpPr txBox="1"/>
          <p:nvPr/>
        </p:nvSpPr>
        <p:spPr>
          <a:xfrm>
            <a:off x="3653613" y="4932158"/>
            <a:ext cx="156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Regelanalist </a:t>
            </a:r>
          </a:p>
        </p:txBody>
      </p:sp>
      <p:sp>
        <p:nvSpPr>
          <p:cNvPr id="9" name="AutoShape 4" descr="Gegenereerde afbeelding: Jonge jurist met wetbundel">
            <a:extLst>
              <a:ext uri="{FF2B5EF4-FFF2-40B4-BE49-F238E27FC236}">
                <a16:creationId xmlns:a16="http://schemas.microsoft.com/office/drawing/2014/main" id="{419A21EE-DAC4-4418-5870-172088F67D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62650" y="30765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69A2F6B1-474A-DE95-1058-783009EEB8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20562" r="18096"/>
          <a:stretch>
            <a:fillRect/>
          </a:stretch>
        </p:blipFill>
        <p:spPr>
          <a:xfrm>
            <a:off x="1509906" y="1659496"/>
            <a:ext cx="791700" cy="129062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23FF2-81B4-D523-0272-D5D53518B3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834"/>
          <a:stretch>
            <a:fillRect/>
          </a:stretch>
        </p:blipFill>
        <p:spPr>
          <a:xfrm>
            <a:off x="1185861" y="4916964"/>
            <a:ext cx="1543050" cy="1375886"/>
          </a:xfrm>
          <a:prstGeom prst="rect">
            <a:avLst/>
          </a:prstGeom>
        </p:spPr>
      </p:pic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C24A4D92-0BFF-A396-C48D-EBEFA9E7C5B3}"/>
              </a:ext>
            </a:extLst>
          </p:cNvPr>
          <p:cNvCxnSpPr>
            <a:cxnSpLocks/>
          </p:cNvCxnSpPr>
          <p:nvPr/>
        </p:nvCxnSpPr>
        <p:spPr>
          <a:xfrm flipH="1">
            <a:off x="1374749" y="2457740"/>
            <a:ext cx="1354162" cy="2437014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F5216336-1EC9-7C2C-762B-2342F478024B}"/>
              </a:ext>
            </a:extLst>
          </p:cNvPr>
          <p:cNvCxnSpPr>
            <a:cxnSpLocks/>
          </p:cNvCxnSpPr>
          <p:nvPr/>
        </p:nvCxnSpPr>
        <p:spPr>
          <a:xfrm>
            <a:off x="2738728" y="2471706"/>
            <a:ext cx="1325562" cy="2413977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604E1C2-BEE0-DCF1-B3A1-377E4EA354B8}"/>
              </a:ext>
            </a:extLst>
          </p:cNvPr>
          <p:cNvCxnSpPr>
            <a:cxnSpLocks/>
          </p:cNvCxnSpPr>
          <p:nvPr/>
        </p:nvCxnSpPr>
        <p:spPr>
          <a:xfrm flipH="1">
            <a:off x="1374749" y="4883915"/>
            <a:ext cx="2680470" cy="32517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kstballon: ovaal 39">
            <a:extLst>
              <a:ext uri="{FF2B5EF4-FFF2-40B4-BE49-F238E27FC236}">
                <a16:creationId xmlns:a16="http://schemas.microsoft.com/office/drawing/2014/main" id="{047D5EA2-9FFB-A022-62E0-21822E9F00AF}"/>
              </a:ext>
            </a:extLst>
          </p:cNvPr>
          <p:cNvSpPr/>
          <p:nvPr/>
        </p:nvSpPr>
        <p:spPr>
          <a:xfrm>
            <a:off x="5965882" y="1659396"/>
            <a:ext cx="4716212" cy="2823922"/>
          </a:xfrm>
          <a:prstGeom prst="wedgeEllipseCallout">
            <a:avLst>
              <a:gd name="adj1" fmla="val -60282"/>
              <a:gd name="adj2" fmla="val 66190"/>
            </a:avLst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nl-NL" sz="1700" dirty="0">
              <a:solidFill>
                <a:schemeClr val="tx1"/>
              </a:solidFill>
              <a:latin typeface="Arial"/>
              <a:cs typeface="Arial"/>
            </a:endParaRPr>
          </a:p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nl-NL" sz="1600" dirty="0">
                <a:solidFill>
                  <a:schemeClr val="tx1"/>
                </a:solidFill>
                <a:cs typeface="Arial"/>
              </a:rPr>
              <a:t>- Wees voorzichtig met het aanmaken van activiteiten. </a:t>
            </a:r>
            <a:endParaRPr lang="en-US" sz="1600" dirty="0">
              <a:solidFill>
                <a:schemeClr val="tx1"/>
              </a:solidFill>
              <a:cs typeface="Arial"/>
            </a:endParaRPr>
          </a:p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nl-NL" sz="1600" dirty="0">
                <a:solidFill>
                  <a:schemeClr val="tx1"/>
                </a:solidFill>
                <a:cs typeface="Arial"/>
              </a:rPr>
              <a:t>- Je wilt niet voor één plan een eigen activiteit met een eigen aanvraagformulier aanmaken. </a:t>
            </a:r>
            <a:endParaRPr lang="en-US" sz="1600" dirty="0">
              <a:solidFill>
                <a:schemeClr val="tx1"/>
              </a:solidFill>
              <a:cs typeface="Arial"/>
            </a:endParaRPr>
          </a:p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nl-NL" sz="1600" dirty="0">
                <a:solidFill>
                  <a:schemeClr val="tx1"/>
                </a:solidFill>
                <a:cs typeface="Arial"/>
              </a:rPr>
              <a:t>- Maak alleen een activiteit aan als je daar ook een vergunning, melding of informatieplicht aan hangt.</a:t>
            </a:r>
            <a:endParaRPr lang="nl-NL" sz="2400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435D5A29-66BD-0FA2-DEAE-46FC7E661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4411216" y="4746389"/>
            <a:ext cx="1703832" cy="170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68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30C82B4-622E-07F0-C5FA-AC42526D5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464AE2E-11A6-3B44-E57A-C6ADA6783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990600"/>
            <a:ext cx="10515600" cy="896938"/>
          </a:xfrm>
        </p:spPr>
        <p:txBody>
          <a:bodyPr>
            <a:noAutofit/>
          </a:bodyPr>
          <a:lstStyle/>
          <a:p>
            <a:r>
              <a:rPr lang="nl-NL" sz="3600" dirty="0"/>
              <a:t>Omgevingsplan gedurende de procedure verbeteren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0787D423-4E29-218C-A9FD-8424321CA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644" y="2170476"/>
            <a:ext cx="9852025" cy="3115338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361950" lvl="0" indent="-3333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7400" dirty="0">
                <a:solidFill>
                  <a:srgbClr val="2B5782"/>
                </a:solidFill>
                <a:cs typeface="Arial"/>
              </a:rPr>
              <a:t>Kunnen bepaalde onderdelen anders of beter worden opgeschreven? Dat nemen we mee in een volgende procedure. </a:t>
            </a:r>
            <a:endParaRPr lang="en-US"/>
          </a:p>
          <a:p>
            <a:pPr marL="361950" lvl="0" indent="-333375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nl-NL" sz="7400" dirty="0">
              <a:solidFill>
                <a:srgbClr val="2B5782"/>
              </a:solidFill>
              <a:cs typeface="Arial" panose="020B0604020202020204" pitchFamily="34" charset="0"/>
            </a:endParaRPr>
          </a:p>
          <a:p>
            <a:pPr marL="361950" lvl="0" indent="-3333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7400" dirty="0">
                <a:solidFill>
                  <a:srgbClr val="2B5782"/>
                </a:solidFill>
                <a:cs typeface="Arial"/>
              </a:rPr>
              <a:t>Input van de regelanalist: </a:t>
            </a:r>
          </a:p>
          <a:p>
            <a:pPr marL="819150" lvl="1" indent="-3333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7400" dirty="0">
                <a:solidFill>
                  <a:srgbClr val="2B5782"/>
                </a:solidFill>
                <a:cs typeface="Arial"/>
              </a:rPr>
              <a:t>Wees voorzichtig met het aanmaken van activiteiten. </a:t>
            </a:r>
          </a:p>
          <a:p>
            <a:pPr marL="819150" lvl="1" indent="-3333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7400" dirty="0">
                <a:solidFill>
                  <a:srgbClr val="2B5782"/>
                </a:solidFill>
                <a:cs typeface="Arial"/>
              </a:rPr>
              <a:t>Je wilt niet voor één plan een eigen activiteit met een eigen aanvraagformulier aanmaken.</a:t>
            </a:r>
          </a:p>
          <a:p>
            <a:pPr marL="819150" lvl="1" indent="-3333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nl-NL" sz="7400" dirty="0">
                <a:solidFill>
                  <a:srgbClr val="2B5782"/>
                </a:solidFill>
                <a:cs typeface="Arial"/>
              </a:rPr>
              <a:t>Maak alleen een activiteit aan als je daar ook een vergunning, melding of informatieplicht aan hangt.</a:t>
            </a:r>
            <a:r>
              <a:rPr lang="nl-NL" sz="8000" dirty="0">
                <a:solidFill>
                  <a:srgbClr val="2B5782"/>
                </a:solidFill>
                <a:cs typeface="Arial"/>
              </a:rPr>
              <a:t> </a:t>
            </a:r>
          </a:p>
          <a:p>
            <a:pPr lvl="1">
              <a:buFontTx/>
              <a:buChar char="-"/>
            </a:pPr>
            <a:endParaRPr lang="nl-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endParaRPr lang="nl-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endParaRPr lang="nl-NL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nl-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465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118033-43F9-B8A9-9543-C553DA5B8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7374" y="1912938"/>
            <a:ext cx="5883447" cy="38211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 panose="020B0604020202020204" pitchFamily="34" charset="0"/>
              </a:rPr>
              <a:t>De transitie naar één integraal omgevingsplan doet Arnhem </a:t>
            </a:r>
            <a:r>
              <a:rPr lang="nl-NL" b="1" dirty="0">
                <a:cs typeface="Arial" panose="020B0604020202020204" pitchFamily="34" charset="0"/>
              </a:rPr>
              <a:t>thematisch</a:t>
            </a:r>
            <a:r>
              <a:rPr lang="nl-NL" dirty="0">
                <a:cs typeface="Arial" panose="020B0604020202020204" pitchFamily="34" charset="0"/>
              </a:rPr>
              <a:t> en </a:t>
            </a:r>
            <a:r>
              <a:rPr lang="nl-NL" b="1" dirty="0">
                <a:cs typeface="Arial" panose="020B0604020202020204" pitchFamily="34" charset="0"/>
              </a:rPr>
              <a:t>activiteitgericht</a:t>
            </a:r>
            <a:r>
              <a:rPr lang="nl-NL" dirty="0">
                <a:cs typeface="Arial" panose="020B0604020202020204" pitchFamily="34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 panose="020B0604020202020204" pitchFamily="34" charset="0"/>
              </a:rPr>
              <a:t>Langs drie sporen, naast elkaar: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2B5782"/>
                </a:solidFill>
                <a:cs typeface="Arial" panose="020B0604020202020204" pitchFamily="34" charset="0"/>
              </a:rPr>
              <a:t>Bouwen en gebruik (en soms aanleggen) uit voormalige bestemmingsplannen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2B5782"/>
                </a:solidFill>
                <a:cs typeface="Arial" panose="020B0604020202020204" pitchFamily="34" charset="0"/>
              </a:rPr>
              <a:t>Milieunormen en milieubelastende activiteiten uit de Bruidsschat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2B5782"/>
                </a:solidFill>
                <a:cs typeface="Arial" panose="020B0604020202020204" pitchFamily="34" charset="0"/>
              </a:rPr>
              <a:t>Verordeningen met betrekking op de fysieke leefomgeving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cs typeface="Arial" panose="020B0604020202020204" pitchFamily="34" charset="0"/>
              </a:rPr>
              <a:t>Met thematische (veeg-)wijzigingsbesluiten waarin meerdere activiteiten tegelijk kunnen worden opgepakt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2AB888F-44A3-CC5B-BAD6-B0DA56CE3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82E3CC6C-33D1-E463-F8BA-F5B1B2ED7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990600"/>
            <a:ext cx="10515600" cy="723900"/>
          </a:xfrm>
        </p:spPr>
        <p:txBody>
          <a:bodyPr>
            <a:noAutofit/>
          </a:bodyPr>
          <a:lstStyle/>
          <a:p>
            <a:r>
              <a:rPr lang="nl-NL" sz="3600" dirty="0"/>
              <a:t>De grote ‘verbouwing’ van de winkel</a:t>
            </a:r>
          </a:p>
        </p:txBody>
      </p:sp>
      <p:pic>
        <p:nvPicPr>
          <p:cNvPr id="6" name="Picture 2" descr="Diagram 6, SmartArt-diagram">
            <a:extLst>
              <a:ext uri="{FF2B5EF4-FFF2-40B4-BE49-F238E27FC236}">
                <a16:creationId xmlns:a16="http://schemas.microsoft.com/office/drawing/2014/main" id="{E2BBB6A0-902C-2E39-91EA-35FDF30635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7" r="23793"/>
          <a:stretch>
            <a:fillRect/>
          </a:stretch>
        </p:blipFill>
        <p:spPr bwMode="auto">
          <a:xfrm>
            <a:off x="1064273" y="2006000"/>
            <a:ext cx="3200401" cy="349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381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F1CA89D-22D8-7D60-8B65-34993FE55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BED17EF6-36DD-A13B-AD5D-FB0F13DF1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72" y="990900"/>
            <a:ext cx="10515600" cy="896938"/>
          </a:xfrm>
        </p:spPr>
        <p:txBody>
          <a:bodyPr>
            <a:noAutofit/>
          </a:bodyPr>
          <a:lstStyle/>
          <a:p>
            <a:r>
              <a:rPr lang="nl-NL" sz="3600" dirty="0"/>
              <a:t>De plek van transformatiegebieden in het omgevingsplan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5B4388DB-F6F6-47FE-EB45-591BF178C1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97071" y="1988838"/>
            <a:ext cx="6556203" cy="3878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We wijzen de volgende gebieden aan:</a:t>
            </a:r>
          </a:p>
          <a:p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Functiegebieden: om het gebruik van gronden aan te geven</a:t>
            </a:r>
          </a:p>
          <a:p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Beschermingsgebieden: om waardevolle of kwetsbare onderdelen te beschermen</a:t>
            </a:r>
          </a:p>
          <a:p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Milieuaandachtsgebieden: om milieunormen aan te duiden</a:t>
            </a:r>
          </a:p>
          <a:p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Transformatiegebieden: om gebieden in transformatie aan te duiden</a:t>
            </a:r>
          </a:p>
          <a:p>
            <a:pPr marL="0" indent="0">
              <a:buNone/>
            </a:pPr>
            <a:endParaRPr lang="nl-NL" sz="2000" dirty="0">
              <a:solidFill>
                <a:srgbClr val="2B5782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 De overige gebieden lopen door het hele plan, transformatiegebieden dienen op de kaart als ‘kapstok’ en in de regelstructuur om tijdelijke of unieke transformatieregels te activeren</a:t>
            </a:r>
            <a:endParaRPr lang="nl-NL" sz="2000" dirty="0">
              <a:solidFill>
                <a:srgbClr val="2B5782"/>
              </a:solidFill>
              <a:cs typeface="Arial" panose="020B0604020202020204" pitchFamily="34" charset="0"/>
            </a:endParaRPr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4BF8F777-E15B-722C-50A5-55B4DAA2879B}"/>
              </a:ext>
            </a:extLst>
          </p:cNvPr>
          <p:cNvSpPr/>
          <p:nvPr/>
        </p:nvSpPr>
        <p:spPr>
          <a:xfrm>
            <a:off x="7233871" y="2300654"/>
            <a:ext cx="2215661" cy="2760784"/>
          </a:xfrm>
          <a:custGeom>
            <a:avLst/>
            <a:gdLst>
              <a:gd name="csX0" fmla="*/ 254977 w 1802423"/>
              <a:gd name="csY0" fmla="*/ 0 h 2514600"/>
              <a:gd name="csX1" fmla="*/ 1758461 w 1802423"/>
              <a:gd name="csY1" fmla="*/ 342900 h 2514600"/>
              <a:gd name="csX2" fmla="*/ 1802423 w 1802423"/>
              <a:gd name="csY2" fmla="*/ 1732084 h 2514600"/>
              <a:gd name="csX3" fmla="*/ 1318846 w 1802423"/>
              <a:gd name="csY3" fmla="*/ 2514600 h 2514600"/>
              <a:gd name="csX4" fmla="*/ 940777 w 1802423"/>
              <a:gd name="csY4" fmla="*/ 2514600 h 2514600"/>
              <a:gd name="csX5" fmla="*/ 149469 w 1802423"/>
              <a:gd name="csY5" fmla="*/ 1978269 h 2514600"/>
              <a:gd name="csX6" fmla="*/ 0 w 1802423"/>
              <a:gd name="csY6" fmla="*/ 1055077 h 2514600"/>
              <a:gd name="csX7" fmla="*/ 254977 w 1802423"/>
              <a:gd name="csY7" fmla="*/ 0 h 2514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802423" h="2514600">
                <a:moveTo>
                  <a:pt x="254977" y="0"/>
                </a:moveTo>
                <a:lnTo>
                  <a:pt x="1758461" y="342900"/>
                </a:lnTo>
                <a:lnTo>
                  <a:pt x="1802423" y="1732084"/>
                </a:lnTo>
                <a:lnTo>
                  <a:pt x="1318846" y="2514600"/>
                </a:lnTo>
                <a:lnTo>
                  <a:pt x="940777" y="2514600"/>
                </a:lnTo>
                <a:lnTo>
                  <a:pt x="149469" y="1978269"/>
                </a:lnTo>
                <a:lnTo>
                  <a:pt x="0" y="1055077"/>
                </a:lnTo>
                <a:lnTo>
                  <a:pt x="254977" y="0"/>
                </a:lnTo>
                <a:close/>
              </a:path>
            </a:pathLst>
          </a:custGeom>
          <a:solidFill>
            <a:srgbClr val="F4A17C"/>
          </a:solidFill>
          <a:ln>
            <a:solidFill>
              <a:srgbClr val="B7420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F2FBEDCF-74A0-B9D4-970B-AB61E66A94F4}"/>
              </a:ext>
            </a:extLst>
          </p:cNvPr>
          <p:cNvSpPr/>
          <p:nvPr/>
        </p:nvSpPr>
        <p:spPr>
          <a:xfrm>
            <a:off x="7480057" y="3557954"/>
            <a:ext cx="1081453" cy="1222131"/>
          </a:xfrm>
          <a:custGeom>
            <a:avLst/>
            <a:gdLst>
              <a:gd name="csX0" fmla="*/ 0 w 1081453"/>
              <a:gd name="csY0" fmla="*/ 0 h 1222131"/>
              <a:gd name="csX1" fmla="*/ 96715 w 1081453"/>
              <a:gd name="csY1" fmla="*/ 817684 h 1222131"/>
              <a:gd name="csX2" fmla="*/ 773723 w 1081453"/>
              <a:gd name="csY2" fmla="*/ 1222131 h 1222131"/>
              <a:gd name="csX3" fmla="*/ 1081453 w 1081453"/>
              <a:gd name="csY3" fmla="*/ 1204546 h 1222131"/>
              <a:gd name="csX4" fmla="*/ 1072661 w 1081453"/>
              <a:gd name="csY4" fmla="*/ 782515 h 1222131"/>
              <a:gd name="csX5" fmla="*/ 61546 w 1081453"/>
              <a:gd name="csY5" fmla="*/ 35169 h 1222131"/>
              <a:gd name="csX6" fmla="*/ 0 w 1081453"/>
              <a:gd name="csY6" fmla="*/ 0 h 12221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81453" h="1222131">
                <a:moveTo>
                  <a:pt x="0" y="0"/>
                </a:moveTo>
                <a:lnTo>
                  <a:pt x="96715" y="817684"/>
                </a:lnTo>
                <a:lnTo>
                  <a:pt x="773723" y="1222131"/>
                </a:lnTo>
                <a:lnTo>
                  <a:pt x="1081453" y="1204546"/>
                </a:lnTo>
                <a:lnTo>
                  <a:pt x="1072661" y="782515"/>
                </a:lnTo>
                <a:lnTo>
                  <a:pt x="61546" y="35169"/>
                </a:lnTo>
                <a:lnTo>
                  <a:pt x="0" y="0"/>
                </a:lnTo>
                <a:close/>
              </a:path>
            </a:pathLst>
          </a:cu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80CCF4B9-9040-995F-AF75-623CDA9EA0D6}"/>
              </a:ext>
            </a:extLst>
          </p:cNvPr>
          <p:cNvSpPr/>
          <p:nvPr/>
        </p:nvSpPr>
        <p:spPr>
          <a:xfrm>
            <a:off x="7638317" y="2872154"/>
            <a:ext cx="1345223" cy="1415561"/>
          </a:xfrm>
          <a:custGeom>
            <a:avLst/>
            <a:gdLst>
              <a:gd name="csX0" fmla="*/ 1037493 w 1345223"/>
              <a:gd name="csY0" fmla="*/ 1415561 h 1415561"/>
              <a:gd name="csX1" fmla="*/ 0 w 1345223"/>
              <a:gd name="csY1" fmla="*/ 659423 h 1415561"/>
              <a:gd name="csX2" fmla="*/ 184639 w 1345223"/>
              <a:gd name="csY2" fmla="*/ 0 h 1415561"/>
              <a:gd name="csX3" fmla="*/ 1266093 w 1345223"/>
              <a:gd name="csY3" fmla="*/ 237392 h 1415561"/>
              <a:gd name="csX4" fmla="*/ 1345223 w 1345223"/>
              <a:gd name="csY4" fmla="*/ 1090246 h 1415561"/>
              <a:gd name="csX5" fmla="*/ 1037493 w 1345223"/>
              <a:gd name="csY5" fmla="*/ 1415561 h 14155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345223" h="1415561">
                <a:moveTo>
                  <a:pt x="1037493" y="1415561"/>
                </a:moveTo>
                <a:lnTo>
                  <a:pt x="0" y="659423"/>
                </a:lnTo>
                <a:lnTo>
                  <a:pt x="184639" y="0"/>
                </a:lnTo>
                <a:lnTo>
                  <a:pt x="1266093" y="237392"/>
                </a:lnTo>
                <a:lnTo>
                  <a:pt x="1345223" y="1090246"/>
                </a:lnTo>
                <a:lnTo>
                  <a:pt x="1037493" y="1415561"/>
                </a:lnTo>
                <a:close/>
              </a:path>
            </a:pathLst>
          </a:custGeom>
          <a:solidFill>
            <a:srgbClr val="D1B2E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EE88B12-4F64-D07D-BB19-CA9DBD94D30D}"/>
              </a:ext>
            </a:extLst>
          </p:cNvPr>
          <p:cNvSpPr txBox="1"/>
          <p:nvPr/>
        </p:nvSpPr>
        <p:spPr>
          <a:xfrm>
            <a:off x="9156056" y="1931322"/>
            <a:ext cx="22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Transformatiegebied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8528BF0-800C-5CB9-ADBC-808865AA2E5D}"/>
              </a:ext>
            </a:extLst>
          </p:cNvPr>
          <p:cNvSpPr txBox="1"/>
          <p:nvPr/>
        </p:nvSpPr>
        <p:spPr>
          <a:xfrm>
            <a:off x="9813926" y="3127048"/>
            <a:ext cx="22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Bedrijfsgebied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1F8FE5D1-F29F-7974-6433-BDD8D19B4181}"/>
              </a:ext>
            </a:extLst>
          </p:cNvPr>
          <p:cNvSpPr txBox="1"/>
          <p:nvPr/>
        </p:nvSpPr>
        <p:spPr>
          <a:xfrm>
            <a:off x="9879661" y="4369471"/>
            <a:ext cx="22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Woongebied</a:t>
            </a:r>
          </a:p>
        </p:txBody>
      </p: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3D7126EA-0CF6-63C6-C77E-A558A0955E73}"/>
              </a:ext>
            </a:extLst>
          </p:cNvPr>
          <p:cNvCxnSpPr/>
          <p:nvPr/>
        </p:nvCxnSpPr>
        <p:spPr>
          <a:xfrm flipV="1">
            <a:off x="8561510" y="2239108"/>
            <a:ext cx="677007" cy="5275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BA8E147C-82EF-C862-B7FE-F1ACF1E1467D}"/>
              </a:ext>
            </a:extLst>
          </p:cNvPr>
          <p:cNvCxnSpPr>
            <a:cxnSpLocks/>
          </p:cNvCxnSpPr>
          <p:nvPr/>
        </p:nvCxnSpPr>
        <p:spPr>
          <a:xfrm>
            <a:off x="8807059" y="3332034"/>
            <a:ext cx="102953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B414BF17-D6A0-FDEE-05F6-CF6FDD3D55A4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8310928" y="4554137"/>
            <a:ext cx="15687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635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65BD1B1-72C0-5261-99E8-E04CBD9F5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32B77C69-CBDA-68E1-4653-519884B4A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990600"/>
            <a:ext cx="10515600" cy="657225"/>
          </a:xfrm>
        </p:spPr>
        <p:txBody>
          <a:bodyPr>
            <a:noAutofit/>
          </a:bodyPr>
          <a:lstStyle/>
          <a:p>
            <a:r>
              <a:rPr lang="nl-NL" sz="3600" dirty="0"/>
              <a:t>Van transformatiegebied naar ‘beheer’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1AF7B12-A96E-13D9-A01E-5464BE787A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0725" y="1836738"/>
            <a:ext cx="10515600" cy="4144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Op enig moment is het betreffende gebied getransformeerd tot de nieuwe gewenste situatie. Het wordt onderdeel van de bestaande stad.</a:t>
            </a:r>
          </a:p>
          <a:p>
            <a:pPr marL="0" indent="0">
              <a:buNone/>
            </a:pPr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Het weghalen van de kapstok transformatiegebied kan meegenomen worden in een </a:t>
            </a:r>
            <a:r>
              <a:rPr lang="nl-NL" sz="2000">
                <a:solidFill>
                  <a:srgbClr val="2B5782"/>
                </a:solidFill>
                <a:cs typeface="Arial" panose="020B0604020202020204" pitchFamily="34" charset="0"/>
              </a:rPr>
              <a:t>andere wijziging, </a:t>
            </a:r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via de andere onderdelen is de planologische situatie in het gebied geborgd.</a:t>
            </a:r>
          </a:p>
          <a:p>
            <a:pPr marL="0" indent="0">
              <a:buNone/>
            </a:pPr>
            <a:endParaRPr lang="nl-NL" sz="2000" dirty="0">
              <a:solidFill>
                <a:srgbClr val="2B5782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Het transformatieplan is dan niet meer als los plan </a:t>
            </a:r>
          </a:p>
          <a:p>
            <a:pPr marL="0" indent="0">
              <a:buNone/>
            </a:pPr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zichtbaar in het DSO. Waar kan ik het vinden?</a:t>
            </a:r>
          </a:p>
          <a:p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Tijdreizen in het DSO</a:t>
            </a:r>
          </a:p>
          <a:p>
            <a:r>
              <a:rPr lang="nl-NL" sz="2000" dirty="0">
                <a:solidFill>
                  <a:srgbClr val="2B5782"/>
                </a:solidFill>
                <a:cs typeface="Arial" panose="020B0604020202020204" pitchFamily="34" charset="0"/>
              </a:rPr>
              <a:t>Wijzigingenoverzicht</a:t>
            </a:r>
          </a:p>
          <a:p>
            <a:pPr marL="0" indent="0">
              <a:buNone/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1E37B7A-B0AF-4478-FA75-BDA0EF9D1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365" y="3335726"/>
            <a:ext cx="4513866" cy="29355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67104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DFC0-9237-5EBE-7B62-8444F079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6A9140F8-9AF9-CA28-E90A-B1C37DA86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7EDB46F-4DB7-6EA5-CBDD-5AF0F7AD8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990600"/>
            <a:ext cx="10515600" cy="723900"/>
          </a:xfrm>
        </p:spPr>
        <p:txBody>
          <a:bodyPr>
            <a:noAutofit/>
          </a:bodyPr>
          <a:lstStyle/>
          <a:p>
            <a:r>
              <a:rPr lang="nl-NL" sz="3600" dirty="0"/>
              <a:t>Werken met een Analysetabel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0DAD0827-F943-6A83-1911-561663277C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96900" y="2179638"/>
            <a:ext cx="10515600" cy="3971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000" dirty="0">
                <a:solidFill>
                  <a:srgbClr val="2B5782"/>
                </a:solidFill>
                <a:latin typeface="Arial" panose="020B0604020202020204" pitchFamily="34" charset="0"/>
                <a:cs typeface="Arial"/>
              </a:rPr>
              <a:t>Nieuwe gebiedsontwikkeling betekent eerst analyseren:</a:t>
            </a:r>
          </a:p>
          <a:p>
            <a:pPr>
              <a:buFontTx/>
              <a:buChar char="-"/>
            </a:pPr>
            <a:r>
              <a:rPr lang="nl-NL" sz="2000" dirty="0">
                <a:solidFill>
                  <a:srgbClr val="2B5782"/>
                </a:solidFill>
                <a:latin typeface="Arial" panose="020B0604020202020204" pitchFamily="34" charset="0"/>
                <a:cs typeface="Arial"/>
              </a:rPr>
              <a:t>Heb ik nieuwe regels nodig?</a:t>
            </a:r>
          </a:p>
          <a:p>
            <a:pPr>
              <a:buFontTx/>
              <a:buChar char="-"/>
            </a:pPr>
            <a:r>
              <a:rPr lang="nl-NL" sz="2000" dirty="0">
                <a:solidFill>
                  <a:srgbClr val="2B5782"/>
                </a:solidFill>
                <a:latin typeface="Arial"/>
                <a:cs typeface="Arial"/>
              </a:rPr>
              <a:t>Heb ik nieuwe locaties nodig of breid ik bestaande locaties uit?</a:t>
            </a:r>
          </a:p>
          <a:p>
            <a:pPr>
              <a:buFontTx/>
              <a:buChar char="-"/>
            </a:pPr>
            <a:r>
              <a:rPr lang="nl-NL" sz="2000" dirty="0">
                <a:solidFill>
                  <a:srgbClr val="2B5782"/>
                </a:solidFill>
                <a:latin typeface="Arial" panose="020B0604020202020204" pitchFamily="34" charset="0"/>
                <a:cs typeface="Arial"/>
              </a:rPr>
              <a:t>Zijn de nieuwe onderdelen uniek/tijdelijk of geschikt voor algemene deel?  </a:t>
            </a: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1800" i="1" dirty="0">
                <a:solidFill>
                  <a:srgbClr val="2B5782"/>
                </a:solidFill>
                <a:latin typeface="Arial"/>
                <a:cs typeface="Arial"/>
              </a:rPr>
              <a:t>Vraagstuk: op welk moment ga je werken in de plansoftware? Wat doen jullie? </a:t>
            </a:r>
          </a:p>
          <a:p>
            <a:pPr marL="0" indent="0">
              <a:buNone/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10F0E9FC-F6CD-BE77-AE42-3C3EA7EF5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713905"/>
              </p:ext>
            </p:extLst>
          </p:nvPr>
        </p:nvGraphicFramePr>
        <p:xfrm>
          <a:off x="748146" y="4091709"/>
          <a:ext cx="868217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475">
                  <a:extLst>
                    <a:ext uri="{9D8B030D-6E8A-4147-A177-3AD203B41FA5}">
                      <a16:colId xmlns:a16="http://schemas.microsoft.com/office/drawing/2014/main" val="4272959629"/>
                    </a:ext>
                  </a:extLst>
                </a:gridCol>
                <a:gridCol w="1135276">
                  <a:extLst>
                    <a:ext uri="{9D8B030D-6E8A-4147-A177-3AD203B41FA5}">
                      <a16:colId xmlns:a16="http://schemas.microsoft.com/office/drawing/2014/main" val="3164034372"/>
                    </a:ext>
                  </a:extLst>
                </a:gridCol>
                <a:gridCol w="2124242">
                  <a:extLst>
                    <a:ext uri="{9D8B030D-6E8A-4147-A177-3AD203B41FA5}">
                      <a16:colId xmlns:a16="http://schemas.microsoft.com/office/drawing/2014/main" val="790411246"/>
                    </a:ext>
                  </a:extLst>
                </a:gridCol>
                <a:gridCol w="3094182">
                  <a:extLst>
                    <a:ext uri="{9D8B030D-6E8A-4147-A177-3AD203B41FA5}">
                      <a16:colId xmlns:a16="http://schemas.microsoft.com/office/drawing/2014/main" val="3371465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Wat wil ik regelen?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l-NL" dirty="0"/>
                        <a:t>Wat heb ik nodig?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Waar plaats ik het?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3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Welke onderdelen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Regels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Werkingsgebieden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Algemeen deel of uniek deel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70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186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341B8-733F-17B9-9F34-8E27AB875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98D826D-9397-2DC8-0AAD-44DE769AB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 rot="16200000">
            <a:off x="10477015" y="-842888"/>
            <a:ext cx="523298" cy="25606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8BED31F1-B859-E59D-A0EA-73D0CF02A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990600"/>
            <a:ext cx="10515600" cy="723900"/>
          </a:xfrm>
        </p:spPr>
        <p:txBody>
          <a:bodyPr>
            <a:noAutofit/>
          </a:bodyPr>
          <a:lstStyle/>
          <a:p>
            <a:r>
              <a:rPr lang="nl-NL" sz="3600" dirty="0"/>
              <a:t>Wijzer door ervaring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64F1983-1010-3CC6-33E3-A3EB255AA7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96900" y="2179638"/>
            <a:ext cx="10515600" cy="34591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000" dirty="0">
                <a:solidFill>
                  <a:srgbClr val="2B5782"/>
                </a:solidFill>
                <a:cs typeface="Arial"/>
              </a:rPr>
              <a:t>Goede systematiek maakt publiceren een stuk makkelijker (zowel inhoudelijk als technisch)</a:t>
            </a:r>
            <a:endParaRPr lang="nl-NL" sz="2000" dirty="0">
              <a:solidFill>
                <a:srgbClr val="2B5782"/>
              </a:solidFill>
              <a:cs typeface="Arial" panose="020B0604020202020204" pitchFamily="34" charset="0"/>
            </a:endParaRPr>
          </a:p>
          <a:p>
            <a:r>
              <a:rPr lang="nl-NL" sz="2000" dirty="0">
                <a:solidFill>
                  <a:srgbClr val="2B5782"/>
                </a:solidFill>
                <a:cs typeface="Arial"/>
              </a:rPr>
              <a:t>Goede systematiek ontstaat door dingen te doen en fouten te maken</a:t>
            </a:r>
            <a:endParaRPr lang="nl-NL" sz="2000" dirty="0">
              <a:solidFill>
                <a:srgbClr val="2B5782"/>
              </a:solidFill>
              <a:cs typeface="Arial" panose="020B0604020202020204" pitchFamily="34" charset="0"/>
            </a:endParaRPr>
          </a:p>
          <a:p>
            <a:endParaRPr lang="nl-NL" sz="2000" dirty="0">
              <a:solidFill>
                <a:srgbClr val="2B5782"/>
              </a:solidFill>
              <a:cs typeface="Arial"/>
            </a:endParaRPr>
          </a:p>
          <a:p>
            <a:r>
              <a:rPr lang="nl-NL" sz="2000" dirty="0">
                <a:solidFill>
                  <a:srgbClr val="2B5782"/>
                </a:solidFill>
                <a:cs typeface="Arial"/>
              </a:rPr>
              <a:t>Regelanalist helpt bij het maken van de systematiek, meer dan alleen de maker TR</a:t>
            </a:r>
            <a:endParaRPr lang="nl-NL" sz="2000" dirty="0">
              <a:solidFill>
                <a:srgbClr val="2B5782"/>
              </a:solidFill>
              <a:cs typeface="Arial" panose="020B0604020202020204" pitchFamily="34" charset="0"/>
            </a:endParaRPr>
          </a:p>
          <a:p>
            <a:r>
              <a:rPr lang="nl-NL" sz="2000" dirty="0">
                <a:solidFill>
                  <a:srgbClr val="2B5782"/>
                </a:solidFill>
                <a:cs typeface="Arial"/>
              </a:rPr>
              <a:t>Terughoudend zijn in het gebruik van activiteitannotaties bij gebiedsontwikkeling</a:t>
            </a:r>
            <a:endParaRPr lang="nl-NL" sz="2000" dirty="0">
              <a:solidFill>
                <a:srgbClr val="2B5782"/>
              </a:solidFill>
              <a:cs typeface="Arial" panose="020B0604020202020204" pitchFamily="34" charset="0"/>
            </a:endParaRPr>
          </a:p>
          <a:p>
            <a:endParaRPr lang="nl-NL" sz="2000" dirty="0">
              <a:solidFill>
                <a:srgbClr val="2B5782"/>
              </a:solidFill>
              <a:cs typeface="Arial"/>
            </a:endParaRPr>
          </a:p>
          <a:p>
            <a:r>
              <a:rPr lang="nl-NL" sz="2000" dirty="0">
                <a:solidFill>
                  <a:srgbClr val="2B5782"/>
                </a:solidFill>
                <a:cs typeface="Arial"/>
              </a:rPr>
              <a:t>Niet voor ieder nieuw plan aparte werkingsgebieden/locaties/gebiedsaanwijzingen nodig</a:t>
            </a:r>
            <a:endParaRPr lang="nl-NL" sz="2000" dirty="0">
              <a:solidFill>
                <a:srgbClr val="2B5782"/>
              </a:solidFill>
              <a:cs typeface="Arial" panose="020B0604020202020204" pitchFamily="34" charset="0"/>
            </a:endParaRPr>
          </a:p>
          <a:p>
            <a:r>
              <a:rPr lang="nl-NL" sz="2000" dirty="0">
                <a:solidFill>
                  <a:srgbClr val="2B5782"/>
                </a:solidFill>
                <a:cs typeface="Arial"/>
              </a:rPr>
              <a:t>Een gebiedsontwikkeling is (meestal) niet zo uniek dat er specifieke regels nodig zijn</a:t>
            </a:r>
            <a:endParaRPr lang="nl-NL" sz="2000" dirty="0">
              <a:solidFill>
                <a:srgbClr val="2B5782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862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82414-A3D7-8BAC-5248-3844E9C8C1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78CB223-1CC3-7611-1235-6FA23B5446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237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PLO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B5782"/>
      </a:accent1>
      <a:accent2>
        <a:srgbClr val="265938"/>
      </a:accent2>
      <a:accent3>
        <a:srgbClr val="E07000"/>
      </a:accent3>
      <a:accent4>
        <a:srgbClr val="6BA6D9"/>
      </a:accent4>
      <a:accent5>
        <a:srgbClr val="4EA72E"/>
      </a:accent5>
      <a:accent6>
        <a:srgbClr val="E1EDDB"/>
      </a:accent6>
      <a:hlink>
        <a:srgbClr val="467886"/>
      </a:hlink>
      <a:folHlink>
        <a:srgbClr val="96607D"/>
      </a:folHlink>
    </a:clrScheme>
    <a:fontScheme name="IPLO template">
      <a:majorFont>
        <a:latin typeface="Asap"/>
        <a:ea typeface=""/>
        <a:cs typeface=""/>
      </a:majorFont>
      <a:minorFont>
        <a:latin typeface="Asap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170f783-d592-4169-b647-192dd218eaf4">
      <Terms xmlns="http://schemas.microsoft.com/office/infopath/2007/PartnerControls"/>
    </lcf76f155ced4ddcb4097134ff3c332f>
    <TaxCatchAll xmlns="888d1369-2884-4e58-88c9-30b5720643d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B09F8B83811348BFA45DB92EC021E6" ma:contentTypeVersion="11" ma:contentTypeDescription="Een nieuw document maken." ma:contentTypeScope="" ma:versionID="b03d7283938a9a5620ac9ee980e34de7">
  <xsd:schema xmlns:xsd="http://www.w3.org/2001/XMLSchema" xmlns:xs="http://www.w3.org/2001/XMLSchema" xmlns:p="http://schemas.microsoft.com/office/2006/metadata/properties" xmlns:ns2="c170f783-d592-4169-b647-192dd218eaf4" xmlns:ns3="888d1369-2884-4e58-88c9-30b5720643db" targetNamespace="http://schemas.microsoft.com/office/2006/metadata/properties" ma:root="true" ma:fieldsID="7022d9a1bc59356c317469927cbf4a40" ns2:_="" ns3:_="">
    <xsd:import namespace="c170f783-d592-4169-b647-192dd218eaf4"/>
    <xsd:import namespace="888d1369-2884-4e58-88c9-30b5720643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0f783-d592-4169-b647-192dd218ea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090a0e23-2270-4081-893d-4dbd8040e8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8d1369-2884-4e58-88c9-30b5720643d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dde918d-ca43-4434-a767-85663ea9b5d1}" ma:internalName="TaxCatchAll" ma:showField="CatchAllData" ma:web="888d1369-2884-4e58-88c9-30b572064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628872-7EE4-4071-B9EE-2CF69D0D43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C1DE79-621F-4BD2-BECD-B56F0D90209E}">
  <ds:schemaRefs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888d1369-2884-4e58-88c9-30b5720643db"/>
    <ds:schemaRef ds:uri="c170f783-d592-4169-b647-192dd218eaf4"/>
  </ds:schemaRefs>
</ds:datastoreItem>
</file>

<file path=customXml/itemProps3.xml><?xml version="1.0" encoding="utf-8"?>
<ds:datastoreItem xmlns:ds="http://schemas.openxmlformats.org/officeDocument/2006/customXml" ds:itemID="{732B18A8-2DD6-4E6F-8348-FABCA6FC5E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70f783-d592-4169-b647-192dd218eaf4"/>
    <ds:schemaRef ds:uri="888d1369-2884-4e58-88c9-30b5720643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276b06-72c2-4081-996b-9af57fe26b63}" enabled="1" method="Standard" siteId="{ac843cea-7a2b-4dc6-9f37-919c3e210fe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908</Words>
  <Application>Microsoft Office PowerPoint</Application>
  <PresentationFormat>Breedbeeld</PresentationFormat>
  <Paragraphs>149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4" baseType="lpstr">
      <vt:lpstr>Aptos</vt:lpstr>
      <vt:lpstr>Arial</vt:lpstr>
      <vt:lpstr>Asap</vt:lpstr>
      <vt:lpstr>Asap Medium</vt:lpstr>
      <vt:lpstr>Asap SemiBold</vt:lpstr>
      <vt:lpstr>Wingdings</vt:lpstr>
      <vt:lpstr>Office Theme</vt:lpstr>
      <vt:lpstr>SCHAKELDAGEN</vt:lpstr>
      <vt:lpstr>Gebiedsontwikkeling in het omgevingsplan Werken met een transitiehoofdstuk </vt:lpstr>
      <vt:lpstr>PowerPoint-presentatie</vt:lpstr>
      <vt:lpstr>Introductie</vt:lpstr>
      <vt:lpstr>Een gebiedsontwikkeling in STOP-TPOD: Hoe dan?</vt:lpstr>
      <vt:lpstr>Een gebiedsontwikkeling in STOP-TPOD: Hoe dan?</vt:lpstr>
      <vt:lpstr>Het eerste STOP-TPOD plan is een feit!</vt:lpstr>
      <vt:lpstr>Het eerste STOP-TPOD plan is een feit!</vt:lpstr>
      <vt:lpstr>Parallel wijzigen kan gewoon</vt:lpstr>
      <vt:lpstr>Compleet met de regelanalist</vt:lpstr>
      <vt:lpstr>Omgevingsplan gedurende de procedure verbeteren</vt:lpstr>
      <vt:lpstr>De grote ‘verbouwing’ van de winkel</vt:lpstr>
      <vt:lpstr>De plek van transformatiegebieden in het omgevingsplan</vt:lpstr>
      <vt:lpstr>Van transformatiegebied naar ‘beheer’</vt:lpstr>
      <vt:lpstr>Werken met een Analysetabel</vt:lpstr>
      <vt:lpstr>Wijzer door ervaring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Silver Wozniak</dc:creator>
  <cp:lastModifiedBy>Jonkers, Henk (RWS WVL)</cp:lastModifiedBy>
  <cp:revision>35</cp:revision>
  <dcterms:created xsi:type="dcterms:W3CDTF">2026-04-03T10:56:03Z</dcterms:created>
  <dcterms:modified xsi:type="dcterms:W3CDTF">2026-10-19T06:57:36Z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0x010100EAB09F8B83811348BFA45DB92EC021E6</vt:lpwstr>
  </property>
  <property fmtid="{D5CDD505-2E9C-101B-9397-08002B2CF9AE}" pid="3" name="MediaServiceImageTags">
    <vt:lpwstr/>
  </property>
  <property fmtid="{D5CDD505-2E9C-101B-9397-08002B2CF9AE}" pid="4" name="_ExtendedDescription">
    <vt:lpwstr/>
  </property>
</Properties>
</file>